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9.xml" ContentType="application/vnd.openxmlformats-officedocument.presentationml.notesSlide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notesSlides/notesSlide10.xml" ContentType="application/vnd.openxmlformats-officedocument.presentationml.notesSlide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notesSlides/notesSlide11.xml" ContentType="application/vnd.openxmlformats-officedocument.presentationml.notesSlide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975" r:id="rId4"/>
    <p:sldId id="1332" r:id="rId5"/>
    <p:sldId id="1327" r:id="rId6"/>
    <p:sldId id="1166" r:id="rId7"/>
    <p:sldId id="1169" r:id="rId8"/>
    <p:sldId id="1237" r:id="rId9"/>
    <p:sldId id="1291" r:id="rId10"/>
    <p:sldId id="1329" r:id="rId11"/>
    <p:sldId id="1328" r:id="rId12"/>
    <p:sldId id="1330" r:id="rId13"/>
    <p:sldId id="1167" r:id="rId14"/>
    <p:sldId id="299" r:id="rId15"/>
    <p:sldId id="260" r:id="rId16"/>
    <p:sldId id="262" r:id="rId17"/>
    <p:sldId id="261" r:id="rId18"/>
    <p:sldId id="1334" r:id="rId19"/>
    <p:sldId id="1337" r:id="rId20"/>
    <p:sldId id="1338" r:id="rId21"/>
    <p:sldId id="1341" r:id="rId22"/>
    <p:sldId id="1342" r:id="rId23"/>
    <p:sldId id="267" r:id="rId24"/>
    <p:sldId id="268" r:id="rId25"/>
    <p:sldId id="269" r:id="rId26"/>
    <p:sldId id="1347" r:id="rId27"/>
    <p:sldId id="270" r:id="rId28"/>
    <p:sldId id="297" r:id="rId29"/>
    <p:sldId id="259" r:id="rId30"/>
    <p:sldId id="271" r:id="rId31"/>
    <p:sldId id="298" r:id="rId32"/>
    <p:sldId id="272" r:id="rId33"/>
    <p:sldId id="273" r:id="rId34"/>
    <p:sldId id="274" r:id="rId35"/>
    <p:sldId id="275" r:id="rId36"/>
    <p:sldId id="1301" r:id="rId37"/>
    <p:sldId id="1320" r:id="rId38"/>
    <p:sldId id="276" r:id="rId39"/>
    <p:sldId id="277" r:id="rId40"/>
    <p:sldId id="278" r:id="rId41"/>
    <p:sldId id="279" r:id="rId42"/>
    <p:sldId id="1343" r:id="rId43"/>
    <p:sldId id="1344" r:id="rId44"/>
    <p:sldId id="281" r:id="rId45"/>
    <p:sldId id="1346" r:id="rId46"/>
    <p:sldId id="283" r:id="rId47"/>
    <p:sldId id="289" r:id="rId48"/>
    <p:sldId id="290" r:id="rId49"/>
    <p:sldId id="291" r:id="rId50"/>
    <p:sldId id="286" r:id="rId51"/>
    <p:sldId id="287" r:id="rId52"/>
    <p:sldId id="288" r:id="rId53"/>
    <p:sldId id="292" r:id="rId54"/>
    <p:sldId id="293" r:id="rId5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20"/>
    <p:restoredTop sz="94694"/>
  </p:normalViewPr>
  <p:slideViewPr>
    <p:cSldViewPr>
      <p:cViewPr varScale="1">
        <p:scale>
          <a:sx n="121" d="100"/>
          <a:sy n="121" d="100"/>
        </p:scale>
        <p:origin x="13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9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29.4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157 1662 24575,'-13'-21'0,"5"-1"0,1 13 0,6-2 0,-5 3 0,1 1 0,1-1 0,-3-3 0,7 3 0,-7-3 0,6 4 0,-6-1 0,6-2 0,-2 2 0,0-3 0,2 4 0,11 27 0,-7-14 0,15 22 0,-18-20 0,7-1 0,-6 4 0,6-3 0,-7 3 0,4-3 0,-1 2 0,-2-2 0,2 2 0,0 1 0,-6-42 0,6 21 0,-7-35 0,0 28 0,3 0 0,-6 5 0,6-4 0,-2 3 0,-1 1 0,4-4 0,-4 7 0,4-3 0,-4 1 0,3 2 0,-2-3 0,3 5 0,0-5 0,0 3 0,0-2 0,0 3 0,0-3 0,0-2 0,0 1 0,0 1 0,0-1 0,0 3 0,0-2 0,0 3 0,0-3 0,0 3 0,0-3 0,0 0 0,0 2 0,0-2 0,0 0 0,0 3 0,0-3 0,0 0 0,0 3 0,0-3 0,0 0 0,0 2 0,0-2 0,0 0 0,0 3 0,0-3 0,0 0 0,0 2 0,0-2 0,0 1 0,0 1 0,0-2 0,0 1 0,0 1 0,0-2 0,0 0 0,0 3 0,0-3 0,0 0 0,0 2 0,0-2 0,0 0 0,0 3 0,0-3 0,3 0 0,-2 2 0,2-1 0,-3-1 0,0 2 0,0-2 0,0-1 0,0 4 0,0-4 0,0 5 0,0-4 0,0 2 0,0-2 0,3 0 0,-2 3 0,2-3 0,-3 0 0,0 3 0,0-3 0,0-1 0,0 4 0,0-3 0,0 0 0,0 3 0,0-3 0,0 0 0,0 3 0,0-6 0,0 5 0,0-7 0,0 8 0,0-4 0,0 0 0,0 4 0,-3-8 0,2 7 0,-3-2 0,4 3 0,-3 0 0,2-3 0,-3 3 0,4-3 0,-3 1 0,3 2 0,-7-3 0,6 4 0,-6-1 0,3 1 0,0-1 0,-3 1 0,7-4 0,-3 3 0,3-3 0,-8 3 0,6 1 0,-5-1 0,7-4 0,0 3 0,-4-2 0,4 3 0,-4 0 0,4-2 0,0 1 0,-3-1 0,2-1 0,-2 3 0,3-2 0,0-1 0,0 2 0,0-2 0,0 0 0,0 3 0,-3-3 0,2-2 0,-2 4 0,3-5 0,0 7 0,0 0 0,-6-4 0,4 3 0,-4-2 0,6-1 0,0 2 0,0-2 0,0 0 0,0 3 0,0-3 0,-7 4 0,6-3 0,-6 2 0,7-2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23.9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2483 24575,'0'-30'0,"0"0"0,0 18 0,0-5 0,0 0 0,0 1 0,0-1 0,0 0 0,0 0 0,0 0 0,0 1 0,0-1 0,4 0 0,0 0 0,1 5 0,-1-4 0,-1 7 0,-2-6 0,6 6 0,-7-7 0,7 7 0,-6-6 0,2 6 0,1-7 0,-3 8 0,3-8 0,-1 7 0,-2-2 0,2-1 0,1 3 0,-4-2 0,4 3 0,-4-3 0,0 2 0,3-2 0,-2 4 0,2-4 0,1 2 0,-4-2 0,4-1 0,-4 4 0,0-4 0,0 5 0,3-1 0,-2-3 0,2 2 0,-3-6 0,0 7 0,4-4 0,-4 0 0,4 4 0,-4-8 0,3 7 0,-2-7 0,2 8 0,-3-8 0,0 7 0,4-6 0,-3 6 0,3-7 0,-4 8 0,0-4 0,0 4 0,0-3 0,0 2 0,3-7 0,-2 8 0,3-8 0,0 3 0,-3-4 0,2 5 0,1-4 0,-3 3 0,3 1 0,-4-4 0,3 7 0,-2-6 0,2 2 0,-3 0 0,4-3 0,-3 4 0,2-5 0,1 0 0,-3 0 0,7 1 0,-8-1 0,4 0 0,0 0 0,-3-4 0,6 3 0,-6-8 0,7 3 0,-4 0 0,5-3 0,-4 3 0,3 1 0,-7 0 0,6 5 0,-6 1 0,3-1 0,-1 4 0,-2-3 0,2 4 0,1-1 0,-3 1 0,2 1 0,-3 2 0,3-3 0,-2 1 0,2 2 0,-3-3 0,0 5 0,4-4 0,-3 2 0,2-2 0,-3 0 0,0 3 0,0-3 0,3 3 0,-2-3 0,2 2 0,-3-3 0,0 1 0,0 2 0,0-7 0,0 7 0,4-6 0,-3 2 0,3-4 0,-4 5 0,3-4 0,-2 3 0,3-4 0,-4 1 0,0 3 0,3 1 0,-2 1 0,3 2 0,-4-3 0,0 1 0,0 2 0,3-3 0,-2 5 0,2-1 0,-3-4 0,0 4 0,0-4 0,0 4 0,3-3 0,-2 3 0,2-3 0,-3 1 0,0 2 0,0-3 0,0 1 0,0 2 0,0-3 0,0-1 0,0 3 0,0-2 0,0 3 0,0-3 0,0 4 0,0-4 0,0-1 0,0 4 0,0-4 0,0 4 0,0-3 0,0 3 0,0-5 0,0 5 0,0-3 0,0 0 0,0-1 0,0 0 0,0 0 0,0 4 0,0-2 0,0 2 0,0-7 0,0 7 0,0-4 0,0 1 0,0 2 0,0-3 0,0 5 0,0-4 0,0 2 0,0-1 0,0-1 0,0 3 0,0-3 0,0 1 0,0-1 0,0-1 0,0 2 0,0 3 0,0-4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1.9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24575,'0'7'0,"0"0"0,0 1 0,0-1 0,0 5 0,0 0 0,0 0 0,0 3 0,0-6 0,0 2 0,0-3 0,0-1 0,0 1 0,0-1 0,0 1 0,0-1 0,0 1 0,0-1 0,0 0 0,0 0 0,0 0 0,0 1 0,0-1 0,0 1 0,0-1 0,0 1 0,0 0 0,0-1 0,0 0 0,0 0 0,0 0 0,0 1 0,0-1 0,0 0 0,0 1 0,0 3 0,0-2 0,0 7 0,0-4 0,0 1 0,0-2 0,0-3 0,0 0 0,0-1 0,0-6 0,0-5 0,0 0 0,0-3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2.9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4.3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24575,'0'14'0,"0"-1"0,0-1 0,0 1 0,0 3 0,0-3 0,0 7 0,0-10 0,0 10 0,0-7 0,0 4 0,0-1 0,0 1 0,0 0 0,0-1 0,0 1 0,0-5 0,0 4 0,0-7 0,0 2 0,0-3 0,0-1 0,0 1 0,0-1 0,0 0 0,0 0 0,0 0 0,0 1 0,0-1 0,0 1 0,0 3 0,0-2 0,0 6 0,0-6 0,0 3 0,0-5 0,0 1 0,0-1 0,0 1 0,0-7 0,0 1 0,0-5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5.6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7.0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24575,'0'15'0,"0"-4"0,0-1 0,0 2 0,0-3 0,0 6 0,0-2 0,0 3 0,0 1 0,0 0 0,0-5 0,0 4 0,0-3 0,0 3 0,0 1 0,0 0 0,0-1 0,0 1 0,4-1 0,-4 1 0,4 0 0,-4-5 0,0 9 0,0-12 0,4 12 0,-3-13 0,2 4 0,-3-4 0,0-1 0,0 1 0,0-7 0,0 1 0,0-5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32.3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24575,'0'15'0,"0"-6"0,0 10 0,0-7 0,0 5 0,0-4 0,0 2 0,0-6 0,0 6 0,0-6 0,0 3 0,0-5 0,0 1 0,0-1 0,0 1 0,0-1 0,0 0 0,0 0 0,0 0 0,0 0 0,0 1 0,0-1 0,0 1 0,0-1 0,0-6 0,3 1 0,-2-5 0,2 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35.9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24575,'13'0'0,"2"0"0,-3 0 0,4 0 0,-4 0 0,1 0 0,3 0 0,-8 0 0,4 0 0,-5 0 0,1 0 0,-1 0 0,1 0 0,-1 0 0,0 0 0,0 0 0,1 0 0,-1 0 0,1 0 0,-1 0 0,0 0 0,0 0 0,0 0 0,0 0 0,1 0 0,-1 0 0,1 0 0,-1 0 0,1 0 0,-1 0 0,-2 0 0,-2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20.2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15.5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0 194 24575,'11'0'0,"-1"0"0,2 0 0,-3 0 0,2 0 0,-3 0 0,-1 0 0,5 0 0,-4 0 0,4 0 0,-5 0 0,5 0 0,-3 0 0,2 0 0,-3 0 0,-1 0 0,1 0 0,-1 0 0,1 0 0,-1 0 0,0 0 0,0 0 0,0 0 0,5 0 0,0 0 0,5 0 0,0 0 0,4 0 0,-7 0 0,6 0 0,-7 0 0,-1 0 0,0 0 0,-5 0 0,1 0 0,-1 0 0,0 0 0,1 0 0,-1 0 0,3 0 0,-1 0 0,5 0 0,-5 3 0,7-2 0,-8 2 0,8 1 0,-8-3 0,4 2 0,-5-3 0,1 4 0,-1-3 0,1 2 0,-1-3 0,0 0 0,0 0 0,1 0 0,-1 3 0,1-2 0,-1 2 0,1-3 0,-1 4 0,0-3 0,1 2 0,-1-3 0,-6 0 0,-5 0 0,-4-3 0,-3 2 0,4-6 0,-1 3 0,0-1 0,1-1 0,-1 1 0,1-2 0,2 0 0,-1 3 0,5-3 0,-6 7 0,7-7 0,-7 3 0,7-3 0,-7 0 0,3-1 0,-8-4-6784,3 0 6784,-3-5 0,0 4 0,3-3 0,-3 3 0,-1-4 0,4 5 0,-2 0 6784,7 4-6784,-3 4 0,6-3 0,-2 9 0,9 2 0,3 8 0,6 4 0,1-1 0,1 2 0,0 0 0,-1-1 0,-3 1 0,3-4 0,-7 3 0,3-7 0,-4 2 0,-1-3 0,-3-1 0,3-3 0,-6 3 0,5-6 0,-2 2 0,3 1 0,0 0 0,4 7 0,-2-3 0,2 0 0,-4-2 0,1-5 0,-4 6 0,2-7 0,-8 4 0,2-4 0,-7 0 0,-1 0 0,1 3 0,-1 1 0,1 0 0,-1 3 0,0-6 0,1 5 0,-1-2 0,1 1 0,-1 1 0,0-5 0,1 6 0,-1-7 0,4 7 0,-3-3 0,3 1 0,-4 1 0,1-5 0,3 6 0,-3-6 0,7 5 0,-7-5 0,3 6 0,-3-3 0,-1 0 0,0 3 0,1-3 0,3 4 0,-3-4 0,2 2 0,-2-2 0,3 1 0,1-2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16.7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29.7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2791 24575,'0'-57'0,"0"-3"0,0-9 0,0-8 0,0-11-619,0-1 619,0-6 0,0 29 0,0-34 0,0 38 0,0-33 153,0 39-153,0 3 0,0 0 0,0-11 0,0-1 0,0-3 466,0-1-466,0 12 0,0-19 0,5 20 0,5-4 0,2 12 0,3 2 0,-5 11 0,-1 2 0,3 11 0,-2 0 0,2 5 0,-4 5 0,0 0 0,-4 4 0,3 1 0,-7-8 0,8-3 0,-7-8 0,7-7 0,-2-1 0,4-12 0,0-2 0,1-6 0,0-7 0,0 6 0,0 0 0,-1 9 0,0 6 0,0 0 0,-1 6 0,1 1 0,-2 10 0,2-3 0,-2 3 0,1 0 0,0-3 0,0 3 0,0-4 0,0 4 0,0-3 0,-1 8 0,1-8 0,0 8 0,-1-4 0,1 6 0,-1 3 0,-1 1 0,1 8 0,-4-3 0,10 32 0,-7-9 0,8 25 0,-5-8 0,3-5 0,-2 11 0,3-5 0,-1 0 0,-2-1 0,2-6 0,-4 1 0,0-1 0,0-4 0,0 3 0,0-3 0,-1-1 0,1 0 0,-1-6 0,1 1 0,-1 0 0,-3-1 0,2 1 0,-6-1 0,6-3 0,-6 3 0,6-4 0,-6 1 0,6 3 0,-2-8 0,-1 8 0,3-8 0,-6 4 0,6-1 0,-6-2 0,2 7 0,1-8 0,-4 8 0,7-4 0,-6 1 0,7 3 0,-7-4 0,6 5 0,-6-1 0,6 1 0,-2 5 0,0-5 0,3 5 0,-3-6 0,-1 1 0,4 4 0,-7-3 0,7 8 0,-3-3 0,0 4 0,3 1 0,-3-1 0,0 1 0,4-1 0,-4 0 0,4 1 0,-4 4 0,2-8 0,-2 8 0,0-9 0,3 4 0,-3-4 0,0 3 0,2-8 0,-6 3 0,3-4 0,-4-1 0,4 6 0,-3-4 0,3 3 0,-4-4 0,4-1 0,-3 1 0,2 0 0,-3-1 0,0 1 0,4-5 0,-4 4 0,4-8 0,-4 8 0,3-3 0,-2 3 0,3 1 0,-4-1 0,4 6 0,-3-4 0,3 8 0,0 4 0,-3-1 0,7 6 0,-7-8 0,3 0 0,0 1 0,-3-1 0,3 0 0,-4-4 0,4 3 0,-3-3 0,4-1 0,-2 0 0,-2-1 0,3-3 0,0 3 0,-4-4 0,4 0 0,-4-1 0,4 1 0,-3 0 0,3-1 0,-4 1 0,0 0 0,0-5 0,0 4 0,0-8 0,3 8 0,-2-8 0,3 4 0,-4-1 0,3-2 0,-2 7 0,2-8 0,-3 4 0,0-1 0,4 2 0,-3-1 0,3 4 0,-4-8 0,0 8 0,3-8 0,-2 8 0,2-7 0,-3 6 0,0-2 0,3-1 0,-2 4 0,3-4 0,-1 1 0,-2 3 0,2-4 0,1 5 0,-3-5 0,2 4 0,1-4 0,-3 1 0,3 2 0,-1-2 0,-2 0 0,3 2 0,-1-6 0,-2 6 0,6-2 0,-6 0 0,3 2 0,-4-2 0,3-1 0,-2 4 0,2-7 0,1 6 0,-3-6 0,6 10 0,-6-6 0,2 3 0,0-4 0,-2-1 0,3-2 0,-1 2 0,-2-3 0,2 3 0,-3-2 0,3 3 0,-2-5 0,3 4 0,-1-3 0,-2 3 0,2 0 0,-3-3 0,3 3 0,-2-3 0,3 3 0,-1-3 0,-2 3 0,2-1 0,1-1 0,-4 1 0,4 1 0,-4-3 0,3 3 0,-2-1 0,2-2 0,-3 2 0,0 0 0,0-2 0,0 3 0,0 0 0,0-3 0,0 3 0,0-1 0,0-2 0,0 3 0,0-1 0,-4-2 0,4 3 0,-7-3 0,6-1 0,-6 1 0,0-1 0,-1 0 0,-2-3 0,2 0 0,1-1 0,-4-2 0,2 2 0,-2-3 0,1 0 0,1-7 0,-6-3 0,2-6 0,0-1 0,-3 0 0,7 0 0,-3 1 0,4-1 0,-1 4 0,1-3 0,4 8 0,0-4 0,4 4 0,0-3 0,0 2 0,0-3 0,-4 1 0,3 2 0,-2-7 0,3 8 0,0-4 0,0 0 0,0 4 0,0-4 0,0 5 0,0-4 0,0 2 0,0-2 0,0 0 0,0 3 0,0-3 0,0 0 0,-4 3 0,3-3 0,-2-1 0,3 3 0,0-2 0,-3 3 0,2 0 0,-3-3 0,4 2 0,0-3 0,-3 5 0,-4-1 0,-4 4 0,-4 1 0,-1 0 0,-1 2 0,0-7 0,-4-1 0,3-1 0,-9-3 0,9 5 0,-3-1 0,4-3 0,4 6 0,-2-5 0,6 7 0,-7-5 0,8 2 0,-4-1 0,4 4 0,4-3 0,-6 3 0,5-7 0,-3 2 0,5-1 0,3 3 0,0-4 0,0 2 0,0-2 0,4-4 0,4 5 0,5-9 0,-4 13 0,-2-1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19.4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 1 24575,'-7'0'0,"0"0"0,-1 0 0,1 0 0,-1 0 0,1 0 0,2 3 0,2 1 0,3 3 0,3 0 0,-2 0 0,2 0 0,-3 0 0,4 1 0,-4-1 0,4 1 0,-4-1 0,0 1 0,0-1 0,0 1 0,0-1 0,0 0 0,0 0 0,0 0 0,0 0 0,3 1 0,-2 4 0,2-4 0,-3 8 0,0-4 0,0 5 0,0 0 0,0-5 0,0 4 0,0-8 0,0 8 0,0-7 0,0 2 0,0-3 0,4-1 0,-3 1 0,2-1 0,-3-3 0,0-1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42.2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510 102 8641,'-7'0'0,"0"0"5102,0 0-5102,-1 0 2752,1 0-2752,-1 0 0,1 0 1657,0 0-1657,-1 0 6423,-4 0-6423,4 0 0,-4 0 0,4 0 0,-3 0 0,-2 0 0,-4 0 0,5 0 0,-4 0 0,3 0 0,0 0 0,-2 0 0,6 0 0,-7 0 0,8 0 0,-8 0 0,7 0 0,-2 0 0,3 0 0,0 0 0,1 0 0,0 0 0,-4 0 0,2 0 0,-7 0 0,8 0 0,-8 0 0,7 0 0,-6 0 0,6 0 0,-3 0 0,5 0 0,-1 0 0,0 0 0,1 0 0,-1 0 0,1 0 0,6-3 0,2 2 0,6-5 0,5 1 0,0-3 0,10-1 0,-4 1 0,3-1 0,0 0 0,-3 1 0,4 3 0,-1-3 0,-3 7 0,3-7 0,-4 7 0,0-3 0,-1 4 0,1-3 0,0 2 0,-5-3 0,0 4 0,-5 0 0,1 0 0,-1 0 0,1 0 0,-1 0 0,1 0 0,-1 0 0,5 0 0,-3 0 0,2 0 0,-3 0 0,3 0 0,-2 0 0,2 0 0,1 0 0,-4 0 0,4 0 0,-4 0 0,-1 0 0,1 0 0,-1 0 0,0 0 0,1 0 0,-2 0 0,2 0 0,6 0 0,-4 0 0,9 0 0,-7 0 0,1 0 0,-2 0 0,-3 0 0,-1 0 0,1 0 0,-1 0 0,1 0 0,-1 0 0,0 0 0,1 0 0,-1 0 0,0 0 0,1 0 0,-1 0 0,5 0 0,-4 0 0,4 0 0,-5 0 0,1 0 0,0 0 0,-1 0 0,-3 3 0,3-2 0,-10 2 0,2-3 0,-10 0 0,-2 0 0,-16 0 0,-1 0 0,-6 4 0,-3 1 0,5 1 0,-6 2 0,0-2 0,0-1 0,0 4 0,0-3 0,-6-1 0,5 0 0,0-1 0,3 1 0,9 0 0,-4 0 0,5-1 0,1-3 0,4 3 0,6-4 0,1 4 0,7-3 0,-2 2 0,3-3 0,1 0 0,-3 0 0,2 0 0,-2 0 0,3 0 0,-1 0 0,4 0 0,1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44.7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591 0 24575,'-10'0'0,"-10"0"0,7 0 0,-9 0 0,5 0 0,0 0 0,1 0 0,-6 0 0,4 0 0,-3 0 0,8 0 0,-3 0 0,8 0 0,-4 0 0,0 0 0,4 0 0,-7 0 0,7 0 0,-3 0 0,3 0 0,-3 0 0,2 0 0,-3 0 0,5 0 0,-1 0 0,-4 0 0,4 0 0,-4 0 0,4 0 0,-3 0 0,2 0 0,-7 0 0,8 0 0,-8 0 0,7 0 0,-7 0 0,4 0 0,-1 0 0,-3 0 0,4 0 0,-1 0 0,-3 0 0,7 0 0,-2 0 0,3 0 0,1 0 0,-1 0 0,4 0 0,1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48.2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24575,'0'7'0,"0"0"0,0 1 0,0-1 0,0 0 0,0 5 0,0-3 0,0 2 0,0-3 0,0-1 0,0 5 0,0-4 0,0 4 0,0-5 0,0 5 0,0-4 0,0 4 0,0 0 0,0-4 0,0 8 0,0-8 0,0 8 0,0-3 0,0 3 0,0-3 0,0 2 0,0-2 0,0 4 0,0-1 0,0-3 0,0-1 0,0-5 0,0 1 0,0-1 0,0 0 0,0 0 0,0 1 0,0 6 0,0 0 0,0 6 0,0-4 0,0-3 0,0-1 0,0-1 0,0-2 0,0 2 0,0-3 0,0-1 0,0 0 0,0 0 0,0-7 0,3-4 0,-2-4 0,5 0 0,-5 2 0,6 1 0,-3-2 0,3-1 0,1 4 0,-1-3 0,1 3 0,-1-4 0,5 0 0,-3-4 0,7 3 0,-3-3 0,3 0 0,-3 3 0,-2-3 0,-3 4 0,-1 4 0,1-3 0,-1 3 0,1 0 0,-4-3 0,3 3 0,-3-4 0,4 1 0,-1-1 0,1 4 0,-1-3 0,-3 3 0,3-1 0,-6-1 0,5 5 0,-8-3 0,1 4 0,-6 0 0,0 0 0,-4 0 0,3-7 0,-3 5 0,-2-5 0,5 3 0,-8 0 0,3-1 0,1-2 0,-4 3 0,7-4 0,-7 3 0,8-2 0,-4 3 0,4 0 0,4-3 0,-3 6 0,4-2 0,-2 0 0,-1 2 0,2-2 0,1 6 0,-1-3 0,4 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8:50.3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24575,'7'0'0,"0"0"0,3 0 0,-2 3 0,7-2 0,-7 2 0,7 1 0,-7-3 0,0 2 0,-5-3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9:00.1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24575,'0'17'0,"0"-3"0,0-6 0,0-1 0,0 0 0,0 1 0,0-1 0,0 0 0,0 0 0,0 0 0,0 1 0,0 0 0,0 3 0,3-2 0,-2 2 0,2-3 0,-3-1 0,0 1 0,0-1 0,3-2 0,-2 1 0,2-2 0,-3 2 0,4 5 0,-3-3 0,2 3 0,-3-4 0,0 1 0,0-1 0,3-2 0,-2 1 0,5-5 0,-5 2 0,2-3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9:03.1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24575,'0'15'0,"0"1"0,0 1 0,0-1 0,0-3 0,0 3 0,0-8 0,0 4 0,0-5 0,0 1 0,0-1 0,0-3 0,0-1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9:05.8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24575,'0'16'0,"0"2"0,0-9 0,0 7 0,0-8 0,0 13 0,0-12 0,0 16 0,0-11 0,0 12 0,0-8 0,0 4 0,0-6 0,0-3 0,0-1 0,0-5 0,0 1 0,0-1 0,0 0 0,0 0 0,0 1 0,0-1 0,0 0 0,0 1 0,0 4 0,0-4 0,0 8 0,0-8 0,0 4 0,0-5 0,0 1 0,0-1 0,0 0 0,0-3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9:06.7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24575,'0'0'0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9:09.4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24575,'0'15'0,"0"0"0,0-2 0,0 1 0,0-5 0,0 7 0,0-8 0,0 8 0,0-8 0,0 4 0,0-5 0,0 5 0,0-3 0,0 6 0,0-6 0,0 2 0,0 1 0,0-4 0,0 4 0,0-4 0,0-1 0,0 1 0,0-1 0,0 0 0,0 1 0,0-1 0,0 0 0,4 4 0,-3-2 0,3 6 0,-4-2 0,3-1 0,-2 4 0,2-7 0,-3 2 0,0-3 0,0-1 0,0 0 0,3-3 0,-2 2 0,3-2 0,-4 3 0,0 0 0,0 1 0,3-1 0,-2 1 0,2-1 0,-3 1 0,0-1 0,4 1 0,-4-1 0,4-2 0,-4-2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33.3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1012 24575,'0'-75'0,"0"3"0,0 18 0,0 1 0,0-8 0,0-10 0,0 13 0,0-9 0,0 12 0,0-7 0,0-1 0,0 9 0,0 1 0,0 12 0,0 0 0,0 8 0,0 10 0,0 2 0,0 8 0,0 2 0,0 3 0,0-3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7:35.5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24575,'30'0'0,"2"0"0,-14 0 0,3 0 0,1 0 0,0 0 0,1 0 0,8 0 0,-7 0 0,15 0 0,-10 0 0,3 4 0,1 1 0,-4 0 0,4 4 0,-6-8 0,1 7 0,-1-7 0,0 7 0,1-7 0,-1 3 0,-4 0 0,3-3 0,-8 2 0,3-3 0,-4 4 0,0-3 0,-5 3 0,0-4 0,-5 0 0,4 0 0,-2 3 0,1-2 0,1 5 0,-3-2 0,2 0 0,-6 6 0,-1-2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7:45.5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779 1 24575,'39'0'0,"3"0"0,-24 0 0,15 0 0,2 0 0,-6 0 0,14 0 0,-11 0 0,8 0 0,-2 0 0,-3 0 0,-1 0 0,4 0 0,-3 0 0,-1 0 0,-6 0 0,4 0 0,-8 4 0,4 1 0,-2 4 0,-3 0 0,-1-1 0,4 1 0,-8-4 0,4 3 0,-6-7 0,6 7 0,-4-7 0,3 6 0,-8-6 0,2 3 0,-2 0 0,-1-3 0,4 2 0,-7 1 0,2-4 0,-3 4 0,-1-1 0,4-2 0,-2 2 0,5-3 0,-5 0 0,3 0 0,-5 0 0,4 4 0,-3-4 0,7 4 0,-6-4 0,2 3 0,-3-2 0,7 2 0,-6 1 0,6-3 0,-7 2 0,3-3 0,2 4 0,3-4 0,6 8 0,1-7 0,-1 7 0,4-7 0,-8 6 0,4-6 0,-10 6 0,0-6 0,-5 6 0,1-6 0,-33 2 0,9-3 0,-27 0 0,15 0 0,1 0 0,-6 0 0,-8 0 0,-7 5 0,-6-4 0,-14 9 0,3-3 0,-12-1 0,0 5 0,-3-4 0,-6 0 0,-1 4 0,14-10 0,-2 5 0,5-6 0,-10 0 0,1 0 0,9 0 0,9 0 0,7 0 0,0 0 0,6 0 0,2 0 0,6 0 0,6 0 0,1-5 0,5 4 0,1-7 0,-1 7 0,1-7 0,-1 7 0,6-3 0,-5 0 0,9 3 0,-3-7 0,4 7 0,0-7 0,1 7 0,-1-2 0,0-1 0,0 3 0,5-3 0,-4 4 0,7 0 0,-6 0 0,6-3 0,-3 2 0,5-2 0,-4 3 0,2 0 0,-1 0 0,3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7:49.0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1038 0 24575,'-34'0'0,"-19"0"0,26 0 0,-24 0 0,23 0 0,-17 15 0,14-12 0,-13 20 0,9-12 0,-5 9 0,0 0 0,0 0 0,6-1 0,1-4 0,0 3 0,4-4 0,-4 1 0,10 2 0,-3-7 0,3 2 0,1 1 0,-5-3 0,9 2 0,-3-4 0,-1 1 0,4-1 0,-8 1 0,8 4 0,-3-4 0,4 3 0,0-4 0,0 1 0,5-1 0,0 0 0,4-1 0,1-3 0,-1 3 0,0-3 0,1 0 0,-4 3 0,3-6 0,-3 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7:54.0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2449 618 24575,'-46'0'0,"-23"0"0,17 0 0,-20 0 0,19 0 0,15 0 0,-35 0 0,30 0 0,-17 0 0,-5 0 0,41 0 0,-41 0 0,34-5 0,-15 0 0,0-11 0,-2 5 0,0-5 0,2 2 0,0 2 0,4-7 0,-10 3 0,11-4 0,-5-1 0,11 2 0,2 0 0,6 4 0,-1-2 0,1 7 0,4-3 0,6 4 0,1 1 0,3 0 0,1 3 0,-4-2 0,7 6 0,-7-7 0,8 7 0,-8-6 0,3 6 0,-3-3 0,-6 0 0,4 3 0,-8-7 0,3 3 0,-4-5 0,-6 1 0,4 0 0,-4-1 0,5-3 0,-5 2 0,9-6 0,-8 7 0,14-6 0,-3 3 0,4-4 0,0 0 0,5 4 0,0-2 0,4 6 0,3-7 0,2 8 0,3-4 0,0 4 0,0-3 0,3 3 0,5 1 0,5 3 0,8 0 0,8 3 0,-1-7 0,17 7 0,-9-3 0,16-1 0,-4 4 0,12-4 0,-4 5 0,5 0 0,-7 0 0,-1 0 0,1 0 0,7 0 0,9 0 0,-11 0 0,7 0 0,-11 5 0,7 7 0,1 5 0,-2 5 0,-7-5 0,-7 2 0,5-7 0,-10 7 0,4-8 0,-12 7 0,-1-7 0,-6 6 0,1-7 0,-6 3 0,0-4 0,-6-1 0,-3 0 0,-1 0 0,-5-1 0,1 1 0,-1-4 0,1 3 0,-4 0 0,-1 1 0,-10 6 0,-6-6 0,-21 5 0,-8-3 0,-19 1 0,-10 6 0,-8 2-570,-16 6 570,6 0 0,8-6 0,-2 4 0,-7 4 0,-1-1 0,34-9 0,1-1 0,-33 9 0,37-12 0,0 0 0,4 3 0,-1 0 0,-4-2 0,0 0 0,0 5 0,0 0 0,-1-5 0,2 0 0,-24 15 0,-14-4 0,24-2 0,-13-5 0,8-1 0,17-6 0,13-1 0,8 0 0,10-2 0,6 1 570,5-5-570,5 0 0,-1-4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7:59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1410 24575,'24'0'0,"-4"0"0,-13 0 0,1 0 0,3 0 0,-3-4 0,3 0 0,-4-7 0,1 3 0,-1-7 0,1 6 0,0-7 0,1-1 0,3-1 0,1-4 0,4 1 0,5 2 0,-3-7 0,4 2 0,-1 1 0,-4 1 0,5 0 0,-2 3 0,-2-2 0,2 3 0,-4 1 0,-1 1 0,1-1 0,0 0 0,4 0 0,-3 0 0,3-1 0,1 1 0,-4-5 0,9 3 0,-9-3 0,4 4 0,-6 2 0,1 3 0,0-3 0,-1 3 0,1-4 0,0 0 0,-1 0 0,1 1 0,-4-1 0,3 0 0,1 0 0,1 0 0,4-6 0,0 5 0,-3-9 0,9 3 0,-4-5 0,6-1 0,-5 1 0,3-1 0,-3 1 0,5-1 0,0 0 0,0 0 0,0 0 0,-2 6 0,2-5 0,-2 9 0,0-3 0,-5 5 0,3 0 0,-8 5 0,8-5 0,-8 9 0,3-8 0,1 8 0,-5-4 0,10 4 0,-5 0 0,6-4 0,-1 3 0,0-3 0,1 3 0,-1 5 0,-4-3 0,3 3 0,-8 0 0,8 1 0,-8 4 0,3 0 0,-8 0 0,2 0 0,-2 0 0,4 0 0,-5 0 0,4 0 0,-8 0 0,8 0 0,-7 4 0,6 0 0,-6 1 0,2 2 0,1-3 0,1 4 0,-1 0 0,4-3 0,-4 2 0,5-6 0,0 6 0,-1-6 0,1 6 0,0-6 0,-1 7 0,-3-7 0,2 6 0,-2-6 0,4 6 0,-1-6 0,1 7 0,0-8 0,-5 8 0,4-8 0,-3 7 0,3-2 0,1 0 0,-5 2 0,4-3 0,-7 1 0,6 2 0,-6-6 0,2 6 0,1-3 0,-4 1 0,4 2 0,-4-3 0,-1 3 0,1 1 0,-1 0 0,1-1 0,-4 1 0,3 2 0,-7-1 0,4 2 0,-4-1 0,0-2 0,0 3 0,0-1 0,0-1 0,-7 1 0,6-2 0,-13-1 0,9 1 0,-6-1 0,3 1 0,-3 0 0,2-1 0,-7 1 0,7 4 0,-7-3 0,3 3 0,-3-3 0,3-1 0,-3 0 0,3 0 0,-3 0 0,-1 1 0,-5-1 0,4 1 0,-8-4 0,3 2 0,-4-2 0,-1 5 0,1-5 0,-1 3 0,1-7 0,0 3 0,-1-4 0,1 0 0,-1 0 0,1 0 0,-1 0 0,1 0 0,-1 0 0,1 0 0,-1 0 0,-5 0 0,4-4 0,-4-1 0,0-5 0,4 1 0,-4-1 0,6 5 0,4-3 0,2 3 0,4-3 0,4 0 0,-3 3 0,8-1 0,36 5 0,-5 2 0,56 6 0,-27 3 0,2 1 0,1 1 0,3 1 0,-8-1 0,0-1 0,6-1 0,13 2 0,-6-1 0,-2 0 0,-14-5 0,6-1 0,-17-5 0,3 0 0,-16 0 0,-2 0 0,-4 0 0,-5 0 0,4 0 0,-7 0 0,2-4 0,-3 0 0,-1 0 0,-3-9 0,0 7 0,-4-8 0,0 4 0,0 5 0,0-1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06.9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2739 24575,'36'-33'0,"2"0"0,5-5 0,7-1 0,9-8 0,-3-12 0,15 1-984,-5-17 910,-28 38 0,1 2 74,0-1 0,-1 0 0,2-2 0,-1-1 0,30-31 0,-31 35 0,-1-1 0,32-31 0,-31 32 0,1 0 0,30-35 0,1-1 0,-3 4 0,4-3 0,-10 14 0,7-11-51,-15 13 51,7-1 0,-7 3 0,-3 7 0,-8 13 0,-5-3 0,1 14 841,-8-3-841,4 0 342,-1 8-342,-3-7 0,9 8 0,-5-4 0,0-1 0,5 1 0,-11 0 0,11-1 0,-10 6 0,4-4 0,-6 8 0,-4-7 0,-2 7 0,-8-2 0,-2 4 0,-3 4 0,-1-3 0,1 3 0,-1-3 0,4 0 0,5-1 0,6-1 0,6 0 0,5-5 0,1-1 0,12-1 0,2-4 0,5 8 0,8-9 0,-5 9 0,11-5 0,-11 11 0,12-4 0,-13 8 0,13-3 0,-6 5 0,1 0 0,21 0 0,-18 0 0,20 10 0,-24 7 0,8 19 0,-20-7 0,7 14 0,-9-8 0,-9 2 0,4 6 0,-12-11 0,-10-3 0,0-6 0,-11-2 0,-1-3 0,-5 8 0,-4-8 0,0 8 0,-4-8 0,-5 8 0,-9-7 0,-13 14 0,2-12 0,-17 15 0,-5-2 0,-6 0 0,-13 7 0,0-6 0,-1-1 0,0-8 0,4 6 0,4-19 0,-6 14 0,-1-14 0,7-1 0,2-7 0,8-5 0,5 0 0,-5 0 0,12-9 0,-7-8 0,7-10 0,-3-5 0,6-5 0,2 4 0,5-3 0,6 8 0,1-1 0,6 1 0,4 6 0,1-5 0,4 9 0,4-8 0,2 8 0,3-3 0,0-1 0,0 4 0,0-8 0,3 8 0,10-4 0,7-1 0,14 3 0,-5-4 0,16 8 0,-9-2 0,10 6 0,0 2 0,2 1 0,5 8 0,-5-4 0,4 5 0,-4 0 0,-1 0 0,-1 0 0,-11 0 0,-2 0 0,-6 0 0,-4 0 0,-2 0 0,-8 0 0,-2 0 0,-3 0 0,-34 0 0,10 0 0,-35-9 0,22 3 0,-42-34 0,22 14 0,-27-33 0,19 11 0,2-18 0,-3-11-984,16 16 407,-8-26 577,25 28 0,-16-21 0,17 18 0,1 1 0,8 13 0,9 8 0,2 11 0,0 8 0,3 4 983,-3 5-405,4 0-578,31 44 0,-4-8 0,34 37 0,-18-15 0,2 1 0,-6-7 0,1 1 0,17 20 0,2 1 0,-13-13 0,0 0-492,3 4 0,2 1 109,4 3 0,1-1 383,0 1 0,1-1 0,4-2 0,0-1 0,-6-6 0,-1-1 0,1-2 0,-2-2-247,20 20 247,1-1 0,-17-26 0,-4 4 0,1-6 0,-12-6 0,-6-7 0,-8-6 983,-7-5-240,-4-1-472,-4 0-271,2 0 0,-6 0 0,2-1 0,-58-13 0,6-4 0,-6-3 0,-4-3 0,-28-10-492,31 10 0,0 1-492,-41-4 492,38 6 0,-1 1-492,-46-2 0,22 0 492,16 7 0,2 2-489,0 3 981,7-1 0,-1 0 0,-11-3 0,-6 5 0,-1-4 0,8 5 0,1 0 983,7 0 0,0-5 0,-23 4 0,10-9 0,-18 9 0,7-5 0,20 2-979,-24 3-4,24-9 0,-12 4 0,9-5 0,13 5 0,2-3 0,11 3 0,7-3 0,7 4 0,8-2 0,1 6 0,5-2 0,0-1 0,-1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13.5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1 834 24575,'12'32'0,"11"18"0,4-11 0,2 13 0,-4-11 0,-5-1 0,0 0 0,0 0 0,-5-1 0,3-4 0,-7-7 0,2-2 0,-5-8 0,1 3 0,-1-8 0,-4-2 0,0-3 0,-4-1 0,3-36 0,-2 6 0,2-27 0,-3 5 0,0 9 0,0-16 0,-5 4 0,4-6 0,-4 0 0,5 1 0,0-1 0,0 6 0,0 2 0,0 6 0,0 5 0,0 2 0,0 6 0,0 4 0,0 2 0,0 8 0,0 1 0,0 5 0,20 26 0,-1-3 0,18 30 0,-5-9 0,5 6 0,20 19 0,-8-7 0,14 9 0,-18-14 0,-8-13 0,4 4 0,-3-8 0,-1 3 0,5-4 0,-11-2 0,4-4 0,-6 2 0,-1-8 0,-4 3 0,-3-10 0,-4-1 0,-5-4 0,0 0 0,-5 0 0,1-4 0,-1-32 0,-2-3 0,-2-45 0,-3 4 0,-8-2 0,-3-3 0,4 21 0,-2 1 0,-4-19 0,0 2 0,-6-21-650,1 6 650,4-2 0,-10 1 0,11 11 0,-8 14 0,9 2 0,-3 19 0,9 3 0,-2 16 0,4 6 650,-1 5-650,2 5 0,-1-1 0,16 38 0,2-5 0,16 38 0,0-17 0,2 0 0,16 27 0,-9-16 0,1 1 0,12 27-492,-19-35 0,1 1 261,1 2 0,1 0 231,0 4 0,0-1 0,3 2 0,0-1 0,1 1 0,-1-1 0,-3 1 0,0-3 0,-5-10 0,0-1 0,1 6 0,0-3-396,17 20 396,-20-25 0,0-1 0,25 26 0,-13-8 0,-2-10 0,-8-11 0,-6-9 983,-2-6-550,-7-6-7,-3-5-426,-1 0 0,-5-5 0,1 1 0,-4-1 0,-1-57 0,-3 1 0,-2-1 0,-1-3 0,-5-43 0,2 36 0,-1-1 0,-5-35 0,5 40 0,2 3 0,-2-10 0,-2 9 0,7 18 0,-2 4 0,1 18 0,2-2 0,-6 11 0,3-5 0,-4 5 0,0-6 0,1 3 0,-1 1 0,0-1 0,9 34 0,6 2 0,5 26 0,9 29 0,-10-28 0,0 37 0,-6-37 0,-5 0 0,0-9 0,0-17 0,-4 3 0,-9-18 0,-7 8 0,-7-12 0,-6 3 0,-2-7 0,-25-2 0,-6-4 0,-21 0-843,-9 0 843,43-2 0,0-2 0,-2-2 0,2-2 0,-46-6 0,5-16 0,23 11 0,1-10 0,15 12 0,14-2 0,13 9 0,11-3 0,5 8 843,4-1-843,4 2 0,-6-7 0,5 3 0,-10-7 0,3 6 0,-6-12 0,1 7 0,-5-8 0,-1 4 0,-5-5 0,0 3 0,-2-9 0,3 10 0,3-4 0,-3 5 0,9 5 0,-3 0 0,4 4 0,4 1 0,2 4 0,3 0 0,0 4 0,1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17.2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24575,'0'29'0,"0"40"0,0-43 0,0 37 0,0 4 0,0-34 0,0 43 0,0-40 0,0 0 0,0 8 0,0-15 0,0 4 0,0 0 0,0-9 0,0 13 0,0-13 0,0 9 0,0-6 0,0 6 0,0-4 0,0 4 0,0 0 0,0-4 0,0 3 0,0-4 0,0-6 0,0 5 0,0-10 0,0 5 0,0-5 0,0-1 0,0-3 0,0 2 0,0-6 0,0 3 0,0-5 0,0 4 0,0-3 0,0 2 0,0 5 0,0-2 0,0 7 0,0 1 0,0-3 0,0 4 0,0-6 0,0-3 0,0-2 0,0-3 0,0 3 0,0-3 0,0-32 0,0 12 0,0-24 0,0 13 0,0 8 0,0-5 0,0 4 0,0 3 0,0-3 0,0-1 0,0-5 0,0 0 0,0-6 0,0 1 0,5-6 0,0-2 0,1-5 0,3-6 0,-3-16 0,5 4 0,0-4 0,0 3 0,0 2 0,1-12 0,-6-1 0,4 7 0,-4 3 0,4 12 0,-4 2 0,3 6 0,-8 5 0,7 7 0,-7 7 0,3 4 0,-4 4 0,0 1 0,0 5 0,0-4 0,0 2 0,0-1 0,0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23.5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768 2136 24575,'-30'0'0,"7"0"0,7 0 0,7 0 0,-3 0 0,1 0 0,2 0 0,-3 0 0,5 0 0,-8 0 0,5 0 0,-5 0 0,3 0 0,3-7 0,-2 5 0,-1-5 0,-1 3 0,0 0 0,-2-1 0,6-2 0,-3 3 0,5-4 0,-1 1 0,0 2 0,1-1 0,-1-2 0,4-1 0,0-1 0,4 2 0,0-3 0,0 3 0,0-3 0,0 0 0,0 3 0,0-8 0,0 4 0,4-5 0,1-5 0,3 5 0,6-10 0,-1 5 0,12-13 0,-5 6 0,10-13 0,-4 6 0,1-6 0,3 5 0,-4-3 0,11 3 0,-5-1 0,4 3 0,-5-1 0,-2 9 0,1-7 0,-2 14 0,0-3 0,5 4 0,-4 0 0,4 0 0,-6 5 0,6 0 0,-4 5 0,4-1 0,-6 1 0,-4 4 0,3-4 0,-8 5 0,3-1 0,-4-3 0,0 7 0,-5-3 0,0 1 0,-5 2 0,1-2 0,-4-10 0,-4 6 0,-8-10 0,-10 8 0,-17 0 0,-1 0 0,-17-1 0,12 0 0,-11-1 0,-3 0 0,-1-5 0,-4 4 0,-17-11 0,23 16 0,-28-15 0,32 19 0,-18-12 0,19 9 0,-10-1 0,17 3 0,2 4 0,6 0 0,7 0 0,4 0 0,-3 0 0,8 4 0,-9 10 0,8 0 0,-4 14 0,1-10 0,3 9 0,-3-9 0,4 8 0,1-8 0,0 4 0,-1-1 0,1-3 0,4-1 0,-3-1 0,7-8 0,1 4 0,1-5 0,15-41 0,-5 10 0,10-36 0,-3 20 0,6-44 0,-5 33 0,6-46 0,-6 40 0,0-12 0,0 6 0,0 2 0,0 14 0,-1 0 0,0 13 0,-5 1 0,3 10 0,-7 2 0,6 4 0,-6 4 0,3-2 0,-4 6 0,3-7 0,-2 8 0,3-8 0,-4 7 0,0-7 0,3 8 0,-2-8 0,3 3 0,-4-4 0,3 5 0,-2 0 0,2 0 0,-3 4 0,0-4 0,0 2 0,0 2 0,-4-7 0,-4 3 0,-5-5 0,0 0 0,-3 0 0,7 0 0,-7 1 0,10-1 0,-5 4 0,7 2 0,0 3 0,0 40 0,4-3 0,5 37 0,1-5 0,2-12 0,1 3 0,4 34 0,-4-27 0,0 0 0,9 36 0,-4-7 0,5 7 0,-8-23 0,1 12 0,5-20 0,-4 21 0,4-21 0,0 12 0,-6-27 0,5 10 0,-5-17 0,-2-2 0,1-12 0,-2-6 0,1-6 0,-1-3 0,-1-2 0,1-3 0,-4 0 0,3-1 0,0 0 0,1-2 0,3 4 0,-3-7 0,-1 8 0,4-6 0,-6 4 0,5-4 0,-3-1 0,2-3 0,5 0 0,-6 0 0,3 0 0,1 0 0,0 0 0,5 0 0,4-8 0,-3 2 0,8-11 0,-3 7 0,-1-6 0,5 1 0,-10-2 0,10-1 0,-9 1 0,8-1 0,-8 1 0,3 0 0,-4 0 0,-4 0 0,2 4 0,-5-3 0,1 7 0,-3-2 0,0 3 0,-4 0 0,-1-2 0,-21 5 0,6-1 0,-20 6 0,14 0 0,-8 0 0,8 0 0,-4 3 0,10-2 0,0 3 0,4-4 0,1 3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31.0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634 0 24575,'-44'14'0,"1"1"0,13 0 0,-2 3 0,4-4 0,-1 5 0,-10 0 0,11-4 0,-1-2 0,8-4 0,8-5 0,-3 8 0,8-11 0,-4 10 0,5-10 0,3 9 0,1-2 0,3 3 0,0 0 0,0 1 0,0 0 0,0 5 0,0-4 0,0 2 0,0-6 0,0 2 0,0-3 0,0 3 0,3-3 0,10 4 0,6-4 0,8-3 0,6 4 0,1-4 0,12 6 0,2-1 0,6-4 0,-1 3 0,1-3 0,15 6 0,-18-6 0,23 5 0,-25-10 0,12 9 0,-7-9 0,0 4 0,-1-1 0,-5-2 0,-7 2 0,-3-4 0,-4 0 0,1 0 0,3 0 0,-9 0 0,4 0 0,-6 0 0,0 0 0,-4 0 0,-6 0 0,-1 0 0,-8 0 0,4 0 0,-8 10 0,0-1 0,-4 6 0,0 0 0,-4-7 0,-1 13 0,-7-8 0,-1 9 0,0-1 0,-4 2 0,3-1 0,-4 5 0,-5-4 0,-2 6 0,-3-4 0,-1-2 0,0 1 0,-4-4 0,3 3 0,-8-7 0,3-3 0,1-3 0,-11 0 0,9 0 0,-10-4 0,0-2 0,4-4 0,-10 0 0,4 0 0,-6 0 0,0-10 0,7-1 0,-6-6 0,12-2 0,-5 4 0,11-1 0,-3-2 0,14 4 0,-8-1 0,14-1 0,-4 3 0,6 0 0,-1-3 0,4 7 0,-3-3 0,8 4 0,-4 0 0,5 0 0,-1 1 0,1 3 0,-1-2 0,-7 1 0,2-7 0,-7-1 0,-2-4 0,4 0 0,-8-1 0,3 0 0,0-4 0,1 7 0,8-6 0,-2 12 0,11-3 0,-6 4 0,7 4 0,0-6 0,0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40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24575,'4'28'0,"3"-7"0,-6-10 0,6 1 0,-6-3 0,3 2 0,-1-3 0,-2-1 0,5 4 0,-5-3 0,3 3 0,-1-4 0,-2 4 0,2-3 0,-3 2 0,0 0 0,0 2 0,0 0 0,3 0 0,-2-5 0,6 4 0,-6-3 0,2 3 0,-3 0 0,4-3 0,-4 2 0,7-2 0,-6-1 0,6 4 0,-7-2 0,4 1 0,-1-2 0,-2-1 0,6 8 0,-6-5 0,3 5 0,-4-8 0,3 1 0,-2 3 0,2-3 0,0 3 0,-2-4 0,6 1 0,-3 2 0,0-1 0,0 1 0,-1-2 0,1-1 0,0 3 0,3-2 0,-7 2 0,7-2 0,-3 3 0,1-3 0,1-1 0,-5 3 0,6-5 0,-3 5 0,3 1 0,-2-3 0,1 3 0,-5-4 0,6 1 0,-3 2 0,3-2 0,-3 3 0,-1-4 0,0 3 0,-2-2 0,3 2 0,-1-2 0,1 3 0,0-3 0,3 3 0,-6 1 0,6-4 0,-7 4 0,7-5 0,-6 1 0,2 3 0,0-3 0,-2 2 0,2 1 0,-3-3 0,4 3 0,0-1 0,0-1 0,-1 1 0,1-2 0,-4 2 0,3-2 0,-3 2 0,0 1 0,0 1 0,0 0 0,0 0 0,0-5 0,0 4 0,0-2 0,0 1 0,0 1 0,0-3 0,0 3 0,0 0 0,0-3 0,0 3 0,0-1 0,0-2 0,0 3 0,0-1 0,0-2 0,0 2 0,0 1 0,0-3 0,0 2 0,0 1 0,0-3 0,0 2 0,7 1 0,-5-3 0,8 0 0,-9 2 0,2-6 0,0 10 0,1-6 0,3 2 0,-2-2 0,1-1 0,-1 8 0,-1-5 0,0 5 0,-1-8 0,-2 1 0,6 2 0,-7-1 0,4 2 0,-1-4 0,-2 1 0,5 2 0,-2-2 0,0 3 0,3-4 0,-6 1 0,5 3 0,-5-3 0,6 3 0,-6-4 0,2 1 0,0 3 0,1-3 0,1 3 0,1-4 0,-5 1 0,6-1 0,-6 4 0,5-2 0,-5 1 0,3-2 0,-1 3 0,-2-3 0,2 3 0,0 0 0,-2-3 0,3 3 0,-1 0 0,-2-3 0,2 3 0,-3 0 0,0-3 0,0 3 0,0-1 0,0-2 0,0 2 0,0 1 0,0-3 0,0 2 0,0 0 0,0-2 0,0 2 0,0 1 0,0-3 0,0 3 0,0-1 0,0-2 0,0 2 0,0 1 0,0-3 0,0 3 0,0 0 0,0-3 0,0 3 0,0 0 0,0-3 0,0 3 0,0-1 0,0-1 0,0 2 0,0-1 0,0-2 0,0 3 0,0 0 0,0-3 0,0 2 0,0 1 0,0-4 0,0 4 0,3-1 0,1-2 0,0 2 0,-1-2 0,1-1 0,0 4 0,0-3 0,-1 3 0,-3 0 0,0-3 0,4 3 0,-3-4 0,2 4 0,-3-2 0,3 1 0,-2-2 0,2 3 0,-3-3 0,0 2 0,0 1 0,0-3 0,0 2 0,0 1 0,0-3 0,0 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34.4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636 1 24575,'0'38'0,"0"33"0,0-8 0,0 7 0,0 3 0,0 26-414,0-42 0,0-2 414,0 19 272,0-17-272,0 12 138,0-6-138,0-3 0,0-12 0,0-2 418,0-6-418,0-6 0,0-6 0,0-6 0,0-10 0,0 4 0,0-8 0,0 4 0,0-5 0,0 4 0,0-2 0,0 2 0,0-1 0,0-1 0,-9-2 0,-4-8 0,-7-7 0,-11-6 0,0-11 0,-11-6 0,6 4 0,-10-9 0,2 4 0,-6-2 0,1-5 0,5 2 0,1 3 0,6-2 0,6 6 0,8 2 0,5 5 0,4 1 0,2 1 0,3 3 0,0-4 0,5 10 0,0 0 0,4 4 0,0-3 0,0 3 0,0-3 0,0 1 0,0 1 0,0-1 0,3-1 0,1 6 0,3-5 0,0 6 0,-3-3 0,3-4 0,-3 3 0,4-8 0,0 4 0,0-5 0,-3 0 0,2 0 0,-2 1 0,3-1 0,-3 4 0,-2 1 0,-3 5 0,0-4 0,0 3 0,0-3 0,0 0 0,0-2 0,0-3 0,0-1 0,0 1 0,0-1 0,0 0 0,0 4 0,0 2 0,0 3 0,-6 1 0,-3 2 0,-3 2 0,-4 3 0,4 0 0,-4 0 0,4 0 0,0 0 0,5 0 0,-1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1:08:37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24575,'0'40'0,"0"7"0,0-27 0,0 13 0,0-15 0,0 4 0,0-10 0,0 0 0,0-5 0,0 4 0,0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37.9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247 0 24575,'13'31'0,"12"6"0,-12-12 0,32 16 0,-35-21 0,30 16 0,-25-13 0,8 1 0,-1-2 0,-4-5 0,8 1 0,-8-5 0,3-1 0,0 1 0,2-7 0,-1 9 0,4-5 0,-3 4 0,10-1 0,-5-4 0,1 4 0,-3-3 0,-8 2 0,-1-4 0,-6-3 0,-3 1 0,-1-5 0,4 3 0,-3-4 0,3 0 0,-1 3 0,-1-2 0,2 6 0,-4-7 0,-30 4 0,-5-4 0,-35 0 0,7 0 0,-11 0 0,11 0 0,-12 0 0,13 0 0,0 0 0,15 0 0,7 0 0,10 0 0,2 0 0,8 0 0,2 0 0,3-3 0,-2-2 0,-2-2 0,-4-1 0,-6-1 0,4 0 0,-8-4 0,3-1 0,-4 0 0,4-3 0,-3 3 0,12 1 0,-7 0 0,13 6 0,-1-1 0,3 0 0,5 1 0,-2-4 0,3-1 0,0-4 0,0-1 0,0-4 0,0 3 0,0-4 0,-4 1 0,3 3 0,-3-4 0,4 10 0,0 0 0,0 4 0,0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40.5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648 270 24575,'-38'0'0,"11"0"0,-4 0 0,-1 0 0,-4 0 0,-15 0 0,15 0 0,-4 0 0,1 0 0,11 0 0,-11 0 0,5 0 0,0 0 0,-5 0 0,15 0 0,-8 0 0,14 0 0,-3 0 0,4 0 0,4 0 0,2 0 0,3 0 0,28-10 0,7-2 0,27-6 0,-1-2 0,1 3 0,22-7 0,-22 3 0,28-4 0,-26 4 0,1-7 0,3 10 0,-23-6 0,2 13 0,-16 2 0,-6 1 0,-6 8 0,-3-4 0,-1 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43.4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284 742 24575,'0'-32'0,"0"5"0,0 0 0,0 5 0,0-6 0,0 1 0,0-1 0,-8 1 0,6 4 0,-10-3 0,11 8 0,-3-3 0,-4 7 0,7-1 0,-7 6 0,26 28 0,-6-12 0,20 30 0,-9-23 0,0 0 0,3 3 0,-8-8 0,8 4 0,-12-5 0,6 1 0,-7-1 0,-1 0 0,0 0 0,-5-1 0,1-3 0,-1 3 0,-35-42 0,2 3 0,-39-37 0,3 1 0,11 13 0,-15-18 0,24 19 0,-10-4 0,12 8 0,10 18 0,6 4 0,11 15 0,5 1 0,5 8 0,3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53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411 475 24575,'-23'0'0,"6"-3"0,14-5 0,3-1 0,0-6 0,0-3 0,0 0 0,0-8 0,0 3 0,0 1 0,0-5 0,0 9 0,0 1 0,0 5 0,0 5 0,0-4 0,13 5 0,2 0 0,14-3 0,-2 7 0,6-6 0,-4 8 0,9 0 0,-9 0 0,4 0 0,-10 0 0,-2 0 0,-8 0 0,-2 0 0,-3 0 0,3 0 0,-3 0 0,2 0 0,1 0 0,-3 0 0,3 0 0,0 0 0,-2 0 0,3 0 0,-5 0 0,-33-4 0,10-5 0,-29-1 0,17-8 0,1 8 0,-6-8 0,4 8 0,-4-4 0,0 4 0,4 1 0,-4-1 0,6-3 0,-1 3 0,1-4 0,-1 9 0,6-2 0,-5 1 0,9-2 0,-3 3 0,4-3 0,0 7 0,1-2 0,3-1 0,-3 3 0,3-2 0,-3 3 0,-1 0 0,0 0 0,4 0 0,-2 0 0,6 0 0,-3 0 0,5 0 0,-4 0 0,3 0 0,-2 0 0,-1 7 0,6-2 0,-6 6 0,11-4 0,-4 0 0,4 4 0,0-3 0,0 3 0,0 0 0,0 2 0,0 4 0,4-1 0,1 6 0,7-4 0,1-1 0,4-1 0,0-7 0,-4 7 0,2-7 0,-2 3 0,4-4 0,-1 1 0,6-5 0,-4 0 0,8-4 0,-8 0 0,8 0 0,-4 0 0,6 0 0,5 0 0,-5 0 0,5 0 0,0-4 0,-4-6 0,4 0 0,-6-4 0,0 1 0,1 3 0,-6-3 0,4 0 0,-8 3 0,4-2 0,-6 3 0,1 1 0,-1-1 0,1 1 0,0 0 0,-1-1 0,1 1 0,0-1 0,-5 1 0,4 0 0,-8 0 0,4 3 0,-4-1 0,-1 5 0,4-3 0,-3 4 0,3 0 0,0 0 0,-3 0 0,3 0 0,4 0 0,-2 0 0,7 0 0,-3 0 0,-4 0 0,-2 0 0,-3 0 0,3 0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54.9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178 8 24575,'-26'0'0,"-1"0"0,15 0 0,-5 0 0,4 0 0,2 0 0,3-3 0,-3 2 0,3-2 0,-8 3 0,7 0 0,-2 0 0,3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1:57.7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2850 0 24575,'-48'0'0,"-5"0"0,5 0 0,-12 0 0,4 0 0,-11 0 0,4 0 0,-22 0 0,4 0-285,29 0 0,0 0 285,-37 0 0,38 0 0,-1 0 0,-46 0 0,46 0 0,-1 0 0,0 0 0,0 0 0,0 0 0,1 0 0,-46 0 0,47 0 0,-1 0 0,-46 0 0,1 0 0,17 0 0,24 0 0,2 0 0,-5 0 0,5 0 0,0 0 0,-4 0 0,-19 0 0,8 0 0,6 0 0,9 0 0,1 0 0,17 0 570,-9 0-570,17 0 0,-5 0 0,5 0 0,5 0 0,2 0 0,4 0 0,0 0 0,1 0 0,-1 0 0,0 0 0,-4 0 0,3 0 0,-9 0 0,9 0 0,-3 0 0,4 0 0,4 0 0,2 0 0,3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03.7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 1707 24575,'0'-65'0,"0"-5"0,0 7 0,0-14 0,0-2 0,0-8 0,0 9 0,0-7 0,0 13 0,0 8 0,0-2 0,0 17 0,0-19 0,0 5 0,0 1 0,0 1 0,0 0 0,0 5 0,0-4 0,0 6 0,0 0 0,0 0 0,0 6 0,-4 2 0,2 12 0,-2 1 0,4 10 0,0 6 0,0 5 0,0 4 0,0-3 0,0 3 0,0-3 0,0 4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05.7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1784 24575,'0'-72'0,"0"0"0,0-5 0,0-11-492,0 36 0,0-2 178,0-45 314,0 36 0,0 4 0,0-1 423,0-36-423,0 48 215,0-29-215,0 14 0,0 14 0,0-2 660,0 15-660,0-4 0,0 7 0,0 0 0,0 4 0,0-10 0,0 5 0,0-6 0,0 6 0,0-5 0,-4 10 0,3-4 0,-8 6 0,8 4 0,-7-3 0,7 12 0,-7-6 0,7 11 0,-2-3 0,3 5 0,-4-1 0,3-2 0,-2 1 0,3-1 0,0-5 0,0 2 0,0-8 0,0 0 0,0 3 0,0 4 0,0 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45.8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82 0 24575,'0'28'0,"0"-3"0,0-8 0,0-1 0,0 6 0,0-5 0,0 10 0,0-10 0,0 5 0,0-6 0,0 1 0,0-4 0,0 2 0,0-6 0,0 6 0,0-6 0,0 3 0,0-5 0,0 5 0,0-4 0,0 4 0,0-1 0,0-2 0,0 7 0,0-4 0,0 5 0,0-5 0,0 4 0,0-3 0,0-1 0,0 4 0,0-4 0,0 1 0,0 3 0,0-4 0,0 5 0,0-1 0,0 1 0,0 4 0,0-3 0,0 4 0,0-6 0,0 1 0,0 4 0,-7-3 0,5 11 0,-5-11 0,7 2 0,0-4 0,-4-4 0,3 5 0,-3-4 0,4 2 0,0-6 0,0 6 0,0-2 0,0 0 0,0 2 0,-4-2 0,3 3 0,-2 1 0,3 0 0,0-1 0,0 1 0,-4 0 0,3-1 0,-3 1 0,4-5 0,0 4 0,0-4 0,-3 5 0,2-5 0,-3 4 0,4-3 0,-4 3 0,4 1 0,-4-1 0,4-3 0,0 3 0,-4-4 0,3 5 0,-3-1 0,4-3 0,0 2 0,-3-6 0,2 7 0,-2-8 0,3 4 0,0-1 0,0-2 0,0 2 0,0-3 0,0 3 0,0-3 0,-4 3 0,4-1 0,-4-2 0,4 3 0,0-1 0,0-2 0,0 3 0,0 0 0,0-3 0,0 3 0,0-1 0,0-1 0,0 1 0,0 1 0,0-3 0,0 3 0,0-1 0,0-2 0,0 3 0,0-1 0,0-2 0,0 3 0,0 0 0,0-3 0,4 3 0,-4-4 0,7 0 0,-3 4 0,3-6 0,-3 8 0,2-8 0,-2 5 0,0-2 0,6-4 0,-2-1 0,3-3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08.3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235 0 24575,'0'30'0,"0"3"0,0-11 0,0 5 0,0 6 0,0 1 0,0-4 0,0 27 0,0-33 0,0 34 0,0-23 0,0 7 0,0 10 0,0-5 0,0 14 0,0-12 0,0 10 0,0-11 0,0 5 0,0-5 0,0 4 0,0-5 0,0 7 0,0 0 0,0-1 0,0 1 0,0 0 0,0 0 0,0-1 0,0-5 0,0-2 0,0-6 0,0-6 0,0 4 0,0-4 0,0 1 0,0 3 0,0-4 0,0 0 0,0 5 0,0 1 0,0 1 0,0 5 0,0-6 0,0 0 0,-9 6 0,6-5 0,-6 12 0,9-12 0,0 11 0,0-5 0,0 14 0,0-6 0,0 0 0,0-3 0,0-5 0,0 1 0,0 4 0,0-11 0,-4 0 0,2-8 0,-2-11 0,1 0 0,2-10 0,-3 0 0,4-4 0,0 2 0,-3-2 0,-2 3 0,1-4 0,-3 1 0,3 3 0,0-3 0,0 3 0,4-4 0,-3 1 0,-4-1 0,-6-27 0,1-1 0,-7-32 0,7-2 0,-4-15 0,3-18 0,1 0 0,0 7 0,-1-2 0,7 19 0,-4-13 0,8 7 0,-3 7 0,1 9 0,2 8 0,-2 6 0,4 5 0,0 2 0,0 6 0,0-1 0,0 1 0,0 0 0,0 4 0,0-3 0,0 3 0,0 0 0,0 2 0,0 4 0,0 4 0,0 2 0,0 3 0,0-3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10.9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 1 24575,'0'52'0,"0"3"0,0-20 0,0 7 0,0 10 0,0-11 0,0 11 0,0-4 0,0 6 0,0 0 0,0-7 0,0 5 0,0-4 0,0-1 0,0-1 0,0-6 0,0 0 0,0 0 0,0-6 0,0-2 0,0-4 0,0-6 0,0 5 0,0-14 0,0 8 0,0-13 0,0 4 0,0-5 0,0 4 0,0-3 0,0 3 0,0-1 0,0 2 0,0 4 0,0 1 0,-7 0 0,5-1 0,-5 1 0,7-5 0,0 0 0,0-5 0,-4 4 0,3-3 0,-2 3 0,3-1 0,0-2 0,0 3 0,-4 0 0,3 7 0,-2-1 0,3 10 0,-4-10 0,3 5 0,-3-6 0,4-3 0,0-1 0,0-5 0,0 4 0,0-3 0,0 3 0,0-1 0,0-1 0,0 2 0,0-1 0,0-1 0,0 2 0,0-1 0,0 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12.6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453 1 24575,'-46'0'0,"-7"0"0,17 0 0,-10 0 0,6 0 0,-6 0 0,10 0 0,-4 0 0,13 0 0,4 0 0,6 0 0,5 0 0,5 0 0,-4 0 0,-1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16.4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24575,'3'27'0,"1"-2"0,4-14 0,3 5 0,-2-4 0,3 5 0,-4-5 0,1 4 0,-2-7 0,1 2 0,-1-3 0,1-1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19.9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211 1476 24575,'0'-35'0,"0"2"0,0 0 0,0-2 0,0-5 0,0 6 0,0-4 0,0 3 0,0 1 0,0 1 0,0 10 0,0-3 0,0 3 0,0-4 0,0 0 0,0-1 0,0 1 0,0-1 0,0 1 0,-8-1 0,6 6 0,-6-4 0,8 8 0,0-9 0,-4 9 0,3-3 0,-2-1 0,-1 4 0,3-3 0,-7 4 0,7 4 0,-2-1 0,3 1 0,-4-3 0,3 4 0,-7-4 0,8 3 0,-4-3 0,0-1 0,3 0 0,-6 1 0,6-1 0,-3 0 0,0-4 0,3 3 0,-7-4 0,7 9 0,-3-2 0,4 2 0,-3-4 0,2 1 0,-3 3 0,0 1 0,4 1 0,-4 2 0,1-2 0,2 3 0,-5-2 0,5 2 0,-5-2 0,5-2 0,-7-5 0,4-1 0,-6-8 0,2 3 0,-2-4 0,1 4 0,0-3 0,1 12 0,3-7 0,-2 16 0,7-6 0,-4 7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23.5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66 787 24575,'0'-29'0,"0"2"0,0 15 0,0-4 0,0 3 0,0-3 0,0-1 0,0-5 0,0 4 0,0-8 0,0-2 0,0-1 0,0-4 0,0 10 0,-4-3 0,3 3 0,-3 1 0,4 0 0,-4 5 0,3 5 0,-6-4 0,6 3 0,-6 0 0,6-2 0,-6 6 0,6-7 0,-2 8 0,-1-8 0,3 3 0,-2 1 0,3-4 0,-4 3 0,3-4 0,-3 1 0,4-1 0,0 4 0,-3 1 0,2 5 0,-2-1 0,3-2 0,0 2 0,0-5 0,0 4 0,0-6 0,0 7 0,0-4 0,0 4 0,0-3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27.7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24575,'0'32'0,"0"2"0,0-16 0,0 8 0,0-4 0,0 6 0,0 4 0,0 3 0,0-1 0,0 4 0,0-4 0,0 6 0,0-6 0,0 5 0,0-5 0,0 6 0,0-11 0,0 3 0,0-9 0,0 4 0,4-4 0,-3-2 0,3-8 0,-4-2 0,0-3 0,3 3 0,-2-3 0,2 3 0,-3-1 0,0-2 0,0 3 0,0 0 0,0 1 0,0 0 0,0-1 0,0-3 0,0-1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29.8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24575,'0'23'0,"0"2"0,0-17 0,0 8 0,0-4 0,0 5 0,0 0 0,0 4 0,0-7 0,0 6 0,0-7 0,0-1 0,0 0 0,0-5 0,0 4 0,0-3 0,0 2 0,0 0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33.4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24575,'0'26'0,"0"23"0,0-20 0,0 10 0,0-3 0,0-4 0,0 9 0,0 5 0,0-12 0,0-1 0,0 0 0,0-4 0,0 4 0,0-11 0,0 10 0,0-13 0,0 13 0,0-14 0,0 8 0,0-4 0,0 1 0,0-1 0,0-1 0,4-3 0,0-1 0,0-1 0,0-4 0,-1 1 0,-2 2 0,2-2 0,1 4 0,-3 4 0,6-3 0,-6 3 0,7 1 0,-7 0 0,3 6 0,0-6 0,-3 5 0,2-5 0,1 1 0,-3 3 0,3-4 0,-1 1 0,-2 3 0,7-3 0,-7 4 0,3 6 0,0-4 0,-3 9 0,7-9 0,-7 9 0,8-9 0,-8 9 0,7-9 0,-7 9 0,3-9 0,-4 4 0,4 0 0,-3 1 0,4 6 0,-1 0 0,-3 0 0,8-1 0,-8 1 0,8 0 0,-8 6 0,3-5 0,1 5 0,-4-12 0,3 5 0,1-5 0,-4 0 0,3 5 0,-4-11 0,4 5 0,-3 0 0,3-4 0,-4 3 0,5 1 0,-4 2 0,3 4 0,0-4 0,-3 3 0,3-4 0,-4 6 0,5 0 0,-4 0 0,3-6 0,1 4 0,-4-3 0,3-1 0,-4-1 0,0-1 0,0-3 0,0 4 0,4-6 0,-3-4 0,3 3 0,-4-4 0,0 1 0,0 3 0,0-8 0,0 8 0,4-3 0,-3 4 0,3 1 0,-4-6 0,4 0 0,-3-10 0,3 4 0,-4-8 0,0 4 0,0-5 0,0 5 0,0 0 0,0 5 0,0 0 0,0 4 0,0 2 0,0 4 0,0 0 0,0-4 0,0-2 0,0-4 0,0 0 0,0-5 0,0 0 0,0-5 0,0 4 0,0-3 0,0 2 0,0 1 0,0 2 0,0 3 0,0-3 0,0 3 0,0-8 0,0 4 0,0-5 0,0 4 0,3-3 0,-2 2 0,2-3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35.7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24575,'0'44'0,"0"5"0,0-1 0,0 12 0,0-10 0,0 16 0,0-10 0,0 13 0,0 1 0,0-1 0,0 1 0,0-1 0,0 1 0,0-20 0,0 15 0,0-21 0,0 16 0,0 1 0,0-5 0,0 4 0,0-6 0,0-6 0,0 4 0,0-11 0,0 5 0,0-12 0,0-1 0,0-10 0,0-6 0,0-5 0,0-5 0,3 4 0,-2-3 0,2 3 0,1 4 0,1 3 0,0 14 0,3-4 0,-2 17 0,3-9 0,2 10 0,-2-6 0,-3-6 0,2-6 0,-7-7 0,6-8 0,-6-1 0,2-5 0,-3 4 0,4-3 0,-4 3 0,4 1 0,-4 0 0,0 10 0,0-5 0,0 10 0,0-5 0,4 6 0,-3-6 0,3-4 0,-4-3 0,0-6 0,0 2 0,0-3 0,0 3 0,0-3 0,0 2 0,0 5 0,0-6 0,0 10 0,0-11 0,0 4 0,0-5 0,0 4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57.9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1772 24575,'0'51'0,"0"0"0,0 10 0,0 9 0,0 9 0,0-19 0,0 29 0,0-53 0,0 38 0,0-32 0,0 12 0,0-7 0,0-6 0,0-3 0,0-3 0,0-1 0,0 4 0,0-9 0,0 10 0,0-11 0,0 0 0,0-1 0,0-5 0,0 1 0,0 3 0,0-8 0,0 3 0,0-4 0,0-5 0,0 0 0,0-5 0,0 4 0,0-2 0,0 1 0,0 2 0,0 5 0,0 6 0,0 10 0,0-4 0,4 9 0,-3 2 0,8 2 0,-8 4 0,4-7 0,-5 1 0,4 6 0,-3 2 0,4 5 0,-5-5 0,0 4 0,0-16 0,0 3 0,0-11 0,0-10 0,0 3 0,0-13 0,0 4 0,0-49 0,0-8 0,0-13 0,0-10-492,3-4 0,2-2 148,-2-1 1,2-4 343,2-19 0,2-2-492,2 10 0,1 0 164,-4 22 0,1-3 0,0 1 152,2-1 1,1 0 0,-1 3 175,1-6 0,-1 0-328,0 4 0,0-5 0,-1 10-70,5-33-68,0 14 0,-1 0 466,0-5 711,10-8-711,-10 2 0,3 16 983,-5 9 0,-1 2 0,-5 12-162,4-5 162,-9 8-735,4 5 464,-5 2-712,0 6 55,0 6-55,4 1 0,-3 5 0,3 1 0,0 4 0,-3-3 0,7 3 0,-3-4 0,4-6 0,0 4 0,-3-4 0,2 5 0,-3 1 0,4 4 0,0 2 0,-1 4 0,-4 4 0,4 1 0,-8 5 0,4-1 0,2-3 0,0-1 0,5-5 0,2-4 0,1-2 0,4-4 0,1-6 0,-1 4 0,1-4 0,-1 5 0,-3 1 0,-3 4 0,-3 2 0,-1 8 0,0 1 0,-1 8 0,-18 31 0,7-13 0,-20 26 0,11-24 0,-4-3 0,0 3 0,-4-2 0,-2 3 0,-4 1 0,-1-3 0,-6 8 0,-1-7 0,-12 10 0,4 0 0,-5 1 0,11 4 0,0 6 0,5 5 0,5 1 0,1 9 0,10 3 0,0 0 0,10 6 0,-4 0 0,8-6 0,-3 0 0,5-3 0,0-10 0,0 4 0,0-12 0,0-1 0,0-6 0,0-4 0,0-2 0,0-8 0,0-2 0,0-3 0,0 3 0,0-3 0,0 2 0,7 1 0,-2-3 0,6-1 0,-4 0 0,1-3 0,-1 1 0,1 1 0,-1 2 0,1 0 0,-4 7 0,3-2 0,-2 8 0,0 2 0,3 4 0,-7 6 0,3-4 0,-4 3 0,0 1 0,0-9 0,0 3 0,0-10 0,0-5 0,0 0 0,0-60 0,0 0 0,0-8 0,0-6-492,0 4 0,0-2 364,0-9 1,0-1 127,0 1 0,0 0 0,-1-5 0,2 2 0,2 6 0,0 3 0,0 10 0,0 2-137,6-5 1,2 3 136,7-22 0,7-12 0,-7 16 0,3 10 0,-9 19 0,2 3 0,-5 12 983,0 4-745,0 5 53,-5 7-291,-1 3 0,1 0 0,0-2 0,0 1 0,3-6 0,-6 3 0,6-5 0,-3 4 0,1-2 0,2 6 0,-7-7 0,8 4 0,-8-1 0,8-3 0,-7 3 0,6-3 0,-6-1 0,3 4 0,-1 2 0,-2 3 0,6 0 0,3 4 0,-1 1 0,6 10 0,-3 7 0,3 14 0,4 6 0,1 12 0,1 2 0,0 5 0,-4 1 0,-1 0 0,-5 7 0,-1-6 0,2 6 0,-2-13 0,-4-2 0,-2 0 0,-4-5 0,4-1 0,-3-1 0,3-5 0,0 0 0,-3 5 0,3-10 0,1 9 0,0-9 0,0 9 0,4-9 0,-4 9 0,0-9 0,0 9 0,-1-9 0,-3 4 0,7-6 0,-7 1 0,7-1 0,-7 0 0,7 1 0,-7-1 0,7 0 0,-7 1 0,7-6 0,-7 4 0,7-3 0,-7 4 0,6-4 0,-6 3 0,3-3 0,0 10 0,-3-5 0,4 11 0,-1-5 0,2 6 0,-1 6 0,4-5 0,-8 12 0,8-6 0,-7 7 0,7-6 0,-3 11 0,4-10 0,-3 12 0,3 0 0,-4-6 0,5 6 0,0 0 0,0-6 0,0 13 0,-5-12 0,4 4 0,-4-6 0,4-6 0,-4-2 0,3 0 0,-3-5 0,0 0 0,3-3 0,-8-4 0,7 1 0,-7-2 0,7-6 0,-2 6 0,-1-4 0,-1 4 0,0-6 0,-3 0 0,7 1 0,-7-1 0,4 6 0,-1-4 0,-3 3 0,3-4 0,0-1 0,-3 6 0,7-4 0,-7 4 0,7-6 0,-7 0 0,3 1 0,0-1 0,-3 6 0,3-4 0,0 4 0,-3-6 0,7 0 0,-7 6 0,3-4 0,-4 4 0,4-6 0,-3 1 0,4-1 0,-5-4 0,0 3 0,0-8 0,0 3 0,0-4 0,0-1 0,0-3 0,0 3 0,0-8 0,0 8 0,0-4 0,0 1 0,0 2 0,0-2 0,0 0 0,0 2 0,0-2 0,0-1 0,0 4 0,0-7 0,0 6 0,0-2 0,0-1 0,0 4 0,0-8 0,0 8 0,0-7 0,0 2 0,0-3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37.0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24575,'0'52'0,"0"1"0,0 41 0,0 0-984,0-5 616,0 8 368,0-3 441,0-38-441,0 8 224,0-20-224,0 6 0,0 2 0,0-17 687,0-2-687,0-11 0,0-1 0,0-8 0,0-2 0,0-3 0,0 2 0,0 3 0,0-5 0,0-1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41.7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1 322 24575,'0'34'0,"0"0"0,0-7 0,0 0 0,0 1 0,0-6 0,0 0 0,0-6 0,0 1 0,0-4 0,0 2 0,0-6 0,0 2 0,0-40 0,0 16 0,0-35 0,4 20 0,2-6 0,4-6 0,-5-6 0,4 5 0,-3-11 0,4 10 0,-4-4 0,2 12 0,-7 1 0,7 6 0,-7 4 0,3 1 0,0 10 0,-4 0 0,4 5 0,5 2 0,0 2 0,5 7 0,1 0 0,-7 4 0,8 4 0,-7-4 0,6 8 0,-6-8 0,2 4 0,-3-5 0,-1 1 0,-3-1 0,0 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51.2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0 386 24575,'39'47'0,"-6"-11"0,-9-4 0,-5-9 0,4 6 0,-5-2 0,0-4 0,0 3 0,-5-8 0,0-1 0,-5-1 0,0-4 0,0 1 0,0-1 0,0-1 0,-1-2 0,1 2 0,0-3 0,-1-1 0,1 1 0,-4-1 0,2 1 0,-1-1 0,2 1 0,1-1 0,-1-2 0,1 1 0,-1-2 0,1 4 0,-1-4 0,1 3 0,3-3 0,-3 0 0,3 0 0,-1-4 0,-2 0 0,5 0 0,-5 0 0,2 0 0,1 0 0,-2 0 0,1 0 0,-2-7 0,-4-5 0,-1-4 0,-3-9 0,4-3 0,2-6 0,3-6 0,-3 0 0,3 0 0,-4 0 0,6-6 0,-6 10 0,4-3 0,-8 12 0,7 4 0,-7 1 0,2 6 0,-3 3 0,0 1 0,0 5 0,3-4 0,-2 4 0,2-4 0,-3 0 0,0-2 0,0-3 0,0-6 0,0-1 0,0-4 0,0-6 0,0 4 0,0 1 0,0 2 0,0 8 0,0 0 0,0 7 0,0 3 0,0-3 0,0 3 0,7 30 0,7-10 0,9 32 0,11-18 0,10 11 0,-5-4 0,9 5 0,-4-1 0,7 3 0,0 0 0,-7-3 0,-4-10 0,-10-3 0,3-5 0,0-5 0,-5-1 0,5-7 0,0-2 0,-4-4 0,4 0 0,-11 0 0,0 0 0,-10 0 0,4 0 0,-8 0 0,4 0 0,-5 0 0,-2-13 0,-2 6 0,1-14 0,0 8 0,4-3 0,1-6 0,0-1 0,0-4 0,0-1 0,0-5 0,1-1 0,0 0 0,-1 1 0,0 10 0,-4 2 0,2 8 0,-6 1 0,2 5 0,-8 39 0,0-3 0,-11 37 0,-1-12 0,1 0 0,-7 23 0,11-24 0,-1-4 0,1 0 0,5-2 0,-10 35 0,11-32 0,-1 4 0,-2-13 0,8-8 0,-3-11 0,4-4 0,0-7 0,0-3 0,18-18 0,-6 2 0,16-12 0,-12 4 0,-3 7 0,-2-2 0,-3 3 0,-1 0 0,-2 1 0,-2-4 0,-3-2 0,-18-4 0,-10-7 0,-27-4 0,-15-7 0,-9-1 0,31 19 0,0 1 0,-20-8 0,-22-5 0,32 15 0,-12-13 0,16 15 0,13-3 0,13 9 0,6-1 0,9 6 0,2-3 0,4 4 0,-4 6 0,2 8 0,-2 3 0,6 9 0,-3-3 0,3-1 0,-8 5 0,7-5 0,-6 1 0,8-2 0,-4-8 0,3-2 0,2-3 0,3-1 0,-4 4 0,3-3 0,-2 2 0,3 0 0,0-2 0,-3 2 0,-2 2 0,-3 0 0,0 5 0,0-1 0,-1 1 0,4 0 0,-2-5 0,3 4 0,-1-8 0,2 4 0,3-5 0,0 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15:22:58.8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1475 242 24575,'-61'-2'0,"0"0"0,-6 0 0,-4 1 0,-13 1 0,-3 0-492,-13 0 0,2 0 0,23 0 0,0 0 0,-27 0 0,7 0-38,11 0 476,-11 0 0,2 0 54,28 0 416,5 0 1,5 0-417,25 0 0,13-3 0,47-17 983,13 2-235,32-13 235,-18 13-940,17-4-43,0-3 0,0 5 0,10-4 0,3 5 0,-25 11 0,-4-2 0,0 1 0,12 8 0,-19-2 0,2 0 0,34 3 0,0 0 0,-1 0 0,-20 0 0,16 0 0,-24 0 0,11 4 0,-8 7 0,-19 4 0,-3 1 0,-12 1 0,-8-3 0,2 3 0,-12-5 0,-1 4 0,-5-3 0,-3-1 0,0 4 0,-9 7 0,-12 3 0,-17 9 0,-18-1 0,-14 1 0,-9 1 0,6-6 0,-2 4 0,12-10 0,-6 4 0,12-11 0,4-1 0,19-6 0,10-2 0,3-3 0,13-1 0,0-4 0,4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04:39.6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1 121 24575,'50'0'0,"24"0"0,1 0 0,19 0 0,-25 0 0,2 0 0,-12-3 0,-2-1-299,6 2 1,-2-2 298,38-9 0,-40 2 0,18-1 147,-8 6-147,0-4 0,-6 8 0,-3-8 0,1 9 0,-12-8 450,4 8-450,-13-8 0,0 8 0,0-4 0,-6 1 0,-1 3 0,-6-3 0,-4 0 0,-2 3 0,-8-2 0,-2 3 0,-3 0 0,3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04:42.8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1 353 24575,'57'0'0,"7"0"0,6 0-984,17 0 905,11 0-404,-41 0 1,0 0 482,-3 0 0,0 0 0,18 0 0,1 0 0,-12 0 0,0 0-456,17 0 1,1 0 455,-10 0 0,0 0 0,5 0 0,1 0 0,-1 0 0,0 0 0,0 0 0,0 0 0,6 0 0,-1 0 0,-3 0 0,-1 0 0,5 0 0,-1 0 0,-4 0 0,-1 0 0,0 0 0,0 0 0,0 0 0,0 0 0,1 0 0,-1 0 0,-9 0 0,-1 0 0,8-3 0,0-1 0,-12 1 0,-1-2 0,9-5 0,0 0 0,-4 2 0,-1 0 0,-4-2 0,-1 0 0,0 0 0,-1 0 0,-4 3 0,-1 0 0,46-12-330,-46 12 1,-1 1 329,38-7 0,-37 7 0,0-1 0,37-5 0,-38 2 0,1 1 0,46 0 0,-1-8 0,-17 11 0,3-1 0,-10-3 279,13 8-279,-7-9 0,-1 10 0,-9-9 908,-7 9-908,6-10 983,-19 10-526,11-9 305,-19 9-762,5-9 209,-12 9-209,5-8 0,-11 8 0,5-3 0,-10 0 0,3 3 0,-3-7 0,4 7 0,-4-3 0,3 0 0,-8 3 0,3-3 0,-4 4 0,-1 0 0,6 0 0,-4 0 0,3 0 0,0-4 0,-3 3 0,8-3 0,-3 4 0,0 0 0,-2 0 0,-4 0 0,-5 0 0,0 0 0,-5 0 0,4 0 0,-44 8 0,12-2 0,-39 12 0,7-1 0,15 3 0,-35 9 0,34-8 0,-28 12 0,19-11 0,-13 5 0,5-6 0,-4 7 0,6-6 0,6 4 0,-4-10 0,10 3 0,-10-7 0,16 6 0,-9-7 0,11 3 0,-6 0 0,0-3 0,5 3 0,-3-4 0,4 4 0,-6-3 0,-13 9 0,15-9 0,-20 5 0,16-1 0,-6-3 0,2 3 0,6-5 0,0 0 0,0 0 0,6-1 0,1 1 0,5-5 0,6-1 0,0-4 0,9 0 0,2 0 0,3 0 0,-3 0 0,3 0 0,-2-4 0,2 0 0,-3-4 0,-2 0 0,-4-4 0,0 3 0,-4-8 0,3 4 0,-8-5 0,8 4 0,0-2 0,2 6 0,7-5 0,-3 9 0,7-5 0,2 4 0,3-2 0,6-1 0,-1 3 0,6 3 0,-3-3 0,-1 3 0,1-8 0,0-1 0,-3 4 0,-1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04:44.9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1 177 24575,'64'0'0,"9"0"0,-2 0-492,1 0 0,3 0 71,-24 0 0,0 0 421,20 0 0,1 0 0,-16 0 0,-1 0 0,10 0 0,3 0 0,2 0 0,3 0 0,17 0 0,1 0 0,-15 0 0,-2 0-492,6 0 0,-1 0 320,-4 0 1,-2 0 171,2 0 0,-1 0 0,-8 0 0,-3 0 0,33 0 385,-6 0-385,-24 0 0,13 0 0,-2 0 0,-8 0 0,-12 0 0,2 0 846,-12 0-846,1 0 983,-2 0-447,-12-8-133,-1 6-403,-6-7 0,1 5 0,-6 3 0,5-3 0,-10 0 0,10 3 0,-5-2 0,6-1 0,-1 3 0,-4-4 0,3 5 0,-8 0 0,-1-3 0,-6 2 0,1-2 0,-3 3 0,2-4 0,-3 4 0,3-4 0,2 0 0,4 3 0,-1-2 0,1 3 0,-5 0 0,0 0 0,-4-4 0,-1 3 0,4-2 0,-3 3 0,3 0 0,0 0 0,-3 0 0,3 0 0,0 0 0,-3 0 0,3 0 0,0 0 0,2 0 0,8 0 0,2 0 0,4 0 0,0 0 0,-4 0 0,-2 0 0,-4 0 0,-4 0 0,-2 0 0,-3 0 0,-1-3 0,-3-12 0,0 1 0,-8-10 0,-1 3 0,0 10 0,1-1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09:46.2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4914 179 24575,'-30'0'0,"-2"0"0,14 0 0,-8 0 0,3 0 0,-4 0 0,4 0 0,-9 0 0,8 0 0,-14 0 0,3 0 0,1 0 0,-4 0 0,3 0 0,1 0 0,-5 0 0,5 0 0,-1 0 0,2 0 0,11 0 0,-5 0 0,9 0 0,-8 0 0,8 0 0,-8 0 0,3 0 0,-4 0 0,-1 0 0,1 0 0,4 0 0,-3 0 0,8 0 0,-9 0 0,9 0 0,-3 0 0,-1 0 0,4 0 0,-3 0 0,4 0 0,0 0 0,1 0 0,-1 0 0,0 0 0,0 0 0,5 0 0,-4 0 0,7 0 0,-7 0 0,4 0 0,-1 0 0,-3 0 0,4 0 0,-1 0 0,-3 0 0,3 0 0,-3 0 0,-1 0 0,0 4 0,0-3 0,1 2 0,-1 1 0,0-3 0,-4 7 0,-2-3 0,0 0 0,-3-1 0,3 0 0,-4 1 0,4 0 0,-3-1 0,-3 1 0,1-4 0,-6 3 0,1 0 0,-1-2 0,0 2 0,-5-4 0,10 0 0,-9 0 0,9 0 0,-10 0 0,10 0 0,-4 0 0,0 0 0,5 0 0,-5 0 0,5 0 0,1 0 0,-6 0 0,4 0 0,-4 0 0,5 0 0,1 0 0,0 0 0,-1 0 0,1 0 0,-1 0 0,1 0 0,-1 0 0,1 0 0,-1 0 0,1 0 0,-1 0 0,1 0 0,-1 0 0,1 0 0,-1 0 0,1 0 0,-1 0 0,-11 0 0,8 0 0,-9 0 0,13 0 0,-6 0 0,4 0 0,-9 0 0,9 0 0,-10 0 0,10 0 0,-9 0 0,9 0 0,-10 0 0,10 0 0,-9 0 0,4 0 0,-6 0 0,0 0 0,0 0 0,0 0 0,5 0 0,-3 0 0,4 0 0,-6 0 0,0 0 0,0 0 0,5 0 0,-3 0 0,4 0 0,-1 0 0,2 0 0,6 0 0,-1 0 0,1 0 0,-1 0 0,1 0 0,4 0 0,-3 0 0,8 0 0,-4 0 0,6 0 0,-6 0 0,4 0 0,-3 0 0,4 0 0,-5 0 0,4 0 0,-8 0 0,8 0 0,-8 0 0,3 0 0,0-4 0,-3 3 0,3-2 0,-4-2 0,0 4 0,-1-7 0,1 7 0,-1-7 0,-5 7 0,4-7 0,-9 7 0,9-8 0,-10 8 0,10-7 0,-4 7 0,0-3 0,9 0 0,-8 3 0,15-2 0,-1 3 0,2 0 0,8-4 0,-4 3 0,4-2 0,48 3 0,-21 0 0,40-8 0,-26 6 0,-4-10 0,9 6 0,32-22 0,-21 14 0,33-15 0,-40 19 0,10-1 0,-5 1 0,1-1 0,4 1 0,-16 4 0,3-3 0,-11 8 0,-10-3 0,3 4 0,-13 0 0,4 0 0,-5 0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1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 0 0,20 14 0,-18-7 0,32 29 0,-19-13 0,5 9 0,9 5 0,-1 3 0,1-5 0,-7-1 0,-1-1 0,-2-2 0,4 7 0,0 0 0,-6-3 0,3 5 0,0 3 0,5 6 0,13 15 0,-3 6 0,-19-33 0,-2 4 0,-2 3 0,6 11 0,20 27 0,-20-12 0,12 3 0,-18-9 0,18 22 0,-16-12-241,-7-30 1,0 1 240,14 41 0,2-13 0,-16-9 0,8 10 0,-9-16 0,-5-12 0,0 2 0,11 25 0,-1 0 0,2 18 0,-7-28 0,7 31 0,-13-37 0,12 34 0,-17-42 0,6 8 0,1 3 0,0 10 0,6 14 0,3 6 0,-14-22 0,8 6-11,-6 0 11,0-18 0,1 14 0,4-1 0,-9-6 0,8 4 481,-8-4-481,8-1 0,-9 6 0,11 10 0,-10-4 0,11 19 0,-12-35 0,6 24 0,-7-24 0,1 19 0,0 1 0,-1-7 0,2 14 0,-2-14 0,1-1 0,-1-2 0,1 11 0,0-6 0,-1 0 0,1 9 0,-2-35 0,-3 6 0,0 1 0,4 9 0,-5-9 0,1 2 0,5 25-370,-5-30 1,-1 2 369,7 44 0,-6-40 0,-1 1 0,1-4 0,0 0 0,-1 3 0,1 1 0,0-4 0,-1-3-220,6 32 220,1 9 0,-7-42 0,0-1 0,2 24 0,-2-21 0,-1-3 0,-3 0 0,8 19 0,-9-12 0,4 5 0,-5-8 0,6 24 0,-5-10 0,5 5 741,-6-6-741,5-9 0,-3 12 0,3 1 0,-5-1 229,0-6-229,0 4 0,0-11 0,0 5 0,0-14 0,0 5 0,0-16 0,0 9 0,0-16 0,0 3 0,0-9 0,0-2 0,0-8 0,0-1 0,0-5 0,0 1 0,0-1 0,0 1 0,0-4 0,0-1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1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71 24575,'0'20'0,"0"-4"0,0 10 0,0-8 0,0 4 0,0-6 0,0 6 0,0-9 0,0 8 0,0-13 0,0 8 0,0-3 0,0-1 0,0 4 0,0-8 0,0 8 0,0-3 0,0-1 0,0 0 0,0-5 0,0 1 0,0-1 0,0-6 0,0-5 0,0-4 0,0-7 0,0 2 0,0-3 0,0-1 0,0-5 0,-4 0 0,3-6 0,-7 1 0,7-1 0,-8 1 0,8-1 0,-3 1 0,4 4 0,0 2 0,0 4 0,0 4 0,0 1 0,0 5 0,0-1 0,0 1 0,3 6 0,5-2 0,1 10 0,18-3 0,-11 4 0,18 1 0,-17-1 0,10-3 0,-5 3 0,6-3 0,-1 0 0,0 3 0,1-7 0,-6 7 0,0-7 0,-1 3 0,-3-4 0,3 0 0,-8 0 0,3 0 0,-4 0 0,1 0 0,-2 0 0,-3 3 0,-1-2 0,1 2 0,-4-3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01.8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24575,'0'29'0,"0"-3"0,0-9 0,0-1 0,0 1 0,0 0 0,0-1 0,0 1 0,0-5 0,0 4 0,0-7 0,0 2 0,0 1 0,0-4 0,0 4 0,0-5 0,3 4 0,-2 2 0,2-2 0,-3 1 0,4-1 0,-3 2 0,3 0 0,-4-2 0,0 1 0,0-4 0,0 4 0,0-5 0,0 4 0,0-2 0,0 1 0,0 1 0,0-2 0,0 1 0,0 1 0,0-2 0,0 1 0,3-2 0,-2 4 0,2-4 0,-3 4 0,0-5 0,0 4 0,0-3 0,0 3 0,0 0 0,0-3 0,4 3 0,-4-3 0,4 3 0,-4-3 0,0 3 0,0 0 0,0-3 0,0 3 0,0 0 0,3-3 0,-2 3 0,2-4 0,-3 4 0,0-2 0,0 1 0,0 1 0,0-3 0,0 3 0,0 0 0,0-3 0,0 2 0,0 1 0,0-3 0,0 3 0,0-1 0,0-2 0,0 2 0,0 1 0,0-3 0,0 3 0,0 0 0,0-3 0,0 3 0,0 0 0,0-3 0,0 3 0,0-1 0,0-1 0,0 2 0,0-1 0,0-1 0,0 2 0,0-1 0,0-2 0,0 3 0,0 0 0,0-3 0,0 3 0,0-1 0,0-2 0,0 3 0,0 0 0,0-3 0,0 3 0,0-1 0,0-2 0,0 2 0,0 1 0,0-3 0,0 2 0,0 0 0,0-2 0,0 2 0,0 1 0,0-3 0,0 3 0,0-1 0,0-2 0,0 2 0,0 1 0,0-3 0,0 3 0,0 0 0,0-3 0,0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26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1 24575,'10'0'0,"9"0"0,-9 0 0,11 0 0,-9 0 0,5 0 0,-1 0 0,1 0 0,4 0 0,-7 0 0,7 0 0,-4 0 0,1 0 0,-1 0 0,-1 0 0,-4 0 0,5 0 0,-4 0 0,-2 0 0,-3 0 0,-1 0 0,1 0 0,-1 0 0,1 0 0,-1 0 0,0 0 0,1 0 0,-1 0 0,1 0 0,-1 0 0,1 0 0,4 0 0,0 0 0,1 0 0,2 0 0,-6 0 0,6 0 0,-6 0 0,3 0 0,-5 0 0,1 0 0,-1 0 0,-3 3 0,0 1 0,-4 2 0,-4 1 0,4 1 0,-3-1 0,3 0 0,0 0 0,0 1 0,0-1 0,0 5 0,0 1 0,0 3 0,0 6 0,0-4 0,0 8 0,-5-4 0,4 1 0,-7 3 0,7-3 0,-6-1 0,2 0 0,0-1 0,-2-7 0,6 6 0,-6-7 0,6-1 0,-3 0 0,1-5 0,2 1 0,-2-1 0,3 1 0,-4-1 0,3 1 0,-2-1 0,6-3 0,1 2 0,3-5 0,1 2 0,4 1 0,-4-3 0,8 2 0,-4 1 0,1-3 0,3 6 0,-4-6 0,5 7 0,-5-7 0,4 2 0,-3 1 0,-1-3 0,4 6 0,-8-2 0,8-1 0,-7 3 0,2-6 0,-3 5 0,-1-5 0,1 6 0,-1-6 0,1 6 0,-1-4 0,0 5 0,-3-1 0,-1 0 0,-3-1 0,-3 1 0,-5-3 0,-5 3 0,-3-2 0,-1-1 0,0 4 0,-4-3 0,-2 3 0,0 1 0,-3 0 0,3 0 0,0-4 0,-3 3 0,8-3 0,-3 0 0,8-2 0,1 1 0,5-3 0,-1 2 0,4 0 0,-3-2 0,6 5 0,-2-2 0,6 0 0,2-1 0,10 0 0,3 2 0,3 3 0,0 1 0,1-1 0,-4 1 0,8 0 0,-4-1 0,1 1 0,3 0 0,-8 0 0,3-1 0,-4 1 0,0-1 0,-5 0 0,0 0 0,-1 0 0,-2-4 0,3 3 0,-5-6 0,-3 6 0,3-4 0,-7 5 0,4-2 0,-4 1 0,-4-3 0,0 3 0,-4-3 0,-3 4 0,-2 0 0,-4 0 0,-4 1 0,3-5 0,-4 4 0,1-3 0,3 4 0,-9 0 0,9-1 0,-8 1 0,8-1 0,-3 1 0,4-4 0,4 2 0,-3-6 0,8 5 0,-4-2 0,4 1 0,1-2 0,-1-3 0,4 3 0,-3-2 0,6 5 0,-2-2 0,3 3 0,0 0 0,0 0 0,0 1 0,0-1 0,0 5 0,0 1 0,0 3 0,0 6 0,0-5 0,0 10 0,0-5 0,0 6 0,0 4 0,0-3 0,0 4 0,0-6 0,0 1 0,0 5 0,4-5 0,-3 5 0,3-10 0,-4 3 0,0-3 0,4 4 0,-3 1 0,3-6 0,-4 4 0,0-8 0,0 4 0,0-6 0,0 1 0,0-5 0,0 0 0,0-4 0,0-1 0,0 1 0,0-1 0,0-6 0,-3-1 0,2-11 0,-2 3 0,3-3 0,0 3 0,0 1 0,0-1 0,0 0 0,4-3 0,0 2 0,4-3 0,-1 5 0,5-1 0,1 0 0,-1 3 0,4-3 0,-4 7 0,5-6 0,0 6 0,-1-3 0,-3 4 0,3 0 0,-4 0 0,1 0 0,-2 0 0,1 0 0,-4 0 0,4 0 0,-4 0 0,-1 0 0,1 0 0,-1 0 0,5 4 0,-4 0 0,4 4 0,-5 0 0,1-1 0,-1 1 0,1-1 0,-1 1 0,1-1 0,-4 1 0,3 3 0,-6-2 0,3 2 0,-4 1 0,0 1 0,0-1 0,0 9 0,0-8 0,0 9 0,0-6 0,0 6 0,-4-4 0,-5 8 0,-4-8 0,-1 8 0,-7-8 0,6 4 0,-6-5 0,4 0 0,0-4 0,0 3 0,1-7 0,-1 3 0,4-4 0,-3 0 0,4 0 0,-5-3 0,0-1 0,5-4 0,-4 0 0,3 0 0,0 0 0,2 0 0,3 0 0,0 0 0,1 0 0,-1 0 0,4-4 0,0 0 0,4-3 0,0-1 0,4-3 0,0-1 0,8-1 0,1-2 0,4 5 0,-1-6 0,1 7 0,-1-3 0,1 3 0,-4 1 0,2 0 0,-2 0 0,0 3 0,-2 1 0,1 4 0,-4 0 0,4 0 0,-5 0 0,1 0 0,3 0 0,-2 0 0,3 0 0,-5 0 0,1 4 0,-1 0 0,1 4 0,0 3 0,-1-2 0,1 6 0,0-2 0,1 4 0,-5 4 0,0-3 0,-4 3 0,0-4 0,0 4 0,0-3 0,0 4 0,0-1 0,0 2 0,0-1 0,-4 4 0,-1-8 0,-8 8 0,0-8 0,-5 8 0,-4-7 0,3 3 0,-2-5 0,-1 0 0,4-4 0,-8 0 0,8-4 0,-4-1 0,6-3 0,-1-1 0,0-4 0,4 0 0,2 0 0,-1 0 0,3 0 0,-2 0 0,3-3 0,4-2 0,1-6 0,3 2 0,0-2 0,0 3 0,0 1 0,0-1 0,0 0 0,0 1 0,0-1 0,0-4 0,3 4 0,1-4 0,4 4 0,4 0 0,-4 1 0,8-2 0,-8 5 0,8-3 0,-4 6 0,1-3 0,3 4 0,-8 0 0,8 0 0,-8 0 0,4 0 0,-4 0 0,-1 0 0,1 0 0,-1 0 0,1 3 0,-1 1 0,1 4 0,-1-1 0,-3 1 0,0-1 0,-1 5 0,-2 1 0,3-1 0,-4 9 0,0-8 0,0 9 0,0-1 0,0 2 0,0 4 0,0-4 0,0 3 0,0-3 0,-8 4 0,2-4 0,-11 3 0,7-8 0,-6 3 0,7-8 0,-7 2 0,7-6 0,-2 2 0,3-3 0,0-1 0,1 1 0,3-1 0,0 0 0,4 1 0,0-1 0,0 0 0,0 1 0,0 3 0,0 2 0,0 4 0,0 4 0,0-3 0,0 8 0,0-3 0,0 4 0,0 0 0,0 6 0,0-4 0,0-1 0,-4-2 0,3-3 0,-7 0 0,7 3 0,-6-8 0,6-1 0,-7-1 0,4-8 0,-1 4 0,-1-5 0,5 1 0,-6-1 0,6 1 0,-6-4 0,3-1 0,-3-3 0,0 0 0,-1 0 0,0 0 0,1 0 0,-1 0 0,-4 0 0,4 0 0,-8 0 0,3 0 0,-3 0 0,3 0 0,-8 0 0,7 0 0,-7 0 0,4 0 0,-4 0 0,3 0 0,-4 0 0,5 0 0,-4 0 0,7 0 0,-11 0 0,15 0 0,-11 0 0,9 0 0,-5 0 0,0 0 0,0 0 0,1 0 0,-1 0 0,0 0 0,0 0 0,1 0 0,3 0 0,-3 0 0,3-3 0,-3 2 0,3-3 0,-3 4 0,8-3 0,-8 2 0,7-3 0,-3 4 0,1 0 0,2 0 0,-6 0 0,7 0 0,-3 0 0,3 0 0,0 0 0,1 0 0,0 0 0,-1 0 0,1 0 0,0 0 0,0 0 0,0 0 0,-1 0 0,1 0 0,0 0 0,0 0 0,0 0 0,0 0 0,-1 0 0,1 0 0,-4 0 0,-5 0 0,-1 0 0,0 0 0,2 0 0,6 0 0,-3 0 0,1 0 0,2 0 0,-2 0 0,3 0 0,4-3 0,1-1 0,3-3 0,0 3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2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46 24575,'-15'0'0,"0"0"0,-2 0 0,0 0 0,0 0 0,-4 0 0,-2 0 0,0 0 0,-3 0 0,3 0 0,-4 0 0,-1 0 0,6 0 0,-5 0 0,9 0 0,-8 0 0,8 0 0,1 0 0,1 0 0,7-7 0,-3 5 0,4-6 0,1 8 0,-1 0 0,0 0 0,1 0 0,-1 0 0,0 0 0,4-3 0,-3 2 0,3-2 0,-3 3 0,-1 0 0,0 0 0,1 0 0,-1 0 0,1 0 0,0 0 0,3-3 0,1-1 0,3-3 0,0 3 0,0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3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7 163 24575,'0'11'0,"0"2"0,0 8 0,0-3 0,0 8 0,0-8 0,0 8 0,0-3 0,0 4 0,0 6 0,0-9 0,0 13 0,0-13 0,0 14 0,0-9 0,0 4 0,0-10 0,0 3 0,0-8 0,0 3 0,0-8 0,0-2 0,0-3 0,0-1 0,0 1 0,-3-4 0,2-4 0,-2-4 0,3-7 0,0-2 0,0-4 0,0 1 0,0-6 0,0-6 0,0-1 0,0-9 0,0 9 0,0-10 0,0 5 0,0-6 0,0 6 0,0-5 0,0 10 0,4-4 0,1 10 0,0 2 0,2 4 0,-2 0 0,0 5 0,2-4 0,-6 7 0,6 1 0,-6 1 0,6 3 0,-7-4 0,7 1 0,-3-1 0,0 1 0,3-1 0,-3 1 0,3-1 0,0 1 0,0-1 0,1 1 0,0-1 0,-1 1 0,1-1 0,-1 4 0,1-3 0,-1 6 0,1-2 0,-1 3 0,1 0 0,-1 0 0,0 0 0,1 0 0,-1 0 0,1 0 0,-1 0 0,1 3 0,0 5 0,0 5 0,4 3 0,-3 1 0,3 0 0,-4-1 0,1 1 0,-1 0 0,0-1 0,1 1 0,-1 0 0,0-1 0,-3 1 0,-1 0 0,-4-1 0,0 1 0,0 0 0,0-1 0,0 1 0,0 4 0,0-3 0,0 4 0,0-6 0,0 1 0,0-5 0,0 4 0,-4-3 0,0-1 0,-8 4 0,3-8 0,-3 4 0,1-4 0,2 0 0,-3-1 0,1 1 0,2-3 0,-3-2 0,0-3 0,4 0 0,-8 0 0,7 0 0,-2 0 0,-1 0 0,3 0 0,-2 0 0,3 0 0,1-3 0,-1-1 0,4-4 0,-3 4 0,3-3 0,-1 3 0,-1-4 0,5 0 0,-3 1 0,4-1 0,-3 1 0,2-1 0,-2 1 0,6 6 0,1 2 0,7 6 0,2 5 0,11 5 0,-10 0 0,10 3 0,-12-3 0,1-4 0,3 2 0,-8-2 0,8 3 0,-7-3 0,3 3 0,0-8 0,-3 8 0,3-7 0,-4 7 0,-1-8 0,1 4 0,0-5 0,-1 1 0,1-1 0,-4 1 0,3-4 0,-6 2 0,5-5 0,-5 5 0,5-5 0,-5 5 0,6-5 0,-3 2 0,0 0 0,-1-2 0,-3 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4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0 24575,'-8'0'0,"1"4"0,-1 0 0,0 12 0,-4-6 0,-1 11 0,-4-8 0,0 0 0,4 3 0,1-8 0,0 8 0,4-7 0,-4 2 0,4 1 0,0-4 0,0 4 0,4-5 0,-3-2 0,6 1 0,-2-2 0,0 3 0,2 0 0,-5 0 0,1 1 0,-2-1 0,-1 1 0,0-1 0,1 1 0,3-1 0,-3-3 0,3 3 0,-1-3 0,2 3 0,3 1 0,-3-4 0,2 2 0,-10-2 0,6 3 0,-7 1 0,8-1 0,-3 1 0,3-1 0,0 0 0,1 0 0,0-3 0,2 2 0,-5-5 0,1 5 0,-2-2 0,0 4 0,-1-1 0,1-3 0,3 2 0,-2-5 0,5 6 0,-6-3 0,3 3 0,-3 0 0,3 0 0,-2 0 0,2-1 0,-3-2 0,3 3 0,-3-3 0,3 3 0,-4 1 0,1-4 0,3-1 0,1-3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4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24575,'7'11'0,"1"3"0,3-5 0,-1 11 0,6-9 0,-7 9 0,3-7 0,1 9 0,0-5 0,1 5 0,-3-10 0,1 4 0,-3-3 0,3 3 0,-4-3 0,0-1 0,0-5 0,-4 1 0,3-1 0,-3 1 0,0-1 0,3 1 0,-7-1 0,7 1 0,-6-1 0,6 1 0,-3-1 0,3 1 0,-3-1 0,3 0 0,-3 1 0,0 0 0,3-1 0,-3 0 0,0 1 0,2-5 0,-5 4 0,5-4 0,-2 5 0,3-1 0,1 4 0,-1-3 0,1 3 0,0-4 0,-4 1 0,2-1 0,-5-3 0,2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39:45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 3 0,0-2 0,0 7 0,0-4 0,0 5 0,0-5 0,0 4 0,0-3 0,0 3 0,0 1 0,0 4 0,0-7 0,0 7 0,0-9 0,0 5 0,0-5 0,0 4 0,0-7 0,0 6 0,0-6 0,0 2 0,0 4 0,0-5 0,0 5 0,0-8 0,0 1 0,0-1 0,0 0 0,0 0 0,3-3 0,1-1 0,4-3 0,-1 0 0,1 0 0,-1 0 0,0 0 0,1 0 0,4 0 0,-4 0 0,4 0 0,-5 0 0,5 0 0,-4 0 0,4 0 0,-1 0 0,-2 0 0,2 0 0,-3 0 0,0 0 0,-1 0 0,1 0 0,-1 0 0,1 0 0,-1 3 0,1-2 0,-1 2 0,1-3 0,-1 0 0,-3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04:41:23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24575,'11'0'0,"-3"0"0,4 0 0,4 0 0,1 0 0,10 0 0,-5 0 0,-1 0 0,0 0 0,2 0 0,0 0 0,3 4 0,-4 1 0,1 4 0,3 0 0,-8-1 0,8 1 0,-8 0 0,3-1 0,-4 1 0,-4-1 0,2 4 0,-6-4 0,7 8 0,-8-8 0,8 8 0,-7-3 0,2-1 0,-2 4 0,-2-8 0,1 8 0,0-3 0,1 3 0,-1 1 0,-3-5 0,2 4 0,-6-3 0,3 3 0,-1-4 0,-2 4 0,2-4 0,1 5 0,-3-1 0,2 1 0,1 0 0,-3 4 0,3-3 0,-4 8 0,0-8 0,0 3 0,0-4 0,0 4 0,0-3 0,0 4 0,0-1 0,0-3 0,0 8 0,0-8 0,0 8 0,0-8 0,-4 8 0,-1-8 0,-4 8 0,-3-8 0,2 3 0,-2-4 0,-1 4 0,3-3 0,-6 4 0,6-6 0,-1-3 0,2 3 0,1-4 0,0 1 0,0 2 0,0-2 0,-4 0 0,2 3 0,-2-7 0,4 6 0,0-2 0,-4 3 0,3-3 0,-3 3 0,4-4 0,-4 1 0,6-1 0,-9 0 0,13-4 0,-9 4 0,7-5 0,-4 1 0,4-1 0,-3 1 0,7-1 0,-4 1 0,1-4 0,2 3 0,-2-3 0,0 3 0,2 0 0,-6 0 0,7 1 0,-7-1 0,6 1 0,-6-1 0,6 1 0,-2-1 0,0 1 0,-2-1 0,1 1 0,1-1 0,3 0 0,0 0 0,0 0 0,0 3 0,0-2 0,0 3 0,0-4 0,0 1 0,0 0 0,0-1 0,3 0 0,-2 1 0,2-1 0,1-3 0,-4 3 0,7-3 0,-6 4 0,5-5 0,-2 4 0,4-3 0,-1 4 0,1-1 0,-1 1 0,5 0 0,1 0 0,3 0 0,1 0 0,0 1 0,-1-1 0,1 0 0,-1 1 0,1-1 0,0 0 0,-1 1 0,1-1 0,-4 0 0,2 0 0,-6 0 0,6 0 0,-2 0 0,0 0 0,2 0 0,-6 0 0,2 0 0,1 0 0,-4-1 0,4 1 0,-4 0 0,-1-1 0,1 1 0,-1-1 0,1-3 0,-1 3 0,-3-3 0,0 3 0,-7-3 0,-1-1 0,-8-3 0,4 3 0,-8 2 0,0 6 0,-2-2 0,-2 3 0,7-4 0,1 0 0,1 0 0,2-4 0,1 3 0,1-3 0,3 4 0,-4-1 0,4 1 0,1-1 0,3 0 0,0 0 0,0 0 0,0 0 0,0 1 0,0-1 0,0 1 0,0-1 0,0 1 0,0-1 0,0 1 0,0 3 0,0-2 0,0 7 0,0-8 0,3 8 0,2-4 0,-1 5 0,4 0 0,-3-1 0,3 1 0,1 4 0,-1 2 0,1 0 0,0 3 0,4-4 0,2 11 0,-1-4 0,0 4 0,-1-6 0,-2 6 0,2-4 0,1 4 0,-4-6 0,3 1 0,-4-1 0,0-4 0,0 3 0,0-4 0,-1 1 0,-3 3 0,3-3 0,-7-1 0,7 0 0,-3-1 0,0-3 0,-1 8 0,-1-8 0,-2 3 0,7 1 0,-7 0 0,3 1 0,-4 3 0,4-8 0,-3 8 0,2-8 0,-3 8 0,0-8 0,0 8 0,0-3 0,0-1 0,0 5 0,0-10 0,0 10 0,0-9 0,0 3 0,-3-4 0,2-1 0,-7 1 0,3 0 0,-3-5 0,0 4 0,0-8 0,4 4 0,-3-5 0,-1 1 0,-1 0 0,-7 0 0,8 0 0,-8 0 0,3 0 0,-8-3 0,3 2 0,-9-6 0,5 3 0,-11-4 0,4 0 0,-4 4 0,5-3 0,-5 3 0,4-4 0,-9 0 0,9 0 0,-4 0 0,5 0 0,1 0 0,4 0 0,2 0 0,4 0 0,0 0 0,4 0 0,2 0 0,3 0 0,7-3 0,-2 2 0,6-2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01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331 1 24575,'0'11'0,"0"14"0,0-9 0,0 24 0,0-23 0,0 38 0,0-35 0,0 29 0,0-8 0,0-6 0,0 22 0,0-25 0,0 10 0,0-4 0,0 5 0,0 1 0,0 0 0,0-6 0,0 4 0,0-10 0,0 10 0,-4-10 0,-2 4 0,-5 0 0,1-4 0,-1 10 0,1-10 0,-1 4 0,1 0 0,-5-4 0,3 4 0,-2-6 0,4-5 0,0 4 0,0-9 0,1 3 0,-1-4 0,1-1 0,0 0 0,0-4 0,4 3 0,-3-7 0,4 3 0,-5-5 0,5 0 0,0 0 0,0 1 0,3-1 0,-6 0 0,6 0 0,-6 0 0,6 0 0,-2 0 0,3 0 0,0 0 0,0 0 0,0 1 0,-4-1 0,3 0 0,-3 1 0,4-1 0,0 0 0,0 0 0,-3-4 0,2 3 0,-7-2 0,4 7 0,-5-3 0,4 3 0,-2-4 0,2 0 0,-3 1 0,3-1 0,-2 0 0,3-4 0,0-4 0,0-8 0,4-1 0,0-7 0,0 2 0,0-5 0,0 1 0,0-1 0,0 1 0,0 0 0,0 4 0,0-4 0,0 4 0,0-4 0,0 4 0,0 1 0,0 5 0,0 0 0,0 6 0,0 7 0,0 4 0,0 7 0,0-2 0,0 5 0,0 4 0,0 2 0,0 0 0,0 4 0,0-10 0,0 5 0,0-6 0,0-4 0,0-1 0,0-5 0,0 1 0,0-1 0,0 0 0,4-4 0,0 0 0,4-4 0,4-16 0,2 7 0,4-16 0,1 10 0,-1-3 0,0 3 0,-3-2 0,2 7 0,-7-3 0,3 4 0,-5 0 0,0 5 0,0 0 0,0 4 0,-3-3 0,2 2 0,-2-6 0,-1 2 0,4 0 0,-4-2 0,1 2 0,2 1 0,-6-4 0,6 7 0,-6-6 0,3 3 0,-1-1 0,-2-2 0,3 6 0,-4-2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04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24 365 24575,'0'12'0,"0"9"0,0-1 0,0 10 0,0 6 0,0-9 0,0 7 0,0-9 0,0 0 0,0-6 0,0-6 0,0 0 0,0 1 0,0-1 0,0 0 0,0-12 0,0-7 0,0-7 0,0-6 0,0 1 0,0-6 0,0-1 0,0 0 0,0-4 0,0 4 0,0-5 0,0-1 0,0 1 0,0 0 0,0 0 0,4-1 0,-2 1 0,2 0 0,-4-7 0,0 11 0,0-9 0,0 15 0,0-4 0,0 10 0,0 1 0,4 5 0,0 3 0,1-2 0,2 6 0,-3-3 0,1 0 0,2 0 0,-2-1 0,3-2 0,5 2 0,-4 0 0,4-3 0,0 3 0,4-4 0,-3 4 0,2 2 0,-8 3 0,1 0 0,-1 0 0,0 0 0,0 0 0,0 0 0,0 3 0,1 6 0,-1 5 0,2 4 0,-1 1 0,-4-5 0,-1 3 0,0-8 0,-3 9 0,2-9 0,-3 4 0,0-5 0,0 0 0,0 1 0,0-1 0,0 0 0,0 0 0,0 1 0,0-1 0,-4 0 0,-5 1 0,0-1 0,-4 1 0,0 0 0,3 4 0,-3-4 0,0 5 0,3-6 0,-3 1 0,1-1 0,2 1 0,-7-4 0,7 2 0,-3-6 0,5 3 0,-1-1 0,1-2 0,0 3 0,-5-4 0,3 0 0,-3 0 0,5 0 0,0 0 0,-1 0 0,1 0 0,-1 0 0,5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06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287 0 24575,'-7'0'0,"-1"0"0,0 0 0,0 0 0,0 0 0,0 0 0,0 0 0,1 0 0,-2 0 0,1 0 0,0 0 0,0 0 0,-1 0 0,1 0 0,0 0 0,-1 0 0,1 0 0,0 0 0,-1 0 0,1 0 0,0 0 0,0 0 0,0 0 0,0 0 0,-1 0 0,1 0 0,-5 0 0,4 0 0,-4 0 0,4 0 0,1 0 0,0 0 0,0 0 0,4 4 0,1 0 0,3 3 0,0 1 0,0 0 0,0 1 0,0 3 0,0 2 0,0 10 0,0-5 0,0 10 0,0 2 0,0 1 0,0 10 0,0-10 0,0 4 0,0-6 0,0 6 0,0-4 0,0 4 0,0-6 0,0-5 0,0 4 0,4-4 0,-3 0 0,4-6 0,-5-2 0,0-3 0,3 0 0,-2-1 0,3-5 0,-4 0 0,0 5 0,0-4 0,0 4 0,0-5 0,0 0 0,0-3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06.9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 0 24575,'0'26'0,"0"0"0,0-14 0,0 5 0,0 4 0,0-7 0,0 6 0,0-7 0,0 4 0,0-5 0,0 4 0,0-4 0,0 5 0,0 0 0,0-1 0,0 1 0,0 0 0,0-1 0,0-3 0,0 3 0,0-8 0,0 4 0,0-5 0,0 4 0,0-3 0,0 3 0,0 0 0,0-2 0,-3 1 0,2-2 0,-2 2 0,3-2 0,0 3 0,0-1 0,0-1 0,0 6 0,0-7 0,-4 4 0,3-5 0,-2 5 0,3-4 0,0 4 0,0-5 0,0 5 0,0-4 0,0 4 0,0 0 0,0-4 0,0 8 0,0-8 0,0 4 0,0-1 0,0-2 0,0 2 0,0-3 0,-3 0 0,2 3 0,-3-2 0,4 2 0,0-3 0,0 3 0,0-3 0,0 3 0,-3-4 0,2 4 0,-2-2 0,-1 1 0,3-2 0,-5 3 0,5-3 0,-3 3 0,1 0 0,2-3 0,-2 3 0,-1-3 0,4-1 0,-7 4 0,6-3 0,-2 3 0,-1-3 0,3-1 0,-2 4 0,0-3 0,2 3 0,-3-3 0,1-1 0,2 4 0,-6-3 0,7 3 0,-4-3 0,1 3 0,2-3 0,-2 3 0,3-1 0,-4-1 0,3 1 0,-5-2 0,5 2 0,-2-2 0,0 3 0,2-1 0,-2-2 0,-1 3 0,3-3 0,-5-1 0,5 4 0,-3-3 0,4 2 0,0 1 0,0-3 0,0 3 0,0 0 0,0-3 0,0 3 0,0-1 0,0-2 0,-7 3 0,5-3 0,-5 0 0,3 2 0,4-2 0,-4 3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08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24575,'12'0'0,"7"0"0,1 0 0,3 0 0,-5 0 0,6 0 0,-4 0 0,3 0 0,1 0 0,-9 0 0,7 0 0,-12 0 0,3 0 0,-5 0 0,0 0 0,-3 0 0,-2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09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24575,'12'0'0,"4"0"0,-2 0 0,0 0 0,3 0 0,-3 0 0,4 0 0,6 0 0,-4 0 0,3 0 0,-5 0 0,1 0 0,4 0 0,-7 0 0,6 0 0,-8 0 0,4 0 0,-4 0 0,-1 0 0,-5 0 0,0 0 0,-3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10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24575,'17'0'0,"-1"0"0,8 0 0,-4 0 0,3 0 0,1 0 0,-5 0 0,5 0 0,0 0 0,-5 0 0,5 0 0,-10 0 0,3 0 0,-8 0 0,4 0 0,-5 0 0,1 0 0,-1 0 0,-3 0 0,-2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17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24575,'0'8'0,"0"4"0,0 8 0,0-5 0,0 7 0,0-8 0,0 0 0,0-1 0,0-1 0,0-2 0,0 3 0,0-5 0,0 5 0,0-4 0,0 8 0,0-3 0,0 10 0,0-5 0,0 10 0,0-4 0,0 0 0,0 4 0,0-9 0,0 3 0,0-9 0,0 3 0,0-7 0,0 2 0,0-3 0,0-1 0,0 0 0,0 1 0,0-1 0,0 0 0,0-1 0,0 1 0,0 5 0,0-4 0,0 8 0,0-7 0,0 7 0,0-8 0,0 4 0,0-5 0,0 1 0,0-1 0,0 0 0,0 0 0,0-3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18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20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59 24575,'0'12'0,"0"1"0,0 0 0,0 0 0,0 0 0,0-4 0,0 8 0,0-7 0,0 7 0,0-8 0,4 8 0,-3-7 0,7 3 0,-7-5 0,6-4 0,-6 4 0,6-7 0,-6 6 0,7-6 0,-4 6 0,4-6 0,1 7 0,-1-7 0,0 6 0,1-6 0,-1 3 0,0-1 0,5-2 0,1 3 0,0-4 0,3 4 0,-8-3 0,9 3 0,-9-4 0,4 0 0,-5 0 0,0 0 0,1 0 0,-1 0 0,0 0 0,0 0 0,1 0 0,-1 0 0,1-8 0,-1-2 0,2-9 0,-1 1 0,0-1 0,0 1 0,-4-1 0,-1 5 0,0-3 0,-3 7 0,3-2 0,-4 3 0,0 1 0,0-1 0,0 1 0,0 0 0,0-1 0,0 1 0,-3 3 0,2-2 0,-11 2 0,6 0 0,-7-3 0,5 4 0,-1-1 0,1-3 0,0 4 0,-1-1 0,1-2 0,-1 6 0,1-3 0,-1 0 0,1 3 0,0-2 0,0 3 0,0 0 0,0 0 0,-1 0 0,-3 0 0,2 0 0,-7 0 0,3 0 0,0 0 0,1 0 0,4 0 0,1 0 0,0 3 0,-1-2 0,5 6 0,0-3 0,4 4 0,0 0 0,0 0 0,0 1 0,0-1 0,0 0 0,0 0 0,-4 1 0,-1 3 0,-4 2 0,0 5 0,0-5 0,0-2 0,1-3 0,3-1 0,-2 0 0,6-3 0,-3-2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22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8639,'3'-4'0,"2"0"5103,7 4-5103,2 0 2751,0 0-2751,3 0 1658,-8 0-1658,3 0 6424,-4 0-6424,0 0 0,0 0 0,0 0 0,0 0 0,0 0 0,5 0 0,1 0 0,0 0 0,3 0 0,-3 0 0,4 0 0,-4 0 0,-1 0 0,-5 0 0,0 0 0,1 0 0,-1 0 0,-4 0 0,-1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23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 9953,'-4'3'0,"1"5"5095,-5 1-5095,6 7 2541,-7-6-2541,9 2 1483,-3-4-1483,2 0 5503,-3 0-5503,4 0 0,0-1 0,0 1 0,-4-4 0,3 3 0,-3-3 0,1 1 0,2 2 0,-3-3 0,4 0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8:25:25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24575,'4'4'0,"-1"1"0,1 3 0,-3 0 0,3 0 0,-4 0 0,0 0 0,0 0 0,0 0 0,0 0 0,-4-3 0,0-2 0,-4-3 0,4-3 0,1-2 0,3-2 0,3 3 0,1 0 0,1 1 0,1 2 0,-5-3 0,3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23.5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2119 24575,'0'-29'0,"0"6"0,0 12 0,0-1 0,0-1 0,0-4 0,0 1 0,0-1 0,0 0 0,0 0 0,0 1 0,0-1 0,0 0 0,0 4 0,0-2 0,0 6 0,0-3 0,0 1 0,0 2 0,0-3 0,0 5 0,0-9 0,0 7 0,0-6 0,0 3 0,0 4 0,0-4 0,0 4 0,0-3 0,0 3 0,0-3 0,0 0 0,0 3 0,0-3 0,0-4 0,0 5 0,0-5 0,0 7 0,0 1 0,0-5 0,0 3 0,3-2 0,-2 3 0,2-4 0,-3 4 0,4-8 0,-3 3 0,3-4 0,-1 1 0,-2-1 0,7 0 0,-7 0 0,6-4 0,-6 3 0,3-4 0,0 10 0,-3-4 0,2 3 0,-3 1 0,4-4 0,-3 3 0,2-4 0,-3 5 0,0-4 0,4 3 0,-3-4 0,3 1 0,-4-1 0,0 0 0,3 0 0,-2 1 0,3 3 0,-4-3 0,0 3 0,0 1 0,0-4 0,0 3 0,3 1 0,-2-4 0,2 7 0,-3-7 0,0 8 0,0-8 0,0 7 0,0-6 0,0 6 0,0-7 0,0 4 0,0-1 0,0-3 0,0 3 0,0 1 0,0-4 0,0 3 0,0-4 0,0 1 0,0-1 0,0 0 0,4 0 0,-3 1 0,3 3 0,-4-3 0,0 3 0,0-3 0,0-6 0,3 8 0,-2-6 0,2 2 0,-3 0 0,0-3 0,0 4 0,0 0 0,4-4 0,-3 3 0,3-4 0,-4 6 0,5-6 0,-4 4 0,3-3 0,-4 4 0,3 0 0,-2 4 0,3-2 0,0 2 0,-3-4 0,6 0 0,-6 1 0,6-1 0,-2 0 0,0 0 0,2 1 0,-6-1 0,6 0 0,-6 0 0,6 5 0,-6-4 0,6 7 0,-6-6 0,5 6 0,-5-3 0,2 1 0,1 2 0,-3-3 0,5 5 0,-5-1 0,6-3 0,-7 3 0,10 1 0,-2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39.0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2676 24575,'0'-61'0,"0"-9"0,0 6 0,0-15 0,0-8 0,0 8 0,0 2 0,0 8 0,0 18 0,0-22 0,0 34 0,0-28 0,0 25 0,0-4 0,0 6 0,0 6 0,0-5 0,0 15 0,0-13 0,0 13 0,0-9 0,0 5 0,0 1 0,0-6 0,0 4 0,0 1 0,0 2 0,0 3 0,0 0 0,0 2 0,0 4 0,0 0 0,0 1 0,0-1 0,0-5 0,0 4 0,0-8 0,0 3 0,0-4 0,0-1 0,5-4 0,0-15 0,1-2 0,3-5 0,-3 2 0,4 10 0,-5-10 0,4 11 0,-3-12 0,4 12 0,-4-11 0,3 10 0,-4-4 0,1 6 0,-2 6 0,0 1 0,-3 0 0,3 9 0,-4-7 0,4 13 0,-3-8 0,3 8 0,-4-4 0,3 6 0,-2 3 0,3-3 0,0 4 0,-4-1 0,8-3 0,-7 8 0,2-4 0,1 5 0,3-1 0,1 0 0,3 1 0,-3-5 0,3 3 0,2-7 0,4 7 0,-5-3 0,0 8 0,-5-3 0,1 6 0,3-2 0,-3 3 0,2 0 0,2 0 0,0 0 0,10 4 0,6 6 0,2 9 0,10 8 0,-3 4 0,-1-5 0,6 5 0,-18-12 0,4 1 0,-11-5 0,-4-6 0,-2 3 0,-3-5 0,-1 1 0,1-4 0,3-1 0,1 1 0,4-3 0,1 3 0,-1-1 0,1-2 0,0 3 0,-5-4 0,4 0 0,-8 0 0,8 0 0,-4 0 0,1 0 0,3 0 0,-4 0 0,5 0 0,0 0 0,-1 0 0,1 0 0,4 0 0,-3 0 0,8 0 0,-8-4 0,8-1 0,-3-4 0,4 4 0,-4-3 0,3 3 0,-8-3 0,8-1 0,-3 0 0,-1 0 0,4 0 0,-3 0 0,0 0 0,3 0 0,-4 0 0,1 0 0,3 0 0,-8 0 0,3 1 0,-4-1 0,-4 4 0,2 2 0,-6-1 0,2 3 0,1-6 0,-3 6 0,6-2 0,-2-1 0,3 3 0,1-7 0,0 7 0,-1-6 0,1 6 0,-4-3 0,-2 4 0,-3 0 0,2 0 0,-1 0 0,2 0 0,-1 0 0,-1 0 0,1 0 0,5 0 0,-1 0 0,1 0 0,1 0 0,-7 0 0,2 4 0,-3-4 0,3 4 0,-3-1 0,3-2 0,-4 6 0,4-3 0,-3 3 0,7-3 0,-3 3 0,5-2 0,-1 3 0,1 1 0,0-1 0,-1 0 0,1 1 0,-4 3 0,3-3 0,-3 3 0,3 0 0,1-3 0,0 3 0,-1 0 0,1-3 0,4 8 0,2-3 0,-1-1 0,5 0 0,-5-4 0,1 0 0,3 0 0,-4 0 0,11-4 0,2-1 0,4-4 0,1 0 0,0 0 0,0 0 0,-1-5 0,1 0 0,-6-9 0,-1 3 0,-10-1 0,3 2 0,-8 2 0,3-1 0,-4 1 0,-5 0 0,0 3 0,-4-2 0,-1 6 0,-27-12 0,-1 10 0,-25-12 0,6 10 0,-6-6 0,-2 1 0,-6-1 0,0 0 0,0-4 0,0 3 0,7-4 0,1 6 0,6 0 0,0 4 0,6-2 0,-5 7 0,10-3 0,-4 4 0,6 0 0,-1 0 0,1 0 0,-1 0 0,1 0 0,-1 0 0,6 0 0,-5 0 0,5 0 0,-6 0 0,1 4 0,-6 1 0,-2 9 0,-6 7 0,1 0 0,-8 10 0,7-10 0,-12 10 0,6-4 0,-1 0 0,-4 4 0,4-5 0,-23 16 0,13-12 0,-20 11 0,15-12 0,-7 5 0,14-6 0,-10 0 0,9-6 0,-5 0 0,1 1 0,7-2 0,6-4 0,2-2 0,7-5 0,4-1 0,2 1 0,6-1 0,8-1 0,-1-3 0,11 2 0,-3-7 0,5 4 0,-4-1 0,2-2 0,-2 2 0,0-3 0,2 4 0,-3-4 0,5 4 0,46-4 0,16 0 0,-2 0 0,5 0-492,5-3 0,1-1 325,4 0 1,2 0 166,9-3 0,1-1-492,-5 0 0,0 1 184,6-1 1,-3 0 307,-21 2 0,-1-1-244,10 0 1,-2 0 243,19-11 0,-26 11 0,-1-1 0,25-15-51,5 4 51,-24 2 983,-1-5-795,-14 11 795,6-5-310,-17 2-107,8 3-566,-20 2 61,3 0-61,-10 9 0,-5-8 0,0 8 0,-4-4 0,2 4 0,-2 0 0,3 0 0,0 0 0,-3 0 0,7 0 0,-6 0 0,6 0 0,-2 0 0,3 0 0,1 0 0,0 0 0,4 0 0,-3 4 0,3 0 0,-8 4 0,2 1 0,-6-2 0,3 1 0,-5 0 0,-3-1 0,6 1 0,-5-1 0,6 1 0,-3-1 0,-1 1 0,1-1 0,-1 1 0,-3-1 0,-21 0 0,-19-3 0,-24-1 0,-17-3 0,-3 0 0,-7-16 0,15 2 0,-6-27 0,15 10 0,-8-10 0,13 7 0,-2 1 0,22 2 0,-7 4 0,20 4 0,-2 5 0,10 1 0,0 4 0,0 1 0,1 4 0,3 0 0,-3-1 0,4 5 0,-1-3 0,1 6 0,0-2 0,4 3 0,-4 0 0,0 0 0,0 0 0,-5 0 0,0 0 0,1 0 0,-1 0 0,0 0 0,0 3 0,0 2 0,-4 8 0,3 0 0,-15 11 0,1 6 0,-11 8 0,0 6 0,-8 7 0,-3 2 0,-14 4 0,5 3 0,10-17 0,-6 15 0,13-17 0,-7 6 0,4-9 0,11-7 0,4-5 0,14-8 0,0-1 0,11-9 0,-3 4 0,8-5 0,-3-3 0,6 9 0,-2-7 0,3 12 0,0-6 0,0 5 0,4 0 0,0-1 0,5 1 0,-1 0 0,0-1 0,1 1 0,-1 4 0,1-3 0,3 4 0,-3-6 0,8 6 0,-8-5 0,4 5 0,-4-1 0,3-3 0,-3 3 0,7-4 0,-6 5 0,5-5 0,-1 5 0,3-1 0,-4-3 0,4 8 0,-7-8 0,6 3 0,-7-8 0,3 2 0,-5-6 0,2 7 0,-1-4 0,-1 1 0,-2 2 0,-2-2 0,1-1 0,-4 4 0,7-3 0,-6-1 0,7 4 0,-7-4 0,2 1 0,1 3 0,-3-8 0,3 8 0,-1-8 0,-2 8 0,2-8 0,0 4 0,-2-5 0,3 5 0,-1-3 0,-2 6 0,2-2 0,-3 3 0,4 1 0,-3 0 0,2-1 0,1 1 0,-3 0 0,7 4 0,-7-3 0,7 3 0,-8-4 0,8 7 0,-7-10 0,6 9 0,-6-10 0,7 4 0,-8-1 0,4 1 0,0 0 0,-3-1 0,2 1 0,-3 0 0,4-1 0,-3 1 0,3-5 0,-4 4 0,0-7 0,3 2 0,-2 1 0,2-4 0,-3 4 0,0-1 0,0-2 0,0 6 0,0-6 0,0 7 0,4-4 0,-3 5 0,3 0 0,-4-1 0,0 1 0,4 4 0,-3-7 0,3 6 0,-4-7 0,0 4 0,0-5 0,0 4 0,0-8 0,0 8 0,0-7 0,0 2 0,0 1 0,0-4 0,0 8 0,0-8 0,0 4 0,0-1 0,0-2 0,0 7 0,3-8 0,-2 4 0,2-1 0,-3-2 0,0 6 0,0-6 0,0 3 0,0-1 0,0-2 0,0 10 0,4-6 0,-3 3 0,3-4 0,-4-1 0,0-2 0,0 2 0,0-3 0,0 3 0,0-3 0,0 3 0,0 0 0,0-3 0,0 3 0,0 0 0,0-3 0,0 3 0,0 4 0,0-6 0,0 10 0,0-10 0,0 2 0,0-3 0,0 3 0,0-3 0,0 3 0,0-1 0,0-2 0,0 5 0,0-5 0,0 2 0,0 1 0,0-3 0,0 3 0,0-1 0,0-2 0,0 3 0,0-1 0,0-2 0,0 2 0,0 1 0,-4-3 0,4 2 0,-4 1 0,4-3 0,0 3 0,-3-1 0,3-2 0,-7 2 0,6-2 0,-2 2 0,-1-2 0,4 2 0,-7-3 0,-5-33 0,-2 9 0,-4-28 0,4 12 0,1 4 0,2-9 0,-2 9 0,3-10 0,0 5 0,0-6 0,0 0 0,4 0 0,-3-6 0,3 5 0,-4 0 0,5 2 0,-4 5 0,8 0 0,-7 1 0,7 5 0,-8 1 0,8-1 0,-6 6 0,6 0 0,-3 5 0,4 1 0,0-1 0,0 4 0,0-3 0,-3 8 0,2-8 0,-3 7 0,4-6 0,0 6 0,0-7 0,0 4 0,0-5 0,0 0 0,0 0 0,-3 0 0,2-4 0,-3-2 0,4-4 0,-4-1 0,3 1 0,-7 0 0,7 4 0,-8-3 0,8 8 0,-6 0 0,6 2 0,-6 8 0,3-8 0,-4 7 0,3-2 0,-2-1 0,3 3 0,-4-6 0,0 2 0,-5-9 0,3 5 0,-3-15 0,4 8 0,-1-15 0,4-2 0,-2 0 0,6-11 0,-2 10 0,4 14 0,0 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34.3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 1113 24575,'0'-25'0,"0"0"0,0 16 0,0-7 0,0-1 0,0-6 0,0 4 0,0-6 0,0 6 0,0-3 0,0 0 0,0 5 0,0 1 0,0 3 0,0-3 0,-8 7 0,7-7 0,-7 3 0,8 1 0,0-4 0,0 3 0,0 1 0,-4-4 0,3 3 0,-2 0 0,3-2 0,-4 2 0,3-4 0,-3 0 0,0 1 0,4 3 0,-8-3 0,7 8 0,-6-8 0,6 7 0,-3-7 0,1 8 0,2-8 0,-3 7 0,1-6 0,2 6 0,-3-7 0,0 8 0,4-8 0,-4 3 0,1 1 0,2-4 0,-2 3 0,3 1 0,0-4 0,-4 3 0,3-4 0,-3 1 0,4-1 0,0 0 0,0-4 0,0 3 0,0-4 0,0 1 0,0 3 0,0-4 0,0 1 0,0 3 0,-4-4 0,4 6 0,-4-1 0,4 4 0,0-3 0,0 8 0,0-4 0,0 4 0,-3 1 0,2 28 0,-2-15 0,3 24 0,0-22 0,0-1 0,0 4 0,0-3 0,0 3 0,0-1 0,0-2 0,0 3 0,0-4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43.7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222 0 24575,'0'46'0,"0"-1"0,0-27 0,0 8 0,0-3 0,0 0 0,0 8 0,0-12 0,0 13 0,0-9 0,0 4 0,0 6 0,0-4 0,0 4 0,0-6 0,0 0 0,0 1 0,0-6 0,0 5 0,0-5 0,0 1 0,0-2 0,0 1 0,0-5 0,0 5 0,0-1 0,0-3 0,0 8 0,0-8 0,-3 3 0,2-4 0,-3 0 0,4-1 0,0 6 0,0-5 0,0 5 0,0-1 0,0-3 0,0 3 0,0 1 0,0-4 0,0 3 0,0 0 0,-4-3 0,3 8 0,-3-3 0,4 0 0,-4 3 0,3-4 0,-7 6 0,7-1 0,-7 1 0,7-1 0,-7-4 0,3 3 0,0-8 0,1 3 0,0 0 0,3-3 0,-7 4 0,7-1 0,-6-3 0,6 3 0,-3 1 0,0 0 0,3 1 0,-7 3 0,7-8 0,-4 8 0,5-8 0,-3 3 0,2-4 0,-3 4 0,4-3 0,0 8 0,0-8 0,-4 8 0,3-3 0,-3 4 0,4-4 0,0 3 0,0-4 0,-4 6 0,3-1 0,-3 0 0,4 1 0,0-1 0,-4 0 0,3 6 0,-3-4 0,-1 9 0,0-9 0,-1 10 0,-2-11 0,3 5 0,-4 7 0,0-15 0,4 14 0,-3-21 0,8 3 0,-4-4 0,0-5 0,4 4 0,-4-8 0,4 8 0,0-8 0,0 4 0,-3-5 0,2 5 0,-2-4 0,3 8 0,0-8 0,0 4 0,0-1 0,0-2 0,0 6 0,0-2 0,0 4 0,0-1 0,0 1 0,0-1 0,0 1 0,0 0 0,0-1 0,0 1 0,0 0 0,0-1 0,0 1 0,0-1 0,0 1 0,0 4 0,0-3 0,0 4 0,0-6 0,0 6 0,0-5 0,0 10 0,0-10 0,0 10 0,0 3 0,0-6 0,0 10 0,4-12 0,-3 1 0,3 3 0,-4-8 0,0 8 0,0-8 0,3 3 0,-2-4 0,3-5 0,-4 4 0,0-7 0,0 2 0,0 1 0,0-4 0,0 4 0,0-5 0,3 4 0,-2 2 0,2-2 0,-3 5 0,4-3 0,-3-1 0,3 4 0,-4-8 0,0 8 0,0-7 0,0 2 0,0 1 0,3-4 0,-2 4 0,2-1 0,-3 2 0,0-1 0,0 4 0,0-3 0,0-1 0,0 4 0,0-3 0,0 8 0,0-3 0,0 3 0,0-4 0,0 0 0,0-1 0,0-3 0,0 2 0,0-2 0,0-1 0,0 0 0,0-4 0,0 2 0,0-1 0,0 2 0,0 0 0,0-3 0,0 3 0,0-1 0,-3-1 0,2 1 0,-2-3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47.9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 0 24575,'-4'31'0,"1"-3"0,3-12 0,0-3 0,0 2 0,0-6 0,0 7 0,0-4 0,0 1 0,0-2 0,0 1 0,0-4 0,0 8 0,0-8 0,0 4 0,0-4 0,0 2 0,0-1 0,0 2 0,0 0 0,0 1 0,0 0 0,0-1 0,0 1 0,0-3 0,0 2 0,4 1 0,-3-4 0,3 4 0,-4-5 0,3 8 0,-2-5 0,3 4 0,-4-6 0,0-1 0,0 4 0,0-3 0,0 3 0,0 4 0,0-6 0,0 10 0,0-11 0,0 4 0,0-5 0,0 4 0,0-3 0,0 3 0,0-1 0,0-2 0,0 3 0,0 0 0,0-2 0,0 3 0,0-5 0,0 4 0,0-3 0,0 3 0,3 0 0,-2-3 0,6 2 0,-6-2 0,2 7 0,-3-6 0,3 6 0,-2-7 0,3-1 0,-4 4 0,3-3 0,-2 2 0,5 0 0,-5 2 0,2 0 0,1 4 0,-3-8 0,6 8 0,-6-7 0,6 2 0,-6-3 0,2-1 0,1 4 0,-3-3 0,2 3 0,0 0 0,1-3 0,0 2 0,3-2 0,-7-1 0,7 1 0,-3 3 0,0-3 0,0 3 0,-1-4 0,-2 3 0,2-2 0,1 7 0,0-7 0,1 4 0,1-5 0,-1 1 0,-1-1 0,2 4 0,-5-3 0,2 3 0,0-4 0,1 4 0,0-3 0,3 3 0,-6-4 0,2 1 0,0 2 0,1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52.7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24575,'0'29'0,"3"-7"0,-2-11 0,2-3 0,1 0 0,0-1 0,3 4 0,-3-3 0,0 3 0,-1-3 0,1 2 0,0-2 0,2 2 0,-1-2 0,2-1 0,-3 1 0,3-1 0,-3 1 0,0-1 0,3 1 0,-3 3 0,0-3 0,3 2 0,-7-3 0,7 0 0,-3 4 0,0-3 0,3 3 0,-6 1 0,5-4 0,-5 4 0,6-5 0,-6 1 0,5 3 0,-5-3 0,3 3 0,-1-4 0,-2 4 0,5-3 0,-5 3 0,3-4 0,-1 1 0,-2 3 0,5-3 0,-5 3 0,3-4 0,-1 4 0,-2-2 0,2 1 0,-3 1 0,3-3 0,-2 3 0,2 0 0,-3-3 0,0 3 0,0-1 0,-11-33 0,4 9 0,-9-24 0,8 16 0,-1 5 0,1 0 0,3 5 0,-2 0 0,6 4 0,-2 1 0,-1-4 0,4 40 0,-4-24 0,4 42 0,0-34 0,0 9 0,4-6 0,-3 1 0,6 0 0,-2-1 0,3 1 0,-3 0 0,2-5 0,-6 4 0,6-8 0,-3 8 0,0-7 0,0 2 0,-4-3 0,3-1 0,-9-32 0,3 14 0,-9-28 0,3 18 0,1 3 0,-1-8 0,0 8 0,4-4 0,-2 5 0,6 5 0,-6 0 0,6 0 0,-3 4 0,1-4 0,2 4 0,-2 1 0,-1-4 0,3 2 0,-2-2 0,0 4 0,2-3 0,-2-1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59.9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24575,'0'24'0,"0"-3"0,0-14 0,0 0 0,0 3 0,0 3 0,4 2 0,-3 2 0,2-4 0,1 2 0,-3-2 0,3-1 0,-1 0 0,-2 0 0,2-4 0,1 4 0,-4-5 0,7 4 0,-6-3 0,2 3 0,1-3 0,-3-1 0,6 5 0,-7-4 0,4 4 0,-4-5 0,4 1 0,-4 3 0,4-3 0,-4 3 0,0-1 0,3-1 0,-2 2 0,2 4 0,-3-6 0,0 6 0,0-8 0,0 1 0,3 2 0,-2-2 0,3 3 0,-1-4 0,-2 8 0,2-1 0,-3 6 0,0-4 0,0-3 0,4 2 0,-3-6 0,2 7 0,-3-8 0,0 4 0,0-1 0,0-2 0,0 2 0,4 1 0,-3 1 0,3-1 0,-4 0 0,0-5 0,0 5 0,0-4 0,0 4 0,3-5 0,-2 4 0,2-2 0,-3 2 0,4-4 0,-3 4 0,2-3 0,-3 2 0,3 1 0,-2-3 0,2 3 0,-3 0 0,4-2 0,-3 2 0,2-3 0,-3 3 0,3-3 0,-2 3 0,2-4 0,-3 4 0,4-2 0,-3 2 0,2-4 0,0 1 0,-2 3 0,3-3 0,-1 3 0,-2-4 0,5 4 0,-5-2 0,3 1 0,-1 1 0,-2-2 0,5 2 0,-5-4 0,3 1 0,-1 2 0,1-5 0,0 9 0,0-9 0,-1 5 0,1 1 0,0-3 0,2 3 0,-2-4 0,0 0 0,3 1 0,-3 3 0,0-3 0,3-1 0,-3 3 0,-1-5 0,4 6 0,-3 0 0,0-3 0,3 3 0,-6-4 0,5 1 0,-2-1 0,4 3 0,-4-2 0,2 3 0,-2-4 0,0 5 0,3-4 0,-3 4 0,4-1 0,-4-2 0,3 2 0,-6-3 0,2-1 0,1 3 0,0-1 0,0 1 0,3-3 0,-6 1 0,5-1 0,-1 4 0,-1-2 0,2 1 0,-5-2 0,6-1 0,-3 4 0,0-2 0,0 2 0,-4-4 0,3 4 0,-2-3 0,2 3 0,-3-1 0,0-2 0,0 2 0,0 1 0,0-3 0,0 2 0,0 0 0,-3-2 0,-9-28 0,7 13 0,-6-24 0,7 27 0,3-3 0,-5-3 0,5 1 0,-6-9 0,6 10 0,-6-4 0,6 4 0,-6-3 0,6 2 0,-3-3 0,1 5 0,2-1 0,-5 31 0,5-12 0,-2 25 0,3-20 0,0 1 0,0-5 0,0 4 0,0-7 0,0 6 0,0-6 0,0 2 0,0-3 0,0 3 0,0-3 0,0 3 0,0 0 0,0-3 0,3 2 0,1 1 0,0-3 0,-1 7 0,0-7 0,-2 8 0,6-7 0,-6 2 0,2 1 0,0-4 0,-2 4 0,3-5 0,-1 1 0,-2 3 0,5-3 0,-5 3 0,6-4 0,-3 4 0,0-3 0,-1 2 0,1 4 0,0-5 0,1 6 0,-2-7 0,0-1 0,-2 4 0,2-2 0,1 1 0,-4 1 0,3-3 0,1 2 0,-3-2 0,2 3 0,0-3 0,-2 3 0,2-4 0,-3 4 0,3-3 0,-2 3 0,2-1 0,-3-2 0,0 3 0,0-1 0,6-5 0,2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03.7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119 0 24575,'0'33'0,"0"-3"0,0-12 0,0 1 0,0-7 0,0 5 0,0-4 0,0 2 0,0-2 0,0-1 0,0 4 0,0-8 0,0 4 0,0 0 0,0-4 0,0 8 0,-7-7 0,5 2 0,-6 1 0,8-3 0,0 6 0,0-6 0,0 2 0,0-3 0,0 3 0,0-2 0,0 3 0,0-5 0,0 4 0,0-3 0,0 3 0,0 1 0,0-4 0,0 8 0,0-8 0,0 8 0,0-7 0,0 6 0,0-6 0,0 6 0,0-6 0,0 6 0,0-6 0,0 2 0,0-3 0,-3 3 0,2-3 0,-2 3 0,-1 0 0,4-3 0,-4 3 0,1 0 0,2-2 0,-3 6 0,0-2 0,3 0 0,-6 2 0,6-2 0,-3-1 0,1 0 0,2 0 0,-3-4 0,1 4 0,2-5 0,-2 5 0,3-4 0,-4 4 0,4-5 0,-4 4 0,4-3 0,0 3 0,0 0 0,0-3 0,0 2 0,0 2 0,0 0 0,0 5 0,0 0 0,0-1 0,0 1 0,0-4 0,0 2 0,0-2 0,0-1 0,0 4 0,-3-7 0,2 6 0,-2-2 0,3-1 0,0 4 0,0-7 0,0 6 0,0-6 0,-4 2 0,3 1 0,-2-4 0,3 8 0,0-8 0,-4 4 0,4 0 0,-4-4 0,4 4 0,-4-1 0,4-2 0,-4 2 0,4-3 0,0 3 0,0-3 0,0 3 0,0 0 0,0-3 0,0 3 0,0 0 0,0-3 0,-4 3 0,4-1 0,-4-1 0,4 1 0,0 0 0,0-2 0,0 2 0,0 1 0,0-3 0,0 3 0,0 0 0,0-3 0,0 3 0,0-1 0,0-1 0,0 1 0,0 1 0,0-3 0,0 3 0,0 0 0,0-3 0,3 3 0,-2 0 0,3-3 0,-1 2 0,1-2 0,0-1 0,5 0 0,-7 0 0,8 0 0,-3 1 0,1-1 0,3-2 0,-3-2 0,3-3 0,2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21.9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986 569 24575,'-25'0'0,"0"0"0,16 0 0,-3 0 0,1 0 0,2 0 0,-15 0 0,13 0 0,-12 0 0,14 0 0,-7 0 0,-1 0 0,-1 0 0,-4 0 0,10 0 0,-4-4 0,3 3 0,-3-3 0,-1 0 0,4 3 0,-3-2 0,4-1 0,-1 3 0,1-6 0,5 6 0,-5-2 0,3-1 0,-2 3 0,3-5 0,4-1 0,1-2 0,3-9 0,0 5 0,0-12 0,0 2 0,4-4 0,5-1 0,6-5 0,3 5 0,1-5 0,5 4 0,-5 1 0,5 0 0,-7 5 0,0 1 0,0 6 0,-4 3 0,2 1 0,-6 4 0,2 0 0,-3 4 0,-1 1 0,4-1 0,-3 3 0,3-5 0,-4 5 0,1-6 0,3 2 0,-2-2 0,6-2 0,-6 2 0,7 2 0,-8-2 0,8 3 0,-8-1 0,4-2 0,-5 6 0,5-2 0,-4 3 0,4-3 0,0 2 0,0-3 0,10 4 0,-5 0 0,10 0 0,-10 0 0,5 0 0,-6 0 0,1 0 0,0 0 0,-5 0 0,0 4 0,-5 0 0,1 3 0,-1 1 0,1-4 0,-1 3 0,-2 0 0,-2 4 0,-3 0 0,0-1 0,0-3 0,0 4 0,0-2 0,-3 1 0,2-2 0,-6 0 0,6 2 0,-8-5 0,4 5 0,-10-9 0,2 2 0,-8 1 0,-2-3 0,-10 3 0,4 0 0,-9-3 0,3 3 0,-11-4 0,5 0 0,-5 0 0,0 0 0,4 0 0,-10 0 0,11 0 0,-6 0 0,8 0 0,-1 0 0,0 0 0,5 0 0,2 0 0,6 0 0,0 0 0,4 0 0,-3 0 0,8 0 0,-4 0 0,5 0 0,1 0 0,-1 0 0,-5 0 0,4 0 0,-3 0 0,4 0 0,0 0 0,1 0 0,-1 0 0,0 0 0,0 0 0,1 0 0,-1 0 0,0 0 0,4 0 0,-2 0 0,6 0 0,-2 0 0,3 0 0,45 0 0,-12 0 0,39 0 0,-18 0 0,-5 0 0,11 0 0,-4 0 0,-1 0 0,-1 0 0,-11 0 0,-2 0 0,-6 0 0,0 0 0,-4 0 0,-2 0 0,-4 0 0,0 0 0,-1 0 0,1 0 0,0 0 0,-1 0 0,1 0 0,0 0 0,-1 0 0,-3 0 0,3 0 0,-4 0 0,5 0 0,-5 0 0,0 0 0,-5 0 0,4 0 0,-2 0 0,1 0 0,1 0 0,-3 0 0,3 0 0,1 0 0,0 0 0,1 0 0,-2 0 0,1 0 0,-3 0 0,2 0 0,-3 0 0,3 0 0,-3 0 0,3 0 0,0 0 0,-3 0 0,3 0 0,0 0 0,-3 0 0,3 0 0,0 0 0,-3 0 0,3 0 0,-1 0 0,-2 0 0,3 0 0,-1 0 0,-1 0 0,2 0 0,-1 0 0,-2 0 0,2 0 0,0 0 0,-1 0 0,1 0 0,1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25.6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350 255 24575,'-28'-4'0,"2"1"0,10 3 0,-6 4 0,4 4 0,-3 2 0,4 5 0,-5-1 0,4-1 0,1 0 0,5-1 0,4-4 0,0 4 0,1-5 0,-1 1 0,0-1 0,4 1 0,-3 3 0,2 2 0,-7 0 0,3 2 0,-3-6 0,7 3 0,-1-5 0,5 1 0,-6 0 0,3-1 0,-4 0 0,1-24 0,3 2 0,1-22 0,3 10 0,0 0 0,4-6 0,6 4 0,1-10 0,2 10 0,-4-4 0,0 11 0,0 0 0,-1 9 0,0 2 0,-4 3 0,-1 1 0,4-4 0,-2 2 0,6 2 0,-4 0 0,1 3 0,3-4 0,2 4 0,8-4 0,2 3 0,10 0 0,1-4 0,6 8 0,0-8 0,-1 8 0,1-4 0,0 1 0,-6 3 0,-1-4 0,-6 5 0,-4-3 0,3 2 0,-8-3 0,3 4 0,-4-4 0,0 3 0,-1-3 0,-3 4 0,3 0 0,-8 0 0,4 0 0,-5-3 0,6 2 0,-4-2 0,9 6 0,-10 2 0,8 7 0,-8-4 0,4 4 0,-5-5 0,1 1 0,-1-1 0,1 1 0,0-1 0,-4 1 0,2-1 0,-5 4 0,6-2 0,-6 1 0,2-2 0,1 4 0,-3-4 0,6 4 0,-7-1 0,4-2 0,-1 2 0,-2-3 0,2 3 0,1-2 0,-4 7 0,4-8 0,-1 4 0,-2-1 0,2-2 0,-3 2 0,0-3 0,4 3 0,-3-2 0,3 3 0,-1-5 0,-2 1 0,2 2 0,-3-1 0,4 2 0,10-7 0,-4-1 0,12-3 0,-13 0 0,2 0 0,-3 0 0,3 0 0,-3 0 0,2 0 0,1 0 0,-4 0 0,7 0 0,-6 0 0,2 0 0,-3 6 0,-13 6 0,3 0 0,-8 2 0,4-6 0,3-1 0,-3 0 0,0 4 0,3-4 0,0 4 0,1-4 0,-2 8 0,1-5 0,0 4 0,0-2 0,3-3 0,-2 2 0,-1-3 0,3-1 0,-2 4 0,3-3 0,0 2 0,-4 5 0,3-6 0,-2 10 0,3-6 0,0 4 0,-4-1 0,3 1 0,-3-1 0,4 1 0,-3-4 0,2 2 0,-3-6 0,4 2 0,0-3 0,0 3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44.0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1580 982 24575,'0'-25'0,"0"3"0,0 15 0,0-5 0,0 3 0,0-6 0,0 6 0,0-7 0,-4 4 0,-1-5 0,-3 0 0,0 4 0,0 2 0,0-1 0,0 4 0,0-8 0,0 7 0,0-3 0,0 1 0,-4 2 0,3-3 0,-3 0 0,5 3 0,-1-2 0,0 3 0,0 0 0,4 1 0,-6-1 0,5 4 0,-6-3 0,0 6 0,-1-6 0,-4 6 0,-1-6 0,1 6 0,-1-6 0,-5 6 0,0-7 0,-1 7 0,-3-7 0,3 7 0,0-7 0,-3 7 0,8-7 0,-8 3 0,8-3 0,-9-1 0,10 0 0,-5 4 0,1-3 0,3 7 0,-4-7 0,5 4 0,1-1 0,-1 1 0,-5 0 0,4 3 0,-3-7 0,4 7 0,-4-2 0,3 3 0,-4 0 0,1-4 0,3 3 0,-4-4 0,5 5 0,-4-4 0,3 3 0,-4-3 0,1 0 0,3 3 0,-8-3 0,8 0 0,-4 3 0,10-2 0,-4 3 0,7 0 0,-3 0 0,5 0 0,-5 0 0,3 0 0,-2 0 0,3 0 0,-3 0 0,2 0 0,-7 0 0,3 0 0,-3 0 0,3 3 0,-3 1 0,4 4 0,-14 8 0,3-5 0,-4 9 0,6-11 0,4 7 0,0-7 0,0 3 0,1-3 0,-1 3 0,4-3 0,-2 2 0,2-3 0,0 0 0,-3 1 0,8-2 0,-4 5 0,0-3 0,3 3 0,-3-4 0,5-1 0,2 1 0,-1-1 0,5 4 0,-3-3 0,4 2 0,4 1 0,0-3 0,4 3 0,-1-4 0,1 5 0,0-4 0,3 4 0,2-4 0,4 0 0,-5 0 0,4 1 0,-3-1 0,8 0 0,-3 1 0,3-4 0,1-2 0,-5 1 0,10-3 0,-5 3 0,1-4 0,3 0 0,-3 0 0,4 0 0,-4 0 0,3 0 0,-4 0 0,1 0 0,3 0 0,-3 0 0,-1 0 0,5 0 0,-10 0 0,5 0 0,-5 0 0,-1 0 0,1 0 0,-1 0 0,1 0 0,0 0 0,-1 0 0,1 0 0,0 0 0,-5 0 0,4 0 0,-8 0 0,4 0 0,-4 0 0,2 0 0,-1 0 0,1 3 0,-2 1 0,-1 3 0,0 0 0,1 0 0,-1 0 0,0 1 0,1-1 0,-1 1 0,-2-1 0,1 1 0,-2-1 0,0 4 0,3-3 0,-6 3 0,5-4 0,-1 4 0,-1-3 0,-1 2 0,7-3 0,-5 0 0,9 1 0,-9 0 0,1-4 0,-2 5 0,4-4 0,-1 2 0,4 0 0,-7-3 0,9 3 0,-8-3 0,6 3 0,-3-3 0,-1 0 0,1 3 0,2-6 0,-2 2 0,2-3 0,0 0 0,-1 0 0,2 0 0,-4-8 0,1 3 0,-1-7 0,1 1 0,0-2 0,-3-4 0,2 1 0,-2-1 0,-1 0 0,0 0 0,0-4 0,-3 3 0,3-9 0,0 5 0,-3-11 0,7 4 0,-2-10 0,-1 5 0,4-6 0,-4 6 0,0 1 0,3 5 0,-7 1 0,3 4 0,0-3 0,-3 8 0,4-4 0,-5 6 0,0-1 0,0 0 0,0 0 0,0 1 0,0-6 0,0 4 0,0-8 0,0 3 0,0-4 0,0-1 0,0 1 0,0-1 0,0-5 0,0 4 0,0-4 0,0 6 0,0 4 0,0 2 0,0 4 0,0 0 0,0 4 0,0 2 0,0 3 0,0 34 0,0-10 0,0 25 0,0-15 0,0-4 0,0 1 0,4 3 0,-3-3 0,3-1 0,-4 0 0,0-6 0,0 1 0,0-4 0,0-2 0,0-3 0,0 3 0,0-3 0,0 3 0,0 0 0,0-3 0,0 7 0,0-6 0,0 6 0,0-6 0,0 2 0,0-3 0,0 3 0,0-3 0,0 3 0,0-4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55.3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1027 1 24575,'-36'0'0,"0"0"0,18 0 0,-9 0 0,5 0 0,-6 0 0,1 0 0,0 0 0,4 0 0,-3 0 0,8 0 0,-4 0 0,1 0 0,3 0 0,-9 0 0,9 0 0,-8 0 0,8 0 0,-3 0 0,8 0 0,-3 0 0,4 0 0,-1 0 0,-3 0 0,7 0 0,-6 4 0,6-4 0,-7 4 0,8 0 0,-8-4 0,7 7 0,-6-6 0,2 2 0,-4 1 0,0-3 0,1 2 0,-1-3 0,4 4 0,2-3 0,3 2 0,-3-3 0,3 0 0,-3 3 0,-4 2 0,2 3 0,-7-4 0,3 4 0,0-4 0,0 1 0,0 2 0,1-2 0,3 0 0,1 2 0,1-6 0,2 5 0,-3-2 0,5 0 0,3 6 0,1-2 0,-1 3 0,4-1 0,-7-2 0,2 4 0,-3 0 0,0 1 0,4 2 0,-3-6 0,6 2 0,-6-3 0,6-1 0,-2 4 0,3-3 0,0 2 0,11 1 0,4 2 0,10 0 0,8 1 0,-4-5 0,10 1 0,-5 0 0,6 0 0,6-5 0,-5-1 0,5-4 0,-6 0 0,-1 0 0,1 0 0,6 0 0,-4 0 0,4-4 0,-12-1 0,4-10 0,-3 5 0,-1-9 0,-1 9 0,0-8 0,-5 7 0,0-6 0,-1 7 0,-10-2 0,5 3 0,-5 1 0,-5-1 0,4 1 0,-8 4 0,8-4 0,-7 7 0,6-6 0,-2 2 0,8 0 0,-3 2 0,8-1 0,-3 3 0,4-4 0,0 5 0,1 0 0,-1 0 0,-4 0 0,3 0 0,-8 0 0,3 0 0,-8 0 0,-2 0 0,-3 0 0,2 0 0,-5 10 0,2-5 0,-15 9 0,-1-6 0,-13 1 0,0-1 0,-6 1 0,1 1 0,-6-1 0,4 0 0,-10 1 0,10-1 0,-9-3 0,9 2 0,-4-7 0,10 3 0,2-4 0,4 4 0,4-4 0,-2 4 0,6-4 0,-2 0 0,4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04.2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24575,'23'3'0,"-2"1"0,-14 1 0,1 1 0,-1-1 0,1 2 0,-1-3 0,1 3 0,-1-3 0,1 0 0,-1 3 0,1-3 0,-1 4 0,1-4 0,-1 2 0,1-1 0,-1 6 0,1-3 0,-1 3 0,-2-4 0,1 1 0,-2-1 0,4 1 0,-1-1 0,0 0 0,0 0 0,-3 0 0,3 1 0,1 0 0,0-1 0,3 1 0,-4-1 0,1 1 0,-1-1 0,1 1 0,-1-1 0,5 1 0,-3 0 0,6 0 0,-2 0 0,3 4 0,1 1 0,0 0 0,4 3 0,-3-3 0,3 1 0,-4 2 0,0-3 0,-1 0 0,1 2 0,0-5 0,-1 2 0,-3 0 0,3-3 0,-7 3 0,2-5 0,1 1 0,1 0 0,-1 0 0,4 0 0,-4 0 0,1 0 0,3 1 0,-4-1 0,5 0 0,-1 0 0,1 0 0,0 1 0,-1-1 0,1-3 0,4 3 0,-3-7 0,8 3 0,-3 0 0,4-3 0,1 3 0,-6-1 0,-1-2 0,-4 7 0,-4-7 0,-2 2 0,-3-3 0,2 4 0,-5 2 0,2 3 0,-22 5 0,-2-5 0,-19 4 0,7-4 0,-16 1 0,10 0 0,-12 0 0,8 0 0,-1 0 0,5 0 0,-3-5 0,9 3 0,-4-7 0,10 3 0,-3-4 0,8 0 0,1 3 0,1-2 0,3 3 0,1-4 0,0 0 0,5 0 0,-4 0 0,4 0 0,-4 0 0,-3-7 0,4 1 0,-9-9 0,11 6 0,-4-2 0,4 3 0,1 4 0,-1-3 0,-7 20 0,9-10 0,-4 19 0,10-13 0,0 2 0,0 1 0,0-4 0,0 8 0,0-8 0,0 8 0,0-7 0,0 6 0,0-6 0,0 6 0,0-6 0,0 3 0,0-5 0,0 8 0,0-6 0,0 6 0,0-7 0,3 3 0,1-2 0,4 2 0,0 1 0,4-3 0,1 3 0,-1-4 0,4 0 0,-7-4 0,6 4 0,-2-7 0,8 2 0,-3-3 0,8 0 0,-3 0 0,10 0 0,-5 0 0,5 0 0,0 0 0,-4-4 0,4-1 0,-6-4 0,6-5 0,-9 4 0,8-4 0,-10 5 0,1 0 0,-2 1 0,0-1 0,-3 0 0,0 1 0,-3 0 0,-6 3 0,2 1 0,-3 1 0,-1 2 0,4-6 0,-3 3 0,3 0 0,-4-2 0,0 5 0,4-6 0,-2 6 0,2-2 0,-1 3 0,-1-4 0,2 4 0,-4-4 0,4 4 0,-3 0 0,-1 11 0,-4-1 0,-7 14 0,-5-1 0,-9 0 0,-1-1 0,-3-5 0,6 0 0,3-5 0,-3 0 0,11-4 0,-6-1 0,7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58.2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1128 1783 24575,'0'-29'0,"0"3"0,0 4 0,0 8 0,0-6 0,0-3 0,0 3 0,0-11 0,0 13 0,0-9 0,0 5 0,0-11 0,0-8 0,0 5 0,0-15 0,0 9 0,0-6 0,0 2 0,0 6 0,0 6 0,0-5 0,4 10 0,-3-3 0,3 9 0,-4-3 0,0 8 0,0-4 0,0 5 0,0 1 0,4-1 0,-3 0 0,3 4 0,-1-2 0,-2 6 0,3-7 0,-1 11 0,-2-6 0,9 35 0,-9-9 0,5 31 0,-6-5 0,0 6 0,0 7 0,0 23 0,0-3 0,0-1 0,0 27 0,0-51 0,0 50 0,0-33 0,0 13 0,0-2 0,0-15 0,0-1 0,0-7 0,-9-7 0,7-6 0,-15-3 0,10-9 0,-6-1 0,8-6 0,-3-6 0,3 1 0,-3-5 0,4 0 0,-3-4 0,6-1 0,-6 1 0,3 3 0,-1-2 0,-2 6 0,-2-2 0,0 4 0,-3-1 0,0 1 0,3-1 0,-4 1 0,5 0 0,0-5 0,0 0 0,4-5 0,-3 1 0,0-4 0,-1-1 0,-7-3 0,7-3 0,-9-10 0,4-6 0,-12-20 0,3-10 0,-5-14 0,3-14 0,-1-10-934,5-10 934,10 40 0,1 0 0,1-3 0,2 2 0,-2-36 0,4 39 0,2 1 0,2-20-99,0-22 99,0 24 0,0 3 0,0 16 0,0 10 0,0 4 0,0 12 929,0-1-929,0 1 104,3 4-104,2-3 0,4 3 0,1-10 0,-2 9 0,2-8 0,-5 10 0,3-6 0,-7 1 0,3 4 0,0-3 0,-3 8 0,3-4 0,-4 5 0,0 1 0,0 3 0,0 1 0,-3 5 0,-16 3 0,-12 1 0,-17 3 0,0 0 0,-27-6 0,28 4 0,-36-3 0,27 5 0,-6 0 0,1 0 0,13 0 0,2 0 0,12 0 0,5 0 0,8 3 0,4 6 0,4-1 0,1 13 0,4-7 0,3 12 0,1 2 0,4 6 0,0 0 0,-5 5 0,4-5 0,-3 6 0,4 0 0,0-1 0,0-4 0,0-3 0,0-4 0,0-10 0,0 3 0,0-13 0,0 4 0,0-5 0,24-3 0,6-5 0,26-21 0,7-15 0,-25 3 0,2-3-492,3-3 0,1-2 399,5-6 0,0-3 93,-2-2 0,0-1 0,4-1 0,-2 1 0,-8-1 0,-2 2 0,-2 12 0,-2 1-140,-5-5 0,-2 2 140,19-19 0,-4-12 0,-3 16 0,-14 17 0,-5 11 0,-9 9 0,-4 8 983,0 5-927,-4 1 1,0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23.2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24575,'0'12'0,"0"-2"0,3-3 0,-2 1 0,6-1 0,-6 0 0,5-3 0,-5 3 0,2-6 0,-3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28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24575,'0'11'0,"0"-1"0,0-3 0,0 5 0,0-4 0,0 8 0,0-8 0,0 8 0,0-7 0,0 2 0,0 1 0,0-4 0,0 4 0,0-1 0,0-2 0,3 2 0,-2-3 0,2 3 0,-3-2 0,3 2 0,-2-3 0,3 4 0,-4-4 0,0 8 0,0-8 0,0 8 0,0-8 0,0 4 0,0-1 0,0-2 0,0 2 0,0-3 0,0-1 0,3 1 0,-2-1 0,2 1 0,-3-1 0,0 5 0,0-3 0,4 2 0,-4-3 0,4-1 0,-4 1 0,3-1 0,-2 1 0,2-1 0,-3 1 0,3-1 0,-2 0 0,2 0 0,-3 0 0,0 1 0,0-1 0,4 0 0,-4 1 0,4-1 0,-4 1 0,3-1 0,-2 1 0,2-1 0,-3 1 0,0-1 0,0 1 0,0-1 0,4 1 0,-3-1 0,2 0 0,-3 1 0,0-1 0,0 1 0,0-1 0,3 0 0,-2 1 0,2-1 0,-3 1 0,0-1 0,0 0 0,0 1 0,0-1 0,3 0 0,-2 1 0,2-1 0,-3 1 0,0-1 0,0 1 0,0-1 0,0 1 0,0 0 0,4-1 0,-3 1 0,2-1 0,-3 1 0,0-1 0,0 1 0,0-1 0,0 1 0,4 3 0,-3-2 0,2 2 0,-3-3 0,0-1 0,0 1 0,0-1 0,4 1 0,-3-1 0,2 1 0,-3-1 0,0 1 0,0-1 0,0 0 0,3-3 0,-2 3 0,2-3 0,-3 3 0,0 1 0,0-1 0,0 0 0,4-3 0,-4 3 0,4-3 0,-4 3 0,0 1 0,3-4 0,-2 3 0,2-3 0,-3 3 0,0 1 0,4-1 0,-3 1 0,2-1 0,-3 1 0,3-1 0,-2 1 0,2-1 0,-3 1 0,0-1 0,0 1 0,4-1 0,-3 1 0,2-1 0,-3 1 0,0-1 0,0 0 0,0 1 0,0-1 0,0 1 0,3-4 0,-2 2 0,2-2 0,-3 3 0,0 0 0,0 0 0,0 0 0,4 1 0,-3-1 0,2 1 0,-3-1 0,0 1 0,0-1 0,3 1 0,-2-1 0,2 1 0,-3 0 0,0-1 0,0 0 0,-3-3 0,3-4 0,-3-6 0,3-5 0,0 0 0,0 1 0,0 2 0,0 1 0,0-1 0,0 1 0,0-1 0,0 1 0,0 0 0,0 0 0,-4-4 0,3 2 0,-3-2 0,4-1 0,0 3 0,-4-6 0,4 6 0,-4-3 0,4 5 0,0-5 0,0 3 0,0-2 0,-4 3 0,4 1 0,-4-1 0,4 1 0,0-1 0,0 1 0,0-1 0,0 0 0,0 1 0,0-1 0,0 1 0,0-1 0,0 0 0,0 1 0,0-1 0,0 0 0,0 1 0,0-4 0,0 2 0,0-2 0,0 4 0,0-1 0,0-4 0,0 4 0,0-4 0,0 4 0,0 1 0,0-1 0,0 1 0,0-1 0,0 0 0,0 1 0,0-1 0,0-4 0,0 4 0,0-4 0,0 0 0,0 4 0,0-8 0,0 7 0,0-6 0,0 6 0,0-3 0,0 1 0,0 2 0,0-3 0,0 5 0,0-1 0,0 1 0,0-1 0,0 1 0,0-1 0,0 1 0,0-1 0,0 0 0,0 1 0,0 0 0,0 3 0,0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33.9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24575,'0'14'0,"0"-3"0,0 4 0,0-6 0,0 2 0,0 1 0,0-4 0,0 4 0,0-4 0,0-1 0,0 1 0,0-1 0,0 5 0,0-4 0,0 4 0,0-1 0,0-2 0,0 7 0,0-8 0,0 8 0,3-8 0,-2 4 0,2-1 0,-3-2 0,4 2 0,-4-3 0,4-1 0,-4 5 0,0-3 0,0 2 0,3-3 0,-2-1 0,2 1 0,-3-1 0,0 1 0,0-1 0,0 1 0,0-1 0,4 1 0,-4-1 0,4 1 0,-4-1 0,3 1 0,-2-1 0,2 5 0,0-4 0,-2 4 0,3-4 0,-4 3 0,3-2 0,-2 2 0,2 1 0,0-4 0,-2 8 0,6-8 0,-6 8 0,2-7 0,1 6 0,-3-6 0,3 2 0,-1 1 0,-2-4 0,3 8 0,-4-7 0,0 2 0,4 1 0,-4-4 0,4 4 0,-4-5 0,3 1 0,-2 3 0,3-2 0,-4 2 0,0-3 0,3 3 0,-2-2 0,3 7 0,-1-8 0,-2 4 0,3 7 0,-1-9 0,-2 9 0,2-12 0,0 1 0,-2 3 0,2-2 0,-3 3 0,4-5 0,-3 1 0,2-1 0,-3 0 0,3-3 0,-2 2 0,3-2 0,-4 3 0,3 5 0,1-4 0,1 4 0,2 0 0,-6-4 0,3 4 0,-1-5 0,-2 1 0,2 3 0,0-2 0,-2 2 0,3-3 0,-4-1 0,3 1 0,-2-1 0,2 1 0,-3-1 0,4 1 0,-4 3 0,4-2 0,-4 2 0,0-3 0,0-1 0,0 1 0,3 0 0,-2-1 0,2 1 0,-3-1 0,4 1 0,-4-1 0,4 1 0,-4-1 0,3 1 0,-2-1 0,2 1 0,-3-1 0,0 1 0,0-1 0,4 1 0,-4-1 0,4 1 0,-4-1 0,0 1 0,0-1 0,3 0 0,-2 1 0,2-1 0,-3 1 0,4-1 0,-3 1 0,2-1 0,0 0 0,-2 1 0,2-1 0,-3 1 0,4-4 0,-3 3 0,2-3 0,-3 3 0,0 1 0,0-1 0,3 1 0,-2-1 0,2 0 0,1 0 0,-4 1 0,4-1 0,-4 1 0,3-1 0,-3 0 0,4 1 0,-4-1 0,3 1 0,-2-1 0,2 0 0,-3 1 0,0-1 0,3 0 0,-2 1 0,2-1 0,-3 0 0,0 0 0,3 1 0,-2-1 0,2 0 0,-3 0 0,0 0 0,4-3 0,-4 3 0,4-3 0,-4 3 0,0 0 0,0-6 0,0-9 0,0-1 0,0-9 0,0 0 0,0 8 0,0-2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40.2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24575,'0'24'0,"0"-4"0,0-12 0,0-1 0,0 4 0,0-3 0,0 3 0,0-1 0,0-2 0,0 3 0,3-1 0,-2-2 0,6 3 0,-7-4 0,7 4 0,-6-3 0,2 3 0,0-4 0,-2 3 0,2-2 0,-3 3 0,0 0 0,3-3 0,-2 3 0,2 0 0,-3-3 0,0 3 0,4-1 0,-4-2 0,4 2 0,-4-2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42.2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2213 24575,'0'-42'0,"0"-9"0,0 2 0,0-21 0,0 6 0,0-12 0,0 38 0,0-19 0,0 13 0,0-12 0,0-5 0,0 14 0,0-6 0,0 6 0,0-7 0,0 0 0,0 0 0,0 6 0,0-4 0,0 10 0,0-10 0,0 11 0,0 0 0,0 3 0,0 9 0,0-4 0,0 5 0,0 1 0,0-1 0,0 1 0,0-1 0,0 1 0,0-1 0,0 1 0,4-6 0,-3 4 0,8-4 0,-8 0 0,3-1 0,-4-1 0,0-3 0,0 4 0,0-6 0,4 5 0,-3-3 0,7 3 0,-3 1 0,5-5 0,-5 10 0,4-9 0,-4 14 0,4-8 0,0 14 0,-4-3 0,2 8 0,-6 1 0,5 5 0,-5-1 0,3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37.2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 1030 24575,'0'-11'0,"0"-4"0,0 7 0,0-4 0,0 5 0,0-1 0,0 0 0,0 1 0,0-1 0,0 0 0,0 1 0,-4-1 0,3 0 0,-2 1 0,0 3 0,2-2 0,-3 2 0,1 0 0,2-2 0,-6 1 0,7-6 0,-8-2 0,4-4 0,-5 1 0,5-1 0,-4 0 0,3 0 0,1 5 0,-4-4 0,7 8 0,-2-4 0,-1 8 0,3-3 0,-2 3 0,3-3 0,0-5 0,-3 4 0,2-8 0,-6 4 0,6-5 0,-7 0 0,7 0 0,-6 1 0,6-1 0,-6 4 0,6-2 0,-6 6 0,6-3 0,-2 1 0,-1 2 0,4-7 0,-7 7 0,6-6 0,-6 2 0,6 0 0,-3-2 0,0-3 0,3 4 0,-3-6 0,0 7 0,3 0 0,-3 2 0,4-1 0,-3 3 0,2-2 0,-2 3 0,3 0 0,0 1 0,0-1 0,0 1 0,-4 2 0,4-1 0,-4 2 0,4-3 0,0-1 0,0 1 0,0-1 0,0 1 0,0-1 0,0 0 0,0 1 0,0 0 0,0 0 0,0 0 0,0-1 0,0-3 0,0-2 0,0 0 0,0-3 0,0 4 0,0-5 0,0 4 0,0-2 0,0 6 0,0-7 0,0 8 0,0-1 0,0 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40.6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24575,'0'15'0,"0"-1"0,0-3 0,0 2 0,0 0 0,0 2 0,0-6 0,0 2 0,0-3 0,0 3 0,4-2 0,-4 2 0,4-3 0,-1-1 0,-2 1 0,2 0 0,-3-1 0,0 1 0,4-1 0,-3 1 0,2-1 0,0 1 0,-2-1 0,2 1 0,-3-1 0,4 1 0,-4-1 0,4 1 0,-1-1 0,-2 0 0,2 1 0,-3-1 0,4-3 0,-4 3 0,4-3 0,-4 4 0,3-1 0,-2 1 0,2-1 0,1 1 0,-3-1 0,2 1 0,0-1 0,-2 1 0,2-1 0,-3 1 0,4-1 0,-3 1 0,2-1 0,0-2 0,-2 1 0,2-1 0,1 2 0,-3 1 0,5-1 0,-5 0 0,2 0 0,0-3 0,-2 2 0,2-2 0,0 4 0,-2-1 0,6 1 0,-6-1 0,5 1 0,-2-1 0,1 1 0,1-1 0,-5 1 0,6-1 0,-6 1 0,2-1 0,0-3 0,-2 2 0,2-2 0,-3 3 0,3 1 0,-2-1 0,6 1 0,-3-1 0,0 1 0,3-1 0,-6 1 0,2-1 0,1 1 0,-4-1 0,7 1 0,-6-1 0,2 1 0,0-1 0,-2 1 0,3-1 0,-1 1 0,-2-1 0,2 1 0,0-1 0,-2 1 0,6-1 0,-6 1 0,2-1 0,1 1 0,-4-1 0,4 1 0,-1-1 0,-2 1 0,6-1 0,-7 1 0,4 0 0,-4-1 0,3 1 0,-2-1 0,6 1 0,-7-1 0,7 1 0,-6-1 0,2 1 0,0-1 0,-2 1 0,6-1 0,-6 1 0,2-1 0,1 5 0,-3-4 0,6 4 0,-6-5 0,2 1 0,0-1 0,-2 5 0,3-4 0,-1 4 0,-2-4 0,2-1 0,0 1 0,-2-1 0,2 1 0,1-1 0,-3 0 0,2 1 0,0-4 0,-2 3 0,2-7 0,-3 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44.7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24575,'0'19'0,"0"0"0,0-6 0,0 2 0,0-2 0,3-1 0,2 4 0,-1-7 0,0 2 0,-1-3 0,-2 3 0,6-2 0,-7 2 0,7-3 0,-6 3 0,5-2 0,-5 2 0,3-3 0,-1-1 0,-2 5 0,2-4 0,1 8 0,-3-7 0,2 6 0,1-6 0,-3 2 0,2-3 0,1 3 0,-4-2 0,4 2 0,-4-3 0,4-4 0,-4 2 0,7-2 0,-6 3 0,2 0 0,0 1 0,-2-1 0,6 1 0,-7 3 0,7-2 0,-6 3 0,6-1 0,-6-2 0,6 2 0,-3-3 0,0-1 0,3 1 0,-6-1 0,2 1 0,0-1 0,-2 5 0,6-4 0,-6 4 0,6-1 0,-6-2 0,6 3 0,-6-5 0,5 1 0,-5 3 0,6-2 0,-6 2 0,5-3 0,-1-1 0,-1 5 0,3-3 0,-7 2 0,7-3 0,-2 3 0,-1-2 0,3 2 0,-6-3 0,6 3 0,-3-2 0,1 7 0,1-8 0,-2 4 0,1-1 0,5 5 0,-5 2 0,7-2 0,-8-1 0,3-2 0,-2-1 0,3 4 0,0-3 0,-4-1 0,4 4 0,-4-4 0,1 5 0,2-4 0,-3 2 0,1-2 0,2-1 0,-3 0 0,0 0 0,3-4 0,-6 4 0,6-1 0,-6-2 0,6 2 0,-6-3 0,5-1 0,-1 5 0,-1-4 0,3 4 0,-3-5 0,0 1 0,3-1 0,-3 1 0,0-1 0,0-3 0,-4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48.6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160 321 24575,'0'11'0,"0"-1"0,0 1 0,0-2 0,0 7 0,0-4 0,0 1 0,0 2 0,0-2 0,0 0 0,-4-2 0,4 1 0,-7-4 0,6 4 0,-2-5 0,-1 1 0,3 3 0,-2-2 0,-1 7 0,3-8 0,-6 8 0,6-8 0,-7 8 0,7-8 0,-6 8 0,6-7 0,-7 6 0,7-6 0,-6 6 0,6-6 0,-6 2 0,6 1 0,-6-3 0,7 6 0,-7-6 0,6 2 0,-6-3 0,6-1 0,-2 1 0,3-1 0,-3 1 0,2-7 0,-3-5 0,4-8 0,0-4 0,0-6 0,0 0 0,0-11 0,0 4 0,0-9 0,0 3 0,0 1 0,0-5 0,0 11 0,0-5 0,0 10 0,4 1 0,-3 6 0,3-1 0,-4 0 0,0 4 0,3-2 0,-2 6 0,3-7 0,-1 8 0,-2-8 0,2 7 0,1-3 0,-3 5 0,2-1 0,-3 1 0,0-1 0,0 1 0,0 0 0,0 0 0,0 0 0,0-1 0,0-3 0,0-2 0,0-4 0,0 0 0,0-4 0,4 3 0,-3-4 0,2 6 0,-3 3 0,0 1 0,0 5 0,0 5 0,0 10 0,0 1 0,0 5 0,0-3 0,0 2 0,0 4 0,-4 4 0,-1 1 0,0 11 0,-3-4 0,2 9 0,-3-9 0,-1 4 0,5-6 0,-3-4 0,4-2 0,-1-4 0,1-5 0,1 0 0,2-4 0,-2-1 0,3 0 0,-3-3 0,2-1 0,-2-3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53.6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24575,'0'11'0,"0"4"0,0-2 0,0 3 0,0-3 0,0 2 0,0-2 0,0 4 0,0-1 0,0 1 0,0-5 0,0 0 0,0-5 0,0 1 0,0-1 0,0-2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48.4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2790 24575,'0'-39'0,"0"7"0,0 1 0,0 1 0,0-4 0,0-4 0,0 3 0,0 1 0,0-5 0,0 5 0,0 0 0,0-11 0,0 14 0,0-13 0,0 9 0,0-11 0,0 5 0,0-6 0,0 1 0,0-1 0,0-7 0,0 0 0,4 0 0,2 0 0,5 0 0,-1 6 0,1 2 0,-1 6 0,0 0 0,-1 6 0,1-4 0,-1 9 0,-3-10 0,2 10 0,-3-9 0,0 9 0,4-10 0,-4 10 0,5-9 0,-1 9 0,1-9 0,0 3 0,-5 1 0,4-5 0,-4 10 0,5-9 0,-5 9 0,4-4 0,-4 5 0,0 1 0,-1 0 0,0-1 0,-3 5 0,7-3 0,-3 8 0,0-3 0,-2-1 0,1 4 0,-3-3 0,3 4 0,-1 0 0,-2 0 0,7 1 0,-7-1 0,6 4 0,-7-3 0,8 4 0,-4-5 0,4 4 0,0-2 0,0 6 0,0-7 0,0 3 0,0-3 0,0 3 0,1-3 0,-1 4 0,0-1 0,0-3 0,3 3 0,-1-3 0,2-1 0,-4 4 0,0-3 0,0 4 0,0-5 0,-3 0 0,3-4 0,-4 3 0,5-9 0,0 9 0,0-8 0,-1-4 0,1 6 0,-1-1 0,-3 9 0,2 11 0,-6-6 0,5 3 0,-2 3 0,3-5 0,4 6 0,-2-1 0,1-1 0,-2 5 0,4-3 0,-4 4 0,8 0 0,-4 0 0,1 0 0,-2 0 0,1 0 0,-3 0 0,6 4 0,-6 0 0,3 8 0,-1 1 0,-1 4 0,5-1 0,-5 6 0,6 0 0,-5 6 0,6-1 0,-7 0 0,7 1 0,-7-1 0,8 0 0,-8 1 0,2-6 0,-3 0 0,4-1 0,-4-3 0,4 3 0,-4 1 0,-5-4 0,4 3 0,-7-4 0,7-1 0,-8 1 0,4-4 0,0 2 0,-3-6 0,2 2 0,1-3 0,-3-1 0,5 4 0,-1-6 0,-1 5 0,6-2 0,-5 0 0,5 3 0,-6-4 0,3-3 0,-3 6 0,7-5 0,-3 2 0,2-4 0,-2 1 0,-1 0 0,4 3 0,1 1 0,4-3 0,1 2 0,0-6 0,4 3 0,-3-4 0,3 0 0,1 0 0,0 0 0,1 0 0,3 0 0,-3 0 0,-1-4 0,4-5 0,-3-5 0,0-4 0,3 0 0,-12 1 0,6 3 0,-7-2 0,0 7 0,-1-6 0,-1 6 0,-1-7 0,1 7 0,1-7 0,-3 4 0,7-5 0,-7 4 0,6-3 0,-6 8 0,6-4 0,-6 4 0,3 0 0,-5 0 0,0 4 0,1-3 0,3 7 0,-3-7 0,3 6 0,-4-2 0,0-4 0,1 2 0,-1-10 0,1 7 0,0 0 0,-1 1 0,-3 3 0,6-7 0,-8 2 0,8 2 0,-6-3 0,4 1 0,0-3 0,0 0 0,0 1 0,-4 2 0,3-7 0,-3 8 0,1-4 0,2 4 0,-6 1 0,5-1 0,-2-3 0,1 3 0,-2-3 0,3 4 0,-4 0 0,8-1 0,-6-3 0,4 2 0,0-7 0,0 4 0,4-5 0,-3 4 0,3-3 0,-5 8 0,1-1 0,0 3 0,-1 5 0,4-6 0,-3 13 0,3 0 0,-3 14 0,-3 3 0,3 4 0,-7 0 0,3 1 0,-4-1 0,0 0 0,0 1 0,0-1 0,0 0 0,0-4 0,0-2 0,0-4 0,0-4 0,0 2 0,0-6 0,0 2 0,-3-3 0,-1-1 0,-11-3 0,2-1 0,-12-3 0,2 0 0,-4 0 0,-1 0 0,-5-5 0,5-4 0,-11-2 0,-1-3 0,-2 0 0,-4 2 0,0-8 0,5 5 0,-5-6 0,6 1 0,5 5 0,2 1 0,6 1 0,-1 2 0,6-1 0,0 7 0,5-3 0,5 7 0,-4-3 0,7 1 0,-6 2 0,2-2 0,0 3 0,1 0 0,1 0 0,-2 0 0,0 0 0,-2 0 0,6 0 0,-3 0 0,5 0 0,-4 0 0,6 24 0,-2 12 0,7 20 0,0 12 0,0 2 0,0-6 0,5 12 0,-3-6 0,3 1 0,-1-1 0,-2-9 0,2-14 0,-4-1 0,0-11 0,0-2 0,4-6 0,-3-4 0,4-6 0,-2-1 0,1-8 0,8 4 0,11-3 0,13-5 0,5 1 0,12-5 0,-6 0 0,7 0 0,0 0 0,-1 0 0,-11-8 0,-2 1 0,-13-6 0,-9 5 0,3 3 0,-13-2 0,4 6 0,-5-6 0,-2 0 0,2-6 0,-6-3 0,2 3 0,-3-2 0,0 6 0,0-7 0,0 8 0,-9-1 0,-1 6 0,-19 3 0,5 4 0,-9 5 0,-2 12 0,5 4 0,-10 1 0,8 9 0,-3-8 0,9 7 0,-1-9 0,7 1 0,-2-3 0,8 0 0,-3-2 0,4 1 0,-1-4 0,-3 8 0,4-8 0,-5 8 0,0-4 0,0 6 0,-1-1 0,1 0 0,0 1 0,4-1 0,-3-4 0,4-2 0,-1-4 0,3-5 0,3 0 0,0-5 0,1 1 0,-1-4 0,-3-1 0,2-3 0,-2-3 0,3-10 0,-1-11 0,-1-11 0,0-4 0,0-8 0,4 0 0,-3-7 0,8 6 0,-4-4 0,0 4 0,4 0 0,-4 2 0,0 0 0,4 5 0,-8-6 0,7 8 0,-6-1 0,2 5 0,-4-3 0,5 9 0,-3-4 0,2 5 0,1 6 0,-3 0 0,4 5 0,-1 1 0,1-1 0,4 0 0,-3 4 0,2 2 0,-2 3 0,3-3 0,0 58 0,5-10 0,-2 13 0,1 5 0,13 26-484,-6-25 1,-1 1 483,3-7 0,0-1 0,-2 1 0,-1-1-203,14 44 203,-11-14 0,5 8 0,-6-8 0,0-2 0,-1-8 0,0-6 0,0-3 0,0-6 957,0 0-957,-1-7 213,-4 5-213,3-4 0,-3-1 0,0-1 0,2-6 0,-6 0 0,6-6 0,-7 4 0,7-9 0,-7 9 0,7-9 0,-7 4 0,8 0 0,-8-4 0,3 4 0,-4 0 0,4-5 0,-3 5 0,3-5 0,-4-1 0,0 6 0,4-5 0,-3 5 0,3 0 0,-4-4 0,0 4 0,0-6 0,0 1 0,0-1 0,0 0 0,0 1 0,0-6 0,0 4 0,0-3 0,0 0 0,0 3 0,0-4 0,0 6 0,0-1 0,0 6 0,0-4 0,0 9 0,0-9 0,0 9 0,0-3 0,0 4 0,0 1 0,0 0 0,0 0 0,0-6 0,0 4 0,0-9 0,0 4 0,0-5 0,0-1 0,0-5 0,0 5 0,0-5 0,0 1 0,0 3 0,-4-3 0,3 4 0,-7-4 0,8 3 0,-8-4 0,7 6 0,-7-6 0,7 4 0,-7-3 0,7 4 0,-7-4 0,7 3 0,-6-8 0,6 8 0,-3-8 0,0 8 0,3-8 0,-7 8 0,7-8 0,-3 8 0,0-8 0,3 8 0,-7-8 0,7 8 0,-6-8 0,6 4 0,-7-6 0,8 6 0,-8-4 0,3 3 0,1-4 0,-4-1 0,4 1 0,-1-1 0,1 1 0,1-4 0,2 2 0,-6-6 0,6 2 0,-6-3 0,7-1 0,-7 4 0,6-2 0,-6 2 0,6-4 0,-5 1 0,1 3 0,1-3 0,-3 3 0,6-4 0,-6 5 0,6-4 0,-6 8 0,6-3 0,-7 3 0,7 1 0,-2-5 0,-1 4 0,3-8 0,-3 8 0,4-7 0,0 2 0,-3-3 0,-1-1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02.5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24575,'0'11'0,"0"-1"0,0-2 0,0-1 0,0-1 0,0 2 0,0-1 0,0 0 0,0 1 0,0-1 0,0 1 0,4-1 0,-4 1 0,4 0 0,-4-1 0,3 1 0,-2-1 0,2 5 0,-3-4 0,0 4 0,4-5 0,-4 1 0,4-1 0,-4 1 0,0-1 0,0 0 0,3 1 0,-2-1 0,2 1 0,-3-1 0,3 0 0,-2 1 0,2-1 0,-3 1 0,4-4 0,-3 3 0,2-3 0,-3 3 0,0 1 0,3-1 0,-2 1 0,2-1 0,1 1 0,-3-1 0,2 0 0,0-3 0,-2 3 0,2-4 0,0 1 0,-2 3 0,6-3 0,-6 3 0,2 1 0,0 0 0,-2-1 0,3 5 0,-1-4 0,-2 4 0,2-5 0,0 1 0,-2-1 0,3 1 0,-1-4 0,-2 2 0,2-1 0,-3 2 0,3 1 0,-2-1 0,3 1 0,-1-1 0,-2 1 0,2-1 0,-3 1 0,3-1 0,-2 1 0,3-1 0,-1 1 0,-3-1 0,4 0 0,-1 1 0,-2-1 0,2 1 0,-3-1 0,3 1 0,-2 0 0,3-1 0,-1 1 0,-2-1 0,5 0 0,-5 1 0,2-1 0,1 1 0,-3-1 0,2 0 0,0 1 0,-2-1 0,3 1 0,-1-1 0,-2 0 0,2 1 0,-3-1 0,3-3 0,-2 3 0,2-3 0,-3 4 0,4-1 0,-3 1 0,2-1 0,-3 1 0,3-1 0,-2 1 0,2-1 0,1 1 0,-3-1 0,5 0 0,-5 1 0,2-1 0,1 0 0,-3 1 0,2-1 0,0 0 0,-2 1 0,2-1 0,1 0 0,-3 1 0,2 0 0,0-1 0,-2 0 0,6 1 0,-6-1 0,2 0 0,0 1 0,-2-1 0,6-3 0,-7 3 0,4-4 0,-4 5 0,3-5 0,-2 4 0,2-3 0,-3 3 0,3 1 0,-2-1 0,3 1 0,-1-1 0,-2 1 0,2-1 0,0-3 0,-2 2 0,2-8 0,-3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14.2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1195 359 24575,'-29'0'0,"2"0"0,14 0 0,-7 0 0,6 0 0,-8 0 0,6 0 0,-1 0 0,4 0 0,1 0 0,5 0 0,-4 0 0,3 0 0,-3 0 0,-4 0 0,1 3 0,-6 2 0,4 0 0,-6 2 0,4-2 0,-3 4 0,4-5 0,4 0 0,2 0 0,3-4 0,1 7 0,-3-3 0,2-1 0,-7 1 0,7-4 0,-4 0 0,0 3 0,4-2 0,-4 3 0,0-4 0,4 0 0,-4 0 0,5-4 0,0 0 0,-1-3 0,1-1 0,3 1 0,-3 0 0,3-1 0,-7 1 0,2-1 0,-2 1 0,4-1 0,-5 0 0,3 0 0,-2 0 0,-1 0 0,3 4 0,-3-3 0,5 6 0,-1-6 0,1 3 0,-1-3 0,1 2 0,-1-1 0,0 2 0,4-7 0,-3 6 0,3-5 0,-3 6 0,0-7 0,-1 6 0,0-5 0,4 6 0,-2-4 0,-1-2 0,-2 5 0,2-4 0,1 5 0,1-4 0,-2 0 0,2 1 0,-1-1 0,1 0 0,1 1 0,-3 0 0,6-4 0,-2 3 0,3-3 0,0 0 0,0 2 0,-3-3 0,2 1 0,-3 2 0,4-3 0,-3 5 0,2-4 0,-2 3 0,3-2 0,0 34 0,0-13 0,0 26 0,0-15 0,3-5 0,-2 5 0,3-6 0,-4 1 0,0 0 0,4-1 0,-3 1 0,2 0 0,-3-5 0,0 4 0,0-4 0,0 1 0,0 3 0,0-8 0,0 4 0,0-5 0,0 4 0,0-3 0,0 3 0,0 0 0,0-3 0,0 2 0,0 1 0,0-3 0,0 3 0,0 0 0,0-3 0,0 3 0,0-1 0,0-2 0,0 3 0,0-1 0,0-2 0,0 3 0,-3-1 0,2-1 0,-6 2 0,7-4 0,-8 5 0,8-4 0,-8 4 0,8-5 0,-7 1 0,6 3 0,-6-3 0,3 3 0,0-4 0,-3 0 0,3 1 0,-3 3 0,3-3 0,-3 3 0,6-4 0,-6 1 0,3 3 0,0-3 0,-3 2 0,3-2 0,0-1 0,-3 1 0,3-1 0,-1 1 0,-2 3 0,7-3 0,-7 2 0,6 1 0,-5-3 0,5 2 0,-6-2 0,3-1 0,0 1 0,-4 3 0,4 2 0,-4-1 0,3 0 0,-2 0 0,6-4 0,-6 4 0,3-5 0,-4 1 0,0 3 0,4-2 0,-3 2 0,2 1 0,-3-4 0,4 4 0,-3-4 0,2 3 0,-2-2 0,-1 2 0,0 1 0,0-4 0,0 8 0,0-7 0,0 6 0,0-6 0,3 2 0,-2-3 0,7-1 0,-7 1 0,3-1 0,25 0 0,-5-3 0,25-1 0,-14-3 0,6 0 0,2-4 0,4-6 0,1-6 0,1-9 0,6-2 0,-3-6 0,4 1 0,0 0 0,-4-1 0,4 1 0,-11 1 0,3 4 0,-9-2 0,-3 10 0,-1-4 0,-9 6 0,4-1 0,-6 5 0,1 1 0,0 0 0,-5 3 0,4-3 0,-8 4 0,8 0 0,-8 0 0,8 0 0,-3-4 0,-1 3 0,4-3 0,-4 4 0,1 0 0,3 0 0,-4-1 0,5 1 0,-1 0 0,6-1 0,0-4 0,6 3 0,-1-8 0,-4 5 0,3-1 0,-8 1 0,-1 5 0,-1 3 0,-8-1 0,4 5 0,-5-3 0,-36 12 0,17-3 0,-30 7 0,20-3 0,-1 0 0,-4 4 0,4-3 0,2 3 0,4-5 0,0 0 0,4 0 0,2 0 0,3-4 0,1-1 0,-1-3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17.0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155 0 24575,'0'24'0,"0"-3"0,0-9 0,0-4 0,0 4 0,0-4 0,-4 2 0,0-1 0,0 2 0,0-4 0,1 1 0,2 3 0,-6-3 0,6 3 0,-2-4 0,-4 4 0,2-3 0,-2 6 0,0-5 0,3 3 0,-4-5 0,4 1 0,-3 2 0,6-1 0,-2 2 0,3-1 0,-3-2 0,2 2 0,-6 2 0,6-4 0,-7 8 0,4-4 0,-1 1 0,-2-2 0,3-3 0,-1-1 0,2 4 0,3-2 0,-3 1 0,2 1 0,-2-2 0,-1 2 0,3-4 0,-5 4 0,5-3 0,-3 3 0,4 0 0,0-41 0,0 21 0,4-35 0,-3 34 0,3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19.6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 1 24575,'0'25'0,"0"5"0,0-21 0,0 8 0,0-6 0,0 2 0,0-1 0,-8 0 0,6 0 0,-5-3 0,3 3 0,3-1 0,-2-2 0,0 2 0,2-3 0,-6-1 0,3 4 0,0 2 0,0-1 0,1-1 0,2-3 0,-2-1 0,-1 4 0,3-3 0,-2 3 0,-1-3 0,4 2 0,-4-1 0,1 1 0,2-2 0,-2 3 0,3-3 0,-4 3 0,3-4 0,-2 4 0,0-2 0,2 1 0,-3 1 0,1-3 0,2 3 0,-2-1 0,3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27.0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524 1 24575,'0'29'0,"0"-3"0,0-9 0,0-5 0,0 4 0,0-3 0,0 3 0,0-3 0,0 2 0,0-6 0,0 7 0,0-8 0,0 8 0,0-8 0,0 8 0,0-8 0,0 8 0,0-7 0,0 6 0,0-6 0,0 2 0,0-3 0,0 3 0,0-3 0,0 2 0,0 5 0,0-6 0,0 10 0,0-7 0,0 5 0,0 0 0,0 4 0,0-3 0,0 3 0,0-4 0,0-4 0,0 2 0,0-2 0,0 3 0,0-3 0,0 3 0,0-4 0,0 5 0,0 0 0,0-1 0,0 1 0,0-1 0,0 1 0,0 0 0,-4-1 0,3 1 0,-3 4 0,4-3 0,-4 3 0,4-4 0,-4 5 0,0-5 0,3 10 0,-3-10 0,4 10 0,-3-10 0,2 10 0,-3-10 0,0 5 0,3-6 0,-6 1 0,6 0 0,-7-1 0,7 1 0,-2 0 0,-1-5 0,3 4 0,-2-8 0,3 8 0,-3-8 0,2 8 0,-2-3 0,3 3 0,-4 1 0,3-4 0,-7 2 0,4-2 0,-1 3 0,-3 1 0,8-4 0,-4 2 0,0-2 0,3 4 0,-3-1 0,1-3 0,2 2 0,-6-2 0,6 4 0,-6-1 0,6 1 0,-6-5 0,6 4 0,-3-3 0,1 3 0,2 1 0,-7 0 0,3-1 0,1 1 0,-4-1 0,7 1 0,-6-4 0,6 2 0,-6-2 0,6-1 0,-6 4 0,6-8 0,-6 4 0,6-4 0,-2 3 0,-1-2 0,0 2 0,0-3 0,0-1 0,1 4 0,-1-2 0,-1 1 0,2-2 0,0-1 0,-2 4 0,1-2 0,-3 1 0,6-2 0,-2-1 0,0 4 0,-1-3 0,0 3 0,-3-4 0,6 0 0,-9 4 0,8-3 0,-8 3 0,9-3 0,-5-1 0,1 1 0,1-1 0,-3 1 0,6 3 0,-2-3 0,0 3 0,2-3 0,-3 2 0,1-1 0,2 2 0,-2-4 0,-1 1 0,0 2 0,0-1 0,1 2 0,-1-4 0,3 1 0,-2 7 0,0-6 0,2 6 0,-3-7 0,1-1 0,2 5 0,-2-4 0,-1 4 0,0-1 0,-1-2 0,2 6 0,-1-6 0,0 7 0,-1-8 0,-2 8 0,6-8 0,-6 4 0,6-1 0,-6-2 0,3 2 0,0-3 0,-4 4 0,7-4 0,-6 4 0,6-5 0,-2 1 0,-1 3 0,3-2 0,-6 2 0,6-3 0,-2-1 0,0 4 0,2-2 0,-6 6 0,6-7 0,-3 4 0,4-5 0,-4 1 0,4 3 0,-4-3 0,4 3 0,-3-4 0,2 4 0,-2-2 0,3 1 0,-4 1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3:29.7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131 1 24575,'0'25'0,"0"0"0,0-16 0,0 6 0,0-2 0,0-1 0,0 4 0,0-7 0,0 6 0,0-2 0,0-1 0,0 4 0,0-7 0,0 2 0,0-3 0,0 3 0,0-3 0,0 3 0,0-1 0,0-2 0,0 7 0,-3-7 0,2 8 0,-3-3 0,4-1 0,0 4 0,0-8 0,0 4 0,0-4 0,-3 2 0,2-2 0,-5 3 0,5-4 0,-6 0 0,3 4 0,-1-2 0,2 1 0,-1 2 0,0-3 0,-1 6 0,2-6 0,0 2 0,2-3 0,-6 3 0,6 1 0,-2 0 0,3-1 0,-4 1 0,3-4 0,-3 8 0,1-7 0,2 2 0,-2-3 0,3 3 0,-4-3 0,4 2 0,-7 1 0,6-3 0,-2 3 0,-1-4 0,4 1 0,-7 2 0,6-1 0,-6 1 0,6-2 0,-5-1 0,5 3 0,-2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06.4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 24575,'0'11'0,"0"3"0,0-6 0,0 7 0,0-7 0,0 8 0,0-7 0,0 2 0,0 1 0,0-4 0,0 4 0,0 0 0,0-4 0,0 8 0,0-8 0,0 4 0,0-1 0,0-2 0,0 2 0,0-3 0,0 4 0,0-4 0,0 4 0,0-5 0,-3 1 0,2-1 0,-2 1 0,3-1 0,0 1 0,0-1 0,0 1 0,0-1 0,0 0 0,-4 0 0,3 1 0,-2-1 0,3 0 0,0 1 0,0-1 0,0 0 0,-3-3 0,2 2 0,-2-2 0,3 3 0,-3 1 0,2-1 0,-3 1 0,1 3 0,2 2 0,-3-1 0,4 0 0,-3-4 0,2-1 0,-3 1 0,4-1 0,0 0 0,0-2 0,0-2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12.3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39 1241 24575,'0'11'0,"0"-1"0,0 2 0,0 0 0,0 0 0,0 3 0,0-6 0,0 6 0,0-6 0,0 6 0,0-6 0,0 2 0,0-3 0,0-1 0,0 5 0,0-4 0,0 4 0,0-1 0,0-2 0,-4 7 0,3-8 0,-6 4 0,6-5 0,-6 1 0,6-1 0,-2 1 0,3-1 0,-3 1 0,2-1 0,-2 0 0,-1-3 0,4 3 0,-4-9 0,11-2 0,-2-8 0,7-5 0,-4-4 0,5-2 0,-3-4 0,3-1 0,-3-5 0,4-1 0,-3-6 0,3 0 0,-4-6 0,0 5 0,1-5 0,-2 11 0,1-3 0,-1 9 0,1-10 0,-1 15 0,0-8 0,0 10 0,0-1 0,-4-3 0,2 8 0,-2-4 0,-1 1 0,4 3 0,-4-4 0,5 1 0,-1 3 0,-3-8 0,3 8 0,-4-4 0,1 6 0,-1 3 0,-1-3 0,-2 3 0,6 1 0,-6-4 0,3 3 0,-1 1 0,-2-4 0,2 3 0,1-4 0,-3 1 0,2 3 0,1-3 0,-3 4 0,6-5 0,-6 0 0,3 4 0,-4-2 0,4 2 0,0-3 0,0 3 0,0 2 0,-4 4 0,3-1 0,-2 1 0,5 0 0,-5 0 0,2-1 0,1 4 0,-4-2 0,4 2 0,-4-4 0,0-3 0,4-2 0,-4-3 0,8-6 0,-7 4 0,7-8 0,-7 8 0,7-8 0,-7 8 0,3-4 0,0 5 0,-3 5 0,3-4 0,-4 7 0,0-2 0,3 7 0,1 0 0,3 1 0,-3 2 0,-1-2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15.6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140 0 24575,'0'11'0,"0"0"0,0 0 0,0-2 0,0 3 0,0-5 0,0 1 0,0-1 0,0 1 0,0-1 0,0 0 0,0 0 0,0 0 0,0 1 0,0-1 0,0 1 0,0-1 0,0 5 0,0-4 0,0 8 0,0-7 0,0 6 0,0-2 0,0-1 0,0 4 0,0-3 0,0-1 0,0 0 0,0-1 0,0-2 0,0 2 0,0-3 0,0 4 0,0-4 0,0 8 0,-3-8 0,2 8 0,-2-7 0,3 6 0,0-2 0,0 3 0,0-3 0,0 3 0,-4-8 0,3 8 0,-2-8 0,3 4 0,0-1 0,0-2 0,0 7 0,0-8 0,0 8 0,0-8 0,0 4 0,0-5 0,0 5 0,0-4 0,0 7 0,0-6 0,-4 5 0,3-5 0,-2 2 0,3-3 0,0-1 0,0 5 0,0-3 0,0 2 0,0-3 0,0 3 0,-4-2 0,3 2 0,-2-3 0,-1-1 0,4 1 0,-4-1 0,1 1 0,2-1 0,-2 1 0,3-1 0,-4 1 0,3-1 0,-2 1 0,0-1 0,2 1 0,-3-1 0,1 1 0,2-1 0,-2 1 0,3-1 0,-4 1 0,4-1 0,-4 1 0,4 3 0,0-2 0,-3 2 0,2-4 0,-2 5 0,3-3 0,0 6 0,0-6 0,0 6 0,-4-6 0,3 2 0,-2 1 0,0-4 0,2 8 0,-3-8 0,1 8 0,2-8 0,-7 8 0,7-8 0,-6 4 0,6-4 0,-6-1 0,7 1 0,-4 2 0,1-5 0,2-1 0,-2-11 0,3-1 0,0 0 0,0 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29.64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 43 24575,'0'6'0,"0"2"0,0-1 0,0 0 0,0 1 0,0-1 0,0 1 0,0-1 0,0 1 0,0-1 0,0 1 0,0-1 0,0 1 0,0-1 0,0 1 0,0-1 0,0 1 0,0-1 0,0 1 0,0 0 0,0-1 0,0 1 0,0-1 0,0 1 0,0-1 0,0 1 0,0-1 0,0 1 0,0-1 0,0 0 0,0 1 0,0-1 0,0 1 0,0-1 0,0 1 0,0-1 0,0 0 0,0 1 0,0 0 0,0-1 0,0 0 0,0 1 0,0-1 0,0 0 0,0 0 0,0 0 0,0 1 0,0-1 0,0 5 0,0-4 0,0 8 0,0-8 0,0 8 0,0-8 0,4 8 0,-3-7 0,3 6 0,-4-2 0,0-1 0,0 0 0,0 0 0,0-4 0,0 4 0,0-5 0,0 1 0,0-1 0,0 1 0,0-7 0,0-6 0,0-4 0,0-11 0,0 6 0,0-8 0,0 6 0,0-1 0,-4 0 0,3 0 0,-3 1 0,1-1 0,2 4 0,-3-3 0,4 8 0,0-8 0,0 3 0,0 1 0,0 0 0,0 4 0,0 1 0,0-1 0,0 0 0,0 1 0,0 0 0,0-1 0,0 1 0,0-1 0,0 0 0,0 1 0,0-1 0,0 1 0,0-1 0,0 0 0,0 1 0,0-1 0,0 1 0,0-1 0,0 1 0,0 0 0,0-1 0,0 1 0,0-1 0,0 0 0,0 1 0,0-1 0,0 1 0,0 0 0,0-1 0,0 1 0,0-5 0,0-1 0,0-3 0,0-1 0,3 4 0,-2 2 0,2 3 0,1 0 0,-3 1 0,2-1 0,-3 7 0,0 5 0,0 4 0,0 3 0,0-4 0,0 1 0,0 4 0,0 0 0,0 5 0,0-1 0,0-3 0,0 3 0,0-4 0,0 5 0,0-1 0,0 1 0,0-4 0,0 2 0,0-2 0,0-1 0,0 4 0,0-3 0,0-1 0,0 4 0,0-8 0,0 4 0,0-5 0,0 1 0,0-1 0,3 1 0,-2-1 0,2 1 0,-3-1 0,0 0 0,0 1 0,0-1 0,4 0 0,-3 1 0,2-1 0,-3 1 0,0 0 0,4 3 0,-3-2 0,2 2 0,-3-3 0,0-1 0,0 1 0,0-1 0,0 1 0,0-1 0,0 1 0,0-1 0,0 0 0,0 5 0,0-4 0,4 8 0,-3-7 0,2 2 0,-3-3 0,0-1 0,0 5 0,0-4 0,0 4 0,0-5 0,0 1 0,0-1 0,0 1 0,0-1 0,0 1 0,0-1 0,0 1 0,0 0 0,0-1 0,0 0 0,4 1 0,-4-4 0,4-1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1:51.1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 1 24575,'0'25'0,"0"0"0,0-12 0,0 3 0,0 1 0,0-1 0,0 1 0,0-4 0,0 2 0,0-6 0,0 6 0,0-6 0,0 3 0,0-5 0,0 4 0,0-3 0,0 3 0,0 4 0,0-6 0,0 10 0,0-10 0,0 6 0,0-2 0,0 0 0,0 2 0,0-6 0,0 6 0,0-6 0,0 6 0,0-6 0,-3 3 0,2-5 0,-3 1 0,4 2 0,-3-1 0,2 2 0,-2-4 0,0 4 0,2-3 0,-2 3 0,-1-4 0,3 4 0,-2-3 0,3 3 0,-3-4 0,2 4 0,-3-2 0,4 2 0,-3-4 0,2 4 0,-2-3 0,3 3 0,-4-3 0,3 2 0,-2-1 0,3 2 0,-3-1 0,2-1 0,-3 2 0,1-4 0,2 4 0,-5-3 0,5 3 0,-2-1 0,3-2 0,0 2 0,-3 0 0,2-1 0,-3 2 0,4 0 0,0-3 0,0 3 0,0-1 0,0-2 0,0 2 0,0-3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33.98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24575,'0'7'0,"4"0"0,0 1 0,3-1 0,-3 1 0,3-1 0,-6 1 0,6-1 0,-6 1 0,5-1 0,-5 1 0,2-1 0,-3 0 0,0 0 0,4 0 0,-4 0 0,4 1 0,-1-1 0,-2 0 0,2 1 0,-3 0 0,4-1 0,-3 0 0,2 1 0,-3-1 0,0 0 0,0 0 0,0 0 0,0 1 0,0-1 0,3 1 0,-2-1 0,2 1 0,-3-1 0,0 1 0,0-1 0,0 1 0,4-1 0,-3 1 0,2-1 0,-3 1 0,0-1 0,0 1 0,0-1 0,3 1 0,-2 0 0,2-1 0,1 1 0,-3-1 0,2 1 0,-3-1 0,3 1 0,-2-1 0,2 1 0,1-1 0,-3 1 0,2-1 0,-3 1 0,3-1 0,-2 1 0,6-1 0,-6 1 0,2-1 0,0 1 0,-2-1 0,3 1 0,-4-1 0,3 1 0,-2-1 0,2 1 0,0-1 0,-2 1 0,6-1 0,-6 0 0,5 1 0,-5-1 0,6 1 0,-6-1 0,5 1 0,-5-1 0,6 1 0,-6-1 0,5 1 0,-5 0 0,3-1 0,-1 1 0,-2-1 0,2 1 0,0-1 0,-2 1 0,6-1 0,-6 1 0,5-1 0,-5 1 0,6-1 0,-6 1 0,2-1 0,0 1 0,-2-1 0,3 1 0,-1-1 0,-2 1 0,2-1 0,0 1 0,-2-1 0,6 1 0,-6-1 0,2 1 0,0-1 0,-2 1 0,3-1 0,-1 1 0,-2-1 0,5 1 0,-5-1 0,6 1 0,-6-1 0,5 1 0,-5-1 0,6 1 0,-6-1 0,5 1 0,-5-1 0,6 1 0,-6-1 0,5 1 0,-5-1 0,6 1 0,-6-1 0,5 1 0,-5-1 0,6 1 0,-6-1 0,2 1 0,0-4 0,-2 3 0,3-3 0,-1 3 0,-2 1 0,2-1 0,0 1 0,-2-1 0,6 1 0,-7-1 0,4 1 0,-1-1 0,-2 1 0,6-1 0,-7 1 0,7-1 0,-6 1 0,6-1 0,-7 5 0,4-4 0,-1 4 0,-2-5 0,2 1 0,1 0 0,-4-1 0,7 5 0,-2-4 0,-1 4 0,3-5 0,-6 5 0,6-4 0,-7 4 0,4-5 0,-1 1 0,-2 3 0,6-2 0,-7 3 0,7-5 0,-6 1 0,2-1 0,1 1 0,-4-1 0,7 1 0,-6-1 0,6 5 0,-6-4 0,6 4 0,-6-5 0,2 1 0,0-1 0,-2 1 0,6-1 0,-6 1 0,5-1 0,-5 1 0,6-1 0,-6 1 0,6-1 0,-7 1 0,4 0 0,-1-1 0,-2 1 0,2-1 0,1-3 0,-4 3 0,4-3 0,-1 3 0,-2 1 0,2-1 0,0 1 0,-2-1 0,2 1 0,1-1 0,-3 1 0,2-1 0,0 1 0,-2-1 0,2 0 0,-3 1 0,3 0 0,-2-1 0,2 0 0,-3 0 0,0-3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6:35.9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24575,'0'7'0,"0"4"0,0-2 0,0 2 0,0-3 0,0 8 0,0-6 0,0 10 0,0-7 0,0 4 0,0-1 0,0 1 0,4-5 0,-3 4 0,5-7 0,-5 6 0,2-6 0,1 2 0,-4 1 0,7-4 0,-6 4 0,2-5 0,1 5 0,-3-3 0,6 6 0,-6-2 0,6-1 0,-6 4 0,6-8 0,-6 8 0,2-3 0,0-1 0,-2 0 0,3-1 0,-1-2 0,-2 7 0,2-8 0,1 8 0,-3-8 0,6 4 0,-7-5 0,4 1 0,-1-1 0,-2 5 0,2-4 0,1 4 0,-3-4 0,2-1 0,0 1 0,-2-1 0,2 1 0,1-1 0,-4 5 0,4-4 0,-1 4 0,-2-5 0,2 5 0,-3-4 0,4 4 0,-3 0 0,2-4 0,-3 8 0,0-8 0,4 8 0,-4-3 0,4-1 0,-4 4 0,4-4 0,-3 5 0,2 0 0,1-1 0,-3 1 0,3 0 0,-4-5 0,0 4 0,0-8 0,0 8 0,0-8 0,0 4 0,0 0 0,0-4 0,0 4 0,3-5 0,-2 1 0,2-1 0,-3 4 0,0-3 0,0 3 0,0-3 0,0-4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31.8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1100 1270 24575,'0'-29'0,"0"6"0,0 8 0,0 2 0,0 0 0,0-2 0,0 6 0,0-7 0,0 3 0,0-3 0,0-6 0,0 4 0,0-8 0,0 3 0,0-4 0,0-1 0,0 1 0,0-1 0,0 1 0,0-1 0,0 1 0,0 4 0,0 2 0,0-1 0,0 4 0,0-4 0,3 6 0,-2 3 0,3-3 0,-4 4 0,4-5 0,-4 0 0,4 0 0,-4 5 0,0-4 0,0 7 0,0-7 0,4 8 0,-4-4 0,4 4 0,-4-3 0,0 2 0,0-3 0,0 5 0,0-5 0,0 3 0,0-2 0,0 3 0,0-3 0,0 3 0,0-4 0,0 1 0,0 3 0,0-3 0,-4-4 0,3 5 0,-6-9 0,6 11 0,-7-4 0,8 0 0,-7 4 0,6-4 0,-2 4 0,3-2 0,0 2 0,0-3 0,3 1 0,1 1 0,4-2 0,-1 7 0,1-3 0,3 7 0,-2-7 0,2 6 0,-3-3 0,3 4 0,-3 0 0,2 0 0,1 0 0,2 0 0,-2 0 0,5 0 0,-7 0 0,2 0 0,-3 0 0,2 7 0,-5-2 0,2 5 0,-4-2 0,-2 3 0,6-2 0,-7 6 0,8-2 0,-8 4 0,8-1 0,-7-3 0,2-2 0,-3-3 0,0 3 0,0-3 0,0 3 0,-7-34 0,-3 8 0,-4-28 0,-3 21 0,7-5 0,-6 9 0,6-8 0,-6 8 0,6-3 0,-2 4 0,0 4 0,3-3 0,-7 6 0,7-1 0,-3 3 0,0 0 0,4 0 0,-4 0 0,0 4 0,0-3 0,-5 6 0,4-6 0,-3 6 0,-1-7 0,-1 7 0,-4-3 0,6 0 0,-1 3 0,-5-2 0,4-1 0,-3 3 0,4-6 0,1 6 0,-1-3 0,4 4 0,-3-4 0,4 3 0,-5-2 0,0 3 0,4 0 0,-2 0 0,2 0 0,0 0 0,-2 0 0,2 0 0,-4 0 0,-4 0 0,3 0 0,-9 0 0,5 0 0,-6 4 0,1-3 0,-6 3 0,4 0 0,-4-3 0,10 3 0,-3-4 0,8 0 0,-8 0 0,8 0 0,-4 0 0,6 4 0,-1-4 0,0 4 0,-7 0 0,1-3 0,-3 6 0,5-6 0,4 3 0,-5 0 0,4-3 0,-3 3 0,4-4 0,4 0 0,2 0 0,3 0 0,-3 0 0,6 9 0,-1-3 0,13 8 0,8 3 0,8-2 0,13 15 0,4-4 0,3 1 0,10 4 0,-12-10 0,11 5 0,-10-6 0,4 0 0,-12-4 0,-1-3 0,-6-3 0,-4-2 0,-2 1 0,-4-1 0,-1-3 0,-3 2 0,3-6 0,-8 2 0,8-3 0,-4 4 0,1-3 0,3 3 0,-4-4 0,1 3 0,2-2 0,-6 2 0,3 0 0,-5-2 0,1 6 0,2-3 0,-5 3 0,2 4 0,-7-3 0,0 3 0,0 0 0,0-3 0,0 7 0,-4-2 0,0 4 0,-5-1 0,1 1 0,0-5 0,0 0 0,4-5 0,-3 1 0,6 3 0,-2-3 0,3 3 0,0-1 0,0-2 0,0 3 0,3 0 0,2 1 0,-1 0 0,3-1 0,-6-3 0,2-1 0,-21-3 0,-4-1 0,-18-3 0,0 0 0,0 0 0,-6-9 0,4-2 0,-4-10 0,6 1 0,6 5 0,1 1 0,10 1 0,2 3 0,4-2 0,4 4 0,-2 0 0,6 0 0,-3 4 0,5-3 0,-1 3 0,0-4 0,1 4 0,-1-3 0,0 3 0,1-1 0,-1-1 0,1 1 0,-1-2 0,0 3 0,1-3 0,-1 3 0,1-4 0,-1 4 0,1-3 0,-5 6 0,4-5 0,-8 1 0,7-3 0,-7 0 0,8 0 0,-4 4 0,39 16 0,1 6 0,34 21 0,6-3 0,1 11 0,16-9 0,-24-3 0,13-6 0,-25-3 0,12-2 0,-14-3 0,-6-7 0,-13-4 0,-11-2 0,-5 0 0,-5-4 0,0-1 0,1-3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4:34.3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1404 367 24575,'-45'-4'0,"0"0"0,17 4 0,-12 0 0,8 0 0,-6 0 0,4 0 0,-2 0 0,-10 0 0,11 0 0,2 0 0,6 0 0,-6 0 0,9 0 0,-8 0 0,9 0 0,-10 0 0,9 0 0,-3 0 0,6 0 0,-2 0 0,-4 0 0,-1 0 0,5 0 0,2 0 0,-1 0 0,4 0 0,-3 0 0,-1 0 0,4 0 0,-3 0 0,4 0 0,0 0 0,1 0 0,-1 0 0,0 0 0,0 0 0,1 0 0,-1 0 0,0 0 0,-5 0 0,5 0 0,-5 0 0,0 0 0,4 0 0,-8 0 0,4 0 0,-6 0 0,1 0 0,-1 0 0,1 0 0,4-7 0,2 5 0,4-5 0,4 7 0,1-4 0,8 0 0,1-10 0,3 5 0,12-9 0,3 4 0,18 0 0,1-5 0,7-2 0,-1 0 0,8-5 0,-7 6 0,5 4 0,-6-3 0,0 3 0,-6 1 0,-1 1 0,-6 5 0,0 0 0,1 0 0,-6 3 0,0-1 0,-6 6 0,6-3 0,-4 0 0,3 3 0,-4-3 0,-1 4 0,1 0 0,0 0 0,-1 0 0,1-3 0,4 2 0,-3-3 0,3 4 0,1 0 0,-4 0 0,8 0 0,-4-4 0,6 3 0,5-3 0,-5 4 0,5 0 0,-6 0 0,1 0 0,-1 0 0,-4 0 0,3 0 0,-8 0 0,3 0 0,-4 0 0,4 0 0,-3 0 0,8 0 0,-8 0 0,8 0 0,-8 0 0,8 0 0,-8 0 0,4 0 0,-6 0 0,1 0 0,-1 0 0,0 0 0,-3 0 0,-3 0 0,-2 0 0,-37-3 0,12 2 0,-32-2 0,16 3 0,4 0 0,-9 0 0,3 4 0,-5 2 0,0 4 0,6 3 0,-4 3 0,9-2 0,0-1 0,8-4 0,4-1 0,4 0 0,2 0 0,3-4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17.4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24575,'0'11'0,"0"3"0,0-2 0,0 1 0,0 3 0,0-4 0,0 5 0,0-5 0,0 4 0,0-3 0,0-1 0,0 4 0,3-4 0,-2 1 0,3 3 0,-4-8 0,0 4 0,0-5 0,0 5 0,0-4 0,4 8 0,-4-8 0,4 7 0,-4-6 0,0 2 0,0-4 0,0 1 0,0-1 0,0 1 0,0-1 0,0 0 0,0 1 0,0-1 0,4 0 0,0 0 0,0 1 0,3-4 0,-7 3 0,4-3 0,-1 0 0,-2 2 0,2-2 0,-3 3 0,0 0 0,0 0 0,0 1 0,0-1 0,0 1 0,0-1 0,0 1 0,0-1 0,0 1 0,0-1 0,0 1 0,0-1 0,0 1 0,0-1 0,0 0 0,0 1 0,0-1 0,0 0 0,0 1 0,0 3 0,0-2 0,4 7 0,-3-8 0,3 4 0,-4-5 0,0 1 0,0-1 0,0 1 0,0-1 0,0 0 0,0 0 0,0 0 0,0 0 0,0 0 0,0 0 0,0 0 0,0 0 0,0 0 0,0-4 0,0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5:20.1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24575,'0'15'0,"0"-3"0,0 3 0,0-6 0,0 6 0,0-6 0,0 6 0,0-6 0,0 2 0,0 1 0,0-3 0,0 2 0,0-3 0,0 3 0,0-2 0,0 2 0,0-3 0,0-1 0,0 1 0,0-1 0,0 1 0,0-1 0,0 1 0,0-1 0,0 1 0,0 4 0,0-4 0,4 4 0,-3-1 0,2-2 0,-3 2 0,0-3 0,0-1 0,3 1 0,-2-1 0,2 1 0,-3-1 0,0 1 0,0-1 0,0 1 0,4-1 0,-3 1 0,2-1 0,-3 1 0,0-1 0,0 1 0,0-1 0,3-2 0,-2 1 0,2-2 0,-3 4 0,0-1 0,0 0 0,4 0 0,-4 1 0,4-1 0,-4 0 0,3 1 0,-2-1 0,2 0 0,-3 0 0,0 0 0,0-3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7:05.6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348 3265 24575,'0'-54'0,"0"0"0,0 30 0,0-27 0,0 4 0,0-27 0,0 16 0,0 6 0,0 0 0,0 14 0,0-10 0,0 15 0,0 11 0,0 0 0,0 0 0,0 5 0,0-5 0,0 0 0,0 5 0,0-5 0,0-7 0,0 9 0,0-13 0,0 10 0,0-5 0,0 1 0,0-6 0,0-1 0,0-1 0,0-3 0,0 4 0,0-6 0,0 0 0,0 1 0,0 4 0,0 2 0,0 15 0,0-3 0,0 12 0,3 1 0,14 30 0,-1 8 0,12 19 0,-6 10 0,4-10 0,-2 19 0,2-13 0,-8 6 0,2-7 0,-8-6 0,2-8 0,-4-7 0,-5-10 0,3-2 0,-7-4 0,2 4 0,1-3 0,-3 3 0,2 1 0,-3-5 0,4 5 0,-3-1 0,3-3 0,-4 3 0,3-4 0,-2 0 0,3-5 0,-4 4 0,0-8 0,0 4 0,0-4 0,3 2 0,-2-1 0,6 6 0,-6-7 0,7 13 0,-3-8 0,3 9 0,-3-1 0,2-3 0,-2 0 0,-1-3 0,3-6 0,-6 2 0,2-3 0,-3-42 0,0 20 0,0-38 0,0 29 0,0 1 0,-4-5 0,-1 5 0,-5-11 0,1-2 0,-1-5 0,-1-6 0,-5-16 0,4 11 0,-6-39 0,7 37 0,-6-31 0,4 21 0,-4-6 0,1 7 0,4 1 0,-4 7 0,6 0 0,-1 7 0,1 6 0,5 3 0,-4 9 0,8-10 0,-7 11 0,7-5 0,-7 5 0,7 5 0,-3-3 0,0 3 0,3 1 0,-3-5 0,0 9 0,3-8 0,-3 8 0,0-8 0,3 3 0,-3-4 0,4-1 0,0 1 0,0-6 0,0-2 0,0-5 0,0 1 0,0-1 0,0 0 0,0 0 0,0 0 0,0 0 0,0 6 0,0-4 0,0 9 0,0 1 0,0 6 0,0 5 0,0 1 0,0-1 0,0 0 0,0 4 0,0 2 0,0 3 0,0-3 0,0 3 0,0-3 0,0-4 0,4 1 0,0-6 0,1-1 0,2-2 0,-1-4 0,3-1 0,0 1 0,-4-1 0,3 1 0,-7 4 0,7-3 0,-7 8 0,7-4 0,-7 5 0,6 1 0,-6-1 0,3-5 0,-1 5 0,-2-5 0,3 0 0,-4 5 0,0-10 0,0 5 0,0-6 0,0 1 0,0-1 0,-4 1 0,-5-1 0,-1 1 0,-3 4 0,4 1 0,4 10 0,-2 0 0,6 4 0,-2 39 0,7-8 0,2 33 0,8-16 0,-3 6 0,4-5 0,-4 19 0,4-11 0,-3 12 0,3-14 0,-4 6 0,-1-6 0,1 1 0,-5-2 0,2-7 0,-7 1 0,8-6 0,-8-1 0,7-5 0,-7-6 0,7 0 0,-7-10 0,2 0 0,-3-5 0,4 1 0,7-1 0,3-3 0,11 0 0,3 0 0,0-3 0,5 8 0,-5-8 0,-6 3 0,0-1 0,-10-2 0,0 3 0,-5-1 0,1-2 0,-37 3 0,6-4 0,-38 0 0,19-5 0,-10-6 0,-3-6 0,0-5 0,0 1 0,3-1 0,10 2 0,2 0 0,7 5 0,5-2 0,1 7 0,4-3 0,2 4 0,4-3 0,0 6 0,4-5 0,-2 7 0,6-1 0,-3-2 0,5 7 0,-5-4 0,4 4 0,-4 0 0,-1 0 0,4 0 0,-5-7 0,2 5 0,3-9 0,-7 7 0,8-4 0,-4 0 0,4 0 0,4 1 0,1-4 0,3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8:55.94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674 1 24575,'0'29'0,"0"1"0,0-16 0,0 6 0,0 0 0,0-1 0,0 1 0,0-1 0,-9 1 0,7-1 0,-6 7 0,8-5 0,0 4 0,-5-6 0,4 1 0,-3 0 0,-1-1 0,4 1 0,-3-1 0,4 1 0,0-1 0,0 1 0,-5 0 0,4-1 0,-8 1 0,8-6 0,-3 5 0,4-4 0,0 4 0,-4 5 0,2-4 0,-6 4 0,7-5 0,-8 1 0,8-1 0,-8 1 0,3 0 0,-4-1 0,5 1 0,-4-1 0,8 1 0,-7-5 0,7 3 0,-8-3 0,8 4 0,-8 1 0,8 0 0,-8-1 0,8 1 0,-8 5 0,8-4 0,-9 10 0,9-5 0,-4 6 0,0 0 0,-1 15 0,0-11 0,1 10 0,5-14 0,-4 1 0,2-1 0,-2 0 0,-1 0 0,4 0 0,-4 0 0,5 1 0,-5-1 0,4 0 0,-4 0 0,5 0 0,0 1 0,0-1 0,0 0 0,0 0 0,0 0 0,0 21 0,-5-9 0,3 17 0,-3-14 0,0-1 0,4 1 0,-10 0 0,10-7 0,-4 5 0,0-16 0,4 8 0,-3-11 0,-1 1 0,4 4 0,-8-10 0,8 10 0,-8-10 0,8 4 0,-8 0 0,8-4 0,-8 4 0,8-5 0,-8 8 0,8-6 0,-4 12 0,1-13 0,3-1 0,-4-2 0,5-3 0,-4 5 0,3-5 0,-8 3 0,8-8 0,-4 8 0,1-8 0,3 9 0,-3-4 0,0 4 0,3 1 0,-3-1 0,-1 1 0,4-5 0,-3 3 0,4-3 0,-4 0 0,3 3 0,-3-8 0,4 4 0,0 8 0,0-5 0,0 11 0,0-8 0,0-1 0,0 1 0,-5 5 0,4 2 0,-4-1 0,5 5 0,-5-4 0,4-1 0,-4 5 0,5-10 0,0 4 0,0-5 0,0-1 0,0 1 0,0-1 0,-4 1 0,2 5 0,-2-4 0,-1 24 0,4-15 0,-8 11 0,8-10 0,-9-5 0,9 7 0,-4-1 0,1 0 0,2 0 0,-7 0 0,7 7 0,-7-5 0,8 5 0,-9-7 0,9 0 0,-9 0 0,4 0 0,0-5 0,-4 4 0,9-5 0,-4 1 0,1 4 0,2-5 0,-3 6 0,1 15 0,2-11 0,-2 10 0,4-14 0,-5 0 0,4 1 0,-4-7 0,5 5 0,0-10 0,0 10 0,0-10 0,0 9 0,0-9 0,0 5 0,0-1 0,-5-4 0,4 9 0,-3-9 0,4 5 0,0-7 0,0 6 0,0-4 0,-5 13 0,4-12 0,-3 6 0,4-13 0,0 3 0,0-8 0,0 9 0,0-4 0,0-1 0,0 5 0,0-4 0,0 4 0,0 1 0,0-1 0,0 1 0,0 0 0,0-1 0,0 1 0,0-5 0,0 9 0,0-8 0,0 9 0,0 3 0,0-1 0,0 3 0,0-5 0,0-5 0,0-1 0,0 1 0,0 0 0,0-1 0,0 1 0,0-1 0,0-4 0,0 3 0,0-8 0,0 9 0,0-9 0,0 8 0,-4-8 0,3 4 0,-3-1 0,4-3 0,0 9 0,-4 8 0,2-4 0,-6 4 0,7-8 0,-3-4 0,4-1 0,-4 0 0,3-5 0,-3 0 0,4-1 0,-4 5 0,3-4 0,-3 4 0,0 0 0,3-3 0,-8 9 0,8-9 0,-4 3 0,5-4 0,0 0 0,0 0 0,0 0 0,0 3 0,0-3 0,0 3 0,0-3 0,0-1 0,12-3 0,-6-1 0,15-4 0,-6 0 0,5 0 0,-1 0 0,1 0 0,-5 0 0,3 0 0,-3 0 0,0 0 0,-2 0 0,1 0 0,-4 3 0,4-2 0,-5 3 0,-1-4 0,1 4 0,5-3 0,-4 3 0,8-4 0,-3 5 0,0-4 0,3 3 0,-3 0 0,4-3 0,-4 4 0,-1-1 0,-1-3 0,-3 3 0,4-4 0,-5 3 0,0-2 0,0 3 0,-1-4 0,1 4 0,0-3 0,0 3 0,0-4 0,0 4 0,0-3 0,4 3 0,-3-4 0,13 0 0,-12 0 0,6 0 0,-8 0 0,0 4 0,0-3 0,0 3 0,-1-4 0,1 0 0,0 0 0,0 0 0,0 0 0,4 0 0,-3 0 0,9 0 0,-9 0 0,8 0 0,-3 0 0,5 4 0,-6-3 0,4 4 0,-8-5 0,3 0 0,-5 0 0,1 0 0,3 0 0,-2 0 0,2 0 0,-3 0 0,-1 0 0,4 0 0,-3 0 0,3 0 0,-4 0 0,1 0 0,4 0 0,-4 0 0,4 0 0,-4 0 0,-4-12 0,-2 1 0,-3-7 0,4 5 0,1 4 0,0 0 0,-1 0 0,-4 0 0,0 0 0,0 0 0,0 0 0,0 0 0,0-5 0,0-1 0,0-5 0,0-5 0,0 4 0,0-4 0,0 5 0,0 0 0,0 1 0,0-1 0,0 0 0,0 0 0,0 1 0,0 4 0,0-4 0,0 4 0,0-4 0,0-1 0,0 0 0,0 5 0,0-3 0,0 3 0,0 0 0,0-4 0,0 9 0,0-12 0,0 6 0,0-8 0,0 9 0,0-3 0,0 7 0,0-7 0,0 8 0,0-9 0,0 9 0,0-4 0,-4 0 0,3 4 0,-4-8 0,1 8 0,3-9 0,-3 4 0,4 0 0,0-3 0,0 3 0,0-5 0,0 0 0,0-8 0,0 6 0,0-7 0,0 15 0,0 0 0,0 0 0,0 4 0,0-4 0,0 5 0,0-4 0,0-2 0,0 0 0,0-4 0,0 4 0,-4-5 0,3 1 0,-4-1 0,5 0 0,0 1 0,0-1 0,0 5 0,0-4 0,0 5 0,0-5 0,0 0 0,0-1 0,0-5 0,-4 4 0,3-10 0,-4 4 0,5 0 0,0-4 0,0 10 0,0-10 0,0 5 0,0-1 0,0-4 0,-4 10 0,3-4 0,-4 5 0,5 0 0,-4 1 0,3-1 0,-3 0 0,4-4 0,-5 4 0,4-4 0,-3 4 0,4 1 0,0 4 0,0-4 0,0 9 0,0-4 0,0 5 0,0 0 0,0 0 0,0 0 0,0 0 0,0 0 0,0-4 0,0 3 0,0-4 0,-4 5 0,3-5 0,-3 4 0,-1-8 0,4 7 0,-3-7 0,-1-1 0,4 3 0,-3-6 0,4 7 0,-5-5 0,4 0 0,-3 1 0,4-1 0,-5 0 0,4 1 0,-3-1 0,4 0 0,0 0 0,0 1 0,-4 4 0,3-4 0,-3 4 0,4 0 0,0-3 0,-4 3 0,2-5 0,-2 1 0,4-16 0,0 17 0,0-15 0,0 18 0,0-5 0,0 1 0,0-1 0,0 0 0,0 1 0,0-1 0,0 0 0,0 1 0,0 4 0,0-4 0,-4 9 0,3-4 0,-3 0 0,4 4 0,0-4 0,0 1 0,0 3 0,0-9 0,0 4 0,0-5 0,0-3 0,0 2 0,0-3 0,-4 5 0,3 4 0,-4-9 0,5 7 0,0-8 0,0 5 0,0 0 0,0-5 0,0-2 0,0 1 0,0-5 0,0 4 0,0 0 0,0-4 0,0 5 0,0-1 0,0-4 0,0 4 0,0 1 0,0-14 0,-5 11 0,4-6 0,-4 4 0,5 10 0,0 0 0,0 3 0,0 3 0,0 0 0,0-4 0,0 9 0,0-9 0,-4 5 0,3-6 0,-4-5 0,5 3 0,0-9 0,0 10 0,0-10 0,0 10 0,0-10 0,0 10 0,0-18 0,0 10 0,0-12 0,0 2 0,0 5 0,0-11 0,0 11 0,0-5 0,0 7 0,0-1 0,0 7 0,-5-5 0,4 10 0,-8-5 0,8 7 0,-3-1 0,-1 0 0,4 0 0,-3 1 0,-1-1 0,4 0 0,-3 1 0,-1-10 0,4 7 0,-8-6 0,8 8 0,-3 0 0,-1 1 0,4-1 0,-3 0 0,4-5 0,-4 8 0,3-7 0,-3 4 0,4 3 0,-5-12 0,4 12 0,-4-8 0,5 0 0,0 8 0,-4-7 0,3 9 0,-4 0 0,5 2 0,0 4 0,0 0 0,0-5 0,-4 0 0,3-1 0,-3 2 0,4 4 0,0 0 0,0 0 0,0 0 0,0 1 0,0-1 0,0 0 0,0 0 0,0 0 0,0 0 0,0 0 0,0 0 0,0 0 0,0 0 0,0 0 0,0 1 0,0-1 0,0 0 0,0-3 0,0 2 0,0-2 0,0 3 0,0 0 0,0 0 0,0 1 0,0-1 0,0 0 0,0 0 0,0 0 0,0 0 0,-22 36 0,11-2 0,-24 40 0,15-1 0,-8 19 0,3-15-212,10-20 1,1 0 211,-12 20 0,-2 23 0,1-9 0,5-1 0,3 1 0,5-8 0,7-3 0,-4-8 0,9 1 0,-4-8 0,6 5 0,0-12 423,0 12-423,0-12 0,-5 12 0,3-12 0,-3 12 0,5-12 0,0 5 0,0 0 0,0-5 0,0 5 0,0-8 0,0-5 0,0-3 0,0 1 0,0-5 0,0 5 0,0-7 0,0 14 0,0-10 0,0 10 0,0-13 0,0-1 0,0 0 0,0-5 0,0 3 0,0-3 0,0 5 0,0 0 0,0 0 0,0 1 0,0 5 0,0-4 0,0 5 0,0-7 0,0 0 0,0 0 0,0-5 0,0-2 0,0-5 0,0 8 0,0-11 0,0 10 0,0-7 0,0 1 0,0 17 0,0-10 0,0 11 0,0-1 0,0 3 0,0 5 0,0-5 0,5 4 0,-4-11 0,4 11 0,-5-11 0,0 11 0,0-11 0,0 4 0,0 1 0,0-5 0,0 4 0,0 15 0,0-15 0,0 9 0,0-16 0,0-5 0,0 1 0,0-2 0,0-5 0,0-1 0,0 1 0,0 5 0,0-4 0,0 10 0,0-5 0,0 6 0,0 1 0,0 5 0,0-4 0,0 5 0,0-7 0,0 0 0,0 0 0,0 0 0,0 1 0,0 13 0,0-10 0,0 10 0,0-14 0,0 1 0,0-1 0,0 0 0,0 0 0,-4-5 0,3 4 0,-4-10 0,1-1 0,3-6 0,-3-6 0,4 6 0,0-4 0,0 4 0,0-1 0,0-3 0,0 9 0,0-9 0,0 8 0,0-3 0,0 5 0,0 8 0,0-11 0,0 5 0,0-13 0,0 0 0,0 0 0,0 3 0,4-3 0,1 4 0,4-5 0,0-3 0,0 3 0,0-3 0,-1 4 0,-3 0 0,3-4 0,-3 2 0,4-2 0,0 0 0,-1 3 0,1-7 0,0 3 0,0-4 0,0 0 0,-5-19 0,0 1 0,-4-25 0,0 3 0,0-7 0,0-8 0,0-1 0,0 0 0,0-5 0,0 5 0,0 0 0,0 1 0,0 1 0,0 6 0,-5-7 0,4 1 0,-4 5 0,5-12 0,0 5 0,0-16 0,0 7 0,0-7 0,0 9 0,0 7 0,0 1 0,0 8 0,0 13 0,0-4 0,0 22 0,0-8 0,0 14 0,0-4 0,-4 5 0,3-5 0,-3-1 0,4-5 0,0 1 0,0-7 0,-5-9 0,4 0 0,-8-6 0,8 9 0,-4 0 0,5 5 0,0 2 0,-5 5 0,4 5 0,-3 1 0,4 5 0,0 54 0,0-16 0,0 54 0,0-19 0,0 2 0,0 13 0,0-14 0,0 7 0,0-9 0,0-7 0,0-2 0,0-7 0,0 0 0,0 0 0,0-1 0,0-5 0,6 11 0,-5-10 0,10 12 0,-10-7 0,10 0 0,-10-7 0,9-1 0,-9 7 0,8-10 0,-7 11 0,2-15 0,-4 0 0,5 0 0,-4 7 0,4 1 0,-5 0 0,0 6 0,0-13 0,0 0 0,0-2 0,0-15 0,5 8 0,-4-9 0,3 5 0,-4-1 0,0 6 0,0-4 0,0 13 0,0-12 0,4 6 0,-3-13 0,4-1 0,-5-1 0,0-3 0,0 4 0,0-5 0,0 0 0,0 3 0,0-2 0,0 2 0,0-3 0,0 0 0,0 0 0,0-1 0,0 1 0,0 0 0,0 0 0,0 0 0,0 0 0,0 0 0,0-1 0,0 5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9:09.13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510 1 24575,'0'31'0,"0"3"0,0-18 0,0 14 0,0-8 0,0 4 0,0 5 0,0-10 0,0 10 0,0 2 0,0-5 0,0 9 0,0-10 0,0 5 0,-4-5 0,2 3 0,-7-3 0,8 5 0,-8-5 0,8 10 0,-9-9 0,9 11 0,-8-7 0,3 0 0,-1 0 0,3 1 0,4-7 0,0-1 0,0-5 0,-5 0 0,4-1 0,-3 1 0,4-1 0,0 1 0,0-1 0,-5 1 0,4 0 0,-8 5 0,8-4 0,-8 4 0,7-6 0,-6 1 0,7 5 0,-8-4 0,3 4 0,1 1 0,-4-5 0,3 4 0,1-6 0,-4 9 0,8-6 0,-3 6 0,4-8 0,0-5 0,-5 3 0,4-3 0,-3 5 0,4-1 0,0 1 0,-4-5 0,3 9 0,-3-8 0,4 9 0,0 0 0,-5-4 0,4 10 0,-3-10 0,4 4 0,-5-5 0,4 5 0,-3-4 0,-1 13 0,4-13 0,-3 8 0,4-15 0,0 5 0,-4-9 0,3 3 0,-3 1 0,4 1 0,-4 0 0,3 3 0,-3-3 0,4 4 0,-4 1 0,2 0 0,-2 5 0,0-4 0,3 4 0,-8-5 0,8-1 0,-4 6 0,1-4 0,-1 8 0,-1-8 0,2 2 0,4-3 0,-4-5 0,3 3 0,-3-3 0,0 10 0,2-4 0,-3 10 0,5-10 0,-4 10 0,2-5 0,-2 6 0,4-5 0,0 4 0,0-5 0,0 7 0,0-7 0,0 5 0,0-10 0,0 10 0,0-10 0,-5 9 0,4-9 0,-4 10 0,5 4 0,-5-6 0,4 11 0,-8-19 0,8 9 0,-3-9 0,-1 10 0,4-10 0,-9 10 0,9-10 0,-4 4 0,5 0 0,-4-4 0,3 4 0,-4-5 0,5 0 0,0-1 0,0 1 0,0 5 0,0-4 0,0 18 0,0-15 0,-4 9 0,3-7 0,-4-5 0,5 4 0,-4-6 0,3 1 0,-4-1 0,5-4 0,0 4 0,0-5 0,0 6 0,0 0 0,-4-1 0,3 1 0,-4-1 0,5-4 0,0 4 0,0-9 0,0 3 0,0 1 0,0 5 0,0 1 0,-4 4 0,3 1 0,-3-4 0,4 10 0,0-10 0,0 9 0,0-9 0,-5 4 0,4-5 0,-3 0 0,-1 5 0,4-4 0,-4 4 0,0-5 0,4-1 0,-3 6 0,-1-4 0,4 4 0,-3-5 0,4-5 0,0 3 0,-4-8 0,3 17 0,-3-10 0,4 12 0,-4-10 0,2 6 0,-2-4 0,0 4 0,3 1 0,-4-5 0,1 4 0,3-6 0,-4-4 0,5 4 0,-4-9 0,3 3 0,-3 1 0,4-4 0,0 4 0,0-1 0,0 2 0,0 0 0,-4 3 0,3-3 0,-4 5 0,5 3 0,0-2 0,0 2 0,0-8 0,0 3 0,0-3 0,0 0 0,0 3 0,0-3 0,0 5 0,0-1 0,0 1 0,0-1 0,0 7 0,0-5 0,0 4 0,0-6 0,0 6 0,0-4 0,0 5 0,0 8 0,0-11 0,0 11 0,0-15 0,0 1 0,0-1 0,0 6 0,0-4 0,0 10 0,0-10 0,0 10 0,0-4 0,0-1 0,0 5 0,5-10 0,-4 10 0,3-10 0,-4 4 0,0-6 0,0 1 0,0 0 0,0-1 0,0-4 0,0 3 0,0-8 0,0 4 0,0 4 0,0-7 0,0 6 0,0-8 0,0 0 0,0-1 0,0 1 0,0 0 0,0 0 0,0 3 0,0-2 0,0 2 0,0-3 0,0-1 0,0 1 0,0 0 0,0 0 0,0 0 0,0 0 0,0-1 0,0 1 0,0 0 0,0 3 0,0-2 0,0 3 0,0-5 0,0 6 0,0 1 0,-4 0 0,3 3 0,-3-8 0,4 4 0,0-6 0,0 1 0,0 0 0,0 3 0,7-6 0,-1 1 0,6-7 0,-3 0 0,0 0 0,0 0 0,0 0 0,-1 0 0,1 0 0,0 0 0,0 0 0,0 0 0,0 0 0,0 0 0,-1 0 0,1 0 0,5 4 0,-4-2 0,3 2 0,1-4 0,-4 4 0,9-3 0,-5 3 0,1 0 0,4-3 0,-9 7 0,3-7 0,-4 2 0,0-3 0,0 4 0,0-3 0,-1 3 0,5 0 0,-3-3 0,8 3 0,-8 0 0,3-3 0,1 3 0,-4 0 0,8-3 0,-8 7 0,4-7 0,-5 7 0,0-7 0,-1 3 0,1-1 0,-1-2 0,1 3 0,0 0 0,0 1 0,0 0 0,-1 2 0,1-6 0,0 3 0,5 1 0,-4-4 0,3 3 0,-4-4 0,0 0 0,0 4 0,0-3 0,0 3 0,-1-4 0,1 0 0,4 0 0,-4 4 0,4-3 0,-5 3 0,1-4 0,0 4 0,-1-3 0,1 3 0,3-4 0,-2 0 0,-2 4 0,4-3 0,-7 3 0,7-4 0,0 0 0,-3 0 0,3-8 0,-3 2 0,-1-7 0,1 4 0,0-5 0,0 4 0,1-3 0,-6-1 0,4 8 0,-7-7 0,7 8 0,-7-4 0,3-3 0,-4 2 0,0-2 0,0 4 0,0-1 0,0-5 0,0 4 0,0-8 0,0 7 0,0-7 0,0 8 0,0-9 0,0 4 0,0 0 0,0-3 0,0 8 0,0-9 0,0 9 0,0-4 0,0 0 0,0 4 0,0-3 0,0-1 0,0 4 0,0-9 0,0 9 0,0-9 0,0 9 0,0-4 0,0 1 0,0-2 0,0 0 0,0 1 0,0 0 0,0 0 0,0-1 0,0-4 0,0 4 0,0 0 0,0-3 0,0 7 0,0-7 0,0 3 0,0-5 0,0 1 0,0-1 0,0 0 0,0-8 0,0 6 0,0-2 0,0 6 0,0 3 0,0 0 0,0-4 0,0 9 0,0-8 0,0 7 0,0-2 0,0-1 0,0 4 0,0-4 0,0 5 0,0-5 0,0 4 0,0-4 0,0 5 0,0 0 0,0 0 0,0 0 0,0-4 0,0 3 0,0-7 0,0 2 0,0-5 0,0 5 0,0-3 0,0 3 0,0 0 0,0-4 0,0 4 0,0 0 0,0-3 0,0 8 0,0-9 0,0 4 0,0 0 0,0-3 0,0 3 0,0 0 0,0-4 0,0 4 0,0-4 0,0-1 0,0-14 0,0 11 0,5-17 0,-4 19 0,4-5 0,-5 1 0,0 4 0,0-4 0,0 5 0,0 5 0,0-3 0,0 3 0,0 0 0,0-4 0,0 9 0,0-9 0,0 9 0,0-8 0,0 8 0,0-9 0,0 4 0,0 0 0,0-12 0,0 10 0,0-12 0,0 10 0,0 4 0,0-4 0,0 4 0,0-4 0,0-1 0,0 0 0,0 5 0,0-3 0,0 3 0,0-5 0,0 0 0,0-5 0,0 4 0,0-4 0,0 5 0,0 5 0,0-4 0,0 9 0,0-4 0,0 5 0,0-4 0,0 4 0,-4-4 0,3 4 0,-3-5 0,0 4 0,3-4 0,-3 0 0,4 4 0,-4-4 0,3 5 0,-3 0 0,0 0 0,3 0 0,-3-4 0,0 2 0,3-2 0,-3-1 0,-1-1 0,4 0 0,-7-4 0,6 9 0,-6-17 0,3 15 0,-1-16 0,-2 13 0,2-4 0,1-1 0,-4 0 0,8 1 0,-8-1 0,8 0 0,-8 0 0,4 1 0,-1-1 0,-3 0 0,8-5 0,-3 4 0,-1-4 0,4 5 0,-3 0 0,4 5 0,0-3 0,-5 3 0,4-5 0,-3 0 0,4-3 0,-5 2 0,4-3 0,-3 4 0,-1-5 0,4 4 0,-4-4 0,0-1 0,4 5 0,-4-10 0,1 10 0,3-4 0,-4 0 0,1 4 0,3-5 0,-4 7 0,5 4 0,0-4 0,-4 0 0,3-1 0,-3-4 0,4 9 0,0-4 0,0 9 0,0-3 0,0-1 0,0-1 0,0 0 0,0-4 0,0 4 0,0 0 0,0-3 0,0 3 0,0 0 0,0 1 0,0 1 0,0 2 0,0-7 0,0 8 0,0-4 0,0 0 0,0 4 0,0-12 0,0 10 0,0-10 0,0 12 0,0-4 0,0 5 0,0 0 0,0 0 0,0-5 0,-4 4 0,3-4 0,-3 1 0,4 2 0,0-7 0,0 3 0,0 0 0,0-4 0,0 4 0,0 1 0,-5-5 0,4 9 0,-3-9 0,4 0 0,0-1 0,0-4 0,0 9 0,-5-3 0,4 3 0,-3-11 0,4 5 0,0-10 0,0 10 0,0-10 0,0 10 0,0-4 0,0 5 0,0 0 0,0 1 0,0-1 0,0 0 0,0 1 0,0-1 0,-5 0 0,4 1 0,-3-1 0,4 0 0,0-8 0,-5 6 0,4-2 0,-3 6 0,-1 3 0,4-5 0,-7 0 0,6-5 0,-2 4 0,0-5 0,3 7 0,-4-1 0,5 0 0,-4 1 0,3 4 0,-4 1 0,5 0 0,-4 4 0,3-4 0,-3 5 0,4 0 0,-4 0 0,3-4 0,-3-1 0,0-1 0,3-3 0,-3 3 0,0-5 0,3 5 0,-4-3 0,1 3 0,3-5 0,-4 5 0,5-3 0,-4 3 0,3 0 0,-4-4 0,1 9 0,4-8 0,-4 7 0,4-2 0,0 4 0,-4 0 0,3 0 0,-7-4 0,7 3 0,-3-8 0,0 8 0,-2-9 0,1 9 0,-4-8 0,8 3 0,-8-5 0,4 0 0,-1 1 0,-3-1 0,8 0 0,-3 0 0,4 5 0,0 2 0,0 4 0,0 0 0,0 36 0,0-2 0,0 33 0,0-4 0,0 2 0,0 0 0,0 5 0,0-12 0,0 12 0,0-12 0,0-1 0,5-3 0,2-5 0,-1 0 0,4-1 0,-4-7 0,0 0 0,3 1 0,-3-1 0,0 6 0,4-4 0,-4 5 0,5-7 0,-5 0 0,3 0 0,-8 1 0,9-1 0,-9 0 0,4 0 0,0 0 0,-4 1 0,8-1 0,-7 0 0,7-5 0,-4 3 0,1-9 0,-1 4 0,-1-5 0,-3-5 0,8 7 0,-8-11 0,7 7 0,-7-10 0,3 1 0,-4 0 0,0 0 0,0 0 0,0 0 0,0 0 0,0 4 0,0-3 0,0 4 0,0-5 0,0-1 0,4 1 0,-3 0 0,3 0 0,-4 0 0,0 0 0,0 3 0,0-2 0,0 2 0,0-3 0,0 0 0,4 0 0,-3-1 0,3 1 0,-4 0 0,0 0 0,0 4 0,0-2 0,0 2 0,4-4 0,-3 0 0,3 4 0,-4-2 0,0 2 0,4 1 0,-3 1 0,3-1 0,-4 5 0,5-4 0,-4-1 0,3 5 0,1-4 0,-4 4 0,7 1 0,-7-1 0,4 6 0,-1-4 0,-3 10 0,8-4 0,-7-1 0,2 5 0,-4-4 0,5 5 0,-4 0 0,4-5 0,0 3 0,-4-3 0,9 5 0,-9-5 0,3 4 0,-4-10 0,0 4 0,0 0 0,0-4 0,0 13 0,0-13 0,0 3 0,0-6 0,0-3 0,0 5 0,0-1 0,0 1 0,0-1 0,0 7 0,0-5 0,0 4 0,0 0 0,0-4 0,0 4 0,0 0 0,0-4 0,0 4 0,0-5 0,0 0 0,0 5 0,0 1 0,0 15 0,0-6 0,0 5 0,0-1 0,0-5 0,-5 11 0,4-5 0,-9 1 0,9 4 0,-4-5 0,0 7 0,3 0 0,-3 0 0,0-1 0,3 1 0,-3-7 0,5 6 0,0-18 0,0 9 0,0-10 0,0 5 0,0-6 0,0 5 0,0-4 0,0 14 0,0-13 0,0 6 0,0-14 0,0-1 0,0-4 0,0-1 0,0-5 0,0 0 0,0-1 0,0-35 0,0-5 0,0-43 0,0-8 0,0-10 0,0 15 0,-6-18 0,-2 28-286,1 18 0,0 0 286,-1-26 0,-5-13-109,6 24 109,-6-7 0,0 9 0,6-1 0,-4 1 0,3-9 0,-5 7 568,6-7-568,-4 9 113,4-1-113,-1 8 0,-2 2 0,8 14 0,-7 6 0,7 3 0,-2 15 0,4-8 0,0 14 0,0-9 0,0 9 0,0-8 0,-4 3 0,3-5 0,-4 0 0,5 1 0,0-1 0,0 0 0,-4 0 0,3 5 0,-4-3 0,5 8 0,0 54 0,0 2 0,0 53 0,0-25 0,0-3 0,0 1 0,0 1 0,0 9 0,0-9 0,0 7 0,0-15 0,-5 7 0,3-9 0,-9 0 0,9 1 0,-8-9 0,8 0 0,-9-1 0,10 2 0,-10 7 0,9-7 0,-4 5 0,6-5 0,0 0 0,0-2 0,0-7 0,0-6 0,0-3 0,0-6 0,0-5 0,0 4 0,0-5 0,0 6 0,0 1 0,0-1 0,0 0 0,0 0 0,0 0 0,0 0 0,0-10 0,0 2 0,0-9 0,0 4 0,0-5 0,4-1 0,-3 1 0,3-4 0,-4 3 0,0-4 0,0 5 0,0-4 0,0 8 0,0-8 0,0 9 0,0-5 0,0 12 0,5-5 0,-4 4 0,8 0 0,-8 1 0,8 1 0,-8 4 0,8-10 0,-8 4 0,3-5 0,-4-1 0,0 5 0,0-4 0,0-1 0,0-1 0,0-3 0,0 0 0,0 3 0,0-3 0,0 5 0,0-5 0,0 3 0,0-8 0,0 4 0,0-6 0,0 1 0,0 0 0,0 0 0,0 3 0,0-2 0,0 2 0,0-3 0,0 0 0,0-1 0,0 1 0,0 0 0,0 0 0,-4 0 0,3 0 0,-7-1 0,3 1 0,0 0 0,1 10 0,0-3 0,3 10 0,-3-1 0,4-4 0,0 4 0,0-6 0,0-4 0,0-1 0,0-5 0,0 0 0,-4-1 0,-5-3 0,0-1 0,-4-13 0,-1-2 0,3-9 0,-4-5 0,5 4 0,0-5 0,4 1 0,-3 4 0,4-4 0,-1-1 0,2 5 0,4-10 0,-5 5 0,4-7 0,-4 1 0,5 5 0,0-4 0,0 5 0,0-1 0,0 2 0,0-1 0,0 5 0,0-4 0,0 10 0,0 1 0,0 1 0,0 3 0,0-4 0,0 6 0,0-1 0,0-4 0,0-2 0,0-10 0,0 4 0,0-10 0,0-3 0,5 0 0,6-4 0,1 5 0,7 7 0,-8 0 0,3 11 0,-5 2 0,0 4 0,0 0 0,0 4 0,-4-3 0,-1 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9:26.05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826 1 24575,'0'31'0,"0"3"0,0-7 0,0-1 0,0-1 0,0-5 0,0 5 0,0 2 0,0-1 0,0 5 0,0-4 0,0-1 0,0 12 0,0-16 0,0 22 0,0-16 0,0 11 0,0-1 0,0-4 0,-5 5 0,4-7 0,-8-5 0,8 4 0,-8-5 0,7 1 0,-7 7 0,8-13 0,-3 8 0,-1-10 0,4 1 0,-3-5 0,4-2 0,0 1 0,0-4 0,0 3 0,0-4 0,0 0 0,-4 0 0,3 0 0,-3 0 0,4 0 0,0-1 0,0 6 0,0 5 0,0-3 0,0 6 0,0-7 0,-5 4 0,4 1 0,-3-5 0,4 9 0,-4-13 0,3 13 0,-8-9 0,8 4 0,-3 1 0,4 0 0,0-1 0,-4-4 0,3 3 0,-3-3 0,4 5 0,-5-1 0,4 1 0,-3 5 0,0-4 0,2 4 0,-2-5 0,0-1 0,3 5 0,-4-4 0,5 4 0,0-9 0,-4-2 0,3 1 0,-3-4 0,4 4 0,0-1 0,0-3 0,0 9 0,0-9 0,0 3 0,0-4 0,0 5 0,0-4 0,0 3 0,0-4 0,0 0 0,0 5 0,0-4 0,0 3 0,-4 5 0,3-7 0,-4 11 0,5-12 0,-4 9 0,3-5 0,-4 1 0,5 4 0,-4-5 0,3 6 0,-4 0 0,5-1 0,0 1 0,0-1 0,-4 1 0,3-1 0,-4 1 0,1 0 0,3-1 0,-3 1 0,4-1 0,-4-4 0,3 3 0,-3-7 0,4 11 0,0-11 0,-5 11 0,4-7 0,-3 5 0,4-1 0,0 1 0,-5-1 0,4 1 0,-3-1 0,4 1 0,0-1 0,0 1 0,-4-5 0,3 3 0,-3 3 0,4-5 0,0 8 0,0-4 0,-5 1 0,4 4 0,-3-5 0,4 0 0,0-1 0,-5 9 0,4-6 0,-3 6 0,4-8 0,-4 0 0,2 5 0,-2 1 0,0 1 0,3 4 0,-4-10 0,5 9 0,-4-9 0,3 5 0,-9-1 0,9-4 0,-8 10 0,7-10 0,-7 9 0,3-9 0,0 10 0,-3 4 0,8-6 0,-8 11 0,8-19 0,-9 9 0,9-9 0,-9 10 0,9-4 0,-9 5 0,5-6 0,-1 5 0,-3-10 0,8 4 0,-8-5 0,8-1 0,-3 1 0,-1-1 0,4 1 0,-3 0 0,-1-1 0,4 6 0,-8-4 0,4 13 0,-1-12 0,2 6 0,4-13 0,-4 3 0,3-7 0,-4 2 0,5 1 0,-4-4 0,3 8 0,-3-3 0,0 5 0,3-6 0,-4 5 0,1-4 0,3 4 0,-4 1 0,5-1 0,-4 1 0,3-1 0,-4 1 0,5 5 0,-4 5 0,3-3 0,-4-3 0,5-6 0,0-3 0,0 0 0,-4 3 0,3-8 0,-3 9 0,4-9 0,-5 8 0,4-8 0,-3 8 0,-1-3 0,4 0 0,-8 3 0,8-3 0,-3 5 0,-1 5 0,4-9 0,-9 8 0,9-9 0,-3 8 0,0-7 0,3 7 0,-3-9 0,0 6 0,2 0 0,-7 5 0,8 1 0,-8 1 0,8 4 0,-4-10 0,1 4 0,3-6 0,-8 1 0,8 0 0,-8-1 0,8 1 0,-3-1 0,-1 6 0,-1-4 0,0 5 0,-3-1 0,8-4 0,-9 4 0,5 3 0,-1-6 0,2 6 0,0-13 0,3 3 0,-7-8 0,7 9 0,-7-9 0,7 8 0,-7-8 0,7 9 0,-7-5 0,7 6 0,-8 0 0,8-1 0,-4-4 0,1 3 0,3-3 0,-4 5 0,1-1 0,3 1 0,-4-5 0,5 3 0,-4-3 0,3 13 0,-4-6 0,1 6 0,3-8 0,-3-1 0,-1 7 0,4-5 0,-4 4 0,5 0 0,-4-9 0,3 8 0,-3-9 0,0 0 0,3 3 0,-3-8 0,4 4 0,-4-5 0,3-1 0,-3 1 0,4 5 0,-4 0 0,3 0 0,-3-1 0,4-4 0,0 0 0,-4 0 0,3 3 0,5-3 0,2-1 0,7-4 0,-4 0 0,-1 1 0,1 0 0,0-2 0,0 1 0,4-3 0,-3 3 0,9 0 0,-4-2 0,-1 2 0,5-4 0,-9 4 0,8-3 0,-8 3 0,4 0 0,-1-3 0,-3 3 0,4-1 0,-5-2 0,0 3 0,4 1 0,-3-4 0,4 7 0,0-7 0,-4 7 0,8-7 0,-3 7 0,0-7 0,3 4 0,6-1 0,-3-3 0,8 3 0,-10 1 0,-4-4 0,3 3 0,-8-4 0,4 0 0,-5 4 0,0-3 0,0 3 0,-1-4 0,1 0 0,0 4 0,-1-3 0,1 3 0,5-4 0,-4 0 0,8 0 0,-8 0 0,9 0 0,-4 0 0,-1 0 0,5 0 0,-9 0 0,3 0 0,1 0 0,-4 0 0,9 0 0,-9 0 0,3 0 0,-4 0 0,0 0 0,0 0 0,4 0 0,-3 0 0,4 0 0,-5 0 0,4 0 0,-2 0 0,7 0 0,-8 0 0,8 0 0,-3 0 0,0 0 0,-1 0 0,-2 0 0,-2 0 0,3 0 0,-4-4 0,0 3 0,-1-3 0,1 4 0,0 0 0,0-4 0,-1 3 0,1-3 0,3 4 0,-3 0 0,3 0 0,-3 0 0,-1-4 0,1 3 0,0-6 0,-1 6 0,1-7 0,0 7 0,0-7 0,0 7 0,0-3 0,-1 0 0,-3-4 0,-1-2 0,-4-2 0,0 3 0,0 0 0,0-5 0,0-1 0,0-5 0,0 0 0,0 1 0,0-1 0,0 0 0,0 1 0,0-1 0,0 0 0,0 0 0,0 6 0,0-5 0,0 4 0,0-5 0,0 1 0,0-1 0,0 0 0,0 5 0,-4-3 0,3 3 0,-4-5 0,5 0 0,0 1 0,0-1 0,0 5 0,0-3 0,0 3 0,0-4 0,0 5 0,0-5 0,0 9 0,0-4 0,0 1 0,0 2 0,0-2 0,0 4 0,0-5 0,0 4 0,0-9 0,0 9 0,0-8 0,0 3 0,0 0 0,0-9 0,0 12 0,0-18 0,0 14 0,0-9 0,0 5 0,0 0 0,0-8 0,0 0 0,0-2 0,0 0 0,0 3 0,0 0 0,0-4 0,0 10 0,0-10 0,-4 5 0,2-1 0,-2-4 0,4 10 0,-5-5 0,4 1 0,-3 4 0,-1-4 0,4 5 0,-3-5 0,0 8 0,3-21 0,-3 19 0,4-10 0,0 11 0,-5 3 0,4-5 0,-3 5 0,4-4 0,0 4 0,0 1 0,0-5 0,-4 9 0,3-9 0,-3 9 0,4-8 0,0 7 0,0-7 0,0 3 0,-5-5 0,4 1 0,-3-1 0,4-5 0,-5 3 0,4-3 0,-7-3 0,6 0 0,-2-2 0,-1-1 0,4 10 0,-4-10 0,5 10 0,0-4 0,0 5 0,0 1 0,0-1 0,0 5 0,0 1 0,0 0 0,0 4 0,0-4 0,0 1 0,0 3 0,-4-27 0,3 18 0,-4-18 0,5 17 0,0 1 0,0 4 0,0 1 0,0 0 0,0 4 0,0-8 0,0 7 0,0-7 0,0 3 0,-4-5 0,3 0 0,-4 6 0,5-5 0,0 9 0,0-9 0,0 9 0,-4-4 0,3 1 0,-3-2 0,4-4 0,0 0 0,0 4 0,0-3 0,0 7 0,0-7 0,0 8 0,0-4 0,0 5 0,0 0 0,-4 0 0,3-5 0,-3 4 0,4-8 0,0 3 0,-4-5 0,3 0 0,-4-5 0,5 4 0,0-5 0,0 1 0,0-5 0,0 3 0,0-2 0,0 10 0,-4-1 0,3 0 0,-3 0 0,4 1 0,0-1 0,0 0 0,0 1 0,-5-7 0,4 5 0,-4-4 0,5 5 0,0 1 0,0-7 0,0 5 0,0 1 0,0 1 0,0 0 0,0-2 0,0-2 0,0 3 0,0 0 0,0 1 0,0 4 0,0-4 0,0 4 0,0-4 0,0 4 0,0 1 0,0 0 0,0 4 0,0-4 0,0 5 0,0 1 0,0-1 0,0-5 0,0 4 0,0-9 0,0 4 0,0-4 0,0-1 0,0 0 0,0 5 0,0-3 0,0 8 0,0-9 0,-4 9 0,3-4 0,-3 1 0,4 2 0,-4-2 0,3 4 0,-3 0 0,4-5 0,-4 4 0,3-4 0,-3 0 0,4 4 0,0-8 0,0 7 0,0-7 0,-4 8 0,3-4 0,-3 0 0,4 4 0,0-9 0,-4 9 0,3-12 0,-3 6 0,4-3 0,0 0 0,-4 9 0,3-4 0,-3 5 0,4 0 0,0 1 0,-5-6 0,4 4 0,-3-4 0,4 0 0,0 4 0,-4-4 0,3 0 0,-3-1 0,4 1 0,0-5 0,0 4 0,0 0 0,0-3 0,0-6 0,0 2 0,0-6 0,0 8 0,0 0 0,0 0 0,0 5 0,0-3 0,-4 3 0,2 0 0,-2-3 0,0 7 0,3-2 0,-3 4 0,4 0 0,0 0 0,-4 0 0,3-5 0,-3 4 0,4-4 0,0 0 0,-4 4 0,3-8 0,-3 7 0,4-11 0,0 6 0,-4-3 0,3 0 0,-3 9 0,4-3 0,-4 4 0,3 0 0,-3 0 0,0 0 0,3 0 0,-3 0 0,0 0 0,3 0 0,-7 0 0,7 0 0,-3 0 0,0 0 0,3 0 0,-7 0 0,7 0 0,-3 0 0,0 0 0,3-4 0,-3 2 0,0-2 0,3 4 0,-3 0 0,4-5 0,0 4 0,0-4 0,-4 0 0,3 4 0,-4-4 0,5 1 0,0 2 0,0-2 0,-3 4 0,2 0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02.4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0 613 24575,'4'-29'0,"-1"4"0,-3 13 0,0 3 0,4-6 0,-3 6 0,2-3 0,1 1 0,-3 2 0,3-3 0,-4 5 0,0-4 0,0 2 0,0-2 0,0 0 0,0 3 0,0-3 0,0 0 0,0 3 0,0-3 0,0 1 0,0 2 0,0-6 0,0 5 0,0-7 0,0 8 0,0-8 0,0 7 0,0-6 0,3 2 0,-2 0 0,3 2 0,-4 3 0,0-3 0,0 2 0,0-2 0,0 0 0,0 2 0,0-3 0,0 1 0,4-2 0,-3 0 0,2-2 0,-3 2 0,0 0 0,4-2 0,-3 6 0,3-3 0,-4 5 0,0-4 0,0 2 0,0-2 0,0 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9:29.10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509 1 24575,'0'55'0,"0"-18"0,0 6 0,0-6 0,0 5 0,0 11 0,0 2 0,0-21 0,0 49 0,0-40 0,0 14 0,0 27 0,0-52 0,0 48 0,0-25 0,0-10 0,0 15 0,0-26 0,0 5 0,0-13 0,0-1 0,0-5 0,0-1 0,0 5 0,0-3 0,0-3 0,0 1 0,0-5 0,0 1 0,0 4 0,0-5 0,0 1 0,0 4 0,0-5 0,0 6 0,0 0 0,0-1 0,0 6 0,0 2 0,0 5 0,0 0 0,0 7 0,0 1 0,0 21 0,0-10 0,0 10 0,0-21 0,0 5 0,0-4 0,0-1 0,0 5 0,0-11 0,0 5 0,0-7 0,0 6 0,0-4 0,0 5 0,5-7 0,-4 0 0,4 0 0,-5 1 0,5-1 0,-4-6 0,4 5 0,-5-15 0,0 8 0,4-14 0,-3 13 0,3-12 0,-4 6 0,0-8 0,0 0 0,0 0 0,0 0 0,0 4 0,0-3 0,0 4 0,0-5 0,0 0 0,0 0 0,0-1 0,0 1 0,4 0 0,-3 4 0,3-3 0,-4 2 0,0-3 0,0-1 0,-22-3 0,7-1 0,-23-4 0,17 0 0,-10 0 0,10 0 0,-10 0 0,10 0 0,-10-5 0,10-5 0,-5-6 0,7-4 0,-2-5 0,5 4 0,-4-10 0,9 10 0,-4-4 0,5-1 0,0 5 0,-1-4 0,6 5 0,-4 0 0,8 1 0,-4-1 0,5 0 0,0-5 0,0 9 0,0-14 0,0 14 0,0-5 0,0-3 0,4 12 0,2-17 0,3 12 0,2-8 0,-6 5 0,4-5 0,-3 4 0,4-10 0,0 10 0,1-24 0,-6 20 0,5-20 0,-9 18 0,4-5 0,-5-1 0,0 1 0,0-7 0,0-1 0,0-7 0,5 0 0,-4 0 0,5 0 0,-2 7 0,2 1 0,0 7 0,3 5 0,-3 2 0,4 5 0,-5 0 0,3 5 0,-3 2 0,0 4 0,-1 0 0,-15 42 0,-1-13 0,-11 37 0,1-25 0,1 0 0,4 0 0,-3-5 0,9 4 0,-9-5 0,8 13 0,-4 1 0,4 7 0,0 7 0,0-5 0,-1 12 0,1-5 0,5-7 0,-4 4 0,9-19 0,-7-1 0,8-13 0,-4-1 0,5-9 0,0 3 0,-4 1 0,3 1 0,-4 4 0,5 1 0,0-1 0,0 0 0,0-4 0,0-2 0,0-5 0,-4 1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9:43.15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517 0 24575,'0'25'0,"0"1"0,0-11 0,0 4 0,0 1 0,0-1 0,0 6 0,0-4 0,0 10 0,0-4 0,0 5 0,0-5 0,0 3 0,0-3 0,0 5 0,0 0 0,0 7 0,0-5 0,0 4 0,0 1 0,0-5 0,0 11 0,0-11 0,0-1 0,0-2 0,0-10 0,0 4 0,0-6 0,0 1 0,0 0 0,0-6 0,0 5 0,0 1 0,0 1 0,0 4 0,0 1 0,0-5 0,0 4 0,0-6 0,0-4 0,0-1 0,0-5 0,0-1 0,0 1 0,0 0 0,0 4 0,-4-4 0,3 4 0,-3-5 0,4 1 0,0 5 0,0 1 0,-4 4 0,3 1 0,-3-1 0,4 1 0,0-5 0,0 3 0,0-8 0,0 8 0,-5-3 0,4 5 0,-3-5 0,4 3 0,0-3 0,0 0 0,0 3 0,0-3 0,0 0 0,0 3 0,0 1 0,0 1 0,0-1 0,0-1 0,0-8 0,0 9 0,-4-9 0,3 8 0,-3-8 0,4 9 0,0-5 0,0 5 0,0 0 0,-5 0 0,4-4 0,-3 4 0,4-5 0,0 1 0,0 4 0,0-5 0,0 6 0,0-5 0,0 3 0,0-8 0,-5 8 0,4-3 0,-3 0 0,4-1 0,0-1 0,-4-3 0,3 9 0,-3-9 0,4 12 0,0-6 0,-4 3 0,3-1 0,-3-8 0,4 8 0,0-3 0,0 0 0,0 3 0,0-8 0,0 9 0,0-9 0,-5 8 0,4-8 0,-3 9 0,4-9 0,0 8 0,0-3 0,0 4 0,-4 1 0,2 0 0,-2-1 0,4 10 0,-4-8 0,2 8 0,-2-15 0,4 5 0,0-4 0,-4 4 0,3 1 0,-4 5 0,5-4 0,-5 10 0,4-10 0,-9 9 0,9-9 0,-4 10 0,1-10 0,3 10 0,-3-10 0,4 4 0,-5-5 0,4-1 0,-3 1 0,-1 8 0,4-6 0,-3 12 0,-1-13 0,4 9 0,-3-9 0,-1 10 0,4-10 0,-9 10 0,9-10 0,-4 4 0,1-5 0,3-6 0,-4 5 0,5-4 0,-4-1 0,3 5 0,-3-9 0,4 8 0,-4-3 0,3 5 0,-8-1 0,8 1 0,-4-1 0,1 10 0,3-8 0,-8 8 0,8-10 0,-4-4 0,5 3 0,0-3 0,0 5 0,0-1 0,0 1 0,-4 0 0,3-1 0,-3 1 0,4-1 0,0 1 0,0-1 0,0-4 0,0 3 0,0-3 0,0 5 0,-5 8 0,4-6 0,-8 6 0,8-9 0,-8 1 0,8 0 0,-3-6 0,0 0 0,3 0 0,-3-4 0,4 8 0,0-3 0,0 4 0,0 1 0,0 0 0,0-1 0,0 1 0,0 5 0,0-4 0,0-1 0,0-1 0,0-5 0,0 1 0,0 4 0,0-1 0,0-2 0,0 6 0,0-7 0,0 5 0,0-1 0,0 1 0,0-5 0,0 3 0,0-3 0,0 0 0,0 3 0,0-8 0,0 8 0,0-3 0,0 0 0,0 3 0,0-3 0,0 5 0,0-5 0,0 3 0,0-3 0,0 8 0,0-2 0,0 2 0,0-8 0,0 4 0,0-5 0,0 6 0,0-5 0,0 9 0,0-8 0,-5 9 0,4-5 0,-8-1 0,8 1 0,-3-1 0,-1 1 0,4 0 0,-3-1 0,0 1 0,2-5 0,-6 3 0,7-3 0,-8 13 0,8-11 0,-8 10 0,8-12 0,-4 0 0,1 3 0,3-3 0,-8 5 0,8-1 0,-7-4 0,7 3 0,-8-3 0,8 5 0,-3-6 0,-1 5 0,4-9 0,-3 3 0,0-4 0,3 0 0,-3 0 0,4 0 0,-4 0 0,3 8 0,-3-6 0,4 7 0,-4-9 0,3-1 0,-3 1 0,4 0 0,0 0 0,0 0 0,0 4 0,-5 2 0,4 0 0,-3 3 0,4-3 0,-5 5 0,4-1 0,-3 1 0,4-1 0,-4-4 0,3 4 0,-3-9 0,4 3 0,0 10 0,0-11 0,-4 15 0,2-12 0,-2 4 0,4 1 0,0-5 0,-4 3 0,3-8 0,-4 4 0,5-5 0,-4-1 0,3 1 0,-3-1 0,4 5 0,0-4 0,0 4 0,0 0 0,0-3 0,0 4 0,0-5 0,-4 0 0,3-1 0,-3 1 0,4 3 0,0-3 0,0 4 0,0-5 0,12-3 0,-6-2 0,11-3 0,-9 0 0,1 4 0,5-3 0,-4 3 0,4-4 0,-1 0 0,-3 0 0,4 0 0,-5 4 0,0-3 0,-1 3 0,1-4 0,0 0 0,0 4 0,0-3 0,0 3 0,0-4 0,-1 0 0,1 4 0,0-3 0,0 3 0,0-4 0,-1 4 0,1-3 0,0 3 0,0-4 0,-1 0 0,1 4 0,0-3 0,0 6 0,0-6 0,-1 3 0,1 0 0,-1-3 0,1 3 0,0-4 0,0 4 0,0-3 0,0 3 0,4 0 0,-3-3 0,4 3 0,-5 0 0,0-3 0,-1 3 0,1-4 0,0 0 0,0 4 0,0-3 0,0 3 0,0-4 0,-1 4 0,1-3 0,0 3 0,0-4 0,0 0 0,0 4 0,-1-3 0,1 3 0,0-4 0,0 0 0,3 0 0,-2 0 0,2 0 0,-3 4 0,-1-3 0,1 3 0,0-4 0,0 0 0,0 0 0,3 0 0,-3 0 0,4 0 0,-5 0 0,1 0 0,3 0 0,-3 0 0,3 0 0,-3 0 0,-1 0 0,4 0 0,-3 0 0,4 0 0,-9-16 0,0 7 0,-4-12 0,0 8 0,0 2 0,0-2 0,0-1 0,0 4 0,0-9 0,0 4 0,0 0 0,0-3 0,0-3 0,0 0 0,0-4 0,0 5 0,0-5 0,0 4 0,0-10 0,0 10 0,0-10 0,0 10 0,0-5 0,0-13 0,0 8 0,0-15 0,0 13 0,0 1 0,0 0 0,0 5 0,0 2 0,0 10 0,0-3 0,0 8 0,0-4 0,0 6 0,0-1 0,0-4 0,0-2 0,0 0 0,0-4 0,0 4 0,0-4 0,0 4 0,0-4 0,0 9 0,0-9 0,0 9 0,0-4 0,0 1 0,0 3 0,0-4 0,0 0 0,0 4 0,0-9 0,0 4 0,0-4 0,0-7 0,0 5 0,0-10 0,0 10 0,0-4 0,0 0 0,0 4 0,0-5 0,0-2 0,0 6 0,0-6 0,0 8 0,0 0 0,0 0 0,0 1 0,0-1 0,0 0 0,0 1 0,0-1 0,0 0 0,0 5 0,0-3 0,0 8 0,0-9 0,0 9 0,0-9 0,0 4 0,0-4 0,0-1 0,0-5 0,0-11 0,0 7 0,0-10 0,0 18 0,0-5 0,0 1 0,0 4 0,0-4 0,0 5 0,0 0 0,0 0 0,0 1 0,0-1 0,0 0 0,0 1 0,0-7 0,0 5 0,-5-4 0,4 0 0,-3-2 0,4-6 0,0 1 0,-5-14 0,4 10 0,-4-5 0,0 15 0,4 7 0,-3-1 0,4 0 0,0 5 0,0-3 0,0 3 0,0 0 0,0-4 0,0 9 0,0-8 0,-4 7 0,3-7 0,-3-3 0,4 0 0,0-4 0,0 5 0,-5-5 0,4 4 0,-4-19 0,5 17 0,-4-11 0,3 14 0,-4 0 0,5 1 0,-5-7 0,4 5 0,-4-10 0,5 10 0,0-10 0,-4 5 0,2-1 0,-3-4 0,5 10 0,-4-5 0,3 1 0,-3 4 0,4-4 0,-5 5 0,4 0 0,-3 1 0,4-1 0,0 0 0,-4-4 0,3 9 0,-3-3 0,0 9 0,3 0 0,-3 0 0,4-5 0,0 4 0,0-9 0,0 4 0,0 1 0,0-11 0,0 9 0,-5-9 0,4 5 0,-3 0 0,4 1 0,0-1 0,-5-5 0,4 3 0,-4-3 0,0 5 0,4-14 0,-3 11 0,4-11 0,-4 14 0,2 1 0,-2-1 0,0 5 0,3-3 0,-3 7 0,4-2 0,0 4 0,0 0 0,0 0 0,0 0 0,0-5 0,0 4 0,-4-4 0,3 5 0,-3 0 0,4 0 0,0 0 0,0 0 0,0-9 0,-4 7 0,3-7 0,-3 9 0,0-4 0,3 3 0,-4-4 0,5 0 0,-4 4 0,3-9 0,-3 5 0,0-6 0,3 0 0,-8 0 0,3-5 0,0 4 0,-3-4 0,8 5 0,-8-5 0,8 4 0,-4-5 0,0 7 0,4 4 0,-8-4 0,8 5 0,-3-1 0,0 2 0,3 4 0,-3 1 0,4-1 0,-4 0 0,3 0 0,-3-5 0,0 4 0,3-9 0,-7 9 0,7-8 0,-3 3 0,0 0 0,3-4 0,-7 9 0,7-8 0,-3 3 0,0 0 0,3-4 0,-3 4 0,0 0 0,3-3 0,-3 8 0,4-9 0,0 9 0,0-4 0,-4 5 0,3 0 0,-3 0 0,4 0 0,0 1 0,0-1 0,-4-5 0,3 4 0,-4-9 0,5 5 0,-4-1 0,3-4 0,-3 4 0,4-5 0,0 5 0,0-3 0,0 3 0,0-5 0,0 1 0,0-1 0,0 0 0,0 0 0,0 1 0,0-1 0,0 5 0,0 1 0,0 1 0,0 2 0,0-2 0,0 4 0,19 23 0,-10-9 0,20 20 0,-19-16 0,4 5 0,-5-4 0,0 3 0,0-4 0,-4 0 0,3-4 0,-4 2 0,5-2 0,-1 0 0,0-2 0,4-3 0,-2 0 0,2 0 0,-3 0 0,0 0 0,3 8 0,-6 2 0,5 9 0,-5 0 0,4 1 0,-1-1 0,1 1 0,0-1 0,-5 1 0,5 5 0,-5-4 0,6 10 0,-6-4 0,0-1 0,0 5 0,-4-5 0,4 7 0,-5-7 0,0 5 0,0-10 0,0 4 0,0 0 0,0-4 0,0 0 0,0-8 0,0-4 0,0 0 0,0 5 0,4-4 0,-3 3 0,3-4 0,-4 0 0,0 0 0,0 0 0,0 0 0,0-1 0,0 6 0,0-4 0,0 4 0,0-5 0,0 4 0,0-3 0,0 4 0,0-1 0,0-4 0,0 4 0,0-4 0,0-1 0,0 1 0,0 0 0,0 0 0,0 0 0,4 0 0,-3-1 0,3 1 0,-4 0 0,0 0 0,0 0 0,4 4 0,-3-2 0,3 7 0,1 2 0,-4 7 0,4 5 0,0 0 0,-4 0 0,4 1 0,-5 5 0,0-4 0,0 5 0,0-7 0,0 0 0,0 0 0,0 0 0,0 1 0,0-1 0,0 0 0,0 0 0,0 0 0,0 1 0,0-1 0,0 0 0,0-6 0,0 5 0,0-4 0,0-1 0,0 5 0,0-4 0,0-1 0,0 19 0,5-15 0,-4 11 0,3-3 0,-4-10 0,0 10 0,0 1 0,0 1 0,0 1 0,0 4 0,0-11 0,-4 4 0,2-11 0,-7 4 0,3-10 0,0 9 0,-7 6 0,6-7 0,-8 10 0,4-12 0,0 5 0,1 0 0,-1 0 0,0 0 0,0 0 0,5-5 0,-3-2 0,3-5 0,1-1 0,-4 1 0,3-1 0,1 1 0,-4 5 0,8-4 0,-9 10 0,9-10 0,-9 10 0,9-5 0,-14 27 0,12-9 0,-12 11 0,9-10 0,-5-11 0,5 4 0,-4 1 0,8-5 0,-8 4 0,9 1 0,-9 1 0,3 7 0,-4 0 0,-1 0 0,5 0 0,-3-1 0,4-5 0,-1-8 0,2-8 0,1-5 0,3-6 0,-4 0 0,5-5 0,17-4 0,-5-1 0,10 0 0,-8 1 0,0 8 0,-4 2 0,4 5 0,-8-1 0,-2 6 0,-4-4 0,0 10 0,0-4 0,0-1 0,0 5 0,0-4 0,0 11 0,0-4 0,0 5 0,0-7 0,0 0 0,0 0 0,0-5 0,-4-2 0,3-5 0,-8-6 0,8 0 0,-3-5 0,4 0 0,-4 0 0,3-1 0,-3 4 0,4 2 0,0 10 0,0-3 0,0 4 0,0-5 0,0 0 0,0-6 0,0 0 0,0-5 0,0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9:54.67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849 0 24575,'0'30'0,"0"6"0,0-24 0,0 12 0,-5-9 0,4 4 0,-3-4 0,-1 3 0,4-8 0,-3 4 0,4-5 0,0 0 0,0 0 0,0-1 0,0 1 0,0 0 0,0 5 0,0 1 0,0 4 0,0 1 0,0 5 0,0-4 0,0 10 0,0-10 0,0 9 0,-4 0 0,2-3 0,-2-3 0,4-6 0,0-3 0,0 5 0,0-1 0,-4 1 0,3 5 0,-4-4 0,1 4 0,3-5 0,-4 5 0,1-4 0,3 10 0,-4-10 0,5 9 0,-4-9 0,3 5 0,-4-7 0,5-4 0,0 3 0,0-4 0,0 6 0,-4-6 0,3-1 0,-3-4 0,4 0 0,0 0 0,0 0 0,0-1 0,-4 1 0,-5-26 0,-2 0 0,-4-29 0,9 12 0,-4-12 0,8-1 0,-9-9 0,10-8 0,-5 8 0,6-5 0,0 12 0,0-6 0,0 15 0,0 1 0,0 13 0,0 0 0,0 7 0,0 4 0,0 1 0,0 5 0,0 0 0,0 0 0,0 0 0,0-3 0,0 2 0,0-2 0,0-2 0,0 4 0,0-4 0,0 6 0,0-1 0,0-3 0,0 3 0,0-3 0,0 3 0,0 1 0,0-5 0,0 4 0,0-3 0,0 4 0,-11 3 0,4 2 0,-9 3 0,7 4 0,0 1 0,0 8 0,4-3 0,-4 9 0,8-4 0,-3 4 0,-1 1 0,4-1 0,-3-4 0,4 3 0,0-3 0,0 0 0,0 3 0,0-7 0,0 7 0,0-3 0,0 0 0,0 12 0,0-15 0,0 15 0,-4-17 0,3 4 0,-3-1 0,4-3 0,0 4 0,0-1 0,0-3 0,0 9 0,0-4 0,0 4 0,0 1 0,0-1 0,0 1 0,0 0 0,0-1 0,0 1 0,0-1 0,-5 1 0,4-1 0,-3-4 0,4 4 0,0-5 0,0 1 0,0 8 0,0-12 0,0 11 0,0-12 0,0 4 0,0-1 0,0-3 0,0 4 0,0-1 0,0-3 0,0 4 0,0 0 0,0-4 0,0 3 0,0-4 0,0 0 0,0 5 0,0-4 0,0 8 0,0-8 0,0 12 0,0-6 0,0 8 0,0-5 0,0 1 0,4-1 0,-3 1 0,4-5 0,-5 3 0,0-8 0,3 4 0,-2-5 0,3 0 0,-4 4 0,0 2 0,0 5 0,0-1 0,0 1 0,0 5 0,0 2 0,0-1 0,0 5 0,0-10 0,0 4 0,0 0 0,0-4 0,0 19 0,0-17 0,0 16 0,0-18 0,0 10 0,0-10 0,0 4 0,0-5 0,0-1 0,0 1 0,0 0 0,0-6 0,0 5 0,0-4 0,0 4 0,0 1 0,0-1 0,0 1 0,0-1 0,0 1 0,0 0 0,0-1 0,0 6 0,0-4 0,0 19 0,0-17 0,0 16 0,0-18 0,0 10 0,0-10 0,0 4 0,0-5 0,0-1 0,0 1 0,0 0 0,0-1 0,0 1 0,0-1 0,0 6 0,0-4 0,0 10 0,0-10 0,0 4 0,0-5 0,0 0 0,0-1 0,-4 5 0,-1-4 0,0 4 0,-4-5 0,4 1 0,-5-1 0,4 1 0,-3 0 0,8-1 0,-8 1 0,8-1 0,-8 1 0,8-5 0,-3 3 0,0-3 0,2 4 0,-7 7 0,8-5 0,-9 9 0,4-3 0,0 12 0,-3-11 0,-2 23 0,0-20 0,-5 9 0,6-14 0,4-7 0,-2 1 0,2-1 0,-3-4 0,3-1 0,-2-5 0,7-1 0,-3-43 0,4 8 0,0-38 0,0 10 0,0-1 0,0-7 0,0 7 0,0-6 0,0 20 0,0-4 0,0 13 0,0 1 0,0 5 0,0 2 0,0 5 0,5 1 0,-4-1 0,8-5 0,-4 4 0,6-19 0,-2 17 0,1-12 0,-4 16 0,2 4 0,-7 1 0,3 5 0,0 0 0,-3 0 0,6 1 0,-6-1 0,7 0 0,-3-5 0,5 0 0,-5-1 0,4-4 0,-4 4 0,5 0 0,-5 1 0,3 9 0,-7-3 0,7-1 0,-7 0 0,3-4 0,0-1 0,1-1 0,1-5 0,3 0 0,-8 1 0,8-7 0,-8 5 0,8-4 0,-8 5 0,8 1 0,-8-1 0,3 5 0,1-4 0,-4 4 0,3-4 0,1-7 0,-4 5 0,4-10 0,0 5 0,-4-7 0,4-8 0,-5 12 0,0-10 0,0 18 0,0 0 0,0-3 0,0 12 0,0-12 0,0 9 0,0-4 0,0 4 0,0-4 0,0 9 0,0-8 0,0 7 0,0-2 0,0-1 0,0 4 0,0-4 0,0 0 0,0 4 0,0-4 0,0 1 0,0-1 0,0-1 0,0 2 0,0 4 0,0 0 0,0-3 0,0 3 0,0-3 0,-12 3 0,0 0 0,-11 4 0,8-3 0,1 3 0,5-4 0,0 4 0,0-3 0,1 3 0,3-3 0,1 35 0,4-14 0,0 36 0,0-28 0,0 4 0,0 0 0,0-4 0,0 4 0,0-5 0,0-1 0,0 1 0,0-1 0,4 1 0,-3-1 0,4 1 0,-1-5 0,-3 3 0,3-3 0,-4 0 0,0-2 0,0 1 0,0-4 0,0 4 0,0-5 0,0-1 0,0 6 0,0-4 0,0 8 0,4-3 0,-3 5 0,3-5 0,-4 9 0,0-8 0,0 9 0,0 3 0,0-6 0,0 2 0,0-6 0,0-8 0,0 4 0,0-1 0,4-3 0,-3 9 0,3-5 0,-4 6 0,0 0 0,0-1 0,0 1 0,0-1 0,5 1 0,-4-1 0,3-4 0,-4 4 0,0-5 0,0 6 0,0 0 0,4 14 0,-2-11 0,2 11 0,1-9 0,-4-4 0,4 9 0,-5-9 0,0 10 0,4-10 0,-3 10 0,3-10 0,-4 10 0,0-10 0,0 10 0,0-5 0,0 6 0,0-5 0,0 4 0,0-5 0,0 1 0,0 4 0,0-10 0,0 9 0,0-3 0,-4 14 0,3-12 0,-8 10 0,7-18 0,-7 4 0,8-5 0,-3-1 0,-1 1 0,4-1 0,-3 1 0,0-5 0,-2 3 0,1-3 0,-4 10 0,8-4 0,-4 4 0,5-5 0,-4 0 0,3-1 0,-8 1 0,8-1 0,-9 6 0,9 2 0,-8 0 0,8 3 0,-8-9 0,8 10 0,-4-10 0,1 4 0,3-5 0,-8 19 0,3-14 0,-5 20 0,6-18 0,-5 5 0,-1 0 0,-1 0 0,-3-5 0,4 3 0,6-9 0,-5 4 0,5-5 0,-1 0 0,-2-1 0,6-4 0,-2 3 0,4-3 0,0 5 0,-4-1 0,3 1 0,-4 5 0,5-4 0,0 19 0,0-22 0,-4 15 0,3-19 0,-4 1 0,5-1 0,-4-1 0,3-3 0,-4 4 0,5 0 0,-4-4 0,3 3 0,-3-4 0,4 0 0,-4 0 0,3 0 0,-3 0 0,4 4 0,-4-3 0,3 9 0,-3-5 0,0 6 0,3 5 0,-4-4 0,1 19 0,3-17 0,-8 16 0,7-12 0,-2 5 0,-1-5 0,4 3 0,-8-9 0,8 10 0,-3-10 0,4 10 0,0-5 0,0 7 0,0-7 0,0 5 0,0-4 0,0 5 0,0-6 0,0 5 0,-4-15 0,3 8 0,-3-9 0,0 9 0,3-9 0,-7 3 0,7-4 0,-7-4 0,7 8 0,-8-3 0,4 4 0,-1 1 0,-2 0 0,7-6 0,-8 5 0,8-9 0,-4 3 0,5-4 0,0 0 0,-4 0 0,3 0 0,-7 4 0,7 2 0,-8 5 0,3-1 0,1 10 0,-4-8 0,8 8 0,-8-10 0,8-4 0,-3 3 0,0-8 0,3 9 0,-7-9 0,7 8 0,-8-3 0,8 5 0,-8-1 0,8 1 0,-8-1 0,8 1 0,-3-1 0,4-4 0,0-1 0,0-5 0,-4 8 0,2-1 0,-2 3 0,0-1 0,3-3 0,-4 0 0,1-2 0,3-4 0,-3 0 0,4 0 0,0 0 0,-3-1 0,2 1 0,-3-1 0,0 1 0,3-1 0,-3-35 0,4 2 0,0-34 0,0 5 0,0-2 0,0-7 0,0-1 0,0 1 0,0 0 0,0 6 0,0-4 0,6 5 0,0 0 0,6 1 0,0 9 0,0-1 0,-1 0 0,1 6 0,-1-4 0,0 11 0,0-11 0,0 11 0,0-5 0,0 12 0,-1-4 0,1 5 0,-1-1 0,1-4 0,-2 10 0,2-4 0,-2-10 0,-3 12 0,3-17 0,-3 19 0,-1-4 0,4 5 0,-8-5 0,4 4 0,-1-10 0,-2 10 0,2-10 0,-4 10 0,5-10 0,-4 4 0,9-5 0,-9 5 0,9-4 0,-9 5 0,8-1 0,-8-4 0,12 6 0,-11-1 0,10 7 0,-11 0 0,3 9 0,-4-4 0,4 5 0,-3-4 0,3 2 0,-4-7 0,0 3 0,4-5 0,-3 1 0,3 4 0,1-4 0,-4 4 0,3 0 0,1-3 0,-4 8 0,3-4 0,-4 5 0,0 0 0,0-8 0,0 6 0,0-12 0,0 3 0,0-1 0,0-5 0,0 7 0,0-7 0,0 5 0,0-4 0,0 5 0,0 1 0,0 4 0,0-4 0,0 4 0,0 0 0,0 2 0,4-1 0,-3 4 0,8-9 0,-8 9 0,8-9 0,-8 9 0,8-8 0,-8 8 0,3-4 0,-4 5 0,0 0 0,4 0 0,-3 0 0,3 0 0,-4 0 0,0-5 0,4 4 0,-3-4 0,3 5 0,-4 0 0,4 0 0,-3 0 0,3 0 0,-4 0 0,0 0 0,0 0 0,4-4 0,-3 3 0,3-9 0,1 4 0,-4-5 0,3 1 0,0-1 0,-3-5 0,4 4 0,-5-4 0,0 5 0,5-5 0,-4 4 0,8-10 0,-3-5 0,0 2 0,3-7 0,-8 8 0,4 7 0,0-5 0,-4 10 0,3-10 0,-4 10 0,0-10 0,0 10 0,0-5 0,0 1 0,0 4 0,0-4 0,5 5 0,-4-5 0,3 3 0,-4-3 0,0 5 0,0 1 0,5-1 0,-4-9 0,3 8 0,-4-3 0,0 5 0,0 9 0,0-4 0,0 1 0,0 3 0,0-4 0,0 5 0,0-5 0,0 4 0,0-9 0,0 9 0,0-8 0,0 8 0,0-9 0,0 9 0,0-9 0,0 9 0,0-4 0,0 5 0,0 0 0,0 1 0,0-1 0,0-5 0,0 4 0,0-8 0,0 7 0,0-7 0,0 8 0,0-4 0,0 5 0,0 0 0,0-3 0,0 2 0,0-2 0,0 3 0,0-5 0,0 4 0,0-4 0,0 0 0,0 4 0,-4-4 0,3 6 0,-3-1 0,4 0 0,0 1 0,0-1 0,0 0 0,0 0 0,0 0 0,-9 39 0,-3-11 0,-4 35 0,-4-22 0,8 0 0,-8 0 0,7 0 0,3 0 0,0-5 0,5 4 0,-1-10 0,-3 4 0,8 0 0,-4-4 0,5 0 0,0 3 0,-4-8 0,3 4 0,-4-1 0,5-5 0,0 1 0,0 4 0,0-10 0,0 5 0,0-5 0,0 0 0,0 3 0,0-3 0,0 4 0,0-5 0,0 1 0,0 3 0,0-2 0,0 3 0,0-4 0,0 0 0,0-1 0,0 1 0,0 0 0,0 0 0,0 0 0,0 0 0,0 0 0,0 4 0,0-3 0,0 4 0,0-5 0,0 0 0,0-1 0,0 1 0,0 0 0,0 0 0,0 0 0,4 0 0,-3 0 0,3-1 0,-4 6 0,4-4 0,-3 8 0,3-3 0,-4 10 0,4-4 0,-3 10 0,4-10 0,-5 10 0,0-5 0,0 7 0,0-1 0,0 0 0,0 0 0,0 0 0,0 1 0,0-7 0,0 5 0,0-10 0,0 4 0,0-5 0,0 8 0,0-6 0,0 6 0,0-8 0,0-1 0,0 6 0,0-4 0,0 4 0,0-10 0,0-1 0,0-5 0,0 0 0,0 4 0,0-3 0,0 9 0,0-9 0,0 8 0,0-3 0,0 4 0,0 1 0,0 5 0,0-9 0,-5 17 0,4-16 0,-3 7 0,4-6 0,0-3 0,0 0 0,-5 3 0,4-3 0,-3 4 0,-1 1 0,4-1 0,-3 1 0,0 8 0,2-6 0,-6 6 0,7-13 0,-4 4 0,5-9 0,-4 3 0,3 1 0,-7 1 0,7 4 0,-8-4 0,8 3 0,-7-3 0,7 5 0,-8-1 0,8 1 0,-8-1 0,8 1 0,-8 0 0,8 5 0,-8-4 0,8 10 0,-8-2 0,8-1 0,-8 0 0,8-9 0,-3-4 0,4 4 0,0-9 0,0 3 0,0-4 0,0 0 0,-4 0 0,3 0 0,-3 0 0,4-1 0,-4 1 0,3 0 0,-3 0 0,4 0 0,-12-25 0,10 6 0,-10-22 0,12 13 0,0 4 0,0-4 0,0 4 0,0-4 0,0-1 0,0 0 0,0 0 0,0 1 0,0-1 0,0 5 0,0-3 0,0 3 0,0 0 0,0-4 0,0 4 0,0 0 0,0-3 0,0 8 0,0-4 0,0 5 0,0 0 0,0-3 0,0 2 0,0-7 0,0 2 0,0-5 0,0 0 0,0-5 0,0 4 0,0-10 0,0 10 0,0 0 0,5-3 0,-4 13 0,4-9 0,-5 11 0,0 1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10.3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24575,'0'16'0,"0"-2"0,0-2 0,0 2 0,0 0 0,0 1 0,0 4 0,0-5 0,0 6 0,0 0 0,0-1 0,0 1 0,0-1 0,0 1 0,0-1 0,0 1 0,0-5 0,0 3 0,0-3 0,0 0 0,0-2 0,0-4 0,0 0 0,0 0 0,0 0 0,0 0 0,0-1 0,0 1 0,0-1 0,0 1 0,0 0 0,0 0 0,0 0 0,0-1 0,0 1 0,0 0 0,0 5 0,0-4 0,0 8 0,0-3 0,0 10 0,0-4 0,0 10 0,0-5 0,0 1 0,0-2 0,0 0 0,0-4 0,0 4 0,0-10 0,0 4 0,0-9 0,0 3 0,0-4 0,4 0 0,-3 0 0,3 0 0,-4-1 0,0 1 0,0 0 0,3 0 0,-2-1 0,3 1 0,-4-1 0,0 1 0,0-1 0,0 1 0,4-1 0,-3 1 0,3 0 0,-4 0 0,0-1 0,0 1 0,0 0 0,0-1 0,0 1 0,0-1 0,0 1 0,0-1 0,0 1 0,0 0 0,0-1 0,4 1 0,-3 0 0,3 0 0,-4 0 0,0 0 0,0 4 0,0-3 0,0 9 0,0-4 0,0 4 0,4-4 0,-3-1 0,3-6 0,-4 1 0,0 0 0,0 0 0,0 0 0,0-1 0,0 1 0,0-1 0,0 1 0,0-1 0,4-3 0,-3 3 0,3-3 0,-4 4 0,0 0 0,0 0 0,0 0 0,0 4 0,4-3 0,-3 9 0,3-9 0,-4 8 0,4-8 0,-3 8 0,3-3 0,-1 0 0,-2 3 0,3-8 0,1 9 0,-4-9 0,3 8 0,-4-8 0,0 9 0,4-9 0,-3 3 0,3-4 0,-4 0 0,0 0 0,0 0 0,4 0 0,-3-1 0,3 1 0,-4 0 0,0 0 0,0 0 0,4 0 0,-3 4 0,3-3 0,-4 4 0,0 0 0,0-4 0,0 7 0,0-7 0,0 3 0,0-5 0,0 0 0,0 1 0,0 0 0,4-5 0,-3 4 0,3-3 0,-4 4 0,4 5 0,-3 1 0,3 4 0,0-4 0,-3 3 0,3-3 0,-4 5 0,0-6 0,5 5 0,-4-9 0,3 4 0,-4-6 0,0 1 0,0 5 0,0-4 0,0 8 0,0-8 0,0 9 0,0-9 0,0 3 0,0 1 0,0-4 0,0 4 0,0-6 0,0 6 0,0-4 0,0 4 0,0-1 0,0-3 0,0 4 0,0-5 0,0 0 0,0 4 0,0-3 0,0 4 0,0-5 0,0 0 0,0 4 0,0-3 0,0 9 0,0-9 0,0 3 0,0-4 0,0 0 0,0 5 0,0-4 0,0 3 0,4 1 0,-3-4 0,4 8 0,-5-3 0,0 5 0,0-5 0,0 3 0,0-8 0,0 4 0,0-1 0,0 1 0,0 1 0,0 2 0,0-7 0,0 4 0,0-5 0,0 0 0,0-1 0,0 1 0,0 0 0,0-1 0,0 1 0,0-1 0,0 1 0,0 0 0,0 0 0,0 0 0,0 0 0,0 4 0,0-3 0,0 4 0,0-5 0,0 4 0,0-3 0,0 4 0,0-5 0,0 0 0,0 0 0,0-1 0,0 1 0,0 0 0,0 0 0,0 5 0,0-4 0,0 3 0,0 1 0,0-4 0,0 3 0,0 1 0,0-4 0,0 8 0,0-8 0,0 9 0,0 0 0,0 1 0,0 4 0,0-5 0,0 1 0,0-1 0,0 1 0,0 0 0,0 5 0,0-4 0,0 4 0,0-6 0,0 1 0,0 0 0,0 5 0,0-4 0,0 10 0,-5-11 0,4 11 0,-3-10 0,-1 4 0,4-5 0,-3 0 0,4-1 0,0-4 0,0-1 0,0-1 0,0-3 0,0 9 0,0-5 0,0 6 0,0 0 0,0 5 0,0-4 0,0 4 0,0-6 0,0 1 0,0 5 0,0-4 0,0 0 0,0-3 0,0-3 0,0-1 0,0 5 0,-4-4 0,2-1 0,-2 5 0,4 0 0,0-4 0,0 3 0,0-9 0,0 0 0,0-1 0,0-6 0,0-8 0,0-14 0,0-7 0,0-11 0,0 4 0,0-11 0,0 4 0,0 1 0,0-6 0,0 13 0,0-6 0,0 6 0,0 7 0,-5-5 0,4 4 0,-4 0 0,5-4 0,-4 10 0,3-4 0,-4 5 0,5 1 0,0-1 0,0 0 0,0 5 0,0-3 0,0 8 0,0-4 0,-4 5 0,3 0 0,-3 0 0,4 0 0,0 0 0,0 0 0,0 0 0,0 0 0,0 0 0,0 0 0,0 0 0,0-5 0,0 4 0,0-8 0,0 7 0,0-2 0,0 4 0,0 0 0,0 0 0,0 0 0,0 0 0,0 1 0,0-1 0,0 0 0,0-5 0,0 4 0,0-8 0,0 7 0,0-7 0,0 8 0,0-4 0,0 5 0,0 0 0,0 0 0,0 0 0,0 1 0,0-1 0,0 0 0,0 0 0,0-5 0,0 4 0,0-4 0,0 5 0,0-5 0,0 4 0,0-9 0,0 9 0,0-3 0,0 4 0,0 0 0,0 0 0,0 0 0,0-5 0,0 4 0,0-9 0,0 4 0,0-5 0,0 1 0,0-7 0,0 5 0,0-10 0,0 10 0,0-4 0,0 5 0,0 1 0,0-1 0,0 5 0,0 1 0,0 0 0,0 4 0,0-3 0,0 4 0,0 0 0,0 0 0,0-5 0,0 4 0,0-9 0,0 4 0,0-5 0,0 1 0,0-1 0,0 0 0,0 5 0,0 2 0,0 4 0,0-5 0,0 4 0,0-8 0,0 3 0,0 1 0,0-4 0,0 7 0,0-2 0,0-1 0,0 4 0,0-4 0,0 5 0,0 0 0,0-5 0,0 4 0,0-8 0,0 3 0,0 0 0,0-4 0,0 4 0,0 0 0,5-3 0,-4 8 0,7-4 0,-7 16 0,2 5 0,-3 17 0,0 2 0,0 6 0,0 0 0,0 7 0,0-5 0,0 5 0,0-7 0,0 0 0,0 0 0,0 0 0,0 1 0,0-1 0,0 0 0,0 0 0,0-5 0,0 3 0,0-3 0,0 5 0,0-5 0,0 4 0,0-5 0,-4 1 0,3 3 0,-4-3 0,5 5 0,0-5 0,0 3 0,0-9 0,0 24 0,0-20 0,0 20 0,0-24 0,0 10 0,0-5 0,0 7 0,0-7 0,0 5 0,0-4 0,0 5 0,0-6 0,0-1 0,0-5 0,0 0 0,0-1 0,0 1 0,0-1 0,0 1 0,0 0 0,0 5 0,0-4 0,0 13 0,0-13 0,0 8 0,0-10 0,0 1 0,0-1 0,0 1 0,0 5 0,0-4 0,0 4 0,0 0 0,0-4 0,0 5 0,0-7 0,0 1 0,0-6 0,0 0 0,0-5 0,0 0 0,0 0 0,0 0 0,0-1 0,0 5 0,0 2 0,0 3 0,0 2 0,0 0 0,0-1 0,0 1 0,0-1 0,0 1 0,0-5 0,0-2 0,0-4 0,0 0 0,0 0 0,-4-1 0,3 1 0,-3 5 0,0 0 0,3 1 0,-4-1 0,5-5 0,0 0 0,-3-1 0,2 1 0,-3 0 0,4 0 0,0-1 0,0 1 0,0 4 0,0-3 0,0 8 0,0-8 0,0 9 0,0-9 0,0 3 0,0-4 0,0 0 0,0 0 0,0 0 0,0 5 0,0-4 0,0 8 0,0-8 0,0 14 0,0-8 0,0 9 0,0-5 0,0-1 0,0 1 0,0 0 0,0-6 0,0 5 0,0-9 0,0 8 0,0-8 0,0 9 0,0-9 0,0 3 0,0 1 0,0-4 0,0 3 0,0-4 0,0 0 0,0-8 0,0-11 0,0-11 0,0-16 0,0 3 0,0-12 0,0 6 0,0 0 0,0-6 0,0 12 0,0-4 0,0-1 0,0 5 0,0-5 0,0 7 0,0 5 0,0-4 0,0 10 0,0-4 0,0 5 0,0 0 0,0 5 0,0 2 0,0-1 0,0 4 0,0-4 0,0 0 0,0 4 0,0-9 0,0 9 0,0-4 0,0 1 0,0 3 0,0-4 0,0 5 0,0 0 0,0-5 0,0 4 0,0-9 0,0 9 0,0-8 0,0 8 0,0-9 0,0 4 0,0 0 0,0-3 0,0 3 0,0-5 0,0 0 0,0-3 0,0 7 0,0-2 0,-4 9 0,3 8 0,-3 7 0,4 13 0,5 8 0,0 0 0,6 3 0,-1-9 0,0 5 0,0-7 0,-5 1 0,4-1 0,-8 1 0,8-1 0,-8 1 0,3 0 0,-4-1 0,0 1 0,4-5 0,-3 3 0,3-3 0,-4 0 0,0 3 0,0-8 0,0 4 0,0-6 0,0 1 0,0 5 0,0-4 0,0 8 0,4-8 0,-3 9 0,3-9 0,-4 3 0,0 1 0,0-4 0,0 8 0,4-9 0,-3 4 0,3-4 0,-4 0 0,0 0 0,0 0 0,0 0 0,0-1 0,4 1 0,-3 0 0,3 0 0,-4 0 0,0 0 0,0-1 0,0 1 0,0 0 0,0 0 0,0 0 0,4 0 0,-3 0 0,2-1 0,1 5 0,-3-3 0,3 3 0,-4-4 0,4-1 0,-3 1 0,3 0 0,-4 0 0,0 0 0,0-1 0,4 1 0,-3 0 0,3 0 0,-4 0 0,0-1 0,0 1 0,0-1 0,0 0 0,0 1 0,0-1 0,0 1 0,-4-4 0,0-1 0,-5-4 0,0 0 0,0 0 0,4-4 0,2-1 0,3-4 0,0 0 0,0 0 0,-4 0 0,3-4 0,-8-2 0,8 0 0,-8-4 0,8 9 0,-3-4 0,-1 1 0,4 2 0,-3-2 0,4 4 0,-4 0 0,3-5 0,-3 4 0,4-4 0,0 5 0,0 0 0,0 0 0,0 0 0,0 0 0,0 0 0,0 1 0,0-1 0,0 0 0,-4 4 0,3-3 0,-3 3 0,4-3 0,-4 3 0,3-3 0,-3 7 0,4-3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17.0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17 529 24575,'5'8'0,"-2"0"0,-3-6 0,0-8 0,0-9 0,0-5 0,0-5 0,0 4 0,0-10 0,0 10 0,0-10 0,0 10 0,0-4 0,0 10 0,0-4 0,0 0 0,0-1 0,0 1 0,0 0 0,0 4 0,0-5 0,0-5 0,0-2 0,0 1 0,0-5 0,0 10 0,0-5 0,0 11 0,0 2 0,0 19 0,0 7 0,0 22 0,-5 6 0,4 5 0,-10 9 0,10-7 0,-5 14 0,6-14 0,0 6 0,0-13 0,0-3 0,0-11 0,0-2 0,0-5 0,0-6 0,0 0 0,4-5 0,1 0 0,4 0 0,-1-4 0,6 3 0,-4-7 0,4 3 0,-5 0 0,-1-3 0,5 3 0,-3-4 0,-1 4 0,-1-3 0,-3 3 0,4-4 0,-1 0 0,1 0 0,0 0 0,0 4 0,0-3 0,0 3 0,-1 0 0,1 0 0,0 5 0,-1 0 0,2 4 0,-1 2 0,1 5 0,-5 5 0,4-4 0,-8 4 0,8-6 0,-8-4 0,3 4 0,-4-9 0,0 3 0,0-4 0,4-4 0,1-24 0,0-1 0,0-14 0,-5 9 0,0 5 0,0 0 0,0 0 0,0 6 0,0 0 0,0 5 0,-4 4 0,-1-3 0,-3 4 0,-1-5 0,-5-1 0,3-4 0,-3 4 0,0-4 0,4 0 0,-4 3 0,5-2 0,4 8 0,1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25.0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717 0 24575,'-37'0'0,"11"0"0,-11 0 0,10 0 0,-5 0 0,5 0 0,-4 0 0,10 0 0,-10 0 0,10 0 0,-10 0 0,10 0 0,-10 0 0,4 0 0,-12 0 0,11 0 0,-9 0 0,10 5 0,0 1 0,2 4 0,10-5 0,1 0 0,5-5 0,0 4 0,0-3 0,1 3 0,-1 0 0,0-3 0,-5 2 0,4-3 0,-4 0 0,5 0 0,4 4 0,6-3 0,14 2 0,1-3 0,15 5 0,-4-4 0,5 4 0,0-5 0,0 0 0,0 5 0,-5-4 0,-2 4 0,0-5 0,-4 0 0,4 0 0,-5 0 0,-1 0 0,1 0 0,0 0 0,-1 0 0,1 0 0,-1 0 0,1 0 0,-5 0 0,-2 0 0,-4-4 0,0 3 0,0-3 0,0 0 0,0 3 0,-1-3 0,1 4 0,0 0 0,0 0 0,0 0 0,0 0 0,0 0 0,-1 0 0,1-4 0,0 3 0,-1-3 0,1 4 0,5-5 0,1 4 0,-1-7 0,0 7 0,-5-3 0,0 4 0,0 0 0,-8 0 0,-10 0 0,-2 0 0,-11 0 0,12 0 0,-9 0 0,4 0 0,-10 0 0,4 0 0,-10 0 0,10 0 0,-5 0 0,7 0 0,-1 0 0,5 0 0,-4 0 0,9 0 0,-4 0 0,1 0 0,3 0 0,-4 0 0,5 0 0,0 0 0,0 0 0,0 0 0,0 0 0,1 0 0,-1 0 0,0 0 0,4 4 0,-7-3 0,6 3 0,-8-4 0,5 4 0,0-4 0,5 8 0,-4-7 0,11 2 0,2-3 0,9 0 0,6 0 0,0 0 0,-6-4 0,5 3 0,-9-7 0,3 7 0,1-3 0,-4 4 0,4-4 0,-5 3 0,4-3 0,-3 4 0,4-4 0,-5 3 0,0-3 0,-1 4 0,1 0 0,0 0 0,-1 0 0,0 0 0,1 0 0,-1 0 0,1 0 0,0 0 0,0 0 0,0 0 0,-1 0 0,1 0 0,0 0 0,0 0 0,-1 0 0,1 0 0,-1 0 0,-3 4 0,3 5 0,-7 6 0,4 4 0,-5 1 0,0-1 0,0 1 0,0-5 0,0 3 0,0-8 0,0 4 0,0-5 0,0-1 0,0 1 0,4 0 0,-3 0 0,2 0 0,-3 0 0,0 0 0,0 4 0,0-3 0,0 4 0,0-1 0,0-3 0,0 4 0,0-5 0,0 0 0,4 0 0,-3-1 0,3 1 0,-4 0 0,-3-4 0,-2-1 0,-4-4 0,-4 0 0,2 0 0,-7 0 0,3 0 0,0 0 0,-3 0 0,3 0 0,0 0 0,1 0 0,5 0 0,0 0 0,0 0 0,0 0 0,0 0 0,0 0 0,0 0 0,1 0 0,-1 0 0,1 0 0,-1 0 0,1 0 0,-1 0 0,0 0 0,0 0 0,-5 0 0,4 0 0,-4 0 0,5 0 0,0 0 0,1 0 0,-1 0 0,1 0 0,-1 0 0,0 0 0,0 0 0,1 0 0,-1 0 0,0 0 0,0 0 0,0 0 0,0 0 0,1 0 0,-1 0 0,0 0 0,0 0 0,1 0 0,-4 0 0,3 0 0,0-8 0,6 3 0,3-12 0,0 2 0,0 0 0,0-3 0,0 3 0,0-5 0,0 0 0,0 0 0,0 1 0,0-1 0,0 5 0,0 1 0,0 1 0,0 2 0,0-2 0,0 4 0,0 0 0,-4 1 0,3-1 0,-3 0 0,1 0 0,2 1 0,-3 0 0,4 6 0,0 8 0,0 9 0,0 0 0,0 3 0,0-8 0,0 4 0,0-6 0,4 1 0,1 0 0,4 0 0,4 0 0,-3 0 0,9 1 0,-5-1 0,1-3 0,4 2 0,-5-6 0,1 2 0,-1-4 0,-5 0 0,0 0 0,-1 0 0,1 0 0,0 0 0,0 0 0,0 0 0,-1 0 0,0 0 0,1 0 0,0 0 0,-1 0 0,1 0 0,0 0 0,-1 0 0,1 0 0,0 0 0,0 0 0,0 0 0,0 0 0,-1 0 0,1 0 0,0 0 0,6 0 0,0 0 0,12 0 0,-6-5 0,4 4 0,-10-7 0,-1 3 0,-6 0 0,1 1 0,-4 0 0,-1-1 0,-4-3 0,0-1 0,-3 5 0,-2 0 0,-4 4 0,0 0 0,-5 0 0,4-4 0,-8 3 0,7-7 0,-7 7 0,3-7 0,0 7 0,1-4 0,5 5 0,0 0 0,0 0 0,0 0 0,0 0 0,0-4 0,-4 3 0,2-3 0,-7 4 0,8-4 0,-9 3 0,9-3 0,-4 0 0,1 3 0,2-3 0,-2 4 0,4 0 0,0 0 0,0-4 0,0 3 0,0-3 0,0 4 0,1 0 0,-1 0 0,1 0 0,-1 0 0,0 0 0,-4 0 0,2 0 0,-2 0 0,-1 0 0,4 0 0,-4 0 0,6 0 0,7 0 0,1 13 0,9-6 0,-5 10 0,0-8 0,-4-1 0,0 1 0,0 0 0,0 0 0,4 0 0,-3 0 0,3 0 0,-4-1 0,0 1 0,4 0 0,-3 0 0,3 0 0,-4 0 0,0-1 0,0 1 0,4 0 0,-3-1 0,2 1 0,-3-1 0,0 1 0,0-1 0,0-3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29.9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955 0 24575,'0'20'0,"0"2"0,0-12 0,0 8 0,0-3 0,0 4 0,0 1 0,0 0 0,0 5 0,0-4 0,0-1 0,0-2 0,0-3 0,0 0 0,0-1 0,0-5 0,0-1 0,0 1 0,0 0 0,0-1 0,0 1 0,0-1 0,0 1 0,0 0 0,0 0 0,0 0 0,0-1 0,0 1 0,0 0 0,0 0 0,0 0 0,0-1 0,-3-3 0,-2-1 0,-3-4 0,-1 0 0,1 0 0,-1 0 0,0 0 0,0 0 0,0 0 0,0 0 0,0 0 0,0 0 0,-5 0 0,4 0 0,-3 0 0,4 0 0,0 0 0,0 0 0,1 0 0,-1 0 0,0 0 0,0 0 0,0 0 0,0 0 0,0 0 0,0 0 0,0 0 0,0 0 0,-4 0 0,2 0 0,-7 0 0,8 0 0,-4 0 0,0 0 0,4 0 0,-4 0 0,1 0 0,2 0 0,-2 0 0,-1 0 0,4 0 0,-4 0 0,0 0 0,-1 0 0,0 0 0,-3 4 0,3-3 0,0 4 0,-3-1 0,3-3 0,0 3 0,-4-4 0,9 4 0,-9-3 0,0 3 0,4-4 0,-3 0 0,4 5 0,4-4 0,-4 3 0,5-4 0,0 0 0,-5 0 0,4 4 0,-3-3 0,-1 3 0,4-4 0,-4 0 0,5 0 0,0 0 0,0 0 0,0 0 0,-5 0 0,4 0 0,-4 0 0,1 0 0,3 0 0,-4 4 0,1-3 0,3 3 0,-3-4 0,8-4 0,2-1 0,3-3 0,0 0 0,0-1 0,0 0 0,0 0 0,0-5 0,0 4 0,0-4 0,0 0 0,0 4 0,0-3 0,0-1 0,0 4 0,0-4 0,0 0 0,0 4 0,0-9 0,0 9 0,0-4 0,0 5 0,0 1 0,0-1 0,0 0 0,0 0 0,0 0 0,0 0 0,0 0 0,0 0 0,0 1 0,0-1 0,0 0 0,0 0 0,0 0 0,0 0 0,0 0 0,0 0 0,0 0 0,0 0 0,0 0 0,0 0 0,3 4 0,7 1 0,4 4 0,6 0 0,5 0 0,-4 0 0,10 0 0,-5 0 0,6 0 0,0 0 0,1 0 0,-1 0 0,0 0 0,-5 0 0,-2 0 0,-6 0 0,1 0 0,-5 0 0,-2 0 0,0 0 0,2 0 0,-1 0 0,-1 0 0,1 0 0,1 0 0,0 0 0,3 0 0,-8 0 0,4 0 0,-6 0 0,1 0 0,0 0 0,0 0 0,0 0 0,0 0 0,0 0 0,-1 0 0,1 0 0,0 0 0,0 0 0,0 0 0,0 0 0,-1 0 0,0 0 0,0 0 0,0 0 0,-3 4 0,2 1 0,-2 4 0,0 5 0,4 1 0,-8-1 0,7 5 0,-7-4 0,4 4 0,-1 1 0,-3-1 0,8 1 0,-8-1 0,3-4 0,-4-1 0,5-1 0,-4-2 0,3 2 0,-4-4 0,0 0 0,-4-5 0,-5 0 0,-6-4 0,0 0 0,-3 0 0,3 0 0,-5 0 0,0 0 0,-5 0 0,4 0 0,-4 0 0,5 0 0,5 0 0,-4 0 0,9 0 0,-8-4 0,8 3 0,-4-8 0,5 8 0,0-7 0,-5 7 0,4-7 0,-4 3 0,1-4 0,3 4 0,-2 1 0,7 0 0,-3 3 0,3-3 0,-3 4 0,-1-4 0,-5 3 0,4-3 0,-4 0 0,1 3 0,7-7 0,-7 7 0,8-3 0,-4 1 0,-3 2 0,2-7 0,-2 7 0,-1-8 0,2 4 0,-7-4 0,3-5 0,-5 3 0,-5-9 0,4 9 0,-5-4 0,11 1 0,1 3 0,4-8 0,5 13 0,1-2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32.6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24575,'0'12'0,"0"0"0,0-4 0,0 0 0,0 0 0,0 1 0,0-1 0,0 0 0,0 1 0,0-1 0,4 1 0,1 0 0,4-1 0,0 1 0,-1 0 0,-3 0 0,3 0 0,-7-1 0,3-6 0,-4-3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35.8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1 24575,'-5'8'0,"1"1"0,4-1 0,0 0 0,0 0 0,0 1 0,0 0 0,0 0 0,0 4 0,0-3 0,0 4 0,0-5 0,0 0 0,0 0 0,0-1 0,0 0 0,0 1 0,0-1 0,0 1 0,0 0 0,0 0 0,0-1 0,0 0 0,-8-3 0,6 2 0,-5-2 0,7 3 0,0 1 0,0-1 0,0 1 0,0-4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1:34.5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24575,'5'23'0,"3"-3"0,-7-11 0,6 0 0,-6 0 0,3-1 0,0 1 0,-3 0 0,7 0 0,-7 0 0,3 0 0,0-1 0,-3 1 0,3 0 0,-4 0 0,4 0 0,-3-1 0,3 1 0,-4 0 0,3-1 0,-2 1 0,3 0 0,0-1 0,-3 1 0,3-1 0,0 4 0,-3-2 0,2 2 0,-3-3 0,0 0 0,4 3 0,-3-2 0,3 3 0,-4-4 0,0-1 0,0 1 0,0 0 0,4 0 0,-3 0 0,3-1 0,-4 1 0,0 0 0,4-1 0,-3 1 0,2 0 0,-3 0 0,0 0 0,0-1 0,4 1 0,-3 0 0,3 0 0,-4 0 0,0 0 0,4-1 0,-3 1 0,3 0 0,-4 0 0,0 0 0,0 0 0,4 0 0,-3-1 0,3 1 0,-4 0 0,0 0 0,4 0 0,-3 0 0,3 0 0,-4-1 0,0 1 0,0 0 0,4 0 0,-3 4 0,6-4 0,-6 4 0,7-4 0,-7 0 0,3 0 0,0 0 0,-3-1 0,3 1 0,0 0 0,-3 0 0,3 0 0,-4 0 0,4-1 0,-3 1 0,3 0 0,-4 0 0,4 0 0,-3 4 0,2-3 0,1 4 0,-3-5 0,3 4 0,-4-3 0,4 2 0,-3-3 0,3 0 0,-4 0 0,0 0 0,4-1 0,-3 1 0,2 0 0,-3 0 0,4-1 0,-3 1 0,7 0 0,-7-1 0,3 1 0,-4 0 0,4 0 0,-3 0 0,7 0 0,-7 0 0,3-1 0,0 1 0,-3 0 0,7 0 0,-7 0 0,7 0 0,-8-1 0,8 1 0,-7 0 0,7 0 0,-7 0 0,3 0 0,0-1 0,-3 1 0,7 0 0,-7 0 0,7 0 0,-7 0 0,6 0 0,-6-1 0,7 1 0,-7 0 0,8 9 0,-4-3 0,0 4 0,4-5 0,-8-5 0,7 4 0,-7-3 0,3 4 0,0-5 0,-3 0 0,7-1 0,-7 1 0,3-1 0,0 1 0,-3 0 0,6 0 0,-6-1 0,7 1 0,-7 0 0,7 0 0,-7 0 0,7 0 0,-7 4 0,7-3 0,-3 4 0,0 0 0,-1 0 0,-1 1 0,-2 4 0,8-5 0,-8 1 0,8 4 0,-8-5 0,3 1 0,0-1 0,-3-5 0,3 0 0,-4-1 0,0 1 0,11-4 0,-5-1 0,10-4 0,-7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06.7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24575,'0'24'0,"0"-4"0,0-13 0,0 1 0,0 3 0,0-3 0,0 2 0,0 1 0,0-4 0,0 4 0,4 0 0,-4-3 0,4 2 0,-4 1 0,0-3 0,0 2 0,3 1 0,-2-3 0,2 2 0,-3 1 0,3-3 0,-2 3 0,2-3 0,-3 7 0,0-6 0,0 6 0,0-7 0,0-1 0,0 4 0,0-3 0,3 2 0,-2 1 0,2-3 0,-3 3 0,0-1 0,0-1 0,0 2 0,0-1 0,0-1 0,0 2 0,4-1 0,-4-1 0,4 2 0,-4 0 0,0-3 0,0 3 0,3 0 0,-2-3 0,2 3 0,-3 0 0,0-2 0,0 2 0,0-3 0,4 3 0,-4-3 0,4 3 0,-4 0 0,0-3 0,0 3 0,0 0 0,0-3 0,0 3 0,0-1 0,0-2 0,0 3 0,0-1 0,0-2 0,0 2 0,0 1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1:45.7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24575,'0'34'0,"0"-4"0,0-15 0,0 3 0,0-3 0,0 0 0,0 3 0,0-8 0,0 9 0,0-9 0,0 3 0,0-4 0,0 0 0,0 0 0,0 0 0,0 0 0,0 0 0,0-1 0,0 1 0,0 0 0,0 0 0,0 4 0,0-4 0,0 4 0,0-5 0,0 1 0,0 0 0,0 0 0,0 0 0,0-1 0,0 1 0,0 0 0,0 0 0,0 0 0,0 0 0,0 0 0,0-1 0,0 1 0,0 3 0,0-2 0,0 2 0,0-4 0,0 1 0,0 4 0,0-4 0,0 4 0,0-5 0,0 1 0,0 4 0,0-3 0,0 2 0,0-3 0,0 0 0,0-1 0,0 1 0,0 0 0,0 0 0,0 0 0,0 0 0,0 3 0,0-2 0,0 3 0,0-5 0,0 1 0,0 0 0,0 0 0,0 0 0,0 0 0,0 4 0,0-3 0,0 4 0,0 0 0,0-4 0,0 8 0,0-3 0,0 0 0,0 3 0,0-3 0,0 4 0,0 1 0,0 0 0,0-1 0,0 1 0,0-1 0,4 1 0,-3-1 0,4 1 0,-5 0 0,0 8 0,0-11 0,4 10 0,-3-12 0,3-1 0,-4 5 0,0-4 0,4-1 0,-3 0 0,3 0 0,0-4 0,-3 3 0,3-4 0,-4 0 0,0 5 0,4-4 0,-3 3 0,3 1 0,-4 1 0,0 0 0,0 3 0,0-3 0,0 8 0,0-2 0,0 2 0,0-3 0,4-5 0,-3 3 0,3-8 0,-4 9 0,0-5 0,0 6 0,0 0 0,0-1 0,0 1 0,0-1 0,0 1 0,0-1 0,0 1 0,0-1 0,0 1 0,0 0 0,0-1 0,0 1 0,0 3 0,0-2 0,0-2 0,4-1 0,-3-8 0,4 8 0,-5-8 0,0 9 0,0-9 0,0 8 0,0-8 0,0 4 0,0-1 0,0-3 0,0 4 0,0-5 0,0 0 0,0 4 0,0-3 0,0 4 0,0-5 0,4 4 0,-3 1 0,3 1 0,-4-2 0,0-4 0,0-1 0,0 1 0,0 0 0,0 0 0,0 0 0,0 0 0,0 4 0,0-3 0,0 4 0,0-5 0,0 0 0,0 4 0,0-3 0,0 4 0,0-5 0,0 0 0,0 0 0,0-1 0,0 1 0,0 0 0,0 9 0,0-3 0,0 4 0,0 0 0,0-5 0,0 6 0,0-1 0,0 1 0,0-5 0,0 3 0,0-3 0,0 0 0,0 3 0,0-8 0,0 4 0,0 0 0,0 0 0,0 1 0,0 4 0,0-9 0,0 8 0,0-3 0,0 8 0,0-2 0,0 2 0,0-8 0,0 4 0,0-9 0,0 8 0,0-8 0,0 8 0,0-8 0,0 9 0,0-5 0,0 6 0,0-5 0,0 3 0,0-3 0,0 5 0,0-1 0,0 1 0,0-1 0,0 1 0,0-1 0,0-4 0,0 4 0,0-5 0,0 1 0,0 4 0,0-9 0,0 8 0,0-8 0,0 4 0,0-1 0,0-3 0,0 4 0,4-1 0,-3-3 0,3 2 0,-4-3 0,0 0 0,0 0 0,0 0 0,0 0 0,0-1 0,0 1 0,0 0 0,0 0 0,0 0 0,0 4 0,0-3 0,0 4 0,0-5 0,0 0 0,0 0 0,0 4 0,0-3 0,0 4 0,0-1 0,0-3 0,0 7 0,0-2 0,0 0 0,0-2 0,0 1 0,0-4 0,0 4 0,0-6 0,0 1 0,0 0 0,0 0 0,0 0 0,0 0 0,0 0 0,0-1 0,0 1 0,0 0 0,0 0 0,0 5 0,0 0 0,0 15 0,0-8 0,0 8 0,0-4 0,-4-4 0,3 4 0,-4-5 0,5-1 0,0 1 0,0-1 0,0 1 0,0-5 0,0 3 0,0-3 0,0 4 0,0-4 0,-4 4 0,3-9 0,-4 8 0,5-8 0,0 8 0,0-8 0,-4 4 0,3 0 0,-3 0 0,0 5 0,3-5 0,-4 4 0,5-8 0,-4 4 0,3-5 0,-3 0 0,4 0 0,-4-1 0,3 1 0,-3 0 0,4 0 0,0 0 0,0-1 0,0 1 0,0 0 0,-4 0 0,3 5 0,-3-4 0,4 3 0,0 1 0,-4 0 0,3 0 0,-3-1 0,4 1 0,0-4 0,0 4 0,0-6 0,0 6 0,0-4 0,0 8 0,0-3 0,0 0 0,0 3 0,0-8 0,0 9 0,0-9 0,0 4 0,0-6 0,0 1 0,0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1:51.2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6465 24575,'0'-29'0,"0"0"0,0 19 0,0-4 0,0 0 0,0 4 0,4-3 0,-4 4 0,4-5 0,0 4 0,-3-4 0,7 5 0,-7 0 0,3-5 0,-4 4 0,4-4 0,-3 5 0,3 0 0,-4 0 0,4 0 0,-3 0 0,3 0 0,-4-4 0,0 2 0,0-2 0,4-1 0,-3 4 0,4-9 0,-5 9 0,0-9 0,0 5 0,0-1 0,0-4 0,0 4 0,0 0 0,0-12 0,0 15 0,0-16 0,0 13 0,0-4 0,0 4 0,0-4 0,0 4 0,0 0 0,0-3 0,0 8 0,0-9 0,0 9 0,4-4 0,-3 0 0,2 4 0,1-4 0,-3 1 0,3 3 0,0-4 0,-3 0 0,3 4 0,1-13 0,-4 7 0,7-3 0,-7 1 0,7 3 0,-7 0 0,8 1 0,-9 5 0,4-4 0,0 2 0,-3-2 0,3 4 0,1-5 0,-4 4 0,3-4 0,-4 5 0,0-5 0,0 4 0,0-4 0,4 5 0,-3 0 0,3 0 0,-4-4 0,0 2 0,0-11 0,0 11 0,0-12 0,0 13 0,0-8 0,0 7 0,0-7 0,0 3 0,0 0 0,0-4 0,0 5 0,0-6 0,0 0 0,0-5 0,0 4 0,0-5 0,0 7 0,0-1 0,0 0 0,0 1 0,0-7 0,0 5 0,0-13 0,0 12 0,0-6 0,0 8 0,0 0 0,0 1 0,0-1 0,0 0 0,0-5 0,0 4 0,0-4 0,0 5 0,0 0 0,0 0 0,0 1 0,0-1 0,0 0 0,0 1 0,0-1 0,0 0 0,0 0 0,0 1 0,0-10 0,0 7 0,0-6 0,0 8 0,0 0 0,0-5 0,0 4 0,0-4 0,0-1 0,0 5 0,0-4 0,0 5 0,0 1 0,0-1 0,0 0 0,0 1 0,0 4 0,0-4 0,0 9 0,0-4 0,0 0 0,0 4 0,0-3 0,0-1 0,0-5 0,0-2 0,0-3 0,0 5 0,0-1 0,0 5 0,0-3 0,0 7 0,0-7 0,0 3 0,0 0 0,0-3 0,0 7 0,-4-7 0,2 8 0,-2-9 0,4 4 0,0 0 0,0 2 0,0-1 0,0 4 0,0-4 0,0-4 0,0 2 0,0-3 0,0 6 0,0-1 0,0 4 0,0-9 0,0 4 0,0-5 0,0 6 0,0-5 0,0 4 0,0 0 0,-4-3 0,2 3 0,-2 0 0,4-4 0,0 9 0,0-4 0,0 5 0,0-4 0,0 2 0,-4-11 0,3 11 0,-3-12 0,4 8 0,0-5 0,0 1 0,0-10 0,0 7 0,0-1 0,0 4 0,0 4 0,0-4 0,0-1 0,0 5 0,0-4 0,0 4 0,0-4 0,0 4 0,0-4 0,0 4 0,0-4 0,0-1 0,0 0 0,0 0 0,0 1 0,0-7 0,0 5 0,0-4 0,0-9 0,0 11 0,0-11 0,0 14 0,0 0 0,0 0 0,0 1 0,0-1 0,0 0 0,0 1 0,0-1 0,0 0 0,0 1 0,0-1 0,0-6 0,0 10 0,0-14 0,0 14 0,0-4 0,0 1 0,0 4 0,0-5 0,0-3 0,0 2 0,0-3 0,0 5 0,0 4 0,0-4 0,0 4 0,0-5 0,0 1 0,0-1 0,0 0 0,0 1 0,0 4 0,0-4 0,0-1 0,0-1 0,0-5 0,0 1 0,0 4 0,0-4 0,0-1 0,0 0 0,0-10 0,0 3 0,0-2 0,0 8 0,5-4 0,-4 4 0,4-5 0,0 0 0,-4-1 0,4 7 0,-1-5 0,-3 4 0,4 0 0,-5-4 0,0 5 0,0-7 0,0 1 0,5 0 0,-4-1 0,9-5 0,-9 4 0,9-5 0,-8 7 0,2 5 0,1-13 0,-4 17 0,3-11 0,-4 14 0,0 0 0,0 1 0,0-1 0,4 5 0,-3-3 0,3 7 0,-4-2 0,0 4 0,0-5 0,0 4 0,0-4 0,0 5 0,0 0 0,0 1 0,0-1 0,0 0 0,0 0 0,0 0 0,0 0 0,0-4 0,0 3 0,0-3 0,0 4 0,0-4 0,0-2 0,0-5 0,0 1 0,0-1 0,0-6 0,0 5 0,0-4 0,0 5 0,0 5 0,0-3 0,0 3 0,0-5 0,0 1 0,0 4 0,0-4 0,0 9 0,0-9 0,0 9 0,0-8 0,0 8 0,0-4 0,0 5 0,0-5 0,0 4 0,0-9 0,0 4 0,0-4 0,0-1 0,0 0 0,0 1 0,0-1 0,0 5 0,0-4 0,0 9 0,0-4 0,0 5 0,0 0 0,0 1 0,0-1 0,0-4 0,0 4 0,0-3 0,0 4 0,0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5:54.886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1 0,'0'86,"0"-20,0-34,0-14,0 11,0 0,0-3,0 5,0-7,0-2,0 14,0-17,0 10,0-1,0-9,0 16,0-14,0 6,0-5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5:57.029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1 0,'0'88,"0"-10,0-32,0 2,0-1,0 6,0-12,0 29,4-30,-3 22,3-33,-4-1,0 6,3-18,-2 17,2-13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5:59.161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103 318,'0'81,"0"-15,0-40,0-8,0 15,0-8,0 1,0 6,0-16,0 18,0-9,0-2,-8 9,6-11,-25-83,18 40,-3-29,-1-4,3 13,4-19,1 6,0-6,4 7,-4 6,5 2,0 6,0 0,0 6,0 1,0 10,0-3,0 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6:02.614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1 480,'0'-76,"0"12,0 25,0 5,0-1,0 3,8-33,-2 28,6-19,-3 35,-5 13,0-4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6:09.117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80 383,'-14'66,"-1"-7,14-47,-6 8,-1-77,3 39,-1-60,6 57,0 4,0-18,0 14,0-14,-8 8,6 12,-5-27,7 26,0-15,-3 5,2 6,-2-12,3 10,0-4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6:15.317"/>
    </inkml:context>
    <inkml:brush xml:id="br0">
      <inkml:brushProperty name="width" value="0.5" units="cm"/>
      <inkml:brushProperty name="height" value="1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81 841,'14'-74,"-1"7,-4 44,0 1,0-5,3 2,-3 2,3-5,-4 8,0-6,-4-2,0 0,-4 3,0-2,0 5,0-6,0 1,0-1,0 1,0-3,0 6,0-7,0 9,0-7,0 1,0 7,0-9,0 6,0-3,-15 87,11-43,-11 68,11-68,3 4,-2 9,3-5,0 8,0-7,0 2,0 4,0-4,0-2,0 2,0-2,0 0,0 6,0-11,0 12,0-8,0 0,0 6,0-9,3 7,-2-2,7-1,-8 0,8 1,-7-2,6 4,-6 0,3 0,-4-5,3 3,-2-3,2 5,-3-6,0 10,0-12,0 13,0-8,0 0,0 9,0-17,0 12,0-4,0-5,0 11,0-11,0 5,0 2,0-3,0 6,0-6,0 6,0-6,0-1,0 3,0-5,0 10,0-7,0 0,0 2,0-5,0 5,0 5,0-14,0 20,-3-20,2 10,-3 2,1-13,-2 17,1-13,-4 9,7-5,-6 5,6-6,-3 3,4 0,-3 1,2 1,-6-6,3 4,-1-6,-2 6,6 1,-6-7,3 8,-3-5,-1 0,-4 17,7-20,-2 10,3-5,0-8,0 17,0-10,1 0,2 3,-3-7,1 8,2-2,-3-5,1 11,-2-7,1-2,-3 9,3-15,-1 10,-1 1,5-8,-3 8,4-2,0-3,0 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20:06:31.616"/>
    </inkml:context>
    <inkml:brush xml:id="br0">
      <inkml:brushProperty name="width" value="0.3" units="cm"/>
      <inkml:brushProperty name="height" value="0.6" units="cm"/>
      <inkml:brushProperty name="color" value="#65CD01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7:36.564"/>
    </inkml:context>
    <inkml:brush xml:id="br0">
      <inkml:brushProperty name="width" value="0.2" units="cm"/>
      <inkml:brushProperty name="height" value="0.2" units="cm"/>
      <inkml:brushProperty name="color" value="#65CD01"/>
    </inkml:brush>
  </inkml:definitions>
  <inkml:trace contextRef="#ctx0" brushRef="#br0">0 213 24575,'17'0'0,"-3"0"0,-2 0 0,0 0 0,5 0 0,0 0 0,-1 0 0,6 0 0,-4 0 0,8 0 0,-4 0 0,1 0 0,9 0 0,-8 0 0,9 0 0,-6 0 0,0 0 0,1 0 0,-1 0 0,1 0 0,-1 0 0,0 0 0,1 0 0,-1 0 0,-4 0 0,3 0 0,-8 0 0,3 0 0,-4 0 0,-1 0 0,1 0 0,0 0 0,-5 0 0,4 0 0,-8 0 0,8 0 0,-7 0 0,2 0 0,1 0 0,-4 0 0,8 0 0,-8 0 0,8 0 0,-3 0 0,-1 0 0,0 0 0,-1 0 0,-2 0 0,7 0 0,-8 0 0,4 0 0,-5 0 0,1 0 0,-1 0 0,1 0 0,-1 0 0,1 0 0,-24-3 0,11-1 0,-22-4 0,19 1 0,-3 3 0,3-3 0,0 3 0,1-4 0,-5 0 0,3 0 0,-6-4 0,6 4 0,-3-4 0,1 4 0,2 0 0,-7-4 0,8 4 0,-4-4 0,4 8 0,1-3 0,-1 3 0,0-1 0,4-1 0,-3 1 0,3-2 0,0-1 0,-3 1 0,6-1 0,-5 4 0,5-3 0,14 19 0,-6-8 0,14 13 0,-14-10 0,4 4 0,2-2 0,-1 2 0,-1-3 0,-3-1 0,-1 1 0,1-1 0,-1 1 0,1-1 0,-1 1 0,1-1 0,-1 1 0,1-1 0,-1 1 0,1-1 0,-1-2 0,1 1 0,0-1 0,-4 2 0,2-3 0,-1 3 0,2-3 0,-3 3 0,2-3 0,-11 2 0,3-1 0,-9 2 0,4 1 0,-1-1 0,0 1 0,1-1 0,-1 1 0,0 3 0,0-2 0,0 2 0,1-3 0,-1-1 0,0 1 0,1 0 0,-1-1 0,0 1 0,4-1 0,-3 1 0,7-1 0,-7-3 0,3 3 0,-4-6 0,4 5 0,-2-5 0,6 5 0,-7-2 0,3 4 0,-4-1 0,1 1 0,2-1 0,-2-2 0,3 1 0,-3-2 0,-1 4 0,4-1 0,-3-2 0,6 1 0,-6-5 0,7 6 0,-7-7 0,7 6 0,-3-2 0,3 3 0,0 0 0,0 0 0,0-3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11.8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0 963 24575,'0'-24'0,"0"4"0,0 13 0,0 0 0,0-4 0,0 3 0,0-3 0,0 0 0,0 3 0,4-3 0,-3 3 0,5 1 0,-5-4 0,2 2 0,0-1 0,-2-1 0,6 3 0,-7-3 0,4 3 0,-1 1 0,-2-4 0,6 2 0,-7-2 0,4 4 0,-1-1 0,1-3 0,0 3 0,0-3 0,-4 3 0,3 0 0,1-2 0,0 1 0,3-1 0,-6 2 0,5 0 0,-1-3 0,-1 2 0,3-3 0,-3 5 0,0-1 0,3 1 0,-3-4 0,3 6 0,-2-5 0,1 6 0,2-4 0,0 1 0,3 2 0,-4-1 0,1 1 0,-1 1 0,1-3 0,-1 3 0,1 0 0,-1-3 0,1 3 0,-1-4 0,5 0 0,-3 4 0,6-3 0,-6 2 0,6-3 0,-6 4 0,7-4 0,-8 4 0,4-1 0,-1-2 0,-2 6 0,2-6 0,1 2 0,-4 1 0,8-3 0,-3 2 0,3 0 0,1-2 0,-4 2 0,2 1 0,-2-3 0,-1 2 0,4 1 0,-8-3 0,8 2 0,-8 1 0,4 0 0,-4 1 0,-1 2 0,5-2 0,-4 3 0,4-4 0,-5 3 0,1-2 0,3 0 0,-3-2 0,3 1 0,-3-3 0,-1 6 0,5-6 0,-4 3 0,4-1 0,-5-1 0,1 5 0,-1-6 0,4 3 0,-2-1 0,1-1 0,-2 5 0,-1-3 0,4 1 0,-2-1 0,2 0 0,0-4 0,-2 7 0,2-2 0,1-1 0,0 3 0,1-6 0,3 6 0,-4-2 0,5 3 0,4 0 0,-7 0 0,6 0 0,-7 0 0,0 0 0,-2 0 0,-3 0 0,2 0 0,-2 0 0,3 0 0,-1 0 0,-3 0 0,4 3 0,-4 1 0,0 7 0,0-3 0,1 3 0,-4-4 0,3 1 0,-3-1 0,4 1 0,-1-1 0,-3 0 0,2 0 0,-5 4 0,-11-6 0,-11 1 0,-10-6 0,-2 0 0,6 0 0,-1 0 0,1 0 0,-1 0 0,1 0 0,4 0 0,2 0 0,-1 0 0,4-3 0,-3 2 0,8-3 0,-3 0 0,8 3 0,-4-2 0,4-1 0,-3 3 0,2-2 0,-3 3 0,5-3 0,0-1 0,0-4 0,-4 1 0,-1-1 0,0 1 0,-4 2 0,3-2 0,1 2 0,-4-3 0,7 4 0,-2-3 0,-1 2 0,3 1 0,-2-3 0,3 6 0,0-6 0,1 3 0,-1-3 0,4-4 0,1 4 0,3-4 0,0-3 0,0 4 0,0-9 0,-4 6 0,3 1 0,-2-4 0,-1 3 0,3 1 0,-3 0 0,4 4 0,-3 1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5:31.9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24575,'26'0'0,"-3"0"0,-14 0 0,0 0 0,-1 0 0,1 0 0,4 0 0,-4 0 0,3 0 0,-8 10 0,0-3 0,-4 8 0,0-7 0,0 1 0,0 2 0,0-1 0,0 2 0,0-4 0,0 0 0,0 4 0,0-3 0,0 3 0,0-4 0,0 1 0,0 3 0,0-2 0,0 2 0,0-4 0,0 1 0,0 3 0,0-3 0,0 3 0,0-4 0,0 1 0,0 3 0,0-2 0,0 2 0,0-3 0,0 0 0,0 0 0,0 3 0,0-2 0,0 2 0,0-3 0,0-1 0,0 4 0,0-3 0,0 3 0,0-3 0,0-1 0,0 4 0,0-2 0,0 2 0,0-4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5:43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224 408 24575,'0'18'0,"0"0"0,0 13 0,0-8 0,0 9 0,0-13 0,0 1 0,0-5 0,0 3 0,0 5 0,0-6 0,0 10 0,0-14 0,0 1 0,0-2 0,0-3 0,0-1 0,0 1 0,0 0 0,0 0 0,0 0 0,0-1 0,0 6 0,0-4 0,0 8 0,0-3 0,-4 0 0,3-1 0,-3-6 0,4 1 0,0 0 0,0 0 0,-4 0 0,3 0 0,-3-1 0,4 1 0,-4 0 0,3-1 0,-3 1 0,0 0 0,3 0 0,-3 0 0,4 0 0,0-1 0,-4-3 0,3 3 0,-3-4 0,4 5 0,0 0 0,0 0 0,0 0 0,0-1 0,0 1 0,0 0 0,0 0 0,0 0 0,0 0 0,0 0 0,0-1 0,0 1 0,0 0 0,0 0 0,0 0 0,0 0 0,0-1 0,0 1 0,0-1 0,0 1 0,0-1 0,0 1 0,0-1 0,0 1 0,0-1 0,0 1 0,0 0 0,0 0 0,0-1 0,0 1 0,0 0 0,0 0 0,0 0 0,0-1 0,0 1 0,0 0 0,0-1 0,0 0 0,0 1 0,0-1 0,0 0 0,0-7 0,0-15 0,0 2 0,0-14 0,0 15 0,0-2 0,0-1 0,0 4 0,0-9 0,0 9 0,0-8 0,0 7 0,0-7 0,0 8 0,0-9 0,0 9 0,0-8 0,0 7 0,0-2 0,0-1 0,0 4 0,0-4 0,0 5 0,0-5 0,0 4 0,-4-8 0,3 7 0,-4-7 0,5 3 0,0 0 0,0-4 0,0 5 0,0-1 0,0-4 0,-4 4 0,3 0 0,-8-3 0,8 3 0,-3 0 0,-1-4 0,4 4 0,-3 0 0,0 2 0,3 4 0,-3-5 0,0 4 0,3-4 0,-3 5 0,4 0 0,0 0 0,0-5 0,0 4 0,-4-3 0,3 4 0,-3-5 0,4 4 0,0-4 0,-4 5 0,3-4 0,-3 2 0,4-2 0,0 4 0,0 0 0,0 0 0,-4 0 0,3 0 0,-3 0 0,0 1 0,4-1 0,-4 0 0,0 0 0,3-5 0,-3 4 0,4-4 0,-4 5 0,3 0 0,-3 0 0,4 0 0,0 0 0,-4 0 0,3 0 0,-3 0 0,0 0 0,3 0 0,-3 0 0,4 0 0,-4 4 0,3-3 0,-3 4 0,4-5 0,-4 4 0,0 2 0,-4 3 0,-1 0 0,1 0 0,3 3 0,2 2 0,3 8 0,0-3 0,0 4 0,0-5 0,0-1 0,0 6 0,0-4 0,0 4 0,0-5 0,0 4 0,0-3 0,0 4 0,0-5 0,0 4 0,0-3 0,0 4 0,0 0 0,0-4 0,0 3 0,0-4 0,0 0 0,0 0 0,0 0 0,0 0 0,0-1 0,0 1 0,0 0 0,4 0 0,0 0 0,1-1 0,3 1 0,-7-1 0,6 1 0,-6 0 0,3-1 0,0-3 0,-3 2 0,2-2 0,1 0 0,-3 3 0,3-3 0,-4 3 0,4 1 0,-3-1 0,3 1 0,0-4 0,-3 3 0,2-3 0,1 3 0,-3 1 0,3 0 0,-4-1 0,3 1 0,-2 0 0,3-1 0,-4 1 0,4 0 0,-3-1 0,7 1 0,-7 0 0,3-1 0,-4 1 0,4-1 0,-4 1 0,4-1 0,0 1 0,-3-1 0,3 1 0,-4 0 0,4-1 0,-3 1 0,3 0 0,-4 0 0,4 0 0,-3 0 0,3-1 0,-4 1 0,0 0 0,4-1 0,-3 1 0,3-1 0,-1-3 0,-2 2 0,3-2 0,-4 4 0,4 0 0,-3 0 0,3 0 0,-4 0 0,4-1 0,-3 1 0,3 0 0,0-4 0,-3 2 0,3-2 0,-4 4 0,4-1 0,-3 1 0,3 0 0,-4-1 0,4 1 0,-3-1 0,3 1 0,-4 0 0,3-1 0,-2 1 0,3 0 0,-4-1 0,0 1 0,0-1 0,0 1 0,0 0 0,0 0 0,4 0 0,-3 0 0,3-1 0,-4 1 0,0 0 0,0 0 0,0-1 0,0 0 0,0 1 0,0-9 0,-4-9 0,3-1 0,-7-7 0,7 8 0,-8-5 0,8 4 0,-3-4 0,-1 0 0,4 4 0,-7-8 0,6 3 0,-6-5 0,7 0 0,-8 5 0,8-3 0,-3 8 0,0-4 0,3 5 0,-3 0 0,4 0 0,-4 4 0,3-3 0,-3-2 0,4 0 0,-4-4 0,3 5 0,-3 0 0,4 1 0,-4-1 0,4 8 0,-4 7 0,4 8 0,0 6 0,0-6 0,0 5 0,0-4 0,0-1 0,0 0 0,0 0 0,0-4 0,0 3 0,0-4 0,0 0 0,0 0 0,0-1 0,0-6 0,-5-9 0,4-2 0,-7-5 0,3 5 0,0 0 0,-3 0 0,7 0 0,-2 1 0,3-1 0,0 1 0,-4 3 0,3-3 0,-3 4 0,4-5 0,-4 0 0,3 0 0,-3 0 0,4 0 0,-4 4 0,3-3 0,-3 3 0,0-4 0,3-4 0,-3-1 0,0-1 0,3 2 0,-3 4 0,4 0 0,-4 0 0,3 0 0,-3 0 0,4 1 0,0-1 0,0 1 0,0-1 0,0 1 0,0 0 0,0 0 0,0-1 0,0 1 0,0-1 0,0 1 0,0-1 0,0 0 0,0 1 0,0-1 0,0 0 0,0 1 0,0-1 0,0 0 0,0 1 0,0-1 0,0 0 0,0 0 0,0-5 0,0 4 0,0-4 0,0 0 0,0 4 0,0-8 0,0 8 0,0-4 0,0 5 0,0 0 0,0 0 0,0 0 0,0 0 0,0 1 0,0 0 0,4-1 0,-3 0 0,2 0 0,-3 0 0,0 0 0,0 0 0,0 0 0,0 0 0,0 0 0,0 1 0,0-1 0,0 0 0,0 1 0,0-1 0,0 0 0,0 0 0,0 0 0,0 0 0,4 0 0,-3-5 0,3 4 0,-4-4 0,0 5 0,0 0 0,0 0 0,0 0 0,0 0 0,0-4 0,0 3 0,0-4 0,0 5 0,0 0 0,0 0 0,0 0 0,0 0 0,0 0 0,0 0 0,0 0 0,0 0 0,0 0 0,0 1 0,0-1 0,0 0 0,0 0 0,0 1 0,0-1 0,0 1 0,0-1 0,0 1 0,0-1 0,0 0 0,0 0 0,0 0 0,0 0 0,0-4 0,0 2 0,0-2 0,0 4 0,0 0 0,0 0 0,4 5 0,1 0 0,-1 4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5:55.0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647 69 24575,'-18'0'0,"1"0"0,2 0 0,2 0 0,-6 0 0,7 0 0,-12 0 0,14 0 0,-8 0 0,7 0 0,-7 0 0,8 0 0,-4 0 0,5 0 0,0 0 0,0 0 0,0 0 0,0 0 0,0 0 0,0 0 0,0 0 0,1 0 0,-1 0 0,1 0 0,-1 0 0,0 0 0,0 0 0,1 0 0,-1 0 0,0 0 0,0 0 0,1 0 0,-1-4 0,0 3 0,0-3 0,0 4 0,0 0 0,0 0 0,0 0 0,1-3 0,-1 2 0,0-3 0,1 0 0,-6 3 0,4-3 0,-4 1 0,6 2 0,-1-3 0,0 4 0,0-4 0,0 3 0,0-3 0,5 0 0,-4 3 0,3-2 0,-3 3 0,-1-4 0,1 3 0,-1-3 0,1 4 0,-1 0 0,5-4 0,-4 3 0,4-3 0,-1 8 0,1 0 0,4 5 0,0 0 0,0 0 0,5 4 0,-4-3 0,3 9 0,0-9 0,-3 8 0,7-8 0,-7 8 0,3-8 0,0 9 0,-3-9 0,4 8 0,-1-3 0,-3 0 0,3 3 0,1-3 0,-4 5 0,3-1 0,1 1 0,-4-5 0,7 3 0,-7-8 0,4 8 0,-5-8 0,0 4 0,4-5 0,-3 0 0,3 4 0,-4-3 0,4 4 0,-3-5 0,2 0 0,-3 0 0,4-1 0,-3 1 0,3 5 0,-4-4 0,4 4 0,-3-6 0,3 1 0,-4 0 0,0 0 0,0 0 0,0 0 0,0-1 0,4-3 0,-3 7 0,3-6 0,-4 6 0,4-3 0,-3 0 0,3 0 0,0 0 0,-3 0 0,3-1 0,0 1 0,-3 0 0,3 5 0,-1-4 0,-2 8 0,3-8 0,-4 4 0,0-5 0,5 4 0,-4-3 0,3 4 0,-4-5 0,0 0 0,0-1 0,0 1 0,0 0 0,0 0 0,0 0 0,0 0 0,0 0 0,0-1 0,0 1 0,0 0 0,0 0 0,0 0 0,0 0 0,0-1 0,0 1 0,0 0 0,0 0 0,0 0 0,0-1 0,0 1 0,0 0 0,0-1 0,0 1 0,0 0 0,0 0 0,0 0 0,0-1 0,0 1 0,0 0 0,0 0 0,4 0 0,-3 0 0,3 4 0,-4-3 0,0 4 0,0-5 0,0 0 0,0-1 0,0 1 0,0 0 0,4 0 0,-3 0 0,3 0 0,-4 0 0,0-1 0,0 1 0,0 0 0,0 0 0,0 0 0,4-4 0,-3 3 0,3-3 0,-4 3 0,0 1 0,4 0 0,-3-1 0,3 1 0,-4 0 0,0 0 0,0 0 0,3 0 0,-2-1 0,3 1 0,-4 0 0,0 0 0,4 0 0,-3 0 0,3 0 0,-4-1 0,0 1 0,4 0 0,-3 0 0,3 0 0,-4 0 0,0 0 0,4-1 0,-3 1 0,3 0 0,-4 0 0,0 0 0,0 0 0,4-1 0,-3 1 0,3 0 0,-4-1 0,4 1 0,-4-1 0,4 1 0,0 0 0,-3 0 0,3 4 0,0-3 0,-3 9 0,3-9 0,-4 3 0,0 1 0,4-4 0,-3 4 0,3-6 0,-4 1 0,0 0 0,4 0 0,-3 0 0,3 0 0,-4-1 0,0 1 0,3-1 0,-2 1 0,3-1 0,-4 1 0,0 0 0,0 0 0,4-1 0,-3 1 0,3-1 0,-4 0 0,0 1 0,0-1 0,0 1 0,0-1 0,0 1 0,0 0 0,0 0 0,0-1 0,0 1 0,0-1 0,3-3 0,-2 2 0,3-2 0,-4-5 0,0-6 0,0-8 0,0-11 0,4 3 0,-3-8 0,4 3 0,-1-5 0,-2-1 0,7 1 0,-8 5 0,4-4 0,-5 5 0,4-1 0,-2-4 0,2 4 0,-4 1 0,5-5 0,-4 10 0,4-10 0,-5 9 0,0-3 0,0 5 0,0 6 0,4-5 0,-3 9 0,3-9 0,-4 9 0,0-4 0,0 5 0,0 0 0,0 0 0,0 1 0,4 3 0,-3-3 0,3 3 0,-4-3 0,0-1 0,0 1 0,0-1 0,4 0 0,-3-5 0,3 4 0,-4-8 0,3 7 0,-2-7 0,3 8 0,0-4 0,-3 0 0,3 4 0,-4-4 0,5 0 0,-4 4 0,7-3 0,-7 4 0,3 0 0,-4 0 0,4-5 0,-3 4 0,4-4 0,-1 5 0,-3 0 0,3 0 0,-4 0 0,4-5 0,-3 4 0,3-4 0,-4 1 0,4-2 0,-3 1 0,3 1 0,0 4 0,-3 0 0,3 0 0,-4 0 0,0 0 0,0 0 0,4 0 0,-3 0 0,3 0 0,-4 0 0,0 0 0,0 0 0,4 0 0,-3 0 0,3-4 0,-4 3 0,0-4 0,0 0 0,4 4 0,-3-9 0,3 9 0,-4-8 0,0 7 0,4-2 0,-4 4 0,4-5 0,-4 4 0,0-4 0,0 5 0,0-5 0,0 4 0,0-4 0,0 5 0,0 0 0,0 0 0,0 0 0,0 0 0,0 0 0,0 1 0,0-1 0,0 0 0,0 0 0,0 0 0,0 0 0,0 1 0,0-1 0,-3 0 0,2 1 0,-7-1 0,7-5 0,-7 4 0,3-9 0,-4 9 0,3-8 0,-2 8 0,7-4 0,-7 5 0,3 0 0,-4 0 0,1 0 0,-1 1 0,1-1 0,-1 1 0,1-1 0,-1 0 0,4 1 0,-3 3 0,7-3 0,-7 7 0,7-7 0,-7 3 0,4 0 0,-4 1 0,-1 4 0,1 0 0,-1 0 0,0 0 0,0 0 0,-4 0 0,3 0 0,-4 0 0,5 0 0,-5 0 0,4 0 0,-9 0 0,9 0 0,-4 0 0,5 0 0,0 0 0,0 0 0,1 0 0,3 4 0,1 1 0,8 8 0,6 2 0,1 4 0,8-3 0,-9-3 0,4 1 0,-5-4 0,0 4 0,0-5 0,0 0 0,0 0 0,0-1 0,0 1 0,-5 0 0,4 0 0,-7 0 0,7 0 0,-3 0 0,0 4 0,4 8 0,-3 12 0,5 0 0,0 13 0,0-13 0,0 6 0,0-7 0,-5-5 0,3-7 0,-8-6 0,3-5 0,-4-1 0,0 1 0,0 0 0,0 0 0,0 0 0,0 0 0,0 0 0,0 4 0,0 2 0,0 8 0,0-7 0,0 6 0,0-12 0,0 4 0,0-5 0,0-1 0,0 1 0,0 0 0,0-1 0,0 1 0,0 0 0,-4 0 0,-1-4 0,-4-1 0,0-19 0,-1-3 0,-1-14 0,0-7 0,-1-1 0,0-7 0,1 0 0,-2-7 0,7 5 0,-5 1 0,10 3 0,-4 17 0,5-10 0,0 22 0,0-8 0,0 14 0,-4-9 0,3 5 0,-4-1 0,5 2 0,-4 4 0,3 0 0,-3 0 0,0 0 0,3 1 0,-7 3 0,7 4 0,-3 23 0,-1 8 0,4 16 0,-4 1 0,5 7 0,0-5 0,0 12 0,0-18 0,0 9 0,0-18 0,0-1 0,0-8 0,0-5 0,0-5 0,0-2 0,0-4 0,0 0 0,0 0 0,0 0 0,0-1 0,3 1 0,-2 0 0,7-4 0,-7 2 0,7-6 0,-4 3 0,5-4 0,-1 4 0,1 1 0,-5 3 0,4 1 0,-7 0 0,3 0 0,-4 0 0,0 4 0,5 8 0,-4 5 0,4 7 0,-5-1 0,0 0 0,0-5 0,0-2 0,4-6 0,-3-4 0,4-1 0,-5-5 0,0-1 0,0 1 0,0 0 0,4 0 0,-3 0 0,3 0 0,-4-1 0,0 1 0,0 0 0,0 0 0,3-5 0,-2 4 0,3-3 0,-4 3 0,3 1 0,-2-1 0,3 1 0,-4 0 0,4-5 0,-3 4 0,2-3 0,1 0 0,-3 3 0,7-3 0,-7 4 0,7-5 0,-7 4 0,6-7 0,-2 3 0,4-12 0,-5-8 0,5-16 0,-7-9 0,8-6 0,-9 0 0,9 7 0,-9 1 0,9 7 0,-9 5 0,4 2 0,-5 5 0,4 0 0,-3 1 0,4-1 0,-1 0 0,-3 1 0,3-1 0,-4 0 0,5 0 0,-4 6 0,3 0 0,-4 0 0,0 4 0,0-4 0,0 5 0,0 0 0,0 0 0,4 0 0,-3 0 0,3 0 0,-4 0 0,0 0 0,4-4 0,-3 3 0,3-2 0,-4 3 0,0 1 0,0-1 0,0 1 0,0-1 0,0 0 0,0 0 0,0 0 0,0 0 0,0 0 0,0 0 0,0 0 0,0 0 0,0 0 0,0 0 0,0 0 0,0 1 0,-4 3 0,3-3 0,-2 3 0,-1 0 0,3-2 0,-7 2 0,7-4 0,-3 0 0,0 0 0,3 0 0,-3 0 0,4-5 0,0 4 0,0-9 0,0 5 0,0-1 0,0 1 0,0 5 0,0 0 0,-4 4 0,-1 1 0,-3 4 0,-1 0 0,0 0 0,0 0 0,0 4 0,0 1 0,0 4 0,-5 0 0,4 0 0,-4 5 0,4 1 0,1 0 0,-1 3 0,1-8 0,-1 4 0,5-5 0,1 0 0,4 0 0,-4-5 0,3-3 0,-2-11 0,6 0 0,3-14 0,4 8 0,0-9 0,0 5 0,0-5 0,0 4 0,0-5 0,-1 11 0,1-3 0,-1 8 0,0-4 0,-4 5 0,3 4 0,-8-6 0,8 6 0,-3-8 0,4 4 0,0 0 0,-1 5 0,1-4 0,0 7 0,-4-7 0,-1 10 0,-4 3 0,0 9 0,0 5 0,0 0 0,0 1 0,0-5 0,0 3 0,0-8 0,0 4 0,0-5 0,0-1 0,0 1 0,0-1 0,0 1 0,0-1 0,0 1 0,0 0 0,0 5 0,0-4 0,0 8 0,0-8 0,0 9 0,0-9 0,-4 8 0,2-8 0,-2 8 0,4-3 0,-4 0 0,3-1 0,-3-6 0,4 1 0,0 0 0,0 0 0,0 0 0,0-1 0,-4 1 0,3-1 0,-3 1 0,4 0 0,0 0 0,0 0 0,0 4 0,-4-3 0,3 4 0,-3-5 0,4 0 0,0 0 0,0-1 0,0 1 0,0-1 0,-4-3 0,3 3 0,-3-3 0,4 3 0,-4 1 0,3 0 0,-3 0 0,0 0 0,3 0 0,-7 0 0,7-1 0,-3 1 0,0 0 0,3 0 0,-3-1 0,4 1 0,-4-4 0,3 2 0,-3-2 0,0 0 0,3 3 0,-3-3 0,4 3 0,-3-3 0,2 2 0,-3-2 0,4 4 0,-4-1 0,3 1 0,-3 0 0,4 0 0,-4-1 0,0-3 0,-4-1 0,-1-8 0,5-1 0,-4-4 0,3 0 0,-4-4 0,-1 2 0,1-7 0,-1 3 0,0-5 0,0 1 0,-4-1 0,7 5 0,-6-4 0,8 4 0,-1 0 0,-3-3 0,8 8 0,-8-9 0,8 9 0,-3-4 0,4 5 0,0 1 0,0-1 0,-4 4 0,3-3 0,-3 3 0,4-4 0,0 1 0,0-1 0,0 1 0,0-1 0,0 1 0,0-1 0,0 0 0,0 0 0,0 0 0,0 1 0,0-1 0,0 1 0,0-1 0,0 1 0,0-1 0,0 0 0,0 0 0,0 0 0,0 0 0,0 0 0,0 0 0,0 0 0,0 1 0,0-1 0,0 0 0,0 0 0,0 0 0,0 0 0,0-5 0,0 4 0,0-3 0,0 4 0,0 0 0,0 0 0,0 0 0,0 0 0,0 0 0,0-5 0,0 4 0,0-4 0,0 1 0,0 3 0,0-9 0,0 9 0,0-4 0,0 6 0,0 3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03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0 538 24575,'0'14'0,"0"-2"0,0-3 0,0-1 0,0 1 0,0-1 0,0 1 0,0-1 0,0 1 0,0-1 0,0 1 0,0 0 0,0-1 0,0 1 0,0 0 0,0 5 0,0-4 0,0 3 0,0-4 0,0 0 0,0 0 0,0 0 0,0 0 0,0 0 0,0 4 0,0-3 0,0 4 0,0-1 0,0-3 0,0 9 0,4-9 0,-3 4 0,3-1 0,-4 2 0,0 0 0,0-2 0,0 1 0,0-4 0,0 4 0,0-6 0,0 1 0,0 0 0,0 0 0,0 0 0,0 0 0,0 0 0,0-1 0,0 1 0,0 0 0,0 0 0,0 0 0,0 0 0,4 0 0,-3-1 0,3 5 0,-4-3 0,0 3 0,0-4 0,4-1 0,-3 1 0,3 0 0,0-1 0,-3 1 0,3 0 0,0 0 0,-3 0 0,2 0 0,1 0 0,-3-1 0,8 6 0,-8-4 0,7 8 0,-6-7 0,6 7 0,-7-8 0,4 4 0,-5-1 0,4-3 0,-3 9 0,3-9 0,-4 3 0,0-4 0,0 0 0,3 0 0,-2 0 0,3-1 0,-4 1 0,0 0 0,4 0 0,-3 0 0,3 0 0,-4 0 0,4-1 0,-3 1 0,3 5 0,-4-4 0,4 4 0,-3-6 0,3 1 0,0 0 0,-3-1 0,6 1 0,-6 0 0,3-1 0,0 1 0,-3 0 0,3 0 0,0 0 0,-3 0 0,3 0 0,-4-1 0,4 1 0,-3 0 0,3-1 0,0 1 0,-3 0 0,2 0 0,1 0 0,-3 0 0,3-1 0,-4 1 0,0 0 0,4 0 0,-3 0 0,3-1 0,0 1 0,-3-1 0,2 1 0,1-1 0,-3 1 0,7 0 0,-7 0 0,7 0 0,-7-1 0,7 1 0,-3 0 0,-1 0 0,4-1 0,-7 1 0,6-1 0,-6 1 0,3 0 0,0-1 0,0 1 0,1 0 0,3-1 0,-8 1 0,8-1 0,-7 1 0,6-5 0,-6 4 0,7-7 0,-7 6 0,2-2 0,1 3 0,-3 0 0,6 0 0,-6 1 0,7-1 0,-4 1 0,1-1 0,3 1 0,-8-1 0,8 0 0,-7 1 0,6-5 0,-6 4 0,3-3 0,0 0 0,-3 2 0,7-2 0,-7 4 0,6-5 0,-6 3 0,7-6 0,-8 7 0,8-8 0,-7 8 0,2-11 0,-3-3 0,0-4 0,0-4 0,0 5 0,5-4 0,-4 3 0,7-4 0,-7 5 0,3 0 0,0 4 0,-3-3 0,3 3 0,0-4 0,-4 0 0,4 1 0,0 3 0,-3-2 0,2 2 0,1-4 0,-3 1 0,2-1 0,1 4 0,-3-3 0,3 3 0,0 0 0,-3-3 0,3 4 0,0-5 0,-3 0 0,6 1 0,-6-1 0,3 1 0,-4-1 0,4 4 0,-3-3 0,3 3 0,0-4 0,-3 0 0,3 0 0,-1 4 0,-2-3 0,3 3 0,0-4 0,-3 1 0,3-1 0,-4 0 0,4 4 0,-3-3 0,3 3 0,0-4 0,-3 0 0,2 0 0,-3 1 0,0-1 0,4 0 0,-3-5 0,3 4 0,-4-4 0,0 5 0,0-5 0,0 4 0,0-4 0,4 5 0,-3 1 0,3-1 0,-4 0 0,0 0 0,0 0 0,0 1 0,0-1 0,0 0 0,0 0 0,0 1 0,0-1 0,0-3 0,0 3 0,0-8 0,0 2 0,0 0 0,0-3 0,0-3 0,0 0 0,0-4 0,3 10 0,3-4 0,-1 4 0,-1 0 0,-4 2 0,0 4 0,0-5 0,0 4 0,4-4 0,-3 5 0,3 0 0,-4-5 0,0 4 0,0-4 0,0 5 0,0 0 0,4 0 0,-3-4 0,3 3 0,-4-9 0,0 9 0,4-3 0,-3 4 0,3-5 0,-4-1 0,4 0 0,-3-9 0,3 7 0,0-8 0,-3 0 0,3 4 0,-4-5 0,0 1 0,0 4 0,0-4 0,0-1 0,0 5 0,0-4 0,0 0 0,0 4 0,0-10 0,0 9 0,0-3 0,0 5 0,0 1 0,0-1 0,0 5 0,0-3 0,0 7 0,0-2 0,0-1 0,0 4 0,0-4 0,0 0 0,0 4 0,0-8 0,0 7 0,0-7 0,0 3 0,0-5 0,0 0 0,0 1 0,0-1 0,0 0 0,0 1 0,0-1 0,0 5 0,0-4 0,0 9 0,0-3 0,0 4 0,0 0 0,0 0 0,0-5 0,0 4 0,0-4 0,0-4 0,0 7 0,0-12 0,0 13 0,0-3 0,0 4 0,0-5 0,4 4 0,-3-9 0,3 9 0,-4-4 0,0 5 0,4 0 0,-3 1 0,3 28 0,-4 3 0,0 22 0,0-7 0,0 1 0,0 1 0,0 7 0,0 0 0,-5 0 0,3 0 0,-3-1 0,0 1 0,4 7 0,-10-5 0,5 5 0,-1-7 0,-3-1 0,8 1 0,-8 0 0,3-1 0,-4-5 0,4-3 0,-2-5 0,3-1 0,-5-6 0,5 0 0,2-12 0,0 5 0,2-9 0,-2 3 0,0-4 0,3 0 0,-3 0 0,4 5 0,0-4 0,0 3 0,-4 0 0,3 2 0,-3-1 0,4-1 0,0-4 0,0 0 0,-4 0 0,3 0 0,-3 4 0,4-3 0,-4 8 0,3-8 0,-4 9 0,5-4 0,0-1 0,0 5 0,-4-9 0,3 8 0,-3-8 0,4 4 0,-4-5 0,3 0 0,-3 0 0,4-1 0,0 0 0,0 1 0,0-1 0,0 1 0,0-1 0,0 1 0,0 0 0,0 0 0,0 0 0,0 0 0,0 0 0,0-1 0,0 1 0,0 5 0,0-4 0,0 4 0,0-6 0,0 1 0,0 0 0,0 0 0,0 0 0,4-12 0,1-9 0,9-8 0,-2-11 0,2 10 0,1-10 0,-4 10 0,4-4 0,-5 10 0,-1-4 0,0 9 0,-4-3 0,-1 4 0,0 4 0,-3 8 0,3 3 0,-4 16 0,0-5 0,-4 8 0,-2-6 0,-4 1 0,1 0 0,-1-1 0,0-4 0,5-1 0,-3-6 0,7 1 0,-7 0 0,7 0 0,-8 5 0,8-4 0,-8 8 0,8-8 0,-8 8 0,8-3 0,-3 0 0,4-1 0,-4-1 0,2-3 0,-2 4 0,4-5 0,-4 0 0,3-1 0,-3 1 0,0 0 0,3 0 0,-3 0 0,0 0 0,3 0 0,-3-1 0,4 1 0,-4 0 0,3 0 0,-3 0 0,0 0 0,3-1 0,-7 1 0,7 5 0,-7-4 0,7 4 0,-3-6 0,0 1 0,-1 9 0,0-2 0,-3 2 0,7-4 0,-7 0 0,7-4 0,-4 3 0,1-4 0,3 0 0,-3-1 0,-4-3 0,5 2 0,-5-2 0,4-1 0,3 4 0,-7-3 0,3 4 0,0-8 0,1-2 0,4-12 0,0 7 0,0-3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12.8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381 1 24575,'0'13'0,"0"4"0,0-2 0,0 5 0,0-5 0,0 3 0,0-8 0,0 8 0,0-3 0,0 0 0,0 3 0,0-3 0,0 5 0,0-1 0,0 6 0,0-8 0,0 7 0,-5-10 0,4 1 0,-3 4 0,4-9 0,-4 8 0,2-8 0,-2 8 0,0-8 0,3 4 0,-7 0 0,7-4 0,-4 3 0,1-4 0,3 0 0,-3 0 0,4 0 0,-4 0 0,3-1 0,-3 1 0,4 0 0,-4 0 0,3 0 0,-7 4 0,7-3 0,-4 9 0,1-4 0,3 4 0,-8 1 0,8-5 0,-8 7 0,4-11 0,-1 7 0,2-10 0,0 1 0,3 0 0,-3 0 0,0 0 0,4 0 0,-4-1 0,0-3 0,3 3 0,-3-3 0,4 4 0,-4 0 0,3 0 0,-3-1 0,4 1 0,0-1 0,-4 1 0,3 0 0,-3 0 0,4 0 0,0-1 0,0 1 0,-4 0 0,3-1 0,-3 1 0,4 0 0,-4-1 0,3 1 0,-3-1 0,4 1 0,0-1 0,0 0 0,0-25 0,-9 1 0,6-30 0,-12 6 0,9-7 0,-6 0 0,1 7 0,4 1 0,-3 6 0,9 7 0,-8 0 0,8 7 0,-3 4 0,4 1 0,0 0 0,-4 4 0,3-3 0,-3 4 0,4 0 0,0 1 0,0-1 0,0 1 0,0-1 0,0-5 0,0 4 0,0-4 0,0 5 0,0 0 0,0 0 0,0 0 0,0 0 0,0 0 0,0 0 0,0 1 0,0-1 0,0 0 0,0 0 0,0 1 0,0-1 0,0 0 0,0 0 0,0 0 0,0 0 0,0 0 0,0 0 0,0 0 0,0 0 0,0 1 0,0-1 0,0 0 0,0 1 0,0-1 0,0 1 0,3 3 0,2 2 0,3 3 0,6 0 0,1 0 0,0 0 0,3 0 0,-3 0 0,4 0 0,1 0 0,-5 0 0,3 0 0,-8 0 0,8 0 0,-7 0 0,2 0 0,-4 0 0,-1 0 0,0 0 0,1 0 0,-1 0 0,1 0 0,-1 0 0,1 0 0,-5 3 0,0 2 0,-4 3 0,0 1 0,0 5 0,0-4 0,0 8 0,0-3 0,0 0 0,0 3 0,0-3 0,0 0 0,0-2 0,-4-4 0,3 0 0,-3 0 0,0 0 0,3 0 0,-3-1 0,4 1 0,0-1 0,0 1 0,0-1 0,0 1 0,0 0 0,0 0 0,0-1 0,0 1 0,0-1 0,0 1 0,-4-1 0,3 1 0,-3 5 0,0-4 0,3 8 0,-7-8 0,7 4 0,-3-5 0,4 0 0,0-1 0,0 1 0,0 0 0,0-1 0,0 0 0,-4-3 0,3 2 0,-3-3 0,4 5 0,-4-4 0,3 2 0,-3-2 0,0 0 0,3 2 0,-3-2 0,0 4 0,3 0 0,-7 0 0,4 0 0,-1-1 0,-3-3 0,3 3 0,-4-7 0,1 2 0,-1-3 0,0 0 0,0 0 0,0 0 0,0 0 0,0 0 0,-5-8 0,4-3 0,-5-15 0,5 5 0,-1-16 0,0 8 0,5-9 0,-3 11 0,8-4 0,-4 10 0,5-4 0,0 10 0,0-4 0,0 9 0,0-4 0,0 5 0,0 0 0,0 0 0,0 0 0,0 1 0,0-4 0,0 3 0,0-14 0,0 7 0,0-10 0,0 1 0,0 9 0,0-8 0,0 9 0,0 1 0,4 5 0,0 5 0,5 4 0,-1 0 0,1 0 0,0 0 0,0 0 0,4 5 0,-3 0 0,4 4 0,-5 0 0,0 0 0,0 0 0,-1-1 0,1 1 0,0 0 0,0 0 0,-4 0 0,3-5 0,-7 4 0,3-4 0,-4 5 0,0-1 0,0 1 0,0 0 0,0 4 0,0 2 0,0 0 0,0-1 0,0-5 0,0-1 0,0 1 0,0 0 0,0-1 0,0 1 0,0-1 0,0 0 0,0 0 0,0 1 0,0-1 0,0 1 0,0 0 0,0-1 0,0 1 0,0 0 0,0-1 0,0 6 0,0 6 0,0 7 0,0-1 0,0 11 0,0-14 0,0 9 0,0-13 0,0-4 0,0-1 0,0-5 0,0-1 0,0 1 0,0 0 0,0-1 0,0 1 0,0 0 0,0 0 0,0-1 0,0 1 0,0 0 0,0-1 0,0 1 0,0-1 0,0 1 0,0-8 0,0-13 0,0-9 0,-10-12 0,8 7 0,-8-5 0,10 4 0,0-5 0,0 5 0,0-4 0,0 10 0,0-4 0,0-1 0,0 10 0,0-8 0,0 14 0,0-9 0,0 9 0,0-8 0,0 7 0,0-2 0,0 4 0,0 0 0,0 0 0,0 0 0,0 0 0,0 1 0,0-1 0,0 0 0,0 0 0,0-4 0,0 2 0,-4-2 0,-1 4 0,0 0 0,-3 0 0,7 0 0,-7 0 0,7 0 0,-6 5 0,6-3 0,-6 2 0,2 0 0,0-3 0,-3 3 0,7-4 0,-7 0 0,3 0 0,0 0 0,-2 5 0,6-4 0,-7 3 0,3-4 0,-3 0 0,3 1 0,-3-1 0,3 0 0,-4 0 0,0 0 0,4 0 0,-3 5 0,7 3 0,-3 6 0,4 3 0,-4 1 0,3 0 0,-7 0 0,3-1 0,0 1 0,-3 0 0,7 0 0,-7 0 0,7 0 0,-3-1 0,4 1 0,0 0 0,0 0 0,0 0 0,0 5 0,0-4 0,0 8 0,0-3 0,0 4 0,0 1 0,0-5 0,0-2 0,0-4 0,0 0 0,0 0 0,0 0 0,0-1 0,0 1 0,0-1 0,0 0 0,0 0 0,0 0 0,0 1 0,0-1 0,-3-4 0,-2-17 0,0 0 0,1-9 0,-1 3 0,4 4 0,-3 0 0,-1-3 0,4 8 0,-3-4 0,0 5 0,3 0 0,-3 0 0,4 0 0,-4 0 0,3 0 0,-3 1 0,0 3 0,3-3 0,-3 4 0,4-5 0,0 8 0,0 10 0,4 6 0,-3 3 0,7-5 0,-7-4 0,3 0 0,0-4 0,-3-1 0,3-4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19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224 0 24575,'0'17'0,"0"2"0,0-5 0,0 4 0,0-8 0,0 4 0,0-1 0,0 2 0,0 0 0,0 3 0,0-8 0,0 9 0,0-9 0,-5 8 0,4-3 0,-3 0 0,4-2 0,0 1 0,0-4 0,-4 4 0,3-6 0,-3 1 0,4 5 0,-4-4 0,3 3 0,-7-4 0,7 0 0,-3 5 0,4-4 0,0 3 0,-4-4 0,3 0 0,-3 0 0,4 0 0,0-1 0,-4 1 0,3 0 0,-7 0 0,7 0 0,-3-1 0,0 1 0,3 5 0,-3-4 0,4 4 0,0-6 0,0 1 0,0 0 0,0 0 0,0 0 0,-4-1 0,3 1 0,-3 0 0,4 4 0,0 2 0,0 0 0,0 3 0,0-3 0,0 5 0,0-5 0,0 3 0,0-8 0,0 4 0,0-6 0,-4 6 0,2-4 0,-2 4 0,4-5 0,-4-1 0,3 6 0,-3-4 0,0 4 0,3-5 0,-3 4 0,4-3 0,-4 4 0,3-5 0,-3 0 0,4-1 0,0 1 0,0-8 0,0-11 0,-9-6 0,7-13 0,-11 2 0,6-5 0,-4-7 0,0 5 0,5-11 0,-4 11 0,4-5 0,0 12 0,-3 2 0,8 5 0,-4 5 0,5 1 0,0 6 0,0-1 0,0 1 0,0 0 0,0-1 0,0 1 0,-4 3 0,3-2 0,-3 2 0,4-4 0,0 0 0,0-5 0,0 4 0,0-4 0,0 5 0,0 0 0,0-5 0,0 4 0,0-8 0,0 8 0,0-9 0,0 9 0,0-4 0,0 6 0,0-1 0,0 0 0,0 1 0,0-1 0,0 0 0,0 0 0,0 0 0,0 0 0,0 0 0,0 0 0,0 1 0,0-1 0,0 0 0,0-3 0,4 7 0,1-2 0,8 7 0,2 0 0,4 0 0,-4 0 0,4 0 0,-9 0 0,8 0 0,-8 0 0,4 0 0,-5 0 0,-1 0 0,1 0 0,0 0 0,-1 0 0,0 0 0,-4 4 0,4 1 0,-7 3 0,3 1 0,-4 0 0,4 0 0,-3 5 0,3-4 0,-4 3 0,0 1 0,0-4 0,4 8 0,-3-8 0,4 9 0,-5-4 0,0-1 0,0 5 0,0-9 0,0 3 0,0 1 0,0-4 0,0 8 0,0-8 0,0 9 0,0-5 0,0 6 0,0-5 0,0 3 0,0-3 0,-4 0 0,3 3 0,-7-8 0,7 4 0,-7-5 0,7 0 0,-3-1 0,0 5 0,3-3 0,-3 2 0,0-7 0,-1-1 0,-3-4 0,-1 4 0,1 1 0,-1-1 0,1 0 0,-1-4 0,5-14 0,-5-11 0,7-31 0,-3-2 0,5-6 0,0-6 0,0 4 0,0-8 0,0 31 0,0 15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33.6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497 0 24575,'0'24'0,"0"-1"0,0-8 0,0 3 0,0-3 0,0 5 0,0-1 0,0 1 0,0-1 0,0 6 0,0-4 0,0 10 0,0-10 0,0 4 0,0 0 0,0-4 0,0 5 0,0-7 0,0 13 0,0-4 0,0 11 0,0-7 0,0 6 0,0 3 0,0-1 0,0 5 0,0-5 0,0 1 0,0-3 0,0-5 0,0-1 0,0-6 0,0 0 0,0-7 0,0 1 0,0-5 0,0 3 0,0-8 0,0 8 0,0 1 0,0-3 0,0 6 0,0-12 0,0 9 0,0-9 0,0 8 0,0-3 0,0 0 0,0 3 0,0-8 0,0 8 0,0-3 0,0 0 0,0 3 0,0-3 0,0 5 0,0-1 0,0-4 0,0 3 0,0-3 0,0 5 0,0-1 0,0-4 0,0 12 0,0-15 0,0 15 0,0-16 0,0 2 0,-4-4 0,3 0 0,-3 0 0,4 0 0,0-1 0,0 1 0,0 0 0,0 0 0,0 0 0,-3-1 0,-6-14 0,4-2 0,-12-19 0,10-7 0,-14 1 0,3-13 0,0 6 0,2-7 0,-1 0 0,4 7 0,-4-6 0,6 12 0,0-5 0,5 13 0,-4-5 0,9 4 0,-8 0 0,7 2 0,-2 5 0,0 1 0,3 4 0,-4 1 0,5 5 0,0 0 0,0 0 0,-4 0 0,3 0 0,-3 0 0,0 1 0,3-5 0,-3 3 0,4-3 0,0 4 0,-4-5 0,3 4 0,-4-9 0,5 9 0,0-4 0,0 1 0,-4 3 0,3-9 0,-3 4 0,4-5 0,0 1 0,0-1 0,0 0 0,0 5 0,0-3 0,0 8 0,0-9 0,0 9 0,0-9 0,0 9 0,0-8 0,0 8 0,0-9 0,0 9 0,0-9 0,0 4 0,0-4 0,0 4 0,0-4 0,0 9 0,0-4 0,0 5 0,0 0 0,0 1 0,0-1 0,0 1 0,4-1 0,-3 0 0,7 4 0,-3-3 0,4 3 0,0 0 0,4-3 0,-3 7 0,4-4 0,0 5 0,0 0 0,1 0 0,4 0 0,-9 0 0,3 0 0,-4 0 0,0 0 0,0 0 0,0 4 0,0 6 0,-4 5 0,4 10 0,-8 2 0,4 5 0,-5 0 0,0 7 0,0 1 0,0 7 0,0 0 0,0-7 0,0 5 0,0-11 0,0-1 0,0-2 0,0-15 0,0 3 0,0-10 0,0 0 0,0 0 0,-4-4 0,-1-2 0,-3-3 0,-1 0 0,0 0 0,4-4 0,-4-5 0,4-1 0,0-9 0,1 4 0,4-5 0,0 1 0,0-7 0,0 0 0,0-7 0,0 1 0,0 0 0,5-1 0,5 1 0,7 0 0,-1 5 0,-1 2 0,-5 5 0,0 5 0,-1 1 0,0 5 0,-1 1 0,-3-1 0,2 1 0,-2-1 0,3 1 0,1-1 0,0 0 0,0 0 0,0-5 0,0 4 0,0-4 0,0 6 0,0-1 0,-4 0 0,-1 0 0,0 0 0,-3 0 0,2 0 0,1 0 0,-3 0 0,8-5 0,-8 4 0,7-9 0,-6 9 0,6-4 0,-7 1 0,3 2 0,-4-2 0,0 4 0,0 1 0,-4 3 0,-1 2 0,-3 3 0,-6 0 0,4 0 0,-9 0 0,4 0 0,-4 0 0,-1 0 0,0 0 0,1 0 0,4 0 0,-4 0 0,4 0 0,-5 0 0,5 0 0,2 0 0,-1 0 0,4 0 0,-4 0 0,5 0 0,0 0 0,0 0 0,0 0 0,0 0 0,0 0 0,0 0 0,0 0 0,0 0 0,0 0 0,0 0 0,0 0 0,0 0 0,-4 0 0,2 0 0,-2 0 0,4 0 0,0 0 0,0 0 0,0 0 0,5 3 0,0 7 0,4 4 0,0 11 0,0-4 0,5 10 0,0-10 0,5 4 0,0-5 0,0 0 0,0-1 0,-5-4 0,4 3 0,-8-8 0,8 9 0,-4-4 0,1-1 0,2 5 0,-7-4 0,8 4 0,-8 1 0,8-1 0,-8 6 0,8-4 0,-8 5 0,8-1 0,-8-4 0,4 4 0,-1-6 0,-3 1 0,4-5 0,-1 3 0,-3-3 0,3 5 0,0-6 0,-3 5 0,8-4 0,-8 4 0,7 1 0,-7-5 0,4 3 0,-5-8 0,0 4 0,0-1 0,0 1 0,0 6 0,0-6 0,0 4 0,0-8 0,0 8 0,0-3 0,0 0 0,0 3 0,0-8 0,0 9 0,0-9 0,0 3 0,0-4 0,4 0 0,-3 0 0,3 5 0,-4-4 0,0 8 0,0-8 0,0 8 0,4-7 0,-3 7 0,2-8 0,-3 4 0,0-6 0,4 5 0,-3-3 0,3 3 0,-4-4 0,0-1 0,0 1 0,0 0 0,0 0 0,4-5 0,-3 4 0,3-3 0,-4 4 0,0 0 0,0 0 0,0 0 0,4-1 0,-3 1 0,2-1 0,-3 1 0,0-1 0,0 0 0,0 1 0,0-1 0,0 0 0,0 1 0,0 0 0,0-1 0,0 1 0,0 0 0,0-1 0,0 1 0,0-1 0,0 0 0,0 1 0,0-1 0,0 1 0,0 0 0,-4-4 0,3 2 0,-6-2 0,2 0 0,-4-1 0,1-4 0,0 0 0,3-4 0,-3-1 0,7-4 0,-2 0 0,-2-5 0,4 0 0,-8-6 0,4 0 0,-1 0 0,-3 1 0,8-1 0,-8 0 0,8 1 0,-3-1 0,0 5 0,3 1 0,-3 5 0,0 5 0,3-4 0,-3 3 0,4-3 0,0-1 0,0 0 0,0 0 0,0 0 0,0 0 0,0 1 0,0-1 0,0 1 0,0-1 0,0 1 0,0-1 0,0 0 0,0-5 0,0 4 0,0-8 0,0 8 0,0-4 0,0 0 0,0 4 0,0-4 0,0 5 0,-4 0 0,3 0 0,-3 0 0,4 0 0,0 0 0,-4 0 0,3 0 0,-3-5 0,4 4 0,0-3 0,0 4 0,-4 0 0,3 0 0,-3 0 0,4 0 0,0 0 0,0 1 0,0-1 0,0 0 0,-4-5 0,2 4 0,-2-9 0,4 9 0,0-4 0,-4 5 0,3 0 0,-3 0 0,4 1 0,0-1 0,-4 0 0,3 1 0,-3-1 0,4 0 0,0 0 0,0 1 0,0-1 0,0 1 0,0-1 0,0 1 0,0-1 0,0 0 0,0 1 0,0-1 0,0 0 0,0 0 0,0-5 0,0-1 0,0 0 0,0-4 0,0 4 0,0-4 0,0 4 0,-4-4 0,3 4 0,-4-4 0,5 4 0,0 1 0,0 5 0,0 0 0,0 0 0,-3 4 0,2-3 0,-3 11 0,4 1 0,0 11 0,0 3 0,0 2 0,0-1 0,0 1 0,0 0 0,4-1 0,-3 1 0,8-1 0,-8-4 0,4-1 0,-5-5 0,4-1 0,-3 1 0,2 0 0,-3-8 0,5-14 0,0-4 0,5-16 0,0 12 0,1-4 0,-6 5 0,3 5 0,-7 1 0,3 5 0,-4 0 0,0 1 0,0-1 0,0 1 0,0-1 0,0 0 0,0 0 0,0 0 0,0 0 0,0 1 0,0-1 0,0 1 0,0-1 0,0 0 0,0 0 0,0 0 0,0 0 0,0 1 0,0-1 0,0 0 0,0 1 0,0 7 0,4 9 0,-3 3 0,3 5 0,-4-2 0,0 1 0,0 4 0,0-4 0,0-1 0,0-1 0,0-3 0,0 4 0,0-5 0,-4-4 0,3 2 0,-6-2 0,6 4 0,-3-12 0,4-9 0,0-14 0,0 0 0,0-5 0,0 10 0,0-10 0,0 10 0,0-5 0,0 7 0,0 4 0,0 1 0,0 5 0,0 0 0,-7 1 0,1-1 0,-11-4 0,7 3 0,-9-9 0,9 9 0,-8-4 0,7 5 0,-2-1 0,4 2 0,4-1 0,-2 4 0,6-2 0,-7 6 0,7-7 0,-7 7 0,7-7 0,-10 7 0,6-3 0,-7 4 0,3 0 0,0 0 0,1 0 0,3 4 0,-3-3 0,4 3 0,-5-4 0,1 0 0,-1 0 0,0 0 0,1 0 0,3 4 0,5 1 0,6 8 0,3 2 0,1 4 0,-5 1 0,4-1 0,-4-4 0,0 3 0,4-3 0,-8 5 0,3-1 0,0 1 0,-3 0 0,4 5 0,-5-4 0,5 10 0,-4-10 0,8 9 0,-8-9 0,4 4 0,-5-5 0,0 0 0,0-1 0,5 1 0,-4-1 0,3 1 0,-4-5 0,0-2 0,0 1 0,0-4 0,0 4 0,0-6 0,0 1 0,0 0 0,4 0 0,-3-1 0,3 1 0,-4-1 0,0 1 0,0-1 0,0 1 0,0 5 0,4-4 0,-3 8 0,3-8 0,-4 9 0,4-9 0,-3 3 0,3-4 0,-4 0 0,0 0 0,3 0 0,-2-1 0,3 6 0,-4-4 0,4 4 0,-3-1 0,3-3 0,1 9 0,-4-9 0,3 3 0,-4-4 0,0 0 0,0 0 0,0 0 0,4 0 0,-3 0 0,3-1 0,-4 1 0,0 0 0,0 0 0,0-1 0,4-3 0,-3 2 0,3-2 0,-4 3 0,0 1 0,0 0 0,4-1 0,-3 1 0,3 0 0,-4 0 0,0 5 0,0-4 0,4 3 0,-3-4 0,2 0 0,-3-1 0,0 0 0,0 1 0,0-1 0,4 1 0,-3 0 0,3 0 0,-4 0 0,0 0 0,0 0 0,4-1 0,-3 1 0,3 0 0,-4 0 0,0 0 0,0-1 0,0 1 0,0 0 0,0-1 0,4 1 0,-3 0 0,3-1 0,0 1 0,-3 0 0,3-1 0,-4 1 0,4 0 0,-3 0 0,3-1 0,-4 1 0,4 0 0,-3 0 0,6-1 0,-6 1 0,3 0 0,-4 0 0,4 0 0,-3 0 0,3 0 0,-4-1 0,0 1 0,0 0 0,4 0 0,-3 0 0,3 0 0,-4-1 0,0 1 0,4-1 0,-3 1 0,2-1 0,-3 1 0,0-1 0,0 1 0,4-4 0,-3 3 0,3-4 0,0 1 0,-3 2 0,3-2 0,0 4 0,-3 0 0,2-1 0,1-3 0,-3 3 0,3-3 0,0 4 0,-3 0 0,7 0 0,-7-1 0,7 1 0,-7 0 0,2-1 0,-3 0 0,4-3 0,-3 2 0,3-2 0,-4 4 0,0 0 0,4-4 0,-3 2 0,3-2 0,-4 3 0,4 1 0,-3-1 0,6 0 0,-6 1 0,6-5 0,-6-4 0,3-9 0,-4-6 0,0-5 0,0 1 0,0-1 0,0 0 0,0-5 0,0 9 0,4-9 0,-3 15 0,4-3 0,-5-1 0,0 4 0,0-4 0,0 6 0,0-4 0,0 2 0,0-2 0,0 3 0,0-5 0,0 4 0,4-8 0,1 3 0,1 0 0,3-4 0,-8 4 0,3-4 0,0-1 0,-3 0 0,4 0 0,-5 1 0,0-1 0,4 0 0,-3 1 0,4-1 0,-5 0 0,0 0 0,4 1 0,-3-1 0,3 0 0,1 1 0,-4-1 0,7 5 0,-7-4 0,3 9 0,-4-3 0,4 4 0,-3 0 0,3 0 0,-4 0 0,0 1 0,0-1 0,4 0 0,-3 0 0,3-5 0,0 4 0,-3-9 0,3 9 0,0-3 0,-3 4 0,2 0 0,-3 0 0,0 0 0,4 5 0,-3-4 0,3 3 0,-4-9 0,4 4 0,-3-8 0,3 7 0,-4-7 0,4 8 0,-3-4 0,3 5 0,-4 0 0,0 0 0,0 0 0,0 0 0,0 1 0,0-1 0,0 1 0,4 0 0,-3-5 0,2 4 0,1-4 0,-3 4 0,3 0 0,-4 0 0,4 4 0,-3-3 0,3 3 0,-4-7 0,0 2 0,0-2 0,0 3 0,0-5 0,0 4 0,0-4 0,0 5 0,0 0 0,0 1 0,0-1 0,0 1 0,0-1 0,0 0 0,0 0 0,0 0 0,0 0 0,0 0 0,0 0 0,4 0 0,-3 0 0,3 0 0,-4 0 0,0 0 0,0 0 0,0 0 0,0 1 0,0-1 0,4 1 0,-3-1 0,3 0 0,-4-5 0,0 4 0,0-4 0,0 5 0,4-4 0,-3 3 0,3-4 0,-4 5 0,0 1 0,0-1 0,0 1 0,0-1 0,0 0 0,0-5 0,0 4 0,0-3 0,0 4 0,0 0 0,0 0 0,-3 4 0,-2 2 0,-8-6 0,3 7 0,-4-7 0,0 9 0,4-4 0,-8 3 0,3-3 0,-5 4 0,0 0 0,1 0 0,-1 0 0,5 0 0,1 0 0,5 0 0,0 0 0,0 0 0,1 0 0,-1 0 0,0 0 0,1 0 0,-1 0 0,0 0 0,0 0 0,0 0 0,0 0 0,0 0 0,0 0 0,0 0 0,1 0 0,-1 4 0,0-3 0,0 3 0,0-1 0,1-2 0,4 7 0,-4-7 0,3 7 0,-4-3 0,4 3 0,-3 1 0,3 0 0,-4-4 0,4 3 0,-3-7 0,7 7 0,-3-3 0,4 3 0,0 1 0,0 0 0,0 0 0,0-1 0,0 12 0,0-4 0,0 15 0,0-10 0,0 9 0,0-3 0,5 5 0,-4-5 0,9 4 0,-5-10 0,5 4 0,0-6 0,0 1 0,-5-5 0,4 3 0,-8-8 0,4 8 0,-5-3 0,0 5 0,0-1 0,0 7 0,0-5 0,0 9 0,0-13 0,0 7 0,0-10 0,0 1 0,0-1 0,0-1 0,0 2 0,0 10 0,0-4 0,0 10 0,-5 4 0,4-6 0,-4 0 0,5-10 0,0-9 0,-5 8 0,4-8 0,-3 4 0,4-6 0,0 1 0,0 0 0,0 0 0,0 0 0,0-1 0,0 0 0,0 0 0,-4 1 0,3-1 0,-3 1 0,4 0 0,0 4 0,-4-3 0,3 4 0,-3-5 0,4 0 0,-4 0 0,3 0 0,-3-1 0,4 1 0,0 0 0,0-1 0,0 1 0,0-1 0,0 0 0,0 0 0,0 0 0,0 1 0,0-1 0,0 0 0,0 0 0,0-3 0,0-2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42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516 130 24575,'0'18'0,"0"0"0,0 1 0,0 1 0,0-1 0,0 1 0,0 5 0,0-9 0,0 8 0,0-9 0,0 5 0,0-1 0,0 1 0,0-1 0,0 7 0,0-5 0,0 9 0,0-9 0,0 4 0,0-5 0,0 0 0,0-1 0,0 1 0,-4-5 0,3 3 0,-3-3 0,4 0 0,-4-2 0,3-4 0,-3 0 0,4 0 0,0 0 0,0-1 0,0 1 0,-4-1 0,3 1 0,-3 0 0,0 4 0,3 2 0,-8 5 0,8-1 0,-8 1 0,8-1 0,-8 1 0,8-5 0,-8 3 0,8-8 0,-7 4 0,7-5 0,-3-1 0,4 1 0,-4-4 0,3 2 0,-6-6 0,6 7 0,-7-8 0,3 8 0,-3-7 0,-1 6 0,0-6 0,4 7 0,-3-7 0,3 7 0,-4-7 0,1 3 0,3 0 0,-2-3 0,2 3 0,-3-4 0,-1 0 0,-5 0 0,4 0 0,-4 0 0,5-4 0,0-1 0,4-4 0,-3 0 0,7 0 0,-7 0 0,7 0 0,-3 0 0,4 0 0,0 0 0,0 0 0,0 0 0,0 0 0,0 0 0,0 0 0,0 0 0,0 0 0,0 0 0,-3 0 0,2 0 0,-3 1 0,4-1 0,0 0 0,0 0 0,0 0 0,0 0 0,0 0 0,-4 4 0,3-3 0,-3 3 0,4-4 0,-4 0 0,3 0 0,-3-4 0,0 3 0,3-9 0,-3 9 0,0-4 0,-1 0 0,0 4 0,-4-8 0,8 7 0,-4-2 0,1 4 0,3 0 0,-7 0 0,7 0 0,-3-5 0,0 4 0,3-9 0,-7 4 0,7-4 0,-8-1 0,8-5 0,-8 4 0,3-10 0,-4 4 0,4 0 0,-4-4 0,4 10 0,-4-10 0,4 10 0,-3-4 0,8 10 0,-8-4 0,8 9 0,-8-8 0,8 8 0,-8-4 0,8 5 0,-3 0 0,4 1 0,0-1 0,-4 4 0,3-2 0,-3 2 0,4-3 0,0-1 0,-3 5 0,2-4 0,1 7 0,9-3 0,11 4 0,1 0 0,10 0 0,-10 0 0,10 0 0,-10 0 0,9 0 0,-9 0 0,4 0 0,-10 4 0,4-4 0,-5 4 0,1 0 0,-1-3 0,-5 3 0,0-4 0,-1 0 0,1 0 0,0 0 0,-1 0 0,1 0 0,0 0 0,0 0 0,0 0 0,0 0 0,0 0 0,-1 0 0,1 0 0,0 0 0,0 0 0,0 0 0,-1 0 0,0 4 0,0-3 0,1 3 0,-5 0 0,0 0 0,-4 5 0,0-1 0,0 1 0,0 0 0,0-1 0,0 6 0,0 1 0,0 4 0,0 1 0,0 0 0,0-1 0,0 6 0,0 2 0,-5 0 0,4 3 0,-3-9 0,-1 10 0,4-10 0,-8 4 0,7 0 0,-2-4 0,4 5 0,-5-1 0,4-4 0,-4 9 0,5-9 0,0 10 0,0-4 0,0-1 0,0 5 0,0-10 0,-4 4 0,3-5 0,-4-5 0,5-2 0,0-4 0,-4 0 0,3 0 0,-6-4 0,2-1 0,-4-8 0,0-12 0,-1-6 0,-6-10 0,4-7 0,-4 5 0,5-4 0,5 5 0,-4 1 0,9 5 0,-4 2 0,5 5 0,0 1 0,0 4 0,0 1 0,0 5 0,0 0 0,0 0 0,0 0 0,0 0 0,0 1 0,0-1 0,0 0 0,0 0 0,0 0 0,0 0 0,0 0 0,0 0 0,0 0 0,0 0 0,0 0 0,0 0 0,4 4 0,0 1 0,5 4 0,-1 0 0,-3-4 0,-1-1 0,-4-4 0,0 1 0,0-6 0,0-1 0,0-5 0,0 1 0,0-1 0,0 0 0,0 0 0,-4 5 0,3 2 0,-3 4 0,0 4 0,3-3 0,-7 7 0,4-3 0,-4 4 0,-1 0 0,1 0 0,-1 0 0,1 0 0,0 0 0,-1 0 0,0 0 0,0 0 0,0 0 0,0 0 0,0 0 0,1 0 0,-1 0 0,1 0 0,3 3 0,-3-2 0,4 3 0,-5-4 0,0 4 0,-5-3 0,4 7 0,-4-3 0,0 0 0,4 2 0,-3-2 0,4 0 0,0 3 0,4-4 0,1 5 0,4-1 0,0 1 0,0-1 0,0 6 0,0-4 0,0 8 0,0 3 0,0 0 0,0 4 0,0-5 0,0-1 0,4 1 0,-2-1 0,6 1 0,-7-5 0,8 3 0,-8-3 0,8 4 0,-8 1 0,8 5 0,-8-4 0,8 4 0,-8 1 0,8-5 0,-8 9 0,8-9 0,-8 4 0,3-5 0,-4 0 0,5-1 0,-4-4 0,3 3 0,-4-8 0,0 4 0,0-5 0,0 0 0,0-1 0,0 1 0,0-1 0,0 0 0,4 0 0,-3 1 0,2-12 0,-3-8 0,0-3 0,0-4 0,0 9 0,0 0 0,0 0 0,0 8 0,0 15 0,5 2 0,0 12 0,5-3 0,0-4 0,-4 4 0,3-6 0,-8 1 0,8 0 0,-8-6 0,7 0 0,-7-5 0,3 0 0,-4 4 0,0-3 0,0 9 0,0-9 0,0 8 0,0-8 0,0 4 0,0-5 0,0 0 0,0-1 0,0 1 0,0 0 0,0 0 0,0 0 0,0-1 0,0 0 0,0 1 0,0 0 0,0-1 0,0 1 0,0 0 0,0-1 0,-4-3 0,0-2 0,-1-7 0,1-1 0,0 0 0,3-3 0,-7 3 0,8-4 0,-4 0 0,0 0 0,-1 0 0,-5-5 0,1-1 0,3-4 0,-2 4 0,2-4 0,1 4 0,-3 4 0,7-1 0,-3 7 0,0 0 0,3-3 0,-3 3 0,4-3 0,0-1 0,0 0 0,0 0 0,0 0 0,0 0 0,0 0 0,0 1 0,0-1 0,0 1 0,0-1 0,-4 0 0,3 0 0,-3 0 0,0 0 0,3-4 0,-7 3 0,7-3 0,-3 4 0,0 0 0,3-4 0,-3 2 0,4-7 0,-4 8 0,3-9 0,-3 9 0,4-4 0,0 0 0,0 4 0,0-3 0,0 4 0,0 0 0,0 0 0,0 0 0,0 0 0,0 0 0,0 0 0,0 0 0,0 0 0,0 0 0,0 0 0,4 0 0,-3 0 0,7 0 0,-7 0 0,7-4 0,-7 2 0,7-2 0,-7 4 0,3-5 0,0 8 0,-3-7 0,3 8 0,0-4 0,-3 0 0,3 0 0,-4 0 0,4 0 0,-3-5 0,3 4 0,0-8 0,-3 3 0,8-11 0,-3 5 0,5-10 0,-1 5 0,0-1 0,0 2 0,0 5 0,-1 5 0,-3 1 0,2 5 0,-7 0 0,6 4 0,-2-3 0,4 7 0,0-7 0,0 4 0,-1-1 0,1-3 0,0 7 0,0-3 0,0 4 0,-1 0 0,1 0 0,0 0 0,0 0 0,0 0 0,0 0 0,0 0 0,-1 0 0,1 4 0,0 1 0,-4 4 0,3-1 0,-7 6 0,3-4 0,-4 8 0,0-3 0,0 0 0,0 3 0,0-3 0,0 0 0,0 3 0,0-3 0,0 5 0,0-1 0,0 5 0,0-4 0,0 4 0,0 1 0,0-4 0,0 10 0,0-5 0,0 7 0,0-1 0,0-6 0,0 5 0,0-10 0,0 4 0,0-5 0,0 5 0,0-4 0,0 4 0,0-5 0,0-1 0,0-4 0,0 3 0,0-7 0,0 6 0,0-7 0,0 3 0,0-4 0,0-1 0,0 1 0,0 0 0,0 0 0,0 0 0,0 0 0,0-1 0,0 1 0,0 0 0,0 0 0,0 0 0,0 4 0,0-2 0,0 7 0,0-8 0,0 4 0,0-6 0,0 1 0,0 0 0,0 0 0,0 0 0,0-1 0,0 1 0,0-1 0,0 1 0,-5-30 0,-2-3 0,-3-21 0,-2 7 0,6 5 0,-3 1 0,7 0 0,-6 10 0,7-2 0,-3 13 0,4-2 0,0 4 0,0 0 0,0 0 0,0 0 0,0 0 0,0 0 0,0-4 0,0 2 0,0-2 0,-5-1 0,4 4 0,-3-9 0,4 9 0,0-3 0,0 4 0,0 0 0,0 0 0,0 1 0,0-1 0,0 0 0,0 0 0,0 0 0,0 0 0,0 0 0,0 0 0,0 0 0,0 1 0,0-1 0,0 0 0,0 1 0,0-1 0,0 1 0,0-1 0,0 0 0,-5-5 0,4-1 0,-8-5 0,8 1 0,-8-7 0,8 10 0,-4-8 0,5 9 0,0-5 0,0 5 0,0 2 0,0 4 0,0 0 0,0 0 0,0 1 0,0 0 0,0-5 0,0 3 0,0-4 0,-4 0 0,2 4 0,-2-8 0,4 4 0,-4 3 0,3-1 0,-7 11 0,7-7 0,-2 3 0,-1-4 0,-1 1 0,-5-6 0,1-6 0,-1-2 0,-1-8 0,1 8 0,0 2 0,4 1 0,-2 9 0,7-3 0,-3 8 0,4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6:49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 24575,'0'26'0,"0"4"0,0 11 0,0-6 0,0 18 0,0-25 0,0 16 0,0-16 0,0 17 0,0-11 0,0 5 0,0-1 0,0-4 0,0 5 0,5-7 0,-4 0 0,4 0 0,0 1 0,-4 5 0,4-10 0,-5 10 0,4-12 0,-2 1 0,2-2 0,-4-5 0,0-1 0,4-4 0,-3-1 0,3-5 0,-4-1 0,0 6 0,0-4 0,0 4 0,0-6 0,4 1 0,-3 0 0,3 0 0,0 0 0,-3 5 0,3-4 0,0 3 0,-3-4 0,3 5 0,-4-4 0,0 8 0,0-8 0,0 8 0,0-7 0,0 7 0,0-8 0,0 4 0,0-6 0,0 1 0,0 0 0,3-4 0,2-2 0,3-3 0,1 0 0,-1 0 0,1 0 0,10 0 0,4-15 0,11-5 0,0-9 0,-5-10 0,4 9 0,-9-10 0,2 12 0,-9 3 0,-3 5 0,-5 5 0,0 2 0,-4 4 0,-1 0 0,-4 0 0,0 0 0,0 0 0,0 0 0,0 0 0,0-4 0,0 2 0,0-7 0,0 3 0,0-5 0,0 1 0,0 4 0,0-4 0,5 4 0,-4 0 0,3-3 0,0 8 0,-3-9 0,3 9 0,-4-4 0,4 0 0,-3 4 0,8-3 0,-8-1 0,6 4 0,-6-4 0,8 0 0,-8 4 0,3-4 0,-4 5 0,4 0 0,-3 0 0,3 0 0,-4 0 0,0-4 0,0 2 0,0-2 0,0-1 0,0 4 0,0-4 0,0 0 0,4 4 0,-3-8 0,3 8 0,-4-3 0,0 4 0,0 0 0,0 0 0,0 0 0,0 0 0,0-4 0,0-2 0,0-5 0,0 5 0,0-3 0,0 3 0,0 0 0,0-4 0,0 9 0,0-4 0,0 6 0,0-1 0,3 4 0,-2-3 0,3 4 0,-4-5 0,-3 4 0,-2 2 0,-9 3 0,-1 0 0,-4 0 0,-7-10 0,5 8 0,-10-13 0,10 10 0,-4-6 0,5 6 0,0-4 0,1 8 0,4-8 0,-4 8 0,9-3 0,-4 4 0,5 0 0,1-4 0,-1 3 0,0-3 0,0 4 0,0 0 0,0 0 0,0 0 0,-5 0 0,4 0 0,-9 0 0,9 0 0,-4 0 0,5 0 0,0 0 0,0 0 0,1 0 0,3 4 0,1 1 0,9 13 0,6 4 0,13 19 0,5-6 0,9 14 0,-2-5 0,1 0 0,-7-4 0,3-11 0,-16-3 0,7-6 0,-13-5 0,3 3 0,-5-3 0,-4 0 0,0 3 0,-1-3 0,-3 10 0,4-4 0,-5 10 0,0-10 0,0 10 0,0-10 0,0 9 0,0-9 0,0 5 0,0-12 0,0 5 0,0-9 0,0 3 0,0-11 0,0-14 0,0-9 0,0-18 0,0-1 0,0-1 0,0-4 0,0 11 0,0-5 0,0 7 0,0 5 0,0 2 0,0 5 0,0 0 0,0 6 0,0 0 0,0 5 0,0 0 0,0 0 0,0 1 0,0-1 0,0 1 0,0-1 0,0-5 0,-4 4 0,3-9 0,-7 9 0,7-8 0,-7 7 0,7-7 0,-7 8 0,7-3 0,-6 8 0,6-3 0,-7 3 0,4-4 0,-1 1 0,-3-1 0,3 0 0,-4 0 0,4 0 0,-3 0 0,7 0 0,-7 4 0,7-3 0,-7 7 0,4-3 0,-5 4 0,1 0 0,-1 4 0,0 1 0,-5 4 0,4 0 0,-4 0 0,5 0 0,0 0 0,0 0 0,4 0 0,1-1 0,4 1 0,0 0 0,0 0 0,0 0 0,0 0 0,0 4 0,0 2 0,0 5 0,0 5 0,0 1 0,0 7 0,0-7 0,6 11 0,0-8 0,0 9 0,4-6 0,-9 1 0,4-1 0,-1 0 0,-2 0 0,2-5 0,-4 4 0,0-10 0,0 4 0,0-6 0,0 1 0,0-1 0,0 1 0,0 0 0,0-1 0,0 1 0,0-1 0,0 6 0,0-4 0,0 5 0,0-7 0,0-4 0,0 3 0,0-8 0,0 4 0,0-5 0,0-8 0,5-7 0,0-9 0,5-4 0,4-1 0,-3 0 0,3 5 0,-5-3 0,1 3 0,-1 0 0,1-4 0,-5 9 0,-1-8 0,0 3 0,-2-5 0,2 0 0,-4 1 0,0-1 0,0 5 0,4-3 0,-3 3 0,4-5 0,-5 5 0,4-4 0,-3 4 0,3-4 0,0 4 0,-3-4 0,3 9 0,-4-3 0,0 4 0,0 1 0,0-1 0,0 0 0,0-4 0,0 3 0,0-9 0,0 4 0,0 0 0,0-3 0,0 7 0,0-2 0,0 4 0,0 11 0,0 10 0,0 13 0,0 14 0,0-5 0,0 4 0,0 1 0,0 1 0,0 15 0,0-7 0,0 6 0,0-7 0,0 0 0,-5-7 0,4-7 0,-8-2 0,7-15 0,-2 3 0,0-10 0,3 0 0,-3 0 0,4-1 0,0-6 0,0-8 0,0-14 0,0-7 0,0-12 0,0-1 0,0-7 0,0-7 0,5 5 0,-4-5 0,9 13 0,-4 3 0,0 5 0,3 11 0,-8-2 0,3 14 0,-4-4 0,4 9 0,-4-3 0,4 4 0,0-5 0,-3 1 0,3-1 0,-1 5 0,-2-4 0,3 3 0,-4-3 0,0-6 0,4 4 0,-3-3 0,7-1 0,-7 4 0,4-9 0,-5 9 0,4-4 0,-3 5 0,3 0 0,-4 0 0,0 1 0,0-1 0,0 1 0,0 0 0,0 3 0,0 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01.5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24575,'0'36'0,"0"-10"0,0 18 0,0-16 0,0 11 0,0-7 0,0 57 0,0-43 0,0 43 0,0-62 0,0 4 0,4-10 0,-3 4 0,8-6 0,-4 1 0,1 0 0,3-1 0,-8 1 0,7-1 0,-7-4 0,8 3 0,-8-7 0,4 7 0,-2-8 0,-2 8 0,3-8 0,0 4 0,-3-5 0,3 4 0,-4-3 0,0 4 0,0 0 0,0 1 0,0 4 0,0-4 0,5 3 0,-4-3 0,7 5 0,-7 3 0,8-7 0,-4 2 0,0-10 0,2 1 0,-6 0 0,7 0 0,-7 0 0,7 0 0,-7-1 0,7 6 0,-6-4 0,6 4 0,-3-5 0,0 4 0,3-3 0,-8 4 0,8-5 0,-7 0 0,3 4 0,-4-3 0,4 4 0,-3-5 0,3 0 0,-4 3 0,4-2 0,-3 3 0,3-4 0,-4-1 0,0 1 0,4 0 0,-3-1 0,3 1 0,-4-1 0,0 0 0,0 0 0,0 1 0,0-1 0,0 0 0,0 1 0,0-1 0,0 1 0,0-1 0,0 1 0,0 0 0,0-1 0,0 1 0,0-1 0,0 1 0,0-1 0,0 0 0,0 0 0,-4 0 0,3 1 0,-3-1 0,4 0 0,0 0 0,0 1 0,0-1 0,0 1 0,0 0 0,0 0 0,0 0 0,0-1 0,0 1 0,0-1 0,0 0 0,0-3 0,0 3 0,0-3 0,0 3 0,0 1 0,0-1 0,0 0 0,0 1 0,4 0 0,-3-1 0,3 1 0,-4-1 0,4 1 0,-3-1 0,2 0 0,-3 0 0,0 0 0,0 1 0,4-5 0,-3 4 0,3-4 0,-4-24 0,0 8 0,0-23 0,0 9 0,0 14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21:52:16.0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158 0 24575,'0'30'0,"0"-3"0,0-6 0,0 2 0,0 4 0,0-4 0,0-2 0,0 1 0,0-4 0,0 8 0,0-4 0,0 1 0,0 3 0,0-3 0,0-1 0,0 4 0,-4-8 0,3 4 0,-3-6 0,0 6 0,3-9 0,-3 8 0,4-9 0,-3 1 0,2 3 0,-3-8 0,4 8 0,0-8 0,-3 4 0,2-1 0,-2-2 0,3 2 0,0 1 0,-4-3 0,4 2 0,-4-3 0,4 2 0,0-1 0,-3 2 0,2-4 0,-3 4 0,4-3 0,0 3 0,0-1 0,-3-2 0,2 3 0,-2 0 0,3-3 0,-4 7 0,3-6 0,-3 2 0,4-3 0,-3-1 0,2 4 0,-2-3 0,3 7 0,-4-6 0,4 2 0,-4-3 0,4 3 0,-3-2 0,2 7 0,-3-8 0,4 8 0,-3-8 0,2 8 0,-2-3 0,-1-1 0,4 4 0,-7-8 0,6 8 0,-6-3 0,6-1 0,-3 4 0,1-8 0,2 4 0,-6-1 0,6 2 0,-3 0 0,1-2 0,2 1 0,-6-4 0,6 4 0,-2-5 0,-1 4 0,4-2 0,-4 1 0,4 1 0,0-3 0,0 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08.4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397 44 24575,'0'23'0,"0"3"0,0-12 0,0 12 0,0-10 0,0 8 0,0-4 0,0 1 0,0 4 0,0 1 0,0-5 0,0 4 0,0 0 0,0-4 0,0 4 0,0-5 0,-5 5 0,4-4 0,-4 4 0,5 0 0,-4-4 0,3 4 0,-4-5 0,1-5 0,3 3 0,-7-8 0,7 4 0,-3-5 0,4-1 0,-4 1 0,3 0 0,-3 4 0,0-3 0,3 2 0,-3-3 0,4 0 0,-3-4 0,2 2 0,-3-2 0,0 4 0,3 0 0,-3-1 0,0 1 0,3 0 0,-3 0 0,4 0 0,0-29 0,5 9 0,1-29 0,8 19 0,-3-5 0,9 1 0,-5 4 0,1-10 0,-1 10 0,-5-10 0,0 10 0,0-4 0,0 5 0,0 5 0,-5 1 0,-1 5 0,-4 1 0,0-1 0,0 1 0,0-1 0,0 0 0,0 1 0,0-1 0,0 0 0,0 0 0,0 0 0,0 0 0,0 1 0,0-1 0,0 0 0,0 1 0,0 0 0,0-1 0,0 1 0,0-1 0,0 0 0,0 0 0,0-5 0,0 4 0,0-3 0,0 4 0,0 0 0,0 0 0,0 0 0,0 1 0,0-1 0,0 1 0,0-1 0,0 0 0,0 0 0,0 0 0,0 1 0,4 3 0,-4-3 0,8 3 0,-7-4 0,2 1 0,-3 0 0,0-1 0,0 1 0,4 4 0,-3-4 0,3 3 0,-4-4 0,0 0 0,0 1 0,4 3 0,-15 1 0,8 8 0,-18 1 0,6 0 0,-5 4 0,1-4 0,-1 1 0,0 2 0,0-6 0,5 2 0,2-4 0,4 4 0,0-3 0,0 3 0,-4-4 0,3 0 0,-8 0 0,8 0 0,-4 0 0,5 0 0,0 0 0,0 0 0,0 0 0,1 0 0,-1 0 0,1 0 0,-1 0 0,0 0 0,0 0 0,0 0 0,1 0 0,-4 0 0,3 0 0,-3 0 0,3 0 0,-5 0 0,4 0 0,-3 0 0,4 0 0,4 3 0,-2-2 0,2 3 0,-3-4 0,0 0 0,3 3 0,1 2 0,9 8 0,0-3 0,0 9 0,3-5 0,-7 6 0,8 0 0,-4-1 0,1 1 0,-2-1 0,0-4 0,-3 3 0,3-8 0,-4 4 0,4-5 0,-3 0 0,3 0 0,-4-1 0,0 1 0,0 0 0,4 0 0,-3 0 0,3 0 0,-4 0 0,0-1 0,0 1 0,4 0 0,-3 0 0,2 0 0,-3 0 0,0-1 0,4 1 0,-3 0 0,3 0 0,0-1 0,-3 1 0,3-1 0,0 1 0,-3 0 0,2-1 0,-3 1 0,4 0 0,-3-1 0,3 1 0,0-1 0,-3 1 0,3 0 0,-4 0 0,0-1 0,4 1 0,-3 0 0,3 0 0,-4 5 0,3-4 0,-2 8 0,3-8 0,1 8 0,-4-7 0,7 7 0,-6-8 0,2 8 0,0-8 0,-3 4 0,3 0 0,0-4 0,-3 8 0,3-8 0,0 4 0,-3-1 0,6-3 0,-6 9 0,7-9 0,-7 8 0,3-8 0,-4 4 0,4-5 0,-3 4 0,3-3 0,0 4 0,-3-5 0,3 0 0,0-1 0,-3 1 0,3 0 0,0 9 0,-3-7 0,7 6 0,-8-8 0,4 0 0,0 0 0,-3 0 0,3-1 0,0-3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10.9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24575,'0'24'0,"0"-3"0,0-8 0,0-3 0,0 4 0,0-5 0,0 0 0,0-1 0,0 1 0,0-1 0,0 1 0,0-1 0,0 1 0,0 0 0,0 0 0,0-1 0,0 1 0,0 0 0,0 0 0,0 0 0,0 0 0,0 0 0,0-1 0,0 1 0,0 0 0,0 0 0,0 0 0,0 0 0,0-1 0,0 1 0,0-1 0,4-3 0,-3 3 0,7-4 0,-7 4 0,3 1 0,-1-4 0,-2 2 0,3-2 0,0 0 0,-3 2 0,3-2 0,-4 3 0,0 0 0,0 0 0,0 1 0,0-1 0,0 1 0,0 0 0,0-1 0,0 1 0,0-1 0,0-4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15.2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1157 24575,'0'19'0,"0"-3"0,0-7 0,0 0 0,4 0 0,-3 0 0,2-1 0,-3 1 0,4 0 0,-3 0 0,3 0 0,-4-1 0,4 1 0,-3-1 0,3 1 0,0-5 0,-3 4 0,2-3 0,1 0 0,-3 3 0,3-3 0,0 4 0,-3-1 0,7 1 0,-7 0 0,7 0 0,-7 0 0,7 0 0,-7 0 0,7-1 0,-7 1 0,3 0 0,0 0 0,-3 0 0,2-1 0,1-3 0,-3 2 0,7-2 0,-7 3 0,7-3 0,-7 3 0,2-4 0,1 1 0,-3 3 0,3-3 0,-4 3 0,4 1 0,-3-1 0,3 1 0,-4 0 0,4-1 0,-3 1 0,2 0 0,1 0 0,-3 0 0,3 0 0,-4-1 0,4 1 0,-3 0 0,3 0 0,-4 0 0,0-1 0,4-3 0,-3 3 0,3-4 0,-4 4 0,0 1 0,0-1 0,0 1 0,4-4 0,-3 2 0,3-2 0,-4 3 0,4 0 0,-4 1 0,4-1 0,-4 1 0,0-36 0,0 9 0,0-37 0,0 14 0,0 1 0,0-5 0,-5 11 0,4-12 0,-4 12 0,1 1 0,-2 2 0,0 10 0,2-10 0,-1 10 0,4-4 0,-3 5 0,0 5 0,3-3 0,-8 3 0,8-5 0,-7 5 0,7-3 0,-3 7 0,4-2 0,-5-1 0,4 4 0,-3-4 0,4 0 0,-4 4 0,3-8 0,-3 3 0,0 0 0,3-4 0,-8 4 0,8-5 0,-3 1 0,-1-1 0,4-5 0,-3 4 0,4-10 0,0 10 0,0-5 0,0 1 0,-4 4 0,2-10 0,-2 4 0,4-5 0,0 5 0,0-4 0,0 5 0,0-15 0,0 6 0,0-6 0,0 9 0,0-1 0,0 1 0,0 5 0,0 2 0,0 5 0,0 1 0,0 4 0,0 1 0,0 5 0,0 0 0,0 0 0,0 0 0,0-5 0,0 4 0,0-8 0,0 3 0,0-9 0,0 3 0,0 2 0,0 1 0,0 8 0,0-4 0,0 0 0,0 4 0,0-3 0,0 4 0,0 0 0,5 30 0,0-9 0,1 25 0,3-12 0,-7 1 0,7 1 0,-8-2 0,3-5 0,0-1 0,-2-4 0,2-1 0,-4-6 0,0 1 0,0 0 0,4-4 0,0-1 0,4-4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17.4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0 200 24575,'18'0'0,"-1"0"0,-9 0 0,1 0 0,-1 0 0,1 0 0,-1 0 0,1 0 0,0 0 0,0 0 0,5 0 0,0-4 0,1 3 0,9-4 0,-8 1 0,15-2 0,-10-4 0,10-5 0,-10 3 0,10-8 0,-15 9 0,8-4 0,-14 6 0,4 0 0,-6 0 0,1 4 0,-4-3 0,-1 11 0,-8 11 0,3 8 0,-8 8 0,3 1 0,-5-5 0,1 7 0,-1-1 0,0 0 0,5 0 0,-4 0 0,9 0 0,-4-5 0,0 4 0,4-5 0,-4 7 0,5-1 0,0 0 0,0 7 0,0-6 0,0 6 0,0-7 0,0-5 0,0 4 0,5-10 0,-4-1 0,3-6 0,0-6 0,-3 1 0,3 0 0,-4 0 0,0-36 0,-5 2 0,-2-41 0,-11 10 0,3-8 0,3 1 0,0 0 0,5-1 0,-5 1 0,5 7 0,1 1 0,1 8 0,3 7 0,-3 1 0,5 12 0,0 2 0,0 5 0,0 1 0,0 4 0,0 1 0,0 17 0,0 9 0,0 19 0,0 10 0,0 13 0,0 2 0,0 7 0,0-7 0,-11 5 0,8-18 0,-8 3 0,11-14 0,0-6 0,0 0 0,0-7 0,0 6 0,0-4 0,0 4 0,0-5 0,0 0 0,4-6 0,-3-4 0,2-6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19.0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22.0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145 116 24575,'0'41'0,"0"-2"0,0-7 0,0-5 0,0-2 0,0 0 0,0-8 0,0 2 0,0-10 0,0-1 0,0 1 0,0 0 0,0 4 0,0-3 0,0 8 0,0-8 0,0 4 0,0-5 0,0-1 0,0 1 0,-3 0 0,2 0 0,-3-1 0,4 0 0,0 1 0,-4-5 0,3 4 0,-7-7 0,3 6 0,-3-6 0,0 3 0,0-4 0,3-9 0,-3-2 0,2-9 0,1-5 0,-4-2 0,3 0 0,0-4 0,2 10 0,-1-4 0,4 10 0,-3 1 0,4 5 0,0 0 0,0 0 0,0 0 0,-4 1 0,3-1 0,-3 0 0,4 0 0,0 0 0,0 0 0,-4-5 0,3 4 0,-4-4 0,5 5 0,-4 0 0,3 0 0,-3 0 0,4 0 0,0 0 0,0 1 0,0-1 0,0 0 0,0 1 0,0-1 0,0 1 0,0-1 0,0 0 0,0 1 0,0-1 0,0 0 0,0 1 0,0-1 0,-3 4 0,2-2 0,-3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26.9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322 0 24575,'0'35'0,"0"10"0,0-17 0,0 11 0,0-7 0,0 0 0,0-5 0,0 3 0,0-9 0,0 4 0,0 1 0,0-5 0,0 4 0,0 0 0,0-4 0,0 4 0,0-5 0,0-1 0,0 6 0,0-4 0,0 5 0,0-7 0,0 1 0,0 5 0,0-4 0,0 4 0,0 4 0,0-7 0,0 7 0,-4-14 0,3-1 0,-3-5 0,4 4 0,0-3 0,0 4 0,0-5 0,0 0 0,0-1 0,0 1 0,-4 0 0,3-1 0,-3 1 0,4 5 0,0 6 0,-5 1 0,4 4 0,-3-5 0,4-5 0,0 3 0,-4-8 0,3 4 0,-3-5 0,4-1 0,0 1 0,-4 0 0,3 0 0,-7 0 0,7 0 0,-7 0 0,3-1 0,-5 6 0,5-4 0,-3 8 0,2-3 0,-4 0 0,5 3 0,-3-3 0,7 0 0,-8 3 0,3-3 0,1 0 0,-4 3 0,3-3 0,-4 5 0,5-1 0,-3-4 0,3 3 0,0-9 0,-3 4 0,7-4 0,-3 0 0,4-1 0,0 1 0,-4 0 0,3 0 0,-3-1 0,4 6 0,0-4 0,0 4 0,-5-1 0,4-3 0,-8 9 0,4-4 0,-5-1 0,0 5 0,1-4 0,-1 4 0,1-4 0,-1 3 0,1-8 0,-1 4 0,5-5 0,-3 0 0,7 0 0,-3-5 0,4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0:57:42.0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 0 24575,'34'0'0,"-1"0"0,-6 0 0,4 0 0,-10 0 0,4 0 0,3 0 0,-6 0 0,6 0 0,-9 0 0,-5 0 0,-1 0 0,-4 0 0,-4 4 0,-2 1 0,-3 8 0,-4 2 0,3 10 0,-8-4 0,8 10 0,-4-10 0,1 4 0,3-6 0,-3 1 0,-1-1 0,4-4 0,-3-1 0,4-1 0,-4-2 0,3 2 0,-3-4 0,4 0 0,0 0 0,0 0 0,0-1 0,-4-3 0,3 3 0,-3-4 0,4 4 0,-4-3 0,-1-2 0,-8-3 0,-2 0 0,-5 0 0,1 0 0,-7 0 0,5 0 0,-4 0 0,5 0 0,5 0 0,-3 0 0,7 0 0,-2 0 0,4 0 0,0 0 0,0 0 0,5-3 0,0-2 0,4-4 0,0-4 0,0 2 0,0-7 0,0 8 0,0-4 0,0 0 0,0 4 0,-9-4 0,7 5 0,-7 0 0,9 0 0,0 1 0,0-1 0,0 1 0,0 0 0,0 0 0,-3 3 0,10 18 0,-5-6 0,7 15 0,-1-14 0,-7 1 0,3 0 0,0-4 0,-3 3 0,7-7 0,-4 3 0,5-4 0,-5-4 0,0 0 0,-4-5 0,0 1 0,0 0 0,0 0 0,0 3 0,0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0T21:00:38.9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20:07:45.35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778 247 24575,'-15'0'0,"2"0"0,6 0 0,-1 0 0,1 0 0,0 0 0,-1 0 0,0 0 0,1 0 0,-5 0 0,4 0 0,-7 0 0,6 0 0,-2 0 0,4 0 0,-1 0 0,0 0 0,1 0 0,-1 0 0,0 0 0,1 0 0,-1 0 0,-4 0 0,4 0 0,-8 0 0,7 0 0,-6 0 0,6 0 0,-7 0 0,3 0 0,1 0 0,-4 0 0,7 0 0,-2 0 0,-1 0 0,3 0 0,-2 0 0,3 0 0,1 0 0,0 0 0,0 0 0,-1 0 0,-3 0 0,2 0 0,-7 0 0,4 0 0,-10 0 0,4 0 0,-3 3 0,-1-2 0,8 3 0,-6-4 0,11 3 0,-2-2 0,3 3 0,1-4 0,0 0 0,-4 0 0,2 0 0,-3 0 0,5 0 0,-1 0 0,0 0 0,1 0 0,-1 0 0,0 0 0,1 0 0,0 0 0,3-3 0,4-6 0,4 1 0,5-8 0,6-4 0,-4-3 0,8-3 0,-9 5 0,1 8 0,-2-3 0,-1 4 0,0-5 0,0 4 0,0 1 0,0 1 0,-1 2 0,-2-3 0,2 8 0,-7-3 0,4 3 0,-1-3 0,-16 11 0,9-2 0,-19 13 0,3 5 0,2-1 0,-3 5 0,5-7 0,7-1 0,-7 1 0,7 0 0,-3-5 0,4 4 0,0-4 0,-1 1 0,1-1 0,0-1 0,4-2 0,0 2 0,1-7 0,2 3 0,-2-3 0,3 3 0,0 0 0,0 0 0,6 3 0,-1-2 0,10 3 0,-7-3 0,8 0 0,-3 0 0,-1 0 0,4 0 0,-3 4 0,3 1 0,1 0 0,-4 3 0,3-7 0,-8 2 0,4-3 0,-4 0 0,-1-1 0,1 1 0,-1-4 0,-3 3 0,3-7 0,-3 3 0,3 1 0,1 0 0,-1 0 0,1 3 0,-1-3 0,5 4 0,-4 0 0,4-1 0,-5 1 0,1-1 0,-1 1 0,1-4 0,-4 3 0,-1-7 0,-3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29DC9B26-7AF8-1D7D-BBD1-76A81D1969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FA30CC19-45AF-F037-F8F9-25CDBECEBA9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ECC9552-C89C-D33B-8A07-D051D6B132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9363" y="706438"/>
            <a:ext cx="4818062" cy="3613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61" name="Rectangle 5">
            <a:extLst>
              <a:ext uri="{FF2B5EF4-FFF2-40B4-BE49-F238E27FC236}">
                <a16:creationId xmlns:a16="http://schemas.microsoft.com/office/drawing/2014/main" id="{57B988D2-486D-7324-E8DB-EB60A241EB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6125"/>
            <a:ext cx="5365750" cy="431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8662" name="Rectangle 6">
            <a:extLst>
              <a:ext uri="{FF2B5EF4-FFF2-40B4-BE49-F238E27FC236}">
                <a16:creationId xmlns:a16="http://schemas.microsoft.com/office/drawing/2014/main" id="{5E0A6D1C-9ED6-9EF0-3EFF-AAAFDCD7BC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3" name="Rectangle 7">
            <a:extLst>
              <a:ext uri="{FF2B5EF4-FFF2-40B4-BE49-F238E27FC236}">
                <a16:creationId xmlns:a16="http://schemas.microsoft.com/office/drawing/2014/main" id="{3CA26FD2-BB0F-030E-D66D-BEF67DC1E6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23A7BFF9-0C25-554C-A8BA-46F9A8E3D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393FE43-513B-AD8F-1642-7FA99C926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E1C67E6-815D-2247-8D39-9407CE25EAFC}" type="slidenum">
              <a:rPr lang="en-US" altLang="en-US" sz="1200" smtClean="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A83EA22-25D7-581F-B638-1C92B499D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37CF1EB-EDF7-EA00-49F8-DFE43533C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310FC09D-7F91-10B6-39BA-BF967C78E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8046796-0015-874C-8993-A577C8420D09}" type="slidenum">
              <a:rPr lang="en-US" altLang="en-US" sz="1200" smtClean="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68BE6C5-6277-8F21-4A42-266615D23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3D5FF55-2B0A-100E-9456-F747414B9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1A85D3F-282A-8C34-53D5-A03DAA239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F978C5C-DB36-1040-9487-3CB9C2F8511D}" type="slidenum">
              <a:rPr lang="en-US" altLang="en-US" sz="1200" smtClean="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8542D06-ABC0-CEA3-0D2E-625A2EB746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46643AF-57A9-FBB8-70DF-E6AA052C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AF6DFD2A-C516-8F09-23F6-79DE36F528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FB1FA33-B235-994D-91A2-17F497846843}" type="slidenum">
              <a:rPr lang="en-US" altLang="en-US" sz="1200" smtClean="0">
                <a:latin typeface="Arial" panose="020B0604020202020204" pitchFamily="34" charset="0"/>
              </a:rPr>
              <a:pPr/>
              <a:t>36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DF93A9D6-4BD4-AC55-6403-AE2502C78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ED55666-D571-DFEB-01C9-82A6DFEEE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2FAAFB99-DFFE-55A4-34C1-18E6D1276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A213DE-21E8-4E4B-B96F-02E84A94FB11}" type="slidenum">
              <a:rPr lang="en-US" altLang="en-US" sz="1200" smtClean="0">
                <a:latin typeface="Arial" panose="020B0604020202020204" pitchFamily="34" charset="0"/>
              </a:rPr>
              <a:pPr/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9D3257A-40E8-4D88-E1D7-4FCB22117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3A7D93F-ACDA-91B0-330E-6035EC7F0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A7BFF9-0C25-554C-A8BA-46F9A8E3DF3E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42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A8C2EB5-9C98-18AC-9D59-A35127E33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7CD2085F-AAA9-46A9-6C3F-19DBB5268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27908C39-F593-FACA-4981-6B63523357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7E6874-11E3-9640-B7E5-92C3416811E6}" type="slidenum">
              <a:rPr lang="en-US" altLang="en-US" sz="1300" smtClean="0"/>
              <a:pPr/>
              <a:t>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6950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2677A396-17BF-10D8-956C-9C8057B67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07AA669-76CD-AE4D-BC7C-6FC347D6020B}" type="slidenum">
              <a:rPr lang="en-US" altLang="en-US" sz="1200" smtClean="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913E85E-CF11-2843-E635-F3BBAF682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6BCCD0E-15F0-723E-5F0F-8CF6613B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79CD8F9-F089-6BB6-AFB7-2A60EFC562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1A4E867-CCFA-0240-BAF0-DF38F9BD647D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BF3A811-BC47-2AB1-0FAE-B4F0EFBF0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A30D013-D4FC-75E3-72CB-E8C2D4E4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5BD816C8-6899-672C-1ECA-D36E7635D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1E5DCA-5A15-B948-92E8-7FA29D423E28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4327D09-57F9-3B01-265F-5823007B82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21370EB-B577-7229-46B7-B628A0E84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E423A93E-8555-17E7-1A85-78795CF4F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7A760A8-2702-4849-9F2B-8E424781A2E0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6251B62-CCC3-8BA1-664F-09EBD90B8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0FC3A80-3E4C-3056-D8B7-004D9AE65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35BF8EE8-C8F1-AF3C-71A2-6F55B5B6C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166F159-B0D8-6047-AC41-D8D7689D76C9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BD07A88-FC77-547E-537F-C8CFDD6D2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8C7226E-76F9-4AE2-A839-7A316D2D2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B76F830B-123F-C02F-200C-03775A179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94B613-9E46-4249-823B-6EA50A5F47EE}" type="slidenum">
              <a:rPr lang="en-US" altLang="en-US" sz="1200" smtClean="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DCF29CC-7A67-0015-FCB1-79340E3E3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D69B849-1180-BE88-D7F1-722BF3177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E445F300-3952-7492-452A-5C2AFC054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C36002C-5C35-2B42-ACCE-B9892B28501E}" type="slidenum">
              <a:rPr lang="en-US" altLang="en-US" sz="1200" smtClean="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F4F1CB5-E97C-7996-0978-FC63554589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496B3C9-D4C8-845B-FF42-0664C503D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F3BB3F-D5B8-7D9C-3F6A-C9D5390D6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7D85A6-BC45-F1C2-99DE-F9501AD2F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DF6DF-9A0B-C62D-4ED6-88E737CF5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6582F-6E18-EC4A-94E7-D00A83CB7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2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A10A0-6CAD-751A-70A3-DEE3EDD24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E10450-BBEA-3147-7732-FA217A736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2B7D92-A721-4A18-B904-5388AFAE9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906D2-51BE-FC4D-9CAD-7A647764A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6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E29424-F96D-14AC-34AF-F0633F1A26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4150B-D7AC-2058-6040-A9FF3B502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AE628-7C61-BBD3-EA17-2B3FB9A11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43E70-972D-4242-96B4-5107FD4B9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56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FF565-A39A-6DE2-20E9-311D62904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5A4AC8-E0D7-CFA8-E29B-09F9C8CD2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5F2CC9-E109-4169-1D79-0B60EB9FC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2D88-9958-604F-B196-ABF9A6D47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8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C00C4B-3B9C-11FA-A13B-0A61FD09FD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7C3186-E087-6153-C760-A98F6BA3B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7FD175-3FBC-AB98-148B-CCFFF8868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A9F-D61D-A144-BA44-9AF8FCE6D1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62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42B18-D9C5-B38A-A2CA-97149CB39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4F9D5-F7E5-4759-1F08-B38F5A36E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F7E6B-5100-7983-9029-EF1439CE1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B84E0-296B-C04E-A28D-B79A8B35F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2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48B697-1440-1C61-239F-9B19C5EA4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111D62-E7A8-FBAF-8F16-9C2342882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D2FCA0-AEFF-6746-8DBE-3A2D753C7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3DE69-24CD-2641-9178-2BD4CDEF6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1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3F79E2-D5C3-5637-5CA5-93D7E2F55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7190D1-F70B-7C7D-37A2-70EC457F3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73C8C9-BEB0-1E4C-DEEC-56FD9C92D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7FCEB-765A-EE4E-B1A5-1D5ACAF4F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68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196D5A-F917-1797-DF2F-D0C329FCF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24A28D-44FF-6246-DA85-8CAE87E5D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F0DB63-A961-B7AF-ACF9-1C77BBD86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AC68-9281-1441-AD54-E3EFE4309F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CF3C3-3E1C-3C10-322A-D9EDFC90D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1AA52-FFB1-653D-AFAC-A2F38AFA2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DFD65-6383-78BB-AD51-EE9136938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0BFCF-844B-F34E-8BB7-C205A0C45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01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F465A-980B-A707-740B-E7547A363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C3C803-019E-5AA6-1581-0CA4BD1707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13AE8-D90D-8EA0-9DC5-FCB753042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BE3C-77D8-9241-BB5B-2B7CD6824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88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F20DCF-D439-42EE-442A-6F019C1FF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1FA4ED-80F1-F654-C392-F41483603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C9D4A9-8335-BDA6-7203-BF321F4F0D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12DF5ED-FB80-64FD-7206-8D88AE11EC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D0325DB-7AEC-A8FE-4956-DAEA1AA70F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8FF189-AEB8-0E42-B0C5-866D6353A1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1">
            <a:extLst>
              <a:ext uri="{FF2B5EF4-FFF2-40B4-BE49-F238E27FC236}">
                <a16:creationId xmlns:a16="http://schemas.microsoft.com/office/drawing/2014/main" id="{7A8670D7-3B70-4E74-DD2C-B8D5C9D1A2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723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">
            <a:extLst>
              <a:ext uri="{FF2B5EF4-FFF2-40B4-BE49-F238E27FC236}">
                <a16:creationId xmlns:a16="http://schemas.microsoft.com/office/drawing/2014/main" id="{A103EC7D-AE03-EB4D-5785-A2FA55CBB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04800"/>
            <a:ext cx="1066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b="1" i="1">
                <a:latin typeface="Arial" panose="020B0604020202020204" pitchFamily="34" charset="0"/>
              </a:rPr>
              <a:t>EEL 5245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1.xml"/><Relationship Id="rId18" Type="http://schemas.openxmlformats.org/officeDocument/2006/relationships/image" Target="../media/image94.png"/><Relationship Id="rId26" Type="http://schemas.openxmlformats.org/officeDocument/2006/relationships/image" Target="../media/image98.png"/><Relationship Id="rId39" Type="http://schemas.openxmlformats.org/officeDocument/2006/relationships/image" Target="../media/image105.png"/><Relationship Id="rId21" Type="http://schemas.openxmlformats.org/officeDocument/2006/relationships/customXml" Target="../ink/ink65.xml"/><Relationship Id="rId34" Type="http://schemas.openxmlformats.org/officeDocument/2006/relationships/image" Target="../media/image102.png"/><Relationship Id="rId42" Type="http://schemas.openxmlformats.org/officeDocument/2006/relationships/customXml" Target="../ink/ink75.xml"/><Relationship Id="rId47" Type="http://schemas.openxmlformats.org/officeDocument/2006/relationships/image" Target="../media/image109.png"/><Relationship Id="rId50" Type="http://schemas.openxmlformats.org/officeDocument/2006/relationships/customXml" Target="../ink/ink79.xml"/><Relationship Id="rId7" Type="http://schemas.openxmlformats.org/officeDocument/2006/relationships/customXml" Target="../ink/ink5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29" Type="http://schemas.openxmlformats.org/officeDocument/2006/relationships/customXml" Target="../ink/ink69.xml"/><Relationship Id="rId11" Type="http://schemas.openxmlformats.org/officeDocument/2006/relationships/customXml" Target="../ink/ink60.xml"/><Relationship Id="rId24" Type="http://schemas.openxmlformats.org/officeDocument/2006/relationships/image" Target="../media/image97.png"/><Relationship Id="rId32" Type="http://schemas.openxmlformats.org/officeDocument/2006/relationships/image" Target="../media/image101.png"/><Relationship Id="rId37" Type="http://schemas.openxmlformats.org/officeDocument/2006/relationships/image" Target="../media/image104.png"/><Relationship Id="rId40" Type="http://schemas.openxmlformats.org/officeDocument/2006/relationships/customXml" Target="../ink/ink74.xml"/><Relationship Id="rId45" Type="http://schemas.openxmlformats.org/officeDocument/2006/relationships/image" Target="../media/image108.png"/><Relationship Id="rId5" Type="http://schemas.openxmlformats.org/officeDocument/2006/relationships/customXml" Target="../ink/ink57.xml"/><Relationship Id="rId15" Type="http://schemas.openxmlformats.org/officeDocument/2006/relationships/customXml" Target="../ink/ink62.xml"/><Relationship Id="rId23" Type="http://schemas.openxmlformats.org/officeDocument/2006/relationships/customXml" Target="../ink/ink66.xml"/><Relationship Id="rId28" Type="http://schemas.openxmlformats.org/officeDocument/2006/relationships/image" Target="../media/image99.png"/><Relationship Id="rId36" Type="http://schemas.openxmlformats.org/officeDocument/2006/relationships/customXml" Target="../ink/ink72.xml"/><Relationship Id="rId49" Type="http://schemas.openxmlformats.org/officeDocument/2006/relationships/image" Target="../media/image110.png"/><Relationship Id="rId10" Type="http://schemas.openxmlformats.org/officeDocument/2006/relationships/image" Target="../media/image90.png"/><Relationship Id="rId19" Type="http://schemas.openxmlformats.org/officeDocument/2006/relationships/customXml" Target="../ink/ink64.xml"/><Relationship Id="rId31" Type="http://schemas.openxmlformats.org/officeDocument/2006/relationships/customXml" Target="../ink/ink70.xml"/><Relationship Id="rId44" Type="http://schemas.openxmlformats.org/officeDocument/2006/relationships/customXml" Target="../ink/ink76.xml"/><Relationship Id="rId4" Type="http://schemas.openxmlformats.org/officeDocument/2006/relationships/image" Target="../media/image20.png"/><Relationship Id="rId9" Type="http://schemas.openxmlformats.org/officeDocument/2006/relationships/customXml" Target="../ink/ink59.xml"/><Relationship Id="rId14" Type="http://schemas.openxmlformats.org/officeDocument/2006/relationships/image" Target="../media/image92.png"/><Relationship Id="rId22" Type="http://schemas.openxmlformats.org/officeDocument/2006/relationships/image" Target="../media/image96.png"/><Relationship Id="rId27" Type="http://schemas.openxmlformats.org/officeDocument/2006/relationships/customXml" Target="../ink/ink68.xml"/><Relationship Id="rId30" Type="http://schemas.openxmlformats.org/officeDocument/2006/relationships/image" Target="../media/image100.png"/><Relationship Id="rId35" Type="http://schemas.openxmlformats.org/officeDocument/2006/relationships/image" Target="../media/image103.png"/><Relationship Id="rId43" Type="http://schemas.openxmlformats.org/officeDocument/2006/relationships/image" Target="../media/image107.png"/><Relationship Id="rId48" Type="http://schemas.openxmlformats.org/officeDocument/2006/relationships/customXml" Target="../ink/ink78.xml"/><Relationship Id="rId8" Type="http://schemas.openxmlformats.org/officeDocument/2006/relationships/image" Target="../media/image89.png"/><Relationship Id="rId51" Type="http://schemas.openxmlformats.org/officeDocument/2006/relationships/image" Target="../media/image111.png"/><Relationship Id="rId3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customXml" Target="../ink/ink63.xml"/><Relationship Id="rId25" Type="http://schemas.openxmlformats.org/officeDocument/2006/relationships/customXml" Target="../ink/ink67.xml"/><Relationship Id="rId33" Type="http://schemas.openxmlformats.org/officeDocument/2006/relationships/customXml" Target="../ink/ink71.xml"/><Relationship Id="rId38" Type="http://schemas.openxmlformats.org/officeDocument/2006/relationships/customXml" Target="../ink/ink73.xml"/><Relationship Id="rId46" Type="http://schemas.openxmlformats.org/officeDocument/2006/relationships/customXml" Target="../ink/ink77.xml"/><Relationship Id="rId20" Type="http://schemas.openxmlformats.org/officeDocument/2006/relationships/image" Target="../media/image95.png"/><Relationship Id="rId41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4.xml"/><Relationship Id="rId18" Type="http://schemas.openxmlformats.org/officeDocument/2006/relationships/image" Target="../media/image1100.png"/><Relationship Id="rId26" Type="http://schemas.openxmlformats.org/officeDocument/2006/relationships/image" Target="../media/image114.png"/><Relationship Id="rId39" Type="http://schemas.openxmlformats.org/officeDocument/2006/relationships/customXml" Target="../ink/ink97.xml"/><Relationship Id="rId21" Type="http://schemas.openxmlformats.org/officeDocument/2006/relationships/customXml" Target="../ink/ink88.xml"/><Relationship Id="rId34" Type="http://schemas.openxmlformats.org/officeDocument/2006/relationships/image" Target="../media/image118.png"/><Relationship Id="rId42" Type="http://schemas.openxmlformats.org/officeDocument/2006/relationships/image" Target="../media/image122.png"/><Relationship Id="rId7" Type="http://schemas.openxmlformats.org/officeDocument/2006/relationships/customXml" Target="../ink/ink8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90.png"/><Relationship Id="rId20" Type="http://schemas.openxmlformats.org/officeDocument/2006/relationships/image" Target="../media/image1110.png"/><Relationship Id="rId29" Type="http://schemas.openxmlformats.org/officeDocument/2006/relationships/customXml" Target="../ink/ink92.xml"/><Relationship Id="rId41" Type="http://schemas.openxmlformats.org/officeDocument/2006/relationships/customXml" Target="../ink/ink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11" Type="http://schemas.openxmlformats.org/officeDocument/2006/relationships/customXml" Target="../ink/ink83.xml"/><Relationship Id="rId24" Type="http://schemas.openxmlformats.org/officeDocument/2006/relationships/image" Target="../media/image113.png"/><Relationship Id="rId32" Type="http://schemas.openxmlformats.org/officeDocument/2006/relationships/image" Target="../media/image117.png"/><Relationship Id="rId37" Type="http://schemas.openxmlformats.org/officeDocument/2006/relationships/customXml" Target="../ink/ink96.xml"/><Relationship Id="rId40" Type="http://schemas.openxmlformats.org/officeDocument/2006/relationships/image" Target="../media/image121.png"/><Relationship Id="rId5" Type="http://schemas.openxmlformats.org/officeDocument/2006/relationships/customXml" Target="../ink/ink80.xml"/><Relationship Id="rId15" Type="http://schemas.openxmlformats.org/officeDocument/2006/relationships/customXml" Target="../ink/ink85.xml"/><Relationship Id="rId23" Type="http://schemas.openxmlformats.org/officeDocument/2006/relationships/customXml" Target="../ink/ink89.xml"/><Relationship Id="rId28" Type="http://schemas.openxmlformats.org/officeDocument/2006/relationships/image" Target="../media/image115.png"/><Relationship Id="rId36" Type="http://schemas.openxmlformats.org/officeDocument/2006/relationships/image" Target="../media/image119.png"/><Relationship Id="rId10" Type="http://schemas.openxmlformats.org/officeDocument/2006/relationships/image" Target="../media/image1060.png"/><Relationship Id="rId19" Type="http://schemas.openxmlformats.org/officeDocument/2006/relationships/customXml" Target="../ink/ink87.xml"/><Relationship Id="rId31" Type="http://schemas.openxmlformats.org/officeDocument/2006/relationships/customXml" Target="../ink/ink93.xml"/><Relationship Id="rId44" Type="http://schemas.openxmlformats.org/officeDocument/2006/relationships/image" Target="../media/image123.png"/><Relationship Id="rId4" Type="http://schemas.openxmlformats.org/officeDocument/2006/relationships/image" Target="../media/image20.png"/><Relationship Id="rId9" Type="http://schemas.openxmlformats.org/officeDocument/2006/relationships/customXml" Target="../ink/ink82.xml"/><Relationship Id="rId14" Type="http://schemas.openxmlformats.org/officeDocument/2006/relationships/image" Target="../media/image1080.png"/><Relationship Id="rId22" Type="http://schemas.openxmlformats.org/officeDocument/2006/relationships/image" Target="../media/image112.png"/><Relationship Id="rId27" Type="http://schemas.openxmlformats.org/officeDocument/2006/relationships/customXml" Target="../ink/ink91.xml"/><Relationship Id="rId30" Type="http://schemas.openxmlformats.org/officeDocument/2006/relationships/image" Target="../media/image116.png"/><Relationship Id="rId35" Type="http://schemas.openxmlformats.org/officeDocument/2006/relationships/customXml" Target="../ink/ink95.xml"/><Relationship Id="rId43" Type="http://schemas.openxmlformats.org/officeDocument/2006/relationships/customXml" Target="../ink/ink99.xml"/><Relationship Id="rId8" Type="http://schemas.openxmlformats.org/officeDocument/2006/relationships/image" Target="../media/image1050.png"/><Relationship Id="rId3" Type="http://schemas.openxmlformats.org/officeDocument/2006/relationships/image" Target="../media/image86.png"/><Relationship Id="rId12" Type="http://schemas.openxmlformats.org/officeDocument/2006/relationships/image" Target="../media/image1070.png"/><Relationship Id="rId17" Type="http://schemas.openxmlformats.org/officeDocument/2006/relationships/customXml" Target="../ink/ink86.xml"/><Relationship Id="rId25" Type="http://schemas.openxmlformats.org/officeDocument/2006/relationships/customXml" Target="../ink/ink90.xml"/><Relationship Id="rId33" Type="http://schemas.openxmlformats.org/officeDocument/2006/relationships/customXml" Target="../ink/ink94.xml"/><Relationship Id="rId38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4.xml"/><Relationship Id="rId18" Type="http://schemas.openxmlformats.org/officeDocument/2006/relationships/image" Target="../media/image130.png"/><Relationship Id="rId26" Type="http://schemas.openxmlformats.org/officeDocument/2006/relationships/image" Target="../media/image133.png"/><Relationship Id="rId39" Type="http://schemas.openxmlformats.org/officeDocument/2006/relationships/customXml" Target="../ink/ink118.xml"/><Relationship Id="rId21" Type="http://schemas.openxmlformats.org/officeDocument/2006/relationships/image" Target="../media/image131.png"/><Relationship Id="rId34" Type="http://schemas.openxmlformats.org/officeDocument/2006/relationships/image" Target="../media/image137.png"/><Relationship Id="rId42" Type="http://schemas.openxmlformats.org/officeDocument/2006/relationships/image" Target="../media/image14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9.png"/><Relationship Id="rId20" Type="http://schemas.openxmlformats.org/officeDocument/2006/relationships/customXml" Target="../ink/ink108.xml"/><Relationship Id="rId29" Type="http://schemas.openxmlformats.org/officeDocument/2006/relationships/customXml" Target="../ink/ink113.xml"/><Relationship Id="rId41" Type="http://schemas.openxmlformats.org/officeDocument/2006/relationships/customXml" Target="../ink/ink1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0.xml"/><Relationship Id="rId11" Type="http://schemas.openxmlformats.org/officeDocument/2006/relationships/image" Target="../media/image127.png"/><Relationship Id="rId24" Type="http://schemas.openxmlformats.org/officeDocument/2006/relationships/image" Target="../media/image132.png"/><Relationship Id="rId32" Type="http://schemas.openxmlformats.org/officeDocument/2006/relationships/image" Target="../media/image136.png"/><Relationship Id="rId37" Type="http://schemas.openxmlformats.org/officeDocument/2006/relationships/customXml" Target="../ink/ink117.xml"/><Relationship Id="rId40" Type="http://schemas.openxmlformats.org/officeDocument/2006/relationships/image" Target="../media/image140.png"/><Relationship Id="rId5" Type="http://schemas.openxmlformats.org/officeDocument/2006/relationships/image" Target="../media/image124.png"/><Relationship Id="rId15" Type="http://schemas.openxmlformats.org/officeDocument/2006/relationships/customXml" Target="../ink/ink105.xml"/><Relationship Id="rId23" Type="http://schemas.openxmlformats.org/officeDocument/2006/relationships/customXml" Target="../ink/ink110.xml"/><Relationship Id="rId28" Type="http://schemas.openxmlformats.org/officeDocument/2006/relationships/image" Target="../media/image134.png"/><Relationship Id="rId36" Type="http://schemas.openxmlformats.org/officeDocument/2006/relationships/image" Target="../media/image138.png"/><Relationship Id="rId10" Type="http://schemas.openxmlformats.org/officeDocument/2006/relationships/customXml" Target="../ink/ink102.xml"/><Relationship Id="rId19" Type="http://schemas.openxmlformats.org/officeDocument/2006/relationships/customXml" Target="../ink/ink107.xml"/><Relationship Id="rId31" Type="http://schemas.openxmlformats.org/officeDocument/2006/relationships/customXml" Target="../ink/ink114.xml"/><Relationship Id="rId4" Type="http://schemas.openxmlformats.org/officeDocument/2006/relationships/image" Target="../media/image20.png"/><Relationship Id="rId9" Type="http://schemas.openxmlformats.org/officeDocument/2006/relationships/image" Target="../media/image126.png"/><Relationship Id="rId14" Type="http://schemas.openxmlformats.org/officeDocument/2006/relationships/image" Target="../media/image128.png"/><Relationship Id="rId22" Type="http://schemas.openxmlformats.org/officeDocument/2006/relationships/customXml" Target="../ink/ink109.xml"/><Relationship Id="rId27" Type="http://schemas.openxmlformats.org/officeDocument/2006/relationships/customXml" Target="../ink/ink112.xml"/><Relationship Id="rId30" Type="http://schemas.openxmlformats.org/officeDocument/2006/relationships/image" Target="../media/image135.png"/><Relationship Id="rId35" Type="http://schemas.openxmlformats.org/officeDocument/2006/relationships/customXml" Target="../ink/ink116.xml"/><Relationship Id="rId8" Type="http://schemas.openxmlformats.org/officeDocument/2006/relationships/customXml" Target="../ink/ink101.xml"/><Relationship Id="rId3" Type="http://schemas.openxmlformats.org/officeDocument/2006/relationships/image" Target="../media/image86.png"/><Relationship Id="rId12" Type="http://schemas.openxmlformats.org/officeDocument/2006/relationships/customXml" Target="../ink/ink103.xml"/><Relationship Id="rId17" Type="http://schemas.openxmlformats.org/officeDocument/2006/relationships/customXml" Target="../ink/ink106.xml"/><Relationship Id="rId25" Type="http://schemas.openxmlformats.org/officeDocument/2006/relationships/customXml" Target="../ink/ink111.xml"/><Relationship Id="rId33" Type="http://schemas.openxmlformats.org/officeDocument/2006/relationships/customXml" Target="../ink/ink115.xml"/><Relationship Id="rId38" Type="http://schemas.openxmlformats.org/officeDocument/2006/relationships/image" Target="../media/image1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3.xml"/><Relationship Id="rId13" Type="http://schemas.openxmlformats.org/officeDocument/2006/relationships/image" Target="../media/image202.png"/><Relationship Id="rId18" Type="http://schemas.openxmlformats.org/officeDocument/2006/relationships/customXml" Target="../ink/ink128.xml"/><Relationship Id="rId26" Type="http://schemas.openxmlformats.org/officeDocument/2006/relationships/image" Target="../media/image153.png"/><Relationship Id="rId3" Type="http://schemas.openxmlformats.org/officeDocument/2006/relationships/image" Target="../media/image197.png"/><Relationship Id="rId21" Type="http://schemas.openxmlformats.org/officeDocument/2006/relationships/image" Target="../media/image206.png"/><Relationship Id="rId7" Type="http://schemas.openxmlformats.org/officeDocument/2006/relationships/image" Target="../media/image199.png"/><Relationship Id="rId12" Type="http://schemas.openxmlformats.org/officeDocument/2006/relationships/customXml" Target="../ink/ink125.xml"/><Relationship Id="rId17" Type="http://schemas.openxmlformats.org/officeDocument/2006/relationships/image" Target="../media/image204.png"/><Relationship Id="rId25" Type="http://schemas.openxmlformats.org/officeDocument/2006/relationships/image" Target="../media/image208.png"/><Relationship Id="rId2" Type="http://schemas.openxmlformats.org/officeDocument/2006/relationships/customXml" Target="../ink/ink120.xml"/><Relationship Id="rId16" Type="http://schemas.openxmlformats.org/officeDocument/2006/relationships/customXml" Target="../ink/ink127.xml"/><Relationship Id="rId20" Type="http://schemas.openxmlformats.org/officeDocument/2006/relationships/customXml" Target="../ink/ink129.xml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2.xml"/><Relationship Id="rId11" Type="http://schemas.openxmlformats.org/officeDocument/2006/relationships/image" Target="../media/image201.png"/><Relationship Id="rId24" Type="http://schemas.openxmlformats.org/officeDocument/2006/relationships/customXml" Target="../ink/ink131.xml"/><Relationship Id="rId5" Type="http://schemas.openxmlformats.org/officeDocument/2006/relationships/image" Target="../media/image198.png"/><Relationship Id="rId15" Type="http://schemas.openxmlformats.org/officeDocument/2006/relationships/image" Target="../media/image203.png"/><Relationship Id="rId23" Type="http://schemas.openxmlformats.org/officeDocument/2006/relationships/image" Target="../media/image207.png"/><Relationship Id="rId28" Type="http://schemas.openxmlformats.org/officeDocument/2006/relationships/image" Target="../media/image155.png"/><Relationship Id="rId10" Type="http://schemas.openxmlformats.org/officeDocument/2006/relationships/customXml" Target="../ink/ink124.xml"/><Relationship Id="rId19" Type="http://schemas.openxmlformats.org/officeDocument/2006/relationships/image" Target="../media/image205.png"/><Relationship Id="rId31" Type="http://schemas.openxmlformats.org/officeDocument/2006/relationships/image" Target="../media/image158.png"/><Relationship Id="rId4" Type="http://schemas.openxmlformats.org/officeDocument/2006/relationships/customXml" Target="../ink/ink121.xml"/><Relationship Id="rId9" Type="http://schemas.openxmlformats.org/officeDocument/2006/relationships/image" Target="../media/image200.png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154.png"/><Relationship Id="rId30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3" Type="http://schemas.openxmlformats.org/officeDocument/2006/relationships/customXml" Target="../ink/ink132.xml"/><Relationship Id="rId7" Type="http://schemas.openxmlformats.org/officeDocument/2006/relationships/customXml" Target="../ink/ink13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5" Type="http://schemas.openxmlformats.org/officeDocument/2006/relationships/customXml" Target="../ink/ink133.xml"/><Relationship Id="rId4" Type="http://schemas.openxmlformats.org/officeDocument/2006/relationships/image" Target="../media/image16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customXml" Target="../ink/ink135.xml"/><Relationship Id="rId7" Type="http://schemas.openxmlformats.org/officeDocument/2006/relationships/customXml" Target="../ink/ink137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0.png"/><Relationship Id="rId5" Type="http://schemas.openxmlformats.org/officeDocument/2006/relationships/customXml" Target="../ink/ink136.xml"/><Relationship Id="rId4" Type="http://schemas.openxmlformats.org/officeDocument/2006/relationships/image" Target="../media/image169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3.xml"/><Relationship Id="rId18" Type="http://schemas.openxmlformats.org/officeDocument/2006/relationships/image" Target="../media/image1800.png"/><Relationship Id="rId26" Type="http://schemas.openxmlformats.org/officeDocument/2006/relationships/image" Target="../media/image1840.png"/><Relationship Id="rId3" Type="http://schemas.openxmlformats.org/officeDocument/2006/relationships/customXml" Target="../ink/ink138.xml"/><Relationship Id="rId21" Type="http://schemas.openxmlformats.org/officeDocument/2006/relationships/customXml" Target="../ink/ink147.xml"/><Relationship Id="rId34" Type="http://schemas.openxmlformats.org/officeDocument/2006/relationships/image" Target="../media/image1880.png"/><Relationship Id="rId7" Type="http://schemas.openxmlformats.org/officeDocument/2006/relationships/customXml" Target="../ink/ink140.xml"/><Relationship Id="rId12" Type="http://schemas.openxmlformats.org/officeDocument/2006/relationships/image" Target="../media/image1770.png"/><Relationship Id="rId17" Type="http://schemas.openxmlformats.org/officeDocument/2006/relationships/customXml" Target="../ink/ink145.xml"/><Relationship Id="rId25" Type="http://schemas.openxmlformats.org/officeDocument/2006/relationships/customXml" Target="../ink/ink149.xml"/><Relationship Id="rId33" Type="http://schemas.openxmlformats.org/officeDocument/2006/relationships/customXml" Target="../ink/ink153.xml"/><Relationship Id="rId2" Type="http://schemas.openxmlformats.org/officeDocument/2006/relationships/image" Target="../media/image163.png"/><Relationship Id="rId16" Type="http://schemas.openxmlformats.org/officeDocument/2006/relationships/image" Target="../media/image1790.png"/><Relationship Id="rId20" Type="http://schemas.openxmlformats.org/officeDocument/2006/relationships/image" Target="../media/image1810.png"/><Relationship Id="rId29" Type="http://schemas.openxmlformats.org/officeDocument/2006/relationships/customXml" Target="../ink/ink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0.png"/><Relationship Id="rId11" Type="http://schemas.openxmlformats.org/officeDocument/2006/relationships/customXml" Target="../ink/ink142.xml"/><Relationship Id="rId24" Type="http://schemas.openxmlformats.org/officeDocument/2006/relationships/image" Target="../media/image1830.png"/><Relationship Id="rId32" Type="http://schemas.openxmlformats.org/officeDocument/2006/relationships/image" Target="../media/image1870.png"/><Relationship Id="rId5" Type="http://schemas.openxmlformats.org/officeDocument/2006/relationships/customXml" Target="../ink/ink139.xml"/><Relationship Id="rId15" Type="http://schemas.openxmlformats.org/officeDocument/2006/relationships/customXml" Target="../ink/ink144.xml"/><Relationship Id="rId23" Type="http://schemas.openxmlformats.org/officeDocument/2006/relationships/customXml" Target="../ink/ink148.xml"/><Relationship Id="rId28" Type="http://schemas.openxmlformats.org/officeDocument/2006/relationships/image" Target="../media/image1850.png"/><Relationship Id="rId10" Type="http://schemas.openxmlformats.org/officeDocument/2006/relationships/image" Target="../media/image1760.png"/><Relationship Id="rId19" Type="http://schemas.openxmlformats.org/officeDocument/2006/relationships/customXml" Target="../ink/ink146.xml"/><Relationship Id="rId31" Type="http://schemas.openxmlformats.org/officeDocument/2006/relationships/customXml" Target="../ink/ink152.xml"/><Relationship Id="rId4" Type="http://schemas.openxmlformats.org/officeDocument/2006/relationships/image" Target="../media/image1730.png"/><Relationship Id="rId9" Type="http://schemas.openxmlformats.org/officeDocument/2006/relationships/customXml" Target="../ink/ink141.xml"/><Relationship Id="rId14" Type="http://schemas.openxmlformats.org/officeDocument/2006/relationships/image" Target="../media/image1780.png"/><Relationship Id="rId22" Type="http://schemas.openxmlformats.org/officeDocument/2006/relationships/image" Target="../media/image1820.png"/><Relationship Id="rId27" Type="http://schemas.openxmlformats.org/officeDocument/2006/relationships/customXml" Target="../ink/ink150.xml"/><Relationship Id="rId30" Type="http://schemas.openxmlformats.org/officeDocument/2006/relationships/image" Target="../media/image1860.png"/><Relationship Id="rId8" Type="http://schemas.openxmlformats.org/officeDocument/2006/relationships/image" Target="../media/image17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8.em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6.emf"/><Relationship Id="rId9" Type="http://schemas.openxmlformats.org/officeDocument/2006/relationships/image" Target="../media/image17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7.png"/><Relationship Id="rId18" Type="http://schemas.openxmlformats.org/officeDocument/2006/relationships/image" Target="../media/image261.png"/><Relationship Id="rId26" Type="http://schemas.openxmlformats.org/officeDocument/2006/relationships/image" Target="../media/image267.png"/><Relationship Id="rId39" Type="http://schemas.openxmlformats.org/officeDocument/2006/relationships/customXml" Target="../ink/ink166.xml"/><Relationship Id="rId21" Type="http://schemas.openxmlformats.org/officeDocument/2006/relationships/image" Target="../media/image263.png"/><Relationship Id="rId34" Type="http://schemas.openxmlformats.org/officeDocument/2006/relationships/image" Target="../media/image271.png"/><Relationship Id="rId7" Type="http://schemas.openxmlformats.org/officeDocument/2006/relationships/customXml" Target="../ink/ink155.xml"/><Relationship Id="rId2" Type="http://schemas.openxmlformats.org/officeDocument/2006/relationships/image" Target="../media/image249.png"/><Relationship Id="rId16" Type="http://schemas.openxmlformats.org/officeDocument/2006/relationships/image" Target="../media/image259.png"/><Relationship Id="rId20" Type="http://schemas.openxmlformats.org/officeDocument/2006/relationships/customXml" Target="../ink/ink158.xml"/><Relationship Id="rId29" Type="http://schemas.openxmlformats.org/officeDocument/2006/relationships/customXml" Target="../ink/ink161.xml"/><Relationship Id="rId41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194.png"/><Relationship Id="rId24" Type="http://schemas.openxmlformats.org/officeDocument/2006/relationships/image" Target="../media/image265.png"/><Relationship Id="rId32" Type="http://schemas.openxmlformats.org/officeDocument/2006/relationships/image" Target="../media/image270.png"/><Relationship Id="rId37" Type="http://schemas.openxmlformats.org/officeDocument/2006/relationships/customXml" Target="../ink/ink165.xml"/><Relationship Id="rId40" Type="http://schemas.openxmlformats.org/officeDocument/2006/relationships/image" Target="../media/image274.png"/><Relationship Id="rId5" Type="http://schemas.openxmlformats.org/officeDocument/2006/relationships/customXml" Target="../ink/ink154.xml"/><Relationship Id="rId15" Type="http://schemas.openxmlformats.org/officeDocument/2006/relationships/customXml" Target="../ink/ink157.xml"/><Relationship Id="rId23" Type="http://schemas.openxmlformats.org/officeDocument/2006/relationships/image" Target="../media/image264.png"/><Relationship Id="rId28" Type="http://schemas.openxmlformats.org/officeDocument/2006/relationships/image" Target="../media/image268.png"/><Relationship Id="rId36" Type="http://schemas.openxmlformats.org/officeDocument/2006/relationships/image" Target="../media/image272.png"/><Relationship Id="rId10" Type="http://schemas.openxmlformats.org/officeDocument/2006/relationships/image" Target="../media/image254.png"/><Relationship Id="rId19" Type="http://schemas.openxmlformats.org/officeDocument/2006/relationships/image" Target="../media/image262.png"/><Relationship Id="rId31" Type="http://schemas.openxmlformats.org/officeDocument/2006/relationships/customXml" Target="../ink/ink162.xml"/><Relationship Id="rId4" Type="http://schemas.openxmlformats.org/officeDocument/2006/relationships/image" Target="../media/image251.png"/><Relationship Id="rId9" Type="http://schemas.openxmlformats.org/officeDocument/2006/relationships/customXml" Target="../ink/ink156.xml"/><Relationship Id="rId14" Type="http://schemas.openxmlformats.org/officeDocument/2006/relationships/image" Target="../media/image258.png"/><Relationship Id="rId22" Type="http://schemas.openxmlformats.org/officeDocument/2006/relationships/customXml" Target="../ink/ink159.xml"/><Relationship Id="rId27" Type="http://schemas.openxmlformats.org/officeDocument/2006/relationships/customXml" Target="../ink/ink160.xml"/><Relationship Id="rId30" Type="http://schemas.openxmlformats.org/officeDocument/2006/relationships/image" Target="../media/image269.png"/><Relationship Id="rId35" Type="http://schemas.openxmlformats.org/officeDocument/2006/relationships/customXml" Target="../ink/ink164.xml"/><Relationship Id="rId8" Type="http://schemas.openxmlformats.org/officeDocument/2006/relationships/image" Target="../media/image253.png"/><Relationship Id="rId3" Type="http://schemas.openxmlformats.org/officeDocument/2006/relationships/image" Target="../media/image250.png"/><Relationship Id="rId12" Type="http://schemas.openxmlformats.org/officeDocument/2006/relationships/image" Target="../media/image256.png"/><Relationship Id="rId17" Type="http://schemas.openxmlformats.org/officeDocument/2006/relationships/image" Target="../media/image260.png"/><Relationship Id="rId25" Type="http://schemas.openxmlformats.org/officeDocument/2006/relationships/image" Target="../media/image266.png"/><Relationship Id="rId33" Type="http://schemas.openxmlformats.org/officeDocument/2006/relationships/customXml" Target="../ink/ink163.xml"/><Relationship Id="rId38" Type="http://schemas.openxmlformats.org/officeDocument/2006/relationships/image" Target="../media/image2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0" Type="http://schemas.openxmlformats.org/officeDocument/2006/relationships/image" Target="../media/image284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.xml"/><Relationship Id="rId13" Type="http://schemas.openxmlformats.org/officeDocument/2006/relationships/image" Target="../media/image294.png"/><Relationship Id="rId18" Type="http://schemas.openxmlformats.org/officeDocument/2006/relationships/customXml" Target="../ink/ink172.xml"/><Relationship Id="rId26" Type="http://schemas.openxmlformats.org/officeDocument/2006/relationships/customXml" Target="../ink/ink176.xml"/><Relationship Id="rId3" Type="http://schemas.openxmlformats.org/officeDocument/2006/relationships/image" Target="../media/image287.png"/><Relationship Id="rId21" Type="http://schemas.openxmlformats.org/officeDocument/2006/relationships/image" Target="../media/image298.png"/><Relationship Id="rId7" Type="http://schemas.openxmlformats.org/officeDocument/2006/relationships/image" Target="../media/image291.png"/><Relationship Id="rId12" Type="http://schemas.openxmlformats.org/officeDocument/2006/relationships/customXml" Target="../ink/ink169.xml"/><Relationship Id="rId17" Type="http://schemas.openxmlformats.org/officeDocument/2006/relationships/image" Target="../media/image296.png"/><Relationship Id="rId25" Type="http://schemas.openxmlformats.org/officeDocument/2006/relationships/image" Target="../media/image300.png"/><Relationship Id="rId2" Type="http://schemas.openxmlformats.org/officeDocument/2006/relationships/image" Target="../media/image195.png"/><Relationship Id="rId16" Type="http://schemas.openxmlformats.org/officeDocument/2006/relationships/customXml" Target="../ink/ink171.xml"/><Relationship Id="rId20" Type="http://schemas.openxmlformats.org/officeDocument/2006/relationships/customXml" Target="../ink/ink173.xml"/><Relationship Id="rId29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293.png"/><Relationship Id="rId24" Type="http://schemas.openxmlformats.org/officeDocument/2006/relationships/customXml" Target="../ink/ink175.xml"/><Relationship Id="rId5" Type="http://schemas.openxmlformats.org/officeDocument/2006/relationships/image" Target="../media/image289.png"/><Relationship Id="rId15" Type="http://schemas.openxmlformats.org/officeDocument/2006/relationships/image" Target="../media/image295.png"/><Relationship Id="rId23" Type="http://schemas.openxmlformats.org/officeDocument/2006/relationships/image" Target="../media/image299.png"/><Relationship Id="rId28" Type="http://schemas.openxmlformats.org/officeDocument/2006/relationships/customXml" Target="../ink/ink177.xml"/><Relationship Id="rId10" Type="http://schemas.openxmlformats.org/officeDocument/2006/relationships/customXml" Target="../ink/ink168.xml"/><Relationship Id="rId19" Type="http://schemas.openxmlformats.org/officeDocument/2006/relationships/image" Target="../media/image297.png"/><Relationship Id="rId31" Type="http://schemas.openxmlformats.org/officeDocument/2006/relationships/image" Target="../media/image303.png"/><Relationship Id="rId4" Type="http://schemas.openxmlformats.org/officeDocument/2006/relationships/image" Target="../media/image288.png"/><Relationship Id="rId9" Type="http://schemas.openxmlformats.org/officeDocument/2006/relationships/image" Target="../media/image292.png"/><Relationship Id="rId14" Type="http://schemas.openxmlformats.org/officeDocument/2006/relationships/customXml" Target="../ink/ink170.xml"/><Relationship Id="rId22" Type="http://schemas.openxmlformats.org/officeDocument/2006/relationships/customXml" Target="../ink/ink174.xml"/><Relationship Id="rId27" Type="http://schemas.openxmlformats.org/officeDocument/2006/relationships/image" Target="../media/image301.png"/><Relationship Id="rId30" Type="http://schemas.openxmlformats.org/officeDocument/2006/relationships/customXml" Target="../ink/ink17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png"/><Relationship Id="rId117" Type="http://schemas.openxmlformats.org/officeDocument/2006/relationships/image" Target="../media/image85.png"/><Relationship Id="rId21" Type="http://schemas.openxmlformats.org/officeDocument/2006/relationships/customXml" Target="../ink/ink10.xml"/><Relationship Id="rId42" Type="http://schemas.openxmlformats.org/officeDocument/2006/relationships/image" Target="../media/image46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59.png"/><Relationship Id="rId84" Type="http://schemas.openxmlformats.org/officeDocument/2006/relationships/image" Target="../media/image67.png"/><Relationship Id="rId89" Type="http://schemas.openxmlformats.org/officeDocument/2006/relationships/customXml" Target="../ink/ink44.xml"/><Relationship Id="rId112" Type="http://schemas.openxmlformats.org/officeDocument/2006/relationships/image" Target="../media/image81.png"/><Relationship Id="rId16" Type="http://schemas.openxmlformats.org/officeDocument/2006/relationships/image" Target="../media/image33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41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54.png"/><Relationship Id="rId74" Type="http://schemas.openxmlformats.org/officeDocument/2006/relationships/image" Target="../media/image62.png"/><Relationship Id="rId79" Type="http://schemas.openxmlformats.org/officeDocument/2006/relationships/customXml" Target="../ink/ink39.xml"/><Relationship Id="rId102" Type="http://schemas.openxmlformats.org/officeDocument/2006/relationships/image" Target="../media/image76.png"/><Relationship Id="rId5" Type="http://schemas.openxmlformats.org/officeDocument/2006/relationships/customXml" Target="../ink/ink2.xml"/><Relationship Id="rId90" Type="http://schemas.openxmlformats.org/officeDocument/2006/relationships/image" Target="../media/image70.png"/><Relationship Id="rId95" Type="http://schemas.openxmlformats.org/officeDocument/2006/relationships/customXml" Target="../ink/ink47.xml"/><Relationship Id="rId22" Type="http://schemas.openxmlformats.org/officeDocument/2006/relationships/image" Target="../media/image36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49.png"/><Relationship Id="rId64" Type="http://schemas.openxmlformats.org/officeDocument/2006/relationships/image" Target="../media/image57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80" Type="http://schemas.openxmlformats.org/officeDocument/2006/relationships/image" Target="../media/image65.png"/><Relationship Id="rId85" Type="http://schemas.openxmlformats.org/officeDocument/2006/relationships/customXml" Target="../ink/ink42.xml"/><Relationship Id="rId12" Type="http://schemas.openxmlformats.org/officeDocument/2006/relationships/image" Target="../media/image31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44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79.png"/><Relationship Id="rId54" Type="http://schemas.openxmlformats.org/officeDocument/2006/relationships/image" Target="../media/image52.png"/><Relationship Id="rId70" Type="http://schemas.openxmlformats.org/officeDocument/2006/relationships/image" Target="../media/image60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23" Type="http://schemas.openxmlformats.org/officeDocument/2006/relationships/customXml" Target="../ink/ink11.xml"/><Relationship Id="rId28" Type="http://schemas.openxmlformats.org/officeDocument/2006/relationships/image" Target="../media/image39.png"/><Relationship Id="rId49" Type="http://schemas.openxmlformats.org/officeDocument/2006/relationships/customXml" Target="../ink/ink24.xml"/><Relationship Id="rId114" Type="http://schemas.openxmlformats.org/officeDocument/2006/relationships/image" Target="../media/image82.png"/><Relationship Id="rId10" Type="http://schemas.openxmlformats.org/officeDocument/2006/relationships/image" Target="../media/image30.png"/><Relationship Id="rId31" Type="http://schemas.openxmlformats.org/officeDocument/2006/relationships/customXml" Target="../ink/ink15.xml"/><Relationship Id="rId44" Type="http://schemas.openxmlformats.org/officeDocument/2006/relationships/image" Target="../media/image47.png"/><Relationship Id="rId52" Type="http://schemas.openxmlformats.org/officeDocument/2006/relationships/image" Target="../media/image51.png"/><Relationship Id="rId60" Type="http://schemas.openxmlformats.org/officeDocument/2006/relationships/image" Target="../media/image55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64.png"/><Relationship Id="rId81" Type="http://schemas.openxmlformats.org/officeDocument/2006/relationships/customXml" Target="../ink/ink40.xml"/><Relationship Id="rId86" Type="http://schemas.openxmlformats.org/officeDocument/2006/relationships/image" Target="../media/image68.png"/><Relationship Id="rId94" Type="http://schemas.openxmlformats.org/officeDocument/2006/relationships/image" Target="../media/image72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27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34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42.png"/><Relationship Id="rId50" Type="http://schemas.openxmlformats.org/officeDocument/2006/relationships/image" Target="../media/image50.png"/><Relationship Id="rId55" Type="http://schemas.openxmlformats.org/officeDocument/2006/relationships/customXml" Target="../ink/ink27.xml"/><Relationship Id="rId76" Type="http://schemas.openxmlformats.org/officeDocument/2006/relationships/image" Target="../media/image63.png"/><Relationship Id="rId97" Type="http://schemas.openxmlformats.org/officeDocument/2006/relationships/customXml" Target="../ink/ink48.xml"/><Relationship Id="rId104" Type="http://schemas.openxmlformats.org/officeDocument/2006/relationships/image" Target="../media/image77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4.xml"/><Relationship Id="rId24" Type="http://schemas.openxmlformats.org/officeDocument/2006/relationships/image" Target="../media/image37.png"/><Relationship Id="rId40" Type="http://schemas.openxmlformats.org/officeDocument/2006/relationships/image" Target="../media/image45.png"/><Relationship Id="rId45" Type="http://schemas.openxmlformats.org/officeDocument/2006/relationships/customXml" Target="../ink/ink22.xml"/><Relationship Id="rId66" Type="http://schemas.openxmlformats.org/officeDocument/2006/relationships/image" Target="../media/image58.png"/><Relationship Id="rId87" Type="http://schemas.openxmlformats.org/officeDocument/2006/relationships/customXml" Target="../ink/ink43.xml"/><Relationship Id="rId110" Type="http://schemas.openxmlformats.org/officeDocument/2006/relationships/image" Target="../media/image80.png"/><Relationship Id="rId115" Type="http://schemas.openxmlformats.org/officeDocument/2006/relationships/image" Target="../media/image83.png"/><Relationship Id="rId61" Type="http://schemas.openxmlformats.org/officeDocument/2006/relationships/customXml" Target="../ink/ink30.xml"/><Relationship Id="rId82" Type="http://schemas.openxmlformats.org/officeDocument/2006/relationships/image" Target="../media/image66.png"/><Relationship Id="rId19" Type="http://schemas.openxmlformats.org/officeDocument/2006/relationships/customXml" Target="../ink/ink9.xml"/><Relationship Id="rId14" Type="http://schemas.openxmlformats.org/officeDocument/2006/relationships/image" Target="../media/image32.png"/><Relationship Id="rId30" Type="http://schemas.openxmlformats.org/officeDocument/2006/relationships/image" Target="../media/image40.png"/><Relationship Id="rId35" Type="http://schemas.openxmlformats.org/officeDocument/2006/relationships/customXml" Target="../ink/ink17.xml"/><Relationship Id="rId56" Type="http://schemas.openxmlformats.org/officeDocument/2006/relationships/image" Target="../media/image53.png"/><Relationship Id="rId77" Type="http://schemas.openxmlformats.org/officeDocument/2006/relationships/customXml" Target="../ink/ink38.xml"/><Relationship Id="rId100" Type="http://schemas.openxmlformats.org/officeDocument/2006/relationships/image" Target="../media/image75.png"/><Relationship Id="rId105" Type="http://schemas.openxmlformats.org/officeDocument/2006/relationships/customXml" Target="../ink/ink52.xml"/><Relationship Id="rId8" Type="http://schemas.openxmlformats.org/officeDocument/2006/relationships/image" Target="../media/image29.png"/><Relationship Id="rId51" Type="http://schemas.openxmlformats.org/officeDocument/2006/relationships/customXml" Target="../ink/ink25.xml"/><Relationship Id="rId72" Type="http://schemas.openxmlformats.org/officeDocument/2006/relationships/image" Target="../media/image61.png"/><Relationship Id="rId93" Type="http://schemas.openxmlformats.org/officeDocument/2006/relationships/customXml" Target="../ink/ink46.xml"/><Relationship Id="rId98" Type="http://schemas.openxmlformats.org/officeDocument/2006/relationships/image" Target="../media/image74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48.png"/><Relationship Id="rId67" Type="http://schemas.openxmlformats.org/officeDocument/2006/relationships/customXml" Target="../ink/ink33.xml"/><Relationship Id="rId116" Type="http://schemas.openxmlformats.org/officeDocument/2006/relationships/image" Target="../media/image84.png"/><Relationship Id="rId20" Type="http://schemas.openxmlformats.org/officeDocument/2006/relationships/image" Target="../media/image35.png"/><Relationship Id="rId41" Type="http://schemas.openxmlformats.org/officeDocument/2006/relationships/customXml" Target="../ink/ink20.xml"/><Relationship Id="rId62" Type="http://schemas.openxmlformats.org/officeDocument/2006/relationships/image" Target="../media/image56.png"/><Relationship Id="rId83" Type="http://schemas.openxmlformats.org/officeDocument/2006/relationships/customXml" Target="../ink/ink41.xml"/><Relationship Id="rId88" Type="http://schemas.openxmlformats.org/officeDocument/2006/relationships/image" Target="../media/image69.png"/><Relationship Id="rId111" Type="http://schemas.openxmlformats.org/officeDocument/2006/relationships/customXml" Target="../ink/ink55.xml"/><Relationship Id="rId15" Type="http://schemas.openxmlformats.org/officeDocument/2006/relationships/customXml" Target="../ink/ink7.xml"/><Relationship Id="rId36" Type="http://schemas.openxmlformats.org/officeDocument/2006/relationships/image" Target="../media/image43.png"/><Relationship Id="rId57" Type="http://schemas.openxmlformats.org/officeDocument/2006/relationships/customXml" Target="../ink/ink28.xml"/><Relationship Id="rId106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564FA71-B254-4795-C5B4-E1FAE43367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667000"/>
            <a:ext cx="8305800" cy="3505200"/>
          </a:xfrm>
        </p:spPr>
        <p:txBody>
          <a:bodyPr/>
          <a:lstStyle/>
          <a:p>
            <a:pPr>
              <a:defRPr/>
            </a:pPr>
            <a:b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</a:rPr>
            </a:b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</a:rPr>
              <a:t> </a:t>
            </a:r>
            <a:b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</a:rPr>
            </a:br>
            <a:endParaRPr lang="en-US" altLang="en-US" sz="2800"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</a:endParaRPr>
          </a:p>
        </p:txBody>
      </p:sp>
      <p:pic>
        <p:nvPicPr>
          <p:cNvPr id="14338" name="Picture 8">
            <a:extLst>
              <a:ext uri="{FF2B5EF4-FFF2-40B4-BE49-F238E27FC236}">
                <a16:creationId xmlns:a16="http://schemas.microsoft.com/office/drawing/2014/main" id="{9E2E5F51-3A02-555E-8AB1-5EDCB2E2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0">
            <a:extLst>
              <a:ext uri="{FF2B5EF4-FFF2-40B4-BE49-F238E27FC236}">
                <a16:creationId xmlns:a16="http://schemas.microsoft.com/office/drawing/2014/main" id="{8CBD61CB-D406-206B-5EC1-B702C46F3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667000"/>
            <a:ext cx="7772400" cy="3962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n-US" sz="2800" b="1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EEL 5245 POWER ELECTRONICS I</a:t>
            </a:r>
            <a:b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b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800" b="1" dirty="0">
                <a:latin typeface="Times New Roman" charset="0"/>
                <a:ea typeface="ＭＳ Ｐゴシック" charset="0"/>
                <a:cs typeface="Times New Roman" charset="0"/>
              </a:rPr>
              <a:t> Lecture #10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b="1" dirty="0">
                <a:latin typeface="Times New Roman" charset="0"/>
                <a:ea typeface="ＭＳ Ｐゴシック" charset="0"/>
                <a:cs typeface="Times New Roman" charset="0"/>
              </a:rPr>
              <a:t>Ch. 3: Power System Basics and Sinusoidal Systems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n-US" sz="2800" b="1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72">
            <a:extLst>
              <a:ext uri="{FF2B5EF4-FFF2-40B4-BE49-F238E27FC236}">
                <a16:creationId xmlns:a16="http://schemas.microsoft.com/office/drawing/2014/main" id="{C62CA20D-60D3-4CB3-801A-0855E0E6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p:pic>
        <p:nvPicPr>
          <p:cNvPr id="30722" name="Picture 19456" descr="Screen Shot 2016-04-13 at 9.35.27 AM.png">
            <a:extLst>
              <a:ext uri="{FF2B5EF4-FFF2-40B4-BE49-F238E27FC236}">
                <a16:creationId xmlns:a16="http://schemas.microsoft.com/office/drawing/2014/main" id="{92E5F8FC-F626-7FDB-ACAB-D88C9F6D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2108200"/>
            <a:ext cx="558323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>
            <a:extLst>
              <a:ext uri="{FF2B5EF4-FFF2-40B4-BE49-F238E27FC236}">
                <a16:creationId xmlns:a16="http://schemas.microsoft.com/office/drawing/2014/main" id="{9379DB76-D48E-4051-BA5D-1842F2D5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484438"/>
            <a:ext cx="27336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A22260-A3B4-E23C-F468-6CBEDFFF3AC8}"/>
                  </a:ext>
                </a:extLst>
              </p14:cNvPr>
              <p14:cNvContentPartPr/>
              <p14:nvPr/>
            </p14:nvContentPartPr>
            <p14:xfrm>
              <a:off x="2276368" y="2888630"/>
              <a:ext cx="372600" cy="224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A22260-A3B4-E23C-F468-6CBEDFFF3A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3368" y="2825630"/>
                <a:ext cx="498240" cy="23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50E97A-204D-7E71-98D4-F4E8409F9AE6}"/>
                  </a:ext>
                </a:extLst>
              </p14:cNvPr>
              <p14:cNvContentPartPr/>
              <p14:nvPr/>
            </p14:nvContentPartPr>
            <p14:xfrm>
              <a:off x="3148648" y="2881790"/>
              <a:ext cx="335520" cy="227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50E97A-204D-7E71-98D4-F4E8409F9A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5648" y="2818790"/>
                <a:ext cx="461160" cy="24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F9032BB-95A3-6417-B5C3-6C2A18DAF01B}"/>
                  </a:ext>
                </a:extLst>
              </p14:cNvPr>
              <p14:cNvContentPartPr/>
              <p14:nvPr/>
            </p14:nvContentPartPr>
            <p14:xfrm>
              <a:off x="3846688" y="2922110"/>
              <a:ext cx="450000" cy="2201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F9032BB-95A3-6417-B5C3-6C2A18DAF0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83688" y="2859110"/>
                <a:ext cx="575640" cy="23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CE549D-64F6-A023-BC97-7DDC6A0510DA}"/>
                  </a:ext>
                </a:extLst>
              </p14:cNvPr>
              <p14:cNvContentPartPr/>
              <p14:nvPr/>
            </p14:nvContentPartPr>
            <p14:xfrm>
              <a:off x="3962968" y="4060790"/>
              <a:ext cx="197640" cy="939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CE549D-64F6-A023-BC97-7DDC6A0510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0083" y="3997790"/>
                <a:ext cx="323052" cy="10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381152-34C7-9EDD-ABA3-A344A4D6A898}"/>
                  </a:ext>
                </a:extLst>
              </p14:cNvPr>
              <p14:cNvContentPartPr/>
              <p14:nvPr/>
            </p14:nvContentPartPr>
            <p14:xfrm>
              <a:off x="4745608" y="2935070"/>
              <a:ext cx="304200" cy="2208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381152-34C7-9EDD-ABA3-A344A4D6A89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82608" y="2872080"/>
                <a:ext cx="429840" cy="2334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6D8A93-5C13-4F50-E9AA-A70AEF516DDB}"/>
                  </a:ext>
                </a:extLst>
              </p14:cNvPr>
              <p14:cNvContentPartPr/>
              <p14:nvPr/>
            </p14:nvContentPartPr>
            <p14:xfrm>
              <a:off x="5523208" y="2895470"/>
              <a:ext cx="305640" cy="217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6D8A93-5C13-4F50-E9AA-A70AEF516DD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60208" y="2832470"/>
                <a:ext cx="431280" cy="23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EEB41D4-5C1C-8B29-7C93-9C601D978A0F}"/>
                  </a:ext>
                </a:extLst>
              </p14:cNvPr>
              <p14:cNvContentPartPr/>
              <p14:nvPr/>
            </p14:nvContentPartPr>
            <p14:xfrm>
              <a:off x="1877488" y="3486590"/>
              <a:ext cx="81720" cy="1691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EEB41D4-5C1C-8B29-7C93-9C601D978A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59488" y="3468590"/>
                <a:ext cx="117360" cy="17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093BC7-CE3B-7D20-A4CC-F1149E7D2F6F}"/>
                  </a:ext>
                </a:extLst>
              </p14:cNvPr>
              <p14:cNvContentPartPr/>
              <p14:nvPr/>
            </p14:nvContentPartPr>
            <p14:xfrm>
              <a:off x="4818328" y="4792670"/>
              <a:ext cx="108000" cy="322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093BC7-CE3B-7D20-A4CC-F1149E7D2F6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00328" y="4774670"/>
                <a:ext cx="14364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8847E7-47A3-9618-9068-E08E0C88A338}"/>
                  </a:ext>
                </a:extLst>
              </p14:cNvPr>
              <p14:cNvContentPartPr/>
              <p14:nvPr/>
            </p14:nvContentPartPr>
            <p14:xfrm>
              <a:off x="7219888" y="5234750"/>
              <a:ext cx="274320" cy="140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8847E7-47A3-9618-9068-E08E0C88A3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1888" y="5216796"/>
                <a:ext cx="309960" cy="176309"/>
              </a:xfrm>
              <a:prstGeom prst="rect">
                <a:avLst/>
              </a:prstGeom>
            </p:spPr>
          </p:pic>
        </mc:Fallback>
      </mc:AlternateContent>
      <p:grpSp>
        <p:nvGrpSpPr>
          <p:cNvPr id="30733" name="Group 16">
            <a:extLst>
              <a:ext uri="{FF2B5EF4-FFF2-40B4-BE49-F238E27FC236}">
                <a16:creationId xmlns:a16="http://schemas.microsoft.com/office/drawing/2014/main" id="{F7AFF317-B75A-5E36-636E-7EC26561D15D}"/>
              </a:ext>
            </a:extLst>
          </p:cNvPr>
          <p:cNvGrpSpPr>
            <a:grpSpLocks/>
          </p:cNvGrpSpPr>
          <p:nvPr/>
        </p:nvGrpSpPr>
        <p:grpSpPr bwMode="auto">
          <a:xfrm>
            <a:off x="7185025" y="5213350"/>
            <a:ext cx="342900" cy="174625"/>
            <a:chOff x="7184248" y="5212790"/>
            <a:chExt cx="344160" cy="17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C7D4CCE-6382-B37E-3C44-CB3DD422C2E5}"/>
                    </a:ext>
                  </a:extLst>
                </p14:cNvPr>
                <p14:cNvContentPartPr/>
                <p14:nvPr/>
              </p14:nvContentPartPr>
              <p14:xfrm>
                <a:off x="7184248" y="5212790"/>
                <a:ext cx="344160" cy="174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C7D4CCE-6382-B37E-3C44-CB3DD422C2E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66229" y="5194827"/>
                  <a:ext cx="379837" cy="2101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D804D5-7A54-9FD1-A207-A46C1841A2F8}"/>
                    </a:ext>
                  </a:extLst>
                </p14:cNvPr>
                <p14:cNvContentPartPr/>
                <p14:nvPr/>
              </p14:nvContentPartPr>
              <p14:xfrm>
                <a:off x="7224568" y="5292350"/>
                <a:ext cx="19440" cy="58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D804D5-7A54-9FD1-A207-A46C1841A2F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06568" y="5274350"/>
                  <a:ext cx="55080" cy="9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2A5F2D-2F7E-40E2-A5E2-3EF503F08CAB}"/>
                  </a:ext>
                </a:extLst>
              </p14:cNvPr>
              <p14:cNvContentPartPr/>
              <p14:nvPr/>
            </p14:nvContentPartPr>
            <p14:xfrm>
              <a:off x="7522648" y="5253830"/>
              <a:ext cx="9720" cy="96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2A5F2D-2F7E-40E2-A5E2-3EF503F08C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04648" y="5235763"/>
                <a:ext cx="45360" cy="132613"/>
              </a:xfrm>
              <a:prstGeom prst="rect">
                <a:avLst/>
              </a:prstGeom>
            </p:spPr>
          </p:pic>
        </mc:Fallback>
      </mc:AlternateContent>
      <p:sp>
        <p:nvSpPr>
          <p:cNvPr id="30735" name="TextBox 72">
            <a:extLst>
              <a:ext uri="{FF2B5EF4-FFF2-40B4-BE49-F238E27FC236}">
                <a16:creationId xmlns:a16="http://schemas.microsoft.com/office/drawing/2014/main" id="{7518B19B-0B45-94F0-96F1-CD59FFA5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4889500"/>
            <a:ext cx="1435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Chalkboard" panose="03050602040202020205" pitchFamily="66" charset="77"/>
              </a:rPr>
              <a:t>Power to home from utility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2FDFE7B-95F7-1CFA-6C5D-A7B32F8C03A3}"/>
                  </a:ext>
                </a:extLst>
              </p14:cNvPr>
              <p14:cNvContentPartPr/>
              <p14:nvPr/>
            </p14:nvContentPartPr>
            <p14:xfrm>
              <a:off x="5827408" y="2823110"/>
              <a:ext cx="200880" cy="625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2FDFE7B-95F7-1CFA-6C5D-A7B32F8C03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64408" y="2760110"/>
                <a:ext cx="32652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06A21E8-9119-F666-005B-508C3FE5A6BB}"/>
                  </a:ext>
                </a:extLst>
              </p14:cNvPr>
              <p14:cNvContentPartPr/>
              <p14:nvPr/>
            </p14:nvContentPartPr>
            <p14:xfrm>
              <a:off x="5796448" y="2801510"/>
              <a:ext cx="30240" cy="1698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06A21E8-9119-F666-005B-508C3FE5A6B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33448" y="2738510"/>
                <a:ext cx="155880" cy="18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B35CD9-8084-1F24-D1A1-48BC551A1277}"/>
                  </a:ext>
                </a:extLst>
              </p14:cNvPr>
              <p14:cNvContentPartPr/>
              <p14:nvPr/>
            </p14:nvContentPartPr>
            <p14:xfrm>
              <a:off x="5663968" y="2788550"/>
              <a:ext cx="72360" cy="2327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B35CD9-8084-1F24-D1A1-48BC551A127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00968" y="2725550"/>
                <a:ext cx="198000" cy="245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9A6577B-188E-CD41-03F6-1F8091A2AFE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8722" y="1048587"/>
            <a:ext cx="7432692" cy="781368"/>
          </a:xfrm>
          <a:prstGeom prst="rect">
            <a:avLst/>
          </a:prstGeom>
          <a:blipFill>
            <a:blip r:embed="rId35"/>
            <a:stretch>
              <a:fillRect b="-80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F4F52C-F080-2E80-5A94-D7C1AB50345D}"/>
                  </a:ext>
                </a:extLst>
              </p14:cNvPr>
              <p14:cNvContentPartPr/>
              <p14:nvPr/>
            </p14:nvContentPartPr>
            <p14:xfrm>
              <a:off x="2398001" y="4086972"/>
              <a:ext cx="360" cy="216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F4F52C-F080-2E80-5A94-D7C1AB50345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08361" y="3906972"/>
                <a:ext cx="18000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3219F3-D898-324D-8DE9-88C8338C2886}"/>
                  </a:ext>
                </a:extLst>
              </p14:cNvPr>
              <p14:cNvContentPartPr/>
              <p14:nvPr/>
            </p14:nvContentPartPr>
            <p14:xfrm>
              <a:off x="2479361" y="4155732"/>
              <a:ext cx="6480" cy="26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3219F3-D898-324D-8DE9-88C8338C288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89721" y="3975732"/>
                <a:ext cx="186120" cy="62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EEDA92-6A03-AAAE-1EF9-F62F860A38D7}"/>
                  </a:ext>
                </a:extLst>
              </p14:cNvPr>
              <p14:cNvContentPartPr/>
              <p14:nvPr/>
            </p14:nvContentPartPr>
            <p14:xfrm>
              <a:off x="4150481" y="3946212"/>
              <a:ext cx="37080" cy="279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EEDA92-6A03-AAAE-1EF9-F62F860A38D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60481" y="3766212"/>
                <a:ext cx="21672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DAD6298-4472-C458-0572-50165EE9FFB9}"/>
                  </a:ext>
                </a:extLst>
              </p14:cNvPr>
              <p14:cNvContentPartPr/>
              <p14:nvPr/>
            </p14:nvContentPartPr>
            <p14:xfrm>
              <a:off x="4841321" y="4797972"/>
              <a:ext cx="15840" cy="172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DAD6298-4472-C458-0572-50165EE9FFB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51681" y="4618332"/>
                <a:ext cx="19548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FE46F74-74CB-FD00-8A7E-C76BB833E620}"/>
                  </a:ext>
                </a:extLst>
              </p14:cNvPr>
              <p14:cNvContentPartPr/>
              <p14:nvPr/>
            </p14:nvContentPartPr>
            <p14:xfrm>
              <a:off x="4809281" y="4527612"/>
              <a:ext cx="29160" cy="194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FE46F74-74CB-FD00-8A7E-C76BB833E62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19281" y="4347972"/>
                <a:ext cx="20880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A4139C-5401-A357-01B2-1B34034F49C5}"/>
                  </a:ext>
                </a:extLst>
              </p14:cNvPr>
              <p14:cNvContentPartPr/>
              <p14:nvPr/>
            </p14:nvContentPartPr>
            <p14:xfrm>
              <a:off x="5587961" y="3768372"/>
              <a:ext cx="69120" cy="1139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A4139C-5401-A357-01B2-1B34034F49C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497961" y="3588372"/>
                <a:ext cx="248760" cy="14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F08B576-F716-257E-8D5D-E45F08D1B38C}"/>
                  </a:ext>
                </a:extLst>
              </p14:cNvPr>
              <p14:cNvContentPartPr/>
              <p14:nvPr/>
            </p14:nvContentPartPr>
            <p14:xfrm>
              <a:off x="7495601" y="530629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F08B576-F716-257E-8D5D-E45F08D1B3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441601" y="519829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3399C8-1B54-B7CD-8FFF-E16107FA0862}"/>
                  </a:ext>
                </a:extLst>
              </p14:cNvPr>
              <p14:cNvContentPartPr/>
              <p14:nvPr/>
            </p14:nvContentPartPr>
            <p14:xfrm>
              <a:off x="7141721" y="3401532"/>
              <a:ext cx="351360" cy="183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3399C8-1B54-B7CD-8FFF-E16107FA086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05721" y="3365532"/>
                <a:ext cx="423000" cy="25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72">
            <a:extLst>
              <a:ext uri="{FF2B5EF4-FFF2-40B4-BE49-F238E27FC236}">
                <a16:creationId xmlns:a16="http://schemas.microsoft.com/office/drawing/2014/main" id="{785A4CAD-EA46-B77D-917A-2178C2295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p:pic>
        <p:nvPicPr>
          <p:cNvPr id="32770" name="Picture 19456" descr="Screen Shot 2016-04-13 at 9.35.27 AM.png">
            <a:extLst>
              <a:ext uri="{FF2B5EF4-FFF2-40B4-BE49-F238E27FC236}">
                <a16:creationId xmlns:a16="http://schemas.microsoft.com/office/drawing/2014/main" id="{C9777F2E-DBDE-539E-BD02-D8A11BA0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2108200"/>
            <a:ext cx="558323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>
            <a:extLst>
              <a:ext uri="{FF2B5EF4-FFF2-40B4-BE49-F238E27FC236}">
                <a16:creationId xmlns:a16="http://schemas.microsoft.com/office/drawing/2014/main" id="{B59A7AC6-504B-D836-F034-5D0C85127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484438"/>
            <a:ext cx="27336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75E125-E977-B4A0-5B89-FA64549C03E3}"/>
                  </a:ext>
                </a:extLst>
              </p14:cNvPr>
              <p14:cNvContentPartPr/>
              <p14:nvPr/>
            </p14:nvContentPartPr>
            <p14:xfrm>
              <a:off x="2066848" y="5238350"/>
              <a:ext cx="45720" cy="163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75E125-E977-B4A0-5B89-FA64549C03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3848" y="5175350"/>
                <a:ext cx="1713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102ED98-1CCC-C314-12BB-E3BB07D7D21D}"/>
                  </a:ext>
                </a:extLst>
              </p14:cNvPr>
              <p14:cNvContentPartPr/>
              <p14:nvPr/>
            </p14:nvContentPartPr>
            <p14:xfrm>
              <a:off x="2066848" y="5344190"/>
              <a:ext cx="80640" cy="49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102ED98-1CCC-C314-12BB-E3BB07D7D2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8848" y="5326190"/>
                <a:ext cx="11628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6AEDC-B896-D72A-3B0D-3B09B6661901}"/>
                  </a:ext>
                </a:extLst>
              </p14:cNvPr>
              <p14:cNvContentPartPr/>
              <p14:nvPr/>
            </p14:nvContentPartPr>
            <p14:xfrm>
              <a:off x="2817808" y="5174990"/>
              <a:ext cx="233280" cy="715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6AEDC-B896-D72A-3B0D-3B09B66619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9808" y="5156990"/>
                <a:ext cx="26892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69D398-61E0-B71E-A814-02F1FFCE1B20}"/>
                  </a:ext>
                </a:extLst>
              </p14:cNvPr>
              <p14:cNvContentPartPr/>
              <p14:nvPr/>
            </p14:nvContentPartPr>
            <p14:xfrm>
              <a:off x="2827888" y="5135390"/>
              <a:ext cx="236160" cy="78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69D398-61E0-B71E-A814-02F1FFCE1B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9888" y="5117390"/>
                <a:ext cx="271800" cy="82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3403D9-8837-6C4C-C33F-3C3D352AFF6A}"/>
                  </a:ext>
                </a:extLst>
              </p14:cNvPr>
              <p14:cNvContentPartPr/>
              <p14:nvPr/>
            </p14:nvContentPartPr>
            <p14:xfrm>
              <a:off x="3659848" y="5563430"/>
              <a:ext cx="144000" cy="352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3403D9-8837-6C4C-C33F-3C3D352AFF6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41848" y="5545430"/>
                <a:ext cx="17964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ED4B24-92A6-EADC-7D5C-7157D8AA026B}"/>
                  </a:ext>
                </a:extLst>
              </p14:cNvPr>
              <p14:cNvContentPartPr/>
              <p14:nvPr/>
            </p14:nvContentPartPr>
            <p14:xfrm>
              <a:off x="4471288" y="5555870"/>
              <a:ext cx="82440" cy="338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ED4B24-92A6-EADC-7D5C-7157D8AA026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53366" y="5537889"/>
                <a:ext cx="117925" cy="374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B36A5F8-EF07-43B1-B54A-55A6ABDE969E}"/>
                  </a:ext>
                </a:extLst>
              </p14:cNvPr>
              <p14:cNvContentPartPr/>
              <p14:nvPr/>
            </p14:nvContentPartPr>
            <p14:xfrm>
              <a:off x="5193088" y="5223950"/>
              <a:ext cx="233280" cy="689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B36A5F8-EF07-43B1-B54A-55A6ABDE969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75088" y="5205950"/>
                <a:ext cx="26892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32785F-72FD-22F6-9C32-5BF596435ECF}"/>
                  </a:ext>
                </a:extLst>
              </p14:cNvPr>
              <p14:cNvContentPartPr/>
              <p14:nvPr/>
            </p14:nvContentPartPr>
            <p14:xfrm>
              <a:off x="4406848" y="5201990"/>
              <a:ext cx="186120" cy="462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32785F-72FD-22F6-9C32-5BF596435E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88813" y="5183990"/>
                <a:ext cx="221829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80434F7-37FE-3E4E-A864-2CB2260465B9}"/>
                  </a:ext>
                </a:extLst>
              </p14:cNvPr>
              <p14:cNvContentPartPr/>
              <p14:nvPr/>
            </p14:nvContentPartPr>
            <p14:xfrm>
              <a:off x="3653008" y="5222870"/>
              <a:ext cx="172800" cy="431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80434F7-37FE-3E4E-A864-2CB2260465B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35008" y="5204870"/>
                <a:ext cx="20844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AAAAC3-9EF6-9D32-BA76-0B2CA9F445F9}"/>
                  </a:ext>
                </a:extLst>
              </p14:cNvPr>
              <p14:cNvContentPartPr/>
              <p14:nvPr/>
            </p14:nvContentPartPr>
            <p14:xfrm>
              <a:off x="2860288" y="5263910"/>
              <a:ext cx="82800" cy="624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AAAAC3-9EF6-9D32-BA76-0B2CA9F445F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24288" y="5227910"/>
                <a:ext cx="15444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32815-2238-BE64-E1D6-F9260B67B8DF}"/>
                  </a:ext>
                </a:extLst>
              </p14:cNvPr>
              <p14:cNvContentPartPr/>
              <p14:nvPr/>
            </p14:nvContentPartPr>
            <p14:xfrm>
              <a:off x="3626728" y="5190110"/>
              <a:ext cx="181800" cy="402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32815-2238-BE64-E1D6-F9260B67B8D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90728" y="5154110"/>
                <a:ext cx="2534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122AF8E-E74A-7983-5754-A0A881298E0B}"/>
                  </a:ext>
                </a:extLst>
              </p14:cNvPr>
              <p14:cNvContentPartPr/>
              <p14:nvPr/>
            </p14:nvContentPartPr>
            <p14:xfrm>
              <a:off x="2100328" y="5724350"/>
              <a:ext cx="12960" cy="169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122AF8E-E74A-7983-5754-A0A881298E0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064328" y="5688350"/>
                <a:ext cx="8460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DA42FAF-3A57-17B3-2D34-7F879F5277CC}"/>
                  </a:ext>
                </a:extLst>
              </p14:cNvPr>
              <p14:cNvContentPartPr/>
              <p14:nvPr/>
            </p14:nvContentPartPr>
            <p14:xfrm>
              <a:off x="5270848" y="5294510"/>
              <a:ext cx="69480" cy="641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DA42FAF-3A57-17B3-2D34-7F879F5277C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34848" y="5258530"/>
                <a:ext cx="141120" cy="7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785" name="Group 19">
            <a:extLst>
              <a:ext uri="{FF2B5EF4-FFF2-40B4-BE49-F238E27FC236}">
                <a16:creationId xmlns:a16="http://schemas.microsoft.com/office/drawing/2014/main" id="{CE7DFBB7-E5B5-04B6-D2A4-43A22B7C6EE6}"/>
              </a:ext>
            </a:extLst>
          </p:cNvPr>
          <p:cNvGrpSpPr>
            <a:grpSpLocks/>
          </p:cNvGrpSpPr>
          <p:nvPr/>
        </p:nvGrpSpPr>
        <p:grpSpPr bwMode="auto">
          <a:xfrm>
            <a:off x="4413250" y="5327650"/>
            <a:ext cx="149225" cy="306388"/>
            <a:chOff x="4412608" y="5328350"/>
            <a:chExt cx="150120" cy="30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51B903-C730-3FFC-76E9-2B2CDD009428}"/>
                    </a:ext>
                  </a:extLst>
                </p14:cNvPr>
                <p14:cNvContentPartPr/>
                <p14:nvPr/>
              </p14:nvContentPartPr>
              <p14:xfrm>
                <a:off x="4414048" y="5328350"/>
                <a:ext cx="148680" cy="305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51B903-C730-3FFC-76E9-2B2CDD00942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78048" y="5292350"/>
                  <a:ext cx="22032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1C6BC2-9D61-7D46-7516-7451265F3F64}"/>
                    </a:ext>
                  </a:extLst>
                </p14:cNvPr>
                <p14:cNvContentPartPr/>
                <p14:nvPr/>
              </p14:nvContentPartPr>
              <p14:xfrm>
                <a:off x="4412608" y="540179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1C6BC2-9D61-7D46-7516-7451265F3F6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76608" y="53657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7B55AE-8A98-8C01-160C-2D756A2EA2CF}"/>
                  </a:ext>
                </a:extLst>
              </p14:cNvPr>
              <p14:cNvContentPartPr/>
              <p14:nvPr/>
            </p14:nvContentPartPr>
            <p14:xfrm>
              <a:off x="3786568" y="5182190"/>
              <a:ext cx="52560" cy="192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7B55AE-8A98-8C01-160C-2D756A2EA2C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50568" y="5146257"/>
                <a:ext cx="124200" cy="264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01C6BF7-0091-C0E0-1B9A-72AFB82F1D2B}"/>
                  </a:ext>
                </a:extLst>
              </p14:cNvPr>
              <p14:cNvContentPartPr/>
              <p14:nvPr/>
            </p14:nvContentPartPr>
            <p14:xfrm>
              <a:off x="3664168" y="5234030"/>
              <a:ext cx="115920" cy="626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01C6BF7-0091-C0E0-1B9A-72AFB82F1D2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28279" y="5198030"/>
                <a:ext cx="187338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B05F566-2719-E343-7692-1C12C6040423}"/>
                  </a:ext>
                </a:extLst>
              </p14:cNvPr>
              <p14:cNvContentPartPr/>
              <p14:nvPr/>
            </p14:nvContentPartPr>
            <p14:xfrm>
              <a:off x="7418608" y="5396750"/>
              <a:ext cx="123120" cy="130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B05F566-2719-E343-7692-1C12C604042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82502" y="5360750"/>
                <a:ext cx="194970" cy="201960"/>
              </a:xfrm>
              <a:prstGeom prst="rect">
                <a:avLst/>
              </a:prstGeom>
            </p:spPr>
          </p:pic>
        </mc:Fallback>
      </mc:AlternateContent>
      <p:sp>
        <p:nvSpPr>
          <p:cNvPr id="32789" name="TextBox 72">
            <a:extLst>
              <a:ext uri="{FF2B5EF4-FFF2-40B4-BE49-F238E27FC236}">
                <a16:creationId xmlns:a16="http://schemas.microsoft.com/office/drawing/2014/main" id="{CC0F1D30-C264-6E3F-48C7-3C2D3E344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5259388"/>
            <a:ext cx="1433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Power back to utility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EB50DAD-FBCB-9752-865B-377FAD915FFA}"/>
                  </a:ext>
                </a:extLst>
              </p14:cNvPr>
              <p14:cNvContentPartPr/>
              <p14:nvPr/>
            </p14:nvContentPartPr>
            <p14:xfrm>
              <a:off x="8534248" y="554111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EB50DAD-FBCB-9752-865B-377FAD915FF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516248" y="55231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555414-555D-39D7-45A5-65EC45EEC1B2}"/>
                  </a:ext>
                </a:extLst>
              </p14:cNvPr>
              <p14:cNvContentPartPr/>
              <p14:nvPr/>
            </p14:nvContentPartPr>
            <p14:xfrm>
              <a:off x="7135961" y="3378492"/>
              <a:ext cx="280440" cy="199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555414-555D-39D7-45A5-65EC45EEC1B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00321" y="3342492"/>
                <a:ext cx="352080" cy="27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72">
            <a:extLst>
              <a:ext uri="{FF2B5EF4-FFF2-40B4-BE49-F238E27FC236}">
                <a16:creationId xmlns:a16="http://schemas.microsoft.com/office/drawing/2014/main" id="{63ED282C-0A5D-6976-1B0B-B98099C61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p:pic>
        <p:nvPicPr>
          <p:cNvPr id="34818" name="Picture 19456" descr="Screen Shot 2016-04-13 at 9.35.27 AM.png">
            <a:extLst>
              <a:ext uri="{FF2B5EF4-FFF2-40B4-BE49-F238E27FC236}">
                <a16:creationId xmlns:a16="http://schemas.microsoft.com/office/drawing/2014/main" id="{9719B372-4F23-2631-FDA8-FA69006C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2108200"/>
            <a:ext cx="558323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>
            <a:extLst>
              <a:ext uri="{FF2B5EF4-FFF2-40B4-BE49-F238E27FC236}">
                <a16:creationId xmlns:a16="http://schemas.microsoft.com/office/drawing/2014/main" id="{357EF866-AC4C-DE8D-034F-9E41A747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484438"/>
            <a:ext cx="27336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CC8108-CA26-A950-25FF-0446399E5D5E}"/>
              </a:ext>
            </a:extLst>
          </p:cNvPr>
          <p:cNvCxnSpPr>
            <a:cxnSpLocks/>
          </p:cNvCxnSpPr>
          <p:nvPr/>
        </p:nvCxnSpPr>
        <p:spPr>
          <a:xfrm>
            <a:off x="1930400" y="4140200"/>
            <a:ext cx="4702175" cy="0"/>
          </a:xfrm>
          <a:prstGeom prst="line">
            <a:avLst/>
          </a:prstGeom>
          <a:ln w="4445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1" name="TextBox 72">
            <a:extLst>
              <a:ext uri="{FF2B5EF4-FFF2-40B4-BE49-F238E27FC236}">
                <a16:creationId xmlns:a16="http://schemas.microsoft.com/office/drawing/2014/main" id="{16F5C419-26E7-A8C8-6524-CCDB7F5D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4756150"/>
            <a:ext cx="2136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Chalkboard" panose="03050602040202020205" pitchFamily="66" charset="77"/>
              </a:rPr>
              <a:t>Average Power to home from utility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230AD3-0E72-EACB-3435-AFE98EE5F066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1" y="1060528"/>
            <a:ext cx="7975556" cy="781368"/>
          </a:xfrm>
          <a:prstGeom prst="rect">
            <a:avLst/>
          </a:prstGeom>
          <a:blipFill>
            <a:blip r:embed="rId5"/>
            <a:stretch>
              <a:fillRect b="-80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DD641-3CCA-ACD8-461F-189D09A32ACD}"/>
              </a:ext>
            </a:extLst>
          </p:cNvPr>
          <p:cNvCxnSpPr>
            <a:cxnSpLocks/>
          </p:cNvCxnSpPr>
          <p:nvPr/>
        </p:nvCxnSpPr>
        <p:spPr>
          <a:xfrm flipH="1" flipV="1">
            <a:off x="6089650" y="4195763"/>
            <a:ext cx="542925" cy="560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0D721E-6817-DF47-A967-D593C30CC471}"/>
                  </a:ext>
                </a:extLst>
              </p14:cNvPr>
              <p14:cNvContentPartPr/>
              <p14:nvPr/>
            </p14:nvContentPartPr>
            <p14:xfrm>
              <a:off x="7108601" y="3786012"/>
              <a:ext cx="360" cy="137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0D721E-6817-DF47-A967-D593C30CC4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9601" y="3777012"/>
                <a:ext cx="180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4AED28E-D0A8-F8BD-13A4-F9ED871A21F8}"/>
                  </a:ext>
                </a:extLst>
              </p14:cNvPr>
              <p14:cNvContentPartPr/>
              <p14:nvPr/>
            </p14:nvContentPartPr>
            <p14:xfrm>
              <a:off x="7120121" y="401893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4AED28E-D0A8-F8BD-13A4-F9ED871A21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1481" y="40099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13727B-1D05-655E-BE31-69C5A70E20EE}"/>
                  </a:ext>
                </a:extLst>
              </p14:cNvPr>
              <p14:cNvContentPartPr/>
              <p14:nvPr/>
            </p14:nvContentPartPr>
            <p14:xfrm>
              <a:off x="7132361" y="4095972"/>
              <a:ext cx="360" cy="164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13727B-1D05-655E-BE31-69C5A70E20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23721" y="4087332"/>
                <a:ext cx="1800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1821CFB-22C5-7554-DACA-B3EAA9167826}"/>
                  </a:ext>
                </a:extLst>
              </p14:cNvPr>
              <p14:cNvContentPartPr/>
              <p14:nvPr/>
            </p14:nvContentPartPr>
            <p14:xfrm>
              <a:off x="7142441" y="440737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1821CFB-22C5-7554-DACA-B3EAA91678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33801" y="4398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716FF5E-9900-57C6-B249-0FFD19C9830E}"/>
                  </a:ext>
                </a:extLst>
              </p14:cNvPr>
              <p14:cNvContentPartPr/>
              <p14:nvPr/>
            </p14:nvContentPartPr>
            <p14:xfrm>
              <a:off x="7148921" y="4521852"/>
              <a:ext cx="6480" cy="150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716FF5E-9900-57C6-B249-0FFD19C983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40281" y="4512852"/>
                <a:ext cx="2412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9B922A-74E5-51E0-31A0-6FCC1A911182}"/>
                  </a:ext>
                </a:extLst>
              </p14:cNvPr>
              <p14:cNvContentPartPr/>
              <p14:nvPr/>
            </p14:nvContentPartPr>
            <p14:xfrm>
              <a:off x="7378241" y="3436812"/>
              <a:ext cx="2880" cy="87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9B922A-74E5-51E0-31A0-6FCC1A91118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69601" y="3427812"/>
                <a:ext cx="2052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B935F72-CF53-7E98-9CED-81E2DFCDE286}"/>
                  </a:ext>
                </a:extLst>
              </p14:cNvPr>
              <p14:cNvContentPartPr/>
              <p14:nvPr/>
            </p14:nvContentPartPr>
            <p14:xfrm>
              <a:off x="7124801" y="3501252"/>
              <a:ext cx="1008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B935F72-CF53-7E98-9CED-81E2DFCDE28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16161" y="3492612"/>
                <a:ext cx="118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98C11-B656-DAF2-7CDE-436E2C077F42}"/>
              </a:ext>
            </a:extLst>
          </p:cNvPr>
          <p:cNvGrpSpPr/>
          <p:nvPr/>
        </p:nvGrpSpPr>
        <p:grpSpPr>
          <a:xfrm>
            <a:off x="7086281" y="3396492"/>
            <a:ext cx="376200" cy="315360"/>
            <a:chOff x="7086281" y="3396492"/>
            <a:chExt cx="37620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438D85-9E2B-6938-E466-4D2EB67B7D43}"/>
                    </a:ext>
                  </a:extLst>
                </p14:cNvPr>
                <p14:cNvContentPartPr/>
                <p14:nvPr/>
              </p14:nvContentPartPr>
              <p14:xfrm>
                <a:off x="7099961" y="371149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438D85-9E2B-6938-E466-4D2EB67B7D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91321" y="3702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BAA4647-DF10-144D-A12E-3458F57F31DF}"/>
                    </a:ext>
                  </a:extLst>
                </p14:cNvPr>
                <p14:cNvContentPartPr/>
                <p14:nvPr/>
              </p14:nvContentPartPr>
              <p14:xfrm>
                <a:off x="7220921" y="3415212"/>
                <a:ext cx="235800" cy="140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BAA4647-DF10-144D-A12E-3458F57F31D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11921" y="3406212"/>
                  <a:ext cx="2534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8872B1F-3C3F-206C-3E8C-5C72D3D86773}"/>
                    </a:ext>
                  </a:extLst>
                </p14:cNvPr>
                <p14:cNvContentPartPr/>
                <p14:nvPr/>
              </p14:nvContentPartPr>
              <p14:xfrm>
                <a:off x="7171241" y="3502332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8872B1F-3C3F-206C-3E8C-5C72D3D867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62241" y="3493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9A3242-F612-3B01-53ED-52829A37868D}"/>
                    </a:ext>
                  </a:extLst>
                </p14:cNvPr>
                <p14:cNvContentPartPr/>
                <p14:nvPr/>
              </p14:nvContentPartPr>
              <p14:xfrm>
                <a:off x="7089521" y="3502332"/>
                <a:ext cx="19080" cy="118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9A3242-F612-3B01-53ED-52829A37868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80521" y="3493692"/>
                  <a:ext cx="36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B05678-FD42-A1DE-864A-C355B3AF3C99}"/>
                    </a:ext>
                  </a:extLst>
                </p14:cNvPr>
                <p14:cNvContentPartPr/>
                <p14:nvPr/>
              </p14:nvContentPartPr>
              <p14:xfrm>
                <a:off x="7086281" y="3474972"/>
                <a:ext cx="295560" cy="37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B05678-FD42-A1DE-864A-C355B3AF3C9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77641" y="3466332"/>
                  <a:ext cx="3132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63D9518-C48E-0D0D-188A-E80E59CDE183}"/>
                    </a:ext>
                  </a:extLst>
                </p14:cNvPr>
                <p14:cNvContentPartPr/>
                <p14:nvPr/>
              </p14:nvContentPartPr>
              <p14:xfrm>
                <a:off x="7164761" y="3509172"/>
                <a:ext cx="21312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63D9518-C48E-0D0D-188A-E80E59CDE18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55761" y="3500172"/>
                  <a:ext cx="230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F3644D3-2985-94C5-0E40-7897B7C402E2}"/>
                    </a:ext>
                  </a:extLst>
                </p14:cNvPr>
                <p14:cNvContentPartPr/>
                <p14:nvPr/>
              </p14:nvContentPartPr>
              <p14:xfrm>
                <a:off x="7371761" y="3396492"/>
                <a:ext cx="90720" cy="192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F3644D3-2985-94C5-0E40-7897B7C402E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63121" y="3387492"/>
                  <a:ext cx="108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65FA42C-CAEB-34F5-A011-37A30615F521}"/>
                    </a:ext>
                  </a:extLst>
                </p14:cNvPr>
                <p14:cNvContentPartPr/>
                <p14:nvPr/>
              </p14:nvContentPartPr>
              <p14:xfrm>
                <a:off x="7410281" y="3518532"/>
                <a:ext cx="32400" cy="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65FA42C-CAEB-34F5-A011-37A30615F52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01281" y="3509532"/>
                  <a:ext cx="50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87D6087-A40C-07DE-B0D7-BA3F82984E69}"/>
                    </a:ext>
                  </a:extLst>
                </p14:cNvPr>
                <p14:cNvContentPartPr/>
                <p14:nvPr/>
              </p14:nvContentPartPr>
              <p14:xfrm>
                <a:off x="7095281" y="3557772"/>
                <a:ext cx="13320" cy="91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87D6087-A40C-07DE-B0D7-BA3F82984E6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77641" y="3539772"/>
                  <a:ext cx="4896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A6016E7-BFA0-7D2F-263A-D9DF3FAB7451}"/>
                  </a:ext>
                </a:extLst>
              </p14:cNvPr>
              <p14:cNvContentPartPr/>
              <p14:nvPr/>
            </p14:nvContentPartPr>
            <p14:xfrm>
              <a:off x="7116161" y="3828852"/>
              <a:ext cx="360" cy="51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A6016E7-BFA0-7D2F-263A-D9DF3FAB745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98521" y="3810852"/>
                <a:ext cx="360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0B1A577-00D2-9794-A6E0-27F1C681E84C}"/>
                  </a:ext>
                </a:extLst>
              </p14:cNvPr>
              <p14:cNvContentPartPr/>
              <p14:nvPr/>
            </p14:nvContentPartPr>
            <p14:xfrm>
              <a:off x="7131281" y="4102092"/>
              <a:ext cx="360" cy="144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0B1A577-00D2-9794-A6E0-27F1C681E84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113641" y="4084452"/>
                <a:ext cx="360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8177607-B892-3697-8CA9-D6C2F2D3AFB2}"/>
                  </a:ext>
                </a:extLst>
              </p14:cNvPr>
              <p14:cNvContentPartPr/>
              <p14:nvPr/>
            </p14:nvContentPartPr>
            <p14:xfrm>
              <a:off x="7151081" y="439441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8177607-B892-3697-8CA9-D6C2F2D3AFB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133081" y="437641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0312019-39EE-68BF-38C1-119B290AC43D}"/>
                  </a:ext>
                </a:extLst>
              </p14:cNvPr>
              <p14:cNvContentPartPr/>
              <p14:nvPr/>
            </p14:nvContentPartPr>
            <p14:xfrm>
              <a:off x="7148201" y="4531572"/>
              <a:ext cx="14040" cy="17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0312019-39EE-68BF-38C1-119B290AC43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130201" y="4513572"/>
                <a:ext cx="49680" cy="21384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72">
            <a:extLst>
              <a:ext uri="{FF2B5EF4-FFF2-40B4-BE49-F238E27FC236}">
                <a16:creationId xmlns:a16="http://schemas.microsoft.com/office/drawing/2014/main" id="{0AA60305-F55B-FCB2-160E-7F120BA7A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137" y="5915167"/>
            <a:ext cx="3113087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1000 W for one hour= kWh</a:t>
            </a:r>
          </a:p>
        </p:txBody>
      </p:sp>
      <p:sp>
        <p:nvSpPr>
          <p:cNvPr id="34" name="TextBox 72">
            <a:extLst>
              <a:ext uri="{FF2B5EF4-FFF2-40B4-BE49-F238E27FC236}">
                <a16:creationId xmlns:a16="http://schemas.microsoft.com/office/drawing/2014/main" id="{13D87CAE-7F0C-00C5-37C6-A338A49E7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83" y="6397975"/>
            <a:ext cx="31146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rgbClr val="00B050"/>
                </a:solidFill>
              </a:rPr>
              <a:t>1 kWh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priced at </a:t>
            </a:r>
            <a:r>
              <a:rPr lang="en-US" sz="1800" dirty="0">
                <a:solidFill>
                  <a:srgbClr val="FF0000"/>
                </a:solidFill>
              </a:rPr>
              <a:t>$0.1-$0.13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66">
            <a:extLst>
              <a:ext uri="{FF2B5EF4-FFF2-40B4-BE49-F238E27FC236}">
                <a16:creationId xmlns:a16="http://schemas.microsoft.com/office/drawing/2014/main" id="{0A33E3B9-F3E6-DFE9-812D-C22CB478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371600"/>
            <a:ext cx="870585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halkboard" panose="03050602040202020205" pitchFamily="66" charset="77"/>
              </a:rPr>
              <a:t>We notice that the instantaneous power delivered by, an ac sinusoidal source has two components: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halkboard" panose="03050602040202020205" pitchFamily="66" charset="77"/>
            </a:endParaRPr>
          </a:p>
          <a:p>
            <a:pPr lvl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800" dirty="0">
                <a:latin typeface="Chalkboard" panose="03050602040202020205" pitchFamily="66" charset="77"/>
              </a:rPr>
              <a:t> A </a:t>
            </a:r>
            <a:r>
              <a:rPr lang="en-US" altLang="en-US" sz="1800" dirty="0">
                <a:solidFill>
                  <a:srgbClr val="0000FF"/>
                </a:solidFill>
                <a:latin typeface="Chalkboard" panose="03050602040202020205" pitchFamily="66" charset="77"/>
              </a:rPr>
              <a:t>constant or </a:t>
            </a:r>
            <a:r>
              <a:rPr lang="en-US" altLang="en-US" sz="1800" dirty="0" err="1">
                <a:solidFill>
                  <a:srgbClr val="0000FF"/>
                </a:solidFill>
                <a:latin typeface="Chalkboard" panose="03050602040202020205" pitchFamily="66" charset="77"/>
              </a:rPr>
              <a:t>d.c.</a:t>
            </a:r>
            <a:r>
              <a:rPr lang="en-US" altLang="en-US" sz="1800" dirty="0">
                <a:solidFill>
                  <a:srgbClr val="0000FF"/>
                </a:solidFill>
                <a:latin typeface="Chalkboard" panose="03050602040202020205" pitchFamily="66" charset="77"/>
              </a:rPr>
              <a:t> </a:t>
            </a:r>
            <a:r>
              <a:rPr lang="en-US" altLang="en-US" sz="1800" dirty="0">
                <a:latin typeface="Chalkboard" panose="03050602040202020205" pitchFamily="66" charset="77"/>
              </a:rPr>
              <a:t>power,</a:t>
            </a:r>
          </a:p>
          <a:p>
            <a:pPr lvl="2">
              <a:spcBef>
                <a:spcPct val="0"/>
              </a:spcBef>
              <a:buNone/>
            </a:pPr>
            <a:endParaRPr lang="en-US" altLang="en-US" sz="1000" dirty="0">
              <a:latin typeface="Chalkboard" panose="03050602040202020205" pitchFamily="66" charset="77"/>
            </a:endParaRPr>
          </a:p>
          <a:p>
            <a:pPr lvl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800" dirty="0">
                <a:latin typeface="Chalkboard" panose="03050602040202020205" pitchFamily="66" charset="77"/>
              </a:rPr>
              <a:t> A time </a:t>
            </a:r>
            <a:r>
              <a:rPr lang="en-US" altLang="en-US" sz="1800" dirty="0">
                <a:solidFill>
                  <a:srgbClr val="0000FF"/>
                </a:solidFill>
                <a:latin typeface="Chalkboard" panose="03050602040202020205" pitchFamily="66" charset="77"/>
              </a:rPr>
              <a:t>varying </a:t>
            </a:r>
            <a:r>
              <a:rPr lang="en-US" altLang="en-US" sz="1800" dirty="0" err="1">
                <a:solidFill>
                  <a:srgbClr val="0000FF"/>
                </a:solidFill>
                <a:latin typeface="Chalkboard" panose="03050602040202020205" pitchFamily="66" charset="77"/>
              </a:rPr>
              <a:t>a.c</a:t>
            </a:r>
            <a:r>
              <a:rPr lang="en-US" altLang="en-US" sz="1800" dirty="0" err="1">
                <a:latin typeface="Chalkboard" panose="03050602040202020205" pitchFamily="66" charset="77"/>
              </a:rPr>
              <a:t>.</a:t>
            </a:r>
            <a:r>
              <a:rPr lang="en-US" altLang="en-US" sz="1800" dirty="0">
                <a:latin typeface="Chalkboard" panose="03050602040202020205" pitchFamily="66" charset="77"/>
              </a:rPr>
              <a:t> power,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halkboard" panose="03050602040202020205" pitchFamily="66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halkboard" panose="03050602040202020205" pitchFamily="66" charset="77"/>
              </a:rPr>
              <a:t>3. Frequency is v</a:t>
            </a:r>
            <a:r>
              <a:rPr lang="en-US" altLang="en-US" sz="1800" dirty="0">
                <a:solidFill>
                  <a:srgbClr val="0000FF"/>
                </a:solidFill>
                <a:latin typeface="Chalkboard" panose="03050602040202020205" pitchFamily="66" charset="77"/>
              </a:rPr>
              <a:t>arying at twice the frequency of the voltage source</a:t>
            </a:r>
            <a:r>
              <a:rPr lang="en-US" altLang="en-US" sz="1800" dirty="0">
                <a:latin typeface="Chalkboard" panose="03050602040202020205" pitchFamily="66" charset="77"/>
              </a:rPr>
              <a:t>, </a:t>
            </a:r>
            <a:r>
              <a:rPr lang="en-US" altLang="en-US" sz="1800" dirty="0" err="1">
                <a:latin typeface="Chalkboard" panose="03050602040202020205" pitchFamily="66" charset="77"/>
              </a:rPr>
              <a:t>v</a:t>
            </a:r>
            <a:r>
              <a:rPr lang="en-US" altLang="en-US" sz="1800" baseline="-25000" dirty="0" err="1">
                <a:latin typeface="Chalkboard" panose="03050602040202020205" pitchFamily="66" charset="77"/>
              </a:rPr>
              <a:t>S</a:t>
            </a:r>
            <a:r>
              <a:rPr lang="en-US" altLang="en-US" sz="1800" dirty="0">
                <a:latin typeface="Chalkboard" panose="03050602040202020205" pitchFamily="66" charset="77"/>
              </a:rPr>
              <a:t>(t), i.e. the instantaneous power completes two cycle where each of </a:t>
            </a:r>
            <a:r>
              <a:rPr lang="en-US" altLang="en-US" sz="1800" dirty="0" err="1">
                <a:latin typeface="Chalkboard" panose="03050602040202020205" pitchFamily="66" charset="77"/>
              </a:rPr>
              <a:t>v</a:t>
            </a:r>
            <a:r>
              <a:rPr lang="en-US" altLang="en-US" sz="1800" baseline="-25000" dirty="0" err="1">
                <a:latin typeface="Chalkboard" panose="03050602040202020205" pitchFamily="66" charset="77"/>
              </a:rPr>
              <a:t>S</a:t>
            </a:r>
            <a:r>
              <a:rPr lang="en-US" altLang="en-US" sz="1800" dirty="0">
                <a:latin typeface="Chalkboard" panose="03050602040202020205" pitchFamily="66" charset="77"/>
              </a:rPr>
              <a:t> and </a:t>
            </a:r>
            <a:r>
              <a:rPr lang="en-US" altLang="en-US" sz="1800" dirty="0" err="1">
                <a:latin typeface="Chalkboard" panose="03050602040202020205" pitchFamily="66" charset="77"/>
              </a:rPr>
              <a:t>i</a:t>
            </a:r>
            <a:r>
              <a:rPr lang="en-US" altLang="en-US" sz="1800" baseline="-25000" dirty="0" err="1">
                <a:latin typeface="Chalkboard" panose="03050602040202020205" pitchFamily="66" charset="77"/>
              </a:rPr>
              <a:t>S</a:t>
            </a:r>
            <a:r>
              <a:rPr lang="en-US" altLang="en-US" sz="1800" dirty="0">
                <a:latin typeface="Chalkboard" panose="03050602040202020205" pitchFamily="66" charset="77"/>
              </a:rPr>
              <a:t> complete one cycle.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Chalkboard" panose="03050602040202020205" pitchFamily="66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halkboard" panose="03050602040202020205" pitchFamily="66" charset="77"/>
              </a:rPr>
              <a:t>4. The phase shift (</a:t>
            </a:r>
            <a:r>
              <a:rPr lang="en-US" altLang="en-US" sz="1800" dirty="0">
                <a:latin typeface="Chalkboard" panose="03050602040202020205" pitchFamily="66" charset="77"/>
                <a:sym typeface="Symbol" pitchFamily="2" charset="2"/>
              </a:rPr>
              <a:t></a:t>
            </a:r>
            <a:r>
              <a:rPr lang="en-US" altLang="en-US" sz="1800" baseline="-25000" dirty="0">
                <a:latin typeface="Chalkboard" panose="03050602040202020205" pitchFamily="66" charset="77"/>
                <a:sym typeface="Symbol" pitchFamily="2" charset="2"/>
              </a:rPr>
              <a:t>v</a:t>
            </a:r>
            <a:r>
              <a:rPr lang="en-US" altLang="en-US" sz="1800" dirty="0">
                <a:latin typeface="Chalkboard" panose="03050602040202020205" pitchFamily="66" charset="77"/>
                <a:sym typeface="Symbol" pitchFamily="2" charset="2"/>
              </a:rPr>
              <a:t> - </a:t>
            </a:r>
            <a:r>
              <a:rPr lang="en-US" altLang="en-US" sz="1800" baseline="-25000" dirty="0" err="1">
                <a:latin typeface="Chalkboard" panose="03050602040202020205" pitchFamily="66" charset="77"/>
                <a:sym typeface="Symbol" pitchFamily="2" charset="2"/>
              </a:rPr>
              <a:t>i</a:t>
            </a:r>
            <a:r>
              <a:rPr lang="en-US" altLang="en-US" sz="1800" dirty="0">
                <a:latin typeface="Chalkboard" panose="03050602040202020205" pitchFamily="66" charset="77"/>
              </a:rPr>
              <a:t>) is the phase shift of the instantaneous power expressed as the </a:t>
            </a:r>
            <a:r>
              <a:rPr lang="en-US" altLang="en-US" sz="1800" dirty="0">
                <a:solidFill>
                  <a:srgbClr val="0000FF"/>
                </a:solidFill>
                <a:latin typeface="Chalkboard" panose="03050602040202020205" pitchFamily="66" charset="77"/>
              </a:rPr>
              <a:t>difference between the voltage and current phase angles.</a:t>
            </a:r>
          </a:p>
        </p:txBody>
      </p:sp>
      <p:sp>
        <p:nvSpPr>
          <p:cNvPr id="38914" name="TextBox 72">
            <a:extLst>
              <a:ext uri="{FF2B5EF4-FFF2-40B4-BE49-F238E27FC236}">
                <a16:creationId xmlns:a16="http://schemas.microsoft.com/office/drawing/2014/main" id="{16B46054-035D-973F-858A-EE348E207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9C50FC1-1C39-1B94-96BD-B297DF529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1763" y="0"/>
            <a:ext cx="6045200" cy="1143000"/>
          </a:xfrm>
        </p:spPr>
        <p:txBody>
          <a:bodyPr/>
          <a:lstStyle/>
          <a:p>
            <a:r>
              <a:rPr lang="en-US" altLang="en-US" b="1"/>
              <a:t>Average, Reactive and Apparent Powers</a:t>
            </a:r>
            <a:r>
              <a:rPr lang="en-US" altLang="en-US" sz="2800"/>
              <a:t> </a:t>
            </a:r>
            <a:endParaRPr lang="en-US" altLang="en-US" sz="2800" b="1"/>
          </a:p>
        </p:txBody>
      </p:sp>
      <p:pic>
        <p:nvPicPr>
          <p:cNvPr id="40962" name="Picture 7">
            <a:extLst>
              <a:ext uri="{FF2B5EF4-FFF2-40B4-BE49-F238E27FC236}">
                <a16:creationId xmlns:a16="http://schemas.microsoft.com/office/drawing/2014/main" id="{83FAB7BB-0F9B-7BC7-43F9-7A4DF0DE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4713"/>
            <a:ext cx="4872038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8D56C2-4981-E520-BBF3-E61E1D5731C1}"/>
              </a:ext>
            </a:extLst>
          </p:cNvPr>
          <p:cNvSpPr/>
          <p:nvPr/>
        </p:nvSpPr>
        <p:spPr>
          <a:xfrm>
            <a:off x="-34925" y="946150"/>
            <a:ext cx="8763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/>
              <a:t>Power Flow from input-to-output</a:t>
            </a:r>
            <a:r>
              <a:rPr lang="en-US" dirty="0">
                <a:ea typeface="Times New Roman" panose="02020603050405020304" pitchFamily="18" charset="0"/>
              </a:rPr>
              <a:t> </a:t>
            </a:r>
            <a:endParaRPr lang="en-US" sz="1600" dirty="0"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2DA86-15D8-0B98-CA82-38D0AC8BFF57}"/>
              </a:ext>
            </a:extLst>
          </p:cNvPr>
          <p:cNvSpPr/>
          <p:nvPr/>
        </p:nvSpPr>
        <p:spPr>
          <a:xfrm>
            <a:off x="6019800" y="2743200"/>
            <a:ext cx="2030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kern="0" dirty="0"/>
              <a:t>Unidirectional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45128B-59E0-9E33-B1D0-331E28BC7675}"/>
              </a:ext>
            </a:extLst>
          </p:cNvPr>
          <p:cNvSpPr/>
          <p:nvPr/>
        </p:nvSpPr>
        <p:spPr>
          <a:xfrm>
            <a:off x="6113463" y="4876800"/>
            <a:ext cx="19446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/>
              <a:t>Bi-directional</a:t>
            </a:r>
            <a:endParaRPr lang="en-US" b="1" kern="0" dirty="0"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D07EBCCC-0F9E-C146-1F97-F38C01B92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Average and RMS Calculations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60271B29-58E1-5613-29E3-A51216647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3400" y="1524000"/>
            <a:ext cx="4343400" cy="4602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In modern power electronics converters, electrical parameters have periodic and nonlinear waveforms (steady state)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Switch Current, Diode Voltage, Inductor Current, etc.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Both average and RMS values of these highly, nonlinear wave shapes are often needed for design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Average is area under curve divided by period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RMS used for power loss calculation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A3AAC032-90ED-B7DD-409A-C86F8D72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42"/>
          <a:stretch>
            <a:fillRect/>
          </a:stretch>
        </p:blipFill>
        <p:spPr bwMode="auto">
          <a:xfrm>
            <a:off x="457200" y="2438400"/>
            <a:ext cx="33528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>
            <a:extLst>
              <a:ext uri="{FF2B5EF4-FFF2-40B4-BE49-F238E27FC236}">
                <a16:creationId xmlns:a16="http://schemas.microsoft.com/office/drawing/2014/main" id="{F8E0EB81-5BEB-3CD9-CF33-FE8D9B8EA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312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Given Periodic Function f(t):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Average of f(t):</a:t>
            </a:r>
          </a:p>
        </p:txBody>
      </p:sp>
      <p:pic>
        <p:nvPicPr>
          <p:cNvPr id="41989" name="Picture 6">
            <a:extLst>
              <a:ext uri="{FF2B5EF4-FFF2-40B4-BE49-F238E27FC236}">
                <a16:creationId xmlns:a16="http://schemas.microsoft.com/office/drawing/2014/main" id="{0D9CFB71-C8A1-765B-CB7A-F5DB5CA3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2"/>
          <a:stretch>
            <a:fillRect/>
          </a:stretch>
        </p:blipFill>
        <p:spPr bwMode="auto">
          <a:xfrm>
            <a:off x="381000" y="4800600"/>
            <a:ext cx="3352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5943CEE6-E4AE-6FBD-4E01-A8A664637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9624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Rms of f(t):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AEBE6F1-7831-029E-01D3-3106FB68A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0"/>
            <a:ext cx="5686425" cy="1143000"/>
          </a:xfrm>
        </p:spPr>
        <p:txBody>
          <a:bodyPr/>
          <a:lstStyle/>
          <a:p>
            <a:r>
              <a:rPr lang="en-US" altLang="en-US" sz="2800" b="1"/>
              <a:t>Instantaneous and Average Power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3FDB417D-B9D0-9D6D-49A3-460A6DCEA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30416" y="1371600"/>
            <a:ext cx="44958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u="sng" dirty="0">
                <a:latin typeface="Arial" panose="020B0604020202020204" pitchFamily="34" charset="0"/>
              </a:rPr>
              <a:t>Instantaneous Power: </a:t>
            </a:r>
            <a:r>
              <a:rPr lang="en-US" altLang="en-US" sz="2400" dirty="0"/>
              <a:t>is point for point product of voltage and current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ja-JP" sz="2400" u="sng" dirty="0">
                <a:latin typeface="Arial" panose="020B0604020202020204" pitchFamily="34" charset="0"/>
              </a:rPr>
              <a:t>Average Power: </a:t>
            </a:r>
            <a:r>
              <a:rPr lang="ja-JP" altLang="en-US" sz="2400">
                <a:latin typeface="Arial" panose="020B0604020202020204" pitchFamily="34" charset="0"/>
              </a:rPr>
              <a:t>“</a:t>
            </a:r>
            <a:r>
              <a:rPr lang="en-US" altLang="ja-JP" sz="2400" dirty="0"/>
              <a:t>Useful</a:t>
            </a:r>
            <a:r>
              <a:rPr lang="ja-JP" altLang="en-US" sz="2400">
                <a:latin typeface="Arial" panose="020B0604020202020204" pitchFamily="34" charset="0"/>
              </a:rPr>
              <a:t>”</a:t>
            </a:r>
            <a:r>
              <a:rPr lang="en-US" altLang="ja-JP" sz="2400" dirty="0"/>
              <a:t> power is </a:t>
            </a:r>
            <a:r>
              <a:rPr lang="en-US" altLang="ja-JP" sz="2400" u="sng" dirty="0"/>
              <a:t>average</a:t>
            </a:r>
            <a:r>
              <a:rPr lang="en-US" altLang="ja-JP" sz="2400" dirty="0"/>
              <a:t> of Instantaneous, </a:t>
            </a:r>
            <a:r>
              <a:rPr lang="en-US" altLang="ja-JP" sz="2400" dirty="0" err="1"/>
              <a:t>P</a:t>
            </a:r>
            <a:r>
              <a:rPr lang="en-US" altLang="ja-JP" sz="2400" baseline="-25000" dirty="0" err="1"/>
              <a:t>avg</a:t>
            </a:r>
            <a:r>
              <a:rPr lang="en-US" altLang="ja-JP" sz="2400" baseline="-25000" dirty="0"/>
              <a:t> </a:t>
            </a:r>
            <a:r>
              <a:rPr lang="en-US" altLang="ja-JP" sz="2400" dirty="0"/>
              <a:t>(Real Power)</a:t>
            </a:r>
          </a:p>
          <a:p>
            <a:pPr>
              <a:lnSpc>
                <a:spcPct val="90000"/>
              </a:lnSpc>
            </a:pP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en-US" altLang="en-US" sz="2400" u="sng" dirty="0">
                <a:latin typeface="Arial" panose="020B0604020202020204" pitchFamily="34" charset="0"/>
              </a:rPr>
              <a:t>Apparent Power: </a:t>
            </a:r>
            <a:r>
              <a:rPr lang="en-US" altLang="en-US" sz="2400" dirty="0"/>
              <a:t>is product of RMS values of voltage and current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88CC1AF7-81D0-3900-B49F-C8F67F2B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7C294-D9B4-C6D1-7283-1D69705EA678}"/>
              </a:ext>
            </a:extLst>
          </p:cNvPr>
          <p:cNvSpPr txBox="1"/>
          <p:nvPr/>
        </p:nvSpPr>
        <p:spPr>
          <a:xfrm>
            <a:off x="381000" y="5943600"/>
            <a:ext cx="8229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RMS definition can be derived from instantaneous power average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B5830F-5D4F-E34C-9766-7F72A2944F07}"/>
              </a:ext>
            </a:extLst>
          </p:cNvPr>
          <p:cNvSpPr/>
          <p:nvPr/>
        </p:nvSpPr>
        <p:spPr bwMode="auto">
          <a:xfrm>
            <a:off x="152400" y="1066800"/>
            <a:ext cx="8573816" cy="1371600"/>
          </a:xfrm>
          <a:prstGeom prst="roundRect">
            <a:avLst/>
          </a:prstGeom>
          <a:solidFill>
            <a:schemeClr val="accent1">
              <a:alpha val="1156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131465-B330-C0DD-91CD-951E200A72B3}"/>
              </a:ext>
            </a:extLst>
          </p:cNvPr>
          <p:cNvSpPr/>
          <p:nvPr/>
        </p:nvSpPr>
        <p:spPr bwMode="auto">
          <a:xfrm>
            <a:off x="158292" y="2514600"/>
            <a:ext cx="8573816" cy="1371600"/>
          </a:xfrm>
          <a:prstGeom prst="roundRect">
            <a:avLst/>
          </a:prstGeom>
          <a:solidFill>
            <a:schemeClr val="accent1">
              <a:alpha val="1156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94A389-A5D5-789F-E2AD-4DCA7CC400C8}"/>
              </a:ext>
            </a:extLst>
          </p:cNvPr>
          <p:cNvSpPr/>
          <p:nvPr/>
        </p:nvSpPr>
        <p:spPr bwMode="auto">
          <a:xfrm>
            <a:off x="189184" y="3962400"/>
            <a:ext cx="8573816" cy="1371600"/>
          </a:xfrm>
          <a:prstGeom prst="roundRect">
            <a:avLst/>
          </a:prstGeom>
          <a:solidFill>
            <a:schemeClr val="accent1">
              <a:alpha val="1156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AEADBC98-E6CC-3B06-EA7F-B5D73F651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6548438" cy="1143000"/>
          </a:xfrm>
        </p:spPr>
        <p:txBody>
          <a:bodyPr/>
          <a:lstStyle/>
          <a:p>
            <a:r>
              <a:rPr lang="en-US" altLang="en-US" sz="2800" b="1"/>
              <a:t>Average and RMS Calculations Nonlinear/Piecewise Wave shapes</a:t>
            </a:r>
          </a:p>
        </p:txBody>
      </p:sp>
      <p:pic>
        <p:nvPicPr>
          <p:cNvPr id="46082" name="Picture 3">
            <a:extLst>
              <a:ext uri="{FF2B5EF4-FFF2-40B4-BE49-F238E27FC236}">
                <a16:creationId xmlns:a16="http://schemas.microsoft.com/office/drawing/2014/main" id="{F4C3C9C4-8281-21CC-BB68-F5F623A4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2238"/>
            <a:ext cx="81534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>
            <a:extLst>
              <a:ext uri="{FF2B5EF4-FFF2-40B4-BE49-F238E27FC236}">
                <a16:creationId xmlns:a16="http://schemas.microsoft.com/office/drawing/2014/main" id="{ADF54559-1E10-11E0-B16A-CD082D4A5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050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Example of Boost DC-DC Converter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13ECF7CD-4BFA-5552-13AD-7C543759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" y="1747345"/>
            <a:ext cx="2984500" cy="2400300"/>
          </a:xfrm>
          <a:prstGeom prst="rect">
            <a:avLst/>
          </a:prstGeom>
        </p:spPr>
      </p:pic>
      <p:pic>
        <p:nvPicPr>
          <p:cNvPr id="6" name="Picture 5" descr="A white board with black text&#10;&#10;Description automatically generated">
            <a:extLst>
              <a:ext uri="{FF2B5EF4-FFF2-40B4-BE49-F238E27FC236}">
                <a16:creationId xmlns:a16="http://schemas.microsoft.com/office/drawing/2014/main" id="{599FD610-09AA-22C9-3EA1-F2F21D6E7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2362200" cy="198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5AA08-A9F5-0EA6-173F-4F6771DABD38}"/>
              </a:ext>
            </a:extLst>
          </p:cNvPr>
          <p:cNvSpPr txBox="1"/>
          <p:nvPr/>
        </p:nvSpPr>
        <p:spPr>
          <a:xfrm>
            <a:off x="223345" y="1018190"/>
            <a:ext cx="8229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Discontinuous Conduction Mode (DCM)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31967F9-4817-1550-E2A4-198C19BC2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en-US" sz="2800" b="1" dirty="0"/>
              <a:t>RMS &amp; Average Value Calculation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EFEBB-6BB1-74B5-FECC-2D804FA31A91}"/>
              </a:ext>
            </a:extLst>
          </p:cNvPr>
          <p:cNvSpPr txBox="1"/>
          <p:nvPr/>
        </p:nvSpPr>
        <p:spPr>
          <a:xfrm>
            <a:off x="199697" y="4452068"/>
            <a:ext cx="16764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Average Value: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28102-EC90-2578-5C19-9474578DBFBC}"/>
              </a:ext>
            </a:extLst>
          </p:cNvPr>
          <p:cNvSpPr txBox="1"/>
          <p:nvPr/>
        </p:nvSpPr>
        <p:spPr>
          <a:xfrm>
            <a:off x="3886200" y="1930476"/>
            <a:ext cx="16764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RMS Value:</a:t>
            </a:r>
          </a:p>
        </p:txBody>
      </p:sp>
      <p:pic>
        <p:nvPicPr>
          <p:cNvPr id="12" name="Picture 1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2B22E18-011A-9DFA-8DEE-5E5D7284D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590800"/>
            <a:ext cx="5059670" cy="36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F0DD2AC5-F51B-0375-56EA-18E7C919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93"/>
            <a:ext cx="4127500" cy="2882900"/>
          </a:xfrm>
          <a:prstGeom prst="rect">
            <a:avLst/>
          </a:prstGeom>
        </p:spPr>
      </p:pic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8BB8F08-6CD0-76DD-8FEE-5A7785D9D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43200"/>
            <a:ext cx="5238986" cy="4293914"/>
          </a:xfrm>
          <a:prstGeom prst="rect">
            <a:avLst/>
          </a:prstGeom>
        </p:spPr>
      </p:pic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CDE552D8-58D0-86FC-2816-E463AFDE4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86" y="259693"/>
            <a:ext cx="3308114" cy="2660568"/>
          </a:xfrm>
          <a:prstGeom prst="rect">
            <a:avLst/>
          </a:prstGeom>
        </p:spPr>
      </p:pic>
      <p:pic>
        <p:nvPicPr>
          <p:cNvPr id="11" name="Picture 1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87E5B17-A9B9-52A7-1B5B-E90FEA665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0" y="3047999"/>
            <a:ext cx="2610437" cy="1059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1A342-6DA5-5B0B-A8A3-1EF36C9CD307}"/>
              </a:ext>
            </a:extLst>
          </p:cNvPr>
          <p:cNvSpPr txBox="1"/>
          <p:nvPr/>
        </p:nvSpPr>
        <p:spPr>
          <a:xfrm>
            <a:off x="2024776" y="259693"/>
            <a:ext cx="367141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Different time-line labeling</a:t>
            </a:r>
          </a:p>
        </p:txBody>
      </p:sp>
    </p:spTree>
    <p:extLst>
      <p:ext uri="{BB962C8B-B14F-4D97-AF65-F5344CB8AC3E}">
        <p14:creationId xmlns:p14="http://schemas.microsoft.com/office/powerpoint/2010/main" val="42836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4FB8A8A6-488B-B208-09D6-8169A965F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Objectives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AAA7C46-2607-F803-235B-08630E1F8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Review of Basic Power Concepts</a:t>
            </a:r>
          </a:p>
          <a:p>
            <a:pPr lvl="1"/>
            <a:r>
              <a:rPr lang="en-US" altLang="en-US"/>
              <a:t>Efficiency-Practical Example</a:t>
            </a:r>
          </a:p>
          <a:p>
            <a:pPr lvl="1"/>
            <a:r>
              <a:rPr lang="en-US" altLang="en-US"/>
              <a:t>Average and RMS Calculations</a:t>
            </a:r>
          </a:p>
          <a:p>
            <a:pPr lvl="2"/>
            <a:r>
              <a:rPr lang="en-US" altLang="en-US"/>
              <a:t>Commonly observed waveform</a:t>
            </a:r>
          </a:p>
          <a:p>
            <a:r>
              <a:rPr lang="en-US" altLang="en-US"/>
              <a:t>Sinusoidal Systems</a:t>
            </a:r>
          </a:p>
          <a:p>
            <a:pPr lvl="1"/>
            <a:r>
              <a:rPr lang="en-US" altLang="en-US"/>
              <a:t>Load Types</a:t>
            </a:r>
          </a:p>
          <a:p>
            <a:pPr lvl="1"/>
            <a:r>
              <a:rPr lang="en-US" altLang="en-US"/>
              <a:t>Average, Reactive, and Apparent Power</a:t>
            </a:r>
          </a:p>
          <a:p>
            <a:pPr lvl="1"/>
            <a:r>
              <a:rPr lang="en-US" altLang="en-US"/>
              <a:t>Power Factor</a:t>
            </a:r>
          </a:p>
          <a:p>
            <a:pPr lvl="1"/>
            <a:r>
              <a:rPr lang="en-US" altLang="en-US"/>
              <a:t>Power Factor Correction</a:t>
            </a:r>
          </a:p>
          <a:p>
            <a:pPr lvl="1"/>
            <a:r>
              <a:rPr lang="en-US" altLang="en-US"/>
              <a:t>3 Phase, 4 Wire Neutral Currents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DA1A342-6DA5-5B0B-A8A3-1EF36C9CD307}"/>
              </a:ext>
            </a:extLst>
          </p:cNvPr>
          <p:cNvSpPr txBox="1"/>
          <p:nvPr/>
        </p:nvSpPr>
        <p:spPr>
          <a:xfrm>
            <a:off x="2024776" y="259693"/>
            <a:ext cx="367141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Other common waveforms</a:t>
            </a:r>
          </a:p>
        </p:txBody>
      </p:sp>
      <p:pic>
        <p:nvPicPr>
          <p:cNvPr id="2" name="Picture 1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CC70F40B-1674-47EB-CA83-22483718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70" y="1066800"/>
            <a:ext cx="534572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1A8146-CB88-EBD1-ED2D-0181BB57A856}"/>
              </a:ext>
            </a:extLst>
          </p:cNvPr>
          <p:cNvSpPr txBox="1"/>
          <p:nvPr/>
        </p:nvSpPr>
        <p:spPr>
          <a:xfrm>
            <a:off x="223345" y="1018190"/>
            <a:ext cx="8229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C</a:t>
            </a:r>
            <a:r>
              <a:rPr lang="en-US" altLang="en-US" sz="2400" dirty="0"/>
              <a:t>ontinuous Conduction Mode (CCM) – </a:t>
            </a:r>
            <a:r>
              <a:rPr lang="en-US" altLang="en-US" sz="2400" i="1" dirty="0" err="1"/>
              <a:t>DC+Linear</a:t>
            </a:r>
            <a:r>
              <a:rPr lang="en-US" altLang="en-US" sz="2400" i="1" dirty="0"/>
              <a:t> Ripple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4AA6567-43F3-95A4-3382-E5A77CE59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en-US" sz="2800" b="1" dirty="0"/>
              <a:t>RMS &amp; Average Value Calculation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EF57AE4-B104-6EB9-7F79-3A0854964290}"/>
                  </a:ext>
                </a:extLst>
              </p14:cNvPr>
              <p14:cNvContentPartPr/>
              <p14:nvPr/>
            </p14:nvContentPartPr>
            <p14:xfrm>
              <a:off x="3533801" y="5651532"/>
              <a:ext cx="288720" cy="36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EF57AE4-B104-6EB9-7F79-3A08549642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0801" y="5588892"/>
                <a:ext cx="4143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503220-9D0D-82A1-1D23-09AC4EBA7C8E}"/>
                  </a:ext>
                </a:extLst>
              </p14:cNvPr>
              <p14:cNvContentPartPr/>
              <p14:nvPr/>
            </p14:nvContentPartPr>
            <p14:xfrm>
              <a:off x="1138361" y="3432132"/>
              <a:ext cx="762120" cy="88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503220-9D0D-82A1-1D23-09AC4EBA7C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5721" y="3369492"/>
                <a:ext cx="88776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C1C1EC9-3F66-7912-61F9-D594A410496F}"/>
                  </a:ext>
                </a:extLst>
              </p14:cNvPr>
              <p14:cNvContentPartPr/>
              <p14:nvPr/>
            </p14:nvContentPartPr>
            <p14:xfrm>
              <a:off x="1699601" y="3213252"/>
              <a:ext cx="374040" cy="146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C1C1EC9-3F66-7912-61F9-D594A41049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6601" y="3150252"/>
                <a:ext cx="49968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F867429-7061-507A-0941-4AC0BD053177}"/>
                  </a:ext>
                </a:extLst>
              </p14:cNvPr>
              <p14:cNvContentPartPr/>
              <p14:nvPr/>
            </p14:nvContentPartPr>
            <p14:xfrm>
              <a:off x="1141601" y="2632212"/>
              <a:ext cx="882000" cy="321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F867429-7061-507A-0941-4AC0BD0531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01" y="2569572"/>
                <a:ext cx="100764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0DF5A0D-9FF1-CD25-F4B0-A57378B59927}"/>
                  </a:ext>
                </a:extLst>
              </p14:cNvPr>
              <p14:cNvContentPartPr/>
              <p14:nvPr/>
            </p14:nvContentPartPr>
            <p14:xfrm>
              <a:off x="3682121" y="2157732"/>
              <a:ext cx="864720" cy="50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0DF5A0D-9FF1-CD25-F4B0-A57378B599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19481" y="2094732"/>
                <a:ext cx="99036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27427D-28A0-0DEE-2FF7-73ACD7A2998A}"/>
                  </a:ext>
                </a:extLst>
              </p14:cNvPr>
              <p14:cNvContentPartPr/>
              <p14:nvPr/>
            </p14:nvContentPartPr>
            <p14:xfrm>
              <a:off x="4174601" y="1914372"/>
              <a:ext cx="1444320" cy="98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27427D-28A0-0DEE-2FF7-73ACD7A299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1961" y="1851372"/>
                <a:ext cx="1569960" cy="11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019D55-5C69-A6F2-F6B7-469F4987D77B}"/>
                  </a:ext>
                </a:extLst>
              </p14:cNvPr>
              <p14:cNvContentPartPr/>
              <p14:nvPr/>
            </p14:nvContentPartPr>
            <p14:xfrm>
              <a:off x="5461961" y="2751012"/>
              <a:ext cx="746640" cy="651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019D55-5C69-A6F2-F6B7-469F4987D7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99321" y="2688372"/>
                <a:ext cx="87228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F741D29-9873-3AEE-6143-1EAAAA982DFE}"/>
                  </a:ext>
                </a:extLst>
              </p14:cNvPr>
              <p14:cNvContentPartPr/>
              <p14:nvPr/>
            </p14:nvContentPartPr>
            <p14:xfrm>
              <a:off x="5451881" y="2794212"/>
              <a:ext cx="53640" cy="474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F741D29-9873-3AEE-6143-1EAAAA982D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88881" y="2731572"/>
                <a:ext cx="17928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6769AE-207E-1474-1BA7-468B99120D94}"/>
                  </a:ext>
                </a:extLst>
              </p14:cNvPr>
              <p14:cNvContentPartPr/>
              <p14:nvPr/>
            </p14:nvContentPartPr>
            <p14:xfrm>
              <a:off x="2784641" y="2000052"/>
              <a:ext cx="480960" cy="768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6769AE-207E-1474-1BA7-468B99120D9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21641" y="1937412"/>
                <a:ext cx="60660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B52A0F-5EC9-E545-08EC-DCAA79C5CBCB}"/>
                  </a:ext>
                </a:extLst>
              </p14:cNvPr>
              <p14:cNvContentPartPr/>
              <p14:nvPr/>
            </p14:nvContentPartPr>
            <p14:xfrm>
              <a:off x="3329681" y="4121172"/>
              <a:ext cx="551160" cy="329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B52A0F-5EC9-E545-08EC-DCAA79C5CB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66681" y="4058172"/>
                <a:ext cx="676800" cy="45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FE0BE21-F2FF-59C9-D63A-903A37621AF2}"/>
              </a:ext>
            </a:extLst>
          </p:cNvPr>
          <p:cNvGrpSpPr/>
          <p:nvPr/>
        </p:nvGrpSpPr>
        <p:grpSpPr>
          <a:xfrm>
            <a:off x="4243721" y="4141332"/>
            <a:ext cx="229320" cy="424800"/>
            <a:chOff x="4243721" y="4141332"/>
            <a:chExt cx="22932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A947A32-D6DA-6CF5-9108-66E7DC3EC8D2}"/>
                    </a:ext>
                  </a:extLst>
                </p14:cNvPr>
                <p14:cNvContentPartPr/>
                <p14:nvPr/>
              </p14:nvContentPartPr>
              <p14:xfrm>
                <a:off x="4243721" y="4141332"/>
                <a:ext cx="229320" cy="424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A947A32-D6DA-6CF5-9108-66E7DC3EC8D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80721" y="4078692"/>
                  <a:ext cx="35496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A4F9BB8-F57A-13E8-4DAF-1C6E65B18AB6}"/>
                    </a:ext>
                  </a:extLst>
                </p14:cNvPr>
                <p14:cNvContentPartPr/>
                <p14:nvPr/>
              </p14:nvContentPartPr>
              <p14:xfrm>
                <a:off x="4387361" y="4210092"/>
                <a:ext cx="360" cy="8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A4F9BB8-F57A-13E8-4DAF-1C6E65B18AB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24721" y="4147092"/>
                  <a:ext cx="126000" cy="210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0A47FC3-CADB-1E05-1B5F-35FAACBC6BB0}"/>
              </a:ext>
            </a:extLst>
          </p:cNvPr>
          <p:cNvSpPr txBox="1"/>
          <p:nvPr/>
        </p:nvSpPr>
        <p:spPr>
          <a:xfrm>
            <a:off x="224081" y="5299491"/>
            <a:ext cx="16764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Average Value: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EE8444-2CD6-0B86-C48D-B38EC91D070D}"/>
                  </a:ext>
                </a:extLst>
              </p:cNvPr>
              <p:cNvSpPr txBox="1"/>
              <p:nvPr/>
            </p:nvSpPr>
            <p:spPr>
              <a:xfrm>
                <a:off x="212835" y="5857797"/>
                <a:ext cx="359194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𝐿𝑚𝑎𝑥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𝐿𝑚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𝐿𝑚𝑖𝑛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EE8444-2CD6-0B86-C48D-B38EC91D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35" y="5857797"/>
                <a:ext cx="3591945" cy="518604"/>
              </a:xfrm>
              <a:prstGeom prst="rect">
                <a:avLst/>
              </a:prstGeom>
              <a:blipFill>
                <a:blip r:embed="rId26"/>
                <a:stretch>
                  <a:fillRect l="-1056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0D6CF0-19BD-6DD2-EFE4-B505347D192F}"/>
                  </a:ext>
                </a:extLst>
              </p:cNvPr>
              <p:cNvSpPr txBox="1"/>
              <p:nvPr/>
            </p:nvSpPr>
            <p:spPr>
              <a:xfrm>
                <a:off x="4667321" y="5933239"/>
                <a:ext cx="2674800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𝑎𝑣𝑒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0D6CF0-19BD-6DD2-EFE4-B505347D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21" y="5933239"/>
                <a:ext cx="2674800" cy="7288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437D7EA-1C2F-15FB-9FE3-5526CF3DF9FE}"/>
              </a:ext>
            </a:extLst>
          </p:cNvPr>
          <p:cNvSpPr txBox="1"/>
          <p:nvPr/>
        </p:nvSpPr>
        <p:spPr>
          <a:xfrm>
            <a:off x="4667321" y="4740791"/>
            <a:ext cx="16764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RMS Value: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A225ACF-93F2-483C-C384-71ECCA16E40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62107" y="1909814"/>
            <a:ext cx="4749800" cy="2603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12280B-E714-8993-5BD5-89AF762F1883}"/>
                  </a:ext>
                </a:extLst>
              </p:cNvPr>
              <p:cNvSpPr txBox="1"/>
              <p:nvPr/>
            </p:nvSpPr>
            <p:spPr>
              <a:xfrm>
                <a:off x="3838870" y="2349943"/>
                <a:ext cx="3179397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𝐿𝑚𝑖𝑛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12280B-E714-8993-5BD5-89AF762F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870" y="2349943"/>
                <a:ext cx="3179397" cy="567207"/>
              </a:xfrm>
              <a:prstGeom prst="rect">
                <a:avLst/>
              </a:prstGeom>
              <a:blipFill>
                <a:blip r:embed="rId29"/>
                <a:stretch>
                  <a:fillRect l="-1195" t="-43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C50846-CE02-5242-B73A-78791A0B5C08}"/>
                  </a:ext>
                </a:extLst>
              </p:cNvPr>
              <p:cNvSpPr txBox="1"/>
              <p:nvPr/>
            </p:nvSpPr>
            <p:spPr>
              <a:xfrm>
                <a:off x="869950" y="4326015"/>
                <a:ext cx="1914691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𝐿𝑚𝑖𝑛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C50846-CE02-5242-B73A-78791A0B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50" y="4326015"/>
                <a:ext cx="1914691" cy="567207"/>
              </a:xfrm>
              <a:prstGeom prst="rect">
                <a:avLst/>
              </a:prstGeom>
              <a:blipFill>
                <a:blip r:embed="rId30"/>
                <a:stretch>
                  <a:fillRect l="-1974" t="-43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8E57D54-249F-87E7-4CDA-CE8900271A6D}"/>
                  </a:ext>
                </a:extLst>
              </p:cNvPr>
              <p:cNvSpPr txBox="1"/>
              <p:nvPr/>
            </p:nvSpPr>
            <p:spPr>
              <a:xfrm>
                <a:off x="4572000" y="5090306"/>
                <a:ext cx="3276600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𝐿𝑚𝑎𝑥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𝐿𝑚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𝐿𝑚𝑎𝑥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𝐿𝑚</m:t>
                                          </m:r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𝐿𝑚𝑎𝑥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8E57D54-249F-87E7-4CDA-CE8900271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090306"/>
                <a:ext cx="3276600" cy="72885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03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board with math equations&#10;&#10;Description automatically generated">
            <a:extLst>
              <a:ext uri="{FF2B5EF4-FFF2-40B4-BE49-F238E27FC236}">
                <a16:creationId xmlns:a16="http://schemas.microsoft.com/office/drawing/2014/main" id="{942744FF-438E-40F9-8402-865AB3B3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0"/>
            <a:ext cx="6794500" cy="3810000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21F342C9-1D90-EF42-05A7-AD1B2B8E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38" y="1981200"/>
            <a:ext cx="2286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5CFB4-0AA5-AF5A-BE34-58F2F05BB422}"/>
              </a:ext>
            </a:extLst>
          </p:cNvPr>
          <p:cNvSpPr txBox="1"/>
          <p:nvPr/>
        </p:nvSpPr>
        <p:spPr>
          <a:xfrm>
            <a:off x="152400" y="1681278"/>
            <a:ext cx="16764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RMS Value: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775EA-A0F0-B0B0-4106-9EC0214FD466}"/>
              </a:ext>
            </a:extLst>
          </p:cNvPr>
          <p:cNvSpPr txBox="1"/>
          <p:nvPr/>
        </p:nvSpPr>
        <p:spPr>
          <a:xfrm>
            <a:off x="375745" y="1170590"/>
            <a:ext cx="8229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Detailed derivation of </a:t>
            </a:r>
            <a:r>
              <a:rPr lang="en-US" altLang="en-US" sz="2400" dirty="0"/>
              <a:t>CCM</a:t>
            </a:r>
            <a:r>
              <a:rPr lang="en-US" altLang="en-US" dirty="0"/>
              <a:t> Ripple Current</a:t>
            </a:r>
            <a:endParaRPr lang="en-US" altLang="en-US" sz="24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5CCD924-769E-F11C-DEAF-CB012345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en-US" sz="2800" b="1" kern="0" dirty="0"/>
              <a:t>RMS &amp; Average Value Calculation</a:t>
            </a:r>
          </a:p>
        </p:txBody>
      </p:sp>
    </p:spTree>
    <p:extLst>
      <p:ext uri="{BB962C8B-B14F-4D97-AF65-F5344CB8AC3E}">
        <p14:creationId xmlns:p14="http://schemas.microsoft.com/office/powerpoint/2010/main" val="423718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ECD2F98A-057D-D99E-F8C5-EFA1B201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59436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A783C9-AC07-BC96-516E-420724AA1DAE}"/>
                  </a:ext>
                </a:extLst>
              </p14:cNvPr>
              <p14:cNvContentPartPr/>
              <p14:nvPr/>
            </p14:nvContentPartPr>
            <p14:xfrm>
              <a:off x="1078738" y="667332"/>
              <a:ext cx="322200" cy="170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A783C9-AC07-BC96-516E-420724AA1D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5738" y="604332"/>
                <a:ext cx="44784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3F2DAC-2EF0-866F-7934-341E15608DE8}"/>
                  </a:ext>
                </a:extLst>
              </p14:cNvPr>
              <p14:cNvContentPartPr/>
              <p14:nvPr/>
            </p14:nvContentPartPr>
            <p14:xfrm>
              <a:off x="6621298" y="64692"/>
              <a:ext cx="264960" cy="9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3F2DAC-2EF0-866F-7934-341E15608D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8298" y="1692"/>
                <a:ext cx="39060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66D79A-9D9F-7EBA-CB64-113CD7D47EFB}"/>
                  </a:ext>
                </a:extLst>
              </p14:cNvPr>
              <p14:cNvContentPartPr/>
              <p14:nvPr/>
            </p14:nvContentPartPr>
            <p14:xfrm>
              <a:off x="1053538" y="3705372"/>
              <a:ext cx="184320" cy="26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66D79A-9D9F-7EBA-CB64-113CD7D47E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415" y="3642287"/>
                <a:ext cx="310206" cy="39328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1B7B3FE1-FC66-1F4D-EF56-492480F9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5400"/>
            <a:ext cx="5486400" cy="71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8594225-5F55-A10F-505F-EF5CDC87C7E4}"/>
                  </a:ext>
                </a:extLst>
              </p14:cNvPr>
              <p14:cNvContentPartPr/>
              <p14:nvPr/>
            </p14:nvContentPartPr>
            <p14:xfrm>
              <a:off x="6262738" y="23292"/>
              <a:ext cx="373320" cy="17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594225-5F55-A10F-505F-EF5CDC87C7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9738" y="-39708"/>
                <a:ext cx="49896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8BFDD4-9AC6-93D3-79AC-397165AB2DF7}"/>
                  </a:ext>
                </a:extLst>
              </p14:cNvPr>
              <p14:cNvContentPartPr/>
              <p14:nvPr/>
            </p14:nvContentPartPr>
            <p14:xfrm>
              <a:off x="1189978" y="757332"/>
              <a:ext cx="64080" cy="3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8BFDD4-9AC6-93D3-79AC-397165AB2D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6978" y="686457"/>
                <a:ext cx="189720" cy="144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378BC9-7F57-FF48-1CF9-874F0E0434F2}"/>
                  </a:ext>
                </a:extLst>
              </p14:cNvPr>
              <p14:cNvContentPartPr/>
              <p14:nvPr/>
            </p14:nvContentPartPr>
            <p14:xfrm>
              <a:off x="839338" y="3685932"/>
              <a:ext cx="1026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378BC9-7F57-FF48-1CF9-874F0E0434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338" y="3622932"/>
                <a:ext cx="1152000" cy="12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8E65234F-AC89-BCAE-BE0E-6D0502B3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6214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26AABE-BE26-246A-DA8D-24A6E706C979}"/>
                  </a:ext>
                </a:extLst>
              </p14:cNvPr>
              <p14:cNvContentPartPr/>
              <p14:nvPr/>
            </p14:nvContentPartPr>
            <p14:xfrm>
              <a:off x="5808058" y="294012"/>
              <a:ext cx="3960" cy="614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26AABE-BE26-246A-DA8D-24A6E706C9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5058" y="231012"/>
                <a:ext cx="129600" cy="74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3251" name="Group 4">
            <a:extLst>
              <a:ext uri="{FF2B5EF4-FFF2-40B4-BE49-F238E27FC236}">
                <a16:creationId xmlns:a16="http://schemas.microsoft.com/office/drawing/2014/main" id="{40BD75D6-EFC0-B7D1-EF34-E98994A46B17}"/>
              </a:ext>
            </a:extLst>
          </p:cNvPr>
          <p:cNvGrpSpPr>
            <a:grpSpLocks/>
          </p:cNvGrpSpPr>
          <p:nvPr/>
        </p:nvGrpSpPr>
        <p:grpSpPr bwMode="auto">
          <a:xfrm>
            <a:off x="6264275" y="303213"/>
            <a:ext cx="85725" cy="1900237"/>
            <a:chOff x="6264898" y="303372"/>
            <a:chExt cx="84960" cy="190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85964A8-6657-C189-784F-1C6050EC5875}"/>
                    </a:ext>
                  </a:extLst>
                </p14:cNvPr>
                <p14:cNvContentPartPr/>
                <p14:nvPr/>
              </p14:nvContentPartPr>
              <p14:xfrm>
                <a:off x="6327898" y="303372"/>
                <a:ext cx="16200" cy="642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85964A8-6657-C189-784F-1C6050EC587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4898" y="240372"/>
                  <a:ext cx="141840" cy="76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E572DEC-0619-61BB-9C68-74B1688D5CF9}"/>
                    </a:ext>
                  </a:extLst>
                </p14:cNvPr>
                <p14:cNvContentPartPr/>
                <p14:nvPr/>
              </p14:nvContentPartPr>
              <p14:xfrm>
                <a:off x="6264898" y="1165932"/>
                <a:ext cx="84960" cy="1037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E572DEC-0619-61BB-9C68-74B1688D5CF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1898" y="1102932"/>
                  <a:ext cx="210600" cy="116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252" name="Group 8">
            <a:extLst>
              <a:ext uri="{FF2B5EF4-FFF2-40B4-BE49-F238E27FC236}">
                <a16:creationId xmlns:a16="http://schemas.microsoft.com/office/drawing/2014/main" id="{BA6A413F-5055-7960-6448-7CFF1F77EFB3}"/>
              </a:ext>
            </a:extLst>
          </p:cNvPr>
          <p:cNvGrpSpPr>
            <a:grpSpLocks/>
          </p:cNvGrpSpPr>
          <p:nvPr/>
        </p:nvGrpSpPr>
        <p:grpSpPr bwMode="auto">
          <a:xfrm>
            <a:off x="5599113" y="1125538"/>
            <a:ext cx="276225" cy="1120775"/>
            <a:chOff x="5598898" y="1125612"/>
            <a:chExt cx="277200" cy="11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72D59F9-EA8A-5081-B693-B804E586848D}"/>
                    </a:ext>
                  </a:extLst>
                </p14:cNvPr>
                <p14:cNvContentPartPr/>
                <p14:nvPr/>
              </p14:nvContentPartPr>
              <p14:xfrm>
                <a:off x="5831818" y="1690092"/>
                <a:ext cx="15120" cy="556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72D59F9-EA8A-5081-B693-B804E586848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68818" y="1627092"/>
                  <a:ext cx="14076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C86B56F-EDC7-0FEA-489E-2EBEF83F2A36}"/>
                    </a:ext>
                  </a:extLst>
                </p14:cNvPr>
                <p14:cNvContentPartPr/>
                <p14:nvPr/>
              </p14:nvContentPartPr>
              <p14:xfrm>
                <a:off x="5598898" y="1125612"/>
                <a:ext cx="16308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C86B56F-EDC7-0FEA-489E-2EBEF83F2A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35898" y="1062612"/>
                  <a:ext cx="2887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1036F3-BECA-0F57-D0DE-1528D05A79E7}"/>
                    </a:ext>
                  </a:extLst>
                </p14:cNvPr>
                <p14:cNvContentPartPr/>
                <p14:nvPr/>
              </p14:nvContentPartPr>
              <p14:xfrm>
                <a:off x="5841898" y="1426932"/>
                <a:ext cx="34200" cy="61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1036F3-BECA-0F57-D0DE-1528D05A79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78898" y="1363932"/>
                  <a:ext cx="15984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2B0672-45D8-6F5E-3363-0239E010A424}"/>
                  </a:ext>
                </a:extLst>
              </p14:cNvPr>
              <p14:cNvContentPartPr/>
              <p14:nvPr/>
            </p14:nvContentPartPr>
            <p14:xfrm>
              <a:off x="5743618" y="2457972"/>
              <a:ext cx="76320" cy="531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2B0672-45D8-6F5E-3363-0239E010A4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80618" y="2394972"/>
                <a:ext cx="201960" cy="6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39CDFC-FCC4-48C1-116E-A2CF33F361D1}"/>
                  </a:ext>
                </a:extLst>
              </p14:cNvPr>
              <p14:cNvContentPartPr/>
              <p14:nvPr/>
            </p14:nvContentPartPr>
            <p14:xfrm>
              <a:off x="6212698" y="2437452"/>
              <a:ext cx="24120" cy="283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39CDFC-FCC4-48C1-116E-A2CF33F361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743" y="2374452"/>
                <a:ext cx="151664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B8A94EC-2B2B-7F65-13F2-673CEAF3766D}"/>
                  </a:ext>
                </a:extLst>
              </p14:cNvPr>
              <p14:cNvContentPartPr/>
              <p14:nvPr/>
            </p14:nvContentPartPr>
            <p14:xfrm>
              <a:off x="6228178" y="3118572"/>
              <a:ext cx="6120" cy="298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B8A94EC-2B2B-7F65-13F2-673CEAF3766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65178" y="3055572"/>
                <a:ext cx="13176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9F532A-364E-7695-51DA-DE26608D34DE}"/>
                  </a:ext>
                </a:extLst>
              </p14:cNvPr>
              <p14:cNvContentPartPr/>
              <p14:nvPr/>
            </p14:nvContentPartPr>
            <p14:xfrm>
              <a:off x="5776018" y="3559932"/>
              <a:ext cx="360" cy="96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9F532A-364E-7695-51DA-DE26608D34D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13018" y="3496932"/>
                <a:ext cx="12600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0B6992D-EE3C-0408-8E75-4D7E4BA0C290}"/>
                  </a:ext>
                </a:extLst>
              </p14:cNvPr>
              <p14:cNvContentPartPr/>
              <p14:nvPr/>
            </p14:nvContentPartPr>
            <p14:xfrm>
              <a:off x="6251578" y="3645612"/>
              <a:ext cx="94320" cy="1341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0B6992D-EE3C-0408-8E75-4D7E4BA0C29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578" y="3582612"/>
                <a:ext cx="219960" cy="146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258" name="Group 16">
            <a:extLst>
              <a:ext uri="{FF2B5EF4-FFF2-40B4-BE49-F238E27FC236}">
                <a16:creationId xmlns:a16="http://schemas.microsoft.com/office/drawing/2014/main" id="{38409C35-2DD2-2173-8DD6-0869BAFC16F8}"/>
              </a:ext>
            </a:extLst>
          </p:cNvPr>
          <p:cNvGrpSpPr>
            <a:grpSpLocks/>
          </p:cNvGrpSpPr>
          <p:nvPr/>
        </p:nvGrpSpPr>
        <p:grpSpPr bwMode="auto">
          <a:xfrm>
            <a:off x="5768975" y="4189413"/>
            <a:ext cx="73025" cy="1387475"/>
            <a:chOff x="5769538" y="4189932"/>
            <a:chExt cx="72360" cy="13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00F6919-CDD8-9E71-2AC0-C098E848F92B}"/>
                    </a:ext>
                  </a:extLst>
                </p14:cNvPr>
                <p14:cNvContentPartPr/>
                <p14:nvPr/>
              </p14:nvContentPartPr>
              <p14:xfrm>
                <a:off x="5803018" y="4189932"/>
                <a:ext cx="38880" cy="840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00F6919-CDD8-9E71-2AC0-C098E848F92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40018" y="4126932"/>
                  <a:ext cx="164520" cy="9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78FBB14-6DBA-7AE1-3BE1-84BF335CF29A}"/>
                    </a:ext>
                  </a:extLst>
                </p14:cNvPr>
                <p14:cNvContentPartPr/>
                <p14:nvPr/>
              </p14:nvContentPartPr>
              <p14:xfrm>
                <a:off x="5769538" y="5208732"/>
                <a:ext cx="360" cy="367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78FBB14-6DBA-7AE1-3BE1-84BF335CF29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06538" y="5145670"/>
                  <a:ext cx="126000" cy="4936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44BDE5A-4C15-CEEE-3ABA-01D01C50FD08}"/>
                  </a:ext>
                </a:extLst>
              </p14:cNvPr>
              <p14:cNvContentPartPr/>
              <p14:nvPr/>
            </p14:nvContentPartPr>
            <p14:xfrm>
              <a:off x="1478338" y="4410612"/>
              <a:ext cx="81000" cy="215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44BDE5A-4C15-CEEE-3ABA-01D01C50FD0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15338" y="4347612"/>
                <a:ext cx="2066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54B4F3D-8C88-FA3C-9861-1D6155E8D655}"/>
                  </a:ext>
                </a:extLst>
              </p14:cNvPr>
              <p14:cNvContentPartPr/>
              <p14:nvPr/>
            </p14:nvContentPartPr>
            <p14:xfrm>
              <a:off x="1342618" y="405972"/>
              <a:ext cx="537480" cy="338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54B4F3D-8C88-FA3C-9861-1D6155E8D65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79618" y="342972"/>
                <a:ext cx="66312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0556359-A2C8-1254-3C8A-6134E117EC77}"/>
                  </a:ext>
                </a:extLst>
              </p14:cNvPr>
              <p14:cNvContentPartPr/>
              <p14:nvPr/>
            </p14:nvContentPartPr>
            <p14:xfrm>
              <a:off x="1883338" y="516492"/>
              <a:ext cx="617400" cy="190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0556359-A2C8-1254-3C8A-6134E117EC7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20338" y="453492"/>
                <a:ext cx="743040" cy="316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68FD43-B53D-DFD9-7FC4-80BEE82E6350}"/>
                  </a:ext>
                </a:extLst>
              </p:cNvPr>
              <p:cNvSpPr txBox="1"/>
              <p:nvPr/>
            </p:nvSpPr>
            <p:spPr>
              <a:xfrm>
                <a:off x="381000" y="4843868"/>
                <a:ext cx="3192704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𝑎𝑣𝑒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68FD43-B53D-DFD9-7FC4-80BEE82E6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843868"/>
                <a:ext cx="3192704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CA534-9BBF-27BC-47E4-0438F72BC06A}"/>
                  </a:ext>
                </a:extLst>
              </p:cNvPr>
              <p:cNvSpPr txBox="1"/>
              <p:nvPr/>
            </p:nvSpPr>
            <p:spPr>
              <a:xfrm>
                <a:off x="457200" y="3899269"/>
                <a:ext cx="3733800" cy="81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𝐿𝑚𝑎𝑥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𝐿𝑚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𝐿𝑚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𝐿𝑚𝑎𝑥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CA534-9BBF-27BC-47E4-0438F72BC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99269"/>
                <a:ext cx="3733800" cy="819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66C34B-559C-B07F-618B-8746928E2604}"/>
                  </a:ext>
                </a:extLst>
              </p:cNvPr>
              <p:cNvSpPr txBox="1"/>
              <p:nvPr/>
            </p:nvSpPr>
            <p:spPr>
              <a:xfrm>
                <a:off x="4876800" y="3932323"/>
                <a:ext cx="3276600" cy="662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𝐿𝑚𝑎𝑥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66C34B-559C-B07F-618B-8746928E2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932323"/>
                <a:ext cx="3276600" cy="66274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a line graph&#10;&#10;Description automatically generated">
            <a:extLst>
              <a:ext uri="{FF2B5EF4-FFF2-40B4-BE49-F238E27FC236}">
                <a16:creationId xmlns:a16="http://schemas.microsoft.com/office/drawing/2014/main" id="{D9D62CCB-AD21-D6E2-2D8E-B2EEF416D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5" y="1254655"/>
            <a:ext cx="4118938" cy="251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B0B9C-98A8-5F05-F735-74FE12DF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00" y="1092569"/>
            <a:ext cx="4140200" cy="2806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12DC26-AAB0-128A-D50C-4ACC3D172A07}"/>
              </a:ext>
            </a:extLst>
          </p:cNvPr>
          <p:cNvSpPr txBox="1"/>
          <p:nvPr/>
        </p:nvSpPr>
        <p:spPr>
          <a:xfrm>
            <a:off x="1524000" y="205415"/>
            <a:ext cx="8229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Comparing CCM and DC Rms Values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367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A4B01E7A-A082-1523-7C70-B11AD05C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57912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B9AE934-C69D-EE33-0693-9EFE716E0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1763" y="0"/>
            <a:ext cx="6045200" cy="1143000"/>
          </a:xfrm>
        </p:spPr>
        <p:txBody>
          <a:bodyPr/>
          <a:lstStyle/>
          <a:p>
            <a:r>
              <a:rPr lang="en-US" altLang="en-US" sz="2800" b="1"/>
              <a:t>Efficiency in Power Electronic Converters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20AE972-8AF6-E942-AB0E-5715338D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620000" cy="3382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Efficiency is one of the most significant figures of merit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Can be used to judge overall performance of topology in many cases</a:t>
            </a:r>
          </a:p>
          <a:p>
            <a:pPr lvl="1"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Modern Power Electronic Converters have efficiencies approaching 100%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For in-class analysis, if power electronic circuit consists of ideal switches, transformers, and energy elements (L&amp;C) efficiency is 100%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In Real World Circuits, losses play a significant role: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Dominate Loss Mechanisms</a:t>
            </a: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Semiconductor Switch Loss: Conduction and Switching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Losses are a function of operating point</a:t>
            </a:r>
          </a:p>
          <a:p>
            <a:pPr lvl="1">
              <a:lnSpc>
                <a:spcPct val="80000"/>
              </a:lnSpc>
            </a:pPr>
            <a:endParaRPr lang="en-US" altLang="en-US" sz="1200" dirty="0"/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BFA92BBA-359A-8CFD-CD11-08DD0E7A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91200"/>
            <a:ext cx="3276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78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B05AC56C-F84A-EC93-D2CB-B08E2EA70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Efficiency in </a:t>
            </a:r>
            <a:r>
              <a:rPr lang="ja-JP" altLang="en-US" sz="2800" b="1">
                <a:latin typeface="Arial" panose="020B0604020202020204" pitchFamily="34" charset="0"/>
              </a:rPr>
              <a:t>“</a:t>
            </a:r>
            <a:r>
              <a:rPr lang="en-US" altLang="ja-JP" sz="2800" b="1"/>
              <a:t>Real World</a:t>
            </a:r>
            <a:r>
              <a:rPr lang="ja-JP" altLang="en-US" sz="2800" b="1">
                <a:latin typeface="Arial" panose="020B0604020202020204" pitchFamily="34" charset="0"/>
              </a:rPr>
              <a:t>”</a:t>
            </a:r>
            <a:br>
              <a:rPr lang="en-US" altLang="ja-JP" sz="2800" b="1"/>
            </a:br>
            <a:r>
              <a:rPr lang="en-US" altLang="ja-JP" sz="2800" b="1"/>
              <a:t>Power Electronics Circuits</a:t>
            </a:r>
            <a:endParaRPr lang="en-US" altLang="en-US" sz="2800" b="1"/>
          </a:p>
        </p:txBody>
      </p:sp>
      <p:pic>
        <p:nvPicPr>
          <p:cNvPr id="45058" name="Picture 3">
            <a:extLst>
              <a:ext uri="{FF2B5EF4-FFF2-40B4-BE49-F238E27FC236}">
                <a16:creationId xmlns:a16="http://schemas.microsoft.com/office/drawing/2014/main" id="{A4F2E7D9-89D1-8A2A-B00A-DA3B4583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0275"/>
            <a:ext cx="7239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>
            <a:extLst>
              <a:ext uri="{FF2B5EF4-FFF2-40B4-BE49-F238E27FC236}">
                <a16:creationId xmlns:a16="http://schemas.microsoft.com/office/drawing/2014/main" id="{0C26CC3E-C919-BB61-FD04-472981101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Example – Power Factor Connections</a:t>
            </a:r>
          </a:p>
        </p:txBody>
      </p:sp>
    </p:spTree>
    <p:extLst>
      <p:ext uri="{BB962C8B-B14F-4D97-AF65-F5344CB8AC3E}">
        <p14:creationId xmlns:p14="http://schemas.microsoft.com/office/powerpoint/2010/main" val="8028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61125AC2-74D4-6EAB-C498-9753336E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16386" name="Picture 8">
            <a:extLst>
              <a:ext uri="{FF2B5EF4-FFF2-40B4-BE49-F238E27FC236}">
                <a16:creationId xmlns:a16="http://schemas.microsoft.com/office/drawing/2014/main" id="{F43B5CCF-F21D-1D75-18D8-489FC60A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247775"/>
            <a:ext cx="80232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>
            <a:extLst>
              <a:ext uri="{FF2B5EF4-FFF2-40B4-BE49-F238E27FC236}">
                <a16:creationId xmlns:a16="http://schemas.microsoft.com/office/drawing/2014/main" id="{FB5D4356-8097-02F5-8784-9E89501E3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312738"/>
            <a:ext cx="6008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>
                <a:ea typeface="MS Mincho" panose="02020609040205080304" pitchFamily="49" charset="-128"/>
              </a:rPr>
              <a:t>Power grid and various kinds of power plants</a:t>
            </a:r>
            <a:r>
              <a:rPr lang="en-US" altLang="en-US" b="1">
                <a:ea typeface="MS Mincho" panose="02020609040205080304" pitchFamily="49" charset="-128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2125306A-1AB7-81A4-AB44-E93ACE807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</a:p>
        </p:txBody>
      </p:sp>
      <p:pic>
        <p:nvPicPr>
          <p:cNvPr id="57346" name="Picture 4">
            <a:extLst>
              <a:ext uri="{FF2B5EF4-FFF2-40B4-BE49-F238E27FC236}">
                <a16:creationId xmlns:a16="http://schemas.microsoft.com/office/drawing/2014/main" id="{D3ECD5A7-CFAD-9A70-3DCC-AAA99CA1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89050"/>
            <a:ext cx="479583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>
            <a:extLst>
              <a:ext uri="{FF2B5EF4-FFF2-40B4-BE49-F238E27FC236}">
                <a16:creationId xmlns:a16="http://schemas.microsoft.com/office/drawing/2014/main" id="{205DA0F8-CAC4-5227-7E13-2EE1ED131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2119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57348" name="Rectangle 7">
            <a:extLst>
              <a:ext uri="{FF2B5EF4-FFF2-40B4-BE49-F238E27FC236}">
                <a16:creationId xmlns:a16="http://schemas.microsoft.com/office/drawing/2014/main" id="{284E491F-D20E-437E-D0B6-5184FF91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57349" name="Rectangle 9">
            <a:extLst>
              <a:ext uri="{FF2B5EF4-FFF2-40B4-BE49-F238E27FC236}">
                <a16:creationId xmlns:a16="http://schemas.microsoft.com/office/drawing/2014/main" id="{EFB437EC-0086-75BE-5D92-C3FF20836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57350" name="Rectangle 11">
            <a:extLst>
              <a:ext uri="{FF2B5EF4-FFF2-40B4-BE49-F238E27FC236}">
                <a16:creationId xmlns:a16="http://schemas.microsoft.com/office/drawing/2014/main" id="{78C7C4CC-9D5E-2889-1F51-DC820FB2F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9B697-F721-91DB-CB73-ECEBA58F90A6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50576" y="2527836"/>
            <a:ext cx="7467600" cy="461665"/>
          </a:xfrm>
          <a:prstGeom prst="rect">
            <a:avLst/>
          </a:prstGeom>
          <a:blipFill>
            <a:blip r:embed="rId3"/>
            <a:stretch>
              <a:fillRect b="-270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A0C009-CF7A-C5CD-6F6C-319EE4718FBF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1944" y="3243263"/>
            <a:ext cx="3342133" cy="46166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7353" name="TextBox 4">
            <a:extLst>
              <a:ext uri="{FF2B5EF4-FFF2-40B4-BE49-F238E27FC236}">
                <a16:creationId xmlns:a16="http://schemas.microsoft.com/office/drawing/2014/main" id="{88A0CEF9-B7F8-9C0F-93D7-FC2239DA4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300163"/>
            <a:ext cx="435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Given source current and voltage:</a:t>
            </a:r>
          </a:p>
        </p:txBody>
      </p:sp>
      <p:pic>
        <p:nvPicPr>
          <p:cNvPr id="57354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6B726CA1-790A-23D7-D820-79DD23B9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484688"/>
            <a:ext cx="34163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E3E57183-43E5-4F7F-D1E4-A698AC137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18E2884C-C697-C33C-0049-A1947B072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0" y="1524000"/>
            <a:ext cx="4495800" cy="4602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/>
              <a:t>Recall that the RMS value of any pure sinusoidal is peak divided by root 2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Phase shift in this diagram a result of reactive elements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In this case, a capacitive load as I leads V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Real power is maximized when v(t) and i(t) are in phase since overlap is maximized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Any relative shift between the two means real power is less than maximum while RMS is unaffected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12634F93-BCEF-B60C-54C3-647C7DDE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16000"/>
            <a:ext cx="3152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5">
            <a:extLst>
              <a:ext uri="{FF2B5EF4-FFF2-40B4-BE49-F238E27FC236}">
                <a16:creationId xmlns:a16="http://schemas.microsoft.com/office/drawing/2014/main" id="{209B9D6C-8A46-916D-5074-7F6CC234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2119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graphicFrame>
        <p:nvGraphicFramePr>
          <p:cNvPr id="58373" name="Object 6">
            <a:extLst>
              <a:ext uri="{FF2B5EF4-FFF2-40B4-BE49-F238E27FC236}">
                <a16:creationId xmlns:a16="http://schemas.microsoft.com/office/drawing/2014/main" id="{06A7BF29-7680-BD3C-5599-00AD45BC97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581400"/>
          <a:ext cx="24765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4518600" imgH="60274200" progId="Equation.3">
                  <p:embed/>
                </p:oleObj>
              </mc:Choice>
              <mc:Fallback>
                <p:oleObj r:id="rId3" imgW="34518600" imgH="60274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581400"/>
                        <a:ext cx="24765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Rectangle 7">
            <a:extLst>
              <a:ext uri="{FF2B5EF4-FFF2-40B4-BE49-F238E27FC236}">
                <a16:creationId xmlns:a16="http://schemas.microsoft.com/office/drawing/2014/main" id="{A4E1249C-FC32-AF5A-F8E8-311E2E427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graphicFrame>
        <p:nvGraphicFramePr>
          <p:cNvPr id="58375" name="Object 8">
            <a:extLst>
              <a:ext uri="{FF2B5EF4-FFF2-40B4-BE49-F238E27FC236}">
                <a16:creationId xmlns:a16="http://schemas.microsoft.com/office/drawing/2014/main" id="{E9847354-4846-8CC7-8D48-2CAD9E91B3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5029200"/>
          <a:ext cx="236696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181800" imgH="19900900" progId="Equation.3">
                  <p:embed/>
                </p:oleObj>
              </mc:Choice>
              <mc:Fallback>
                <p:oleObj name="Equation" r:id="rId5" imgW="32181800" imgH="19900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029200"/>
                        <a:ext cx="2366963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6" name="Rectangle 9">
            <a:extLst>
              <a:ext uri="{FF2B5EF4-FFF2-40B4-BE49-F238E27FC236}">
                <a16:creationId xmlns:a16="http://schemas.microsoft.com/office/drawing/2014/main" id="{0804B517-BBF0-B299-E527-C5D2E525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58377" name="Picture 10">
            <a:extLst>
              <a:ext uri="{FF2B5EF4-FFF2-40B4-BE49-F238E27FC236}">
                <a16:creationId xmlns:a16="http://schemas.microsoft.com/office/drawing/2014/main" id="{C026109E-9C8F-6B59-4E10-854C0DC7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9800"/>
            <a:ext cx="2171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Rectangle 11">
            <a:extLst>
              <a:ext uri="{FF2B5EF4-FFF2-40B4-BE49-F238E27FC236}">
                <a16:creationId xmlns:a16="http://schemas.microsoft.com/office/drawing/2014/main" id="{93F5C7A0-5E2D-7C67-2C38-157BC9CEB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graphicFrame>
        <p:nvGraphicFramePr>
          <p:cNvPr id="58379" name="Object 12">
            <a:extLst>
              <a:ext uri="{FF2B5EF4-FFF2-40B4-BE49-F238E27FC236}">
                <a16:creationId xmlns:a16="http://schemas.microsoft.com/office/drawing/2014/main" id="{D705B050-104F-5F7D-EC72-96CA0322DB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025" y="6467475"/>
          <a:ext cx="14001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2181800" imgH="7315200" progId="Equation.3">
                  <p:embed/>
                </p:oleObj>
              </mc:Choice>
              <mc:Fallback>
                <p:oleObj r:id="rId8" imgW="32181800" imgH="7315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025" y="6467475"/>
                        <a:ext cx="14001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1B0BFBF-A03D-A49F-2321-2FBAF53F1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Purely Resistive Load</a:t>
            </a:r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ECBF2B74-891D-5135-E0E4-61C63C86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8"/>
          <a:stretch>
            <a:fillRect/>
          </a:stretch>
        </p:blipFill>
        <p:spPr bwMode="auto">
          <a:xfrm>
            <a:off x="533400" y="1493838"/>
            <a:ext cx="4191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>
            <a:extLst>
              <a:ext uri="{FF2B5EF4-FFF2-40B4-BE49-F238E27FC236}">
                <a16:creationId xmlns:a16="http://schemas.microsoft.com/office/drawing/2014/main" id="{51295EBA-E229-6847-E0C4-52F6696AF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4"/>
          <a:stretch>
            <a:fillRect/>
          </a:stretch>
        </p:blipFill>
        <p:spPr bwMode="auto">
          <a:xfrm>
            <a:off x="5105400" y="1524000"/>
            <a:ext cx="3200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Line 5">
            <a:extLst>
              <a:ext uri="{FF2B5EF4-FFF2-40B4-BE49-F238E27FC236}">
                <a16:creationId xmlns:a16="http://schemas.microsoft.com/office/drawing/2014/main" id="{AA72DC22-7EEB-80A8-2368-A6D4000031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057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Line 6">
            <a:extLst>
              <a:ext uri="{FF2B5EF4-FFF2-40B4-BE49-F238E27FC236}">
                <a16:creationId xmlns:a16="http://schemas.microsoft.com/office/drawing/2014/main" id="{377509A1-62C1-031D-3CF1-C50F050445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2514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7">
            <a:extLst>
              <a:ext uri="{FF2B5EF4-FFF2-40B4-BE49-F238E27FC236}">
                <a16:creationId xmlns:a16="http://schemas.microsoft.com/office/drawing/2014/main" id="{D0C49C77-EE5D-A6EB-7EAF-DC625B2AF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8288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V(s)</a:t>
            </a:r>
          </a:p>
        </p:txBody>
      </p:sp>
      <p:sp>
        <p:nvSpPr>
          <p:cNvPr id="59399" name="Text Box 8">
            <a:extLst>
              <a:ext uri="{FF2B5EF4-FFF2-40B4-BE49-F238E27FC236}">
                <a16:creationId xmlns:a16="http://schemas.microsoft.com/office/drawing/2014/main" id="{7FD34B7F-90F3-63E1-9A79-8B916876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09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I(s)</a:t>
            </a:r>
          </a:p>
        </p:txBody>
      </p:sp>
      <p:sp>
        <p:nvSpPr>
          <p:cNvPr id="59400" name="Text Box 9">
            <a:extLst>
              <a:ext uri="{FF2B5EF4-FFF2-40B4-BE49-F238E27FC236}">
                <a16:creationId xmlns:a16="http://schemas.microsoft.com/office/drawing/2014/main" id="{F32E2562-C276-C8AE-6112-3D75D17F5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482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P(t)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029E21F2-B568-113D-E697-0CE0B104C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Resistive-Inductive Load</a:t>
            </a: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0D3284D1-EC9D-62CA-CC61-DE2B51C0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/>
          <a:stretch>
            <a:fillRect/>
          </a:stretch>
        </p:blipFill>
        <p:spPr bwMode="auto">
          <a:xfrm>
            <a:off x="5257800" y="1600200"/>
            <a:ext cx="3200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4">
            <a:extLst>
              <a:ext uri="{FF2B5EF4-FFF2-40B4-BE49-F238E27FC236}">
                <a16:creationId xmlns:a16="http://schemas.microsoft.com/office/drawing/2014/main" id="{398AF270-CCBA-E299-4385-33AB074744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057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5">
            <a:extLst>
              <a:ext uri="{FF2B5EF4-FFF2-40B4-BE49-F238E27FC236}">
                <a16:creationId xmlns:a16="http://schemas.microsoft.com/office/drawing/2014/main" id="{C87636E1-8C44-1F9F-C5D7-753953D135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2514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Text Box 6">
            <a:extLst>
              <a:ext uri="{FF2B5EF4-FFF2-40B4-BE49-F238E27FC236}">
                <a16:creationId xmlns:a16="http://schemas.microsoft.com/office/drawing/2014/main" id="{65A01212-6DFC-57F3-6004-E91EF4110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8288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V(s)</a:t>
            </a:r>
          </a:p>
        </p:txBody>
      </p:sp>
      <p:sp>
        <p:nvSpPr>
          <p:cNvPr id="60422" name="Text Box 7">
            <a:extLst>
              <a:ext uri="{FF2B5EF4-FFF2-40B4-BE49-F238E27FC236}">
                <a16:creationId xmlns:a16="http://schemas.microsoft.com/office/drawing/2014/main" id="{58E7746D-8DC2-EFA1-468D-6F61038CA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09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I(s)</a:t>
            </a:r>
          </a:p>
        </p:txBody>
      </p:sp>
      <p:pic>
        <p:nvPicPr>
          <p:cNvPr id="60423" name="Picture 8">
            <a:extLst>
              <a:ext uri="{FF2B5EF4-FFF2-40B4-BE49-F238E27FC236}">
                <a16:creationId xmlns:a16="http://schemas.microsoft.com/office/drawing/2014/main" id="{93F7C872-8B96-F242-6FF3-BB5D5C1D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0" b="14500"/>
          <a:stretch>
            <a:fillRect/>
          </a:stretch>
        </p:blipFill>
        <p:spPr bwMode="auto">
          <a:xfrm>
            <a:off x="609600" y="1828800"/>
            <a:ext cx="41862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9">
            <a:extLst>
              <a:ext uri="{FF2B5EF4-FFF2-40B4-BE49-F238E27FC236}">
                <a16:creationId xmlns:a16="http://schemas.microsoft.com/office/drawing/2014/main" id="{F6DF39D8-37A8-42A4-2671-238041CF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482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P(t)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7E77E64-2A4F-AAFA-EB89-EAE802A34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Resistive-Capacitance Load</a:t>
            </a: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718B24A2-EB8E-CDE5-16DA-D81F9160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0" b="50142"/>
          <a:stretch>
            <a:fillRect/>
          </a:stretch>
        </p:blipFill>
        <p:spPr bwMode="auto">
          <a:xfrm>
            <a:off x="5410200" y="1538288"/>
            <a:ext cx="32004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Line 4">
            <a:extLst>
              <a:ext uri="{FF2B5EF4-FFF2-40B4-BE49-F238E27FC236}">
                <a16:creationId xmlns:a16="http://schemas.microsoft.com/office/drawing/2014/main" id="{F497D696-6783-05A5-3E37-7057ABF266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057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Line 5">
            <a:extLst>
              <a:ext uri="{FF2B5EF4-FFF2-40B4-BE49-F238E27FC236}">
                <a16:creationId xmlns:a16="http://schemas.microsoft.com/office/drawing/2014/main" id="{7A4B08D7-0955-6097-242D-F973222726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2514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Text Box 6">
            <a:extLst>
              <a:ext uri="{FF2B5EF4-FFF2-40B4-BE49-F238E27FC236}">
                <a16:creationId xmlns:a16="http://schemas.microsoft.com/office/drawing/2014/main" id="{E46CDA10-0BC2-610C-A4CE-3B1F24EB2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8288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V(s)</a:t>
            </a:r>
          </a:p>
        </p:txBody>
      </p:sp>
      <p:sp>
        <p:nvSpPr>
          <p:cNvPr id="61446" name="Text Box 7">
            <a:extLst>
              <a:ext uri="{FF2B5EF4-FFF2-40B4-BE49-F238E27FC236}">
                <a16:creationId xmlns:a16="http://schemas.microsoft.com/office/drawing/2014/main" id="{D52CE345-D85D-59CA-6B0E-2AB9CCDB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09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I(s)</a:t>
            </a:r>
          </a:p>
        </p:txBody>
      </p:sp>
      <p:pic>
        <p:nvPicPr>
          <p:cNvPr id="61447" name="Picture 8">
            <a:extLst>
              <a:ext uri="{FF2B5EF4-FFF2-40B4-BE49-F238E27FC236}">
                <a16:creationId xmlns:a16="http://schemas.microsoft.com/office/drawing/2014/main" id="{D6C5ECE1-D28A-59F8-A634-3CBDF656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 bwMode="auto">
          <a:xfrm>
            <a:off x="304800" y="1843088"/>
            <a:ext cx="45720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9">
            <a:extLst>
              <a:ext uri="{FF2B5EF4-FFF2-40B4-BE49-F238E27FC236}">
                <a16:creationId xmlns:a16="http://schemas.microsoft.com/office/drawing/2014/main" id="{224F6607-150B-0465-8390-80716A72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50142"/>
          <a:stretch>
            <a:fillRect/>
          </a:stretch>
        </p:blipFill>
        <p:spPr bwMode="auto">
          <a:xfrm>
            <a:off x="5410200" y="4205288"/>
            <a:ext cx="3429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 Box 10">
            <a:extLst>
              <a:ext uri="{FF2B5EF4-FFF2-40B4-BE49-F238E27FC236}">
                <a16:creationId xmlns:a16="http://schemas.microsoft.com/office/drawing/2014/main" id="{0D8B0965-2080-0076-0941-40CFF3E6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6482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P(t)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8D0FB35F-CE2D-5C11-5DAA-DEFB9E7FD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Purely Inductive Load</a:t>
            </a:r>
          </a:p>
        </p:txBody>
      </p:sp>
      <p:pic>
        <p:nvPicPr>
          <p:cNvPr id="62466" name="Picture 3">
            <a:extLst>
              <a:ext uri="{FF2B5EF4-FFF2-40B4-BE49-F238E27FC236}">
                <a16:creationId xmlns:a16="http://schemas.microsoft.com/office/drawing/2014/main" id="{DAA35D0F-ADB2-3689-6A58-C750142D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1"/>
          <a:stretch>
            <a:fillRect/>
          </a:stretch>
        </p:blipFill>
        <p:spPr bwMode="auto">
          <a:xfrm>
            <a:off x="5181600" y="1600200"/>
            <a:ext cx="342900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863ACF8C-CD6D-5FC5-4AAC-97E76EDD1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4" b="53917"/>
          <a:stretch>
            <a:fillRect/>
          </a:stretch>
        </p:blipFill>
        <p:spPr bwMode="auto">
          <a:xfrm>
            <a:off x="381000" y="1371600"/>
            <a:ext cx="3733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>
            <a:extLst>
              <a:ext uri="{FF2B5EF4-FFF2-40B4-BE49-F238E27FC236}">
                <a16:creationId xmlns:a16="http://schemas.microsoft.com/office/drawing/2014/main" id="{0AC66813-F57D-337F-6437-70C1B57C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9" r="46153" b="18240"/>
          <a:stretch>
            <a:fillRect/>
          </a:stretch>
        </p:blipFill>
        <p:spPr bwMode="auto">
          <a:xfrm>
            <a:off x="381000" y="3962400"/>
            <a:ext cx="426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Line 6">
            <a:extLst>
              <a:ext uri="{FF2B5EF4-FFF2-40B4-BE49-F238E27FC236}">
                <a16:creationId xmlns:a16="http://schemas.microsoft.com/office/drawing/2014/main" id="{101266A5-CAB9-1F24-BABE-67910DA6E2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057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0" name="Line 7">
            <a:extLst>
              <a:ext uri="{FF2B5EF4-FFF2-40B4-BE49-F238E27FC236}">
                <a16:creationId xmlns:a16="http://schemas.microsoft.com/office/drawing/2014/main" id="{C39982B1-0048-96A2-C206-6096A9C77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514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Text Box 8">
            <a:extLst>
              <a:ext uri="{FF2B5EF4-FFF2-40B4-BE49-F238E27FC236}">
                <a16:creationId xmlns:a16="http://schemas.microsoft.com/office/drawing/2014/main" id="{BDB9A609-3EAD-5119-FA46-C5695BA24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8288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V(s)</a:t>
            </a:r>
          </a:p>
        </p:txBody>
      </p:sp>
      <p:sp>
        <p:nvSpPr>
          <p:cNvPr id="62472" name="Text Box 9">
            <a:extLst>
              <a:ext uri="{FF2B5EF4-FFF2-40B4-BE49-F238E27FC236}">
                <a16:creationId xmlns:a16="http://schemas.microsoft.com/office/drawing/2014/main" id="{F9A26FC9-A305-3920-EDA4-BA25DF3EE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209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I(s)</a:t>
            </a:r>
          </a:p>
        </p:txBody>
      </p:sp>
      <p:sp>
        <p:nvSpPr>
          <p:cNvPr id="62473" name="Text Box 10">
            <a:extLst>
              <a:ext uri="{FF2B5EF4-FFF2-40B4-BE49-F238E27FC236}">
                <a16:creationId xmlns:a16="http://schemas.microsoft.com/office/drawing/2014/main" id="{E249BC2D-FD7C-84EE-9F03-868A9266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6482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P(t)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72">
            <a:extLst>
              <a:ext uri="{FF2B5EF4-FFF2-40B4-BE49-F238E27FC236}">
                <a16:creationId xmlns:a16="http://schemas.microsoft.com/office/drawing/2014/main" id="{FDF03B4C-71E7-430E-5FAF-B2FD7767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143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Power Factor (PF)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B76C8BF6-A745-B7DC-3B73-66914C084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712788"/>
            <a:ext cx="79279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 dimensionless quantity that gives a measure of device’s or a network’s ability to absorb or deliver average power from the maximum available source.</a:t>
            </a:r>
          </a:p>
          <a:p>
            <a:pPr>
              <a:spcBef>
                <a:spcPct val="0"/>
              </a:spcBef>
            </a:pPr>
            <a:r>
              <a:rPr lang="en-US" altLang="en-US"/>
              <a:t>Maximum available power is the </a:t>
            </a:r>
            <a:r>
              <a:rPr lang="en-US" altLang="en-US">
                <a:solidFill>
                  <a:srgbClr val="FF0000"/>
                </a:solidFill>
              </a:rPr>
              <a:t>Apparent Power.</a:t>
            </a:r>
          </a:p>
          <a:p>
            <a:pPr>
              <a:spcBef>
                <a:spcPct val="0"/>
              </a:spcBef>
            </a:pPr>
            <a:r>
              <a:rPr lang="en-US" altLang="en-US" i="1">
                <a:solidFill>
                  <a:srgbClr val="FF0000"/>
                </a:solidFill>
              </a:rPr>
              <a:t>So, it is the ration of what is delivered in the average over what is maximum available.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FF0000"/>
              </a:solidFill>
            </a:endParaRPr>
          </a:p>
        </p:txBody>
      </p:sp>
      <p:pic>
        <p:nvPicPr>
          <p:cNvPr id="63491" name="Picture 10">
            <a:extLst>
              <a:ext uri="{FF2B5EF4-FFF2-40B4-BE49-F238E27FC236}">
                <a16:creationId xmlns:a16="http://schemas.microsoft.com/office/drawing/2014/main" id="{3DA59B40-A2A2-EA61-932F-5D8637C5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3309938"/>
            <a:ext cx="29813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95BFC9-F8DB-52FB-4BD7-79B43E74C0A6}"/>
              </a:ext>
            </a:extLst>
          </p:cNvPr>
          <p:cNvSpPr/>
          <p:nvPr/>
        </p:nvSpPr>
        <p:spPr>
          <a:xfrm>
            <a:off x="2590800" y="3206750"/>
            <a:ext cx="4237038" cy="1263650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3493" name="Picture 12">
            <a:extLst>
              <a:ext uri="{FF2B5EF4-FFF2-40B4-BE49-F238E27FC236}">
                <a16:creationId xmlns:a16="http://schemas.microsoft.com/office/drawing/2014/main" id="{1C662FC2-0ECC-50C0-4B2B-5E2A35B1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627563"/>
            <a:ext cx="53197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>
            <a:extLst>
              <a:ext uri="{FF2B5EF4-FFF2-40B4-BE49-F238E27FC236}">
                <a16:creationId xmlns:a16="http://schemas.microsoft.com/office/drawing/2014/main" id="{E3A0CFFC-A3CC-AE34-7842-1B1AE4D3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916613"/>
            <a:ext cx="18018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4">
            <a:extLst>
              <a:ext uri="{FF2B5EF4-FFF2-40B4-BE49-F238E27FC236}">
                <a16:creationId xmlns:a16="http://schemas.microsoft.com/office/drawing/2014/main" id="{F13E4A36-5555-650F-54CF-D70B9E2C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124575"/>
            <a:ext cx="1704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72">
            <a:extLst>
              <a:ext uri="{FF2B5EF4-FFF2-40B4-BE49-F238E27FC236}">
                <a16:creationId xmlns:a16="http://schemas.microsoft.com/office/drawing/2014/main" id="{E46A957D-5AEF-4C14-3C64-09DB69D3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520700"/>
            <a:ext cx="2068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Power Factor (PF)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9662A917-D133-FFB8-57C1-F153E9E1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870075"/>
            <a:ext cx="12192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>
            <a:extLst>
              <a:ext uri="{FF2B5EF4-FFF2-40B4-BE49-F238E27FC236}">
                <a16:creationId xmlns:a16="http://schemas.microsoft.com/office/drawing/2014/main" id="{B28E1B4C-2624-10E1-708A-59C52EED4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885825"/>
            <a:ext cx="7699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If all available VA power can be converted and used as average power by the given device, then the device exhibits </a:t>
            </a:r>
            <a:r>
              <a:rPr lang="en-US" altLang="en-US">
                <a:solidFill>
                  <a:srgbClr val="FF0000"/>
                </a:solidFill>
              </a:rPr>
              <a:t>unity power factor</a:t>
            </a:r>
            <a:r>
              <a:rPr lang="en-US" altLang="en-US"/>
              <a:t>.</a:t>
            </a:r>
          </a:p>
        </p:txBody>
      </p:sp>
      <p:sp>
        <p:nvSpPr>
          <p:cNvPr id="65540" name="Rectangle 6">
            <a:extLst>
              <a:ext uri="{FF2B5EF4-FFF2-40B4-BE49-F238E27FC236}">
                <a16:creationId xmlns:a16="http://schemas.microsoft.com/office/drawing/2014/main" id="{7F55BCAF-D03F-12D3-EBED-9D98BDE48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3" y="2235200"/>
            <a:ext cx="787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In order to correct the </a:t>
            </a:r>
            <a:r>
              <a:rPr lang="en-US" altLang="en-US" i="1"/>
              <a:t>power factor</a:t>
            </a:r>
            <a:r>
              <a:rPr lang="en-US" altLang="en-US"/>
              <a:t> i.e. make the phase angle between the load current and load voltage equal zero,  </a:t>
            </a:r>
          </a:p>
        </p:txBody>
      </p:sp>
      <p:sp>
        <p:nvSpPr>
          <p:cNvPr id="65541" name="Rectangle 7">
            <a:extLst>
              <a:ext uri="{FF2B5EF4-FFF2-40B4-BE49-F238E27FC236}">
                <a16:creationId xmlns:a16="http://schemas.microsoft.com/office/drawing/2014/main" id="{CEF20DFE-5C42-B0EA-5861-8270F424E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63" y="4314825"/>
            <a:ext cx="8093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Power engineers add what is called </a:t>
            </a:r>
            <a:r>
              <a:rPr lang="en-US" altLang="en-US" i="1">
                <a:solidFill>
                  <a:srgbClr val="FF0000"/>
                </a:solidFill>
              </a:rPr>
              <a:t>power factor correction </a:t>
            </a:r>
            <a:r>
              <a:rPr lang="en-US" altLang="en-US"/>
              <a:t>circuits which is capacitor circuit to count the lagging effect.</a:t>
            </a:r>
          </a:p>
        </p:txBody>
      </p:sp>
      <p:sp>
        <p:nvSpPr>
          <p:cNvPr id="65542" name="Rectangle 1">
            <a:extLst>
              <a:ext uri="{FF2B5EF4-FFF2-40B4-BE49-F238E27FC236}">
                <a16:creationId xmlns:a16="http://schemas.microsoft.com/office/drawing/2014/main" id="{303448FF-8E9C-9C72-F184-1612208E0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3" y="3554413"/>
            <a:ext cx="7294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Power factor at the load side is the same as the Pf of the source side given they share the same terminals.</a:t>
            </a:r>
          </a:p>
        </p:txBody>
      </p:sp>
      <p:sp>
        <p:nvSpPr>
          <p:cNvPr id="65543" name="Rectangle 9">
            <a:extLst>
              <a:ext uri="{FF2B5EF4-FFF2-40B4-BE49-F238E27FC236}">
                <a16:creationId xmlns:a16="http://schemas.microsoft.com/office/drawing/2014/main" id="{65EF4E40-067A-03E1-53A6-D0C653688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5618163"/>
            <a:ext cx="770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Hence, whether </a:t>
            </a:r>
            <a:r>
              <a:rPr lang="en-US" altLang="en-US" i="1">
                <a:solidFill>
                  <a:srgbClr val="FF0000"/>
                </a:solidFill>
              </a:rPr>
              <a:t>pf</a:t>
            </a:r>
            <a:r>
              <a:rPr lang="en-US" altLang="en-US">
                <a:solidFill>
                  <a:srgbClr val="FF0000"/>
                </a:solidFill>
              </a:rPr>
              <a:t> is a leading or lagging </a:t>
            </a:r>
            <a:r>
              <a:rPr lang="en-US" altLang="en-US"/>
              <a:t>power factor, implies that the </a:t>
            </a:r>
            <a:r>
              <a:rPr lang="en-US" altLang="en-US">
                <a:solidFill>
                  <a:srgbClr val="FF0000"/>
                </a:solidFill>
              </a:rPr>
              <a:t>current is leading or lagging the voltage</a:t>
            </a:r>
            <a:r>
              <a:rPr lang="en-US" altLang="en-US"/>
              <a:t>, respectively.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EF07B6F1-4DD0-0C23-C53D-3E9A17806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Systems-Power Factor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271A1171-C854-6019-E0DF-6DBB8344F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48200" y="1524000"/>
            <a:ext cx="4038600" cy="4602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For the resistive load (Θ=0), both real and apparent power are Vrms*Irms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Irms is current load and power distribution system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For resistive load, power system capacity is most efficiently utilized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For any relative phase shift (i.e. Θ Not equal to 0), power system capacity more stressed that what is strictly necessary to deliver required real power to load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Power Factor is measure of how effectively power system is being utilized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B3510DFB-3A8C-F69E-36F1-A6CD9A54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7826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60F95C23-83B8-5A1E-A62F-2E5185378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7663" y="0"/>
            <a:ext cx="5756275" cy="1143000"/>
          </a:xfrm>
        </p:spPr>
        <p:txBody>
          <a:bodyPr/>
          <a:lstStyle/>
          <a:p>
            <a:r>
              <a:rPr lang="en-US" altLang="en-US" sz="2800" b="1"/>
              <a:t>Sinusoidal Systems-Reactive Power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17675DB8-3C67-0C8A-8A14-97D314599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altLang="en-US" sz="2800"/>
              <a:t>What makes up difference between apparent power and real power when pf&lt;1</a:t>
            </a:r>
          </a:p>
          <a:p>
            <a:r>
              <a:rPr lang="en-US" altLang="en-US" sz="2800"/>
              <a:t>For any relative phase shift (i.e. </a:t>
            </a:r>
            <a:r>
              <a:rPr lang="en-US" altLang="en-US" sz="3200"/>
              <a:t>Θ</a:t>
            </a:r>
            <a:r>
              <a:rPr lang="en-US" altLang="en-US" sz="2800"/>
              <a:t> not equal to 0), additional circulating energy due to charging and discharging of system reactive elements</a:t>
            </a:r>
          </a:p>
          <a:p>
            <a:r>
              <a:rPr lang="en-US" altLang="en-US" sz="2800"/>
              <a:t>Reactive Power passed back and forth from source to load using system capacity but provides no real power to load (i.e. performs no work)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663C6B-CB3F-5957-9212-78E540ED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847850"/>
            <a:ext cx="42576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A6F06-4FC6-1D4A-7763-56299A5A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928938"/>
            <a:ext cx="29892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08B37-6C3F-C34C-861D-97DADCCC7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4432300"/>
            <a:ext cx="251618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FAC639-998B-7122-3FCF-A6321B9C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662238"/>
            <a:ext cx="3476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BFD3B-E7FC-37FA-5098-0EA364201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176338"/>
            <a:ext cx="20494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E9EFC7-763E-4D8C-05D5-8FB1E7E3C34A}"/>
              </a:ext>
            </a:extLst>
          </p:cNvPr>
          <p:cNvCxnSpPr/>
          <p:nvPr/>
        </p:nvCxnSpPr>
        <p:spPr>
          <a:xfrm flipV="1">
            <a:off x="4219575" y="3730625"/>
            <a:ext cx="2001838" cy="12890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C190C-17DB-F59B-D46F-B16CD476E9C6}"/>
              </a:ext>
            </a:extLst>
          </p:cNvPr>
          <p:cNvSpPr/>
          <p:nvPr/>
        </p:nvSpPr>
        <p:spPr>
          <a:xfrm>
            <a:off x="4560888" y="785813"/>
            <a:ext cx="4522787" cy="438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Electricity form Generation to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F22AB-3826-674F-8CB4-D84D9586AD25}"/>
              </a:ext>
            </a:extLst>
          </p:cNvPr>
          <p:cNvSpPr/>
          <p:nvPr/>
        </p:nvSpPr>
        <p:spPr>
          <a:xfrm>
            <a:off x="-33338" y="5854700"/>
            <a:ext cx="2228851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75" dirty="0">
                <a:solidFill>
                  <a:schemeClr val="accent5"/>
                </a:solidFill>
              </a:rPr>
              <a:t>http://waterheatertimer.org/What-is-3-phase-electric.html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D9A9F-BE97-816D-905B-843846C0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757613"/>
            <a:ext cx="251936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A71DE-A7DF-3AB1-1861-0B8BF463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1231900"/>
            <a:ext cx="13811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ADEBCE-3F62-89C6-47E2-91247E93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5"/>
            <a:ext cx="225583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33978C-B7BE-D292-2CC4-FDEA7051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857250"/>
            <a:ext cx="17446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1306CD-8E70-2DAB-F453-3D2E9A5A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928938"/>
            <a:ext cx="2270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BEAA78-7C8F-302C-4A97-B03DC3D9E8E8}"/>
              </a:ext>
            </a:extLst>
          </p:cNvPr>
          <p:cNvCxnSpPr/>
          <p:nvPr/>
        </p:nvCxnSpPr>
        <p:spPr>
          <a:xfrm flipH="1">
            <a:off x="1136650" y="2419350"/>
            <a:ext cx="117475" cy="62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D57A06-1766-403A-72C3-CCC6E530110F}"/>
              </a:ext>
            </a:extLst>
          </p:cNvPr>
          <p:cNvCxnSpPr/>
          <p:nvPr/>
        </p:nvCxnSpPr>
        <p:spPr>
          <a:xfrm flipH="1">
            <a:off x="3470275" y="3783013"/>
            <a:ext cx="1363663" cy="8858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537FF6E-21DD-91D9-7F10-892905B5F5B2}"/>
              </a:ext>
            </a:extLst>
          </p:cNvPr>
          <p:cNvSpPr/>
          <p:nvPr/>
        </p:nvSpPr>
        <p:spPr>
          <a:xfrm rot="2331569">
            <a:off x="4794250" y="3028950"/>
            <a:ext cx="374650" cy="1222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6AA9BC2F-525D-D9C7-6BF0-6832CC8462DE}"/>
              </a:ext>
            </a:extLst>
          </p:cNvPr>
          <p:cNvSpPr/>
          <p:nvPr/>
        </p:nvSpPr>
        <p:spPr>
          <a:xfrm rot="10235681">
            <a:off x="4149725" y="3503613"/>
            <a:ext cx="374650" cy="1222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6493D-C2E5-7781-AF05-97CE7326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4684713"/>
            <a:ext cx="158432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7C15F-2FA6-98B9-76ED-9EE4CCAA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684713"/>
            <a:ext cx="15827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033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69C80A1-8237-8510-64DB-6C49302F2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4638" y="0"/>
            <a:ext cx="5757862" cy="1143000"/>
          </a:xfrm>
        </p:spPr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Real, Reactive, and Apparent Power Related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57339413-35CF-8926-B5E7-08CF30302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5257800"/>
            <a:ext cx="8153400" cy="13255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/>
              <a:t>Power Triangle above drawn for R-L load so if 0&lt; Θ &lt;90 we say power factor is </a:t>
            </a:r>
            <a:r>
              <a:rPr lang="ja-JP" altLang="en-US" sz="2400">
                <a:latin typeface="Arial" panose="020B0604020202020204" pitchFamily="34" charset="0"/>
              </a:rPr>
              <a:t>“</a:t>
            </a:r>
            <a:r>
              <a:rPr lang="en-US" altLang="ja-JP" sz="2400"/>
              <a:t>lagging</a:t>
            </a:r>
            <a:r>
              <a:rPr lang="ja-JP" altLang="en-US" sz="2400">
                <a:latin typeface="Arial" panose="020B0604020202020204" pitchFamily="34" charset="0"/>
              </a:rPr>
              <a:t>”</a:t>
            </a:r>
            <a:r>
              <a:rPr lang="en-US" altLang="ja-JP" sz="2400"/>
              <a:t>, since I lags V with an inductive load</a:t>
            </a:r>
            <a:endParaRPr lang="en-US" altLang="en-US" sz="2400"/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8BD74CCE-C709-4406-3395-5784A8420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1624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graphicFrame>
        <p:nvGraphicFramePr>
          <p:cNvPr id="69636" name="Object 5">
            <a:extLst>
              <a:ext uri="{FF2B5EF4-FFF2-40B4-BE49-F238E27FC236}">
                <a16:creationId xmlns:a16="http://schemas.microsoft.com/office/drawing/2014/main" id="{84012756-1EB9-29DF-667C-E9395D3D99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600200"/>
          <a:ext cx="6715125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222750" imgH="2076450" progId="Paint.Picture">
                  <p:embed/>
                </p:oleObj>
              </mc:Choice>
              <mc:Fallback>
                <p:oleObj r:id="rId2" imgW="4222750" imgH="207645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0200"/>
                        <a:ext cx="6715125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2FB0D8C-3D0F-2712-6DFA-C19E6FB79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Sinusoidal Systems</a:t>
            </a:r>
            <a:br>
              <a:rPr lang="en-US" altLang="en-US" sz="2800" b="1" dirty="0"/>
            </a:br>
            <a:r>
              <a:rPr lang="en-US" altLang="en-US" sz="2800" b="1" dirty="0"/>
              <a:t>Power Factor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A5BC372A-62AA-0522-67D1-9F75994D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1781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E315E-CCE3-8852-9617-401E38E5A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3864"/>
            <a:ext cx="3933878" cy="6203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E3D3BE-0726-23B2-C8A4-993476809B1D}"/>
              </a:ext>
            </a:extLst>
          </p:cNvPr>
          <p:cNvSpPr/>
          <p:nvPr/>
        </p:nvSpPr>
        <p:spPr>
          <a:xfrm>
            <a:off x="391876" y="1077074"/>
            <a:ext cx="85235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 dimensionless quantity that gives a measure of a device’s or a network’s ability to absorb or deliver average power from the </a:t>
            </a:r>
            <a:r>
              <a:rPr lang="en-US" dirty="0">
                <a:solidFill>
                  <a:srgbClr val="FF0000"/>
                </a:solidFill>
              </a:rPr>
              <a:t>maximum available source.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Maximum available is the </a:t>
            </a:r>
            <a:r>
              <a:rPr lang="en-US" dirty="0">
                <a:solidFill>
                  <a:srgbClr val="FF0000"/>
                </a:solidFill>
              </a:rPr>
              <a:t>Apparent Power.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FF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0000"/>
                </a:solidFill>
              </a:rPr>
              <a:t>So, it is the ratio of what is delivered in the average over what is maximum available.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9745F-E2DA-97D5-40D1-5FC9089CB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854439"/>
            <a:ext cx="5318615" cy="1930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CFAFD-2C61-8C63-8FA2-EA8F04F84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0"/>
            <a:ext cx="1800473" cy="207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22F11-6F01-19E8-BB9B-367A5CC54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36" y="4788811"/>
            <a:ext cx="1703864" cy="20360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5">
            <a:extLst>
              <a:ext uri="{FF2B5EF4-FFF2-40B4-BE49-F238E27FC236}">
                <a16:creationId xmlns:a16="http://schemas.microsoft.com/office/drawing/2014/main" id="{0EF378F8-E848-181E-291F-ABF01ABFD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525920"/>
              </p:ext>
            </p:extLst>
          </p:nvPr>
        </p:nvGraphicFramePr>
        <p:xfrm>
          <a:off x="1271587" y="1325867"/>
          <a:ext cx="6448425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298950" imgH="1993900" progId="Paint.Picture">
                  <p:embed/>
                </p:oleObj>
              </mc:Choice>
              <mc:Fallback>
                <p:oleObj r:id="rId2" imgW="4298950" imgH="1993900" progId="Paint.Picture">
                  <p:embed/>
                  <p:pic>
                    <p:nvPicPr>
                      <p:cNvPr id="70657" name="Object 5">
                        <a:extLst>
                          <a:ext uri="{FF2B5EF4-FFF2-40B4-BE49-F238E27FC236}">
                            <a16:creationId xmlns:a16="http://schemas.microsoft.com/office/drawing/2014/main" id="{0EF378F8-E848-181E-291F-ABF01ABFDC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7" y="1325867"/>
                        <a:ext cx="6448425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8" name="Rectangle 2">
            <a:extLst>
              <a:ext uri="{FF2B5EF4-FFF2-40B4-BE49-F238E27FC236}">
                <a16:creationId xmlns:a16="http://schemas.microsoft.com/office/drawing/2014/main" id="{52FB0D8C-3D0F-2712-6DFA-C19E6FB79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83EA89D8-57AB-20B8-8972-15AFDF562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581400"/>
            <a:ext cx="8229600" cy="23923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Utility wants to provide minimum current necessary to meet customer Real (Average) power requirements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Transmission lines have maximum capacity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Higher current means more I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*R losses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Utilities will place capacitor banks in parallel with user loads at the remote location to make load look resistive to their generators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A5BC372A-62AA-0522-67D1-9F75994D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438" y="928511"/>
            <a:ext cx="3496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B500"/>
                </a:solidFill>
              </a:rPr>
              <a:t>Impedance to improve pF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2315B9-2A07-EB2A-CC73-5F08FC3DB48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5400" y="1371600"/>
            <a:ext cx="1295400" cy="1066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77172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8C1CFB70-A4A4-F9D6-838C-653D10016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en-US" altLang="en-US" sz="2800" b="1" dirty="0"/>
              <a:t>Power Factor Correction</a:t>
            </a:r>
          </a:p>
        </p:txBody>
      </p:sp>
      <p:pic>
        <p:nvPicPr>
          <p:cNvPr id="5" name="Picture 4" descr="A diagram of a circuit&#10;&#10;Description automatically generated">
            <a:extLst>
              <a:ext uri="{FF2B5EF4-FFF2-40B4-BE49-F238E27FC236}">
                <a16:creationId xmlns:a16="http://schemas.microsoft.com/office/drawing/2014/main" id="{BFF4979B-1312-7E17-D55F-04B8664D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7772400" cy="51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0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5D6C32-34F4-F765-6649-2FC8258199C8}"/>
                  </a:ext>
                </a:extLst>
              </p:cNvPr>
              <p:cNvSpPr txBox="1"/>
              <p:nvPr/>
            </p:nvSpPr>
            <p:spPr>
              <a:xfrm>
                <a:off x="152400" y="1219200"/>
                <a:ext cx="4572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power factor angle,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𝜃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0.75=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41.41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5D6C32-34F4-F765-6649-2FC825819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19200"/>
                <a:ext cx="4572000" cy="923330"/>
              </a:xfrm>
              <a:prstGeom prst="rect">
                <a:avLst/>
              </a:prstGeom>
              <a:blipFill>
                <a:blip r:embed="rId2"/>
                <a:stretch>
                  <a:fillRect l="-1111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08DB9-EA6A-3929-A922-B7B1D1EDBECC}"/>
                  </a:ext>
                </a:extLst>
              </p:cNvPr>
              <p:cNvSpPr txBox="1"/>
              <p:nvPr/>
            </p:nvSpPr>
            <p:spPr>
              <a:xfrm>
                <a:off x="1066800" y="2362200"/>
                <a:ext cx="5867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10∠</m:t>
                    </m:r>
                    <m:sSup>
                      <m:sSupPr>
                        <m:ctrlPr>
                          <a:rPr lang="en-US" sz="1800" b="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41.41</m:t>
                        </m:r>
                      </m:e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1800" b="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>
                        <a:latin typeface="Cambria Math" panose="02040503050406030204" pitchFamily="18" charset="0"/>
                      </a:rPr>
                      <m:t>𝑘𝑉𝐴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Complex Power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08DB9-EA6A-3929-A922-B7B1D1EDB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362200"/>
                <a:ext cx="5867400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1AE238-E092-1415-B5F5-79A9EB80DAE5}"/>
                  </a:ext>
                </a:extLst>
              </p:cNvPr>
              <p:cNvSpPr txBox="1"/>
              <p:nvPr/>
            </p:nvSpPr>
            <p:spPr>
              <a:xfrm>
                <a:off x="81801" y="2935129"/>
                <a:ext cx="71417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average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and Reactive Power Q: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1AE238-E092-1415-B5F5-79A9EB80D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1" y="2935129"/>
                <a:ext cx="7141779" cy="461665"/>
              </a:xfrm>
              <a:prstGeom prst="rect">
                <a:avLst/>
              </a:prstGeom>
              <a:blipFill>
                <a:blip r:embed="rId4"/>
                <a:stretch>
                  <a:fillRect l="-1243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">
            <a:extLst>
              <a:ext uri="{FF2B5EF4-FFF2-40B4-BE49-F238E27FC236}">
                <a16:creationId xmlns:a16="http://schemas.microsoft.com/office/drawing/2014/main" id="{F9CDC4DF-D7C5-7AA3-DCA6-D3514F918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en-US" altLang="en-US" sz="2800" b="1" dirty="0"/>
              <a:t>Exercise 3.11 - Power Factor Correction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79AEFF-5563-9E7F-449A-25B08C192F16}"/>
              </a:ext>
            </a:extLst>
          </p:cNvPr>
          <p:cNvSpPr txBox="1"/>
          <p:nvPr/>
        </p:nvSpPr>
        <p:spPr>
          <a:xfrm>
            <a:off x="173420" y="831502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/>
              <a:t>Solution: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0F823A4-7372-6669-3716-F0CD49DF69A2}"/>
                  </a:ext>
                </a:extLst>
              </p14:cNvPr>
              <p14:cNvContentPartPr/>
              <p14:nvPr/>
            </p14:nvContentPartPr>
            <p14:xfrm>
              <a:off x="5548063" y="1308132"/>
              <a:ext cx="592200" cy="43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0F823A4-7372-6669-3716-F0CD49DF69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85423" y="1245492"/>
                <a:ext cx="7178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2D68485-827E-6503-3AB8-F1F6070EA80F}"/>
                  </a:ext>
                </a:extLst>
              </p14:cNvPr>
              <p14:cNvContentPartPr/>
              <p14:nvPr/>
            </p14:nvContentPartPr>
            <p14:xfrm>
              <a:off x="5506663" y="3378132"/>
              <a:ext cx="2131920" cy="219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2D68485-827E-6503-3AB8-F1F6070EA8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44023" y="3315492"/>
                <a:ext cx="22575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DD48C2B-8758-0908-57DE-EE667F29A259}"/>
                  </a:ext>
                </a:extLst>
              </p14:cNvPr>
              <p14:cNvContentPartPr/>
              <p14:nvPr/>
            </p14:nvContentPartPr>
            <p14:xfrm>
              <a:off x="6224143" y="1246932"/>
              <a:ext cx="1259280" cy="64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DD48C2B-8758-0908-57DE-EE667F29A25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1503" y="1183932"/>
                <a:ext cx="1384920" cy="1897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 descr="A diagram of a circuit&#10;&#10;Description automatically generated">
            <a:extLst>
              <a:ext uri="{FF2B5EF4-FFF2-40B4-BE49-F238E27FC236}">
                <a16:creationId xmlns:a16="http://schemas.microsoft.com/office/drawing/2014/main" id="{4027E5EE-0972-C84E-50BF-4D651BD73A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4746" y="624802"/>
            <a:ext cx="3595753" cy="2316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53293-06AA-7D11-28C1-621E9F635533}"/>
                  </a:ext>
                </a:extLst>
              </p:cNvPr>
              <p:cNvSpPr txBox="1"/>
              <p:nvPr/>
            </p:nvSpPr>
            <p:spPr>
              <a:xfrm>
                <a:off x="92311" y="3939540"/>
                <a:ext cx="8665779" cy="1074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Recall, that the complex power,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𝑟𝑚𝑠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𝑟𝑚𝑠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   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,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𝑟𝑚𝑠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𝑟𝑚𝑠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10∠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41.41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100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141.42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∠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41.41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 A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53293-06AA-7D11-28C1-621E9F635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1" y="3939540"/>
                <a:ext cx="8665779" cy="1074525"/>
              </a:xfrm>
              <a:prstGeom prst="rect">
                <a:avLst/>
              </a:prstGeom>
              <a:blipFill>
                <a:blip r:embed="rId12"/>
                <a:stretch>
                  <a:fillRect l="-1171" t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234FCE-6A93-9022-4ADE-F05BDA484AC2}"/>
                  </a:ext>
                </a:extLst>
              </p:cNvPr>
              <p:cNvSpPr txBox="1"/>
              <p:nvPr/>
            </p:nvSpPr>
            <p:spPr>
              <a:xfrm>
                <a:off x="2139200" y="4820856"/>
                <a:ext cx="4572000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𝑟𝑚𝑠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141.42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∠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41.41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 A</a:t>
                </a:r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234FCE-6A93-9022-4ADE-F05BDA484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200" y="4820856"/>
                <a:ext cx="4572000" cy="413511"/>
              </a:xfrm>
              <a:prstGeom prst="rect">
                <a:avLst/>
              </a:prstGeom>
              <a:blipFill>
                <a:blip r:embed="rId13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F2719EC-0639-A218-06BE-F44EA6C6B4C1}"/>
                  </a:ext>
                </a:extLst>
              </p:cNvPr>
              <p:cNvSpPr txBox="1"/>
              <p:nvPr/>
            </p:nvSpPr>
            <p:spPr>
              <a:xfrm>
                <a:off x="6300343" y="1682233"/>
                <a:ext cx="6338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F2719EC-0639-A218-06BE-F44EA6C6B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343" y="1682233"/>
                <a:ext cx="633857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F3536A9-8680-56BF-D724-42617EC656DD}"/>
                  </a:ext>
                </a:extLst>
              </p14:cNvPr>
              <p14:cNvContentPartPr/>
              <p14:nvPr/>
            </p14:nvContentPartPr>
            <p14:xfrm>
              <a:off x="4576783" y="2893572"/>
              <a:ext cx="1769400" cy="90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F3536A9-8680-56BF-D724-42617EC656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13783" y="2830932"/>
                <a:ext cx="18950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2E5812-FABC-0C3A-9369-50143FE72126}"/>
                  </a:ext>
                </a:extLst>
              </p:cNvPr>
              <p:cNvSpPr txBox="1"/>
              <p:nvPr/>
            </p:nvSpPr>
            <p:spPr>
              <a:xfrm>
                <a:off x="585853" y="3500553"/>
                <a:ext cx="7391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800" b="1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sz="200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=7.5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𝐾𝑊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=6.6</m:t>
                      </m:r>
                      <m:r>
                        <m:rPr>
                          <m:nor/>
                        </m:rPr>
                        <a:rPr lang="en-US" sz="2000"/>
                        <m:t>   </m:t>
                      </m:r>
                      <m:r>
                        <m:rPr>
                          <m:nor/>
                        </m:rPr>
                        <a:rPr lang="en-US" sz="2000"/>
                        <m:t>k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𝑉𝐴𝑅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2E5812-FABC-0C3A-9369-50143FE72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53" y="3500553"/>
                <a:ext cx="7391400" cy="400110"/>
              </a:xfrm>
              <a:prstGeom prst="rect">
                <a:avLst/>
              </a:prstGeom>
              <a:blipFill>
                <a:blip r:embed="rId1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745587-573B-4525-D095-8CB4694B2677}"/>
                  </a:ext>
                </a:extLst>
              </p:cNvPr>
              <p:cNvSpPr txBox="1"/>
              <p:nvPr/>
            </p:nvSpPr>
            <p:spPr>
              <a:xfrm>
                <a:off x="81801" y="5433716"/>
                <a:ext cx="53746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impedance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ea typeface="Times New Roman" panose="02020603050405020304" pitchFamily="18" charset="0"/>
                  </a:rPr>
                  <a:t>is</a:t>
                </a:r>
                <a:r>
                  <a:rPr lang="en-US" sz="2000" dirty="0"/>
                  <a:t> </a:t>
                </a:r>
                <a:r>
                  <a:rPr lang="en-US" dirty="0">
                    <a:ea typeface="Times New Roman" panose="02020603050405020304" pitchFamily="18" charset="0"/>
                  </a:rPr>
                  <a:t>obtained</a:t>
                </a:r>
                <a:r>
                  <a:rPr lang="en-US" sz="2000" dirty="0"/>
                  <a:t> </a:t>
                </a:r>
                <a:r>
                  <a:rPr lang="en-US" dirty="0">
                    <a:ea typeface="Times New Roman" panose="02020603050405020304" pitchFamily="18" charset="0"/>
                  </a:rPr>
                  <a:t>from</a:t>
                </a:r>
                <a:r>
                  <a:rPr lang="en-US" sz="2000" dirty="0"/>
                  <a:t>,</a:t>
                </a:r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745587-573B-4525-D095-8CB4694B2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1" y="5433716"/>
                <a:ext cx="5374643" cy="461665"/>
              </a:xfrm>
              <a:prstGeom prst="rect">
                <a:avLst/>
              </a:prstGeom>
              <a:blipFill>
                <a:blip r:embed="rId18"/>
                <a:stretch>
                  <a:fillRect l="-165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9AC9BD-5867-3ED8-9EA5-703F5C0AD33E}"/>
                  </a:ext>
                </a:extLst>
              </p:cNvPr>
              <p:cNvSpPr txBox="1"/>
              <p:nvPr/>
            </p:nvSpPr>
            <p:spPr>
              <a:xfrm>
                <a:off x="-141566" y="6026498"/>
                <a:ext cx="7251237" cy="736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𝒁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𝒔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𝟏𝟎𝟎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141.42∠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−41.41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=0.5∠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41.41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=0.375+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j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0.33 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9AC9BD-5867-3ED8-9EA5-703F5C0A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566" y="6026498"/>
                <a:ext cx="7251237" cy="7366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220C58E-3D22-E588-0D2B-623E2E3D41F3}"/>
              </a:ext>
            </a:extLst>
          </p:cNvPr>
          <p:cNvGrpSpPr/>
          <p:nvPr/>
        </p:nvGrpSpPr>
        <p:grpSpPr>
          <a:xfrm>
            <a:off x="7309903" y="2440332"/>
            <a:ext cx="899640" cy="2820240"/>
            <a:chOff x="7309903" y="2440332"/>
            <a:chExt cx="899640" cy="282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FA6CB0B-0DB5-9712-A56D-DBE5060B655A}"/>
                    </a:ext>
                  </a:extLst>
                </p14:cNvPr>
                <p14:cNvContentPartPr/>
                <p14:nvPr/>
              </p14:nvContentPartPr>
              <p14:xfrm>
                <a:off x="7330783" y="2471292"/>
                <a:ext cx="878760" cy="2789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FA6CB0B-0DB5-9712-A56D-DBE5060B65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22143" y="2462652"/>
                  <a:ext cx="896400" cy="28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D9289E1-FE25-4CEB-31C5-FA041AFEF324}"/>
                    </a:ext>
                  </a:extLst>
                </p14:cNvPr>
                <p14:cNvContentPartPr/>
                <p14:nvPr/>
              </p14:nvContentPartPr>
              <p14:xfrm>
                <a:off x="7309903" y="2440332"/>
                <a:ext cx="170280" cy="142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D9289E1-FE25-4CEB-31C5-FA041AFEF32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00903" y="2431332"/>
                  <a:ext cx="187920" cy="15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93BB736-3DA5-27AC-DFB2-9701F1DB5E14}"/>
                  </a:ext>
                </a:extLst>
              </p:cNvPr>
              <p:cNvSpPr txBox="1"/>
              <p:nvPr/>
            </p:nvSpPr>
            <p:spPr>
              <a:xfrm>
                <a:off x="8560183" y="5659350"/>
                <a:ext cx="6338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93BB736-3DA5-27AC-DFB2-9701F1DB5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183" y="5659350"/>
                <a:ext cx="633857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370B1C-2E74-49A6-DAFB-DCCB84ECCC35}"/>
                  </a:ext>
                </a:extLst>
              </p:cNvPr>
              <p:cNvSpPr txBox="1"/>
              <p:nvPr/>
            </p:nvSpPr>
            <p:spPr>
              <a:xfrm>
                <a:off x="7081143" y="5490812"/>
                <a:ext cx="9485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0.375 </m:t>
                      </m:r>
                      <m:r>
                        <m:rPr>
                          <m:sty m:val="p"/>
                        </m:rPr>
                        <a:rPr lang="el-GR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370B1C-2E74-49A6-DAFB-DCCB84ECC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143" y="5490812"/>
                <a:ext cx="948559" cy="369332"/>
              </a:xfrm>
              <a:prstGeom prst="rect">
                <a:avLst/>
              </a:prstGeom>
              <a:blipFill>
                <a:blip r:embed="rId2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04" name="TextBox 72703">
                <a:extLst>
                  <a:ext uri="{FF2B5EF4-FFF2-40B4-BE49-F238E27FC236}">
                    <a16:creationId xmlns:a16="http://schemas.microsoft.com/office/drawing/2014/main" id="{C20ACA65-D11E-309A-5FC7-F32BD4F64D32}"/>
                  </a:ext>
                </a:extLst>
              </p:cNvPr>
              <p:cNvSpPr txBox="1"/>
              <p:nvPr/>
            </p:nvSpPr>
            <p:spPr>
              <a:xfrm>
                <a:off x="7263850" y="6090384"/>
                <a:ext cx="808190" cy="336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j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0.33 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2704" name="TextBox 72703">
                <a:extLst>
                  <a:ext uri="{FF2B5EF4-FFF2-40B4-BE49-F238E27FC236}">
                    <a16:creationId xmlns:a16="http://schemas.microsoft.com/office/drawing/2014/main" id="{C20ACA65-D11E-309A-5FC7-F32BD4F64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850" y="6090384"/>
                <a:ext cx="808190" cy="336398"/>
              </a:xfrm>
              <a:prstGeom prst="rect">
                <a:avLst/>
              </a:prstGeom>
              <a:blipFill>
                <a:blip r:embed="rId2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707" name="Group 72706">
            <a:extLst>
              <a:ext uri="{FF2B5EF4-FFF2-40B4-BE49-F238E27FC236}">
                <a16:creationId xmlns:a16="http://schemas.microsoft.com/office/drawing/2014/main" id="{19BDCE0F-FB13-308E-72F7-48ADABA25DFE}"/>
              </a:ext>
            </a:extLst>
          </p:cNvPr>
          <p:cNvGrpSpPr/>
          <p:nvPr/>
        </p:nvGrpSpPr>
        <p:grpSpPr>
          <a:xfrm>
            <a:off x="7673503" y="5391252"/>
            <a:ext cx="1067040" cy="1244520"/>
            <a:chOff x="7673503" y="5391252"/>
            <a:chExt cx="1067040" cy="12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307EFB5-FFA0-4D58-4EF1-12068C5FBCEC}"/>
                    </a:ext>
                  </a:extLst>
                </p14:cNvPr>
                <p14:cNvContentPartPr/>
                <p14:nvPr/>
              </p14:nvContentPartPr>
              <p14:xfrm>
                <a:off x="7673503" y="5407092"/>
                <a:ext cx="465120" cy="1190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307EFB5-FFA0-4D58-4EF1-12068C5FBCE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64503" y="5398452"/>
                  <a:ext cx="482760" cy="12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6C6525B-6911-6A64-0D5C-2C7BE057CF3A}"/>
                    </a:ext>
                  </a:extLst>
                </p14:cNvPr>
                <p14:cNvContentPartPr/>
                <p14:nvPr/>
              </p14:nvContentPartPr>
              <p14:xfrm>
                <a:off x="7713463" y="5391252"/>
                <a:ext cx="196560" cy="16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6C6525B-6911-6A64-0D5C-2C7BE057CF3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04823" y="5382612"/>
                  <a:ext cx="2142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740B1D-F508-B22E-A7A9-E05E22879704}"/>
                    </a:ext>
                  </a:extLst>
                </p14:cNvPr>
                <p14:cNvContentPartPr/>
                <p14:nvPr/>
              </p14:nvContentPartPr>
              <p14:xfrm>
                <a:off x="8278663" y="5514372"/>
                <a:ext cx="141480" cy="27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740B1D-F508-B22E-A7A9-E05E2287970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69663" y="5505732"/>
                  <a:ext cx="1591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711D0BA-D2D0-16FE-9D06-B02CB2B17D83}"/>
                    </a:ext>
                  </a:extLst>
                </p14:cNvPr>
                <p14:cNvContentPartPr/>
                <p14:nvPr/>
              </p14:nvContentPartPr>
              <p14:xfrm>
                <a:off x="8221783" y="6141852"/>
                <a:ext cx="158400" cy="174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711D0BA-D2D0-16FE-9D06-B02CB2B17D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213143" y="6132852"/>
                  <a:ext cx="1760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0349E6C-1F6E-D37A-EF44-D27A3E23980D}"/>
                    </a:ext>
                  </a:extLst>
                </p14:cNvPr>
                <p14:cNvContentPartPr/>
                <p14:nvPr/>
              </p14:nvContentPartPr>
              <p14:xfrm>
                <a:off x="8256703" y="6147612"/>
                <a:ext cx="121320" cy="169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0349E6C-1F6E-D37A-EF44-D27A3E23980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248063" y="6138972"/>
                  <a:ext cx="138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45B4A08-A102-5A7F-3B2A-511D225AC31B}"/>
                    </a:ext>
                  </a:extLst>
                </p14:cNvPr>
                <p14:cNvContentPartPr/>
                <p14:nvPr/>
              </p14:nvContentPartPr>
              <p14:xfrm>
                <a:off x="8456863" y="6320052"/>
                <a:ext cx="87840" cy="147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45B4A08-A102-5A7F-3B2A-511D225AC31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47863" y="6311052"/>
                  <a:ext cx="105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2706" name="Ink 72705">
                  <a:extLst>
                    <a:ext uri="{FF2B5EF4-FFF2-40B4-BE49-F238E27FC236}">
                      <a16:creationId xmlns:a16="http://schemas.microsoft.com/office/drawing/2014/main" id="{B88C39AF-77CF-21C5-2FBC-D864213FFA2D}"/>
                    </a:ext>
                  </a:extLst>
                </p14:cNvPr>
                <p14:cNvContentPartPr/>
                <p14:nvPr/>
              </p14:nvContentPartPr>
              <p14:xfrm>
                <a:off x="8455423" y="5422932"/>
                <a:ext cx="285120" cy="1212840"/>
              </p14:xfrm>
            </p:contentPart>
          </mc:Choice>
          <mc:Fallback xmlns="">
            <p:pic>
              <p:nvPicPr>
                <p:cNvPr id="72706" name="Ink 72705">
                  <a:extLst>
                    <a:ext uri="{FF2B5EF4-FFF2-40B4-BE49-F238E27FC236}">
                      <a16:creationId xmlns:a16="http://schemas.microsoft.com/office/drawing/2014/main" id="{B88C39AF-77CF-21C5-2FBC-D864213FFA2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446783" y="5414292"/>
                  <a:ext cx="302760" cy="1230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708" name="TextBox 72707">
            <a:extLst>
              <a:ext uri="{FF2B5EF4-FFF2-40B4-BE49-F238E27FC236}">
                <a16:creationId xmlns:a16="http://schemas.microsoft.com/office/drawing/2014/main" id="{713DAFE1-D23B-AFCE-EC48-6884FFBCE3F3}"/>
              </a:ext>
            </a:extLst>
          </p:cNvPr>
          <p:cNvSpPr txBox="1"/>
          <p:nvPr/>
        </p:nvSpPr>
        <p:spPr>
          <a:xfrm>
            <a:off x="7109671" y="4287309"/>
            <a:ext cx="17169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ea typeface="Times New Roman" panose="02020603050405020304" pitchFamily="18" charset="0"/>
              </a:rPr>
              <a:t>(Inductive-Resistive impedance)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TextBox 72709">
                <a:extLst>
                  <a:ext uri="{FF2B5EF4-FFF2-40B4-BE49-F238E27FC236}">
                    <a16:creationId xmlns:a16="http://schemas.microsoft.com/office/drawing/2014/main" id="{86A72465-2DDC-C747-463D-0F352A10E67B}"/>
                  </a:ext>
                </a:extLst>
              </p:cNvPr>
              <p:cNvSpPr txBox="1"/>
              <p:nvPr/>
            </p:nvSpPr>
            <p:spPr>
              <a:xfrm>
                <a:off x="6915807" y="6563684"/>
                <a:ext cx="177362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=0.88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𝑚𝐻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2710" name="TextBox 72709">
                <a:extLst>
                  <a:ext uri="{FF2B5EF4-FFF2-40B4-BE49-F238E27FC236}">
                    <a16:creationId xmlns:a16="http://schemas.microsoft.com/office/drawing/2014/main" id="{86A72465-2DDC-C747-463D-0F352A10E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807" y="6563684"/>
                <a:ext cx="1773621" cy="338554"/>
              </a:xfrm>
              <a:prstGeom prst="rect">
                <a:avLst/>
              </a:prstGeom>
              <a:blipFill>
                <a:blip r:embed="rId4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F9CDC4DF-D7C5-7AA3-DCA6-D3514F918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87398"/>
            <a:ext cx="7772400" cy="685800"/>
          </a:xfrm>
        </p:spPr>
        <p:txBody>
          <a:bodyPr/>
          <a:lstStyle/>
          <a:p>
            <a:r>
              <a:rPr lang="en-US" altLang="en-US" sz="2800" b="1" dirty="0"/>
              <a:t>Exercise 3.11 - Power Factor Correction</a:t>
            </a:r>
          </a:p>
        </p:txBody>
      </p:sp>
      <p:pic>
        <p:nvPicPr>
          <p:cNvPr id="25" name="Picture 24" descr="A diagram of a voltage&#10;&#10;Description automatically generated">
            <a:extLst>
              <a:ext uri="{FF2B5EF4-FFF2-40B4-BE49-F238E27FC236}">
                <a16:creationId xmlns:a16="http://schemas.microsoft.com/office/drawing/2014/main" id="{2DDB017C-2E73-AC07-3190-EEFC74CE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004" y="2215150"/>
            <a:ext cx="3843720" cy="1799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A93973-A6AB-B418-205E-C1B28B00B442}"/>
                  </a:ext>
                </a:extLst>
              </p:cNvPr>
              <p:cNvSpPr txBox="1"/>
              <p:nvPr/>
            </p:nvSpPr>
            <p:spPr>
              <a:xfrm>
                <a:off x="163130" y="1392036"/>
                <a:ext cx="79140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Now, what if we want to correct the power factor </a:t>
                </a:r>
                <a:r>
                  <a:rPr lang="en-US" dirty="0">
                    <a:ea typeface="Times New Roman" panose="02020603050405020304" pitchFamily="18" charset="0"/>
                  </a:rPr>
                  <a:t>to 0.97. What should be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𝐿𝑜𝑎𝑑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</a:t>
                </a:r>
                <a:r>
                  <a:rPr lang="en-US" i="1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(reactive only)</a:t>
                </a:r>
                <a:r>
                  <a:rPr lang="en-US" dirty="0">
                    <a:ea typeface="Times New Roman" panose="02020603050405020304" pitchFamily="18" charset="0"/>
                  </a:rPr>
                  <a:t> that need to be added?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A93973-A6AB-B418-205E-C1B28B00B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30" y="1392036"/>
                <a:ext cx="7914070" cy="830997"/>
              </a:xfrm>
              <a:prstGeom prst="rect">
                <a:avLst/>
              </a:prstGeom>
              <a:blipFill>
                <a:blip r:embed="rId3"/>
                <a:stretch>
                  <a:fillRect l="-1122" t="-5970" r="-1282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58FFAE-9A76-21E5-125C-FFBE7FE61707}"/>
                  </a:ext>
                </a:extLst>
              </p:cNvPr>
              <p:cNvSpPr txBox="1"/>
              <p:nvPr/>
            </p:nvSpPr>
            <p:spPr>
              <a:xfrm>
                <a:off x="165758" y="2245631"/>
                <a:ext cx="4572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new power factor angle,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𝜃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97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58FFAE-9A76-21E5-125C-FFBE7FE61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8" y="2245631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 l="-831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4DB54-9C80-D903-4652-17106634F29F}"/>
                  </a:ext>
                </a:extLst>
              </p:cNvPr>
              <p:cNvSpPr txBox="1"/>
              <p:nvPr/>
            </p:nvSpPr>
            <p:spPr>
              <a:xfrm>
                <a:off x="-13138" y="3351736"/>
                <a:ext cx="3733800" cy="683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𝑛𝑒𝑤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𝑎𝑣𝑒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sin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tan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tan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14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4DB54-9C80-D903-4652-17106634F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138" y="3351736"/>
                <a:ext cx="3733800" cy="6833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EEDC90-0E95-16D7-89CB-42D2E97F9574}"/>
                  </a:ext>
                </a:extLst>
              </p:cNvPr>
              <p:cNvSpPr txBox="1"/>
              <p:nvPr/>
            </p:nvSpPr>
            <p:spPr>
              <a:xfrm>
                <a:off x="-824842" y="4112998"/>
                <a:ext cx="6553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𝑎𝑣𝑒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tan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=7.5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tan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14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=1.88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𝑉𝐴𝑅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EEDC90-0E95-16D7-89CB-42D2E97F9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4842" y="4112998"/>
                <a:ext cx="6553200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380B25-ED4D-3AAD-1184-C1C0D4B39D6D}"/>
                  </a:ext>
                </a:extLst>
              </p:cNvPr>
              <p:cNvSpPr txBox="1"/>
              <p:nvPr/>
            </p:nvSpPr>
            <p:spPr>
              <a:xfrm>
                <a:off x="21241" y="4658648"/>
                <a:ext cx="4724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=7.5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𝑘𝑊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+1.88 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𝑘𝑉𝐴𝑅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=7.73∠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14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𝑘𝑉𝐴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380B25-ED4D-3AAD-1184-C1C0D4B39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" y="4658648"/>
                <a:ext cx="4724400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5AC336-FDA2-4417-8199-D6A8EBEC750E}"/>
                  </a:ext>
                </a:extLst>
              </p:cNvPr>
              <p:cNvSpPr txBox="1"/>
              <p:nvPr/>
            </p:nvSpPr>
            <p:spPr>
              <a:xfrm>
                <a:off x="58026" y="5195534"/>
                <a:ext cx="83239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Hence, the additional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𝐿𝑜𝑎𝑑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that need to be added is given by,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5AC336-FDA2-4417-8199-D6A8EBEC7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6" y="5195534"/>
                <a:ext cx="8323974" cy="461665"/>
              </a:xfrm>
              <a:prstGeom prst="rect">
                <a:avLst/>
              </a:prstGeom>
              <a:blipFill>
                <a:blip r:embed="rId8"/>
                <a:stretch>
                  <a:fillRect l="-1067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F3F6E8-1F44-0CE2-F030-FA5215877F48}"/>
                  </a:ext>
                </a:extLst>
              </p:cNvPr>
              <p:cNvSpPr txBox="1"/>
              <p:nvPr/>
            </p:nvSpPr>
            <p:spPr>
              <a:xfrm>
                <a:off x="1227083" y="5741184"/>
                <a:ext cx="49871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𝑜𝑎𝑑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=1.88−6.6=−4.7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𝑘𝑉𝐴𝑅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F3F6E8-1F44-0CE2-F030-FA521587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083" y="5741184"/>
                <a:ext cx="4987158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EB9868-E83E-DBC2-6C58-B80EC07F8A1C}"/>
              </a:ext>
            </a:extLst>
          </p:cNvPr>
          <p:cNvSpPr txBox="1"/>
          <p:nvPr/>
        </p:nvSpPr>
        <p:spPr>
          <a:xfrm>
            <a:off x="6014545" y="5637805"/>
            <a:ext cx="3103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ea typeface="Times New Roman" panose="02020603050405020304" pitchFamily="18" charset="0"/>
              </a:rPr>
              <a:t>(Capacitive impedance)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A9ADAD-D1BC-7C90-0299-A9E1C7CEB383}"/>
                  </a:ext>
                </a:extLst>
              </p:cNvPr>
              <p:cNvSpPr txBox="1"/>
              <p:nvPr/>
            </p:nvSpPr>
            <p:spPr>
              <a:xfrm>
                <a:off x="-12918" y="6104725"/>
                <a:ext cx="1741759" cy="659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𝐿𝑜𝑎𝑑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A9ADAD-D1BC-7C90-0299-A9E1C7CEB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918" y="6104725"/>
                <a:ext cx="1741759" cy="6598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1230933-75D0-2293-88E1-91972A791912}"/>
                  </a:ext>
                </a:extLst>
              </p:cNvPr>
              <p:cNvSpPr txBox="1"/>
              <p:nvPr/>
            </p:nvSpPr>
            <p:spPr>
              <a:xfrm>
                <a:off x="1556475" y="6115288"/>
                <a:ext cx="4830132" cy="659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𝐿𝑜𝑎𝑑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100 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−4.7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=1.056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1230933-75D0-2293-88E1-91972A791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475" y="6115288"/>
                <a:ext cx="4830132" cy="659540"/>
              </a:xfrm>
              <a:prstGeom prst="rect">
                <a:avLst/>
              </a:prstGeom>
              <a:blipFill>
                <a:blip r:embed="rId11"/>
                <a:stretch>
                  <a:fillRect t="-188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C963C4-F8E9-CF22-E0E9-1251EB18C8E1}"/>
                  </a:ext>
                </a:extLst>
              </p:cNvPr>
              <p:cNvSpPr txBox="1"/>
              <p:nvPr/>
            </p:nvSpPr>
            <p:spPr>
              <a:xfrm>
                <a:off x="6389235" y="6260392"/>
                <a:ext cx="18146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=2.5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𝑚𝐹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C963C4-F8E9-CF22-E0E9-1251EB18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235" y="6260392"/>
                <a:ext cx="1814607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Arrow 32">
            <a:extLst>
              <a:ext uri="{FF2B5EF4-FFF2-40B4-BE49-F238E27FC236}">
                <a16:creationId xmlns:a16="http://schemas.microsoft.com/office/drawing/2014/main" id="{84E33730-7EC4-4102-ADDF-255CD4E5CA94}"/>
              </a:ext>
            </a:extLst>
          </p:cNvPr>
          <p:cNvSpPr/>
          <p:nvPr/>
        </p:nvSpPr>
        <p:spPr bwMode="auto">
          <a:xfrm>
            <a:off x="6014545" y="6330758"/>
            <a:ext cx="500925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39935A15-02B8-4A05-2093-BF19FC2FD941}"/>
              </a:ext>
            </a:extLst>
          </p:cNvPr>
          <p:cNvSpPr/>
          <p:nvPr/>
        </p:nvSpPr>
        <p:spPr bwMode="auto">
          <a:xfrm>
            <a:off x="1553847" y="6359757"/>
            <a:ext cx="500925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27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voltage&#10;&#10;Description automatically generated">
            <a:extLst>
              <a:ext uri="{FF2B5EF4-FFF2-40B4-BE49-F238E27FC236}">
                <a16:creationId xmlns:a16="http://schemas.microsoft.com/office/drawing/2014/main" id="{C1D4DED0-AE3C-474F-E9AA-E7A4EEBF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752600"/>
            <a:ext cx="3843720" cy="1799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7EE4B-C7EA-069E-6529-167C5051633A}"/>
                  </a:ext>
                </a:extLst>
              </p:cNvPr>
              <p:cNvSpPr txBox="1"/>
              <p:nvPr/>
            </p:nvSpPr>
            <p:spPr>
              <a:xfrm>
                <a:off x="304800" y="921603"/>
                <a:ext cx="79140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Now, the total load impedance including the PF correction capacitor,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i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is given by,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7EE4B-C7EA-069E-6529-167C50516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21603"/>
                <a:ext cx="7914070" cy="830997"/>
              </a:xfrm>
              <a:prstGeom prst="rect">
                <a:avLst/>
              </a:prstGeom>
              <a:blipFill>
                <a:blip r:embed="rId3"/>
                <a:stretch>
                  <a:fillRect l="-1282" t="-5970" r="-1122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652FB1-5587-255C-6BC0-B707CECBCA4E}"/>
                  </a:ext>
                </a:extLst>
              </p:cNvPr>
              <p:cNvSpPr txBox="1"/>
              <p:nvPr/>
            </p:nvSpPr>
            <p:spPr>
              <a:xfrm>
                <a:off x="304800" y="3090459"/>
                <a:ext cx="3581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𝑍</m:t>
                    </m:r>
                  </m:oMath>
                </a14:m>
                <a:r>
                  <a:rPr lang="en-US" sz="1800" dirty="0"/>
                  <a:t>//</a:t>
                </a:r>
                <a:r>
                  <a:rPr lang="en-US" sz="1800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𝑜𝑎𝑑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𝑍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/(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652FB1-5587-255C-6BC0-B707CECBC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090459"/>
                <a:ext cx="3581400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9A91C4-58F4-C647-8686-D6AB6D000095}"/>
                  </a:ext>
                </a:extLst>
              </p:cNvPr>
              <p:cNvSpPr txBox="1"/>
              <p:nvPr/>
            </p:nvSpPr>
            <p:spPr>
              <a:xfrm>
                <a:off x="-609600" y="3552124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=(0.5∠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41.41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)//(1.056∠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−90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l-G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9A91C4-58F4-C647-8686-D6AB6D00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9600" y="3552124"/>
                <a:ext cx="57150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4AD97-F71A-E8B2-6F40-0694C89CCC2E}"/>
                  </a:ext>
                </a:extLst>
              </p:cNvPr>
              <p:cNvSpPr txBox="1"/>
              <p:nvPr/>
            </p:nvSpPr>
            <p:spPr>
              <a:xfrm>
                <a:off x="304800" y="4085917"/>
                <a:ext cx="791407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a typeface="Times New Roman" panose="02020603050405020304" pitchFamily="18" charset="0"/>
                  </a:rPr>
                  <a:t>Finally, for a </a:t>
                </a:r>
                <a:r>
                  <a:rPr lang="en-US" sz="20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unity power factor (PF=1.0) </a:t>
                </a:r>
                <a:r>
                  <a:rPr lang="en-US" sz="2000" dirty="0">
                    <a:ea typeface="Times New Roman" panose="02020603050405020304" pitchFamily="18" charset="0"/>
                  </a:rPr>
                  <a:t>we must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=0.76∠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−90</m:t>
                        </m:r>
                      </m:e>
                      <m:sup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sty m:val="p"/>
                      </m:rPr>
                      <a:rPr lang="el-GR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, resulting in </a:t>
                </a:r>
                <a:r>
                  <a:rPr lang="en-US" sz="20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C=3.51 mF</a:t>
                </a:r>
                <a:r>
                  <a:rPr lang="en-US" sz="2000" dirty="0"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4AD97-F71A-E8B2-6F40-0694C89CC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085917"/>
                <a:ext cx="7914070" cy="707886"/>
              </a:xfrm>
              <a:prstGeom prst="rect">
                <a:avLst/>
              </a:prstGeom>
              <a:blipFill>
                <a:blip r:embed="rId6"/>
                <a:stretch>
                  <a:fillRect l="-801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B67FFE-D5D6-82A0-11D7-FA3A1E6FF737}"/>
                  </a:ext>
                </a:extLst>
              </p:cNvPr>
              <p:cNvSpPr txBox="1"/>
              <p:nvPr/>
            </p:nvSpPr>
            <p:spPr>
              <a:xfrm>
                <a:off x="152400" y="5793108"/>
                <a:ext cx="6858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=(0.5∠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41.41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)//(0.76∠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i="1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0.667∠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Ω</m:t>
                    </m:r>
                  </m:oMath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B67FFE-D5D6-82A0-11D7-FA3A1E6FF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793108"/>
                <a:ext cx="685800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6309BF2-03A2-CFA3-DC1B-6FA9E59B3758}"/>
              </a:ext>
            </a:extLst>
          </p:cNvPr>
          <p:cNvSpPr txBox="1"/>
          <p:nvPr/>
        </p:nvSpPr>
        <p:spPr>
          <a:xfrm>
            <a:off x="279722" y="5120815"/>
            <a:ext cx="4878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Check: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2DB4D0-0F32-1CA0-2F8A-C5EFBD5D4C26}"/>
                  </a:ext>
                </a:extLst>
              </p14:cNvPr>
              <p14:cNvContentPartPr/>
              <p14:nvPr/>
            </p14:nvContentPartPr>
            <p14:xfrm>
              <a:off x="4661298" y="5178636"/>
              <a:ext cx="119520" cy="595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2DB4D0-0F32-1CA0-2F8A-C5EFBD5D4C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2298" y="5169996"/>
                <a:ext cx="137160" cy="61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5497C99-A12E-CF65-6F2F-E001F519CABC}"/>
              </a:ext>
            </a:extLst>
          </p:cNvPr>
          <p:cNvGrpSpPr/>
          <p:nvPr/>
        </p:nvGrpSpPr>
        <p:grpSpPr>
          <a:xfrm>
            <a:off x="4954698" y="5114196"/>
            <a:ext cx="897480" cy="358920"/>
            <a:chOff x="4954698" y="5114196"/>
            <a:chExt cx="89748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5F53F50-1723-6B07-9C02-4435749D3597}"/>
                    </a:ext>
                  </a:extLst>
                </p14:cNvPr>
                <p14:cNvContentPartPr/>
                <p14:nvPr/>
              </p14:nvContentPartPr>
              <p14:xfrm>
                <a:off x="4954698" y="5114196"/>
                <a:ext cx="104040" cy="245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5F53F50-1723-6B07-9C02-4435749D359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45698" y="5105556"/>
                  <a:ext cx="121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8854A43-ADB9-7441-7068-40FD5AF0C400}"/>
                    </a:ext>
                  </a:extLst>
                </p14:cNvPr>
                <p14:cNvContentPartPr/>
                <p14:nvPr/>
              </p14:nvContentPartPr>
              <p14:xfrm>
                <a:off x="5109498" y="5165676"/>
                <a:ext cx="103680" cy="263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8854A43-ADB9-7441-7068-40FD5AF0C4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0858" y="5156676"/>
                  <a:ext cx="1213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5A968BA-C16E-EA09-85D6-D9E01B9318A3}"/>
                    </a:ext>
                  </a:extLst>
                </p14:cNvPr>
                <p14:cNvContentPartPr/>
                <p14:nvPr/>
              </p14:nvContentPartPr>
              <p14:xfrm>
                <a:off x="5078898" y="5350716"/>
                <a:ext cx="9684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5A968BA-C16E-EA09-85D6-D9E01B9318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70258" y="5342076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67AAB61-CC68-8CE3-5497-B5A3E4B4ACF2}"/>
                    </a:ext>
                  </a:extLst>
                </p14:cNvPr>
                <p14:cNvContentPartPr/>
                <p14:nvPr/>
              </p14:nvContentPartPr>
              <p14:xfrm>
                <a:off x="5294898" y="5313996"/>
                <a:ext cx="12744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67AAB61-CC68-8CE3-5497-B5A3E4B4ACF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85898" y="5304996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7A4F4D-0260-3116-34D4-B382A2407D57}"/>
                    </a:ext>
                  </a:extLst>
                </p14:cNvPr>
                <p14:cNvContentPartPr/>
                <p14:nvPr/>
              </p14:nvContentPartPr>
              <p14:xfrm>
                <a:off x="5295618" y="5214996"/>
                <a:ext cx="1155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7A4F4D-0260-3116-34D4-B382A2407D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86618" y="5205996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AAE0712-A7A7-C4A4-50F2-C9725009AB43}"/>
                    </a:ext>
                  </a:extLst>
                </p14:cNvPr>
                <p14:cNvContentPartPr/>
                <p14:nvPr/>
              </p14:nvContentPartPr>
              <p14:xfrm>
                <a:off x="5533578" y="5192316"/>
                <a:ext cx="360" cy="239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AAE0712-A7A7-C4A4-50F2-C9725009AB4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24938" y="5183316"/>
                  <a:ext cx="180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73230A-10A8-C927-6631-E13BC6C3F243}"/>
                    </a:ext>
                  </a:extLst>
                </p14:cNvPr>
                <p14:cNvContentPartPr/>
                <p14:nvPr/>
              </p14:nvContentPartPr>
              <p14:xfrm>
                <a:off x="5632938" y="539895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73230A-10A8-C927-6631-E13BC6C3F2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23938" y="53899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DECCDA0-4D43-055A-532E-86E47E8740F2}"/>
                    </a:ext>
                  </a:extLst>
                </p14:cNvPr>
                <p14:cNvContentPartPr/>
                <p14:nvPr/>
              </p14:nvContentPartPr>
              <p14:xfrm>
                <a:off x="5724738" y="5249196"/>
                <a:ext cx="127440" cy="108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DECCDA0-4D43-055A-532E-86E47E8740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16098" y="5240556"/>
                  <a:ext cx="1450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8708036-52C9-7057-8E82-3FBF47FCD9FD}"/>
                    </a:ext>
                  </a:extLst>
                </p14:cNvPr>
                <p14:cNvContentPartPr/>
                <p14:nvPr/>
              </p14:nvContentPartPr>
              <p14:xfrm>
                <a:off x="5463378" y="5469876"/>
                <a:ext cx="105120" cy="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8708036-52C9-7057-8E82-3FBF47FCD9F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54378" y="5460876"/>
                  <a:ext cx="122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54CA780-564B-B07D-9647-B5457EEAB4DE}"/>
                    </a:ext>
                  </a:extLst>
                </p14:cNvPr>
                <p14:cNvContentPartPr/>
                <p14:nvPr/>
              </p14:nvContentPartPr>
              <p14:xfrm>
                <a:off x="5495778" y="5199156"/>
                <a:ext cx="18720" cy="52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54CA780-564B-B07D-9647-B5457EEAB4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86778" y="5190516"/>
                  <a:ext cx="363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587AB87-0758-A91B-6F26-A60F0384C31A}"/>
                    </a:ext>
                  </a:extLst>
                </p14:cNvPr>
                <p14:cNvContentPartPr/>
                <p14:nvPr/>
              </p14:nvContentPartPr>
              <p14:xfrm>
                <a:off x="5616378" y="5417676"/>
                <a:ext cx="8640" cy="29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587AB87-0758-A91B-6F26-A60F0384C31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07738" y="5408676"/>
                  <a:ext cx="26280" cy="471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93585254-DADE-920E-26C7-FF071866C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pic>
        <p:nvPicPr>
          <p:cNvPr id="80898" name="Picture 3">
            <a:extLst>
              <a:ext uri="{FF2B5EF4-FFF2-40B4-BE49-F238E27FC236}">
                <a16:creationId xmlns:a16="http://schemas.microsoft.com/office/drawing/2014/main" id="{0BB6C408-707F-755D-0165-C1674A32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r="42999" b="17856"/>
          <a:stretch>
            <a:fillRect/>
          </a:stretch>
        </p:blipFill>
        <p:spPr bwMode="auto">
          <a:xfrm>
            <a:off x="609600" y="2514600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>
            <a:extLst>
              <a:ext uri="{FF2B5EF4-FFF2-40B4-BE49-F238E27FC236}">
                <a16:creationId xmlns:a16="http://schemas.microsoft.com/office/drawing/2014/main" id="{5D8C5AAC-EE35-7629-955E-68B35BCB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1"/>
          <a:stretch>
            <a:fillRect/>
          </a:stretch>
        </p:blipFill>
        <p:spPr bwMode="auto">
          <a:xfrm>
            <a:off x="5257800" y="1782763"/>
            <a:ext cx="32766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5">
            <a:extLst>
              <a:ext uri="{FF2B5EF4-FFF2-40B4-BE49-F238E27FC236}">
                <a16:creationId xmlns:a16="http://schemas.microsoft.com/office/drawing/2014/main" id="{084EE916-FDEC-6A62-94A3-DC170078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0663"/>
            <a:ext cx="388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Exercise 3.11 (simulation)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9FF0B6-CA3D-A1BD-67A8-0471D148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248" y="1295400"/>
            <a:ext cx="320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PF to 0.75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2D30EA-5A3C-3593-16BC-35D42CD27A88}"/>
                  </a:ext>
                </a:extLst>
              </p:cNvPr>
              <p:cNvSpPr txBox="1"/>
              <p:nvPr/>
            </p:nvSpPr>
            <p:spPr>
              <a:xfrm>
                <a:off x="424517" y="2033663"/>
                <a:ext cx="47135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𝒁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=0.5∠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41.41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=0.375+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j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0.33 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Ω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2D30EA-5A3C-3593-16BC-35D42CD27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17" y="2033663"/>
                <a:ext cx="4713566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2D767DE5-8765-0DB4-B8BC-1F4922542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pic>
        <p:nvPicPr>
          <p:cNvPr id="81922" name="Picture 3">
            <a:extLst>
              <a:ext uri="{FF2B5EF4-FFF2-40B4-BE49-F238E27FC236}">
                <a16:creationId xmlns:a16="http://schemas.microsoft.com/office/drawing/2014/main" id="{C26BE3FF-893D-5AC1-ADD2-34B3A222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1" r="44444" b="16650"/>
          <a:stretch>
            <a:fillRect/>
          </a:stretch>
        </p:blipFill>
        <p:spPr bwMode="auto">
          <a:xfrm>
            <a:off x="685800" y="2667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4">
            <a:extLst>
              <a:ext uri="{FF2B5EF4-FFF2-40B4-BE49-F238E27FC236}">
                <a16:creationId xmlns:a16="http://schemas.microsoft.com/office/drawing/2014/main" id="{3F9BFBDD-F661-268C-E06B-536705FFA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320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I - Correct PF to 0.97</a:t>
            </a:r>
          </a:p>
        </p:txBody>
      </p:sp>
      <p:pic>
        <p:nvPicPr>
          <p:cNvPr id="81924" name="Picture 5">
            <a:extLst>
              <a:ext uri="{FF2B5EF4-FFF2-40B4-BE49-F238E27FC236}">
                <a16:creationId xmlns:a16="http://schemas.microsoft.com/office/drawing/2014/main" id="{DD724B3A-F216-F9B1-9185-3484AF035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6"/>
          <a:stretch>
            <a:fillRect/>
          </a:stretch>
        </p:blipFill>
        <p:spPr bwMode="auto">
          <a:xfrm>
            <a:off x="5257800" y="1676400"/>
            <a:ext cx="32766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ECE5470-7724-B81F-C49D-39745F1B7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257300"/>
            <a:ext cx="320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PF=0.97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51471A-CA47-271D-7070-91D425E90C22}"/>
                  </a:ext>
                </a:extLst>
              </p:cNvPr>
              <p:cNvSpPr txBox="1"/>
              <p:nvPr/>
            </p:nvSpPr>
            <p:spPr>
              <a:xfrm>
                <a:off x="2177557" y="2482334"/>
                <a:ext cx="18146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=2.5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𝑚𝐹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51471A-CA47-271D-7070-91D425E90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557" y="2482334"/>
                <a:ext cx="181460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6B74852-25F0-B62E-6937-5A462373A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pic>
        <p:nvPicPr>
          <p:cNvPr id="82946" name="Picture 3">
            <a:extLst>
              <a:ext uri="{FF2B5EF4-FFF2-40B4-BE49-F238E27FC236}">
                <a16:creationId xmlns:a16="http://schemas.microsoft.com/office/drawing/2014/main" id="{E01AD0BD-2A87-C8EF-5FC9-BA524B93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r="41667"/>
          <a:stretch>
            <a:fillRect/>
          </a:stretch>
        </p:blipFill>
        <p:spPr bwMode="auto">
          <a:xfrm>
            <a:off x="304800" y="2590800"/>
            <a:ext cx="4800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id="{2CBAC378-74D4-699B-D4CC-90F4135C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/>
          <a:stretch>
            <a:fillRect/>
          </a:stretch>
        </p:blipFill>
        <p:spPr bwMode="auto">
          <a:xfrm>
            <a:off x="5410200" y="1981200"/>
            <a:ext cx="3429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5">
            <a:extLst>
              <a:ext uri="{FF2B5EF4-FFF2-40B4-BE49-F238E27FC236}">
                <a16:creationId xmlns:a16="http://schemas.microsoft.com/office/drawing/2014/main" id="{835E28B1-76D2-146B-8D43-36259106C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320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Arial" panose="020B0604020202020204" pitchFamily="34" charset="0"/>
              </a:rPr>
              <a:t>II - Correct PF to 1.0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C33FAC9-1C43-2F8C-1EA7-6143DC66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248" y="1295400"/>
            <a:ext cx="320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PF=1.0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4A548-E58C-BD3E-4816-70698B8E498D}"/>
              </a:ext>
            </a:extLst>
          </p:cNvPr>
          <p:cNvSpPr txBox="1"/>
          <p:nvPr/>
        </p:nvSpPr>
        <p:spPr>
          <a:xfrm>
            <a:off x="1600200" y="226881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C=3.51 mF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1" name="TextBox 66">
                <a:extLst>
                  <a:ext uri="{FF2B5EF4-FFF2-40B4-BE49-F238E27FC236}">
                    <a16:creationId xmlns:a16="http://schemas.microsoft.com/office/drawing/2014/main" id="{EE130995-C69A-598C-C090-EBCCCD371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888" y="1403350"/>
                <a:ext cx="7748587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halkboard" panose="03050602040202020205" pitchFamily="66" charset="77"/>
                  </a:rPr>
                  <a:t>The instantaneous power,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en-US" sz="1800" dirty="0">
                    <a:latin typeface="Chalkboard" panose="03050602040202020205" pitchFamily="66" charset="77"/>
                  </a:rPr>
                  <a:t>, is measured as the product of the instantaneous currant,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en-US" sz="1800" dirty="0">
                    <a:latin typeface="Chalkboard" panose="03050602040202020205" pitchFamily="66" charset="77"/>
                  </a:rPr>
                  <a:t>, and the instantaneous voltage,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b="0" dirty="0">
                  <a:latin typeface="Chalkboard" panose="03050602040202020205" pitchFamily="66" charset="77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Chalkboard" panose="03050602040202020205" pitchFamily="66" charset="77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Chalkboard" panose="03050602040202020205" pitchFamily="66" charset="77"/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1800" dirty="0">
                  <a:latin typeface="Chalkboard" panose="03050602040202020205" pitchFamily="66" charset="77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halkboard" panose="03050602040202020205" pitchFamily="66" charset="77"/>
                  </a:rPr>
                  <a:t>The unit of instantaneous power,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en-US" sz="1800" dirty="0">
                    <a:latin typeface="Chalkboard" panose="03050602040202020205" pitchFamily="66" charset="77"/>
                  </a:rPr>
                  <a:t>, is </a:t>
                </a:r>
                <a:r>
                  <a:rPr lang="en-US" altLang="en-US" sz="1800" b="1" dirty="0">
                    <a:solidFill>
                      <a:srgbClr val="0000FF"/>
                    </a:solidFill>
                    <a:latin typeface="Chalkboard" panose="03050602040202020205" pitchFamily="66" charset="77"/>
                  </a:rPr>
                  <a:t>watts (W).</a:t>
                </a:r>
              </a:p>
            </p:txBody>
          </p:sp>
        </mc:Choice>
        <mc:Fallback xmlns="">
          <p:sp>
            <p:nvSpPr>
              <p:cNvPr id="20481" name="TextBox 66">
                <a:extLst>
                  <a:ext uri="{FF2B5EF4-FFF2-40B4-BE49-F238E27FC236}">
                    <a16:creationId xmlns:a16="http://schemas.microsoft.com/office/drawing/2014/main" id="{EE130995-C69A-598C-C090-EBCCCD371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888" y="1403350"/>
                <a:ext cx="7748587" cy="1754326"/>
              </a:xfrm>
              <a:prstGeom prst="rect">
                <a:avLst/>
              </a:prstGeom>
              <a:blipFill>
                <a:blip r:embed="rId3"/>
                <a:stretch>
                  <a:fillRect l="-490" t="-1439" b="-50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2" name="TextBox 72">
            <a:extLst>
              <a:ext uri="{FF2B5EF4-FFF2-40B4-BE49-F238E27FC236}">
                <a16:creationId xmlns:a16="http://schemas.microsoft.com/office/drawing/2014/main" id="{C4744858-9DB7-96E4-B4FC-5CD7F6524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520700"/>
            <a:ext cx="235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Power</a:t>
            </a:r>
          </a:p>
        </p:txBody>
      </p:sp>
      <p:pic>
        <p:nvPicPr>
          <p:cNvPr id="2" name="Picture 1" descr="A diagram of a circuit&#10;&#10;Description automatically generated">
            <a:extLst>
              <a:ext uri="{FF2B5EF4-FFF2-40B4-BE49-F238E27FC236}">
                <a16:creationId xmlns:a16="http://schemas.microsoft.com/office/drawing/2014/main" id="{1D312BF7-D9ED-B1A0-5E5E-509206CCF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03600"/>
            <a:ext cx="5384800" cy="284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F189C0-17C5-2704-6B1C-944D5CE822D2}"/>
                  </a:ext>
                </a:extLst>
              </p:cNvPr>
              <p:cNvSpPr txBox="1"/>
              <p:nvPr/>
            </p:nvSpPr>
            <p:spPr>
              <a:xfrm>
                <a:off x="1600200" y="2142331"/>
                <a:ext cx="23984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F189C0-17C5-2704-6B1C-944D5CE82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142331"/>
                <a:ext cx="2398477" cy="369332"/>
              </a:xfrm>
              <a:prstGeom prst="rect">
                <a:avLst/>
              </a:prstGeom>
              <a:blipFill>
                <a:blip r:embed="rId5"/>
                <a:stretch>
                  <a:fillRect l="-4762" t="-666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B2C9F61B-B237-7E6D-14F4-27410E302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09600"/>
          </a:xfrm>
        </p:spPr>
        <p:txBody>
          <a:bodyPr/>
          <a:lstStyle/>
          <a:p>
            <a:r>
              <a:rPr lang="en-US" altLang="en-US" sz="2800" b="1"/>
              <a:t>P.F. Example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8C4DF4-D9D6-317D-BC66-DE036ECCBFD8}"/>
              </a:ext>
            </a:extLst>
          </p:cNvPr>
          <p:cNvSpPr/>
          <p:nvPr/>
        </p:nvSpPr>
        <p:spPr>
          <a:xfrm>
            <a:off x="165412" y="815225"/>
            <a:ext cx="7073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/>
              <a:t>Consider the following RL load circuit with poor input PF. Correct its input power factor unity</a:t>
            </a:r>
            <a:endParaRPr lang="en-US" dirty="0"/>
          </a:p>
        </p:txBody>
      </p:sp>
      <p:pic>
        <p:nvPicPr>
          <p:cNvPr id="4" name="Picture 3" descr="A white board with black text and a diagram&#10;&#10;Description automatically generated with medium confidence">
            <a:extLst>
              <a:ext uri="{FF2B5EF4-FFF2-40B4-BE49-F238E27FC236}">
                <a16:creationId xmlns:a16="http://schemas.microsoft.com/office/drawing/2014/main" id="{1646C057-A617-34D2-471E-FD771632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3" y="1851847"/>
            <a:ext cx="4823504" cy="3981450"/>
          </a:xfrm>
          <a:prstGeom prst="rect">
            <a:avLst/>
          </a:prstGeom>
        </p:spPr>
      </p:pic>
      <p:pic>
        <p:nvPicPr>
          <p:cNvPr id="5" name="Picture 4" descr="A math formulas on a white board&#10;&#10;Description automatically generated">
            <a:extLst>
              <a:ext uri="{FF2B5EF4-FFF2-40B4-BE49-F238E27FC236}">
                <a16:creationId xmlns:a16="http://schemas.microsoft.com/office/drawing/2014/main" id="{9AFD6DF1-3257-C87A-4205-BA18719D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369" y="1977275"/>
            <a:ext cx="4432535" cy="38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88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5BA461C2-4A61-0DFC-2013-78284EFB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400"/>
            <a:ext cx="70167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61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8EB33591-C1FF-4AC5-E839-0331F490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54102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998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1347E5AA-E8B5-DA1F-15F2-4FE23461F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pic>
        <p:nvPicPr>
          <p:cNvPr id="83970" name="Picture 3">
            <a:extLst>
              <a:ext uri="{FF2B5EF4-FFF2-40B4-BE49-F238E27FC236}">
                <a16:creationId xmlns:a16="http://schemas.microsoft.com/office/drawing/2014/main" id="{D5723112-ACB1-B5CF-3002-2EA13E7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39140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74E070C5-5300-4C73-281E-6B44D86D3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Sinusoidal Systems</a:t>
            </a:r>
            <a:br>
              <a:rPr lang="en-US" altLang="en-US" sz="2800" b="1"/>
            </a:br>
            <a:r>
              <a:rPr lang="en-US" altLang="en-US" sz="2800" b="1"/>
              <a:t>Power Factor Correction</a:t>
            </a:r>
          </a:p>
        </p:txBody>
      </p:sp>
      <p:pic>
        <p:nvPicPr>
          <p:cNvPr id="84994" name="Picture 3">
            <a:extLst>
              <a:ext uri="{FF2B5EF4-FFF2-40B4-BE49-F238E27FC236}">
                <a16:creationId xmlns:a16="http://schemas.microsoft.com/office/drawing/2014/main" id="{20249836-A96A-6247-924F-D6A72B9D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46238"/>
            <a:ext cx="73152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66">
            <a:extLst>
              <a:ext uri="{FF2B5EF4-FFF2-40B4-BE49-F238E27FC236}">
                <a16:creationId xmlns:a16="http://schemas.microsoft.com/office/drawing/2014/main" id="{D681E2EE-B4E3-C1E2-779A-13E6696B4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89000"/>
            <a:ext cx="7748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halkboard" panose="03050602040202020205" pitchFamily="66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halkboard" panose="03050602040202020205" pitchFamily="66" charset="77"/>
              </a:rPr>
              <a:t>Determining instantaneous power in transient dc, RLC circuits requires the use of the </a:t>
            </a:r>
            <a:r>
              <a:rPr lang="en-US" altLang="en-US" sz="1800" i="1">
                <a:solidFill>
                  <a:srgbClr val="0000FF"/>
                </a:solidFill>
                <a:latin typeface="Chalkboard" panose="03050602040202020205" pitchFamily="66" charset="77"/>
              </a:rPr>
              <a:t>time domain expressions </a:t>
            </a:r>
            <a:r>
              <a:rPr lang="en-US" altLang="en-US" sz="1800">
                <a:latin typeface="Chalkboard" panose="03050602040202020205" pitchFamily="66" charset="77"/>
              </a:rPr>
              <a:t>for capacitor voltage and inductor current.</a:t>
            </a:r>
          </a:p>
        </p:txBody>
      </p:sp>
      <p:sp>
        <p:nvSpPr>
          <p:cNvPr id="22530" name="TextBox 72">
            <a:extLst>
              <a:ext uri="{FF2B5EF4-FFF2-40B4-BE49-F238E27FC236}">
                <a16:creationId xmlns:a16="http://schemas.microsoft.com/office/drawing/2014/main" id="{06280A5C-DF5A-AA5E-4B2F-6C6D8F52F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520700"/>
            <a:ext cx="235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Power</a:t>
            </a: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6F3628D7-1D13-34CF-11AC-10E728A3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2297113"/>
            <a:ext cx="33877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87106F52-371C-4DB3-2381-FF9D646B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2265218"/>
            <a:ext cx="18923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72">
            <a:extLst>
              <a:ext uri="{FF2B5EF4-FFF2-40B4-BE49-F238E27FC236}">
                <a16:creationId xmlns:a16="http://schemas.microsoft.com/office/drawing/2014/main" id="{0D861D19-1C64-13D6-CF34-339686D7D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149225"/>
            <a:ext cx="7018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p:pic>
        <p:nvPicPr>
          <p:cNvPr id="24578" name="Picture 9">
            <a:extLst>
              <a:ext uri="{FF2B5EF4-FFF2-40B4-BE49-F238E27FC236}">
                <a16:creationId xmlns:a16="http://schemas.microsoft.com/office/drawing/2014/main" id="{5763E463-5C6E-82DB-B7C7-14CA889D1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936750"/>
            <a:ext cx="303053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E4B9FE-5B56-F987-7B9E-78AE82D0D6C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90738" y="5843450"/>
            <a:ext cx="6689697" cy="781368"/>
          </a:xfrm>
          <a:prstGeom prst="rect">
            <a:avLst/>
          </a:prstGeom>
          <a:blipFill>
            <a:blip r:embed="rId4"/>
            <a:stretch>
              <a:fillRect b="-80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583" name="Rectangle 1">
            <a:extLst>
              <a:ext uri="{FF2B5EF4-FFF2-40B4-BE49-F238E27FC236}">
                <a16:creationId xmlns:a16="http://schemas.microsoft.com/office/drawing/2014/main" id="{F87BA6E2-9BC1-803E-A0AB-A3FB91D15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1022350"/>
            <a:ext cx="87313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Assume all transient voltages and currents are gone (steady-state).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Assume the input voltage source and the corresponding source current given by</a:t>
            </a:r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4584" name="Rectangle 2">
            <a:extLst>
              <a:ext uri="{FF2B5EF4-FFF2-40B4-BE49-F238E27FC236}">
                <a16:creationId xmlns:a16="http://schemas.microsoft.com/office/drawing/2014/main" id="{F63421A4-5CF4-4E40-142A-109B3451F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1" y="3160713"/>
            <a:ext cx="769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Where </a:t>
            </a:r>
            <a:r>
              <a:rPr lang="en-US" altLang="en-US" sz="1600" dirty="0">
                <a:sym typeface="Symbol" pitchFamily="2" charset="2"/>
              </a:rPr>
              <a:t></a:t>
            </a:r>
            <a:r>
              <a:rPr lang="en-US" altLang="en-US" sz="1600" baseline="-25000" dirty="0">
                <a:sym typeface="Symbol" pitchFamily="2" charset="2"/>
              </a:rPr>
              <a:t>v</a:t>
            </a:r>
            <a:r>
              <a:rPr lang="en-US" altLang="en-US" sz="1600" dirty="0">
                <a:sym typeface="Symbol" pitchFamily="2" charset="2"/>
              </a:rPr>
              <a:t> and </a:t>
            </a:r>
            <a:r>
              <a:rPr lang="en-US" altLang="en-US" sz="1600" baseline="-25000" dirty="0" err="1">
                <a:sym typeface="Symbol" pitchFamily="2" charset="2"/>
              </a:rPr>
              <a:t>i</a:t>
            </a:r>
            <a:r>
              <a:rPr lang="en-US" altLang="en-US" sz="1600" dirty="0">
                <a:sym typeface="Symbol" pitchFamily="2" charset="2"/>
              </a:rPr>
              <a:t> are </a:t>
            </a:r>
            <a:r>
              <a:rPr lang="en-US" altLang="en-US" sz="1600" dirty="0"/>
              <a:t>the voltage and current phase shifts.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5" name="Rectangle 3">
                <a:extLst>
                  <a:ext uri="{FF2B5EF4-FFF2-40B4-BE49-F238E27FC236}">
                    <a16:creationId xmlns:a16="http://schemas.microsoft.com/office/drawing/2014/main" id="{F2020A06-F2E1-5A77-08D1-033821159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55" y="5167277"/>
                <a:ext cx="884872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/>
                  <a:t>Applying simple trigonometric identities,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can be expressed as,</a:t>
                </a:r>
              </a:p>
            </p:txBody>
          </p:sp>
        </mc:Choice>
        <mc:Fallback xmlns="">
          <p:sp>
            <p:nvSpPr>
              <p:cNvPr id="24585" name="Rectangle 3">
                <a:extLst>
                  <a:ext uri="{FF2B5EF4-FFF2-40B4-BE49-F238E27FC236}">
                    <a16:creationId xmlns:a16="http://schemas.microsoft.com/office/drawing/2014/main" id="{F2020A06-F2E1-5A77-08D1-033821159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55" y="5167277"/>
                <a:ext cx="8848725" cy="461962"/>
              </a:xfrm>
              <a:prstGeom prst="rect">
                <a:avLst/>
              </a:prstGeom>
              <a:blipFill>
                <a:blip r:embed="rId5"/>
                <a:stretch>
                  <a:fillRect l="-1148" t="-10811" b="-297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6" name="Rectangle 6">
            <a:extLst>
              <a:ext uri="{FF2B5EF4-FFF2-40B4-BE49-F238E27FC236}">
                <a16:creationId xmlns:a16="http://schemas.microsoft.com/office/drawing/2014/main" id="{F009ABC7-CDCA-74B3-70C8-A6A8F5F5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8" y="3786188"/>
            <a:ext cx="906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Hence, the resulting instantaneous input source power is given by,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79B75B-7288-1892-C610-3F5BAC4534DC}"/>
                  </a:ext>
                </a:extLst>
              </p:cNvPr>
              <p:cNvSpPr txBox="1"/>
              <p:nvPr/>
            </p:nvSpPr>
            <p:spPr>
              <a:xfrm>
                <a:off x="1122834" y="2282309"/>
                <a:ext cx="31573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79B75B-7288-1892-C610-3F5BAC453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834" y="2282309"/>
                <a:ext cx="3157339" cy="369332"/>
              </a:xfrm>
              <a:prstGeom prst="rect">
                <a:avLst/>
              </a:prstGeom>
              <a:blipFill>
                <a:blip r:embed="rId6"/>
                <a:stretch>
                  <a:fillRect l="-2410" r="-40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7E45D-B5F3-8458-8F8E-ADAA1D10A8F1}"/>
                  </a:ext>
                </a:extLst>
              </p:cNvPr>
              <p:cNvSpPr txBox="1"/>
              <p:nvPr/>
            </p:nvSpPr>
            <p:spPr>
              <a:xfrm>
                <a:off x="1142212" y="2735578"/>
                <a:ext cx="3046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7E45D-B5F3-8458-8F8E-ADAA1D10A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212" y="2735578"/>
                <a:ext cx="3046283" cy="369332"/>
              </a:xfrm>
              <a:prstGeom prst="rect">
                <a:avLst/>
              </a:prstGeom>
              <a:blipFill>
                <a:blip r:embed="rId7"/>
                <a:stretch>
                  <a:fillRect l="-3320" r="-37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8A60F4-AA48-40CF-4CBF-0A6910905155}"/>
                  </a:ext>
                </a:extLst>
              </p:cNvPr>
              <p:cNvSpPr txBox="1"/>
              <p:nvPr/>
            </p:nvSpPr>
            <p:spPr>
              <a:xfrm>
                <a:off x="1295400" y="4243944"/>
                <a:ext cx="23984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8A60F4-AA48-40CF-4CBF-0A6910905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243944"/>
                <a:ext cx="2398477" cy="369332"/>
              </a:xfrm>
              <a:prstGeom prst="rect">
                <a:avLst/>
              </a:prstGeom>
              <a:blipFill>
                <a:blip r:embed="rId8"/>
                <a:stretch>
                  <a:fillRect l="-4762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CF736-F34E-3CCD-FFC5-E2F5C1E6354E}"/>
                  </a:ext>
                </a:extLst>
              </p:cNvPr>
              <p:cNvSpPr txBox="1"/>
              <p:nvPr/>
            </p:nvSpPr>
            <p:spPr>
              <a:xfrm>
                <a:off x="1255191" y="4714124"/>
                <a:ext cx="53452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CF736-F34E-3CCD-FFC5-E2F5C1E63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91" y="4714124"/>
                <a:ext cx="5345246" cy="369332"/>
              </a:xfrm>
              <a:prstGeom prst="rect">
                <a:avLst/>
              </a:prstGeom>
              <a:blipFill>
                <a:blip r:embed="rId9"/>
                <a:stretch>
                  <a:fillRect l="-189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72">
            <a:extLst>
              <a:ext uri="{FF2B5EF4-FFF2-40B4-BE49-F238E27FC236}">
                <a16:creationId xmlns:a16="http://schemas.microsoft.com/office/drawing/2014/main" id="{C60B7CDF-E7FE-7213-943A-99AADD000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4087EBA-B62A-9431-6EFE-F029A53150C3}"/>
                  </a:ext>
                </a:extLst>
              </p14:cNvPr>
              <p14:cNvContentPartPr/>
              <p14:nvPr/>
            </p14:nvContentPartPr>
            <p14:xfrm>
              <a:off x="2130521" y="5314932"/>
              <a:ext cx="56520" cy="59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4087EBA-B62A-9431-6EFE-F029A53150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7521" y="5251932"/>
                <a:ext cx="18216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CB16F7-36F9-E7E5-CA57-FD70F18A188D}"/>
                  </a:ext>
                </a:extLst>
              </p14:cNvPr>
              <p14:cNvContentPartPr/>
              <p14:nvPr/>
            </p14:nvContentPartPr>
            <p14:xfrm>
              <a:off x="2283521" y="4682412"/>
              <a:ext cx="41400" cy="40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CB16F7-36F9-E7E5-CA57-FD70F18A18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0521" y="4619412"/>
                <a:ext cx="1670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B7D8B5E-EFAE-961F-51BC-A4E3769D575B}"/>
                  </a:ext>
                </a:extLst>
              </p14:cNvPr>
              <p14:cNvContentPartPr/>
              <p14:nvPr/>
            </p14:nvContentPartPr>
            <p14:xfrm>
              <a:off x="2150681" y="3224412"/>
              <a:ext cx="423000" cy="868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B7D8B5E-EFAE-961F-51BC-A4E3769D57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7681" y="3161412"/>
                <a:ext cx="548640" cy="9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B77148D-535E-332F-8304-0032A3D2FAB1}"/>
                  </a:ext>
                </a:extLst>
              </p14:cNvPr>
              <p14:cNvContentPartPr/>
              <p14:nvPr/>
            </p14:nvContentPartPr>
            <p14:xfrm>
              <a:off x="2315201" y="2797092"/>
              <a:ext cx="729000" cy="1781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B77148D-535E-332F-8304-0032A3D2FAB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52201" y="2734092"/>
                <a:ext cx="854640" cy="19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D5691B-3189-DF48-4EAB-4E4E4E5B794C}"/>
                  </a:ext>
                </a:extLst>
              </p14:cNvPr>
              <p14:cNvContentPartPr/>
              <p14:nvPr/>
            </p14:nvContentPartPr>
            <p14:xfrm>
              <a:off x="2645681" y="4556052"/>
              <a:ext cx="30240" cy="30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D5691B-3189-DF48-4EAB-4E4E4E5B79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82681" y="4493052"/>
                <a:ext cx="15588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97AF0C-CFAB-008F-54BD-3992D75C2F7B}"/>
                  </a:ext>
                </a:extLst>
              </p14:cNvPr>
              <p14:cNvContentPartPr/>
              <p14:nvPr/>
            </p14:nvContentPartPr>
            <p14:xfrm>
              <a:off x="2678441" y="4710132"/>
              <a:ext cx="17640" cy="22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97AF0C-CFAB-008F-54BD-3992D75C2F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6701" y="4647132"/>
                <a:ext cx="140767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18C00BA-0C2C-B1A3-76AC-FD0CA2EE497F}"/>
                  </a:ext>
                </a:extLst>
              </p14:cNvPr>
              <p14:cNvContentPartPr/>
              <p14:nvPr/>
            </p14:nvContentPartPr>
            <p14:xfrm>
              <a:off x="2854841" y="5292252"/>
              <a:ext cx="18720" cy="257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18C00BA-0C2C-B1A3-76AC-FD0CA2EE497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93030" y="5229252"/>
                <a:ext cx="141989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0DAA289-5FE0-EB9A-66C7-B2EC3F5C332C}"/>
                  </a:ext>
                </a:extLst>
              </p14:cNvPr>
              <p14:cNvContentPartPr/>
              <p14:nvPr/>
            </p14:nvContentPartPr>
            <p14:xfrm>
              <a:off x="2961401" y="5595012"/>
              <a:ext cx="410760" cy="346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0DAA289-5FE0-EB9A-66C7-B2EC3F5C332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98401" y="5532012"/>
                <a:ext cx="53640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3DA4AB-BED4-06A7-3754-B943837B446F}"/>
                  </a:ext>
                </a:extLst>
              </p14:cNvPr>
              <p14:cNvContentPartPr/>
              <p14:nvPr/>
            </p14:nvContentPartPr>
            <p14:xfrm>
              <a:off x="3065081" y="5297292"/>
              <a:ext cx="57240" cy="443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3DA4AB-BED4-06A7-3754-B943837B446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02081" y="5234292"/>
                <a:ext cx="18288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4C1EF15-E525-74D7-01C9-FE0DDF3F524B}"/>
                  </a:ext>
                </a:extLst>
              </p14:cNvPr>
              <p14:cNvContentPartPr/>
              <p14:nvPr/>
            </p14:nvContentPartPr>
            <p14:xfrm>
              <a:off x="3022961" y="3966372"/>
              <a:ext cx="109080" cy="893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4C1EF15-E525-74D7-01C9-FE0DDF3F524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59961" y="3903372"/>
                <a:ext cx="23472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B2ED3DC-4FE4-2730-3DCE-DCAF15EB302D}"/>
                  </a:ext>
                </a:extLst>
              </p14:cNvPr>
              <p14:cNvContentPartPr/>
              <p14:nvPr/>
            </p14:nvContentPartPr>
            <p14:xfrm>
              <a:off x="3170201" y="2721492"/>
              <a:ext cx="409680" cy="1251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B2ED3DC-4FE4-2730-3DCE-DCAF15EB302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07201" y="2658492"/>
                <a:ext cx="535320" cy="13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B5396A3-79AB-B493-D0B7-A6D3B66D7EB3}"/>
                  </a:ext>
                </a:extLst>
              </p14:cNvPr>
              <p14:cNvContentPartPr/>
              <p14:nvPr/>
            </p14:nvContentPartPr>
            <p14:xfrm>
              <a:off x="3537401" y="3640932"/>
              <a:ext cx="360" cy="364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B5396A3-79AB-B493-D0B7-A6D3B66D7EB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74401" y="3577932"/>
                <a:ext cx="12600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569EC17-D489-3522-B4BC-8C19DF1AE1D5}"/>
                  </a:ext>
                </a:extLst>
              </p14:cNvPr>
              <p14:cNvContentPartPr/>
              <p14:nvPr/>
            </p14:nvContentPartPr>
            <p14:xfrm>
              <a:off x="3494921" y="4234932"/>
              <a:ext cx="189000" cy="801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569EC17-D489-3522-B4BC-8C19DF1AE1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31921" y="4171932"/>
                <a:ext cx="31464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3311BF3-7074-0416-57F3-22276AB91AFA}"/>
                  </a:ext>
                </a:extLst>
              </p14:cNvPr>
              <p14:cNvContentPartPr/>
              <p14:nvPr/>
            </p14:nvContentPartPr>
            <p14:xfrm>
              <a:off x="3764561" y="5334732"/>
              <a:ext cx="29880" cy="622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3311BF3-7074-0416-57F3-22276AB91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01561" y="5271732"/>
                <a:ext cx="15552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4B36B5D-720D-C0E4-EB37-C847C61ED45A}"/>
                  </a:ext>
                </a:extLst>
              </p14:cNvPr>
              <p14:cNvContentPartPr/>
              <p14:nvPr/>
            </p14:nvContentPartPr>
            <p14:xfrm>
              <a:off x="3968321" y="2747052"/>
              <a:ext cx="398160" cy="1604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4B36B5D-720D-C0E4-EB37-C847C61ED4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05321" y="2684038"/>
                <a:ext cx="523800" cy="1730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1CCC6D-061C-8908-00E7-8991DE8025E5}"/>
                  </a:ext>
                </a:extLst>
              </p14:cNvPr>
              <p14:cNvContentPartPr/>
              <p14:nvPr/>
            </p14:nvContentPartPr>
            <p14:xfrm>
              <a:off x="4268921" y="4437252"/>
              <a:ext cx="14040" cy="466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1CCC6D-061C-8908-00E7-8991DE8025E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05921" y="4374252"/>
                <a:ext cx="139680" cy="5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8FF318-CF4D-CCF2-E838-D24843D42703}"/>
                  </a:ext>
                </a:extLst>
              </p14:cNvPr>
              <p14:cNvContentPartPr/>
              <p14:nvPr/>
            </p14:nvContentPartPr>
            <p14:xfrm>
              <a:off x="4386641" y="5305212"/>
              <a:ext cx="60840" cy="47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8FF318-CF4D-CCF2-E838-D24843D427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23641" y="5242260"/>
                <a:ext cx="186480" cy="598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B9C278D-0FB9-3058-9D24-75EC58F1CF1B}"/>
                  </a:ext>
                </a:extLst>
              </p14:cNvPr>
              <p14:cNvContentPartPr/>
              <p14:nvPr/>
            </p14:nvContentPartPr>
            <p14:xfrm>
              <a:off x="4586441" y="4332132"/>
              <a:ext cx="84240" cy="762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B9C278D-0FB9-3058-9D24-75EC58F1CF1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23441" y="4269162"/>
                <a:ext cx="209880" cy="888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8F379A8-7F0F-919B-0F1F-C2AF5CF68461}"/>
                  </a:ext>
                </a:extLst>
              </p14:cNvPr>
              <p14:cNvContentPartPr/>
              <p14:nvPr/>
            </p14:nvContentPartPr>
            <p14:xfrm>
              <a:off x="4800281" y="2815812"/>
              <a:ext cx="1020960" cy="1208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8F379A8-7F0F-919B-0F1F-C2AF5CF6846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37281" y="2752793"/>
                <a:ext cx="1146600" cy="1334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CDA6D8F-902D-D23A-1790-68E255DBC765}"/>
                  </a:ext>
                </a:extLst>
              </p14:cNvPr>
              <p14:cNvContentPartPr/>
              <p14:nvPr/>
            </p14:nvContentPartPr>
            <p14:xfrm>
              <a:off x="5546201" y="3107772"/>
              <a:ext cx="80280" cy="1419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CDA6D8F-902D-D23A-1790-68E255DBC76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82917" y="3044772"/>
                <a:ext cx="206486" cy="15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EC8E06-7A7D-5B23-D40A-C61DBE34F8D9}"/>
                  </a:ext>
                </a:extLst>
              </p14:cNvPr>
              <p14:cNvContentPartPr/>
              <p14:nvPr/>
            </p14:nvContentPartPr>
            <p14:xfrm>
              <a:off x="5505881" y="4440492"/>
              <a:ext cx="71280" cy="4266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EC8E06-7A7D-5B23-D40A-C61DBE34F8D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42881" y="4377492"/>
                <a:ext cx="19692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02040C-0C3A-CA0F-2D6D-57B493904ADC}"/>
                  </a:ext>
                </a:extLst>
              </p14:cNvPr>
              <p14:cNvContentPartPr/>
              <p14:nvPr/>
            </p14:nvContentPartPr>
            <p14:xfrm>
              <a:off x="5511641" y="4788252"/>
              <a:ext cx="70200" cy="239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02040C-0C3A-CA0F-2D6D-57B493904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48316" y="4725252"/>
                <a:ext cx="196488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DEFD4E5-F038-44D5-FA94-DDA9853B839B}"/>
                  </a:ext>
                </a:extLst>
              </p14:cNvPr>
              <p14:cNvContentPartPr/>
              <p14:nvPr/>
            </p14:nvContentPartPr>
            <p14:xfrm>
              <a:off x="5091161" y="4254732"/>
              <a:ext cx="166680" cy="755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DEFD4E5-F038-44D5-FA94-DDA9853B839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28161" y="4191732"/>
                <a:ext cx="292320" cy="8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676ACE2-E9F3-629D-177E-30B1474BF2CC}"/>
                  </a:ext>
                </a:extLst>
              </p14:cNvPr>
              <p14:cNvContentPartPr/>
              <p14:nvPr/>
            </p14:nvContentPartPr>
            <p14:xfrm>
              <a:off x="5348561" y="5325732"/>
              <a:ext cx="43200" cy="596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676ACE2-E9F3-629D-177E-30B1474BF2C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85561" y="5262732"/>
                <a:ext cx="168840" cy="7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A58702-C004-D33F-B52E-DE8A0DF53808}"/>
                  </a:ext>
                </a:extLst>
              </p14:cNvPr>
              <p14:cNvContentPartPr/>
              <p14:nvPr/>
            </p14:nvContentPartPr>
            <p14:xfrm>
              <a:off x="1230161" y="3406423"/>
              <a:ext cx="447480" cy="204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A58702-C004-D33F-B52E-DE8A0DF5380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67161" y="3343534"/>
                <a:ext cx="573120" cy="330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D74A582-E1A4-6D2D-A778-D81D5FA4AA7C}"/>
                  </a:ext>
                </a:extLst>
              </p14:cNvPr>
              <p14:cNvContentPartPr/>
              <p14:nvPr/>
            </p14:nvContentPartPr>
            <p14:xfrm>
              <a:off x="1387841" y="3218503"/>
              <a:ext cx="399960" cy="293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D74A582-E1A4-6D2D-A778-D81D5FA4AA7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24841" y="3155503"/>
                <a:ext cx="52560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132BFD3-52F9-4C81-53D2-FA236BA0FC19}"/>
                  </a:ext>
                </a:extLst>
              </p14:cNvPr>
              <p14:cNvContentPartPr/>
              <p14:nvPr/>
            </p14:nvContentPartPr>
            <p14:xfrm>
              <a:off x="1130801" y="5638783"/>
              <a:ext cx="568800" cy="4039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132BFD3-52F9-4C81-53D2-FA236BA0FC1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67841" y="5575783"/>
                <a:ext cx="694361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7DACD47-C36F-57F9-18E7-F69942910886}"/>
                  </a:ext>
                </a:extLst>
              </p14:cNvPr>
              <p14:cNvContentPartPr/>
              <p14:nvPr/>
            </p14:nvContentPartPr>
            <p14:xfrm>
              <a:off x="4209881" y="6443023"/>
              <a:ext cx="499320" cy="136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7DACD47-C36F-57F9-18E7-F6994291088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46881" y="6379856"/>
                <a:ext cx="624960" cy="2624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0A3784F-5312-2DF5-632C-63A200BD99E5}"/>
                  </a:ext>
                </a:extLst>
              </p14:cNvPr>
              <p14:cNvContentPartPr/>
              <p14:nvPr/>
            </p14:nvContentPartPr>
            <p14:xfrm>
              <a:off x="5647361" y="5480023"/>
              <a:ext cx="415440" cy="3834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0A3784F-5312-2DF5-632C-63A200BD99E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584361" y="5417023"/>
                <a:ext cx="5410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4F136D9-6D56-B8FC-0BCD-A9A216116425}"/>
                  </a:ext>
                </a:extLst>
              </p14:cNvPr>
              <p14:cNvContentPartPr/>
              <p14:nvPr/>
            </p14:nvContentPartPr>
            <p14:xfrm>
              <a:off x="1915961" y="4146583"/>
              <a:ext cx="8640" cy="237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4F136D9-6D56-B8FC-0BCD-A9A21611642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897178" y="4128852"/>
                <a:ext cx="45830" cy="58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F4728B0-4E79-CC4D-960D-03DF03A99428}"/>
                  </a:ext>
                </a:extLst>
              </p14:cNvPr>
              <p14:cNvContentPartPr/>
              <p14:nvPr/>
            </p14:nvContentPartPr>
            <p14:xfrm>
              <a:off x="1916321" y="4267903"/>
              <a:ext cx="62640" cy="475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F4728B0-4E79-CC4D-960D-03DF03A9942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98217" y="4249889"/>
                <a:ext cx="98486" cy="510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10B5100-AEFA-9C4C-DBD5-519BB1C1DEE2}"/>
                  </a:ext>
                </a:extLst>
              </p14:cNvPr>
              <p14:cNvContentPartPr/>
              <p14:nvPr/>
            </p14:nvContentPartPr>
            <p14:xfrm>
              <a:off x="1900121" y="4467343"/>
              <a:ext cx="112320" cy="5911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10B5100-AEFA-9C4C-DBD5-519BB1C1DEE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82121" y="4449343"/>
                <a:ext cx="14796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2E4C2C-90ED-A063-E28D-5778FC173EE9}"/>
                  </a:ext>
                </a:extLst>
              </p14:cNvPr>
              <p14:cNvContentPartPr/>
              <p14:nvPr/>
            </p14:nvContentPartPr>
            <p14:xfrm>
              <a:off x="2260841" y="4870692"/>
              <a:ext cx="16200" cy="11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2E4C2C-90ED-A063-E28D-5778FC173EE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97841" y="4807692"/>
                <a:ext cx="14184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962DECE-CDD2-4263-00FA-BF7A03867BDB}"/>
                  </a:ext>
                </a:extLst>
              </p14:cNvPr>
              <p14:cNvContentPartPr/>
              <p14:nvPr/>
            </p14:nvContentPartPr>
            <p14:xfrm>
              <a:off x="2271281" y="3801132"/>
              <a:ext cx="39240" cy="796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962DECE-CDD2-4263-00FA-BF7A03867BD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208281" y="3738132"/>
                <a:ext cx="164880" cy="9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5AD2E74-6309-06CB-368E-53431A1C5B9D}"/>
                  </a:ext>
                </a:extLst>
              </p14:cNvPr>
              <p14:cNvContentPartPr/>
              <p14:nvPr/>
            </p14:nvContentPartPr>
            <p14:xfrm>
              <a:off x="1918481" y="4794583"/>
              <a:ext cx="70200" cy="37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5AD2E74-6309-06CB-368E-53431A1C5B9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0481" y="4776583"/>
                <a:ext cx="10584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C2FB194-2B23-DC0E-DA56-4063587DBD44}"/>
                  </a:ext>
                </a:extLst>
              </p14:cNvPr>
              <p14:cNvContentPartPr/>
              <p14:nvPr/>
            </p14:nvContentPartPr>
            <p14:xfrm>
              <a:off x="2002001" y="5227663"/>
              <a:ext cx="127080" cy="391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C2FB194-2B23-DC0E-DA56-4063587DBD4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984001" y="5209663"/>
                <a:ext cx="16272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9D02FBF-BD27-0A67-3723-14007F41A7A9}"/>
                  </a:ext>
                </a:extLst>
              </p14:cNvPr>
              <p14:cNvContentPartPr/>
              <p14:nvPr/>
            </p14:nvContentPartPr>
            <p14:xfrm>
              <a:off x="2017841" y="5403703"/>
              <a:ext cx="162000" cy="422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9D02FBF-BD27-0A67-3723-14007F41A7A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999841" y="5385703"/>
                <a:ext cx="19764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9456" name="Ink 19455">
                <a:extLst>
                  <a:ext uri="{FF2B5EF4-FFF2-40B4-BE49-F238E27FC236}">
                    <a16:creationId xmlns:a16="http://schemas.microsoft.com/office/drawing/2014/main" id="{3F2E63FD-8A9F-477E-6051-4646CE614AEB}"/>
                  </a:ext>
                </a:extLst>
              </p14:cNvPr>
              <p14:cNvContentPartPr/>
              <p14:nvPr/>
            </p14:nvContentPartPr>
            <p14:xfrm>
              <a:off x="2822081" y="5523943"/>
              <a:ext cx="57600" cy="278640"/>
            </p14:xfrm>
          </p:contentPart>
        </mc:Choice>
        <mc:Fallback xmlns="">
          <p:pic>
            <p:nvPicPr>
              <p:cNvPr id="19456" name="Ink 19455">
                <a:extLst>
                  <a:ext uri="{FF2B5EF4-FFF2-40B4-BE49-F238E27FC236}">
                    <a16:creationId xmlns:a16="http://schemas.microsoft.com/office/drawing/2014/main" id="{3F2E63FD-8A9F-477E-6051-4646CE614AE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804081" y="5505943"/>
                <a:ext cx="9324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9458" name="Ink 19457">
                <a:extLst>
                  <a:ext uri="{FF2B5EF4-FFF2-40B4-BE49-F238E27FC236}">
                    <a16:creationId xmlns:a16="http://schemas.microsoft.com/office/drawing/2014/main" id="{45AA2101-708A-3DA2-7B82-9CA75CAA33DE}"/>
                  </a:ext>
                </a:extLst>
              </p14:cNvPr>
              <p14:cNvContentPartPr/>
              <p14:nvPr/>
            </p14:nvContentPartPr>
            <p14:xfrm>
              <a:off x="5434601" y="5224423"/>
              <a:ext cx="360" cy="72360"/>
            </p14:xfrm>
          </p:contentPart>
        </mc:Choice>
        <mc:Fallback xmlns="">
          <p:pic>
            <p:nvPicPr>
              <p:cNvPr id="19458" name="Ink 19457">
                <a:extLst>
                  <a:ext uri="{FF2B5EF4-FFF2-40B4-BE49-F238E27FC236}">
                    <a16:creationId xmlns:a16="http://schemas.microsoft.com/office/drawing/2014/main" id="{45AA2101-708A-3DA2-7B82-9CA75CAA33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416601" y="5206423"/>
                <a:ext cx="36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9459" name="Ink 19458">
                <a:extLst>
                  <a:ext uri="{FF2B5EF4-FFF2-40B4-BE49-F238E27FC236}">
                    <a16:creationId xmlns:a16="http://schemas.microsoft.com/office/drawing/2014/main" id="{5620B8EC-AF5F-BBCF-EB92-10DB27C450A0}"/>
                  </a:ext>
                </a:extLst>
              </p14:cNvPr>
              <p14:cNvContentPartPr/>
              <p14:nvPr/>
            </p14:nvContentPartPr>
            <p14:xfrm>
              <a:off x="3544961" y="4755343"/>
              <a:ext cx="113040" cy="387000"/>
            </p14:xfrm>
          </p:contentPart>
        </mc:Choice>
        <mc:Fallback xmlns="">
          <p:pic>
            <p:nvPicPr>
              <p:cNvPr id="19459" name="Ink 19458">
                <a:extLst>
                  <a:ext uri="{FF2B5EF4-FFF2-40B4-BE49-F238E27FC236}">
                    <a16:creationId xmlns:a16="http://schemas.microsoft.com/office/drawing/2014/main" id="{5620B8EC-AF5F-BBCF-EB92-10DB27C450A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526961" y="4737343"/>
                <a:ext cx="148680" cy="4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666" name="Group 19460">
            <a:extLst>
              <a:ext uri="{FF2B5EF4-FFF2-40B4-BE49-F238E27FC236}">
                <a16:creationId xmlns:a16="http://schemas.microsoft.com/office/drawing/2014/main" id="{21C7CFD6-69E9-2F32-71AC-96E24942CC71}"/>
              </a:ext>
            </a:extLst>
          </p:cNvPr>
          <p:cNvGrpSpPr>
            <a:grpSpLocks/>
          </p:cNvGrpSpPr>
          <p:nvPr/>
        </p:nvGrpSpPr>
        <p:grpSpPr bwMode="auto">
          <a:xfrm>
            <a:off x="4386263" y="3978275"/>
            <a:ext cx="622300" cy="2000250"/>
            <a:chOff x="4386281" y="3977532"/>
            <a:chExt cx="621720" cy="20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0D676-4BA8-B543-CFA0-DF0C8B307644}"/>
                    </a:ext>
                  </a:extLst>
                </p14:cNvPr>
                <p14:cNvContentPartPr/>
                <p14:nvPr/>
              </p14:nvContentPartPr>
              <p14:xfrm>
                <a:off x="4556201" y="5562612"/>
                <a:ext cx="451800" cy="416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0D676-4BA8-B543-CFA0-DF0C8B30764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493201" y="5499612"/>
                  <a:ext cx="57744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AE786C3-AFFF-A18C-AEE4-8F6C97DC6956}"/>
                    </a:ext>
                  </a:extLst>
                </p14:cNvPr>
                <p14:cNvContentPartPr/>
                <p14:nvPr/>
              </p14:nvContentPartPr>
              <p14:xfrm>
                <a:off x="4677521" y="5521212"/>
                <a:ext cx="55800" cy="176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AE786C3-AFFF-A18C-AEE4-8F6C97DC695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614925" y="5458212"/>
                  <a:ext cx="180635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F7C679-BFB7-A7D6-2C18-0353CD347789}"/>
                    </a:ext>
                  </a:extLst>
                </p14:cNvPr>
                <p14:cNvContentPartPr/>
                <p14:nvPr/>
              </p14:nvContentPartPr>
              <p14:xfrm>
                <a:off x="4620281" y="5668092"/>
                <a:ext cx="36720" cy="167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F7C679-BFB7-A7D6-2C18-0353CD34778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57281" y="5605092"/>
                  <a:ext cx="1623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62C952-8A17-D5AB-1219-D66F0BC4519E}"/>
                    </a:ext>
                  </a:extLst>
                </p14:cNvPr>
                <p14:cNvContentPartPr/>
                <p14:nvPr/>
              </p14:nvContentPartPr>
              <p14:xfrm>
                <a:off x="4546481" y="3977532"/>
                <a:ext cx="189000" cy="933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62C952-8A17-D5AB-1219-D66F0BC4519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83481" y="3914532"/>
                  <a:ext cx="314640" cy="10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3123298-07C0-8144-670C-69654C49BE15}"/>
                    </a:ext>
                  </a:extLst>
                </p14:cNvPr>
                <p14:cNvContentPartPr/>
                <p14:nvPr/>
              </p14:nvContentPartPr>
              <p14:xfrm>
                <a:off x="4599401" y="4687092"/>
                <a:ext cx="47160" cy="270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3123298-07C0-8144-670C-69654C49BE1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36401" y="4624092"/>
                  <a:ext cx="1728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9460" name="Ink 19459">
                  <a:extLst>
                    <a:ext uri="{FF2B5EF4-FFF2-40B4-BE49-F238E27FC236}">
                      <a16:creationId xmlns:a16="http://schemas.microsoft.com/office/drawing/2014/main" id="{9F32413C-B0E6-8DE0-39D4-6410E71EFF7B}"/>
                    </a:ext>
                  </a:extLst>
                </p14:cNvPr>
                <p14:cNvContentPartPr/>
                <p14:nvPr/>
              </p14:nvContentPartPr>
              <p14:xfrm>
                <a:off x="4386281" y="5062063"/>
                <a:ext cx="16920" cy="185040"/>
              </p14:xfrm>
            </p:contentPart>
          </mc:Choice>
          <mc:Fallback xmlns="">
            <p:pic>
              <p:nvPicPr>
                <p:cNvPr id="19460" name="Ink 19459">
                  <a:extLst>
                    <a:ext uri="{FF2B5EF4-FFF2-40B4-BE49-F238E27FC236}">
                      <a16:creationId xmlns:a16="http://schemas.microsoft.com/office/drawing/2014/main" id="{9F32413C-B0E6-8DE0-39D4-6410E71EFF7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68281" y="5044063"/>
                  <a:ext cx="52560" cy="22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9462" name="Ink 19461">
                <a:extLst>
                  <a:ext uri="{FF2B5EF4-FFF2-40B4-BE49-F238E27FC236}">
                    <a16:creationId xmlns:a16="http://schemas.microsoft.com/office/drawing/2014/main" id="{83E13608-10C9-913E-BF41-1A71F436FF84}"/>
                  </a:ext>
                </a:extLst>
              </p14:cNvPr>
              <p14:cNvContentPartPr/>
              <p14:nvPr/>
            </p14:nvContentPartPr>
            <p14:xfrm>
              <a:off x="2882201" y="5425663"/>
              <a:ext cx="162000" cy="559440"/>
            </p14:xfrm>
          </p:contentPart>
        </mc:Choice>
        <mc:Fallback xmlns="">
          <p:pic>
            <p:nvPicPr>
              <p:cNvPr id="19462" name="Ink 19461">
                <a:extLst>
                  <a:ext uri="{FF2B5EF4-FFF2-40B4-BE49-F238E27FC236}">
                    <a16:creationId xmlns:a16="http://schemas.microsoft.com/office/drawing/2014/main" id="{83E13608-10C9-913E-BF41-1A71F436FF8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864201" y="5407663"/>
                <a:ext cx="197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9463" name="Ink 19462">
                <a:extLst>
                  <a:ext uri="{FF2B5EF4-FFF2-40B4-BE49-F238E27FC236}">
                    <a16:creationId xmlns:a16="http://schemas.microsoft.com/office/drawing/2014/main" id="{37567CBF-1AD1-7C39-10F6-98B0F225A9CC}"/>
                  </a:ext>
                </a:extLst>
              </p14:cNvPr>
              <p14:cNvContentPartPr/>
              <p14:nvPr/>
            </p14:nvContentPartPr>
            <p14:xfrm>
              <a:off x="3070841" y="5055583"/>
              <a:ext cx="50760" cy="424440"/>
            </p14:xfrm>
          </p:contentPart>
        </mc:Choice>
        <mc:Fallback xmlns="">
          <p:pic>
            <p:nvPicPr>
              <p:cNvPr id="19463" name="Ink 19462">
                <a:extLst>
                  <a:ext uri="{FF2B5EF4-FFF2-40B4-BE49-F238E27FC236}">
                    <a16:creationId xmlns:a16="http://schemas.microsoft.com/office/drawing/2014/main" id="{37567CBF-1AD1-7C39-10F6-98B0F225A9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52712" y="5037583"/>
                <a:ext cx="86655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9464" name="Ink 19463">
                <a:extLst>
                  <a:ext uri="{FF2B5EF4-FFF2-40B4-BE49-F238E27FC236}">
                    <a16:creationId xmlns:a16="http://schemas.microsoft.com/office/drawing/2014/main" id="{8F43C68D-DAFF-E39F-E762-9E94C88A7954}"/>
                  </a:ext>
                </a:extLst>
              </p14:cNvPr>
              <p14:cNvContentPartPr/>
              <p14:nvPr/>
            </p14:nvContentPartPr>
            <p14:xfrm>
              <a:off x="1859081" y="3261343"/>
              <a:ext cx="19800" cy="261720"/>
            </p14:xfrm>
          </p:contentPart>
        </mc:Choice>
        <mc:Fallback xmlns="">
          <p:pic>
            <p:nvPicPr>
              <p:cNvPr id="19464" name="Ink 19463">
                <a:extLst>
                  <a:ext uri="{FF2B5EF4-FFF2-40B4-BE49-F238E27FC236}">
                    <a16:creationId xmlns:a16="http://schemas.microsoft.com/office/drawing/2014/main" id="{8F43C68D-DAFF-E39F-E762-9E94C88A795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50081" y="3252343"/>
                <a:ext cx="37440" cy="27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670" name="Group 19466">
            <a:extLst>
              <a:ext uri="{FF2B5EF4-FFF2-40B4-BE49-F238E27FC236}">
                <a16:creationId xmlns:a16="http://schemas.microsoft.com/office/drawing/2014/main" id="{FB4D5FD5-EE5F-964B-4FBE-B2E20EEC55AB}"/>
              </a:ext>
            </a:extLst>
          </p:cNvPr>
          <p:cNvGrpSpPr>
            <a:grpSpLocks/>
          </p:cNvGrpSpPr>
          <p:nvPr/>
        </p:nvGrpSpPr>
        <p:grpSpPr bwMode="auto">
          <a:xfrm>
            <a:off x="3541713" y="4130675"/>
            <a:ext cx="265112" cy="911225"/>
            <a:chOff x="3541001" y="4130743"/>
            <a:chExt cx="266400" cy="9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9465" name="Ink 19464">
                  <a:extLst>
                    <a:ext uri="{FF2B5EF4-FFF2-40B4-BE49-F238E27FC236}">
                      <a16:creationId xmlns:a16="http://schemas.microsoft.com/office/drawing/2014/main" id="{90DFC67C-9C13-6B68-9D17-FFBA85B37840}"/>
                    </a:ext>
                  </a:extLst>
                </p14:cNvPr>
                <p14:cNvContentPartPr/>
                <p14:nvPr/>
              </p14:nvContentPartPr>
              <p14:xfrm>
                <a:off x="3541001" y="4130743"/>
                <a:ext cx="216720" cy="597960"/>
              </p14:xfrm>
            </p:contentPart>
          </mc:Choice>
          <mc:Fallback xmlns="">
            <p:pic>
              <p:nvPicPr>
                <p:cNvPr id="19465" name="Ink 19464">
                  <a:extLst>
                    <a:ext uri="{FF2B5EF4-FFF2-40B4-BE49-F238E27FC236}">
                      <a16:creationId xmlns:a16="http://schemas.microsoft.com/office/drawing/2014/main" id="{90DFC67C-9C13-6B68-9D17-FFBA85B3784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532001" y="4121743"/>
                  <a:ext cx="234360" cy="6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9466" name="Ink 19465">
                  <a:extLst>
                    <a:ext uri="{FF2B5EF4-FFF2-40B4-BE49-F238E27FC236}">
                      <a16:creationId xmlns:a16="http://schemas.microsoft.com/office/drawing/2014/main" id="{5B86A6AC-C469-3A8B-BFE4-262C1719637D}"/>
                    </a:ext>
                  </a:extLst>
                </p14:cNvPr>
                <p14:cNvContentPartPr/>
                <p14:nvPr/>
              </p14:nvContentPartPr>
              <p14:xfrm>
                <a:off x="3745841" y="4673983"/>
                <a:ext cx="61560" cy="367920"/>
              </p14:xfrm>
            </p:contentPart>
          </mc:Choice>
          <mc:Fallback xmlns="">
            <p:pic>
              <p:nvPicPr>
                <p:cNvPr id="19466" name="Ink 19465">
                  <a:extLst>
                    <a:ext uri="{FF2B5EF4-FFF2-40B4-BE49-F238E27FC236}">
                      <a16:creationId xmlns:a16="http://schemas.microsoft.com/office/drawing/2014/main" id="{5B86A6AC-C469-3A8B-BFE4-262C1719637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736841" y="4664992"/>
                  <a:ext cx="79200" cy="38554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71" name="Group 19469">
            <a:extLst>
              <a:ext uri="{FF2B5EF4-FFF2-40B4-BE49-F238E27FC236}">
                <a16:creationId xmlns:a16="http://schemas.microsoft.com/office/drawing/2014/main" id="{900E43B3-D4CA-49D9-6DA4-7E59841371B8}"/>
              </a:ext>
            </a:extLst>
          </p:cNvPr>
          <p:cNvGrpSpPr>
            <a:grpSpLocks/>
          </p:cNvGrpSpPr>
          <p:nvPr/>
        </p:nvGrpSpPr>
        <p:grpSpPr bwMode="auto">
          <a:xfrm>
            <a:off x="1201738" y="2222500"/>
            <a:ext cx="962025" cy="1846263"/>
            <a:chOff x="1201001" y="2223103"/>
            <a:chExt cx="962280" cy="184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601DCA8-FDE3-F3DC-1CB2-0B693EEF756C}"/>
                    </a:ext>
                  </a:extLst>
                </p14:cNvPr>
                <p14:cNvContentPartPr/>
                <p14:nvPr/>
              </p14:nvContentPartPr>
              <p14:xfrm>
                <a:off x="1201001" y="2603263"/>
                <a:ext cx="476280" cy="457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601DCA8-FDE3-F3DC-1CB2-0B693EEF756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37953" y="2540263"/>
                  <a:ext cx="602015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B1B6016-D0FD-B135-AFB8-6989CC41BEB3}"/>
                    </a:ext>
                  </a:extLst>
                </p14:cNvPr>
                <p14:cNvContentPartPr/>
                <p14:nvPr/>
              </p14:nvContentPartPr>
              <p14:xfrm>
                <a:off x="1620761" y="2223103"/>
                <a:ext cx="542520" cy="132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B1B6016-D0FD-B135-AFB8-6989CC41BEB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557761" y="2160103"/>
                  <a:ext cx="6681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0C4C26D-4166-BC12-4949-9306F7BCE186}"/>
                    </a:ext>
                  </a:extLst>
                </p14:cNvPr>
                <p14:cNvContentPartPr/>
                <p14:nvPr/>
              </p14:nvContentPartPr>
              <p14:xfrm>
                <a:off x="1882481" y="3548263"/>
                <a:ext cx="20160" cy="263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0C4C26D-4166-BC12-4949-9306F7BCE18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864481" y="3530263"/>
                  <a:ext cx="558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D6EE418-4437-0CA7-5DE6-D427BA35F2EE}"/>
                    </a:ext>
                  </a:extLst>
                </p14:cNvPr>
                <p14:cNvContentPartPr/>
                <p14:nvPr/>
              </p14:nvContentPartPr>
              <p14:xfrm>
                <a:off x="1911641" y="3873343"/>
                <a:ext cx="16560" cy="195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D6EE418-4437-0CA7-5DE6-D427BA35F2E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893641" y="3855343"/>
                  <a:ext cx="522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9469" name="Ink 19468">
                  <a:extLst>
                    <a:ext uri="{FF2B5EF4-FFF2-40B4-BE49-F238E27FC236}">
                      <a16:creationId xmlns:a16="http://schemas.microsoft.com/office/drawing/2014/main" id="{C1063367-793E-541A-6EA4-0CE4962337B0}"/>
                    </a:ext>
                  </a:extLst>
                </p14:cNvPr>
                <p14:cNvContentPartPr/>
                <p14:nvPr/>
              </p14:nvContentPartPr>
              <p14:xfrm>
                <a:off x="1728041" y="2457463"/>
                <a:ext cx="312840" cy="1175760"/>
              </p14:xfrm>
            </p:contentPart>
          </mc:Choice>
          <mc:Fallback xmlns="">
            <p:pic>
              <p:nvPicPr>
                <p:cNvPr id="19469" name="Ink 19468">
                  <a:extLst>
                    <a:ext uri="{FF2B5EF4-FFF2-40B4-BE49-F238E27FC236}">
                      <a16:creationId xmlns:a16="http://schemas.microsoft.com/office/drawing/2014/main" id="{C1063367-793E-541A-6EA4-0CE4962337B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665041" y="2394463"/>
                  <a:ext cx="438480" cy="1301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672" name="Picture 66">
            <a:extLst>
              <a:ext uri="{FF2B5EF4-FFF2-40B4-BE49-F238E27FC236}">
                <a16:creationId xmlns:a16="http://schemas.microsoft.com/office/drawing/2014/main" id="{FB580DE8-11B1-7D1C-5449-22F4166B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5238"/>
            <a:ext cx="37734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3" name="Picture 9">
            <a:extLst>
              <a:ext uri="{FF2B5EF4-FFF2-40B4-BE49-F238E27FC236}">
                <a16:creationId xmlns:a16="http://schemas.microsoft.com/office/drawing/2014/main" id="{20A43561-09E8-221D-020F-FFCE2D50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804988"/>
            <a:ext cx="63627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4" name="Picture 68">
            <a:extLst>
              <a:ext uri="{FF2B5EF4-FFF2-40B4-BE49-F238E27FC236}">
                <a16:creationId xmlns:a16="http://schemas.microsoft.com/office/drawing/2014/main" id="{263C8FC1-62CE-7067-D624-0BB197350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484313"/>
            <a:ext cx="255428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72">
            <a:extLst>
              <a:ext uri="{FF2B5EF4-FFF2-40B4-BE49-F238E27FC236}">
                <a16:creationId xmlns:a16="http://schemas.microsoft.com/office/drawing/2014/main" id="{E4A1CAA1-40D2-0050-1DBD-22E7CD50C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520700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halkboard" panose="03050602040202020205" pitchFamily="66" charset="77"/>
              </a:rPr>
              <a:t>Instantaneous circuits of steady state AC circuits</a:t>
            </a:r>
          </a:p>
        </p:txBody>
      </p:sp>
      <p:pic>
        <p:nvPicPr>
          <p:cNvPr id="28674" name="Picture 19456" descr="Screen Shot 2016-04-13 at 9.35.27 AM.png">
            <a:extLst>
              <a:ext uri="{FF2B5EF4-FFF2-40B4-BE49-F238E27FC236}">
                <a16:creationId xmlns:a16="http://schemas.microsoft.com/office/drawing/2014/main" id="{1C59435D-9F3A-6BCA-8050-10870076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017713"/>
            <a:ext cx="55848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>
            <a:extLst>
              <a:ext uri="{FF2B5EF4-FFF2-40B4-BE49-F238E27FC236}">
                <a16:creationId xmlns:a16="http://schemas.microsoft.com/office/drawing/2014/main" id="{36EC13B6-4770-C497-9458-DA0F7B8B3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912648"/>
            <a:ext cx="27336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FDE759-F183-F42D-CB1E-30F0EBADE281}"/>
                  </a:ext>
                </a:extLst>
              </p:cNvPr>
              <p:cNvSpPr txBox="1"/>
              <p:nvPr/>
            </p:nvSpPr>
            <p:spPr>
              <a:xfrm>
                <a:off x="2971800" y="1268690"/>
                <a:ext cx="23984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FDE759-F183-F42D-CB1E-30F0EBADE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1268690"/>
                <a:ext cx="2398477" cy="369332"/>
              </a:xfrm>
              <a:prstGeom prst="rect">
                <a:avLst/>
              </a:prstGeom>
              <a:blipFill>
                <a:blip r:embed="rId5"/>
                <a:stretch>
                  <a:fillRect l="-4762" t="-645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1919</Words>
  <Application>Microsoft Macintosh PowerPoint</Application>
  <PresentationFormat>On-screen Show (4:3)</PresentationFormat>
  <Paragraphs>256</Paragraphs>
  <Slides>54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Cambria Math</vt:lpstr>
      <vt:lpstr>Century Schoolbook</vt:lpstr>
      <vt:lpstr>Chalkboard</vt:lpstr>
      <vt:lpstr>Times New Roman</vt:lpstr>
      <vt:lpstr>Default Design</vt:lpstr>
      <vt:lpstr>Equation.3</vt:lpstr>
      <vt:lpstr>Equation</vt:lpstr>
      <vt:lpstr>Paint.Picture</vt:lpstr>
      <vt:lpstr> 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Average, Reactive and Apparent Powers </vt:lpstr>
      <vt:lpstr>Average and RMS Calculations</vt:lpstr>
      <vt:lpstr>Instantaneous and Average Power</vt:lpstr>
      <vt:lpstr>Average and RMS Calculations Nonlinear/Piecewise Wave shapes</vt:lpstr>
      <vt:lpstr>RMS &amp; Average Value Calculation</vt:lpstr>
      <vt:lpstr>PowerPoint Presentation</vt:lpstr>
      <vt:lpstr>PowerPoint Presentation</vt:lpstr>
      <vt:lpstr>RMS &amp; Average Value Calculation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Efficiency in Power Electronic Converters</vt:lpstr>
      <vt:lpstr>Efficiency in “Real World” Power Electronics Circuits</vt:lpstr>
      <vt:lpstr>Sinusoidal Systems</vt:lpstr>
      <vt:lpstr>Sinusoidal Systems</vt:lpstr>
      <vt:lpstr>Sinusoidal Systems Purely Resistive Load</vt:lpstr>
      <vt:lpstr>Sinusoidal Systems Resistive-Inductive Load</vt:lpstr>
      <vt:lpstr>Sinusoidal Systems Resistive-Capacitance Load</vt:lpstr>
      <vt:lpstr>Sinusoidal Systems Purely Inductive Load</vt:lpstr>
      <vt:lpstr>PowerPoint Presentation</vt:lpstr>
      <vt:lpstr>PowerPoint Presentation</vt:lpstr>
      <vt:lpstr>Sinusoidal Systems-Power Factor</vt:lpstr>
      <vt:lpstr>Sinusoidal Systems-Reactive Power</vt:lpstr>
      <vt:lpstr>Sinusoidal Systems Real, Reactive, and Apparent Power Related</vt:lpstr>
      <vt:lpstr>Sinusoidal Systems Power Factor</vt:lpstr>
      <vt:lpstr>Sinusoidal Systems Power Factor Correction</vt:lpstr>
      <vt:lpstr>Power Factor Correction</vt:lpstr>
      <vt:lpstr>Exercise 3.11 - Power Factor Correction</vt:lpstr>
      <vt:lpstr>Exercise 3.11 - Power Factor Correction</vt:lpstr>
      <vt:lpstr>PowerPoint Presentation</vt:lpstr>
      <vt:lpstr>Sinusoidal Systems Power Factor Correction</vt:lpstr>
      <vt:lpstr>Sinusoidal Systems Power Factor Correction</vt:lpstr>
      <vt:lpstr>Sinusoidal Systems Power Factor Correction</vt:lpstr>
      <vt:lpstr>P.F. Example</vt:lpstr>
      <vt:lpstr>PowerPoint Presentation</vt:lpstr>
      <vt:lpstr>PowerPoint Presentation</vt:lpstr>
      <vt:lpstr>Sinusoidal Systems Power Factor Correction</vt:lpstr>
      <vt:lpstr>Sinusoidal Systems Power Factor Correction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Microsoft Office User</dc:creator>
  <cp:lastModifiedBy>Issa Batarseh</cp:lastModifiedBy>
  <cp:revision>23</cp:revision>
  <cp:lastPrinted>1999-04-15T04:56:39Z</cp:lastPrinted>
  <dcterms:created xsi:type="dcterms:W3CDTF">2016-09-20T16:23:08Z</dcterms:created>
  <dcterms:modified xsi:type="dcterms:W3CDTF">2023-09-30T15:32:48Z</dcterms:modified>
</cp:coreProperties>
</file>