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1" r:id="rId2"/>
    <p:sldId id="272" r:id="rId3"/>
    <p:sldId id="279" r:id="rId4"/>
    <p:sldId id="280" r:id="rId5"/>
    <p:sldId id="302" r:id="rId6"/>
    <p:sldId id="303" r:id="rId7"/>
    <p:sldId id="304" r:id="rId8"/>
    <p:sldId id="536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37" r:id="rId17"/>
    <p:sldId id="546" r:id="rId18"/>
    <p:sldId id="294" r:id="rId19"/>
    <p:sldId id="295" r:id="rId20"/>
    <p:sldId id="296" r:id="rId21"/>
    <p:sldId id="297" r:id="rId22"/>
    <p:sldId id="300" r:id="rId23"/>
    <p:sldId id="281" r:id="rId24"/>
    <p:sldId id="410" r:id="rId25"/>
    <p:sldId id="411" r:id="rId26"/>
    <p:sldId id="408" r:id="rId27"/>
    <p:sldId id="442" r:id="rId28"/>
    <p:sldId id="406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6" r:id="rId48"/>
    <p:sldId id="575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85"/>
    <p:restoredTop sz="94694"/>
  </p:normalViewPr>
  <p:slideViewPr>
    <p:cSldViewPr>
      <p:cViewPr varScale="1">
        <p:scale>
          <a:sx n="105" d="100"/>
          <a:sy n="105" d="100"/>
        </p:scale>
        <p:origin x="192" y="5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14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24575,'0'24'0,"0"-4"0,0-1 0,0-3 0,0 5 0,0 7 0,0 2 0,0-5 0,3 7 0,3-17 0,4 12 0,0-10 0,2 2 0,-6 1 0,7-1 0,-3-3 0,0 3 0,-2-7 0,-1 7 0,1-7 0,-1 3 0,2-3 0,-3 0 0,-1 0 0,1 0 0,-2 0 0,1 0 0,-4-3 0,1 2 0,1-3 0,-3 4 0,3 0 0,-3-3 0,0 2 0,0-5 0,2 3 0,-1-2 0,1-1 0,0 2 0,1-1 0,0-1 0,2 2 0,-2-3 0,0 0 0,1 3 0,-3-2 0,4 6 0,-4-3 0,4 3 0,-4-1 0,1-2 0,1 2 0,-2-2 0,1 0 0,1-1 0,-3-2 0,6 1 0,-6-1 0,3 2 0,-1 0 0,0-3 0,6 1 0,1-4 0,5-2 0,6 0 0,9-7 0,0-1 0,8-7 0,-3-3 0,4 2 0,-4-3 0,-5 8 0,-6 1 0,-7 4 0,-4 0 0,-3 2 0,-4 2 0,-2 13 0,-1-3 0,-2 13 0,0-5 0,0 3 0,0 4 0,-3-2 0,-1 6 0,-5-6 0,-2 6 0,-2-7 0,-1 8 0,-3-7 0,3 2 0,-3-3 0,1-3 0,2 1 0,-1-4 0,2 1 0,4-6 0,-2 2 0,5-5 0,-5 2 0,5-2 0,0 0 0,-1-2 0,3-1 0,-3 2 0,-4-2 0,5 3 0,-8-1 0,5-2 0,0 2 0,-1-2 0,3 3 0,-4-3 0,5 2 0,-3-5 0,0 3 0,5-9 0,-5 3 0,6-6 0,0 1 0,-2 2 0,5-5 0,-3-2 0,3 0 0,0-5 0,0 2 0,0-4 0,0 5 0,0-1 0,0 4 0,3 1 0,-3 2 0,3 0 0,9 33 0,-6-7 0,9 26 0,-9-16 0,2 2 0,-1-1 0,-4 5 0,1-4 0,-4 8 0,0-3 0,0 0 0,0 3 0,0-4 0,-7 1 0,2 4 0,-8-9 0,2 3 0,0-3 0,-3-2 0,6 2 0,-5-4 0,3-2 0,0 0 0,-2-6 0,5 5 0,-2-5 0,-1 2 0,3 1 0,-3-5 0,4 4 0,0-3 0,0 0 0,0-1 0,0-3 0,2 0 0,-1 0 0,2-3 0,0-1 0,-3 0 0,6-2 0,-3 2 0,0 1 0,3-3 0,-6 5 0,3-5 0,0 2 0,-2 0 0,4-2 0,-4 3 0,2-4 0,0 0 0,-1 3 0,1-2 0,0 1 0,-3 1 0,6-2 0,-6-1 0,0-3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4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24575,'0'20'0,"0"-5"0,0 0 0,0-8 0,0 7 0,0-8 0,0 3 0,0 1 0,0-1 0,0 2 0,0 0 0,0-2 0,-3 0 0,3 2 0,-3-2 0,3 0 0,0-1 0,0-2 0,-2 1 0,1-1 0,-1 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8:24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24575,'0'40'0,"0"4"0,0-16 0,0 4 0,0 0 0,0-7 0,0 13 0,0 2 0,0-4 0,0 0 0,0-15 0,0 12 0,0-10 0,-4 8 0,3-15 0,-2-1 0,3-4 0,-4-3 0,4 2 0,-4-3 0,1 3 0,-1 0 0,0-2 0,-2 2 0,2 0 0,0-3 0,1 3 0,3 0 0,0-2 0,0 3 0,0 3 0,0-2 0,0 7 0,0-3 0,0 4 0,0-7 0,0 3 0,0-5 0,0-3 0,0 3 0,0-48 0,0 13 0,0-38 0,0 18 0,0-1 0,0-6 0,0 6 0,0-5 0,0 11 0,0-5 0,0 7 0,0 4 0,3 6 0,-2 2 0,3 8 0,-4 1 0,0 5 0,0 4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8:26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0 24575,'-33'0'0,"6"0"0,7 0 0,4 0 0,0 0 0,4 0 0,1 0 0,4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1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24575,'14'0'0,"1"0"0,-4 0 0,4 0 0,-7 0 0,4 0 0,-5 0 0,1 0 0,-1 0 0,1 0 0,3 4 0,-2 0 0,2 1 0,-3 2 0,-1-3 0,1 0 0,-1 3 0,1-3 0,0 3 0,-4 1 0,2-1 0,-1 1 0,-1-1 0,2 1 0,-5 0 0,3 3 0,-1-2 0,-2 2 0,2-3 0,-3-1 0,0 1 0,0-1 0,0 1 0,-3-4 0,-1-1 0,-3-3 0,-1 0 0,0 0 0,1 0 0,-1 0 0,0 0 0,1 0 0,-1 0 0,1 0 0,-1 0 0,1 0 0,-1-4 0,0 0 0,1-3 0,3-1 0,-3 0 0,3 4 0,-4-3 0,0 3 0,1-3 0,-1-1 0,4 1 0,1 0 0,3 0 0,0 0 0,0 0 0,0 0 0,3 3 0,1 1 0,4 0 0,-1 2 0,0-3 0,1 4 0,-1 0 0,1 0 0,-1 0 0,1 0 0,-1 0 0,1 0 0,-1 0 0,0 0 0,1 0 0,-5 3 0,0 2 0,1 2 0,-3 0 0,2 1 0,-3-1 0,0 1 0,0-1 0,0 1 0,0-1 0,0 1 0,0-1 0,-3-3 0,-1 0 0,-3-4 0,-1 0 0,0 0 0,1 0 0,-1 0 0,0 0 0,1 0 0,-1 0 0,1 0 0,-1-4 0,4 0 0,-3 0 0,7-3 0,-4 3 0,4-3 0,0 0 0,0 0 0,0-1 0,0 1 0,0-1 0,0 1 0,0-1 0,0 0 0,0 1 0,0-1 0,4 4 0,0-3 0,3 6 0,0-6 0,1 6 0,-1-2 0,1 3 0,-1 0 0,1 0 0,-1 0 0,-6 0 0,-6 0 0,-7 0 0,0-3 0,1-2 0,-1-6 0,7 5 0,-3-1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22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61 24575,'3'-5'0,"1"2"0,4 3 0,-1 0 0,1 0 0,2 0 0,-1 0 0,1 0 0,-3 0 0,1 0 0,-1 0 0,0 0 0,0 0 0,-3 3 0,-1 1 0,-3 3 0,0 1 0,0-1 0,0 1 0,0-1 0,-4 0 0,0 1 0,-3-1 0,0-3 0,-1-1 0,1 0 0,-1-2 0,1 3 0,-1-4 0,1 0 0,-1 0 0,0 0 0,1 0 0,0 0 0,0 0 0,0 0 0,3-4 0,-3 0 0,6-3 0,-5 3 0,5-3 0,-2 3 0,-1 0 0,4-3 0,-4 3 0,4-3 0,0-1 0,0 1 0,0-1 0,0 1 0,0-1 0,0 1 0,0 0 0,0-1 0,3 5 0,2-4 0,2 6 0,0-2 0,1 3 0,-1-4 0,1 4 0,-1-4 0,1 4 0,0 0 0,-1 0 0,0 0 0,1 0 0,-1 0 0,0 0 0,-3 3 0,-1 1 0,-3 3 0,0 1 0,0-1 0,0 1 0,0-1 0,0 1 0,0 4 0,0-4 0,-4 4 0,0-1 0,-4-2 0,0 2 0,0-3 0,-3 0 0,2-1 0,-3 1 0,5 0 0,-1-1 0,1 1 0,-1-1 0,1-3 0,0-1 0,-1-3 0,1 0 0,-1 0 0,1 0 0,-1 0 0,1 0 0,0 0 0,-1-3 0,4-1 0,-2-3 0,5-1 0,-2 1 0,3 0 0,0 0 0,0 0 0,0 0 0,0 0 0,0-1 0,0 1 0,0 3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2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8 24575,'11'0'0,"2"0"0,3 0 0,-3 0 0,3 0 0,1 0 0,1 0 0,-1 0 0,-5 0 0,-1 0 0,-2-3 0,2 2 0,-3-2 0,-1 3 0,1 0 0,-1 0 0,1 0 0,-1 0 0,-3 3 0,-1 1 0,-3 2 0,0 2 0,0-1 0,0 0 0,0 0 0,0 0 0,-3 0 0,-1-3 0,-4 3 0,0-6 0,-3 6 0,2-6 0,-7 6 0,8-6 0,-8 3 0,7-4 0,-6 0 0,6 0 0,-7 0 0,8 0 0,-8 0 0,7 0 0,-2 0 0,3 0 0,0 0 0,1 0 0,-1 0 0,1 0 0,3-3 0,1-1 0,3-3 0,0 0 0,3 3 0,1 1 0,3 3 0,0 0 0,-3 3 0,-1 1 0,-3 7 0,0 1 0,-4 1 0,0 3 0,-4-4 0,0 1 0,0-2 0,0-3 0,0-1 0,-3 1 0,2-3 0,1 2 0,1-7 0,3 4 0,-4-4 0,0 0 0,1 0 0,0 0 0,3-3 0,1-1 0,3-4 0,0 1 0,0-1 0,0 0 0,0 1 0,0-1 0,0 0 0,0 1 0,0-1 0,3 1 0,1-1 0,3 1 0,-3-1 0,3 1 0,-6 0 0,2 0 0,0 3 0,1 1 0,3 3 0,0 0 0,1 0 0,-1 0 0,1 0 0,-1 0 0,1 0 0,-1 0 0,-6 0 0,-2-7 0,-3 5 0,1-4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28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24575,'0'7'0,"0"1"0,-3-4 0,-1 2 0,-1-1 0,-2 2 0,3 1 0,-3-4 0,-1 2 0,0-5 0,1 6 0,-1-6 0,1 2 0,0-3 0,-1 0 0,1 0 0,-1 0 0,1 0 0,3-3 0,1-1 0,3-3 0,0 0 0,0-1 0,3 1 0,1 0 0,3 0 0,0 3 0,0 1 0,0 3 0,0 0 0,0 0 0,1 0 0,-1 0 0,1 0 0,-1 0 0,-3 3 0,0 0 0,-4 4 0,0 0 0,0 0 0,-4-3 0,0-1 0,-4-3 0,1 0 0,-1 0 0,1 0 0,3-3 0,1 2 0,3-2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31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81 149 24575,'-4'7'0,"-2"-3"0,5 3 0,-6-7 0,3 4 0,-3-1 0,-1-2 0,1 2 0,-1-3 0,1 0 0,0 0 0,3-3 0,1-2 0,0-2 0,2-1 0,-2-3 0,3 2 0,0-3 0,0 5 0,0-5 0,0 3 0,0-2 0,0 3 0,0 0 0,0 1 0,0-1 0,0 0 0,3 4 0,1-3 0,4 3 0,-1-3 0,1 3 0,-1-3 0,0 6 0,1-2 0,-1 3 0,1 0 0,-4-4 0,3 3 0,-3-2 0,3 3 0,0 0 0,1 0 0,-1 0 0,0 0 0,-4 3 0,0 2 0,-3 2 0,0 1 0,0-1 0,0 1 0,0-1 0,0 1 0,0-1 0,0 1 0,0-1 0,0 1 0,0-1 0,0 1 0,0-1 0,0 1 0,0-1 0,0 0 0,-3-3 0,-1-1 0,-3-3 0,-1 0 0,1 0 0,-1 0 0,0 0 0,1 0 0,-1 0 0,0 0 0,1 0 0,-1 0 0,1 0 0,-1 0 0,4-3 0,1-1 0,3-3 0,0 0 0,4-1 0,-4 0 0,7 4 0,-6-3 0,6 6 0,-7-5 0,7 5 0,-6-3 0,2 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3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26 177 24575,'0'-11'0,"3"4"0,2 4 0,-1 0 0,2 2 0,-2-6 0,4 7 0,-1-4 0,0 4 0,0 0 0,0 0 0,-7 0 0,-4 0 0,-4 0 0,-2 0 0,6-3 0,1-1 0,3-3 0,0 0 0,0 0 0,0-1 0,0 1 0,0-1 0,0 0 0,0 1 0,0-1 0,0 0 0,0 1 0,0-1 0,3 1 0,1 0 0,3-1 0,1 1 0,-1 0 0,0 2 0,0 2 0,0 3 0,0 0 0,1 0 0,-1 0 0,1 0 0,-1 0 0,5 0 0,-4 0 0,4 0 0,-5 0 0,1 0 0,-4 3 0,3-2 0,-6 6 0,2-3 0,-3 3 0,0 1 0,0-1 0,0 0 0,0 1 0,0-1 0,0 1 0,-3-1 0,-2-3 0,-2 3 0,-1-3 0,0 0 0,-3 3 0,2-3 0,-3 1 0,5 2 0,-5-3 0,3 0 0,-2 0 0,-1 0 0,3-3 0,-6 3 0,6-4 0,-3 0 0,5 0 0,-1 0 0,0 0 0,1 0 0,-1 0 0,4-4 0,1 0 0,3-3 0,0-1 0,0 1 0,0-1 0,0 1 0,3 3 0,1 1 0,3 3 0,1 0 0,-1-3 0,1 2 0,-4-2 0,-1 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3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24575,'6'0'0,"1"0"0,13 0 0,-4 0 0,1 0 0,5 0 0,-5 0 0,5 0 0,-10 0 0,4 0 0,-8 0 0,8 0 0,-7 0 0,2 0 0,-3 3 0,-1 2 0,1 2 0,-4 1 0,3-1 0,-6 5 0,2-4 0,-3 8 0,0-8 0,0 8 0,0-7 0,0 6 0,0-6 0,0 2 0,0-3 0,0-1 0,0 1 0,0-1 0,0 1 0,-3-4 0,-1-1 0,-4-3 0,1 0 0,-1 0 0,0 0 0,1 0 0,-5-4 0,7 0 0,-6-4 0,7 0 0,0 1 0,-3-1 0,6 0 0,-2 1 0,-1-1 0,4 1 0,-4-1 0,4 1 0,0-1 0,0 0 0,0 1 0,0-1 0,0 1 0,0 0 0,0-1 0,4 4 0,0-2 0,3 5 0,0-2 0,5 3 0,-3 0 0,2 0 0,-3 0 0,-1 0 0,1 0 0,-4 3 0,-1 1 0,-3 3 0,0 0 0,-7 5 0,-3 1 0,-6 3 0,-1-3 0,0 3 0,0-7 0,5 3 0,-4-4 0,3-4 0,1 0 0,-4-4 0,7 0 0,-2 0 0,3 0 0,0 0 0,1 0 0,3-3 0,0-2 0,4-2 0,0-5 0,0 3 0,0-6 0,0 6 0,0-3 0,0 5 0,0-1 0,0 1 0,0 0 0,0 0 0,4-1 0,0 1 0,3 3 0,0 1 0,1 3 0,-1 0 0,0 0 0,0 0 0,0 0 0,0 0 0,1 0 0,-1 0 0,1 0 0,-1 3 0,1-2 0,-1 5 0,-3-2 0,-1 3 0,-3 0 0,0-6 0,0 1 0,0-5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0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89 24575,'3'-4'0,"5"1"0,0 3 0,4 0 0,-5 0 0,0 0 0,1 0 0,-1 0 0,1 0 0,-4 3 0,-1 1 0,-3 3 0,0 1 0,0-1 0,-3 1 0,-1-1 0,-1 1 0,-1-4 0,2-1 0,-3-3 0,0 0 0,-1 0 0,1 0 0,-1 0 0,4-3 0,-2-2 0,5-2 0,-3 0 0,4 0 0,0 0 0,0-1 0,0 1 0,0 0 0,0 0 0,0-1 0,0 1 0,0 0 0,4 2 0,-3-1 0,5 5 0,-2-6 0,4 3 0,-1 0 0,1-3 0,-1 6 0,1-6 0,-1 7 0,1-7 0,-1 6 0,1-2 0,-1 3 0,1 0 0,-1 0 0,1 0 0,-1 0 0,1 0 0,-1 0 0,0 0 0,-3 3 0,-1 0 0,-3 4 0,-3-3 0,-1 3 0,-4-7 0,0 7 0,1-6 0,-5 2 0,3 1 0,-2-4 0,3 4 0,0-4 0,1 0 0,-1 0 0,1 0 0,-1 0 0,1 0 0,-1 0 0,1 0 0,0 0 0,0 0 0,0 0 0,-1 0 0,1 0 0,0 0 0,3-3 0,1 2 0,3-2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6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3 24575,'-17'-2'0,"-1"1"0,14 1 0,-4 3 0,0 3 0,1-3 0,-3 5 0,3-5 0,-4 6 0,5-3 0,-3-1 0,4 0 0,0 0 0,0 1 0,-1-1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3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104 105 24575,'7'0'0,"0"0"0,1 0 0,-1 0 0,1 0 0,-1 0 0,-6 0 0,-6 0 0,-3 0 0,-3 0 0,4 3 0,-1-2 0,0 2 0,1-3 0,0 0 0,-1 0 0,1 0 0,0 0 0,3-3 0,1-1 0,3-4 0,-3 4 0,2-3 0,-3 3 0,4-3 0,0 0 0,0 0 0,0 0 0,0-1 0,0 1 0,0 0 0,4-1 0,0 4 0,4-3 0,-1 3 0,1-1 0,-1 2 0,0 3 0,1 0 0,-1 0 0,1 0 0,-1 0 0,0 0 0,0 0 0,-3 3 0,-1 1 0,-3 3 0,0 1 0,0-1 0,0 0 0,0 0 0,0 0 0,-3-2 0,-1 1 0,-4-5 0,0 6 0,1-7 0,-1 7 0,-3-6 0,2 2 0,-3-3 0,5 0 0,-5 0 0,3 0 0,-3 0 0,5 0 0,-1 0 0,1 0 0,-1 0 0,4 0 0,1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6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53 24575,'7'0'0,"0"0"0,1 0 0,3 0 0,-2 0 0,7 0 0,-4 0 0,0 0 0,-5 3 0,-4 1 0,-3 3 0,-3 1 0,-1-4 0,-3-1 0,0-3 0,0 0 0,0 0 0,-1 0 0,1 0 0,-1 0 0,1 0 0,-1 0 0,0 0 0,1 0 0,0 0 0,-1 0 0,5-4 0,-1 0 0,4-3 0,0 0 0,0-1 0,0 0 0,0 1 0,0-1 0,0 1 0,0 0 0,0-1 0,4 4 0,0 1 0,3 3 0,1 0 0,-1 0 0,-3 3 0,-1 1 0,-3 3 0,0 1 0,0 0 0,0-1 0,0 0 0,0 1 0,0-1 0,-3-3 0,-1-1 0,-3-3 0,0 0 0,0 0 0,-5 0 0,4 0 0,-4 0 0,4-3 0,1 2 0,-1-6 0,0 6 0,1-6 0,2 3 0,2-3 0,3 0 0,0 3 0,0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4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80 120 24575,'-7'0'0,"3"3"0,-3-2 0,3 2 0,-3 0 0,-1-2 0,1 2 0,0-3 0,0 0 0,0 0 0,-1 0 0,4-3 0,1-1 0,3-3 0,0-1 0,0 1 0,0-1 0,0 1 0,0-1 0,0 1 0,0 0 0,3 0 0,1 3 0,3-2 0,0 5 0,1-2 0,-1 3 0,0 0 0,0 0 0,0 0 0,0 0 0,-3 3 0,-1 1 0,-3 3 0,0 0 0,0 0 0,0 1 0,0-1 0,0 1 0,0-1 0,-3-3 0,-1-1 0,-3-3 0,-1 0 0,1 0 0,0 0 0,3-3 0,1-1 0,3-4 0,0 1 0,0-1 0,0 1 0,0 0 0,0-1 0,0 1 0,0 0 0,3 2 0,1-1 0,4 2 0,-1-1 0,1-1 0,-1 5 0,1-6 0,-1 6 0,5-2 0,-4-1 0,4 3 0,0-2 0,-4 3 0,4 0 0,-5 0 0,1 0 0,-1 0 0,1 0 0,-1 0 0,-3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5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91 136 24575,'7'0'0,"0"0"0,0 0 0,1 4 0,-1 0 0,1 0 0,-1 3 0,0-3 0,-3 3 0,0 0 0,-4 0 0,0 0 0,-3-1 0,-2-2 0,-2-1 0,0-3 0,-1 0 0,1 0 0,-1 0 0,1 0 0,-1 0 0,4-7 0,1 2 0,3-7 0,0 4 0,0 1 0,0-1 0,0 0 0,0 1 0,0-1 0,0 1 0,0 0 0,0-1 0,0 1 0,0-1 0,0 0 0,0 1 0,0-1 0,0-3 0,0 2 0,0-3 0,3 5 0,2 2 0,2-1 0,1 1 0,-1 1 0,1-3 0,-1 7 0,1-4 0,-1 4 0,1 0 0,-1 0 0,1 0 0,-1 0 0,1 0 0,-1 0 0,0 0 0,0 0 0,0 0 0,0 0 0,1 0 0,-1 3 0,-3 2 0,-1 2 0,-3 0 0,0 1 0,0-1 0,0 1 0,0-1 0,0 1 0,0-1 0,0 1 0,0 3 0,0-2 0,-7 7 0,1-8 0,-9 4 0,2-4 0,-4 0 0,4 0 0,-2 1 0,6-2 0,-3 1 0,5-4 0,-1-1 0,-4-3 0,4 0 0,-4 4 0,5-3 0,-1 2 0,0-3 0,1 0 0,-1 0 0,0 0 0,1 0 0,-1-3 0,1-1 0,3-4 0,-3 1 0,6-1 0,-2 0 0,-1 4 0,3-3 0,-2 3 0,3-3 0,0 0 0,0 0 0,0 0 0,3-1 0,2 4 0,2-3 0,1 3 0,-1-4 0,1 4 0,-1-3 0,1 6 0,-1-2 0,1-1 0,-1 3 0,1-2 0,-1 3 0,0 0 0,1 0 0,-1 0 0,1 0 0,-1 0 0,0 0 0,0 0 0,0 0 0,0 0 0,0 0 0,0-3 0,0 2 0,5-3 0,-4 1 0,4 2 0,-4-2 0,-4 0 0,-1 2 0,-3-2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0:57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24575,'0'11'0,"0"-3"0,0 4 0,0-5 0,0 1 0,0-1 0,0 1 0,-4-4 0,4 2 0,-7-5 0,3 5 0,-4-5 0,1 2 0,4-6 0,-1-1 0,4-7 0,4 3 0,-3-4 0,5 8 0,-1-3 0,2 3 0,0 0 0,1 0 0,-1 4 0,1 0 0,-1 0 0,1 0 0,-1 0 0,1 0 0,-1 0 0,1 0 0,-1 0 0,1 0 0,-1 4 0,1 0 0,-1 3 0,-3 0 0,-1 1 0,-3-1 0,0 1 0,0-1 0,0 0 0,0 1 0,0-1 0,0 1 0,0-1 0,0 1 0,0-1 0,0 0 0,0 0 0,-3-3 0,-2 3 0,-2-6 0,-1 6 0,0-7 0,1 7 0,-1-6 0,1 2 0,-1-3 0,1 0 0,-1 4 0,1-3 0,-1 2 0,0-3 0,1 0 0,-1 0 0,1 0 0,0 0 0,0 0 0,0 0 0,3-4 0,1 0 0,3-3 0,0-1 0,0 1 0,0-1 0,0 0 0,0 1 0,0-1 0,0 1 0,0-1 0,0 1 0,3 3 0,-2 1 0,2 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00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19 24575,'0'7'0,"0"0"0,0 0 0,0 0 0,0 0 0,0 1 0,0-1 0,0 0 0,0 1 0,0-1 0,0 0 0,0 0 0,0-6 0,0-5 0,0-4 0,0-3 0,0 4 0,4-1 0,0 0 0,3 1 0,1-1 0,-1 1 0,1-1 0,-1 4 0,1-3 0,-1 6 0,1-2 0,-1 3 0,1 0 0,-1 0 0,1 0 0,-1 0 0,0 0 0,-3 3 0,-1 0 0,-3 4 0,0 0 0,0 1 0,0-1 0,-4 1 0,4-1 0,-7 1 0,6-1 0,-6 1 0,3-1 0,-8-2 0,4 1 0,-4-2 0,4 1 0,1 1 0,-1-5 0,0 2 0,1-3 0,-1 0 0,4 4 0,-3-3 0,3 2 0,-3-3 0,0 0 0,0 0 0,-1 0 0,4-3 0,1-2 0,3-2 0,0-1 0,0 1 0,0 0 0,0 0 0,0-1 0,0 1 0,0-1 0,0 1 0,0 0 0,3-1 0,-2 1 0,2 0 0,1 2 0,-4-1 0,4 2 0,-1-1 0,-2-1 0,2 5 0,-3-2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0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7 24575,'3'-4'0,"1"1"0,0 6 0,-1 1 0,-3 3 0,0 1 0,0-1 0,0 0 0,0 1 0,0-1 0,0 1 0,0-1 0,-3 1 0,-1-1 0,0 0 0,-3-3 0,3-1 0,0 0 0,-2-2 0,2 2 0,-4-3 0,1 0 0,3-3 0,1-1 0,3-3 0,0 0 0,0-1 0,0 1 0,0 0 0,0 0 0,0-1 0,0 1 0,3-1 0,1 0 0,4 1 0,-1 3 0,0 1 0,0 3 0,0 0 0,0 0 0,1 0 0,-5 3 0,0 1 0,-3 2 0,0 1 0,0 0 0,0 0 0,0 1 0,0-1 0,0 0 0,0 0 0,0 0 0,-3-3 0,-1-1 0,-3-3 0,0 0 0,-1 0 0,1 0 0,0-3 0,3-1 0,0-3 0,4 0 0,0-1 0,0 4 0,0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06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71 24575,'0'7'0,"-3"0"0,2 0 0,-10-2 0,6 1 0,-7-2 0,1 1 0,5 1 0,-4-5 0,5 3 0,-2-4 0,3-4 0,1 0 0,3-3 0,0 0 0,0-5 0,0 3 0,0-3 0,0 5 0,0-1 0,0 1 0,0-1 0,0 0 0,3 1 0,1 3 0,4-3 0,-1 3 0,0 0 0,1 0 0,-1 4 0,0 0 0,-3 0 0,-1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24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152 126 24575,'-4'12'0,"-3"-5"0,3 0 0,-3-3 0,-1 0 0,1-1 0,0 0 0,0-2 0,-1 2 0,0-3 0,1 0 0,-5 0 0,4 0 0,-4 0 0,4 0 0,1 0 0,-1 0 0,0 0 0,4-3 0,-2-1 0,5-3 0,-3-5 0,4 3 0,0-3 0,0 1 0,0-2 0,0 0 0,4-2 0,4 6 0,2-7 0,5 6 0,-2 2 0,0 1 0,3 2 0,-8 1 0,4 0 0,-5 1 0,1 2 0,-1-2 0,1 3 0,-1 0 0,-3 3 0,0 1 0,-4 3 0,0 0 0,0 0 0,0 1 0,0-1 0,0 1 0,0-1 0,-4 1 0,4-1 0,-4 0 0,4 1 0,0-2 0,0 1 0,0-3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26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89 24575,'-4'-7'0,"1"0"0,6-1 0,1 1 0,4-1 0,0 4 0,-1-3 0,0 6 0,1-6 0,-1 6 0,1-2 0,-1 3 0,0 0 0,1 0 0,-1 0 0,1 0 0,-7 0 0,-9 0 0,-1 0 0,-4 0 0,6 0 0,-1 0 0,1 0 0,-1 0 0,1 0 0,-1 0 0,0 0 0,1 0 0,-1 0 0,4-3 0,1-1 0,3-3 0,0 0 0,0 3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8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81 24575,'-3'-19'0,"1"2"0,2 10 0,0 0 0,0-1 0,0 1 0,0 1 0,0-4 0,0 36 0,0-19 0,0 31 0,0-25 0,0 6 0,0-6 0,0 2 0,0 0 0,0-6 0,0 9 0,0-8 0,0 3 0,0-3 0,0-1 0,0 3 0,0 0 0,0 0 0,0 0 0,0 0 0,0-3 0,0-1 0,0-3 0,0 3 0,0-2 0,0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28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 24575,'0'11'0,"0"-1"0,0-2 0,0-1 0,0 1 0,0 0 0,0-1 0,0 1 0,0-1 0,0 1 0,0-1 0,-4 0 0,4 0 0,-7-3 0,3 0 0,-3-1 0,-1-3 0,1 4 0,-1-4 0,1 0 0,-1 0 0,1 0 0,-1 0 0,1 0 0,-1 0 0,1 0 0,0 0 0,6 0 0,8-4 0,-2 1 0,4-4 0,-9 3 0,0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31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50 24575,'11'0'0,"-5"3"0,-3 1 0,1 3 0,-4 0 0,7-3 0,-6 2 0,2-1 0,-3 2 0,0 0 0,0 1 0,0-1 0,0 0 0,0 1 0,0-1 0,-3-3 0,-1-1 0,-4-3 0,1 0 0,-1 0 0,1 0 0,-1 0 0,1-4 0,3 0 0,-3 0 0,6-3 0,-2 3 0,-1-4 0,3 1 0,-2-1 0,3 1 0,0-1 0,0 0 0,0 1 0,0-1 0,0 1 0,0-1 0,0 0 0,0 1 0,0-1 0,0 1 0,0 0 0,3 3 0,-2 1 0,2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34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11 116 24575,'11'0'0,"0"0"0,-4 0 0,1 0 0,-1 0 0,0 0 0,1 0 0,-1 0 0,-3 3 0,-1 1 0,0 0 0,-2 3 0,2-3 0,1 3 0,-4 1 0,3-1 0,-3 0 0,0 1 0,0-1 0,0 1 0,0-1 0,-3-3 0,-1-1 0,-3-3 0,-1 0 0,1 0 0,-1 0 0,0 0 0,1 0 0,-1 0 0,1 0 0,-1 0 0,4-4 0,-3 0 0,6-3 0,-2-1 0,-1-3 0,4 2 0,-4-2 0,4 4 0,0-1 0,0 1 0,0-1 0,0 0 0,0 1 0,0-1 0,0 1 0,0-1 0,0 1 0,0-1 0,0 1 0,0 0 0,0-1 0,0 1 0,0-1 0,3 1 0,1 3 0,3 1 0,1 0 0,-1 2 0,1-2 0,-1 3 0,1 0 0,-1-4 0,1 3 0,-1-2 0,0 3 0,1 0 0,-1 0 0,0 0 0,1 0 0,-1 0 0,-3 3 0,-1 1 0,-3 2 0,0 2 0,-3-1 0,-2 0 0,1 5 0,-3-3 0,3 2 0,0-3 0,-3-1 0,6 1 0,-2-1 0,0-3 0,2 3 0,-6-7 0,6 4 0,-2-4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38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37 24575,'-3'8'0,"-1"-2"0,-3-6 0,0 0 0,0 0 0,0 0 0,-1 0 0,1 0 0,-1 0 0,1 0 0,3-3 0,1-1 0,3-4 0,0 1 0,0 0 0,0 0 0,0 0 0,3 3 0,1 1 0,3 3 0,0 0 0,1 0 0,-1 0 0,5 0 0,-3 0 0,6 0 0,-6 0 0,2 0 0,-3 0 0,-1 0 0,1 0 0,-4 3 0,3 1 0,-7 4 0,4-1 0,-1 1 0,-2-1 0,2 1 0,1-1 0,-3 1 0,2 3 0,-3-2 0,0 2 0,0-3 0,3-1 0,-2 1 0,2 4 0,-3-4 0,0 4 0,0-5 0,0 1 0,0-1 0,0 1 0,0-1 0,0 1 0,0-1 0,0 1 0,0-1 0,0 1 0,0-1 0,-3-3 0,-1-1 0,-3-3 0,0 0 0,-1 0 0,1 0 0,-1 0 0,1 0 0,-1 0 0,4-3 0,1-5 0,-1-1 0,4-2 0,-3 4 0,3-1 0,0 1 0,0 0 0,0-1 0,0 1 0,0-1 0,0 1 0,0 0 0,0 0 0,0-1 0,0-4 0,0 4 0,0-4 0,0 0 0,0 4 0,0-4 0,0 5 0,-7 0 0,2 0 0,-6 2 0,7-1 0,-3 5 0,6-6 0,-5 6 0,5-5 0,-8 5 0,7 1 0,-4 4 0,6 3 0,0 0 0,0 0 0,0 1 0,0-1 0,0 1 0,0-1 0,0 1 0,0-1 0,0 1 0,0-1 0,0 0 0,0 1 0,0-1 0,0 0 0,0 1 0,0-1 0,0 1 0,0-1 0,0 1 0,0-1 0,0 1 0,0-1 0,0 0 0,0 0 0,0 0 0,0 0 0,3-3 0,-2-1 0,2-3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41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76 24575,'-17'8'0,"3"-3"0,2-2 0,3 0 0,-2-2 0,3 3 0,0-4 0,1 0 0,-1 0 0,1 0 0,0 0 0,2-4 0,2 0 0,3-3 0,0-1 0,0 1 0,0-1 0,0 0 0,0 1 0,0-1 0,4 1 0,0-1 0,3 4 0,1-3 0,-1 6 0,5-6 0,-4 6 0,4-3 0,-4 4 0,-1 0 0,1 0 0,-1 0 0,1 0 0,-1 0 0,0 0 0,0 0 0,0 3 0,0 2 0,-3 2 0,3 0 0,-6 1 0,2-1 0,0 1 0,-2-1 0,2 1 0,-3-1 0,0 1 0,0-1 0,0 0 0,-3-3 0,-5-1 0,0-3 0,-4 0 0,4 0 0,-3 0 0,2 0 0,-3 0 0,5 0 0,-1 0 0,1 0 0,-1-3 0,4-1 0,1-4 0,3 4 0,0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45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37 24575,'-11'3'0,"-2"-2"0,9 5 0,-4-5 0,4 5 0,-2-5 0,5 6 0,-6-6 0,3 2 0,-1 1 0,-1-4 0,2 4 0,-4-1 0,1-2 0,-1 2 0,1-3 0,-1 0 0,1 0 0,3 3 0,-3-2 0,3 2 0,-4-3 0,0 0 0,1 0 0,0 0 0,3-3 0,1-1 0,3-2 0,0-2 0,0 1 0,0 0 0,0 0 0,3 2 0,1-1 0,4 1 0,-4-2 0,3 2 0,-7-1 0,7 5 0,-6-6 0,5 7 0,-2-4 0,3 4 0,-4 0 0,1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54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56 24575,'-4'11'0,"-3"-4"0,6 0 0,-5-6 0,2 2 0,-3-3 0,0 0 0,0 0 0,0 0 0,-1 0 0,1 0 0,0 0 0,3-3 0,1-1 0,3-3 0,0-5 0,0 3 0,0-2 0,3 3 0,1 0 0,4 4 0,-1-3 0,1 7 0,0-4 0,-1 1 0,1 2 0,-1-2 0,0 3 0,1 0 0,-1 0 0,0 0 0,0 0 0,0 0 0,-3 3 0,2 1 0,-5 3 0,2 0 0,-3 1 0,0-1 0,0 1 0,0-1 0,0 0 0,0 1 0,0-1 0,0-3 0,0-1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1:57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20 24575,'4'11'0,"-1"-1"0,-3-3 0,0 0 0,0 0 0,0 0 0,0 0 0,-3-3 0,-1-1 0,0-6 0,1-1 0,3-4 0,0 1 0,0-1 0,0 1 0,0-1 0,0 0 0,0 1 0,0-1 0,3 4 0,1 1 0,4 0 0,-1 2 0,0-3 0,0 4 0,1 0 0,-1 0 0,1 0 0,-1 0 0,1 0 0,-1 0 0,0 0 0,1 0 0,-1 0 0,0 0 0,0 0 0,0 0 0,1 0 0,-1 0 0,0 0 0,-3 4 0,3 0 0,-3 3 0,0 1 0,3-1 0,-6 1 0,2-1 0,-3 1 0,0-1 0,0 1 0,0-1 0,0 1 0,0-1 0,0 0 0,0 1 0,-3-1 0,-1-3 0,-4-1 0,1 1 0,-1-4 0,0 4 0,1-4 0,-1 0 0,1 0 0,-1 0 0,0 0 0,1 0 0,-1 0 0,1 0 0,-1 0 0,0 0 0,1-4 0,-1 4 0,4-7 0,-3 2 0,3-2 0,0-1 0,-2 4 0,5-2 0,-5 5 0,5-6 0,-6 6 0,6-5 0,-2 2 0,3-4 0,0 1 0,0 0 0,0 0 0,0 0 0,0-1 0,0 1 0,0-1 0,0 4 0,0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0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60 120 24575,'11'-3'0,"-1"2"0,2-3 0,-4 4 0,4 0 0,-5 0 0,1 0 0,-1 0 0,1 0 0,-1 0 0,1 0 0,-1 0 0,0 0 0,-2 3 0,-2 1 0,-3 3 0,0 0 0,-3-3 0,-2-1 0,-6-3 0,2 0 0,-2 0 0,3 0 0,1 0 0,-5 0 0,3 0 0,-2 0 0,3 0 0,-4 0 0,4 0 0,-4-3 0,4-2 0,1 1 0,-1-3 0,1 3 0,2-3 0,-1 3 0,5-3 0,-6 6 0,6-6 0,-2 4 0,3-5 0,0 1 0,0 0 0,0 0 0,0 0 0,0 0 0,0-1 0,0 1 0,0 0 0,3 3 0,1-3 0,3 6 0,1-2 0,-1 0 0,1 2 0,0-3 0,-1 4 0,0 0 0,1 0 0,-2 0 0,1 0 0,-3 4 0,3 0 0,-7 3 0,4 1 0,-1-4 0,-2 3 0,2-3 0,-3 3 0,0 0 0,0 1 0,0-1 0,0 0 0,0 1 0,0-1 0,0 0 0,0 0 0,-3-4 0,-1 4 0,-4-6 0,0 2 0,1-3 0,-1 0 0,1 0 0,-1 0 0,0 0 0,1 0 0,-1 0 0,4-3 0,1-1 0,3-3 0,0-1 0,0 4 0,0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2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31 24575,'0'11'0,"0"3"0,0-5 0,-3 2 0,2-3 0,-2-1 0,-1 1 0,0-1 0,-3-3 0,0-1 0,0-3 0,0 0 0,-1 0 0,1 0 0,-1 0 0,1 0 0,-1-3 0,4-1 0,-2-1 0,5-1 0,-3 2 0,4-4 0,0 1 0,0 0 0,0 0 0,0-1 0,0 1 0,4-1 0,0 0 0,3 1 0,5 2 0,-4-1 0,4 5 0,-4-6 0,-1 6 0,1-2 0,-1 3 0,0 0 0,0 0 0,0 0 0,0 0 0,0 0 0,0 0 0,0 0 0,1 0 0,-1 0 0,1 0 0,0 0 0,-1 0 0,0 0 0,1 0 0,-5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57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96 24575,'-8'2'0,"1"0"0,1-2 0,2-2 0,-1-1 0,-1-2 0,1 2 0,2-2 0,-2 2 0,3-2 0,-1 0 0,0 0 0,3 0 0,0 0 0,0-1 0,0 1 0,3 0 0,0 0 0,2-1 0,-1 1 0,2 0 0,-1 2 0,0 1 0,0-1 0,1 3 0,-1-3 0,0 1 0,1 1 0,-1-1 0,1 2 0,-1 0 0,0 0 0,0 0 0,1 0 0,-1 0 0,0 0 0,0 0 0,-2 2 0,1-2 0,-3 5 0,1-2 0,-2 2 0,0 0 0,0 0 0,0 0 0,0 0 0,-2 1 0,-1-1 0,-2-2 0,-1 1 0,1-4 0,2 6 0,-1-3 0,1 0 0,-3 1 0,0-3 0,1 3 0,0-3 0,2 4 0,-2-5 0,5 5 0,-6-4 0,3 1 0,-2-2 0,0 0 0,0 0 0,0 0 0,0 0 0,-3 0 0,2 0 0,-3 0 0,4 0 0,0 0 0,0 0 0,-1 0 0,0 0 0,3 0 0,1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6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137 188 24575,'-4'-7'0,"1"-1"0,3 1 0,0-1 0,0 1 0,0 0 0,0-1 0,0 1 0,0 0 0,0-1 0,0 1 0,0 0 0,3-1 0,1 4 0,0-2 0,3 2 0,-3-4 0,3 4 0,-3-3 0,2 7 0,-2-4 0,3 4 0,0 0 0,0 0 0,1 0 0,-1 0 0,1 0 0,-1 0 0,1 0 0,0 0 0,-1 0 0,-3 3 0,0 1 0,-4 3 0,0 1 0,0-1 0,0 1 0,0-1 0,0 1 0,0-1 0,-4 1 0,3-1 0,-5 1 0,5-1 0,-6 1 0,6-1 0,-6 1 0,6-1 0,-2 1 0,0-4 0,-2 3 0,-2-6 0,-1 5 0,0-5 0,1 6 0,-1-3 0,1 0 0,-5 3 0,3-6 0,-3 3 0,5-4 0,-1 0 0,-3 0 0,2 0 0,-3 0 0,5 0 0,-1 0 0,0 0 0,1 0 0,-1 0 0,1 0 0,-1 0 0,0-4 0,1 0 0,3-3 0,0-1 0,1 4 0,2-3 0,-6 3 0,7-3 0,-4-1 0,4 1 0,0-1 0,0 1 0,0 0 0,0-1 0,0 1 0,0-1 0,0 1 0,0-5 0,0 4 0,0-4 0,3 4 0,2 1 0,-1-1 0,3 0 0,-3 1 0,3-1 0,1 4 0,-1-3 0,1 6 0,-4-5 0,3 5 0,-7-6 0,7 6 0,-6-5 0,5 5 0,-2-2 0,3 3 0,0 0 0,1 0 0,-1 0 0,1 0 0,-1 0 0,1 0 0,-1 0 0,-3 0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08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120 125 24575,'0'11'0,"0"-1"0,0-3 0,0 0 0,0 1 0,0-1 0,-3-3 0,3 3 0,-7-3 0,3 0 0,-4-1 0,4 1 0,-3-4 0,3 4 0,-3-1 0,-1-2 0,1 2 0,0-3 0,-1 0 0,1 0 0,-1 0 0,1 0 0,-1 0 0,4-4 0,1 0 0,-1-8 0,3 4 0,-2-4 0,3 5 0,0-1 0,0 1 0,0-1 0,0 1 0,0-1 0,0 1 0,0-1 0,0 1 0,0-1 0,0 1 0,0-1 0,3 4 0,-2-3 0,5 3 0,-2-3 0,0-1 0,3 1 0,-7-1 0,7 1 0,-3-1 0,3 1 0,0 0 0,1 2 0,-1 2 0,0 3 0,0 0 0,0 0 0,0 0 0,0 0 0,1 0 0,-1 0 0,0 0 0,0 0 0,-3 4 0,3 0 0,-6 3 0,5 1 0,-5-1 0,3 0 0,-1 1 0,-2-1 0,2 0 0,-3 0 0,0 1 0,0-1 0,0-3 0,0-1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13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101 160 24575,'0'12'0,"0"-2"0,0-2 0,0-2 0,-7-2 0,2-1 0,-6-3 0,4 0 0,-1 0 0,1 0 0,-5 0 0,3 0 0,1-3 0,1-1 0,3-4 0,0 0 0,-3-3 0,6 2 0,-3-3 0,4 1 0,0 2 0,0-3 0,0 5 0,0-1 0,0 1 0,0-5 0,0 3 0,3-2 0,2 3 0,2 0 0,1 1 0,-1 3 0,1-3 0,-1 3 0,1-1 0,-1 2 0,1 0 0,-1 2 0,0-3 0,1 1 0,-1 2 0,1-2 0,-1 3 0,1 0 0,-1 0 0,1 0 0,-1 0 0,1 0 0,-1 0 0,1 0 0,-4 3 0,3 1 0,-3 4 0,3-1 0,-3 1 0,0-1 0,-4 0 0,0 0 0,0 0 0,0 0 0,0 0 0,0 1 0,0-1 0,0 1 0,0-1 0,0 1 0,0-1 0,0 1 0,0-1 0,0 1 0,0-1 0,-4 1 0,3-1 0,-2 0 0,-1-2 0,1-2 0,-5-3 0,5 3 0,-4-2 0,6 2 0,-2-3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17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24575,'18'0'0,"7"0"0,-12 0 0,5 0 0,-3 0 0,-2 0 0,3 0 0,-4 0 0,-1 0 0,-3 0 0,-1 0 0,1 4 0,-1-3 0,-3 5 0,-1-2 0,-3 3 0,0 0 0,0 0 0,0 0 0,0 1 0,0-1 0,0 0 0,0 1 0,0-1 0,0 1 0,0-1 0,0 1 0,0-1 0,0 1 0,-3-5 0,-1 4 0,-3-6 0,-1 2 0,1 0 0,-1-2 0,1 3 0,-1-4 0,1 0 0,0 0 0,3-3 0,0-2 0,4-2 0,0 0 0,0-1 0,-6 4 0,-1 1 0,-1 0 0,2-4 0,6-1 0,0-2 0,0 6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19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90 24575,'0'-11'0,"0"0"0,0 4 0,0-1 0,0 1 0,0-1 0,0 1 0,3 3 0,1 0 0,4 1 0,-1 2 0,1-2 0,-1-1 0,1 3 0,-1-2 0,1 3 0,-1-3 0,1 2 0,-1-3 0,1 4 0,-1 0 0,0 0 0,0 0 0,0 0 0,-3 3 0,-1 1 0,-3 4 0,-3-1 0,2 1 0,-2-1 0,3 1 0,0-1 0,-4-3 0,3 3 0,-5-6 0,5 6 0,-6-3 0,3 3 0,0 0 0,-3-3 0,3-1 0,0 1 0,-3-3 0,3 5 0,0-2 0,-2 0 0,5 3 0,-6-3 0,6 3 0,-5-3 0,2 2 0,-3-5 0,0 5 0,-1-5 0,1 2 0,-1 0 0,0-2 0,1 3 0,-1-4 0,1 0 0,3 3 0,-3-2 0,3 2 0,-3-3 0,0 0 0,0 0 0,2 0 0,2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22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27 24575,'3'12'0,"0"-2"0,1-2 0,-3-1 0,2 1 0,-3-1 0,0 0 0,0 1 0,0-1 0,0 1 0,0-1 0,0 0 0,0 1 0,0-1 0,0 1 0,-3-1 0,-6 1 0,1-4 0,-4 3 0,5-6 0,-1 6 0,1-7 0,-1 4 0,1-4 0,0 0 0,0 0 0,3-3 0,-3 2 0,7-6 0,-4 3 0,4-3 0,0 0 0,0-1 0,-3 1 0,2-5 0,-3 4 0,4-4 0,-3 0 0,2 4 0,-3-4 0,4 4 0,0 1 0,0-1 0,0 0 0,0 1 0,0-1 0,0 1 0,0-1 0,0 1 0,3 2 0,-2 2 0,2 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27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0 24575,'0'6'0,"-1"-3"0,-2 12 0,-4-8 0,2 1 0,1-1 0,-3 1 0,7-1 0,-4 1 0,1-4 0,-1-1 0,-3-3 0,0 0 0,-1 0 0,1 0 0,0 0 0,-1 0 0,0 0 0,1 0 0,-1 0 0,0 0 0,1 0 0,3-3 0,1-1 0,3-3 0,3 4 0,1-4 0,4 6 0,-1-6 0,1 7 0,-1-7 0,1 6 0,-1-2 0,1 3 0,-1-4 0,1 3 0,-1-2 0,-3 3 0,-1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2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0 24575,'0'11'0,"0"0"0,-3-4 0,-2 1 0,-6 0 0,2-1 0,-7 2 0,8-2 0,-8 2 0,7-2 0,-2-2 0,-1-2 0,3-3 0,-2 0 0,-1 0 0,3 0 0,-2 0 0,3 0 0,1 0 0,-1 0 0,4-3 0,1-1 0,6-3 0,1-1 0,4 1 0,-1 2 0,1 2 0,-1 0 0,1 2 0,-1-3 0,1 4 0,-1 0 0,5 0 0,-4 0 0,8 0 0,-8 0 0,4 0 0,-4 0 0,-1 0 0,1 0 0,-1 0 0,0 0 0,-3 0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32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56 24575,'-4'11'0,"0"-4"0,-4 0 0,1-3 0,0 0 0,-1-1 0,1-3 0,3-3 0,1-1 0,3-3 0,0-5 0,0 4 0,0-4 0,0 4 0,3 1 0,1-1 0,4 0 0,3 4 0,-2-3 0,3 6 0,-1-2 0,-2 3 0,2 0 0,-3 0 0,-1 0 0,1 0 0,-1 0 0,0 0 0,0 0 0,-3 3 0,-1 1 0,-3 3 0,0 0 0,0 0 0,0 0 0,0 0 0,0 0 0,-3 0 0,-1-3 0,-3-1 0,-1 0 0,0-2 0,1 2 0,-1-3 0,1 0 0,-1 4 0,0-3 0,1 2 0,-1-3 0,1 0 0,-1 0 0,4 0 0,1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3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184 109 24575,'-7'12'0,"5"-1"0,-9-4 0,7-2 0,0 1 0,-3-5 0,3 6 0,-4-3 0,1 0 0,-1-1 0,1-3 0,-1 0 0,0 0 0,1 0 0,-1 0 0,0 0 0,1 0 0,-1 0 0,0 0 0,1 0 0,-1 0 0,0 0 0,1 0 0,-1 0 0,4-3 0,-3-2 0,6-2 0,-2-1 0,3 1 0,0-1 0,0 0 0,0 1 0,0-1 0,0 1 0,0-1 0,0 1 0,0-1 0,3 0 0,2-3 0,3 2 0,-1-3 0,1 5 0,-1-1 0,1 4 0,0-3 0,-1 6 0,1-2 0,-4-1 0,2 3 0,-2-2 0,4 3 0,-1 0 0,1 0 0,-1 0 0,1 0 0,-1 0 0,1 0 0,-1 0 0,1 0 0,-1 0 0,-3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1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61 24575,'-3'-5'0,"3"-2"0,-2 4 0,2-2 0,0 0 0,0 0 0,0 0 0,2 3 0,-1-4 0,4 3 0,-2 0 0,2 1 0,0 2 0,0 0 0,-2 2 0,-1 1 0,-2 3 0,0-1 0,-2 0 0,1 0 0,-4 1 0,2-1 0,-3 0 0,3 0 0,-1-2 0,1 3 0,-2-6 0,-1 3 0,0-3 0,2 0 0,-2 0 0,1 0 0,-1 0 0,1 0 0,0 0 0,0 0 0,-1 0 0,1 0 0,0 0 0,0 0 0,-1 0 0,1 0 0,0 0 0,0 0 0,2-3 0,1 0 0,2-2 0,0 1 0,0-2 0,0 1 0,0 0 0,0 0 0,0-1 0,0 0 0,0 1 0,0 0 0,0 0 0,2 2 0,1 1 0,2 2 0,-1 0 0,2 0 0,-1 0 0,0 0 0,0 0 0,1 0 0,-1 0 0,0 0 0,0 0 0,1 0 0,-1 0 0,0 2 0,0 1 0,1 3 0,-3-1 0,1-1 0,-3 2 0,1-1 0,-2 1 0,0-1 0,0 0 0,0 1 0,0-1 0,0 0 0,0 0 0,0-2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38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63 163 24575,'3'3'0,"1"-7"0,0 19 0,2-14 0,-5 6 0,2-3 0,-3 3 0,0 0 0,0 0 0,-3-3 0,-1-1 0,-3-3 0,-1 0 0,1 0 0,3-4 0,-3 0 0,7-4 0,-7 1 0,6-1 0,-2 1 0,3-1 0,0 1 0,0-1 0,0 0 0,0 1 0,0-1 0,0-4 0,0 4 0,0-4 0,0 5 0,0-5 0,0 3 0,3-3 0,-2 5 0,5 3 0,-1-3 0,-1 3 0,2-1 0,-1-2 0,2 3 0,0 0 0,-3-2 0,3 5 0,-3-3 0,4 4 0,-1 0 0,1 0 0,-1 0 0,1 0 0,-1 0 0,1 0 0,0-3 0,-1 2 0,1-2 0,-1 3 0,5 0 0,-4 0 0,4 0 0,-5 0 0,1 0 0,-1 0 0,1 0 0,-1 0 0,1 0 0,-1 0 0,1 0 0,-1 0 0,1 0 0,-1 3 0,-3 1 0,2 0 0,-5 2 0,3-2 0,-4 3 0,0 0 0,0 1 0,0-1 0,0 0 0,0 1 0,0-1 0,0 1 0,0-1 0,-4 1 0,0 0 0,-4-1 0,1 1 0,-1-1 0,-4 1 0,4-4 0,-4 3 0,4-3 0,1 1 0,-1 1 0,-3-5 0,2 6 0,-3-6 0,5 2 0,-1-3 0,0 0 0,1 0 0,-1 0 0,0 0 0,1 0 0,-1 0 0,1 0 0,-1 0 0,-4 0 0,4 0 0,-4 0 0,4 0 0,-3 0 0,2 0 0,-3 0 0,5-3 0,-1-2 0,4-2 0,-3-1 0,3 1 0,0-1 0,0 1 0,4 0 0,0 0 0,0 0 0,4 3 0,-4-2 0,7 5 0,-3-3 0,0 4 0,-1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0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31 24575,'0'11'0,"-3"-4"0,2-1 0,-2-2 0,0 1 0,-1-2 0,-3-3 0,-1 0 0,0 0 0,-3 0 0,2 0 0,-3 0 0,5 0 0,-5 0 0,4 0 0,-4 0 0,5 0 0,3-3 0,1-2 0,3-2 0,0 0 0,3-1 0,1 1 0,3 3 0,1-3 0,-1 3 0,1 0 0,-1 1 0,0-1 0,0 3 0,1-2 0,-1 3 0,0 0 0,0 0 0,0 0 0,-3 0 0,0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3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19 24575,'-4'11'0,"1"-1"0,-1-2 0,0-4 0,-3 3 0,0-4 0,-1 2 0,1 1 0,-1-5 0,1 2 0,0-3 0,3-3 0,0-1 0,4-3 0,0-1 0,0 1 0,4-1 0,0 4 0,4-3 0,-1 3 0,5-1 0,0-2 0,5 6 0,0-2 0,-1-1 0,1 3 0,-1-3 0,-3 4 0,3 0 0,-8 0 0,4 0 0,-5 0 0,1 0 0,-1 0 0,1 0 0,-4 3 0,-1-2 0,-3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5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24575,'12'0'0,"-2"0"0,-2 3 0,-1 1 0,1 4 0,-1-1 0,1-3 0,-4 3 0,-1-3 0,-3 4 0,0-1 0,0 1 0,0 3 0,0-2 0,0 2 0,0 1 0,0-3 0,-3 2 0,-1-3 0,-8-1 0,3-2 0,-2 2 0,3-6 0,-4 6 0,4-6 0,-4 2 0,4-3 0,1 0 0,-5 0 0,3 0 0,-2 0 0,3 0 0,1 0 0,-1 0 0,4-3 0,1-1 0,3-3 0,0 0 0,0-1 0,0 1 0,0 0 0,0 0 0,0 0 0,0 0 0,0 0 0,0-1 0,0 1 0,0-1 0,0 1 0,3 3 0,-2-3 0,5 3 0,-5 0 0,2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47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 24575,'0'11'0,"-3"-1"0,2-2 0,-2-1 0,-1 0 0,0 0 0,-3-2 0,3 1 0,-3-5 0,3 6 0,-4-7 0,0 4 0,4-1 0,-3-2 0,3 2 0,-4-3 0,1 0 0,0 0 0,0 0 0,-1-3 0,4-1 0,-2-4 0,5 1 0,-3-1 0,4 1 0,0 0 0,4 3 0,0 1 0,3 3 0,-3-3 0,3 2 0,-3-3 0,3 4 0,0 0 0,0 0 0,1 0 0,-1 0 0,-3 0 0,-1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50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63 24575,'0'12'0,"0"-2"0,0-3 0,0 1 0,0-1 0,0 0 0,-4-2 0,0-2 0,-3-3 0,0 0 0,-1 0 0,0 0 0,1 0 0,-1 0 0,0 0 0,1 0 0,-1 0 0,1 0 0,-1 0 0,1 0 0,3-4 0,1 0 0,3-3 0,0-1 0,0 1 0,0-1 0,0 0 0,0 1 0,0-1 0,0 1 0,0-1 0,3 4 0,1-3 0,0 3 0,3-4 0,-3 4 0,4-3 0,-1 6 0,1-2 0,-1-1 0,1 4 0,-1-4 0,0 4 0,1 0 0,-1 0 0,0 0 0,0 0 0,-3 0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52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86 24575,'-4'11'0,"1"0"0,0-4 0,-1 1 0,-1-1 0,-1-3 0,5 3 0,-6-6 0,7 5 0,-7-5 0,3 2 0,-4-3 0,1 0 0,-1 0 0,0 0 0,1 0 0,-1 0 0,1 0 0,-1 0 0,1 0 0,-1 0 0,4-3 0,-3-1 0,3 0 0,0-3 0,0 3 0,1-4 0,2 0 0,-2 1 0,3-5 0,0 3 0,0-2 0,0 3 0,0 0 0,0 1 0,0-1 0,0 1 0,0-1 0,0 1 0,3-1 0,1 1 0,3 3 0,0 1 0,0 3 0,0 0 0,0 0 0,0 0 0,-3 0 0,-1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2:58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76 24575,'11'0'0,"-1"0"0,-2 0 0,-1 3 0,-3 1 0,-1 4 0,-3-1 0,0 1 0,0-1 0,0 1 0,0-1 0,0 1 0,0-1 0,-3-3 0,-1-1 0,-4-3 0,1 0 0,-1 0 0,0 0 0,1 0 0,-1 0 0,0 0 0,1 0 0,-1 0 0,1-3 0,2-1 0,-1 0 0,5-3 0,-6 3 0,6-4 0,-6-4 0,6 4 0,-2-4 0,3 4 0,-4 1 0,3-1 0,-2 1 0,3-1 0,0 1 0,-3 3 0,2-2 0,-2 2 0,3-3 0,0 0 0,0 0 0,0 3 0,0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01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45 24575,'-8'11'0,"0"4"0,0-7 0,0 4 0,1-4 0,-1-1 0,4 1 0,-3-4 0,3-1 0,-3-3 0,0 0 0,0 0 0,0 0 0,-1-3 0,4-1 0,-2 0 0,5-3 0,-3 3 0,4-4 0,0 0 0,0 1 0,0-1 0,0 0 0,0 1 0,0-1 0,0 1 0,0-1 0,0 1 0,0-1 0,0 1 0,3 3 0,1 1 0,0 3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07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68 24575,'0'11'0,"-8"0"0,7-4 0,-10-2 0,6 2 0,-2-3 0,0 0 0,-1-1 0,1-3 0,0 0 0,0 0 0,3-3 0,-2 2 0,5-6 0,-3 3 0,4-3 0,0 0 0,0 0 0,0 0 0,0-1 0,0 1 0,4-5 0,0 4 0,4-4 0,0 5 0,-1-1 0,0 4 0,-3-3 0,2 6 0,-2-2 0,3 3 0,1 0 0,-1 0 0,1 0 0,-1 0 0,0 0 0,-3 3 0,-1 1 0,-3 3 0,0 1 0,0-1 0,0 1 0,-3-1 0,2 1 0,-6-1 0,3 1 0,0-1 0,-3-2 0,3-2 0,-3-3 0,3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4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41 24575,'3'7'0,"-1"0"0,-4-4 0,-1-1 0,-1-2 0,1-2 0,0-1 0,3-2 0,-2 0 0,1-4 0,-1 3 0,2-2 0,0 3 0,0-1 0,0 1 0,2 2 0,1 1 0,2 2 0,0 0 0,0 0 0,1 0 0,-3 2 0,1 1 0,-3 3 0,3-3 0,-3 1 0,1-1 0,-2 2 0,0 0 0,0 0 0,0 0 0,0 1 0,-2-4 0,-1 0 0,-1-2 0,-2 0 0,3-2 0,1-1 0,2-2 0,0-1 0,0 1 0,0 0 0,0 2 0,0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10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0 24575,'0'11'0,"0"0"0,0-4 0,-7 1 0,5 0 0,-9-4 0,7 3 0,-4-3 0,1 0 0,-1 3 0,0-3 0,1 0 0,-1-1 0,4 1 0,-3-3 0,3 2 0,-3-3 0,0 0 0,3-3 0,4-1 0,4 0 0,3-3 0,1 7 0,-1-4 0,1 1 0,-1 2 0,1-2 0,-1 3 0,1 0 0,-4 0 0,-1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13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201 193 24575,'-8'-6'0,"2"1"0,6-5 0,0 2 0,0 1 0,4-1 0,0 1 0,3-1 0,1 0 0,-1 4 0,1 1 0,-1 3 0,1-4 0,-1 3 0,1-2 0,-1 3 0,1 0 0,-1 0 0,1 0 0,-4 3 0,-1 1 0,-3 3 0,0 0 0,0 1 0,0-1 0,-3-3 0,2 3 0,-6-6 0,3 2 0,-3-3 0,-1 0 0,1 0 0,-1 0 0,0 0 0,1 0 0,-1 0 0,0 0 0,1 0 0,3-3 0,1-1 0,3-3 0,0-1 0,0 1 0,-4 3 0,4-2 0,-7 2 0,6-3 0,-2-1 0,3-4 0,0 4 0,0-4 0,0 0 0,0 4 0,0-8 0,0 7 0,0-2 0,3 3 0,1 4 0,4 1 0,-1 3 0,1 0 0,-1 0 0,1 0 0,-4 3 0,-1 1 0,-3 3 0,0 1 0,0-1 0,0 1 0,0 3 0,0-2 0,0 3 0,0-1 0,0-2 0,0 2 0,-4-3 0,0-1 0,-4 5 0,0-4 0,1 4 0,-1-5 0,0 1 0,1-1 0,-5 1 0,3 0 0,-2 0 0,3-4 0,0 3 0,-3-7 0,2 4 0,-3-1 0,5-2 0,-1 2 0,1-3 0,-1 0 0,1 0 0,-1 0 0,0 0 0,1 0 0,-1 0 0,1 0 0,-1 0 0,1 0 0,-1 0 0,4-3 0,1-1 0,3-3 0,0-1 0,0 0 0,4-3 0,0 2 0,4-3 0,0 1 0,-1 2 0,-2-3 0,-2 5 0,1 3 0,-3-3 0,5 4 0,-2-5 0,3 5 0,0-4 0,0 6 0,0-2 0,-3 0 0,3 2 0,-3-2 0,4 3 0,-1 0 0,1 0 0,-1 0 0,1-4 0,-1 3 0,1-2 0,-1 3 0,1 0 0,-1 0 0,1 0 0,-1 0 0,1 0 0,-1 0 0,1 0 0,-1 0 0,0 0 0,0 3 0,-3 1 0,-1 3 0,-3 1 0,0-1 0,0 0 0,0 0 0,0 0 0,0 1 0,0-1 0,0 1 0,0-1 0,0 0 0,-3-4 0,-1 0 0,-3-3 0,-1 0 0,1 0 0,3-3 0,1 3 0,3-3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15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0 24575,'8'3'0,"-2"1"0,-6 3 0,0 0 0,0 0 0,0 0 0,0 1 0,0-1 0,-3 1 0,-1-1 0,-4 1 0,0-4 0,1 2 0,-1-5 0,1 2 0,0-3 0,0 0 0,-1 0 0,1 0 0,-1 0 0,1 0 0,-1 0 0,4-3 0,-3 2 0,6-5 0,-2 2 0,3-3 0,0 0 0,0 0 0,0 0 0,3 0 0,1-1 0,0 1 0,3-1 0,-6 1 0,5 3 0,-5 1 0,2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23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24575,'0'11'0,"0"3"0,0-6 0,0 3 0,0-4 0,-7 1 0,6-1 0,-9-3 0,6 0 0,-4-4 0,1 0 0,0 0 0,3-3 0,1-1 0,6-4 0,1 1 0,4 0 0,-4-1 0,-1 4 0,-3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26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54 177 24575,'11'0'0,"-4"3"0,0-3 0,-7 6 0,4-2 0,-7 0 0,-1-1 0,-4-3 0,1 0 0,0 0 0,-1 0 0,1 0 0,-1-3 0,0-2 0,1-2 0,3-1 0,-3 1 0,6-1 0,-3 1 0,4-1 0,0 1 0,0-1 0,0 1 0,0-1 0,0 1 0,0-1 0,0 1 0,0-1 0,0 1 0,0-1 0,0 1 0,0-1 0,4 1 0,0 3 0,4-3 0,-4 3 0,2-4 0,-1 0 0,2 4 0,5-3 0,0 6 0,1-3 0,2 4 0,-6 0 0,7 0 0,-8 0 0,8 0 0,-8 0 0,4 0 0,-5 0 0,1 0 0,-1 4 0,-2 0 0,1 3 0,-5 1 0,2-1 0,-3 0 0,0 1 0,0-1 0,3-3 0,-2 3 0,3-3 0,-4 3 0,0 1 0,0-1 0,0 0 0,0 0 0,0 0 0,0 1 0,0-1 0,0 0 0,0 1 0,-4-4 0,1-1 0,-5-3 0,1 0 0,0 0 0,-5 0 0,4 0 0,-4 3 0,5-2 0,-1 2 0,0-3 0,1 0 0,-1 0 0,1 0 0,3 0 0,1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30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49 211 24575,'7'-11'0,"0"0"0,5 7 0,-4-3 0,4 3 0,-5 0 0,1-3 0,-1 7 0,0-4 0,0 4 0,0 0 0,1 0 0,-1 0 0,0 0 0,0 0 0,0 0 0,-6-3 0,-6-1 0,-4-3 0,-3-6 0,5 5 0,-1-4 0,0 0 0,0 4 0,0-4 0,4 5 0,-3-1 0,6 0 0,-2 1 0,3-1 0,0 1 0,0 0 0,0 0 0,0 0 0,0 0 0,3 3 0,1 1 0,3 3 0,1 0 0,-1 0 0,1 0 0,-1 0 0,1 0 0,-1 0 0,1 0 0,-1 0 0,1 0 0,-1 0 0,0 0 0,-2 3 0,-2 2 0,-3 2 0,0 0 0,0 1 0,0-1 0,0 1 0,0-1 0,3 1 0,-2-1 0,2 1 0,-3-1 0,0 1 0,4 0 0,-4-1 0,4 1 0,-4-1 0,0 0 0,0 1 0,0-1 0,0 0 0,-7 1 0,2-4 0,-6 3 0,3-7 0,1 4 0,-1-1 0,0-2 0,1 2 0,-1 1 0,1-3 0,0 5 0,-1-5 0,1 2 0,0-3 0,0 0 0,0 0 0,0 0 0,0 0 0,0 0 0,-1 0 0,1 0 0,0 0 0,0-3 0,3-1 0,1-4 0,-1 1 0,4 0 0,-7 3 0,6-3 0,-5 3 0,5-3 0,-6-1 0,6 1 0,-5 0 0,5 0 0,-2-1 0,3 1 0,0 0 0,0 0 0,0-1 0,0 1 0,0 0 0,0-1 0,3 4 0,1-6 0,3 8 0,1-5 0,0 7 0,-1-4 0,1 3 0,-4-2 0,-1 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34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43 24575,'0'11'0,"3"-1"0,-2-3 0,2 0 0,-3 1 0,0-1 0,0 0 0,0 0 0,0 0 0,0-6 0,-3-6 0,-1-2 0,0-4 0,0 4 0,4-1 0,3 5 0,6-1 0,-1 4 0,3 0 0,1 0 0,-4 0 0,4 0 0,-4 0 0,-1 0 0,1 0 0,-1 0 0,0 0 0,1 0 0,-1 0 0,-3 3 0,-1 1 0,-3 3 0,0 1 0,0-1 0,0 0 0,0 1 0,0-1 0,0 0 0,0 0 0,-4-3 0,0-1 0,-3-3 0,-1 0 0,1 0 0,-1 4 0,0-4 0,1 4 0,-5-4 0,3 0 0,-2 0 0,3 0 0,0 0 0,1 0 0,-5 0 0,3 0 0,-2 0 0,3 0 0,1 0 0,-1 0 0,1 0 0,-1 0 0,4-4 0,-2 4 0,2-4 0,0 1 0,-3 2 0,6-6 0,-6 6 0,3-2 0,0-1 0,-3 4 0,3-7 0,-3 6 0,-1-5 0,1 5 0,3-6 0,-3 7 0,6-7 0,-5 6 0,5-6 0,-2 4 0,3-5 0,0 1 0,0 0 0,3 3 0,2-3 0,2 6 0,-3-5 0,3 5 0,-3-6 0,4 6 0,-1-6 0,1 7 0,-1-7 0,1 6 0,-1-6 0,1 6 0,-1-2 0,1 0 0,-1 2 0,1-3 0,-1 4 0,1 0 0,-1 0 0,0 0 0,0 0 0,1 0 0,-1 0 0,1 0 0,-1 0 0,0 0 0,0 0 0,0 0 0,0 0 0,0 0 0,-3 3 0,-1-2 0,-3 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39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8 24575,'7'-4'0,"0"0"0,-3 7 0,-1 1 0,0 0 0,-2 3 0,6-3 0,-7 3 0,4 0 0,-1-3 0,-3 2 0,3-2 0,-3 3 0,0 0 0,0 0 0,4-3 0,-3 2 0,2-2 0,-3 3 0,0 1 0,0-1 0,3 0 0,-2 0 0,2 0 0,-3 0 0,0 0 0,0 0 0,0 0 0,-3-3 0,2-10 0,-2 0 0,3-8 0,0 6 0,0-4 0,0 4 0,0-4 0,0 4 0,4 1 0,0-1 0,3 0 0,1 4 0,-4-3 0,3 7 0,-3-4 0,3 4 0,0 0 0,0 3 0,0-2 0,-3 5 0,-1-2 0,0 1 0,-2 1 0,3-2 0,-4 3 0,0 0 0,0 0 0,0 0 0,-4 0 0,0 1 0,-7-4 0,2 3 0,-3-7 0,5 7 0,-1-6 0,1 2 0,-1-3 0,1 0 0,-1 4 0,1-4 0,-1 4 0,1-4 0,0 0 0,0 0 0,0 0 0,0 0 0,3-4 0,-3 4 0,7-7 0,-4 0 0,4-1 0,0-2 0,0 2 0,0 1 0,0-1 0,0 1 0,0 0 0,3 0 0,2-1 0,-1 1 0,2 3 0,-5-3 0,6 6 0,-6-5 0,2 5 0,-3-2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1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 24575,'11'3'0,"0"1"0,-7 4 0,-1-1 0,-3 0 0,0 1 0,-3-5 0,-1 0 0,-4 1 0,0-3 0,1 5 0,-1-5 0,1 2 0,-1-3 0,4-3 0,4 2 0,1-5 0,6 5 0,-6-6 0,5 7 0,-5-4 0,3 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 24575,'11'3'0,"-4"1"0,-4 3 0,-3 0 0,0 1 0,0-1 0,0 0 0,0 1 0,0-1 0,0 1 0,0-1 0,0 0 0,0 1 0,-3-1 0,-2-3 0,1 3 0,-3-6 0,6 5 0,-5-5 0,2 2 0,-3-3 0,-1 0 0,1 0 0,-1 0 0,1 0 0,-1 0 0,0 0 0,1 0 0,-1 0 0,1 0 0,3-3 0,1-1 0,3-4 0,0 1 0,0-1 0,0 1 0,0 0 0,0 3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7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89 24575,'0'-10'0,"0"-1"0,0-1 0,0 0 0,0 3 0,0 1 0,0 3 0,0 0 0,2 2 0,1 0 0,2 3 0,0 0 0,0 0 0,0 0 0,-2 2 0,-1 1 0,-2 2 0,0 0 0,0 0 0,-3-2 0,3 1 0,-5-3 0,3 1 0,-4-2 0,1 0 0,0 0 0,0 0 0,-1 0 0,0 0 0,-2 0 0,2-2 0,-2 1 0,3-3 0,-1 3 0,3-4 0,-2 5 0,4-5 0,-1 2 0,2-2 0,0 1 0,2-2 0,1 3 0,2 1 0,-2 2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75 24575,'-11'7'0,"1"1"0,2-4 0,1 2 0,-1-5 0,1 6 0,-1-6 0,1 2 0,-1-3 0,1 0 0,0 0 0,0 0 0,-1 0 0,1 0 0,3-3 0,-3-1 0,3-4 0,0 0 0,1 1 0,3-1 0,0 1 0,0-1 0,0 1 0,0-1 0,0 1 0,0 0 0,0 0 0,0 0 0,3 3 0,1 0 0,3 1 0,0 2 0,1-2 0,-1 3 0,0 0 0,-3 0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48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24575,'16'0'0,"3"0"0,-11 0 0,8 0 0,-8 0 0,4 0 0,-4 0 0,-1 0 0,1 0 0,-1 3 0,-3 1 0,0 3 0,-4 0 0,0 0 0,0 0 0,0 0 0,0-6 0,-4-9 0,3 0 0,-2-6 0,3 6 0,0 1 0,0-1 0,0 1 0,0-1 0,3 4 0,-2-2 0,6 5 0,-7 1 0,4 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51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167 248 24575,'8'-4'0,"-1"1"0,0 3 0,-2-3 0,1 2 0,-2-3 0,3 4 0,0 0 0,0 0 0,1 0 0,-1 0 0,0 0 0,-6 0 0,-8 0 0,-3-7 0,-4 5 0,6-9 0,4 7 0,-3-4 0,3 4 0,-4-3 0,4 3 0,-3-4 0,6 1 0,-2-1 0,0 1 0,2-1 0,-3 0 0,1 1 0,2 0 0,-2-1 0,3 1 0,0-1 0,0 1 0,0-1 0,0 1 0,0-1 0,0 1 0,0-1 0,0 1 0,0 0 0,0 0 0,0 0 0,3-1 0,1 1 0,3 3 0,1 1 0,-1-1 0,1 4 0,-1-4 0,1 4 0,-1 0 0,0 0 0,-3 3 0,-1 2 0,-3 2 0,0 1 0,0-1 0,0 1 0,0 3 0,0-2 0,0 6 0,0-6 0,0 3 0,0-5 0,0 1 0,-4-1 0,3 1 0,-5-1 0,5 1 0,-6-1 0,6 1 0,-6-1 0,3-3 0,-4 3 0,4-3 0,-3 4 0,3-4 0,-3 3 0,-1-7 0,0 4 0,1-1 0,-1-2 0,1 2 0,-1-3 0,0 0 0,1 0 0,-5 4 0,0-3 0,-1 3 0,3-4 0,2 0 0,0 0 0,1 0 0,-1 0 0,1 0 0,0 0 0,-1 0 0,4-4 0,1 1 0,3-4 0,0 0 0,0-1 0,0 1 0,0 0 0,3-1 0,1 1 0,4 3 0,-1-3 0,1 3 0,-1-4 0,1 0 0,-1 4 0,1-3 0,-1 3 0,1 0 0,-4-3 0,2 3 0,-5-3 0,5 0 0,-5-1 0,5 1 0,-5 0 0,5 3 0,-2 0 0,3 4 0,-1 0 0,-2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55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69 24575,'0'11'0,"-7"-4"0,5 0 0,-5-3 0,3 3 0,0 1 0,-3-1 0,-1 0 0,1 1 0,-1-1 0,1-3 0,-1 0 0,1-4 0,-1 0 0,1 0 0,-1 0 0,1 0 0,0 0 0,3-4 0,1 0 0,3-3 0,0-1 0,0 1 0,0 0 0,0-1 0,0 1 0,0 0 0,0-1 0,0 1 0,0-1 0,4 0 0,-3 1 0,5-1 0,-5 0 0,6 4 0,-3-3 0,0 3 0,3 0 0,-3 1 0,3 0 0,0 2 0,0-2 0,0-1 0,1 4 0,-1-4 0,1 4 0,-1 0 0,1 0 0,-1 0 0,0 0 0,1 0 0,-1 0 0,1 0 0,-1 0 0,0 0 0,0 0 0,-2 3 0,1-2 0,-5 5 0,2-2 0,-3 3 0,-3 0 0,-1-3 0,-4-1 0,1 0 0,-1-2 0,1 2 0,3-3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3:58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120 147 24575,'-4'2'0,"-3"-4"0,3 12 0,-4-6 0,1 0 0,-1 2 0,1-5 0,-1 2 0,1-3 0,-1 0 0,1 0 0,-1 0 0,1 0 0,-1 0 0,1 0 0,0 0 0,3-3 0,1-1 0,3-3 0,0-1 0,0 0 0,0 1 0,0-1 0,0 0 0,0 1 0,0-1 0,0 1 0,0 0 0,0-1 0,0 1 0,0-1 0,0-4 0,0 4 0,3-4 0,1 4 0,4 1 0,-1-1 0,0 4 0,-3-2 0,3 5 0,-3-3 0,3 4 0,1 0 0,-1 0 0,1 0 0,-1 0 0,0 0 0,0 0 0,0 0 0,0 0 0,0 0 0,0 3 0,-3 1 0,-1 4 0,-3-1 0,0 0 0,0-3 0,0-1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01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1 144 24575,'0'11'0,"0"-1"0,0-3 0,0 1 0,0-1 0,0 0 0,0 0 0,0 0 0,0-5 0,0-11 0,0-4 0,0-7 0,0 3 0,0 4 0,0-3 0,0 8 0,0-8 0,0 7 0,0-2 0,0-1 0,0 3 0,0-2 0,0 3 0,3 1 0,1 3 0,3-3 0,1 6 0,0-6 0,-1 7 0,1-4 0,-1 4 0,1-3 0,-1 2 0,5-3 0,-4 4 0,4 0 0,-5 0 0,5 0 0,0 0 0,1 0 0,-1 0 0,-1 0 0,-2 0 0,2 0 0,-3 0 0,3 0 0,-2 0 0,3 0 0,-5 0 0,1 0 0,-1 0 0,1 0 0,-1 4 0,1 0 0,-1 4 0,-3-1 0,3 0 0,-6 1 0,2-1 0,-3 1 0,0-1 0,0 0 0,0 1 0,0-1 0,0 0 0,0 0 0,0 1 0,0-1 0,-3 1 0,-6 0 0,1-1 0,-4-3 0,5 3 0,-1-6 0,0 2 0,1-3 0,-1 0 0,1 0 0,-1 0 0,1 0 0,-1 0 0,0 0 0,-3 0 0,2 0 0,-3 0 0,5 0 0,-1 0 0,1 0 0,-1 0 0,0 0 0,1 0 0,-1-3 0,1-1 0,-1-4 0,4 1 0,1 0 0,3 0 0,0 0 0,0 0 0,0-1 0,0 0 0,0 1 0,3-1 0,1 1 0,3 3 0,-3 1 0,-1 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04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24575,'3'-11'0,"1"4"0,4 0 0,-1 6 0,-3-6 0,3 7 0,-3-4 0,4 1 0,-1 2 0,1-3 0,-1 4 0,-3-3 0,3 2 0,-3-2 0,3 3 0,1 0 0,-1 0 0,0 0 0,1 0 0,-1 0 0,1 0 0,-1 0 0,1 0 0,-1 0 0,1 0 0,-1 0 0,1 0 0,-1 0 0,0 0 0,-3 3 0,-1 1 0,-3 3 0,0 0 0,0 0 0,0 0 0,-3 1 0,-5 0 0,-1-1 0,-7 2 0,8-2 0,-4 1 0,0 0 0,0-1 0,3 1 0,-1-4 0,6 3 0,-3-6 0,-1 2 0,-3-3 0,2 0 0,-2 0 0,3 0 0,-4 0 0,4 0 0,-4 0 0,8 3 0,1-3 0,3 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08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24575,'11'0'0,"0"0"0,-7 3 0,-1 0 0,-3 4 0,0 1 0,0-1 0,0 1 0,0-1 0,0 1 0,0-1 0,0 1 0,0-1 0,0 1 0,0-1 0,0 1 0,0-1 0,0 1 0,0-1 0,-3-6 0,-1 1 0,0-8 0,-2 2 0,5-4 0,-3 0 0,1 4 0,2-2 0,-2 2 0,3-4 0,0 1 0,0 0 0,0 0 0,3 3 0,1-2 0,4 5 0,-1-6 0,1 6 0,-4-6 0,3 7 0,-3-4 0,0 1 0,3 2 0,-3-2 0,3 3 0,-3-4 0,3 3 0,-3-2 0,3 3 0,0 0 0,1 0 0,-1 0 0,0 0 0,0 0 0,1 0 0,-1 0 0,1 0 0,-1 0 0,0 0 0,-3 3 0,3-2 0,-7 6 0,7-6 0,-6 5 0,2-2 0,-3 4 0,0-1 0,0 0 0,0-1 0,0 1 0,-3-3 0,-1-7 0,0-2 0,-3-6 0,7 3 0,-4 0 0,1 4 0,2-3 0,-2 4 0,3 1 0,0 7 0,0 3 0,0 3 0,0-4 0,0 1 0,0-1 0,0 1 0,-8-4 0,6 3 0,-5-4 0,4 2 0,-4-2 0,-1-3 0,1 3 0,1-2 0,5 5 0,-6-5 0,3 2 0,0-3 0,1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1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84 24575,'-35'-37'0,"8"6"0,34 27 0,1-3 0,-1 6 0,0-2 0,0 3 0,0 0 0,0 0 0,0 0 0,0 0 0,0 3 0,-3 1 0,-1 3 0,-3 0 0,0 0 0,0 0 0,0 0 0,0 1 0,0-1 0,0 5 0,0-3 0,0 6 0,0-6 0,0 2 0,0-3 0,0 3 0,0-2 0,0 2 0,0-3 0,0-1 0,-3 1 0,2 0 0,-5-4 0,5 2 0,-6-5 0,3 3 0,-3-4 0,0 0 0,-1 0 0,0 0 0,1 0 0,-1 0 0,1 0 0,-1 0 0,1 0 0,-1 0 0,1 0 0,3-3 0,0-2 0,4-2 0,0-1 0,0-3 0,-3 2 0,2-7 0,-2 8 0,3-4 0,0 4 0,0 1 0,0-1 0,0 1 0,0-1 0,0 0 0,0 1 0,0-1 0,0 1 0,0-1 0,0 1 0,3 2 0,-2-1 0,6 5 0,-7-6 0,7 6 0,-6-5 0,5 5 0,-5-2 0,2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3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24575,'0'11'0,"0"-1"0,-3-5 0,-1 1 0,0-2 0,-3 4 0,3-1 0,-4 1 0,0-4 0,4 3 0,-3-6 0,3 5 0,-3-5 0,3 6 0,-3-6 0,3 2 0,-3-3 0,-1 0 0,1 0 0,-1 0 0,1 0 0,-1 0 0,1 0 0,3-3 0,1-1 0,3-3 0,3-1 0,1 1 0,4-1 0,-1 4 0,1-3 0,-4 3 0,3 0 0,-4 0 0,2 1 0,1 2 0,-2-2 0,3 3 0,1 0 0,-1 0 0,0 0 0,1 0 0,-1 0 0,0 0 0,0 0 0,-3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09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34 24575,'0'7'0,"0"1"0,0-4 0,0 2 0,0-1 0,0 0 0,-5-3 0,4 3 0,-7-4 0,6 1 0,-3-2 0,-1 0 0,-2 0 0,2 0 0,-2 0 0,0 0 0,1 0 0,-1 0 0,2 0 0,3-2 0,1-1 0,2-2 0,0 0 0,0-1 0,0 1 0,0-1 0,0 2 0,0-1 0,0-1 0,2 1 0,1 0 0,3 2 0,-3-2 0,2 5 0,-4-6 0,3 6 0,-4-5 0,5 4 0,-2-1 0,1 2 0,1 0 0,1 0 0,-1 0 0,0 0 0,-2 0 0,-1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5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24575,'0'11'0,"0"0"0,0-4 0,-3 0 0,2 1 0,-2-1 0,-1-3 0,1-1 0,-5-3 0,1 0 0,0 0 0,-1 0 0,1 0 0,-1 0 0,0 0 0,1 0 0,0 0 0,-1 0 0,1 0 0,3-3 0,1-1 0,3-3 0,0 0 0,0-1 0,0 1 0,0-1 0,0 1 0,3 3 0,-2 1 0,2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28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0 24575,'-3'11'0,"-5"0"0,0-7 0,-3-1 0,3-3 0,1 0 0,-3 0 0,2 0 0,-2 0 0,3 0 0,3-6 0,-2 5 0,1-2 0,2 7 0,-4 0 0,6 3 0,-6-6 0,6 2 0,-2-3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0 24575,'11'0'0,"0"0"0,-4 0 0,1 0 0,-1 0 0,0 0 0,-3 3 0,-1 1 0,-3 3 0,0 0 0,0 0 0,0 1 0,0-1 0,0 1 0,0-1 0,0 0 0,-3-3 0,-1-1 0,-3-3 0,-1 0 0,1 0 0,-1 0 0,1 0 0,-1 0 0,0 0 0,1 0 0,-1 0 0,1-3 0,3-1 0,1-3 0,3 0 0,0 0 0,0-1 0,0 1 0,0-1 0,0 7 0,0 10 0,0 0 0,0 6 0,0-8 0,0 1 0,0-1 0,0 0 0,-4-2 0,4-2 0,-4-3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4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114 163 24575,'-3'8'0,"-1"1"0,-8-8 0,3 2 0,-2-3 0,3 0 0,0 0 0,1 0 0,-1 0 0,1 0 0,0 0 0,-1 0 0,4-3 0,-2-1 0,5-4 0,-5 1 0,5-1 0,-2 1 0,3 0 0,0 0 0,0-1 0,0 1 0,0 0 0,0-1 0,0 1 0,0-1 0,0 1 0,0 0 0,0 0 0,3-1 0,1 4 0,3 1 0,0 3 0,0 0 0,-3-3 0,-1-1 0,-3-3 0,0 0 0,0-1 0,0 0 0,0 1 0,3 3 0,1 1 0,2 3 0,1 0 0,-3 3 0,3 1 0,-3 3 0,0 1 0,-1-1 0,0 0 0,-2 0 0,2 0 0,-3 1 0,0-1 0,3 0 0,-2 1 0,2-1 0,0-1 0,-2 2 0,2-1 0,0 0 0,-2 1 0,2-1 0,-3 1 0,0-1 0,4-2 0,-3 1 0,2-2 0,-3 0 0,0-1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6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71 24575,'15'0'0,"1"0"0,1 0 0,-5 0 0,0 0 0,-5-3 0,1 2 0,-1-2 0,1 3 0,-7 0 0,1-3 0,-5-2 0,3-2 0,0-5 0,0 4 0,0-4 0,0 4 0,0 1 0,0 6 0,0 8 0,-7-2 0,2 5 0,-7-10 0,9 0 0,0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38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 24575,'13'3'0,"-2"1"0,-19 7 0,3-2 0,-7 2 0,0-3 0,4 0 0,-4-1 0,5-2 0,-1-2 0,0-3 0,1 0 0,0 0 0,-1 0 0,1 0 0,0 0 0,0-3 0,3-1 0,0-3 0,4-1 0,0 1 0,0 0 0,0 0 0,4 3 0,-3-3 0,5 6 0,-2-2 0,0 3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40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99 24575,'-8'11'0,"1"0"0,-1-4 0,1-3 0,3 3 0,-3-6 0,3 2 0,-4-3 0,1 0 0,0-3 0,3-1 0,1-4 0,0 1 0,2-1 0,-6 1 0,6-1 0,-5 0 0,5 1 0,-6-1 0,6 0 0,-2 1 0,3-1 0,0 1 0,0-1 0,0 1 0,0 0 0,3-1 0,1 4 0,3 1 0,1 3 0,-1-3 0,1 2 0,-1-2 0,1 3 0,-1 0 0,-3 0 0,-1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4:43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0 24575,'0'11'0,"0"0"0,-3-4 0,2 0 0,-5 0 0,2 0 0,-3-3 0,0-1 0,3-6 0,1-1 0,3-3 0,3 3 0,1-2 0,3 5 0,0-2 0,1 3 0,-1 0 0,1 0 0,-1 0 0,1 0 0,0 0 0,-1 0 0,1 0 0,-1 0 0,0 0 0,1 0 0,-1 0 0,0 0 0,-3 3 0,-1 1 0,0 0 0,-2 3 0,2-4 0,-3 5 0,0-1 0,0 0 0,0 1 0,0-1 0,0 0 0,-3-3 0,-1-1 0,-3-3 0,0 0 0,-1 0 0,0 0 0,1 0 0,-1 0 0,0 0 0,1 0 0,-1 0 0,1 0 0,-1 0 0,1 0 0,0 0 0,0-3 0,-1 2 0,1-2 0,-1 3 0,1-3 0,-1 2 0,1-2 0,-1-1 0,1 3 0,3-5 0,1 5 0,3-2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03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22 129 24575,'-7'-6'0,"-3"1"0,9-6 0,-2 3 0,3-4 0,0 4 0,0-4 0,0 4 0,0 1 0,0-1 0,0 1 0,0 0 0,3 3 0,1 1 0,3 3 0,0-4 0,1 4 0,-1-4 0,0 4 0,1 0 0,-1-3 0,1 2 0,-1-2 0,1-1 0,-1 4 0,1-4 0,-1 4 0,0 0 0,0 0 0,0 0 0,0 0 0,-3 4 0,-1 0 0,-3 3 0,4 0 0,-4 0 0,4 0 0,-4 0 0,0 0 0,0 1 0,0-1 0,0 1 0,0-1 0,-4 1 0,4-1 0,-4 1 0,1-1 0,2 0 0,-2 0 0,3 1 0,0-1 0,0 0 0,0 0 0,0 0 0,0 0 0,0 1 0,-3-1 0,2 1 0,-6-4 0,6-1 0,-2-3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07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176 162 24575,'0'-11'0,"0"-4"0,0 3 0,0-1 0,0-3 0,4 4 0,4-1 0,1-3 0,7 6 0,-7-1 0,6 2 0,-6 5 0,3-3 0,-5 6 0,5-2 0,-4-1 0,4 3 0,-5-2 0,1 3 0,-1 0 0,0 0 0,0 0 0,-3 3 0,-1 1 0,-3 3 0,-4-4 0,0 1 0,-8-1 0,4-2 0,-4 6 0,0-2 0,4-1 0,-4 3 0,0-3 0,4 4 0,-4-3 0,4 1 0,1-2 0,-1 0 0,4 3 0,-2-6 0,2 5 0,-1-1 0,-1-1 0,1 3 0,-2-7 0,-1 7 0,1-3 0,-1 0 0,0 3 0,1-6 0,-1 6 0,1-7 0,-1 4 0,1-4 0,-1 0 0,1 0 0,-1 0 0,1 0 0,-1 0 0,1 0 0,3-3 0,1-1 0,3-3 0,0 0 0,0-1 0,0 1 0,3 0 0,1 3 0,3 1 0,0 3 0,1 0 0,-1 0 0,5 0 0,-4 0 0,4 0 0,-1 0 0,-2 0 0,3 0 0,-5 0 0,0 0 0,-2 3 0,-2 1 0,-3 3 0,0 0 0,0 0 0,0 0 0,0 1 0,0-1 0,0 0 0,0 0 0,-3 0 0,-2-3 0,-6-1 0,2 0 0,-6-2 0,2 2 0,-4-3 0,0 0 0,5 0 0,-4 0 0,3 0 0,1 0 0,0 0 0,4 0 0,1 0 0,3-3 0,1-1 0,3-3 0,0 0 0,0-1 0,0 1 0,0-1 0,3 1 0,-2-1 0,6 4 0,-3-3 0,3 3 0,-2-4 0,1 1 0,-2-1 0,4 0 0,-1 1 0,1-1 0,-4 0 0,3 1 0,-3 2 0,0-1 0,3 5 0,-3-3 0,0 1 0,3 2 0,-3-2 0,3 3 0,0 0 0,1 0 0,-1 0 0,0 0 0,0 0 0,1 0 0,-1 0 0,0 0 0,1 0 0,-1 0 0,0 3 0,-3 1 0,3 4 0,-3-1 0,4 1 0,-4-1 0,2 1 0,-5-1 0,6 1 0,-3-1 0,0 1 0,-1-1 0,-3 1 0,4-1 0,-4 0 0,3 0 0,1-3 0,-3 3 0,2-3 0,-3 3 0,0 0 0,0 0 0,0 0 0,0 1 0,0-1 0,0 0 0,0 0 0,0 0 0,0 0 0,0 0 0,0 0 0,0 1 0,-3-4 0,-1-1 0,-3-3 0,0 0 0,0 0 0,-1 0 0,1 0 0,3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12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91 24575,'-8'0'0,"-2"0"0,1 0 0,3-2 0,-5-1 0,10-3 0,-7 3 0,8-2 0,-3 2 0,3-2 0,0 0 0,0 0 0,0 0 0,0 0 0,0 0 0,0-1 0,0 1 0,0 0 0,0-1 0,0 1 0,3 2 0,-3-2 0,6 4 0,-4-1 0,3 2 0,0 0 0,-2 2 0,-1 1 0,-2 2 0,0-1 0,0 2 0,0-1 0,0-1 0,0 2 0,0-1 0,0 0 0,-3-2 0,0 2 0,-2-2 0,-1 0 0,1-1 0,0-2 0,0 0 0,-1 0 0,1 0 0,-1 0 0,1 0 0,0 0 0,-1 0 0,1 0 0,-1 0 0,1 0 0,0 0 0,2-2 0,1-1 0,2 0 0,0 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0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24575,'-4'11'0,"4"0"0,-7-4 0,3 1 0,-4 3 0,0-2 0,0 2 0,4-3 0,-3-1 0,6 1 0,-6 4 0,3-4 0,-1 4 0,-2-5 0,6 1 0,-5-1 0,1 1 0,1-1 0,-3 1 0,3-1 0,0 1 0,-3-1 0,3 1 0,-4-1 0,1-2 0,2 1 0,-1-5 0,2 2 0,-4-3 0,1 0 0,0 0 0,-1 0 0,1 0 0,0 0 0,-1 0 0,1 0 0,0 0 0,0 0 0,-1 0 0,1 0 0,-1 0 0,4 0 0,1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3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57 167 24575,'7'-4'0,"4"1"0,-2 3 0,2 0 0,-3 0 0,-1 0 0,1 0 0,-4 3 0,-4 1 0,-4 3 0,-4 0 0,-4-2 0,4-2 0,-8-3 0,7 0 0,-3 0 0,5 0 0,-1 0 0,1 0 0,-1 0 0,0 0 0,1-3 0,3-1 0,1-4 0,3-3 0,0 2 0,0-3 0,0 0 0,0 4 0,0-4 0,0 4 0,0-3 0,0 2 0,3-7 0,1 8 0,4-4 0,0 4 0,-1 1 0,1-1 0,-1 4 0,1-3 0,0 6 0,-1-2 0,1-1 0,-1 4 0,1-4 0,-1 4 0,1 0 0,3 0 0,-2 0 0,2 0 0,-3 0 0,-1 0 0,1 0 0,-1 0 0,1 0 0,-1 0 0,1 0 0,-1 0 0,1 0 0,-1 0 0,1 0 0,-1 0 0,-3 4 0,0-1 0,-4 5 0,0-4 0,0-1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6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24575,'8'3'0,"-2"1"0,-6 4 0,0-1 0,0 1 0,-4-1 0,4 1 0,-7-1 0,3-3 0,-4 0 0,1-4 0,0 0 0,-5 0 0,4 0 0,-4 0 0,4 0 0,-3 0 0,2 0 0,-7 0 0,8 0 0,-8 0 0,7 0 0,-2 0 0,3-4 0,1 0 0,3-3 0,0-3 0,4 2 0,0-2 0,3 6 0,1 1 0,3 3 0,5 0 0,-4 0 0,4 0 0,-5 0 0,1 0 0,-1 0 0,1 0 0,-1 0 0,0 0 0,1 0 0,-1 0 0,0 0 0,1 0 0,-1 0 0,1 0 0,-4 0 0,-1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18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24575,'15'0'0,"-4"0"0,5 0 0,-7 0 0,2 0 0,-3 0 0,-1 0 0,1 0 0,-1 0 0,1 0 0,-4 3 0,-1 1 0,-6 0 0,-1-1 0,-3-3 0,-1 0 0,1 0 0,-1 0 0,0 0 0,1 0 0,-1 0 0,0 0 0,1 0 0,3-4 0,-3 4 0,6-7 0,-3 3 0,4-4 0,0 1 0,0 0 0,0 0 0,0-1 0,0 2 0,0-2 0,0 1 0,0 0 0,0-1 0,0 0 0,0 1 0,4-1 0,0 1 0,3 3 0,0 1 0,0 3 0,1 0 0,-1 0 0,0 0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24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29 24575,'-11'0'0,"3"4"0,2-4 0,2 3 0,-3-3 0,0 0 0,3-3 0,1-1 0,3-3 0,3 0 0,1 4 0,3-1 0,1 1 0,4 2 0,-4-2 0,4 3 0,-5 0 0,1 0 0,-1 0 0,0 0 0,-3 3 0,-1 1 0,-3 3 0,0 0 0,0 1 0,0-1 0,0 1 0,0-1 0,0 5 0,0-4 0,0 4 0,0-4 0,0-1 0,-3 0 0,2 1 0,-2 0 0,-1-1 0,3 1 0,-2-1 0,0-3 0,2 3 0,-6-6 0,6 5 0,-6-5 0,3 2 0,-3-3 0,0 0 0,0 0 0,0 0 0,-1 0 0,1 0 0,0 0 0,0 0 0,0 0 0,3-3 0,-3 2 0,6-5 0,-5 5 0,5-5 0,-6 2 0,7-3 0,-7-1 0,6 1 0,-5 0 0,5-1 0,-3 1 0,4-1 0,0 1 0,0 0 0,0 0 0,0 0 0,0 0 0,0 0 0,3 0 0,1 3 0,0 1 0,-1 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27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93 24575,'-4'7'0,"-3"-3"0,3 2 0,-3-5 0,0 2 0,0-3 0,0 0 0,-1 0 0,1 0 0,-1 0 0,0 0 0,1 0 0,-1 0 0,1 0 0,3-3 0,1-1 0,3-3 0,0-1 0,0 1 0,0-1 0,0 1 0,0-1 0,0 0 0,0 1 0,3-1 0,1 0 0,4 1 0,-1-1 0,1 4 0,-1-3 0,0 6 0,1-2 0,-1 3 0,0 0 0,0 0 0,1 0 0,-1 0 0,1 0 0,-1 0 0,5 0 0,-4 0 0,8 0 0,-3 0 0,-1 0 0,0 0 0,-5 0 0,1 0 0,-1 0 0,1 3 0,-1-2 0,-3 6 0,0-3 0,-1 3 0,-2 1 0,2-1 0,-3 0 0,0 0 0,0 0 0,0 0 0,0 0 0,0 0 0,0 0 0,0 1 0,0-1 0,0 0 0,0 1 0,0-4 0,0-1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30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0 24575,'0'12'0,"0"-2"0,0-2 0,-7-1 0,5 1 0,-5 0 0,3-1 0,3 1 0,-5-1 0,5 1 0,-6-4 0,3 3 0,-3-7 0,0 4 0,3-1 0,-3-2 0,3 2 0,-4-3 0,1 0 0,0 0 0,0 0 0,0 0 0,-1 0 0,0 0 0,1 0 0,-1 0 0,1 0 0,0 0 0,0 0 0,0 0 0,-1 0 0,1 0 0,-1 0 0,0 0 0,-3 0 0,2 0 0,-2 0 0,4 0 0,-1 0 0,-2 0 0,3 0 0,0-3 0,3-1 0,4-3 0,0-1 0,0 1 0,0-1 0,0 1 0,0 0 0,4 0 0,0 0 0,3 3 0,-3-3 0,3 6 0,-4-2 0,4 3 0,0 0 0,0 0 0,1 0 0,-1 0 0,0 0 0,1 0 0,-1 0 0,1 0 0,-1 0 0,0 0 0,0 0 0,1 0 0,-1 0 0,0 0 0,1 0 0,-1 4 0,0-4 0,-2 7 0,-2-6 0,-3 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32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24575,'11'0'0,"-1"0"0,-2 0 0,-4 3 0,-1 1 0,-6 0 0,-1-1 0,-4-3 0,1 0 0,-1 0 0,4-3 0,1 2 0,3-2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39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215 146 24575,'-11'4'0,"1"2"0,2-5 0,1 6 0,-1-6 0,0 2 0,1-3 0,-1 3 0,1-2 0,-1 2 0,1-3 0,-1 0 0,1 0 0,-1 0 0,1 0 0,0 0 0,-1 0 0,1 0 0,0 0 0,0 0 0,-1 0 0,1 0 0,-1 0 0,1 0 0,-1 0 0,1-3 0,3-1 0,-3-3 0,6 0 0,-2-1 0,3 1 0,0-1 0,0 1 0,0-1 0,0 1 0,0-1 0,0 0 0,0 1 0,0-5 0,3 3 0,2 1 0,2 1 0,1 3 0,-1 0 0,-3-3 0,3 6 0,-3-6 0,4 7 0,-1-7 0,0 6 0,1-2 0,-1-1 0,1 4 0,-1-4 0,0 4 0,1-3 0,-1 2 0,1-2 0,-1 3 0,1 0 0,-1 0 0,0 0 0,1 0 0,-1 0 0,0 0 0,0 0 0,0 0 0,1 3 0,-1 1 0,-3 3 0,2 1 0,-2-1 0,0 0 0,3 1 0,-6-1 0,5 1 0,-5-1 0,3 1 0,-4-1 0,3-2 0,-2 1 0,2-2 0,-3 3 0,0 0 0,0 0 0,0 1 0,-3-1 0,-1 0 0,-4 1 0,1-1 0,-1-3 0,4 3 0,-3-6 0,3 5 0,0-5 0,1 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1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136 173 24575,'-10'4'0,"2"-1"0,-6-3 0,6 0 0,-3 0 0,3 0 0,0 0 0,1 0 0,-1 0 0,0 0 0,1 0 0,-1 0 0,4-3 0,-3-2 0,3-2 0,0-1 0,-3 1 0,6 0 0,-2-1 0,3 1 0,0 0 0,0 0 0,0 0 0,0 0 0,0-1 0,0 1 0,0-1 0,3 1 0,1-1 0,4 1 0,-1-1 0,1 0 0,-1 4 0,5-3 0,-3 3 0,2-4 0,1 4 0,-4-3 0,4 6 0,-1-2 0,-2 3 0,6 0 0,-6 0 0,2 0 0,-3 0 0,-1 0 0,1 0 0,0 0 0,-1 0 0,0 0 0,1 0 0,-2 3 0,2 1 0,-4 3 0,2 1 0,-5-1 0,6 5 0,-6 1 0,3-1 0,-4 4 0,0-8 0,0 4 0,0-5 0,0 1 0,0-1 0,0 1 0,0-1 0,0 1 0,0-1 0,0 1 0,-3-1 0,-2-3 0,-2-1 0,-1 1 0,-3 0 0,-2 0 0,0 0 0,-2 0 0,2 1 0,-4-1 0,0 4 0,5-4 0,-4 0 0,3 0 0,1-4 0,0 0 0,4 0 0,1 0 0,-1 0 0,1 0 0,3-3 0,1-1 0,3-3 0,0 0 0,0-4 0,0 2 0,0-2 0,0 4 0,0-1 0,0 1 0,0-1 0,0-4 0,0 4 0,0-4 0,0 8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15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190 172 24575,'-7'-8'0,"-1"0"0,5 3 0,-1 0 0,1 0 0,0-1 0,-2 1 0,4 0 0,-1 0 0,2-1 0,0 2 0,0-2 0,0 1 0,0-1 0,2 3 0,1 1 0,2 2 0,-2 2 0,-1 1 0,-2 2 0,0 0 0,-2 0 0,-4 1 0,0 0 0,-2-1 0,-1 3 0,3-2 0,-3 2 0,1 1 0,2-3 0,-5 3 0,5-4 0,-2 0 0,2-2 0,-2 2 0,1-4 0,-1 1 0,3-2 0,0 0 0,-1 0 0,-2 0 0,2 0 0,-3 0 0,4-2 0,0 0 0,2-3 0,1-1 0,2 0 0,0 1 0,0 0 0,0 0 0,0-1 0,0 1 0,0-1 0,0 1 0,0 0 0,0-1 0,0 0 0,0-2 0,2 2 0,1-2 0,0 3 0,2-4 0,-2 3 0,3-2 0,-1 2 0,0 1 0,1-3 0,0 2 0,-1 0 0,0 1 0,0 2 0,1-3 0,0 1 0,-1 0 0,0 2 0,0-2 0,1 4 0,-1-1 0,0 2 0,0 0 0,0 0 0,0 0 0,0 2 0,-2 1 0,-1 2 0,-2 0 0,0 0 0,0 1 0,0-1 0,0 0 0,0 0 0,0 1 0,0 0 0,0-1 0,0 0 0,-2 0 0,1 1 0,-4-1 0,2 0 0,-3-2 0,4 2 0,0-2 0,2 2 0,0 0 0,0 0 0,-3 1 0,3-1 0,-3 0 0,1-2 0,1 2 0,-4-5 0,3 3 0,-1-3 0,1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4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130 102 24575,'-11'-11'0,"3"1"0,-3 6 0,3-3 0,1 3 0,3-4 0,-3 4 0,6-3 0,-6 6 0,6-5 0,-2 2 0,3-3 0,0 0 0,0 0 0,0 0 0,3 3 0,1 0 0,3 4 0,0 0 0,0 0 0,1 0 0,-1 0 0,-3 4 0,-1-1 0,-3 5 0,0-1 0,0 0 0,0 1 0,0 0 0,0-1 0,-4 0 0,0 1 0,-3-1 0,-1 1 0,0-1 0,1 1 0,-1-1 0,0 1 0,4-1 0,-3-3 0,3 0 0,-3-4 0,0 0 0,0 0 0,0 0 0,0 0 0,3 0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6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0 24575,'-7'15'0,"-1"-4"0,0 5 0,-4-7 0,3 7 0,-3-8 0,4 4 0,0-5 0,1 1 0,-1-1 0,0 1 0,1 0 0,-1-1 0,1-3 0,-1-1 0,1-3 0,0 0 0,0 0 0,0 0 0,3-3 0,1 0 0,3-5 0,0 1 0,0-1 0,0 1 0,3-1 0,2 1 0,2 3 0,-3-3 0,3 6 0,-3-2 0,3-1 0,0 4 0,0-4 0,0 4 0,1 0 0,-1 0 0,1 0 0,-1 0 0,-3-6 0,-1 5 0,-3-5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48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0 24575,'0'16'0,"0"-1"0,0-8 0,0 5 0,0-3 0,0 2 0,0-3 0,0-1 0,-4 1 0,0-1 0,-3 1 0,-1-1 0,0 1 0,4-1 0,-3 1 0,3-1 0,-3 1 0,-1-4 0,1-1 0,0-3 0,0 0 0,-1 0 0,1 0 0,-1 0 0,1 0 0,3-3 0,0-1 0,1-4 0,2 0 0,-2 1 0,3-1 0,0 1 0,0 0 0,0-4 0,0 2 0,3-2 0,1 4 0,4-1 0,-1 1 0,1-1 0,-1 0 0,1 4 0,-1-3 0,1 3 0,-1 0 0,-3 1 0,-1 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54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96 24575,'5'-4'0,"-2"1"0,10 3 0,-6 0 0,1 0 0,-1 0 0,1 0 0,-1 0 0,0 0 0,-3 3 0,2-2 0,-2 5 0,0-2 0,3 0 0,-3 3 0,0-3 0,3 0 0,-7 3 0,7-6 0,-6 5 0,2-2 0,-3 4 0,0-1 0,0 0 0,0 1 0,0-1 0,0 1 0,0 3 0,0-2 0,0 2 0,0-3 0,0 0 0,0-1 0,0 0 0,0 0 0,-3 0 0,2 1 0,-6-4 0,3 3 0,0-3 0,-3 0 0,3 3 0,-4-7 0,0 7 0,1-6 0,0 2 0,-1-3 0,1 0 0,0 0 0,0 0 0,-1 0 0,1 0 0,3-3 0,-3 2 0,3-6 0,-4 3 0,4-4 0,-3 1 0,3-1 0,0 0 0,-3 1 0,6-5 0,-2-1 0,3-3 0,0-1 0,0 0 0,0 5 0,0 0 0,0 0 0,0 4 0,0-4 0,0 5 0,0 0 0,0-1 0,0 1 0,0-1 0,3 0 0,-2 1 0,5-1 0,-2 1 0,4 2 0,-5-1 0,4 5 0,-3-2 0,0 0 0,2 2 0,-1-6 0,2 6 0,-3-6 0,3 3 0,-3 0 0,4-3 0,-1 6 0,1-2 0,-1 3 0,0 0 0,-1 0 0,1 0 0,0 0 0,-3 3 0,-1 1 0,-3 3 0,0 0 0,0 0 0,0 0 0,0 1 0,0-1 0,0 0 0,0 0 0,0 1 0,0 0 0,0-1 0,0-3 0,0-1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5:57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85 24575,'3'10'0,"-3"-3"0,0-7 0,-3-7 0,3-1 0,0-3 0,0 3 0,0 1 0,0-1 0,3 0 0,1 1 0,0 0 0,2-1 0,-2 4 0,0-3 0,3 6 0,-3-2 0,4 3 0,-1-3 0,1 2 0,-1-2 0,1 3 0,-1 0 0,1 0 0,-1 0 0,5 0 0,-4 0 0,4 0 0,-5 0 0,1 0 0,-1 0 0,-3 3 0,-1 1 0,-3 3 0,0 0 0,0 0 0,0 1 0,0 0 0,0-1 0,-3-3 0,-1 3 0,-4-3 0,0 4 0,4-1 0,-3 1 0,7-1 0,-7-3 0,6 3 0,-6-6 0,6 6 0,-5-7 0,2 4 0,-3-4 0,3 0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0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81 24575,'0'-11'0,"0"1"0,4 5 0,0-1 0,0 1 0,3 1 0,-3-2 0,3 5 0,0-6 0,0 7 0,0-7 0,1 6 0,-1-5 0,0 5 0,1-2 0,-4-1 0,3 3 0,-3-2 0,3 3 0,-3 3 0,-1 1 0,-3 3 0,0 1 0,0-1 0,0 1 0,0-1 0,0 1 0,0-1 0,0 1 0,0-1 0,0 0 0,0 0 0,0 1 0,-4-4 0,0-1 0,0 0 0,-2-2 0,5 5 0,-5-6 0,5 7 0,-5-3 0,2 0 0,-4 2 0,1-5 0,3 6 0,-3-6 0,3 2 0,-3-3 0,-1 0 0,5 0 0,-1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3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169 129 24575,'0'-11'0,"0"-4"0,0 3 0,0-1 0,3 1 0,6 1 0,3 2 0,5 0 0,-5 5 0,4 1 0,-3 2 0,-1-3 0,4 4 0,-8 0 0,4 0 0,-4 0 0,-1 0 0,1 0 0,-1 0 0,-3 3 0,0 1 0,-4 3 0,0 0 0,-4-3 0,0 3 0,-4-7 0,4 7 0,-3-3 0,-1 4 0,-1-4 0,-6 4 0,6-7 0,-7 6 0,8-6 0,-8 7 0,3-8 0,-4 4 0,5-4 0,-4 0 0,3 0 0,-3 0 0,3 0 0,-3 0 0,7 0 0,-6 0 0,6 0 0,-3 0 0,5 0 0,-1 0 0,0 0 0,1 0 0,-1 0 0,1 0 0,-1-3 0,1-1 0,3-3 0,1 0 0,3 0 0,0-1 0,0 1 0,0 0 0,0 0 0,0 0 0,0-1 0,0 1 0,0-1 0,3 4 0,1-2 0,3 5 0,0-2 0,-3 0 0,2 2 0,-2-3 0,4 4 0,-1 0 0,0 0 0,0 0 0,0 0 0,1 0 0,-1 0 0,0 0 0,1 0 0,-1 0 0,1 0 0,-1 0 0,1 0 0,-1 0 0,0 0 0,1 0 0,-1 0 0,0 0 0,-3 0 0,-1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5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0 129 24575,'0'-21'0,"0"6"0,0 3 0,0 5 0,3 3 0,1 1 0,3 3 0,1 0 0,-1 0 0,1 0 0,-1 0 0,0 0 0,1 0 0,-1 0 0,1 0 0,-1 0 0,1 0 0,-1 0 0,-3-3 0,2 2 0,-2-5 0,3 5 0,-3-6 0,-1 3 0,-6 0 0,2-6 0,-5 9 0,1-9 0,1 5 0,-3 1 0,7-3 0,-7 7 0,6-4 0,-2 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08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57 24575,'-4'8'0,"-3"-1"0,3 1 0,-4-1 0,0 1 0,1-4 0,-1 3 0,0-6 0,1 2 0,0-3 0,0 0 0,0 0 0,3-3 0,1-2 0,3-2 0,0-1 0,0 1 0,0 0 0,0 0 0,3 3 0,1 1 0,3 3 0,1 0 0,-1 0 0,1 0 0,-1 0 0,1 0 0,-1 0 0,1 0 0,-1 0 0,0 0 0,-2-6 0,-2 1 0,-3-5 0,3 2 0,1 1 0,4 2 0,-1-1 0,1 2 0,-1-1 0,0 2 0,-3 3 0,-1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13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12 24575,'0'11'0,"0"-1"0,0-2 0,-4 4 0,4-4 0,-4 8 0,0-8 0,4 8 0,-7-8 0,3 4 0,-4-1 0,0-2 0,3 3 0,-1-5 0,2-3 0,-4 0 0,1-4 0,0 0 0,0 0 0,0 0 0,0 0 0,0 0 0,-1 0 0,1 0 0,-5 0 0,3 0 0,-6 0 0,6 0 0,-3-4 0,1 0 0,2-8 0,-3 3 0,7-3 0,-1 5 0,5-1 0,-3 0 0,4 1 0,0-1 0,0 0 0,0 1 0,0-1 0,0 1 0,0 0 0,0-1 0,0 1 0,0 0 0,3 3 0,-2-2 0,5 5 0,-2-3 0,4 4 0,-4-3 0,2 2 0,-2-2 0,3 3 0,1 0 0,-1-4 0,1 3 0,-1-2 0,1 3 0,-1 0 0,1 0 0,-1 0 0,1 0 0,-1 0 0,0 0 0,-3 3 0,-1 1 0,-3 3 0,0 0 0,0 1 0,0 0 0,0-1 0,0 0 0,0-3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19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1 24575,'0'24'0,"0"4"0,0-8 0,0 4 0,0-1 0,0-2 0,0 6 0,3-7 0,1 8 0,7-4 0,-2 0 0,9 4 0,-6-3 0,5 0 0,-7 2 0,4-6 0,-1 6 0,1-6 0,-1 2 0,0-4 0,0 1 0,-3-1 0,2 0 0,-5 1 0,6-1 0,-6-2 0,2 1 0,-3-6 0,3 3 0,-3-3 0,3 0 0,-3 0 0,0 0 0,0 0 0,0 0 0,-3-3 0,2 2 0,-4-3 0,1 4 0,1 0 0,-2 0 0,1-1 0,-2 1 0,3 0 0,-2 0 0,1 0 0,-2-3 0,0 2 0,0-2 0,0 3 0,0 5 0,0-7 0,0 6 0,0-10 0,3 6 0,-3-6 0,3 5 0,-3-5 0,0 5 0,2-5 0,-1 5 0,1-2 0,1 3 0,-3 3 0,5-6 0,-4 6 0,1-6 0,-2 3 0,0-3 0,0 2 0,0-5 0,0 2 0,0 0 0,0-2 0,0 1 0,-2 1 0,1-2 0,-3 2 0,3 0 0,-1 1 0,2 6 0,-3-2 0,2 6 0,-1-7 0,2 6 0,0-1 0,0 2 0,0-3 0,0 3 0,0-3 0,0 3 0,0-3 0,0 3 0,0-7 0,0 3 0,0-3 0,0-3 0,0 0 0,0-4 0,-5 0 0,-4-2 0,0-1 0,-4-5 0,4 0 0,-3-5 0,0 1 0,3-1 0,-2-1 0,2 0 0,-3-3 0,3 0 0,-3 1 0,3-5 0,-4 0 0,3-3 0,-3-1 0,6-3 0,-5 2 0,4 2 0,-1 0 0,3 6 0,3 0 0,-3 2 0,6 5 0,-6-2 0,6 3 0,-5-1 0,2-1 0,-2-2 0,-1-5 0,0 1 0,2-3 0,2 4 0,2-3 0,0 2 0,0-5 0,0 5 0,0-2 0,0 3 0,0 3 0,0 1 0,0 2 0,4 0 0,4 3 0,1 6 0,1 7 0,-4 7 0,1 6 0,1 11 0,-2-4 0,3 12 0,-6-9 0,4 11 0,-5-5 0,1 9 0,-3-3 0,0 4 0,0-5 0,0 4 0,0-3 0,-3-1 0,-2-1 0,-6 0 0,2-4 0,-2 0 0,-1-2 0,5-8 0,-4 4 0,4-9 0,0 4 0,0-4 0,0 0 0,0-1 0,0 1 0,1-3 0,-1 6 0,-3-7 0,3 8 0,-3-8 0,3 3 0,-2-3 0,2-1 0,-5-3 0,5 3 0,-4-7 0,4 3 0,-4-3 0,1 0 0,1 0 0,-2 0 0,4 0 0,-4-3 0,4 2 0,-4-4 0,-1 3 0,0-3 0,0 0 0,1-1 0,2 0 0,-3 0 0,-3-3 0,2 0 0,1-3 0,0 0 0,6 0 0,-2 0 0,15-15 0,-6 12 0,8-12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7:18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67 24575,'9'0'0,"-2"0"0,-2 2 0,1-1 0,-1 1 0,-2 0 0,-1 1 0,-2 2 0,0 0 0,0 0 0,-2-2 0,0-1 0,-4-2 0,2 0 0,1-2 0,1-1 0,2-3 0,0 1 0,0 0 0,0 0 0,0-1 0,0 2 0,0-1 0,0-1 0,0 0 0,0 1 0,0 0 0,0 0 0,2 2 0,1 1 0,2 2 0,0-2 0,1 2 0,-1-3 0,0 3 0,0 0 0,1 0 0,-1 0 0,-2 2 0,-1 1 0,-2 2 0,0 1 0,0-1 0,0 0 0,0 0 0,0 1 0,0 0 0,0 2 0,0-2 0,0 2 0,0-3 0,-2 1 0,-1-1 0,-3 0 0,1-2 0,-1 2 0,1-5 0,-1 3 0,1-1 0,0-1 0,-1 1 0,1-2 0,-1 0 0,-2 0 0,2 0 0,-2 3 0,2-3 0,1 2 0,-1-2 0,1 0 0,0 0 0,-1 0 0,2 0 0,-1 0 0,2-2 0,-2-1 0,4-2 0,-1-1 0,2 1 0,0 0 0,0 0 0,0-1 0,0 1 0,0-4 0,0 3 0,0-2 0,0 0 0,0 2 0,0-3 0,2 4 0,1 2 0,0-2 0,3 2 0,-4 0 0,3 1 0,-2-1 0,2 3 0,-2-3 0,-1 1 0,3 1 0,-5-4 0,5 5 0,-5-3 0,3 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18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91 24575,'-4'-11'0,"3"3"0,5 2 0,4 3 0,-1-1 0,1 3 0,-1-5 0,1 5 0,-1-6 0,1 6 0,-1-2 0,1 3 0,-1 0 0,1 0 0,-1 0 0,1 0 0,-1 0 0,1 0 0,0 0 0,-1 0 0,1 0 0,-1 0 0,0 0 0,1 0 0,-1 0 0,0 0 0,1 0 0,-1 0 0,0 0 0,0 0 0,0 0 0,-3 3 0,-1 1 0,0 3 0,-2 1 0,3-1 0,-4 1 0,0-1 0,0 1 0,0-1 0,0 1 0,0-1 0,0 1 0,0-1 0,-4 1 0,0-1 0,-4 1 0,1-1 0,-1 1 0,-4 0 0,4 0 0,-4-1 0,4 1 0,1-1 0,-1 1 0,0-4 0,1 3 0,-1-6 0,1 5 0,-1-5 0,-4 2 0,4-3 0,-4 0 0,4 0 0,1 0 0,-1 0 0,0 0 0,1 0 0,-1 0 0,0 0 0,1 0 0,3-3 0,1-1 0,3-3 0,0 0 0,0 0 0,0-1 0,0 1 0,0 0 0,0-1 0,0 1 0,0-1 0,0 0 0,0-3 0,0 2 0,0-3 0,0 5 0,0-5 0,0 3 0,0-2 0,0 3 0,0 1 0,3-1 0,1 1 0,3 3 0,0-2 0,0 5 0,1-6 0,-1 3 0,1 0 0,-1-3 0,1 3 0,3-1 0,-2 2 0,3 0 0,-5 2 0,1-3 0,-1 4 0,1 0 0,-1 0 0,1 0 0,-1 0 0,1 0 0,-1 0 0,-6 0 0,1 4 0,-5 0 0,0 3 0,-1 1 0,0-1 0,-3 1 0,3-1 0,-3-3 0,3 2 0,-3-5 0,3 2 0,0-6 0,1-1 0,6 0 0,2-3 0,6 6 0,-2-6 0,2 7 0,-3-4 0,-1 4 0,1 0 0,-4 0 0,-1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21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21 24575,'0'15'0,"0"-4"0,0 1 0,0-5 0,-4 1 0,0-4 0,-3-1 0,0-3 0,0 0 0,0 0 0,0 0 0,-1 0 0,1 0 0,0 0 0,0 0 0,-1 0 0,1 0 0,0 0 0,0 0 0,0 0 0,0 0 0,0 0 0,0 0 0,-1 0 0,4-3 0,1-1 0,3-3 0,0 0 0,0 0 0,0-1 0,0 1 0,0-1 0,0 1 0,0-1 0,0 1 0,3 3 0,1 1 0,4 3 0,-1 0 0,1 0 0,-1 0 0,0 0 0,0 0 0,-3 3 0,3 1 0,-7 3 0,4 1 0,-1-1 0,-2 1 0,2-1 0,-3 1 0,0-1 0,0 1 0,0-1 0,0 5 0,0-4 0,4 4 0,-4-5 0,4 1 0,-4-7 0,0-2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24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 24575,'0'11'0,"0"-1"0,0-3 0,0 1 0,0-1 0,0 1 0,0-1 0,0 5 0,0-4 0,0 8 0,-3-7 0,2 6 0,-10-6 0,6 3 0,-7-4 0,0 0 0,4-1 0,-8 1 0,7-3 0,-6-2 0,6-3 0,-7 0 0,8 0 0,-4 0 0,4 0 0,1 0 0,-1 0 0,1 0 0,0 0 0,0 0 0,3-3 0,-3-1 0,7-4 0,-4 0 0,4 1 0,0-1 0,0 1 0,0 0 0,0 0 0,0-1 0,0 0 0,4-3 0,0 2 0,4-3 0,0 5 0,-4-1 0,2 4 0,-1-3 0,2 6 0,-3-5 0,2 5 0,-2-6 0,4 6 0,-1-2 0,-3 0 0,3 2 0,-3-3 0,3 4 0,0 0 0,0 0 0,0 0 0,-3 0 0,-1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34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57 24575,'0'12'0,"0"2"0,0-5 0,0 6 0,-3-6 0,-1 2 0,0 1 0,-3-3 0,6 2 0,-2-3 0,-1-4 0,3 3 0,-5-7 0,2 4 0,-3-4 0,0 0 0,0 0 0,-1 0 0,1 0 0,3-3 0,1-2 0,3-2 0,0 0 0,0 0 0,0-5 0,0 3 0,0-6 0,0 2 0,4-4 0,0 4 0,4-2 0,0 6 0,0-3 0,-4 5 0,3-1 0,-6 1 0,5 2 0,-2-1 0,3 5 0,1-2 0,-1 3 0,0 0 0,1 0 0,-1 0 0,0 0 0,0 0 0,0 0 0,0 3 0,0 1 0,-3 3 0,0 1 0,-1-1 0,-2 0 0,2 0 0,-3 0 0,0 0 0,0 0 0,0-3 0,0-1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36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46 24575,'0'15'0,"-4"-3"0,3 3 0,-6-2 0,3-1 0,-8 4 0,3-8 0,-2 4 0,6-4 0,-1-1 0,1-3 0,-2 0 0,-1-4 0,1 0 0,-1 0 0,1 0 0,0 0 0,2-3 0,2-1 0,3-4 0,0 1 0,0-1 0,0 1 0,0-1 0,0 1 0,0-1 0,0 0 0,0 1 0,0-1 0,0 1 0,0-1 0,4 1 0,0 3 0,0-3 0,3 3 0,-3 0 0,0-3 0,3 2 0,-7-2 0,7 3 0,-6-2 0,6 5 0,-3-2 0,0 0 0,3 2 0,-7-6 0,7 6 0,-7-2 0,3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43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77 24575,'0'11'0,"-3"4"0,-2-7 0,1 4 0,-3-5 0,3 1 0,-4-1 0,0 1 0,1-4 0,0-1 0,-1-3 0,1 3 0,-1-2 0,1 2 0,-1-3 0,1 0 0,-1 0 0,1 0 0,0-3 0,3-1 0,-3 0 0,6-3 0,-2 3 0,3-3 0,0 0 0,0 0 0,0-1 0,0-3 0,0 2 0,0-7 0,0 8 0,0-4 0,0 4 0,0 1 0,0-1 0,0 1 0,0-1 0,0 1 0,3 3 0,1 1 0,3 3 0,1-4 0,-1 3 0,1-2 0,-1 3 0,0 0 0,0 0 0,1 0 0,-5 0 0,0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48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82 123 24575,'0'11'0,"0"-1"0,-3-3 0,-1 0 0,-4-3 0,1-1 0,3 1 0,-3-4 0,3 4 0,-3-4 0,-1 0 0,1 0 0,-1 0 0,1 0 0,3-3 0,1-1 0,3-3 0,0-1 0,0 1 0,0 0 0,0 0 0,0-1 0,0-3 0,4-2 0,0 0 0,8-3 0,-4 8 0,8-4 0,-3 0 0,-1 3 0,4 1 0,-4 1 0,1 6 0,-2-6 0,-3 6 0,4-3 0,-4 4 0,4 0 0,-1 0 0,-2 0 0,6 0 0,-6 0 0,6 0 0,-6 0 0,2 0 0,-3 4 0,-1 0 0,1 3 0,-1 1 0,-2-1 0,-2 1 0,0-1 0,-2 1 0,2-1 0,-3 1 0,0-1 0,0 1 0,0-1 0,0 1 0,0-1 0,0 0 0,0 0 0,-3 1 0,-1-5 0,-7 1 0,2-1 0,-3-2 0,1 2 0,2-3 0,-3 3 0,5-2 0,-1 3 0,0-4 0,1 0 0,-1 0 0,1 0 0,0 0 0,-1 0 0,1 0 0,-1 0 0,1 0 0,-1 0 0,1 0 0,-1 0 0,0 0 0,1 0 0,-1 0 0,0 0 0,1 0 0,-1 0 0,1 0 0,-1 0 0,0-4 0,1 3 0,2-5 0,-1 5 0,1-6 0,1 3 0,1-4 0,3 0 0,-4 1 0,4-1 0,-4 1 0,4 3 0,0 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51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95 24575,'-16'0'0,"-3"0"0,10 0 0,-6 0 0,6 0 0,-7 0 0,8 0 0,-8 0 0,7 0 0,-2 0 0,3 0 0,0 0 0,1 0 0,2-4 0,-1 4 0,5-7 0,-3 3 0,4-3 0,0 0 0,4 3 0,0-2 0,3 5 0,0-2 0,1 3 0,-1 0 0,0 0 0,1 0 0,-1 0 0,-3 3 0,-1 1 0,-3 3 0,0 0 0,0 1 0,0-1 0,-4-2 0,0-2 0,-3-3 0,0 0 0,0 0 0,-1 0 0,1 0 0,-1 0 0,0 0 0,1 0 0,-1 0 0,4-3 0,1-1 0,3-3 0,0-1 0,0 1 0,0 0 0,0-1 0,3 4 0,1-2 0,4 2 0,-1 0 0,-3-3 0,2 6 0,-1-5 0,2 5 0,1-6 0,-1 6 0,1-2 0,-1 0 0,1 2 0,-1-2 0,0 3 0,1 0 0,-1 0 0,0 0 0,1 0 0,-5 0 0,1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6:53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229 104 24575,'-11'0'0,"1"0"0,-2 0 0,-1 0 0,1 0 0,-4 0 0,3 0 0,1 0 0,0 0 0,0 0 0,4 0 0,-4 0 0,0 0 0,4 0 0,-4 0 0,4 0 0,1 0 0,-1 0 0,0 0 0,1 0 0,3-3 0,-3 2 0,6-6 0,-2 3 0,3-3 0,0 0 0,0-1 0,0 0 0,0 1 0,0-1 0,0 1 0,0 0 0,3 3 0,-2-2 0,5 5 0,-2-5 0,4 5 0,-1-2 0,-3-1 0,3 3 0,-3-2 0,4 3 0,-1 0 0,0 0 0,1 0 0,-1 0 0,0 0 0,0 0 0,0 0 0,0 0 0,0 0 0,0 0 0,0 0 0,1 0 0,-1 0 0,0 0 0,0 0 0,1 0 0,-1 3 0,-3 1 0,-1 3 0,-3 0 0,-3-3 0,2-1 0,-2-3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06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85 24575,'-7'11'0,"0"3"0,-1-6 0,0 8 0,0-7 0,3 2 0,-1-3 0,1-1 0,1 1 0,-3-4 0,7 3 0,-7-7 0,3 4 0,-4-4 0,1 0 0,0 0 0,-1 0 0,1 0 0,-1-4 0,1 0 0,-1-8 0,4 4 0,-4-4 0,8 4 0,-4 1 0,4-1 0,0 1 0,0 0 0,0-1 0,0 1 0,0-1 0,0 1 0,0-1 0,0 1 0,4-1 0,0 4 0,3-3 0,1 3 0,-1-4 0,1 4 0,-1-3 0,1 3 0,-1-1 0,1-1 0,-1 5 0,1-3 0,-1 1 0,1 2 0,-1-2 0,1 3 0,-1 0 0,1 0 0,-1 0 0,1 0 0,-1 0 0,0 0 0,0 0 0,-6 0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2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24575,'8'0'0,"1"0"0,15 0 0,-6 0 0,6 0 0,-1 0 0,-10 0 0,23 0 0,-17 0 0,13 0 0,-13 0 0,-2 0 0,-2 0 0,-3 0 0,-1 0 0,1 0 0,0 0 0,2 0 0,-5 0 0,2 0 0,-2 0 0,-3 0 0,2 0 0,-3 0 0,0 0 0,1 0 0,-1 0 0,0 0 0,0 0 0,1 0 0,-1 0 0,1 0 0,-4 0 0,1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09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13 253 24575,'-4'-11'0,"1"-1"0,3-5 0,0-5 0,3 4 0,2-3 0,3 8 0,0-3 0,0 4 0,-3-1 0,2 1 0,-3 5 0,4-1 0,-1 0 0,0 1 0,1-1 0,0 4 0,-1-3 0,1 3 0,3 0 0,2-4 0,-1 8 0,4-8 0,-8 7 0,4-3 0,0 4 0,-4-3 0,4 2 0,-5-2 0,1 3 0,-1 0 0,0 0 0,1 0 0,-5 6 0,0 3 0,-3 6 0,0 6 0,0-3 0,0 8 0,0-8 0,0 4 0,0-6 0,0-3 0,0-2 0,-3-3 0,2 0 0,-2-1 0,-1 1 0,0-4 0,-4 2 0,1-5 0,-1 3 0,1-4 0,-1 3 0,-4-2 0,0 2 0,-1-3 0,-3 0 0,8 0 0,-4 0 0,4 0 0,1 0 0,-1 0 0,1 0 0,-1 0 0,1 0 0,0 3 0,0-2 0,-1 3 0,1-4 0,-1 0 0,1 0 0,-1 0 0,1 0 0,-1 0 0,4-4 0,0 0 0,1-8 0,2 4 0,-3-4 0,4 4 0,0 1 0,0-1 0,0 1 0,0-1 0,0 1 0,0 0 0,3-1 0,2 1 0,2-1 0,1 1 0,3-1 0,-2 3 0,2 1 0,1 1 0,-4 2 0,4-3 0,-5 4 0,1 0 0,-1 0 0,0 0 0,0 0 0,1-3 0,-1-2 0,1-2 0,-1-1 0,1 4 0,-1-3 0,1 6 0,-4-2 0,-1 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13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61 286 24575,'-4'-7'0,"1"-1"0,3-3 0,0 2 0,0-6 0,0 6 0,0-7 0,-7 7 0,5-7 0,-6 7 0,8-2 0,0 3 0,0-4 0,0 4 0,0-8 0,0 7 0,0-6 0,0 6 0,0-3 0,0 5 0,0-5 0,0 3 0,0-2 0,0 3 0,4 4 0,0-2 0,3 1 0,1 1 0,-1 1 0,1 3 0,-1-3 0,0 2 0,0-2 0,0 3 0,1 0 0,-1 0 0,0 0 0,-3 3 0,0 1 0,-4 3 0,0 0 0,0 0 0,0 0 0,0 1 0,0-1 0,0 0 0,0 1 0,0-1 0,0 1 0,0-1 0,0 1 0,0-1 0,-4 1 0,3-1 0,-5 1 0,5-1 0,-6 1 0,6-1 0,-5 1 0,5-1 0,-6-3 0,7 2 0,-7-2 0,3 4 0,-1-1 0,-1-3 0,5 3 0,-6-3 0,3 3 0,-3 0 0,0-3 0,-1 2 0,1-5 0,0 2 0,0-3 0,0 0 0,0 0 0,3-3 0,1-1 0,3-3 0,0 0 0,0 0 0,0 3 0,0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15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134 104 24575,'0'-16'0,"0"4"0,0-3 0,3 6 0,1 1 0,4 1 0,-1 3 0,5-1 0,-4 2 0,4 3 0,-5 0 0,1 0 0,-1 0 0,1 0 0,-1 0 0,1 0 0,-1 0 0,1 0 0,-4 3 0,-1 1 0,-3 3 0,3 1 0,-2-1 0,2 1 0,-3-1 0,0 1 0,0-1 0,0 1 0,0 4 0,0-4 0,0 8 0,0-8 0,0 4 0,-3-5 0,-1 1 0,-4-1 0,-4 1 0,4 0 0,-4 0 0,0-4 0,0 3 0,-1-6 0,1 3 0,0-1 0,4-2 0,-8 3 0,7-4 0,-2 0 0,3 0 0,-3 0 0,2 0 0,-3 0 0,0 0 0,4 0 0,-4 0 0,5 0 0,-1 0 0,1 0 0,3-3 0,-3-1 0,6-4 0,-2 1 0,3 0 0,0-1 0,0 1 0,0-1 0,0 1 0,0 0 0,0-1 0,0 1 0,0 0 0,0 0 0,3-1 0,-2 1 0,5-1 0,-5 1 0,6 3 0,-3 1 0,0-1 0,-1 1 0,-3-4 0,0-1 0,0 1 0,0-5 0,0 4 0,0-8 0,0 7 0,0 1 0,0 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3:07:57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90 24575,'-4'-8'0,"1"1"0,3 0 0,0-1 0,0 0 0,0 1 0,0-1 0,0 1 0,0-1 0,0 1 0,3 0 0,2 3 0,2 0 0,0 4 0,0 0 0,1 0 0,-1 0 0,1 0 0,-1 0 0,0 0 0,0 0 0,-4 4 0,0 0 0,1 0 0,0 2 0,0-2 0,2 0 0,-5 3 0,3-3 0,-4 3 0,0 1 0,0-1 0,0 0 0,0 1 0,0-1 0,0 0 0,0 1 0,-4-4 0,0 2 0,-3-5 0,-1 2 0,1-3 0,-1 0 0,0 0 0,1 0 0,-1 0 0,1 0 0,3-3 0,-3 2 0,7-5 0,-4 2 0,4-4 0,0 1 0,0 3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2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24575,'0'3'0,"0"2"0,0 7 0,0-1 0,0 5 0,0-4 0,0 3 0,0-3 0,0 0 0,0-3 0,0-1 0,0 0 0,0-2 0,0 2 0,0-2 0,0-1 0,0 0 0,0 0 0,0 4 0,0-3 0,0 1 0,0-2 0,0 1 0,0-2 0,0 1 0,0 1 0,0-1 0,0 0 0,0 0 0,0 1 0,0-1 0,0 0 0,0 0 0,0 1 0,0 0 0,0-1 0,0-2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2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24575,'0'2'0,"0"-1"0,0 7 0,0-4 0,0 1 0,0 1 0,0-1 0,0 0 0,0 0 0,0 1 0,0-1 0,0 0 0,0 1 0,0-1 0,0 1 0,0-1 0,0 0 0,0 0 0,0 0 0,0 0 0,0 0 0,0-2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24575,'5'0'0,"0"0"0,0 0 0,0 0 0,4 0 0,0 0 0,0 0 0,-1 0 0,0 0 0,-2 0 0,5 0 0,-5 0 0,3 0 0,-1 0 0,-2 0 0,2 0 0,-3-2 0,1 1 0,-1-1 0,0 2 0,0 0 0,1 0 0,0 0 0,-1 0 0,-3-3 0,0 3 0,-2-2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24575,'0'4'0,"0"1"0,0 1 0,0 2 0,0-2 0,0 5 0,0-5 0,0 5 0,0-5 0,0 3 0,2 2 0,-1-4 0,7 8 0,-4-6 0,5 3 0,-3-1 0,2-2 0,-1 2 0,1-4 0,-2 4 0,0-5 0,0 5 0,-1-2 0,1 0 0,0 2 0,-1-5 0,1 5 0,-1-2 0,1 0 0,0-1 0,-3-2 0,1-1 0,-3 0 0,1 0 0,0 1 0,-1-1 0,1 0 0,1-2 0,-3 2 0,5-2 0,-4 2 0,1 0 0,0-2 0,1-1 0,2-4 0,-2-4 0,2-3 0,-2-3 0,1-3 0,1 2 0,-2-5 0,3 5 0,1-6 0,-4 6 0,3-5 0,-3 5 0,0-2 0,3 0 0,-3 5 0,0-5 0,3 6 0,-6 0 0,6-2 0,-6 2 0,3 0 0,-1 1 0,-1 2 0,3 1 0,-3-3 0,3 2 0,0-5 0,-1 5 0,2-6 0,-5 6 0,6-3 0,-6 4 0,5 0 0,-4 0 0,1 2 0,-2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24575,'2'5'0,"-1"0"0,4 0 0,-5 0 0,3 1 0,-3 0 0,0-1 0,0 0 0,0 3 0,0-2 0,0 6 0,0-6 0,0 4 0,0-3 0,0 0 0,0-1 0,0 0 0,0-1 0,0-1 0,0 2 0,0-1 0,0-1 0,0 2 0,-3-3 0,3 1 0,-5-3 0,2 1 0,0 0 0,-1-2 0,1 3 0,-2-3 0,0 0 0,0 0 0,-1 0 0,1 0 0,-1 0 0,1 0 0,0 0 0,-1 0 0,0 0 0,1 0 0,0 0 0,0 0 0,2-3 0,1 0 0,2-2 0,-2 0 0,1 0 0,-3 2 0,3-2 0,-1 2 0,-1-2 0,3 0 0,-5-1 0,4 1 0,-1 0 0,2 0 0,0-1 0,0 2 0,0-1 0,0-1 0,0 1 0,0 0 0,0-1 0,0 1 0,2-2 0,1 3 0,2 0 0,-1 4 0,-1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4:3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24575,'-6'0'0,"1"0"0,1 2 0,-2-1 0,3 4 0,1-5 0,2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2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24575,'8'0'0,"1"0"0,6 0 0,5 0 0,0 0 0,3 0 0,1 0 0,-4 0 0,12 0 0,-14 0 0,9 0 0,-14 0 0,3-2 0,-8 1 0,3-2 0,-5 3 0,2-2 0,-2 1 0,-1-1 0,0 2 0,1 0 0,-1 0 0,1 0 0,-1 0 0,-2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2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24575,'0'14'0,"0"-2"0,0 0 0,0 0 0,0 3 0,0-2 0,0 6 0,0-3 0,0-1 0,0 4 0,0-3 0,0 0 0,0-1 0,0-3 0,0-3 0,0-1 0,0-2 0,0-2 0,0 2 0,0-1 0,0 0 0,0 0 0,0 1 0,0-1 0,0 0 0,0 0 0,0 1 0,0-1 0,0 0 0,0 0 0,0-2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2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24575,'8'0'0,"1"0"0,2 0 0,1 0 0,16 0 0,-9 0 0,10 0 0,-14 0 0,0 0 0,-2 0 0,6 0 0,-6 0 0,2 0 0,-3 0 0,-1 0 0,1 0 0,0 0 0,-3 0 0,2 0 0,-3 0 0,4 0 0,-3 0 0,3 0 0,-6 0 0,2 0 0,-3 0 0,0 0 0,1 0 0,-1 0 0,0 0 0,-2-5 0,-1 2 0,-2-3 0,0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2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24575,'5'0'0,"7"0"0,-3 0 0,14 0 0,-10 0 0,7 0 0,-8 0 0,3 0 0,-5 0 0,4 0 0,-5 0 0,2 0 0,1 0 0,-4 0 0,1 0 0,-5 0 0,2 0 0,-1 0 0,1 0 0,-1 0 0,0 0 0,0 0 0,1 0 0,-2 0 0,1 0 0,1 0 0,-1 0 0,0 0 0,0 0 0,-2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3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24575,'0'3'0,"0"-2"0,0 7 0,0-3 0,0 3 0,0-3 0,0 4 0,0-2 0,0 0 0,0 3 0,0-4 0,0 5 0,0-5 0,3 5 0,0-5 0,0 2 0,2-2 0,-2-1 0,2 0 0,0 0 0,-2 1 0,2-1 0,-2 0 0,3 1 0,-1-1 0,0 1 0,0-1 0,1 0 0,-1 0 0,0 1 0,1-1 0,-4 0 0,4-2 0,-3 0 0,2-3 0,0 0 0,0 0 0,1 0 0,-1 0 0,0 0 0,3 0 0,-1 0 0,4 0 0,-5 0 0,5 0 0,-5-3 0,2 0 0,-3-2 0,1 0 0,0-1 0,-1 3 0,0-2 0,-2 2 0,-1-2 0,-2 0 0,0-6 0,0 4 0,0-6 0,0 4 0,0-3 0,0 0 0,0 0 0,0 0 0,0 0 0,0 3 0,0-2 0,0 5 0,0-6 0,0 6 0,0-2 0,3 6 0,-1-3 0,3 2 0,0 0 0,4-2 0,0 4 0,3-4 0,-3 2 0,2-1 0,-2 2 0,2 2 0,-2 0 0,2 0 0,-5 0 0,3 0 0,-4 0 0,0 0 0,0 0 0,1 0 0,-3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15:33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24575,'0'5'0,"0"0"0,0 0 0,0 0 0,0 1 0,0-1 0,0 3 0,0-2 0,0 2 0,0-2 0,0-1 0,0 0 0,0 0 0,0 1 0,0-1 0,0-1 0,0 2 0,0-1 0,0 1 0,0-1 0,0 0 0,0 1 0,0-1 0,2 0 0,-1 0 0,1 1 0,-2-1 0,3-2 0,-3 1 0,3-1 0,-3 3 0,2-1 0,-1 0 0,1 0 0,-2 1 0,0-1 0,0 0 0,2 1 0,-1-1 0,1 0 0,-2-2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5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5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0,3 0 0,-5 0 0,1 0 0,3 0 0,-2 0 0,-1 0 0,3 0 0,-9 0 0,9 0 0,-9 0 0,5 0 0,-2 0 0,0 0 0,2 0 0,-5 0 0,5 0 0,-5 0 0,6 0 0,-6 0 0,2 0 0,-3 0 0,0 0 0,1 0 0,-1 0 0,0 0 0,0 0 0,1 0 0,-1 0 0,0 0 0,-3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24575,'0'5'0,"0"6"0,0 2 0,0 7 0,0-1 0,0 5 0,0-4 0,0 3 0,0 0 0,0-2 0,0 11 0,0-11 0,0 7 0,0-5 0,0-2 0,0-2 0,0 4 0,0-6 0,0 6 0,0-3 0,0-4 0,0 2 0,0-2 0,0 1 0,0-2 0,0-3 0,0 0 0,0-4 0,0 3 0,0-5 0,0 2 0,0-2 0,0 0 0,0-1 0,0-2 0,0-1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24575,'8'0'0,"4"0"0,4 0 0,1 0 0,-2 0 0,-3 0 0,0 0 0,-3 0 0,-2 0 0,-1 0 0,2 0 0,-2 0 0,4 0 0,-4 0 0,2 0 0,-3 0 0,0 0 0,0 0 0,4 0 0,0 0 0,2 0 0,-2 0 0,1 0 0,-4 0 0,6 0 0,-6 0 0,5 0 0,-5 0 0,2 0 0,-3 0 0,1 0 0,-1 0 0,0 0 0,0 0 0,1 0 0,-1 0 0,0 0 0,1 0 0,-1 0 0,1 0 0,-1 0 0,0 0 0,-3 0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24575,'0'14'0,"0"5"0,0 10 0,0 0 0,0 8 0,0-7 0,0 2 0,0 1 0,0 6 0,0-5 0,0 8 0,0-12 0,0 7 0,0-3 0,0 0 0,0-2 0,0-4 0,0 1 0,0-1 0,0-4 0,0 0 0,0-5 0,0 0 0,3-3 0,0-4 0,0-3 0,-1-4 0,1 0 0,-3 1 0,5-3 0,-2-1 0,3-2 0,-1 0 0,0 0 0,1 0 0,2 0 0,1 0 0,2 0 0,5 0 0,-3 0 0,2-5 0,0-2 0,-2-8 0,0-6 0,0-3 0,-5-5 0,2-4 0,-3-1 0,1-4 0,-1 4 0,-2-2 0,-2-11 0,-3 14 0,0-12 0,0 25 0,0-7 0,0 10 0,-3-6 0,-1 7 0,-2 0 0,2 1 0,-1-1 0,2 6 0,-1-4 0,2 5 0,-1-3 0,2 3 0,-1 1 0,2 2 0,0 1 0,0-1 0,0 1 0,0 0 0,0-1 0,0 1 0,0-1 0,5 3 0,5 1 0,6 2 0,3 0 0,4 0 0,2 0 0,3 0 0,-3 0 0,2 0 0,-7 0 0,3 0 0,-6 0 0,1 0 0,-6 0 0,1 0 0,-5 0 0,-2 0 0,-1 0 0,0-2 0,-2 1 0,-1-1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24575,'5'0'0,"0"0"0,0 0 0,1 0 0,-1 0 0,3 0 0,-2 0 0,1 0 0,-2 0 0,1 0 0,-1 0 0,0 0 0,3 0 0,-2 0 0,3 0 0,-4 0 0,0 0 0,0 0 0,1 0 0,-1 0 0,0 0 0,0 2 0,1 1 0,-3 3 0,-1-1 0,0 0 0,-1 0 0,3 1 0,-3 0 0,1-1 0,-2 0 0,0 3 0,0 1 0,0 0 0,0 2 0,0-2 0,0 7 0,0-4 0,0 3 0,0-3 0,0 0 0,-3 3 0,0-3 0,-6 4 0,3-5 0,-6-1 0,6 1 0,-6-2 0,6 0 0,-5 0 0,5-4 0,-5 1 0,5-1 0,-2 1 0,-1-1 0,3 1 0,-3 0 0,4-3 0,0-1 0,0-2 0,-1 0 0,0 0 0,1 0 0,0 0 0,0 0 0,-1 0 0,3-2 0,1-1 0,2-3 0,0 1 0,0-1 0,0 1 0,0 0 0,0-1 0,0 1 0,0 0 0,0 0 0,2 0 0,1 2 0,6-1 0,-3 3 0,4-4 0,-3 4 0,3-2 0,-4 3 0,3-2 0,-4 1 0,3-1 0,-2 2 0,2 0 0,-2 0 0,0 0 0,2 0 0,-2 0 0,4 0 0,-1 0 0,3 3 0,-3 0 0,3 2 0,-3 1 0,0-1 0,1 1 0,-1 0 0,0-1 0,2 1 0,-2 0 0,0 0 0,0-3 0,-4 2 0,0-4 0,0 1 0,1 0 0,-1-1 0,-2 1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2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24575,'0'11'0,"0"1"0,0 0 0,0 1 0,0 6 0,0-6 0,0 5 0,0-2 0,0 4 0,0-2 0,0-1 0,0 2 0,0-7 0,0 3 0,0-3 0,0-3 0,0 2 0,0-2 0,0 0 0,0-1 0,0 0 0,0-2 0,0 6 0,0-6 0,0 5 0,0-5 0,0 2 0,0 0 0,0-2 0,0 3 0,0-1 0,0-2 0,0 2 0,0-3 0,0 4 0,0-3 0,0 4 0,0-4 0,0 5 0,0-5 0,0 6 0,0-6 0,0 2 0,0-3 0,0 0 0,0 1 0,0-3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5:3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0,3 0 0,-5 0 0,1 0 0,3 0 0,-2 0 0,-1 0 0,3 0 0,-9 0 0,9 0 0,-9 0 0,5 0 0,-2 0 0,0 0 0,2 0 0,-5 0 0,5 0 0,-5 0 0,6 0 0,-6 0 0,2 0 0,-3 0 0,0 0 0,1 0 0,-1 0 0,0 0 0,0 0 0,1 0 0,-1 0 0,0 0 0,-3 0 0,1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24575,'0'5'0,"0"6"0,0 2 0,0 7 0,0-1 0,0 5 0,0-4 0,0 3 0,0 0 0,0-2 0,0 11 0,0-11 0,0 7 0,0-5 0,0-2 0,0-2 0,0 4 0,0-6 0,0 6 0,0-3 0,0-4 0,0 2 0,0-2 0,0 1 0,0-2 0,0-3 0,0 0 0,0-4 0,0 3 0,0-5 0,0 2 0,0-2 0,0 0 0,0-1 0,0-2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24575,'8'0'0,"4"0"0,4 0 0,1 0 0,-2 0 0,-3 0 0,0 0 0,-3 0 0,-2 0 0,-1 0 0,2 0 0,-2 0 0,4 0 0,-4 0 0,2 0 0,-3 0 0,0 0 0,0 0 0,4 0 0,0 0 0,2 0 0,-2 0 0,1 0 0,-4 0 0,6 0 0,-6 0 0,5 0 0,-5 0 0,2 0 0,-3 0 0,1 0 0,-1 0 0,0 0 0,0 0 0,1 0 0,-1 0 0,0 0 0,1 0 0,-1 0 0,1 0 0,-1 0 0,0 0 0,-3 0 0,1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24575,'0'14'0,"0"5"0,0 10 0,0 0 0,0 8 0,0-7 0,0 2 0,0 1 0,0 6 0,0-5 0,0 8 0,0-12 0,0 7 0,0-3 0,0 0 0,0-2 0,0-4 0,0 1 0,0-1 0,0-4 0,0 0 0,0-5 0,0 0 0,3-3 0,0-4 0,0-3 0,-1-4 0,1 0 0,-3 1 0,5-3 0,-2-1 0,3-2 0,-1 0 0,0 0 0,1 0 0,2 0 0,1 0 0,2 0 0,5 0 0,-3 0 0,2-5 0,0-2 0,-2-8 0,0-6 0,0-3 0,-5-5 0,2-4 0,-3-1 0,1-4 0,-1 4 0,-2-2 0,-2-11 0,-3 14 0,0-12 0,0 25 0,0-7 0,0 10 0,-3-6 0,-1 7 0,-2 0 0,2 1 0,-1-1 0,2 6 0,-1-4 0,2 5 0,-1-3 0,2 3 0,-1 1 0,2 2 0,0 1 0,0-1 0,0 1 0,0 0 0,0-1 0,0 1 0,0-1 0,5 3 0,5 1 0,6 2 0,3 0 0,4 0 0,2 0 0,3 0 0,-3 0 0,2 0 0,-7 0 0,3 0 0,-6 0 0,1 0 0,-6 0 0,1 0 0,-5 0 0,-2 0 0,-1 0 0,0-2 0,-2 1 0,-1-1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7:2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24575,'5'0'0,"0"0"0,0 0 0,1 0 0,-1 0 0,3 0 0,-2 0 0,1 0 0,-2 0 0,1 0 0,-1 0 0,0 0 0,3 0 0,-2 0 0,3 0 0,-4 0 0,0 0 0,0 0 0,1 0 0,-1 0 0,0 0 0,0 2 0,1 1 0,-3 3 0,-1-1 0,0 0 0,-1 0 0,3 1 0,-3 0 0,1-1 0,-2 0 0,0 3 0,0 1 0,0 0 0,0 2 0,0-2 0,0 7 0,0-4 0,0 3 0,0-3 0,0 0 0,-3 3 0,0-3 0,-6 4 0,3-5 0,-6-1 0,6 1 0,-6-2 0,6 0 0,-5 0 0,5-4 0,-5 1 0,5-1 0,-2 1 0,-1-1 0,3 1 0,-3 0 0,4-3 0,0-1 0,0-2 0,-1 0 0,0 0 0,1 0 0,0 0 0,0 0 0,-1 0 0,3-2 0,1-1 0,2-3 0,0 1 0,0-1 0,0 1 0,0 0 0,0-1 0,0 1 0,0 0 0,0 0 0,2 0 0,1 2 0,6-1 0,-3 3 0,4-4 0,-3 4 0,3-2 0,-4 3 0,3-2 0,-4 1 0,3-1 0,-2 2 0,2 0 0,-2 0 0,0 0 0,2 0 0,-2 0 0,4 0 0,-1 0 0,3 3 0,-3 0 0,3 2 0,-3 1 0,0-1 0,1 1 0,-1 0 0,0-1 0,2 1 0,-2 0 0,0 0 0,0-3 0,-4 2 0,0-4 0,0 1 0,1 0 0,-1-1 0,-2 1 0,0-2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1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24575,'2'0'0,"1"0"0,8 0 0,-3 0 0,3 0 0,-5 0 0,3 0 0,-1 0 0,-2 0 0,2 0 0,-3 0 0,1 0 0,-1 0 0,0 0 0,0 0 0,1 0 0,-1 0 0,1 0 0,-1 0 0,0 0 0,1 0 0,-1 0 0,0 0 0,0 0 0,1 0 0,-3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24575,'0'5'0,"0"1"0,0 5 0,0-4 0,0 8 0,0-6 0,0 6 0,0-3 0,2 3 0,1-3 0,1 0 0,1 0 0,-2 0 0,1 0 0,1 0 0,-5-4 0,6 3 0,-6-5 0,3 5 0,0-5 0,-3 6 0,5-3 0,-2 0 0,1-1 0,0 0 0,-3-2 0,4 2 0,-4-2 0,3-1 0,-3 0 0,4 0 0,-5 1 0,5-1 0,-4 1 0,1-1 0,-2 0 0,2-2 0,-1 4 0,3-3 0,-3 3 0,4-2 0,-5-7 0,3 2 0,-3-11 0,0 2 0,2-3 0,2 0 0,1 1 0,2-5 0,-1 3 0,0-2 0,0 0 0,0 2 0,0 1 0,0 1 0,-1 2 0,-2-3 0,2 3 0,-2-3 0,0 6 0,2-2 0,-2 3 0,0-3 0,2 2 0,-2-3 0,0 4 0,-1-1 0,0 1 0,-1 0 0,1-1 0,1 3 0,-3-2 0,5 2 0,-4-2 0,1 0 0,1-1 0,-3 1 0,2-1 0,1 4 0,-3-3 0,3 2 0,-1-3 0,-2 1 0,3 0 0,-3 0 0,0 2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24575,'8'0'0,"-2"0"0,5 0 0,-2 0 0,0 0 0,2 0 0,-2 0 0,-1 0 0,4 0 0,0 0 0,1 0 0,2 0 0,-3 0 0,-1 0 0,1 0 0,-3 0 0,3 0 0,-6 0 0,2 0 0,-3 0 0,0 0 0,1 0 0,-1 0 0,0 0 0,0 0 0,1 0 0,0 0 0,-1 0 0,-3 0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24575,'3'2'0,"-1"1"0,-2 6 0,0-3 0,0 4 0,0-1 0,0 3 0,0 0 0,0 0 0,0-1 0,0 1 0,0-3 0,0 3 0,0-6 0,0 2 0,0-3 0,0 0 0,0 1 0,0-1 0,0 0 0,0 0 0,0 1 0,0 0 0,0-1 0,0 0 0,0 0 0,0 1 0,0-1 0,0 0 0,0 0 0,0 0 0,0-2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0,6 0 0,-4 0 0,9 0 0,-7 0 0,5 0 0,-9 0 0,6 0 0,-3 0 0,3 0 0,-3 0 0,3 0 0,-7 0 0,3 0 0,0 0 0,-2 0 0,3 0 0,-5 0 0,-2 0 0,2 0 0,-5 0 0,3 0 0,-4 0 0,0 0 0,0 0 0,1 0 0,-1 0 0,0 0 0,0 0 0,1 0 0,-1 0 0,-2 0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24575,'5'0'0,"0"0"0,0 0 0,0 0 0,3 0 0,-3 0 0,5 0 0,-4 0 0,1 0 0,-1 0 0,0 0 0,-1 0 0,0 0 0,0 0 0,1 0 0,-1 0 0,0 0 0,0 0 0,1 0 0,-1 0 0,0 0 0,0 0 0,1 0 0,-1 0 0,0 0 0,1 0 0,-1 0 0,1 0 0,-3 0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28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 24575,'-5'0'0,"0"0"0,-3 0 0,2 0 0,-4 0 0,6-2 0,-6 4 0,6-2 0,-7 6 0,5 3 0,-6-3 0,6 6 0,-3-3 0,0 3 0,3-1 0,-3 1 0,3 0 0,0-1 0,0-2 0,3 2 0,-2-2 0,4 0 0,-4 3 0,4-6 0,-1 2 0,-1 0 0,2-2 0,-1 5 0,2-5 0,0 3 0,0-1 0,0-2 0,0 2 0,0-3 0,0 4 0,0-3 0,0 2 0,0-3 0,0 0 0,0 1 0,0-1 0,0 0 0,0 0 0,0 1 0,0 0 0,0-1 0,2 0 0,1 0 0,0 1 0,2-1 0,-2-2 0,2 2 0,0-5 0,1 5 0,-1-5 0,0 3 0,0-3 0,1 0 0,-1 0 0,0 0 0,0 0 0,1 0 0,-1 0 0,1 0 0,2 0 0,-2 0 0,2 0 0,-2 0 0,-1 0 0,0 0 0,0-3 0,1 3 0,-1-5 0,0 4 0,-2-3 0,-1 1 0,1-2 0,-3-1 0,3 1 0,-1 0 0,-1 0 0,1-1 0,-2 2 0,0-1 0,0-1 0,0 1 0,0 0 0,0 0 0,0 0 0,0 0 0,-2 0 0,-1 2 0,0-3 0,-3 6 0,6-5 0,-5 4 0,2-1 0,-1 2 0,-2-2 0,1 1 0,0-1 0,0 2 0,-1 0 0,-3 0 0,3 0 0,-4 0 0,4 0 0,-2-2 0,2 1 0,1-1 0,0 2 0,0 0 0,-1 0 0,3 0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3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24575,'0'8'0,"0"-2"0,0 5 0,0-2 0,0 3 0,0-3 0,0 2 0,0-5 0,0 8 0,0-7 0,0 5 0,0-7 0,0 4 0,0 0 0,0 0 0,3 2 0,0-5 0,3 4 0,-1-3 0,1 1 0,-3 0 0,2-2 0,-2 2 0,2-2 0,-2-1 0,2 4 0,-2-3 0,0 2 0,2-3 0,-4 0 0,1 1 0,0-1 0,-1 0 0,3 0 0,-3-4 0,1-5 0,-2-5 0,0-3 0,3 0 0,-3 1 0,6-5 0,-6 4 0,6-3 0,-6 3 0,6-3 0,-3 2 0,1-3 0,1 4 0,-2 1 0,1 2 0,1-2 0,-2 4 0,0-1 0,0 2 0,-1 1 0,-1 0 0,3 2 0,-3-2 0,3 2 0,-1-3 0,0 1 0,0 0 0,-1 2 0,-1-2 0,3 5 0,-3-6 0,1 6 0,-2-3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41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24575,'-3'2'0,"-1"1"0,1 3 0,0 0 0,-2-1 0,2 0 0,-2 0 0,2 1 0,-2-1 0,5 0 0,-6-2 0,6 2 0,-3-3 0,1 1 0,1 1 0,-1-1 0,0 0 0,1 2 0,-3-3 0,3 3 0,-4-2 0,5 3 0,-4-6 0,3 5 0,-3-5 0,3 5 0,-3-4 0,1 1 0,0-4 0,-1 1 0,3-3 0,-4 3 0,5-4 0,-5 5 0,4-5 0,-3 5 0,3-5 0,-3 5 0,3-5 0,-4 5 0,5-5 0,-6 4 0,6-3 0,-5 3 0,4-3 0,-3 3 0,3-4 0,-3 2 0,1-2 0,0 1 0,-2 1 0,7 0 0,-2 3 0,5 0 0,0 0 0,0 0 0,1 0 0,-1 0 0,0-2 0,0 1 0,0-1 0,0 2 0,0 0 0,1 0 0,-1 0 0,0 0 0,0 0 0,1 0 0,-1 0 0,0 0 0,0 0 0,1 0 0,-1 0 0,-2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4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74 24575,'-6'-2'0,"0"1"0,3-1 0,-3 2 0,3-2 0,-1 1 0,4-3 0,-5 3 0,2-4 0,-2 5 0,0-5 0,0 4 0,-1-3 0,0 1 0,1 0 0,0-2 0,0 2 0,-1 0 0,0-2 0,1 4 0,0-3 0,0 1 0,-1-2 0,1 2 0,2-2 0,3 4 0,3-1 0,2 2 0,4 3 0,-3 0 0,4 3 0,-3-1 0,3 1 0,-4 0 0,3-1 0,-4 1 0,1-1 0,-1 0 0,0 1 0,1-3 0,-1 1 0,0-1 0,0 2 0,1-2 0,0 3 0,-4-4 0,3 1 0,-4 2 0,3-4 0,-3 3 0,4-1 0,-2 3 0,2-3 0,-2 1 0,1-1 0,-1 2 0,0 0 0,-1-1 0,-2 2 0,0-2 0,0 1 0,0 1 0,-2-1 0,-4 1 0,-3-1 0,0 1 0,-3 0 0,3-1 0,0 4 0,-2-3 0,4 3 0,-1-3 0,3-1 0,0-2 0,-1 1 0,0-3 0,2 1 0,-1-2 0,-1 0 0,3-2 0,1-1 0,2-5 0,0 2 0,0-2 0,0 2 0,0 0 0,0-2 0,0 2 0,0-2 0,0 0 0,0 2 0,0-3 0,0 1 0,0 2 0,0-2 0,0 2 0,-2-2 0,1 2 0,-2-3 0,3 4 0,-2 0 0,2 0 0,-2-1 0,4 6 0,0 0 0,3 5 0,1 0 0,-1 1 0,1-1 0,-4 1 0,3-4 0,-4 3 0,1-3 0,1 4 0,-3-1 0,5 0 0,-4 0 0,1 1 0,0-3 0,-1 1 0,1-3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3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24575,'11'0'0,"-1"0"0,9 0 0,5 0 0,1 0 0,5 0 0,-3 0 0,-3 0 0,0 0 0,3 0 0,-6 0 0,6 0 0,-10 0 0,2 0 0,-4 0 0,1 0 0,-2 0 0,0 0 0,-5 0 0,3 0 0,0 0 0,-3 0 0,1 0 0,-4 0 0,3 0 0,-4 0 0,1 0 0,-1 0 0,0 0 0,1 0 0,-1 0 0,0 0 0,0 0 0,1 0 0,-1 0 0,-2 0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3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24575,'0'8'0,"0"2"0,0-1 0,0 3 0,0 3 0,0-2 0,0 5 0,0-5 0,0 2 0,0-6 0,0 2 0,0-5 0,0 5 0,0-5 0,0 2 0,0-2 0,0-1 0,0 0 0,0 1 0,0-1 0,0 1 0,0-1 0,0 0 0,0 0 0,0 1 0,0-1 0,0 0 0,0 0 0,-2 1 0,1-1 0,-1 1 0,2-1 0,0 0 0,0 1 0,0-1 0,0 0 0,0 0 0,0 0 0,0 0 0,0 0 0,0 0 0,0-1 0,0 2 0,0-2 0,0 1 0,0 1 0,0-1 0,0 0 0,0 0 0,0 1 0,0 2 0,0-2 0,0 2 0,0-3 0,0 1 0,0-1 0,0 0 0,0 0 0,0 1 0,0-1 0,0-1 0,0 2 0,0-1 0,0 0 0,0 0 0,0 0 0,0 0 0,0 0 0,0 0 0,0-1 0,0 2 0,0-2 0,0 1 0,0 0 0,0 0 0,0-2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4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13 24575,'-3'8'0,"3"-1"0,-5-2 0,2 1 0,0-1 0,-1 0 0,3 0 0,-4 1 0,2-1 0,0 1 0,-2-3 0,2 1 0,0-1 0,-1 0 0,3 1 0,-4-3 0,5 3 0,-5-3 0,4 4 0,-2-2 0,1 0 0,1 1 0,-3-3 0,3 3 0,-3-1 0,3 3 0,-4-2 0,5 1 0,-4-2 0,1-1 0,-2-2 0,-1 0 0,1-2 0,0-1 0,0-6 0,-4 3 0,3-3 0,-3 1 0,0 1 0,3-3 0,-5 0 0,4 1 0,-4 1 0,5 0 0,-3 1 0,4-1 0,0 2 0,-1 1 0,0-1 0,1 1 0,0 0 0,4 2 0,2 1 0,7 2 0,-2 0 0,5 0 0,-2 2 0,0-1 0,2 1 0,-2-2 0,0 0 0,2 0 0,-5 0 0,2 0 0,-2 0 0,-1 0 0,0 0 0,0 0 0,1 0 0,-2 0 0,1 0 0,1 0 0,-2 0 0,1 0 0,0 0 0,0 0 0,0 0 0,0 0 0,0 0 0,-3 3 0,3-3 0,-2 3 0,1-3 0,2 0 0,-4 2 0,2-1 0,-3 1 0,1-2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24575,'0'8'0,"0"-1"0,0 1 0,0-2 0,-3 6 0,2-6 0,-7 5 0,7 1 0,-7-2 0,5 5 0,-3-6 0,0 2 0,0 1 0,3 0 0,-2-3 0,1 2 0,1-2 0,-2-1 0,5 4 0,-3-6 0,3 5 0,0-5 0,0 2 0,0 0 0,0-2 0,0 3 0,0-4 0,0 0 0,0 0 0,0 4 0,0-3 0,0 2 0,0-2 0,0-1 0,0 0 0,0 1 0,0-1 0,0 0 0,0 0 0,0 1 0,0-1 0,0 0 0,0 0 0,0 1 0,2-4 0,1 0 0,3-2 0,-1 0 0,0 0 0,3 0 0,-5 0 0,3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24575,'0'5'0,"0"3"0,0 1 0,0 3 0,0-3 0,0 5 0,0-4 0,0 9 0,0-4 0,0 1 0,0 3 0,0 1 0,0-3 0,0 10 0,0-6 0,0 3 0,0 3 0,3-7 0,0 4 0,4-1 0,0-3 0,-1 4 0,1-5 0,-1 1 0,3 4 0,-2-9 0,2 4 0,-4-13 0,0 2 0,4-2 0,0 0 0,0 0 0,5 0 0,-4-3 0,5 0 0,-3-3 0,9 0 0,-8 0 0,8 0 0,-10 0 0,1 0 0,0-3 0,0-3 0,-3-3 0,0-6 0,-3 2 0,0-3 0,0 1 0,-3-1 0,0-3 0,-3-1 0,0-4 0,0 4 0,0-7 0,-6 2 0,-1 1 0,-4-3 0,-1 6 0,1-7 0,1 7 0,1 2 0,6 8 0,-2 3 0,4 2 0,-2-3 0,3 4 0,0 0 0,3-3 0,3-1 0,3 0 0,6-3 0,1 2 0,4-1 0,-4 0 0,3 4 0,-7-2 0,4 6 0,-5-3 0,1 6 0,-3-3 0,2 3 0,-5 0 0,2 0 0,-2 0 0,2 0 0,-2 0 0,5 0 0,-2 0 0,2 0 0,-2 0 0,3 3 0,-3-3 0,0 5 0,-1-4 0,-3 3 0,0-3 0,1 1 0,-1-2 0,-2 0 0,-1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0:4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24575,'5'0'0,"0"0"0,0 0 0,0 0 0,1 0 0,0 0 0,-1 0 0,0 0 0,0 0 0,1 0 0,-1 0 0,-1 0 0,2 0 0,-3 2 0,1 1 0,-3 3 0,3-1 0,-4 0 0,3 0 0,-3 1 0,3 2 0,-3-2 0,3 2 0,-3 0 0,0-2 0,0 6 0,0-6 0,0 5 0,0-2 0,0-1 0,0 3 0,0-2 0,-3 3 0,0-3 0,-3 3 0,0-4 0,-2 2 0,1 1 0,-1-5 0,2 2 0,-2-3 0,2 1 0,-2 0 0,2-1 0,1 0 0,-1 0 0,1 1 0,0 0 0,-1-1 0,3 0 0,-2-2 0,4 2 0,-3-5 0,3 5 0,1-4 0,3 1 0,5-2 0,-2 0 0,5 0 0,-2 0 0,0 0 0,2 0 0,-2 0 0,0 0 0,2 0 0,-5 0 0,2 0 0,-3 0 0,3 0 0,-1 0 0,1 0 0,-2 0 0,-1 0 0,0 0 0,0 0 0,1 0 0,-1 0 0,0 0 0,0 0 0,-2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18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111 134 24575,'-18'0'0,"3"0"0,6 0 0,3 0 0,-2 0 0,1 2 0,1 1 0,-2 4 0,5-1 0,-2 2 0,5-3 0,-5 0 0,4 3 0,-4-2 0,5 1 0,-3 4 0,0-1 0,3 4 0,-3-5 0,3 2 0,0-2 0,-2 0 0,1-1 0,-1-2 0,2 1 0,0-1 0,0 2 0,0-1 0,0-1 0,2 4 0,1-5 0,3 3 0,-1-5 0,0 2 0,3-13 0,6-9 0,0-13 0,7-1 0,-1-5 0,7 4 0,-3-7 0,3 3 0,-9 7 0,-1 8 0,-4 6 0,-5 6 0,0 1 0,-5 2 0,0 1 0,-8-2 0,2 1 0,-5-2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23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764 668 24575,'-29'0'0,"1"0"0,-5 0 0,3 0 0,8 0 0,-4 0 0,15-2 0,-11-5 0,12 1 0,-2-6 0,7 6 0,-1-2 0,3 3 0,0-1 0,3-2 0,0 1 0,0-4 0,0 2 0,3-2 0,0 5 0,3-5 0,2 5 0,1-5 0,3 1 0,-3 1 0,2-2 0,-2 5 0,2-3 0,1 3 0,0 0 0,-3 0 0,3 0 0,-3 0 0,6-3 0,-3 3 0,3-6 0,-3 6 0,0-6 0,0 6 0,-3-6 0,0 3 0,-4 0 0,1-2 0,0 1 0,0-1 0,-1 2 0,-2-2 0,0 2 0,-3-3 0,0 0 0,0 0 0,0 0 0,0 3 0,0-2 0,0 5 0,0-6 0,0 6 0,-3-2 0,-3 2 0,0-2 0,-7-1 0,3-2 0,-4 1 0,-2-1 0,3 4 0,-6-6 0,4 6 0,-2-5 0,-2 6 0,4-6 0,-5 4 0,1-4 0,-1 5 0,1-5 0,3 5 0,-3-6 0,3 6 0,0-2 0,-3 3 0,6 0 0,-5-1 0,5 4 0,-14-3 0,12 5 0,-13-2 0,12 3 0,-3 0 0,2 0 0,-1 0 0,6 0 0,-7 0 0,6 0 0,-3 0 0,1 0 0,3 3 0,-7 0 0,6 3 0,-2 3 0,3-2 0,-3 1 0,2 1 0,1-2 0,0 1 0,3 0 0,0-2 0,1 3 0,0 1 0,2-3 0,-2 6 0,2-7 0,0 3 0,1-1 0,2-2 0,-3 5 0,6-2 0,-3 3 0,3 3 0,0 1 0,0 3 0,0 5 0,0 0 0,3 4 0,1 1 0,3-1 0,0-4 0,0-1 0,-1-3 0,1-4 0,-4-1 0,2-3 0,-4 0 0,2-4 0,-1 0 0,-1-3 0,1 3 0,-2-2 0,0 1 0,4 1 0,-1-3 0,5 0 0,-3 0 0,0-2 0,4 2 0,-3 1 0,4-4 0,-4 4 0,8-6 0,0 6 0,5-6 0,9 3 0,1-3 0,15 0 0,-10 0 0,14 0 0,-13-7 0,8-1 0,-5-8 0,-4 2 0,-6-1 0,-8 5 0,-5-2 0,-3 5 0,-3-1 0,0 3 0,-6-4 0,-1 3 0,-2-6 0,0 6 0,0-5 0,-3 2 0,-6-3 0,-5-4 0,-7-2 0,0 0 0,-3-3 0,3 7 0,-4-3 0,9 4 0,1 1 0,3 3 0,3 3 0,1 1 0,5 2 0,-2-5 0,5-6 0,-6 1 0,6-5 0,-3 3 0,3 3 0,-3-3 0,3 3 0,-3 3 0,0 0 0,3 3 0,-9 3 0,4 1 0,-8 2 0,4 0 0,-3 0 0,0 0 0,0 0 0,0 3 0,0 0 0,0 0 0,1 2 0,2-2 0,1 1 0,2 1 0,3 0 0,1 2 0,2 1 0,4-1 0,0-1 0,3-1 0,-4 3 0,0 1 0,0 2 0,-3 5 0,3 0 0,-3 3 0,0 1 0,0 3 0,0 1 0,0 5 0,0 4 0,0-4 0,-7 8 0,2-8 0,-6 4 0,4-9 0,1-1 0,-1-6 0,1-5 0,3-4 0,1-3 0,-1 0 0,6-23 0,-6 15 0,6-19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25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451 0 24575,'-28'0'0,"6"0"0,-4 0 0,8 0 0,-13 0 0,9 0 0,-9 0 0,6 0 0,1 0 0,-4 0 0,4 0 0,-1 0 0,2 0 0,4 0 0,-1 0 0,1 0 0,3 0 0,0 0 0,5 0 0,2 0 0,1 0 0,3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5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24575,'0'5'0,"0"1"0,-5 2 0,4 1 0,-7 0 0,4 1 0,-1-4 0,2 6 0,-2-6 0,2 2 0,0 0 0,-2-2 0,5 2 0,-3-2 0,0-1 0,3 1 0,-3-1 0,3 0 0,-2 1 0,1-1 0,-1 0 0,2 0 0,0 1 0,0-1 0,0 0 0,0 0 0,0 1 0,0-1 0,0 0 0,0 0 0,0 1 0,0-1 0,0 0 0,0 0 0,2 1 0,1-1 0,3 0 0,-1-2 0,0 2 0,0-5 0,0 5 0,1-5 0,-2 2 0,2-2 0,0 0 0,-1 0 0,-1 0 0,2 0 0,-1 0 0,0 0 0,0 0 0,1 0 0,-1 0 0,0 0 0,0 0 0,0 0 0,0 0 0,0 0 0,0 0 0,-2 0 0,-2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29:5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24575,'8'0'0,"1"0"0,2 0 0,1 0 0,0 0 0,4 0 0,-4 0 0,3 0 0,-8 0 0,-2 0 0,0 0 0,0 0 0,0 0 0,0 0 0,0 0 0,-3 0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24575,'5'0'0,"1"0"0,-1 0 0,0 0 0,0 0 0,1 0 0,-1 0 0,0 0 0,0 0 0,1 0 0,-1 0 0,0 0 0,0 0 0,1 0 0,0 0 0,-1 0 0,0 0 0,0 0 0,1 0 0,-1 0 0,0 0 0,0 0 0,1 0 0,-1 0 0,0 0 0,0 0 0,1 0 0,-1 3 0,0-3 0,0 3 0,1-3 0,-1 0 0,0 0 0,0 0 0,1 0 0,-1 0 0,-1 0 0,2 0 0,-1 0 0,-3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7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24575,'0'5'0,"0"-4"0,0 10 0,0-6 0,0 0 0,0 3 0,0-3 0,0 3 0,0-3 0,0 1 0,0-1 0,0 0 0,0 0 0,0 1 0,0-1 0,0 0 0,0 0 0,0 1 0,0-2 0,0 2 0,0-1 0,0 1 0,0-1 0,0 0 0,0 0 0,0 1 0,0-2 0,-2 1 0,1 0 0,-1 0 0,2 0 0,0 0 0,0 0 0,0 0 0,0 1 0,0-1 0,0 0 0,0 0 0,0 1 0,0 0 0,0-1 0,0-2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3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24575,'11'0'0,"-1"0"0,-1 0 0,-1 0 0,-2 0 0,-2 0 0,1 0 0,1 0 0,-1 0 0,0 0 0,0 0 0,0 0 0,0 0 0,0 0 0,0 0 0,0 0 0,1 0 0,-1 0 0,1 0 0,-2 0 0,1 0 0,1 0 0,-1 0 0,1 0 0,5 0 0,-1 0 0,9 0 0,-4 0 0,5 0 0,-4 0 0,-4 0 0,0 0 0,-6 0 0,2 0 0,-3 0 0,-2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24575,'-2'0'0,"-4"1"0,-3 7 0,3-1 0,-8 4 0,6-4 0,-5 4 0,-1-4 0,7 4 0,-8-1 0,6-1 0,-3-1 0,-3-1 0,4 1 0,-7 2 0,11-3 0,-8 1 0,9-5 0,-2 3 0,3-1 0,2 0 0,-2-2 0,4 2 0,-4-5 0,2 5 0,-2-3 0,0 4 0,-1-3 0,1 2 0,2-2 0,-2 0 0,4-1 0,-1-2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4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24575,'0'6'0,"0"5"0,0-4 0,0 4 0,0-3 0,0 1 0,0 3 0,0 0 0,0 0 0,0-4 0,0 4 0,0-3 0,0 3 0,0 0 0,0-1 0,0-2 0,0-1 0,0 0 0,0-2 0,0 3 0,0-4 0,0 0 0,0 1 0,0-1 0,0 1 0,2-1 0,1 0 0,3-2 0,-1 2 0,0-5 0,1 5 0,-1-4 0,1 1 0,-1-2 0,0 3 0,3-3 0,-2 3 0,6-3 0,-6 0 0,2 0 0,2 0 0,-3 0 0,7 0 0,-8 0 0,2 0 0,-3 0 0,0 0 0,4-3 0,-3 0 0,2-5 0,0 1 0,-1-4 0,1 2 0,-2 0 0,-1 0 0,1 1 0,0-4 0,-3 2 0,0-3 0,-1 7 0,-1-5 0,1 2 0,-2-3 0,0 0 0,0 0 0,0 0 0,0 0 0,0 0 0,0 3 0,0 1 0,0 0 0,0 2 0,0-2 0,0 2 0,0 0 0,0 1 0,0 0 0,0 0 0,2 2 0,1 1 0,5 2 0,4 0 0,1 0 0,2-3 0,-3 2 0,-1-1 0,-2 2 0,3 0 0,-6 0 0,2 0 0,-3 0 0,0 0 0,-2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3:4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24575,'6'0'0,"-1"0"0,0 0 0,0 0 0,1 2 0,-1 1 0,-2 2 0,-1 0 0,-2 0 0,2 1 0,-1-1 0,1 0 0,-2 0 0,0 1 0,0-1 0,0 0 0,0 0 0,0 1 0,0-1 0,-2 0 0,-1 0 0,-6-2 0,3 3 0,-2-3 0,3 2 0,-1-2 0,-2 1 0,2-3 0,-3 2 0,4-1 0,0-1 0,-1 1 0,1-2 0,0 0 0,-1 0 0,1 0 0,-1 0 0,1 0 0,5 0 0,3 0 0,6 0 0,3 3 0,-1 0 0,1 3 0,0-3 0,0 3 0,-3-6 0,0 6 0,-4-6 0,0 2 0,0 1 0,1-3 0,-1 5 0,-2-3 0,1 4 0,-3-1 0,1 0 0,-2 0 0,0 0 0,0 0 0,0 0 0,0 1 0,0-1 0,0 0 0,-2 0 0,-1 1 0,-2-1 0,0-2 0,-1 1 0,0-3 0,1 1 0,0 1 0,0-3 0,-1 3 0,0-1 0,-2-1 0,2 1 0,-2 0 0,3-1 0,-1 1 0,0-2 0,1 2 0,0-1 0,0 1 0,-1-2 0,1 0 0,-1 0 0,4 3 0,-3-3 0,2 3 0,0-3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24575,'5'0'0,"0"0"0,0 0 0,0 0 0,0 0 0,1 0 0,-1 0 0,0 0 0,1 0 0,-1 0 0,0 0 0,0 0 0,4 0 0,-3 0 0,2 0 0,-3 0 0,3 0 0,-2 0 0,3 0 0,-1 0 0,-2 0 0,5 0 0,-5 0 0,2 0 0,-2 0 0,-1 0 0,1 0 0,-1 0 0,0 0 0,1 0 0,-1 0 0,0 0 0,-2 2 0,2-2 0,-2 3 0,2-3 0,0 0 0,0 0 0,0 0 0,-2 0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24575,'0'5'0,"0"0"0,0 0 0,0 0 0,0 1 0,0 0 0,0-1 0,0 0 0,0 0 0,0 1 0,0-2 0,0 1 0,0 0 0,0 0 0,0 0 0,0 0 0,0 0 0,0 0 0,0 0 0,0 0 0,0 0 0,0 0 0,0 0 0,0 0 0,0 1 0,0-1 0,0 0 0,0 0 0,0 1 0,0-1 0,0 1 0,0-1 0,0 0 0,0 1 0,0-1 0,0 0 0,0 0 0,0 1 0,0-1 0,0 0 0,0 0 0,0 1 0,0-1 0,0 0 0,0 0 0,0 1 0,0-1 0,0 0 0,0 0 0,0 0 0,0-2 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24575,'5'0'0,"0"0"0,3 0 0,-2 0 0,5 0 0,-5 0 0,3 0 0,-2 0 0,-1 0 0,2 0 0,1 0 0,-3 0 0,2 0 0,0 0 0,-2 0 0,2 0 0,-2 0 0,-1 0 0,0 0 0,0 0 0,1 0 0,-1 0 0,3 0 0,-2 0 0,2 0 0,1 0 0,-3 0 0,2 0 0,-3 0 0,0 0 0,-2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1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24575,'0'4'0,"0"2"0,0-1 0,0 0 0,0 0 0,0 1 0,0-1 0,2 0 0,-1 0 0,4 1 0,-2 0 0,2-1 0,0 0 0,1 3 0,-1-2 0,1 3 0,0-1 0,-3-2 0,1 2 0,-1-3 0,0 1 0,2-1 0,-2 0 0,0 0 0,2 1 0,-4 0 0,1-1 0,-2 0 0,2 0 0,-1 1 0,1-1 0,0-2 0,-1 1 0,4-1 0,-2 0 0,1 0 0,1-3 0,1 0 0,-2 0 0,1 0 0,1-3 0,-4-3 0,0 0 0,1-5 0,-2 2 0,1-3 0,-2 0 0,0 1 0,0 2 0,3-2 0,-3 2 0,3 0 0,-3 0 0,0 1 0,0 1 0,0-1 0,0 3 0,0 0 0,2 2 0,-1-2 0,1 2 0,0-2 0,-1 0 0,3 2 0,-1-2 0,0 2 0,2 0 0,-2-1 0,2 1 0,0 0 0,0 0 0,1 1 0,0 1 0,-1-1 0,3 2 0,-2 0 0,5 0 0,-5 0 0,5 0 0,-4 0 0,3 0 0,-4 0 0,2 0 0,-2 0 0,0 0 0,-1 0 0,0 0 0,0 0 0,-2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2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24575,'5'0'0,"1"0"0,-1 0 0,-1 0 0,2 0 0,-1 0 0,-1 2 0,2 1 0,-1 0 0,-3 1 0,3-3 0,-5 3 0,6-3 0,-6 4 0,5-5 0,-4 6 0,3-4 0,-4 3 0,2 0 0,1-2 0,-3 2 0,3-2 0,-3 2 0,0 0 0,0 0 0,0 0 0,0 0 0,0 0 0,0 0 0,0 0 0,0 0 0,-2-3 0,-1 0 0,-2-2 0,0 0 0,4 0 0,4 0 0,2 0 0,3 0 0,-4 0 0,1 0 0,1 0 0,-1 0 0,0 0 0,0 0 0,1 0 0,-2 0 0,1 0 0,-2 3 0,2-3 0,-4 5 0,3-2 0,-3 2 0,1 0 0,-2 0 0,0-1 0,0 2 0,0-1 0,0 0 0,-3 0 0,0 1 0,-2-3 0,2 1 0,-2-3 0,2 3 0,-2-3 0,2 4 0,-2-5 0,2 5 0,-2-4 0,-1 3 0,1-3 0,0 1 0,0-2 0,-1 0 0,0 0 0,1 0 0,0 0 0,0 0 0,-1 0 0,1 0 0,0 0 0,0 0 0,2 0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35:2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24575,'5'0'0,"0"0"0,1 0 0,-1 0 0,0 0 0,1 0 0,-2 0 0,1 0 0,1 0 0,-1 0 0,-1 0 0,-1 0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5:02:00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24575,'-2'7'0,"0"-1"0,-3 1 0,2-2 0,-2-1 0,3 3 0,-5 1 0,1 0 0,-3 3 0,1-3 0,0 8 0,1-7 0,1 2 0,0 0 0,1-4 0,0 4 0,0-6 0,0 0 0,-2 2 0,1-2 0,-1 2 0,0 0 0,-1-1 0,1 1 0,0-2 0,4-1 0,1 1 0,4 0 0,0 0 0,5-2 0,-1 1 0,7-3 0,0 6 0,2-5 0,-3 4 0,-5-6 0,0 0 0,-1 0 0,3 2 0,-2-2 0,1 2 0,-1-2 0,-2 0 0,2 0 0,-2 0 0,2 0 0,-2 3 0,-2-3 0,-1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5:02:0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24575,'0'4'0,"0"1"0,0 0 0,0 7 0,0-4 0,0 6 0,0-6 0,0 1 0,0 3 0,0-4 0,0 10 0,0-9 0,0 9 0,0-7 0,0 1 0,0 1 0,0-4 0,0 5 0,0-4 0,0-3 0,0 2 0,0-3 0,0 1 0,0-2 0,0 2 0,0-2 0,0 2 0,0-2 0,0 0 0,0 0 0,0-1 0,0 1 0,0 0 0,0 2 0,0-1 0,0 1 0,0-3 0,0 3 0,0-1 0,0 1 0,0-2 0,0 2 0,0-4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3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24575,'8'5'0,"-2"2"0,3 5 0,-4-3 0,4 5 0,0-4 0,1 2 0,-2-1 0,0-5 0,-1 6 0,1-6 0,-3 3 0,1-4 0,-1 0 0,1 0 0,-1 1 0,0-1 0,-2 0 0,2 0 0,-2 1 0,2 0 0,0-1 0,-2-1 0,2-1 0,-4 2 0,1-2 0,-2 2 0,2-3 0,-1 3 0,3-2 0,-1 2 0,3 0 0,-1 1 0,0-1 0,-2 0 0,2 0 0,-5 1 0,6-1 0,-6-2 0,3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24575,'8'0'0,"1"0"0,2 0 0,1 0 0,16 0 0,-9 0 0,10 0 0,-14 0 0,0 0 0,-2 0 0,6 0 0,-6 0 0,2 0 0,-3 0 0,-1 0 0,1 0 0,0 0 0,-3 0 0,2 0 0,-3 0 0,4 0 0,-3 0 0,3 0 0,-6 0 0,2 0 0,-3 0 0,0 0 0,1 0 0,-1 0 0,0 0 0,-2-5 0,-1 2 0,-2-3 0,0 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24575,'0'11'0,"0"1"0,0 0 0,0 1 0,0 6 0,0-6 0,0 5 0,0-2 0,0 4 0,0-2 0,0-1 0,0 2 0,0-7 0,0 3 0,0-3 0,0-3 0,0 2 0,0-2 0,0 0 0,0-1 0,0 0 0,0-2 0,0 6 0,0-6 0,0 5 0,0-5 0,0 2 0,0 0 0,0-2 0,0 3 0,0-1 0,0-2 0,0 2 0,0-3 0,0 4 0,0-3 0,0 4 0,0-4 0,0 5 0,0-5 0,0 6 0,0-6 0,0 2 0,0-3 0,0 0 0,0 1 0,0-3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24575,'8'0'0,"4"0"0,1 0 0,5 0 0,-5 0 0,6 0 0,-4 0 0,9 0 0,-7 0 0,5 0 0,-9 0 0,6 0 0,-3 0 0,3 0 0,-3 0 0,3 0 0,-7 0 0,3 0 0,0 0 0,-2 0 0,3 0 0,-5 0 0,-2 0 0,2 0 0,-5 0 0,3 0 0,-4 0 0,0 0 0,0 0 0,1 0 0,-1 0 0,0 0 0,0 0 0,1 0 0,-1 0 0,-2 0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24575,'0'5'0,"0"3"0,0 1 0,0 3 0,0-3 0,0 5 0,0-4 0,0 9 0,0-4 0,0 1 0,0 3 0,0 1 0,0-3 0,0 10 0,0-6 0,0 3 0,0 3 0,3-7 0,0 4 0,4-1 0,0-3 0,-1 4 0,1-5 0,-1 1 0,3 4 0,-2-9 0,2 4 0,-4-13 0,0 2 0,4-2 0,0 0 0,0 0 0,5 0 0,-4-3 0,5 0 0,-3-3 0,9 0 0,-8 0 0,8 0 0,-10 0 0,1 0 0,0-3 0,0-3 0,-3-3 0,0-6 0,-3 2 0,0-3 0,0 1 0,-3-1 0,0-3 0,-3-1 0,0-4 0,0 4 0,0-7 0,-6 2 0,-1 1 0,-4-3 0,-1 6 0,1-7 0,1 7 0,1 2 0,6 8 0,-2 3 0,4 2 0,-2-3 0,3 4 0,0 0 0,3-3 0,3-1 0,3 0 0,6-3 0,1 2 0,4-1 0,-4 0 0,3 4 0,-7-2 0,4 6 0,-5-3 0,1 6 0,-3-3 0,2 3 0,-5 0 0,2 0 0,-2 0 0,2 0 0,-2 0 0,5 0 0,-2 0 0,2 0 0,-2 0 0,3 3 0,-3-3 0,0 5 0,-1-4 0,-3 3 0,0-3 0,1 1 0,-1-2 0,-2 0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24575,'-2'0'0,"-4"1"0,-3 7 0,3-1 0,-8 4 0,6-4 0,-5 4 0,-1-4 0,7 4 0,-8-1 0,6-1 0,-3-1 0,-3-1 0,4 1 0,-7 2 0,11-3 0,-8 1 0,9-5 0,-2 3 0,3-1 0,2 0 0,-2-2 0,4 2 0,-4-5 0,2 5 0,-2-3 0,0 4 0,-1-3 0,1 2 0,2-2 0,-2 0 0,4-1 0,-1-2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50:1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24575,'8'5'0,"-2"2"0,3 5 0,-4-3 0,4 5 0,0-4 0,1 2 0,-2-1 0,0-5 0,-1 6 0,1-6 0,-3 3 0,1-4 0,-1 0 0,1 0 0,-1 1 0,0-1 0,-2 0 0,2 0 0,-2 1 0,2 0 0,0-1 0,-2-1 0,2-1 0,-4 2 0,1-2 0,-2 2 0,2-3 0,-1 3 0,3-2 0,-1 2 0,3 0 0,-1 1 0,0-1 0,-2 0 0,2 0 0,-5 1 0,6-1 0,-6-2 0,3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5:06:37.20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0 745,'36'63,"-4"0,-25-25,3 10,6 8,2 8,0-6,3-2,-4-2,-1-22,0-1,-5-17,-3-7,10 6,-9-10,10 7,3-10,-9 3,14-3,5 0,15 0,-6-11,1-3,-1 1,-1-4,8-15,0-4,4 3,1-1,6-5,2-1,-1 0,2-1,-13 11,1 0,-1-2,-4-2,-1-2,-1 0,1 0,0 0,0 0,-2 1,1 0,-3 0,12-13,-2 2,0 6,0 1,-7 0,-1 1,-1 4,-1 0,-7 5,-2-1,-4-1,-2 2,15-5,-18-1,8 7,-17 12,12-8,-17 16,-1 0,0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5:38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149 156 24575,'7'0'0,"0"0"0,0 0 0,1 0 0,-1 0 0,-6 0 0,-5 0 0,-4 0 0,-2 0 0,2 0 0,1 0 0,-1 0 0,1 0 0,-1 0 0,1 0 0,0 0 0,3-3 0,1-1 0,3-3 0,0 0 0,0-5 0,0 3 0,0-2 0,0-1 0,0 3 0,0-2 0,0 3 0,0 0 0,0 1 0,3-1 0,0 1 0,4 3 0,1 1 0,-4 0 0,2 2 0,-1-3 0,2 1 0,0 2 0,1-2 0,-1 3 0,1 0 0,-1 0 0,1 0 0,-1 0 0,1 0 0,-1 0 0,1 0 0,-1 0 0,0 0 0,-3 3 0,-1 1 0,-3 3 0,0 0 0,0 0 0,0 0 0,-3 0 0,-1 1 0,-3-1 0,-1-3 0,0 3 0,-3-2 0,2-1 0,-3 3 0,5-6 0,-1 5 0,0-5 0,1 6 0,-1-6 0,0 2 0,4 1 0,-3-4 0,3 4 0,0-1 0,-2-2 0,2 2 0,-4-3 0,1 0 0,0 0 0,-1 0 0,1 0 0,-1 0 0,0 0 0,1 0 0,-1 0 0,4-3 0,-3-2 0,3-2 0,-4-1 0,4 1 0,1-1 0,-1 0 0,3 1 0,-2-1 0,3 1 0,0-1 0,0 1 0,0-1 0,0 1 0,3 2 0,2-1 0,2 5 0,1-6 0,-1 6 0,5-2 0,-4-1 0,8 4 0,-8-4 0,8 4 0,-3 0 0,-1 0 0,4 0 0,-8 0 0,4 0 0,-5 0 0,1 0 0,-1 0 0,1 0 0,-1 4 0,1 0 0,-4 3 0,3 1 0,-6-1 0,6 5 0,-7-4 0,4 8 0,-4-7 0,0 2 0,0-3 0,0-1 0,0 0 0,0 1 0,0-1 0,0 0 0,0 0 0,0 0 0,-3 1 0,-2-1 0,-2 1 0,-1-1 0,1 0 0,-1-2 0,1-2 0,3 0 0,-3-2 0,3 2 0,0-6 0,1-1 0,3-3 0,0-1 0,0 1 0,0-1 0,0 0 0,0 1 0,0 0 0,0 0 0,0 0 0,0 3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5:43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53 24575,'3'0'0,"-1"0"0,8 0 0,-2 0 0,-4 3 0,-1 1 0,-3 3 0,0 1 0,0-1 0,0 0 0,0 1 0,0-1 0,0 0 0,0 1 0,0-1 0,0 1 0,0-1 0,-4-3 0,4 3 0,-7-3 0,3 4 0,-4-4 0,0 2 0,4-1 0,-3-1 0,3-1 0,0 0 0,-3-2 0,3 3 0,-3-4 0,0 0 0,0 0 0,3 3 0,-3-2 0,3 2 0,-3-3 0,0 0 0,0 0 0,-1 0 0,4-3 0,-3 2 0,7-5 0,-4 2 0,4-4 0,0 1 0,0 0 0,0 0 0,0 0 0,0-1 0,0 1 0,0 0 0,4 3 0,-1-3 0,5 3 0,-1 0 0,1-3 0,-1 3 0,1 0 0,-1-3 0,1 6 0,-1-2 0,1-1 0,-1 4 0,1-4 0,-1 4 0,1 0 0,-1 0 0,1 0 0,-1 0 0,1 0 0,-1 0 0,1 0 0,-1 0 0,0 0 0,-3 3 0,2 1 0,-5 4 0,3-1 0,-4 1 0,0-1 0,0 1 0,0-1 0,0 5 0,0-4 0,0 4 0,0-5 0,0 1 0,0-1 0,0 1 0,0 0 0,0-1 0,0 1 0,0-1 0,-3 0 0,-1-3 0,-4-1 0,1-3 0,-1 0 0,1 0 0,-1 0 0,0 0 0,1 0 0,-1 0 0,1 0 0,-1 0 0,1 0 0,0 0 0,0 0 0,3-3 0,-3 2 0,6-6 0,-5 3 0,5-3 0,-6 2 0,6-1 0,-5 1 0,5-2 0,-2 0 0,3 0 0,0-1 0,0 1 0,0 0 0,0-1 0,0 0 0,0 1 0,0-1 0,0 1 0,0-1 0,0 1 0,0-1 0,0 0 0,0 1 0,0-1 0,0 0 0,0 1 0,3-1 0,1 1 0,4-1 0,-4 0 0,2 1 0,-1 2 0,2 2 0,-3 0 0,3 2 0,-3-3 0,4 4 0,-1 0 0,1 0 0,-1 0 0,0 0 0,1 0 0,-1 0 0,0 0 0,1 0 0,-1 0 0,0 0 0,0 0 0,-3 3 0,3 2 0,-6 2 0,2 0 0,-3 1 0,0 0 0,0-1 0,0 1 0,0-1 0,0 1 0,0-1 0,0 1 0,0-1 0,0 1 0,0 3 0,0-2 0,0 2 0,-3-3 0,-1-1 0,-1 1 0,-1-1 0,1 1 0,-2-1 0,-1 1 0,0-4 0,1 3 0,-1-6 0,0 5 0,1-5 0,-1 3 0,-4-1 0,4-2 0,-4 3 0,5-1 0,-1-2 0,0 2 0,1-3 0,3 4 0,-2-3 0,2 2 0,-3-3 0,0 0 0,3-3 0,-3-1 0,7-4 0,-4 0 0,4 1 0,0 0 0,0 3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7:56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24575,'-7'0'0,"-4"0"0,-1 0 0,0 0 0,1 0 0,4 0 0,-1 0 0,0 0 0,1 0 0,0 0 0,3 3 0,-3-2 0,3 6 0,0-4 0,-3 1 0,6 3 0,-5-3 0,5 3 0,-6-2 0,3 1 0,-4-1 0,0 2 0,4 1 0,-3-1 0,3 1 0,0-1 0,1 0 0,3 0 0,0 0 0,0 0 0,0 0 0,3-3 0,1-1 0,3-3 0,0 0 0,0 0 0,0 0 0,1 0 0,-1 0 0,1 0 0,3 0 0,2 0 0,-1 0 0,4 0 0,-7 0 0,2 0 0,-3 0 0,-1 0 0,1 0 0,-4-6 0,-1 1 0,-7-9 0,0 5 0,-4-2 0,0 3 0,1 0 0,-1 1 0,7 3 0,2 1 0,6 3 0,1 0 0,-1 0 0,1 0 0,-1 0 0,1 3 0,-1-2 0,1 2 0,-4 1 0,3-3 0,-6 5 0,5-5 0,-5 6 0,2-3 0,-3 3 0,0 0 0,0 1 0,0-1 0,0 0 0,0 1 0,0-1 0,0 1 0,0-1 0,0 1 0,0-1 0,0 1 0,0-1 0,0 1 0,0-1 0,0 0 0,0 1 0,-3-4 0,2 2 0,-6-5 0,3 6 0,-3-7 0,-1 3 0,1-3 0,-1 0 0,1 0 0,-1 0 0,1 0 0,0 0 0,-1 0 0,1 0 0,-1 0 0,0 0 0,1 0 0,-1 0 0,1 0 0,-1 0 0,0 0 0,1 0 0,-1-3 0,1-1 0,3-3 0,-3-1 0,7 0 0,-4 1 0,1-1 0,2 1 0,-6-1 0,6 0 0,-2 1 0,0-1 0,2 1 0,-3-1 0,4 0 0,0 1 0,-3-1 0,2 1 0,-2-1 0,3 1 0,0 0 0,0 0 0,3 0 0,1 3 0,3-3 0,1 6 0,-1-5 0,1 5 0,-1-3 0,1 4 0,-1 0 0,1 0 0,-1 0 0,1 0 0,-1 0 0,1 0 0,-1 0 0,1 0 0,-1 0 0,1 0 0,-1 0 0,0 3 0,-3 1 0,0 3 0,-4 0 0,0 0 0,0 1 0,0-1 0,0 0 0,0 0 0,0-3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22:06:42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0 24575,'-18'0'0,"-3"0"0,11 0 0,-5 0 0,6 0 0,-2 0 0,5 0 0,-6 0 0,6 0 0,-5 0 0,-17 0 0,9 0 0,-12 0 0,15 0 0,4 0 0,1 0 0,-1 0 0,0 0 0,3 0 0,1 0 0,0 0 0,2 0 0,-3 0 0,4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7:5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70 24575,'0'2'0,"0"-1"0,0 9 0,-7-6 0,5 3 0,-9-3 0,7 0 0,-4 3 0,1-6 0,-1 5 0,1-5 0,0 2 0,-1-3 0,1 0 0,0 0 0,-1 0 0,1 0 0,-1 0 0,1 0 0,-1 0 0,1 0 0,0 0 0,-1 0 0,5-3 0,-1-1 0,4-3 0,0 0 0,0-1 0,0 1 0,0-1 0,0 0 0,0 1 0,0-1 0,0 1 0,0-1 0,0 1 0,0-1 0,4 1 0,0 3 0,3-3 0,1 6 0,-1-2 0,0 3 0,1 0 0,-1 0 0,1 0 0,3 0 0,-2 0 0,6 0 0,-6 0 0,3 0 0,-5 0 0,1 0 0,-1 0 0,1 0 0,-1 0 0,1 0 0,-1 0 0,-3 3 0,3 1 0,-7 4 0,4-1 0,-4 1 0,0-1 0,0 1 0,0-1 0,0 1 0,0-1 0,0 1 0,0-1 0,0 1 0,0-1 0,0 1 0,0-1 0,0 1 0,0 3 0,0-2 0,-4 3 0,0-5 0,0 1 0,-3-1 0,3 1 0,-4-4 0,4 2 0,-3-5 0,3 3 0,-3-4 0,-1 3 0,0-2 0,1 2 0,-1-3 0,0 0 0,1 0 0,-1 0 0,0 0 0,1 0 0,-1 0 0,1 0 0,-1 0 0,0 0 0,1 0 0,0 0 0,3-3 0,1-1 0,3-3 0,0-1 0,0 0 0,0 1 0,0-1 0,0 1 0,0 0 0,0 0 0,3 3 0,1-3 0,4 3 0,-1 0 0,0 1 0,-3 0 0,-1 2 0,-3-3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8:04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24575,'0'7'0,"0"0"0,0 0 0,0 5 0,-3-4 0,2 4 0,-3-4 0,4-1 0,-3 0 0,2 1 0,-2-1 0,0 0 0,2 0 0,-2 0 0,0 1 0,2-1 0,-3 1 0,1-1 0,-1 1 0,0-1 0,-3 1 0,6-1 0,-5-3 0,5 3 0,-6-3 0,3 0 0,-1 3 0,-1-6 0,5 5 0,-6-5 0,4 2 0,-5-3 0,1 0 0,-1 0 0,1 0 0,0 0 0,3-3 0,0-5 0,4 0 0,0-4 0,0 4 0,0 1 0,4-1 0,0 0 0,0 1 0,3 2 0,-7-1 0,7 2 0,-3 0 0,3-2 0,0 5 0,0-6 0,1 3 0,-1 0 0,1-3 0,-1 3 0,1-4 0,-1 4 0,1-3 0,-1 7 0,1-4 0,-1 4 0,1 0 0,-1 0 0,1 0 0,-1 0 0,1 0 0,-1 0 0,5 0 0,-4 0 0,8 0 0,-7 0 0,2 0 0,-3 0 0,-1 0 0,1 0 0,-1 0 0,1 3 0,-1-2 0,-3 6 0,3-6 0,-6 5 0,2-2 0,1 3 0,-4 1 0,4-1 0,-4 0 0,0 0 0,0 1 0,0-1 0,0 1 0,0-1 0,0 1 0,-4-1 0,0 1 0,-4-4 0,1 3 0,-1-6 0,0 5 0,1-5 0,0 2 0,-1-3 0,0 0 0,1 0 0,-1 0 0,1 0 0,-1 0 0,0 0 0,1 0 0,-1 0 0,0 0 0,1 0 0,-1 0 0,1 0 0,-1 0 0,0 0 0,1 0 0,-1-3 0,4-1 0,-3-4 0,3 1 0,-4-1 0,4 0 0,-3 1 0,6-1 0,-5 1 0,5-1 0,-2 1 0,3-1 0,0 1 0,0 0 0,0-1 0,0 1 0,0-1 0,0 1 0,3-1 0,1 4 0,4-3 0,-1 3 0,1 0 0,-1-3 0,1 3 0,-1 0 0,1 0 0,-1 1 0,1 2 0,-1-2 0,1 3 0,-1 0 0,0 0 0,0 0 0,0 0 0,0 0 0,-3 3 0,3 1 0,-7 3 0,4 1 0,-4-1 0,0 0 0,0 0 0,0 0 0,0 1 0,0-1 0,0 0 0,0 1 0,0-1 0,0 1 0,0-1 0,0 1 0,0-1 0,0 0 0,0 1 0,-3-1 0,-1 0 0,-4 0 0,1-3 0,-1 3 0,1-3 0,0 0 0,3 2 0,-3-5 0,6 0 0,8-2 0,3-6 0,10 2 0,-3 1 0,-5 0 0,4 0 0,-7 3 0,2-3 0,-3 4 0,-1 0 0,-3 0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8:0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37 24575,'0'7'0,"0"0"0,0 1 0,0-1 0,0 1 0,0-1 0,0 1 0,0-1 0,0 1 0,0-1 0,0 1 0,-4-1 0,3 1 0,-5-4 0,5 3 0,-6-3 0,6 4 0,-6-4 0,3 2 0,0-1 0,-3-1 0,3 2 0,-4-1 0,1-1 0,-1 2 0,1-5 0,-1 3 0,1-1 0,-1-2 0,1 2 0,-1-3 0,1 0 0,0 0 0,3-3 0,1-1 0,3-4 0,0 1 0,0-1 0,0 1 0,0-1 0,0 0 0,0 1 0,0-1 0,0 1 0,0-5 0,0 3 0,0-2 0,0-1 0,3 3 0,2-6 0,-1 6 0,3-3 0,-3 5 0,4-1 0,-1 1 0,0 3 0,1-3 0,-1 6 0,0-6 0,1 6 0,-1-2 0,1 3 0,-1 0 0,1 0 0,0 0 0,-1 0 0,1 0 0,-1 0 0,1 0 0,-1 0 0,0 0 0,1 0 0,-5 3 0,4 2 0,-3 2 0,0 0 0,3 1 0,-6-1 0,2 5 0,-3-4 0,0 8 0,0-8 0,0 8 0,0-8 0,0 8 0,0-7 0,0 6 0,0-6 0,-4 6 0,-4-6 0,-1 3 0,-3-4 0,0 0 0,4-1 0,-4 1 0,5-4 0,-1 3 0,1-6 0,-1 2 0,1-3 0,-1 0 0,0 0 0,1 0 0,-1 0 0,1 0 0,-1 0 0,1 0 0,3-3 0,1-1 0,3-4 0,0 1 0,0 0 0,0-1 0,0 1 0,0 0 0,0-1 0,0 1 0,0-1 0,3 1 0,1 3 0,4 1 0,-4-1 0,3 3 0,-3-5 0,3 5 0,-6-2 0,1 3 0,-5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7T22:58:13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47 188 24575,'7'0'0,"0"0"0,0 0 0,4 0 0,-3 0 0,3 0 0,-4 0 0,-3 4 0,-1 0 0,-3 3 0,0 1 0,0-1 0,0 1 0,0-1 0,0 1 0,0-1 0,0 1 0,0-1 0,0 1 0,0-1 0,0 1 0,-3-4 0,-1-1 0,-3-3 0,-4 0 0,2 0 0,-3-8 0,0-1 0,3-8 0,-3 1 0,3-1 0,5 0 0,-4 0 0,7 1 0,-3-1 0,4 0 0,0 4 0,0-2 0,0 6 0,0-3 0,0 5 0,0-5 0,0 3 0,0-2 0,4 6 0,0-2 0,3 3 0,1-3 0,0 2 0,-1-1 0,1 1 0,-1 1 0,1-3 0,-1 6 0,5-2 0,-4 3 0,8 0 0,-4 0 0,5 0 0,0 0 0,-4 43 0,-2-32 0,-3 32 0,-1-43 0,0 0 0,5 0 0,-4 4 0,4 0 0,-1 4 0,-2 3 0,3 2 0,-4 0 0,-3 2 0,-2-6 0,0 3 0,-2-1 0,3-2 0,-4 2 0,0-3 0,0 3 0,0-2 0,0 2 0,-4-3 0,0-1 0,-8 1 0,4-3 0,-4 2 0,0-7 0,4 4 0,-8-4 0,7 0 0,-6 0 0,6 0 0,-7 0 0,7 0 0,-2 0 0,-1 0 0,3 0 0,-6-4 0,6 0 0,-3-4 0,5 0 0,-1-4 0,0 4 0,0-4 0,0 4 0,4 1 0,-3-1 0,6 1 0,-2-1 0,3 1 0,0-1 0,0 1 0,0-1 0,0 0 0,0 1 0,0 0 0,0 0 0,0-1 0,0 1 0,3-1 0,2 0 0,2-3 0,1 2 0,0-3 0,-1 5 0,1-1 0,0 4 0,-1-3 0,1 6 0,-1-2 0,0 3 0,0 0 0,1 0 0,-1 0 0,0 0 0,1 0 0,-1 0 0,1 0 0,-1 0 0,-3 3 0,0 1 0,-4 3 0,0 0 0,0 1 0,0-1 0,0 1 0,0-1 0,0 1 0,0-1 0,0 1 0,0-1 0,-4 0 0,0-2 0,0 1 0,1-2 0,3 3 0,0 0 0,0 1 0,0-1 0,4 1 0,-4-1 0,4 0 0,-4 1 0,0-1 0,0 0 0,-4-3 0,0 2 0,-4-5 0,1 3 0,-1-4 0,-4 0 0,4 0 0,-4 0 0,5 0 0,0 0 0,-1 0 0,4-4 0,1 1 0,3-4 0,0 0 0,0-1 0,3 5 0,1-1 0,4 4 0,-1 0 0,1 0 0,-1 0 0,1 0 0,-1 0 0,1 0 0,-1 0 0,0 0 0,1 0 0,-4 3 0,-1 1 0,-3 3 0,-4-3 0,0 3 0,-7-6 0,2 2 0,-7-3 0,4 0 0,-5 0 0,0 0 0,1 0 0,-1 0 0,4-3 0,1-2 0,5-2 0,-1 3 0,4-3 0,-3 3 0,7-4 0,-1 1 0,5 4 0,3-1 0,0 4 0,1 0 0,-1 0 0,1 0 0,-1 0 0,1 0 0,-1 0 0,-3-3 0,-4 3 0,-1-11 0,-6 2 0,2-8 0,-3 0 0,-1 1 0,1 3 0,3 1 0,2 5 0,3-1 0,3 4 0,1 1 0,3 3 0,5 3 0,-4 2 0,4-1 0,-5 3 0,1-6 0,-4 5 0,3-5 0,-3 2 0,3 0 0,0 1 0,0 0 0,-3 2 0,-1-5 0,-3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6:46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7505 353 24575,'-35'0'0,"-17"0"0,15 0 0,-36 0 0,-5 0-984,-21 0 951,45 0 1,0 0 32,-46 0 0,47 0 0,0 0 0,-36 0 0,-8 0 0,10 0 0,-10 0 0,8 0 0,-8 0 0,44 0 0,0 0 0,-39 0 0,24 0 0,0 0 0,-16 0 0,30 0 0,4 0 257,-7 0-257,4 0 0,18 0 0,3-4 0,17 3 0,-6-2 792,13 3-792,-5 0 0,0 0 0,5 0 0,-5 0 0,2-3 0,4 3 0,-7-3 0,5 3 0,0 0 0,-1 0 0,-4-3 0,3-1 0,-2 0 0,5 2 0,1 2 0,-11 0 0,10 0 0,-11 0 0,10 0 0,-7-4 0,3 3 0,-3-2 0,-10 3 0,11 0 0,-16 0 0,18 0 0,-9 0 0,10 0 0,-10 0 0,10 0 0,-10 0 0,9 0 0,-18 0 0,2-5 0,-15-1 0,9 0 0,-7 1 0,8-5 0,-11 8 0,16-8 0,-12 10 0,26 0 0,-25 0 0,10 0 0,-4 0 0,-8 0 0,17 0 0,-17 0 0,17 0 0,-17 0 0,-41-7 0,17 6 0,15-2 0,-2-1 0,-32-3 0,34 6 0,-29-12 0,33 11 0,-28-16 0,17 14 0,-15-14 0,17 16 0,-9-9 0,-10 3 0,-3 0 0,1-10 0,2 15 0,9-9 0,1 7 0,18 3 0,-14-4 0,24 6 0,-26 0 0,7 0 0,-10 0 0,-28 0 0,30 0 0,-28 0 0,36 0 0,0 0 0,-17 0 0,15-6 0,-27 5 0,17-5 0,-7 6 0,-19-7 0,30 5 0,-18-5 0,28 7 0,-12 0 0,8 0 0,-15 0 0,27 0 0,-17 0 0,7 0 0,-20 0 0,9 0 0,-9 0 0,-8 0 0,20-6 0,-1-2 0,-34-1-492,27 1 0,1 0 488,-8-4 4,-9 10 0,23-9 0,2 10 0,26-11 0,-15 10 0,8-4 0,-2 6 983,7 0-978,-2 0-5,11 0 0,-14 0 0,10 0 0,1 0 0,16 0 0,-5 0 0,9 0 0,-3 0 0,7 0 0,1-3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6:49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3823 86 24575,'-33'0'0,"-7"0"0,-4 0 0,7 0 0,-43 0 0,19 0 0,-26 0 0,3 0-559,-4 0 559,-1 0 0,36 0 0,0 0 0,-2 0 0,1 0 0,-1 0 0,-2 0-473,-7 0 0,0 0 473,8 0 0,1 0 0,-9 0 0,-1 0 0,10 0 0,-1 0 0,-13 0 0,0 0 0,12 0 0,0 0 0,-17 0 0,0 0 0,17 0 0,1 0 0,-14 0 0,2 0 0,16 0 0,2 0 0,-8 0 0,0 0-482,-31 0 482,35-3 0,1-1 0,-17-3-82,-13-1 82,18-4 0,-3 5 516,2-1-516,3 2 944,7 6-944,0 0 517,2 0-517,20 0 92,-8-5-92,7 4 0,0-4 0,7 5 0,7-3 0,10-1 0,-2 0 0,0 2 0,5 2 0,-13 0 0,14 0 0,-9 0 0,7 0 0,-8 0 0,5 0 0,-5 0 0,1 0 0,3 0 0,-9 0 0,12 0 0,-3 0 0,5 0 0,-1 0 0,-3 0 0,1 0 0,-11 0 0,8 0 0,-5 0 0,9 0 0,1 0 0,0 0 0,-7 0 0,8 0 0,-5 0 0,5 0 0,-1 0 0,-10 0 0,8 0 0,-5 0 0,3 0 0,5 0 0,-5 0 0,4 0 0,3 0 0,-10-3 0,8 3 0,-5-3 0,7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6:57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3302 92 24575,'-30'-8'0,"-2"1"0,-5 7 0,0 0 0,-35 0 0,-16 0-492,39 0 0,-3 0 250,-12 0 0,0 0 242,8 0 0,0 0 0,-8 0 0,0 0 0,8 0 0,1 0 0,-14 0 0,-1 0 0,9 0 0,-1 0 0,-4 0 0,1 0 0,9 0 0,3 0 209,-34 0-209,3 0 0,25 0 0,-13 0 0,25 0 0,-16 0 0,7 0 983,-10-6-863,1-1-120,-10 0 0,7-5 0,-7 5 156,9-7-156,10 7 0,2 1 0,1 6 0,6 0 0,-16 0 0,16 0 0,-16 0 0,17-5 0,-8 4 0,10-4 0,14 5 0,-1 0 0,19 0 0,-10 0 0,9 0 0,-3 0 0,7 0 0,-7 0 0,6 0 0,-7 0 0,6 0 0,-11 0 0,9 0 0,-24 0 0,22 0 0,-16 0 0,4 0 0,7 0 0,-3 0 0,7 0 0,8 0 0,-5 0 0,4 0 0,3 0 0,-7 5 0,8-1 0,-2 7 0,1-2 0,3-1 0,-6 3 0,4-5 0,-5 10 0,5-8 0,-7 8 0,11-10 0,-4 10 0,3-9 0,1 6 0,-2 1 0,3-7 0,0 6 0,0-4 0,0-3 0,0 10 0,0-9 0,0 6 0,8-4 0,-4-6 0,17 2 0,-13-5 0,8 0 0,-3 0 0,-5 0 0,13 0 0,-11 0 0,4 0 0,1 0 0,-5 0 0,12 0 0,-10 0 0,29-5 0,-9 3 0,31-4 0,-7-5 0,9 2 0,1-4 0,9 7 0,12 6-420,2 0 420,-2 0 0,-12 0 0,-19 0 0,-17 0 0,-8 0 0,-21 0 0,3 0 0,-2 0 0,-6 0 0,2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7:02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3943 590 24575,'-30'-3'0,"-21"-11"0,19 11 0,-31-9 0,-2 12 0,-13 0 0,-19 0-984,-2 0 956,0 0-464,37 0 0,-2 0 391,3 0 1,-1 0 100,-14 0 0,-1 0 0,10 0 0,1 0 0,-8 0 0,0 0 0,7 0 0,1 0 0,-5 0 0,-1 0 0,2 0 0,-1 0 0,-4 0 0,0 0 0,8 0 0,-1 0 0,-13 0 0,1 0 0,18 0 0,1 0 0,-3 0 0,0 0-428,4 0 1,1 0 427,3 0 0,1 0 0,0 0 0,1 0 0,-43 0 0,44 0 0,0 0 0,2 0 0,0 0 0,-8 0 0,0 0 0,-40 0-392,2 0 392,19 0 0,3 0 659,10 0-659,9 0 983,2 0-579,10 0 533,9 0-937,3 0 461,14 0-461,-3 0 0,8 0 0,-8 0 0,10 0 0,-2 0 0,5 0 0,1 0 0,-6-2 0,9-6 0,-2-2 0,12-4 0,8 1 0,23-11 0,3-5 0,34-12 0,-3-1-273,-26 16 1,0 0 272,33-11 0,0-12 0,-13 16 0,-23 6 0,17-3 0,-23 4 0,9 7 0,0-9 0,-25 17 545,11-4-545,-13 6 0,-3-1 0,6 6 0,-14-4 0,6 8 0,1-6 0,-7 5 0,6-3 0,1 4 0,-7 0 0,6-2 0,-4 1 0,-3-1 0,10 2 0,-9 0 0,6 0 0,1 3 0,10 8 0,1-2 0,36 14 0,-12 1 0,26-1 0,-10-4 0,1-7 0,-20-11 0,-9 10 0,-23-7 0,-4 6 0,-6-3 0,4 1 0,-3 3 0,-1-4 0,1 3 0,-5-2 0,0 1 0,0 3 0,0-4 0,0 8 0,0-6 0,0 12 0,-5 5 0,-3-2 0,-3 16 0,-10 13 0,6-15 0,-11 32 0,14-49 0,-18 32 0,16-33 0,-15 11 0,9-13 0,-7 4 0,3-10 0,-8 18 0,8-21 0,4 8 0,-1-11 0,6 4 0,-2-4 0,-5 4 0,4-5 0,-14 8 0,12-5 0,-11 5 0,13-8 0,3-2 0,-1 5 0,7-5 0,-2 1 0,2 0 0,1-4 0,-1 2 0,0-3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7:04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492 2274 24575,'12'-29'0,"0"-8"0,-7 12 0,6-27 0,2 6 0,5-10 0,-4 2 0,15-9 0,-12 5 0,24-27 0,-12 8 0,0-1 0,4-6 0,-16 16 0,16-17 0,-12 17 0,0-7 0,-2 9 0,2-18 0,-2 23 0,3-12 0,0 19 0,-9 8 0,5-8 0,-12 24 0,-1-1 0,-2 14 0,-2-6 0,9 0 0,-8 0 0,4 1 0,-6-11 0,3 13 0,3-30 0,-2 28 0,5-20 0,4 0 0,-4 15 0,9-25 0,-8 8 0,14-6 0,-4-5 0,11-2 0,-15 20 0,-1 3 0,-6 3 0,-3 19 0,-3-7 0,-25 69 0,-1-20 0,-12 38 0,-4-28 0,21-4 0,-21 7 0,16-5 0,-19 3 0,7-6 0,-31 12 0,18-10 0,-11 1 0,22-14 0,-4 9 0,6-15 0,-4 8 0,7-7 0,9-4 0,-4 8 0,-6-8 0,8 4 0,-19 4 0,13-12 0,-2 10 0,-8-5 0,29-9 0,-19 10 0,16-6 0,-3 3 0,2-4 0,7-2 0,-2 1 0,2-3 0,-17 9 0,14-7 0,-14 7 0,20-8 0,-10 2 0,9-4 0,-7 2 0,9-4 0,-1 2 0,-5-2 0,4 0 0,-7 3 0,5-3 0,-2 0 0,0 2 0,2-5 0,0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07:06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2561 24575,'9'-27'0,"2"-2"0,-7 11 0,12-24 0,-4-4 0,9-49-984,7 3 568,-14 24 1,-1-2 415,3 9 0,0-1 0,4-13 0,-1-1 0,-4 10 0,-2-1 0,-1-8 0,2 0 0,9 3 0,-1 1 0,-15 4 0,0 1 0,16-9 0,1 2 0,-14 20 0,-3 2-145,4-7 1,1 0 144,0 3 0,-1 3 0,5-30-34,-5 28 0,0 4 34,-4 1 0,6-21 0,-12 47 983,10-27-646,-10 30 439,7-12-776,-4 9 76,1 5-76,-2-3 0,-3 8 0,0-18 0,0 16 0,0-11 0,0 10 0,3-2 0,-2 3 0,3-6 0,-4 11 0,2-4 0,-1-2 0,1 8 0,-2-5 0,0-1 0,0 7 0,0-6 0,0 4 0,0 3 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B8F2-3B13-CB45-ABD4-A2C6F858F04A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F340B-44ED-AF43-833B-BD56C9C2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7401" y="1031013"/>
            <a:ext cx="7529196" cy="8438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8942" y="57467"/>
            <a:ext cx="5806115" cy="10835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401" y="1085703"/>
            <a:ext cx="7529196" cy="13987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71.png"/><Relationship Id="rId21" Type="http://schemas.openxmlformats.org/officeDocument/2006/relationships/image" Target="../media/image62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60.png"/><Relationship Id="rId2" Type="http://schemas.openxmlformats.org/officeDocument/2006/relationships/image" Target="../media/image13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66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37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70.png"/><Relationship Id="rId40" Type="http://schemas.openxmlformats.org/officeDocument/2006/relationships/customXml" Target="../ink/ink19.xml"/><Relationship Id="rId5" Type="http://schemas.openxmlformats.org/officeDocument/2006/relationships/image" Target="../media/image59.png"/><Relationship Id="rId15" Type="http://schemas.openxmlformats.org/officeDocument/2006/relationships/image" Target="../media/image390.png"/><Relationship Id="rId23" Type="http://schemas.openxmlformats.org/officeDocument/2006/relationships/image" Target="../media/image6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410.png"/><Relationship Id="rId31" Type="http://schemas.openxmlformats.org/officeDocument/2006/relationships/image" Target="../media/image67.png"/><Relationship Id="rId4" Type="http://schemas.openxmlformats.org/officeDocument/2006/relationships/customXml" Target="../ink/ink1.xml"/><Relationship Id="rId9" Type="http://schemas.openxmlformats.org/officeDocument/2006/relationships/image" Target="../media/image36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65.png"/><Relationship Id="rId30" Type="http://schemas.openxmlformats.org/officeDocument/2006/relationships/customXml" Target="../ink/ink14.xml"/><Relationship Id="rId35" Type="http://schemas.openxmlformats.org/officeDocument/2006/relationships/image" Target="../media/image69.png"/><Relationship Id="rId43" Type="http://schemas.openxmlformats.org/officeDocument/2006/relationships/image" Target="../media/image73.png"/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40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38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.xml"/><Relationship Id="rId18" Type="http://schemas.openxmlformats.org/officeDocument/2006/relationships/image" Target="../media/image720.png"/><Relationship Id="rId26" Type="http://schemas.openxmlformats.org/officeDocument/2006/relationships/image" Target="../media/image760.png"/><Relationship Id="rId3" Type="http://schemas.openxmlformats.org/officeDocument/2006/relationships/customXml" Target="../ink/ink21.xml"/><Relationship Id="rId21" Type="http://schemas.openxmlformats.org/officeDocument/2006/relationships/customXml" Target="../ink/ink30.xml"/><Relationship Id="rId7" Type="http://schemas.openxmlformats.org/officeDocument/2006/relationships/customXml" Target="../ink/ink23.xml"/><Relationship Id="rId12" Type="http://schemas.openxmlformats.org/officeDocument/2006/relationships/image" Target="../media/image690.png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33" Type="http://schemas.openxmlformats.org/officeDocument/2006/relationships/image" Target="../media/image21.png"/><Relationship Id="rId2" Type="http://schemas.openxmlformats.org/officeDocument/2006/relationships/image" Target="../media/image22.png"/><Relationship Id="rId16" Type="http://schemas.openxmlformats.org/officeDocument/2006/relationships/image" Target="../media/image710.png"/><Relationship Id="rId20" Type="http://schemas.openxmlformats.org/officeDocument/2006/relationships/image" Target="../media/image730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0.png"/><Relationship Id="rId11" Type="http://schemas.openxmlformats.org/officeDocument/2006/relationships/customXml" Target="../ink/ink25.xml"/><Relationship Id="rId24" Type="http://schemas.openxmlformats.org/officeDocument/2006/relationships/image" Target="../media/image750.png"/><Relationship Id="rId32" Type="http://schemas.openxmlformats.org/officeDocument/2006/relationships/image" Target="../media/image81.png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77.png"/><Relationship Id="rId10" Type="http://schemas.openxmlformats.org/officeDocument/2006/relationships/image" Target="../media/image75.png"/><Relationship Id="rId19" Type="http://schemas.openxmlformats.org/officeDocument/2006/relationships/customXml" Target="../ink/ink29.xml"/><Relationship Id="rId31" Type="http://schemas.openxmlformats.org/officeDocument/2006/relationships/image" Target="../media/image80.png"/><Relationship Id="rId4" Type="http://schemas.openxmlformats.org/officeDocument/2006/relationships/image" Target="../media/image650.png"/><Relationship Id="rId9" Type="http://schemas.openxmlformats.org/officeDocument/2006/relationships/customXml" Target="../ink/ink24.xml"/><Relationship Id="rId14" Type="http://schemas.openxmlformats.org/officeDocument/2006/relationships/image" Target="../media/image700.png"/><Relationship Id="rId22" Type="http://schemas.openxmlformats.org/officeDocument/2006/relationships/image" Target="../media/image76.png"/><Relationship Id="rId27" Type="http://schemas.openxmlformats.org/officeDocument/2006/relationships/customXml" Target="../ink/ink33.xml"/><Relationship Id="rId30" Type="http://schemas.openxmlformats.org/officeDocument/2006/relationships/image" Target="../media/image79.png"/><Relationship Id="rId8" Type="http://schemas.openxmlformats.org/officeDocument/2006/relationships/image" Target="../media/image6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38.xml"/><Relationship Id="rId3" Type="http://schemas.openxmlformats.org/officeDocument/2006/relationships/image" Target="../media/image77.png"/><Relationship Id="rId7" Type="http://schemas.openxmlformats.org/officeDocument/2006/relationships/customXml" Target="../ink/ink35.xml"/><Relationship Id="rId12" Type="http://schemas.openxmlformats.org/officeDocument/2006/relationships/image" Target="../media/image86.png"/><Relationship Id="rId2" Type="http://schemas.openxmlformats.org/officeDocument/2006/relationships/customXml" Target="../ink/ink34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customXml" Target="../ink/ink37.xml"/><Relationship Id="rId5" Type="http://schemas.openxmlformats.org/officeDocument/2006/relationships/image" Target="../media/image82.png"/><Relationship Id="rId15" Type="http://schemas.openxmlformats.org/officeDocument/2006/relationships/customXml" Target="../ink/ink39.xml"/><Relationship Id="rId10" Type="http://schemas.openxmlformats.org/officeDocument/2006/relationships/image" Target="../media/image85.png"/><Relationship Id="rId4" Type="http://schemas.openxmlformats.org/officeDocument/2006/relationships/image" Target="../media/image23.png"/><Relationship Id="rId9" Type="http://schemas.openxmlformats.org/officeDocument/2006/relationships/customXml" Target="../ink/ink36.xml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.xml"/><Relationship Id="rId21" Type="http://schemas.openxmlformats.org/officeDocument/2006/relationships/image" Target="../media/image91.png"/><Relationship Id="rId42" Type="http://schemas.openxmlformats.org/officeDocument/2006/relationships/customXml" Target="../ink/ink57.xml"/><Relationship Id="rId47" Type="http://schemas.openxmlformats.org/officeDocument/2006/relationships/image" Target="../media/image770.png"/><Relationship Id="rId63" Type="http://schemas.openxmlformats.org/officeDocument/2006/relationships/image" Target="../media/image111.png"/><Relationship Id="rId68" Type="http://schemas.openxmlformats.org/officeDocument/2006/relationships/customXml" Target="../ink/ink70.xml"/><Relationship Id="rId84" Type="http://schemas.openxmlformats.org/officeDocument/2006/relationships/customXml" Target="../ink/ink77.xml"/><Relationship Id="rId89" Type="http://schemas.openxmlformats.org/officeDocument/2006/relationships/customXml" Target="../ink/ink78.xml"/><Relationship Id="rId16" Type="http://schemas.openxmlformats.org/officeDocument/2006/relationships/image" Target="../media/image88.png"/><Relationship Id="rId11" Type="http://schemas.openxmlformats.org/officeDocument/2006/relationships/customXml" Target="../ink/ink43.xml"/><Relationship Id="rId32" Type="http://schemas.openxmlformats.org/officeDocument/2006/relationships/customXml" Target="../ink/ink52.xml"/><Relationship Id="rId37" Type="http://schemas.openxmlformats.org/officeDocument/2006/relationships/image" Target="../media/image98.png"/><Relationship Id="rId53" Type="http://schemas.openxmlformats.org/officeDocument/2006/relationships/customXml" Target="../ink/ink62.xml"/><Relationship Id="rId58" Type="http://schemas.openxmlformats.org/officeDocument/2006/relationships/image" Target="../media/image109.png"/><Relationship Id="rId74" Type="http://schemas.openxmlformats.org/officeDocument/2006/relationships/customXml" Target="../ink/ink72.xml"/><Relationship Id="rId79" Type="http://schemas.openxmlformats.org/officeDocument/2006/relationships/image" Target="../media/image119.png"/><Relationship Id="rId5" Type="http://schemas.openxmlformats.org/officeDocument/2006/relationships/image" Target="../media/image82.png"/><Relationship Id="rId90" Type="http://schemas.openxmlformats.org/officeDocument/2006/relationships/image" Target="../media/image125.png"/><Relationship Id="rId14" Type="http://schemas.openxmlformats.org/officeDocument/2006/relationships/image" Target="../media/image87.png"/><Relationship Id="rId22" Type="http://schemas.openxmlformats.org/officeDocument/2006/relationships/customXml" Target="../ink/ink48.xml"/><Relationship Id="rId27" Type="http://schemas.openxmlformats.org/officeDocument/2006/relationships/image" Target="../media/image93.png"/><Relationship Id="rId30" Type="http://schemas.openxmlformats.org/officeDocument/2006/relationships/customXml" Target="../ink/ink51.xml"/><Relationship Id="rId35" Type="http://schemas.openxmlformats.org/officeDocument/2006/relationships/image" Target="../media/image97.png"/><Relationship Id="rId43" Type="http://schemas.openxmlformats.org/officeDocument/2006/relationships/image" Target="../media/image101.png"/><Relationship Id="rId48" Type="http://schemas.openxmlformats.org/officeDocument/2006/relationships/customXml" Target="../ink/ink60.xml"/><Relationship Id="rId56" Type="http://schemas.openxmlformats.org/officeDocument/2006/relationships/image" Target="../media/image107.png"/><Relationship Id="rId64" Type="http://schemas.openxmlformats.org/officeDocument/2006/relationships/customXml" Target="../ink/ink68.xml"/><Relationship Id="rId69" Type="http://schemas.openxmlformats.org/officeDocument/2006/relationships/image" Target="../media/image114.png"/><Relationship Id="rId77" Type="http://schemas.openxmlformats.org/officeDocument/2006/relationships/image" Target="../media/image660.png"/><Relationship Id="rId8" Type="http://schemas.openxmlformats.org/officeDocument/2006/relationships/image" Target="../media/image84.png"/><Relationship Id="rId51" Type="http://schemas.openxmlformats.org/officeDocument/2006/relationships/customXml" Target="../ink/ink61.xml"/><Relationship Id="rId72" Type="http://schemas.openxmlformats.org/officeDocument/2006/relationships/image" Target="../media/image113.png"/><Relationship Id="rId80" Type="http://schemas.openxmlformats.org/officeDocument/2006/relationships/customXml" Target="../ink/ink75.xml"/><Relationship Id="rId85" Type="http://schemas.openxmlformats.org/officeDocument/2006/relationships/image" Target="../media/image122.png"/><Relationship Id="rId93" Type="http://schemas.openxmlformats.org/officeDocument/2006/relationships/image" Target="../media/image127.png"/><Relationship Id="rId3" Type="http://schemas.openxmlformats.org/officeDocument/2006/relationships/image" Target="../media/image77.png"/><Relationship Id="rId12" Type="http://schemas.openxmlformats.org/officeDocument/2006/relationships/image" Target="../media/image86.png"/><Relationship Id="rId17" Type="http://schemas.openxmlformats.org/officeDocument/2006/relationships/image" Target="../media/image22.png"/><Relationship Id="rId25" Type="http://schemas.openxmlformats.org/officeDocument/2006/relationships/image" Target="../media/image92.png"/><Relationship Id="rId33" Type="http://schemas.openxmlformats.org/officeDocument/2006/relationships/image" Target="../media/image96.png"/><Relationship Id="rId38" Type="http://schemas.openxmlformats.org/officeDocument/2006/relationships/customXml" Target="../ink/ink55.xml"/><Relationship Id="rId46" Type="http://schemas.openxmlformats.org/officeDocument/2006/relationships/customXml" Target="../ink/ink59.xml"/><Relationship Id="rId59" Type="http://schemas.openxmlformats.org/officeDocument/2006/relationships/customXml" Target="../ink/ink65.xml"/><Relationship Id="rId67" Type="http://schemas.openxmlformats.org/officeDocument/2006/relationships/image" Target="../media/image108.png"/><Relationship Id="rId20" Type="http://schemas.openxmlformats.org/officeDocument/2006/relationships/customXml" Target="../ink/ink47.xml"/><Relationship Id="rId41" Type="http://schemas.openxmlformats.org/officeDocument/2006/relationships/image" Target="../media/image100.png"/><Relationship Id="rId54" Type="http://schemas.openxmlformats.org/officeDocument/2006/relationships/image" Target="../media/image106.png"/><Relationship Id="rId62" Type="http://schemas.openxmlformats.org/officeDocument/2006/relationships/customXml" Target="../ink/ink67.xml"/><Relationship Id="rId70" Type="http://schemas.openxmlformats.org/officeDocument/2006/relationships/customXml" Target="../ink/ink71.xml"/><Relationship Id="rId75" Type="http://schemas.openxmlformats.org/officeDocument/2006/relationships/image" Target="../media/image118.png"/><Relationship Id="rId83" Type="http://schemas.openxmlformats.org/officeDocument/2006/relationships/image" Target="../media/image121.png"/><Relationship Id="rId88" Type="http://schemas.openxmlformats.org/officeDocument/2006/relationships/image" Target="../media/image124.png"/><Relationship Id="rId91" Type="http://schemas.openxmlformats.org/officeDocument/2006/relationships/customXml" Target="../ink/ink7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5" Type="http://schemas.openxmlformats.org/officeDocument/2006/relationships/customXml" Target="../ink/ink45.xml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49" Type="http://schemas.openxmlformats.org/officeDocument/2006/relationships/image" Target="../media/image103.png"/><Relationship Id="rId57" Type="http://schemas.openxmlformats.org/officeDocument/2006/relationships/customXml" Target="../ink/ink64.xml"/><Relationship Id="rId10" Type="http://schemas.openxmlformats.org/officeDocument/2006/relationships/image" Target="../media/image85.png"/><Relationship Id="rId31" Type="http://schemas.openxmlformats.org/officeDocument/2006/relationships/image" Target="../media/image95.png"/><Relationship Id="rId44" Type="http://schemas.openxmlformats.org/officeDocument/2006/relationships/customXml" Target="../ink/ink58.xml"/><Relationship Id="rId52" Type="http://schemas.openxmlformats.org/officeDocument/2006/relationships/image" Target="../media/image105.png"/><Relationship Id="rId60" Type="http://schemas.openxmlformats.org/officeDocument/2006/relationships/customXml" Target="../ink/ink66.xml"/><Relationship Id="rId65" Type="http://schemas.openxmlformats.org/officeDocument/2006/relationships/image" Target="../media/image112.png"/><Relationship Id="rId73" Type="http://schemas.openxmlformats.org/officeDocument/2006/relationships/image" Target="../media/image24.png"/><Relationship Id="rId78" Type="http://schemas.openxmlformats.org/officeDocument/2006/relationships/customXml" Target="../ink/ink74.xml"/><Relationship Id="rId81" Type="http://schemas.openxmlformats.org/officeDocument/2006/relationships/image" Target="../media/image120.png"/><Relationship Id="rId86" Type="http://schemas.openxmlformats.org/officeDocument/2006/relationships/image" Target="../media/image117.png"/><Relationship Id="rId4" Type="http://schemas.openxmlformats.org/officeDocument/2006/relationships/image" Target="../media/image23.png"/><Relationship Id="rId9" Type="http://schemas.openxmlformats.org/officeDocument/2006/relationships/customXml" Target="../ink/ink42.xml"/><Relationship Id="rId13" Type="http://schemas.openxmlformats.org/officeDocument/2006/relationships/customXml" Target="../ink/ink44.xml"/><Relationship Id="rId18" Type="http://schemas.openxmlformats.org/officeDocument/2006/relationships/customXml" Target="../ink/ink46.xml"/><Relationship Id="rId39" Type="http://schemas.openxmlformats.org/officeDocument/2006/relationships/image" Target="../media/image99.png"/><Relationship Id="rId34" Type="http://schemas.openxmlformats.org/officeDocument/2006/relationships/customXml" Target="../ink/ink53.xml"/><Relationship Id="rId50" Type="http://schemas.openxmlformats.org/officeDocument/2006/relationships/image" Target="../media/image104.png"/><Relationship Id="rId55" Type="http://schemas.openxmlformats.org/officeDocument/2006/relationships/customXml" Target="../ink/ink63.xml"/><Relationship Id="rId76" Type="http://schemas.openxmlformats.org/officeDocument/2006/relationships/customXml" Target="../ink/ink73.xml"/><Relationship Id="rId7" Type="http://schemas.openxmlformats.org/officeDocument/2006/relationships/customXml" Target="../ink/ink41.xml"/><Relationship Id="rId71" Type="http://schemas.openxmlformats.org/officeDocument/2006/relationships/image" Target="../media/image115.png"/><Relationship Id="rId92" Type="http://schemas.openxmlformats.org/officeDocument/2006/relationships/image" Target="../media/image126.png"/><Relationship Id="rId2" Type="http://schemas.openxmlformats.org/officeDocument/2006/relationships/customXml" Target="../ink/ink40.xml"/><Relationship Id="rId29" Type="http://schemas.openxmlformats.org/officeDocument/2006/relationships/image" Target="../media/image94.png"/><Relationship Id="rId40" Type="http://schemas.openxmlformats.org/officeDocument/2006/relationships/customXml" Target="../ink/ink56.xml"/><Relationship Id="rId45" Type="http://schemas.openxmlformats.org/officeDocument/2006/relationships/image" Target="../media/image102.png"/><Relationship Id="rId66" Type="http://schemas.openxmlformats.org/officeDocument/2006/relationships/customXml" Target="../ink/ink69.xml"/><Relationship Id="rId87" Type="http://schemas.openxmlformats.org/officeDocument/2006/relationships/image" Target="../media/image123.png"/><Relationship Id="rId61" Type="http://schemas.openxmlformats.org/officeDocument/2006/relationships/image" Target="../media/image110.png"/><Relationship Id="rId82" Type="http://schemas.openxmlformats.org/officeDocument/2006/relationships/customXml" Target="../ink/ink76.xml"/><Relationship Id="rId1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85.xml"/><Relationship Id="rId3" Type="http://schemas.openxmlformats.org/officeDocument/2006/relationships/image" Target="../media/image13.png"/><Relationship Id="rId21" Type="http://schemas.openxmlformats.org/officeDocument/2006/relationships/image" Target="../media/image134.png"/><Relationship Id="rId12" Type="http://schemas.openxmlformats.org/officeDocument/2006/relationships/customXml" Target="../ink/ink82.xml"/><Relationship Id="rId17" Type="http://schemas.openxmlformats.org/officeDocument/2006/relationships/image" Target="../media/image400.png"/><Relationship Id="rId2" Type="http://schemas.openxmlformats.org/officeDocument/2006/relationships/image" Target="../media/image128.png"/><Relationship Id="rId16" Type="http://schemas.openxmlformats.org/officeDocument/2006/relationships/customXml" Target="../ink/ink84.xml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70.png"/><Relationship Id="rId15" Type="http://schemas.openxmlformats.org/officeDocument/2006/relationships/image" Target="../media/image390.png"/><Relationship Id="rId23" Type="http://schemas.openxmlformats.org/officeDocument/2006/relationships/image" Target="../media/image135.png"/><Relationship Id="rId10" Type="http://schemas.openxmlformats.org/officeDocument/2006/relationships/customXml" Target="../ink/ink81.xml"/><Relationship Id="rId19" Type="http://schemas.openxmlformats.org/officeDocument/2006/relationships/image" Target="../media/image410.png"/><Relationship Id="rId4" Type="http://schemas.openxmlformats.org/officeDocument/2006/relationships/customXml" Target="../ink/ink80.xml"/><Relationship Id="rId9" Type="http://schemas.openxmlformats.org/officeDocument/2006/relationships/image" Target="../media/image360.png"/><Relationship Id="rId14" Type="http://schemas.openxmlformats.org/officeDocument/2006/relationships/customXml" Target="../ink/ink83.xml"/><Relationship Id="rId22" Type="http://schemas.openxmlformats.org/officeDocument/2006/relationships/customXml" Target="../ink/ink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customXml" Target="../ink/ink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image" Target="../media/image260.png"/><Relationship Id="rId7" Type="http://schemas.openxmlformats.org/officeDocument/2006/relationships/image" Target="../media/image280.png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91.xml"/><Relationship Id="rId11" Type="http://schemas.openxmlformats.org/officeDocument/2006/relationships/image" Target="../media/image300.png"/><Relationship Id="rId5" Type="http://schemas.openxmlformats.org/officeDocument/2006/relationships/image" Target="../media/image270.png"/><Relationship Id="rId10" Type="http://schemas.openxmlformats.org/officeDocument/2006/relationships/customXml" Target="../ink/ink93.xml"/><Relationship Id="rId4" Type="http://schemas.openxmlformats.org/officeDocument/2006/relationships/customXml" Target="../ink/ink90.xml"/><Relationship Id="rId9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12" Type="http://schemas.openxmlformats.org/officeDocument/2006/relationships/customXml" Target="../ink/ink99.xml"/><Relationship Id="rId17" Type="http://schemas.openxmlformats.org/officeDocument/2006/relationships/image" Target="../media/image29.png"/><Relationship Id="rId2" Type="http://schemas.openxmlformats.org/officeDocument/2006/relationships/customXml" Target="../ink/ink9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1" Type="http://schemas.openxmlformats.org/officeDocument/2006/relationships/image" Target="../media/image141.png"/><Relationship Id="rId5" Type="http://schemas.openxmlformats.org/officeDocument/2006/relationships/image" Target="../media/image138.png"/><Relationship Id="rId15" Type="http://schemas.openxmlformats.org/officeDocument/2006/relationships/image" Target="../media/image27.png"/><Relationship Id="rId10" Type="http://schemas.openxmlformats.org/officeDocument/2006/relationships/customXml" Target="../ink/ink98.xml"/><Relationship Id="rId4" Type="http://schemas.openxmlformats.org/officeDocument/2006/relationships/customXml" Target="../ink/ink95.xml"/><Relationship Id="rId9" Type="http://schemas.openxmlformats.org/officeDocument/2006/relationships/image" Target="../media/image140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0.png"/><Relationship Id="rId5" Type="http://schemas.openxmlformats.org/officeDocument/2006/relationships/customXml" Target="../ink/ink101.xml"/><Relationship Id="rId4" Type="http://schemas.openxmlformats.org/officeDocument/2006/relationships/image" Target="../media/image12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0.png"/><Relationship Id="rId18" Type="http://schemas.openxmlformats.org/officeDocument/2006/relationships/customXml" Target="../ink/ink107.xml"/><Relationship Id="rId26" Type="http://schemas.openxmlformats.org/officeDocument/2006/relationships/customXml" Target="../ink/ink111.xml"/><Relationship Id="rId39" Type="http://schemas.openxmlformats.org/officeDocument/2006/relationships/image" Target="../media/image590.png"/><Relationship Id="rId21" Type="http://schemas.openxmlformats.org/officeDocument/2006/relationships/image" Target="../media/image500.png"/><Relationship Id="rId34" Type="http://schemas.openxmlformats.org/officeDocument/2006/relationships/customXml" Target="../ink/ink115.xml"/><Relationship Id="rId7" Type="http://schemas.openxmlformats.org/officeDocument/2006/relationships/image" Target="../media/image46.png"/><Relationship Id="rId12" Type="http://schemas.openxmlformats.org/officeDocument/2006/relationships/customXml" Target="../ink/ink104.xml"/><Relationship Id="rId17" Type="http://schemas.openxmlformats.org/officeDocument/2006/relationships/image" Target="../media/image480.png"/><Relationship Id="rId25" Type="http://schemas.openxmlformats.org/officeDocument/2006/relationships/image" Target="../media/image520.png"/><Relationship Id="rId33" Type="http://schemas.openxmlformats.org/officeDocument/2006/relationships/image" Target="../media/image560.png"/><Relationship Id="rId38" Type="http://schemas.openxmlformats.org/officeDocument/2006/relationships/customXml" Target="../ink/ink117.xml"/><Relationship Id="rId2" Type="http://schemas.openxmlformats.org/officeDocument/2006/relationships/image" Target="../media/image41.png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29" Type="http://schemas.openxmlformats.org/officeDocument/2006/relationships/image" Target="../media/image5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450.png"/><Relationship Id="rId24" Type="http://schemas.openxmlformats.org/officeDocument/2006/relationships/customXml" Target="../ink/ink110.xml"/><Relationship Id="rId32" Type="http://schemas.openxmlformats.org/officeDocument/2006/relationships/customXml" Target="../ink/ink114.xml"/><Relationship Id="rId37" Type="http://schemas.openxmlformats.org/officeDocument/2006/relationships/image" Target="../media/image580.png"/><Relationship Id="rId5" Type="http://schemas.openxmlformats.org/officeDocument/2006/relationships/image" Target="../media/image44.png"/><Relationship Id="rId15" Type="http://schemas.openxmlformats.org/officeDocument/2006/relationships/image" Target="../media/image470.png"/><Relationship Id="rId23" Type="http://schemas.openxmlformats.org/officeDocument/2006/relationships/image" Target="../media/image510.png"/><Relationship Id="rId28" Type="http://schemas.openxmlformats.org/officeDocument/2006/relationships/customXml" Target="../ink/ink112.xml"/><Relationship Id="rId36" Type="http://schemas.openxmlformats.org/officeDocument/2006/relationships/customXml" Target="../ink/ink116.xml"/><Relationship Id="rId10" Type="http://schemas.openxmlformats.org/officeDocument/2006/relationships/customXml" Target="../ink/ink103.xml"/><Relationship Id="rId19" Type="http://schemas.openxmlformats.org/officeDocument/2006/relationships/image" Target="../media/image490.png"/><Relationship Id="rId31" Type="http://schemas.openxmlformats.org/officeDocument/2006/relationships/image" Target="../media/image550.png"/><Relationship Id="rId4" Type="http://schemas.openxmlformats.org/officeDocument/2006/relationships/image" Target="../media/image43.png"/><Relationship Id="rId9" Type="http://schemas.openxmlformats.org/officeDocument/2006/relationships/image" Target="../media/image440.png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530.png"/><Relationship Id="rId30" Type="http://schemas.openxmlformats.org/officeDocument/2006/relationships/customXml" Target="../ink/ink113.xml"/><Relationship Id="rId35" Type="http://schemas.openxmlformats.org/officeDocument/2006/relationships/image" Target="../media/image570.png"/><Relationship Id="rId8" Type="http://schemas.openxmlformats.org/officeDocument/2006/relationships/customXml" Target="../ink/ink102.xml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651.png"/><Relationship Id="rId3" Type="http://schemas.openxmlformats.org/officeDocument/2006/relationships/image" Target="../media/image600.png"/><Relationship Id="rId7" Type="http://schemas.openxmlformats.org/officeDocument/2006/relationships/image" Target="../media/image620.png"/><Relationship Id="rId12" Type="http://schemas.openxmlformats.org/officeDocument/2006/relationships/customXml" Target="../ink/ink123.xml"/><Relationship Id="rId17" Type="http://schemas.openxmlformats.org/officeDocument/2006/relationships/image" Target="../media/image671.png"/><Relationship Id="rId2" Type="http://schemas.openxmlformats.org/officeDocument/2006/relationships/customXml" Target="../ink/ink118.xml"/><Relationship Id="rId16" Type="http://schemas.openxmlformats.org/officeDocument/2006/relationships/customXml" Target="../ink/ink12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0.xml"/><Relationship Id="rId11" Type="http://schemas.openxmlformats.org/officeDocument/2006/relationships/image" Target="../media/image640.png"/><Relationship Id="rId5" Type="http://schemas.openxmlformats.org/officeDocument/2006/relationships/image" Target="../media/image610.png"/><Relationship Id="rId15" Type="http://schemas.openxmlformats.org/officeDocument/2006/relationships/image" Target="../media/image661.png"/><Relationship Id="rId10" Type="http://schemas.openxmlformats.org/officeDocument/2006/relationships/customXml" Target="../ink/ink122.xml"/><Relationship Id="rId4" Type="http://schemas.openxmlformats.org/officeDocument/2006/relationships/customXml" Target="../ink/ink119.xml"/><Relationship Id="rId9" Type="http://schemas.openxmlformats.org/officeDocument/2006/relationships/image" Target="../media/image630.png"/><Relationship Id="rId14" Type="http://schemas.openxmlformats.org/officeDocument/2006/relationships/customXml" Target="../ink/ink1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9.xml"/><Relationship Id="rId13" Type="http://schemas.openxmlformats.org/officeDocument/2006/relationships/image" Target="../media/image731.png"/><Relationship Id="rId3" Type="http://schemas.openxmlformats.org/officeDocument/2006/relationships/image" Target="../media/image680.png"/><Relationship Id="rId7" Type="http://schemas.openxmlformats.org/officeDocument/2006/relationships/image" Target="../media/image701.png"/><Relationship Id="rId12" Type="http://schemas.openxmlformats.org/officeDocument/2006/relationships/customXml" Target="../ink/ink131.xml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28.xml"/><Relationship Id="rId11" Type="http://schemas.openxmlformats.org/officeDocument/2006/relationships/image" Target="../media/image721.png"/><Relationship Id="rId5" Type="http://schemas.openxmlformats.org/officeDocument/2006/relationships/image" Target="../media/image691.png"/><Relationship Id="rId10" Type="http://schemas.openxmlformats.org/officeDocument/2006/relationships/customXml" Target="../ink/ink130.xml"/><Relationship Id="rId4" Type="http://schemas.openxmlformats.org/officeDocument/2006/relationships/customXml" Target="../ink/ink127.xml"/><Relationship Id="rId9" Type="http://schemas.openxmlformats.org/officeDocument/2006/relationships/image" Target="../media/image7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1.png"/><Relationship Id="rId3" Type="http://schemas.openxmlformats.org/officeDocument/2006/relationships/customXml" Target="../ink/ink132.xml"/><Relationship Id="rId7" Type="http://schemas.openxmlformats.org/officeDocument/2006/relationships/customXml" Target="../ink/ink13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1.png"/><Relationship Id="rId5" Type="http://schemas.openxmlformats.org/officeDocument/2006/relationships/customXml" Target="../ink/ink133.xml"/><Relationship Id="rId10" Type="http://schemas.openxmlformats.org/officeDocument/2006/relationships/image" Target="../media/image780.png"/><Relationship Id="rId4" Type="http://schemas.openxmlformats.org/officeDocument/2006/relationships/image" Target="../media/image751.png"/><Relationship Id="rId9" Type="http://schemas.openxmlformats.org/officeDocument/2006/relationships/customXml" Target="../ink/ink13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13" Type="http://schemas.openxmlformats.org/officeDocument/2006/relationships/image" Target="../media/image840.png"/><Relationship Id="rId18" Type="http://schemas.openxmlformats.org/officeDocument/2006/relationships/customXml" Target="../ink/ink144.xml"/><Relationship Id="rId3" Type="http://schemas.openxmlformats.org/officeDocument/2006/relationships/image" Target="../media/image790.png"/><Relationship Id="rId21" Type="http://schemas.openxmlformats.org/officeDocument/2006/relationships/image" Target="../media/image880.png"/><Relationship Id="rId7" Type="http://schemas.openxmlformats.org/officeDocument/2006/relationships/image" Target="../media/image810.png"/><Relationship Id="rId12" Type="http://schemas.openxmlformats.org/officeDocument/2006/relationships/customXml" Target="../ink/ink141.xml"/><Relationship Id="rId17" Type="http://schemas.openxmlformats.org/officeDocument/2006/relationships/image" Target="../media/image860.png"/><Relationship Id="rId2" Type="http://schemas.openxmlformats.org/officeDocument/2006/relationships/customXml" Target="../ink/ink136.xml"/><Relationship Id="rId16" Type="http://schemas.openxmlformats.org/officeDocument/2006/relationships/customXml" Target="../ink/ink143.xml"/><Relationship Id="rId20" Type="http://schemas.openxmlformats.org/officeDocument/2006/relationships/customXml" Target="../ink/ink14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8.xml"/><Relationship Id="rId11" Type="http://schemas.openxmlformats.org/officeDocument/2006/relationships/image" Target="../media/image830.png"/><Relationship Id="rId5" Type="http://schemas.openxmlformats.org/officeDocument/2006/relationships/image" Target="../media/image800.png"/><Relationship Id="rId15" Type="http://schemas.openxmlformats.org/officeDocument/2006/relationships/image" Target="../media/image850.png"/><Relationship Id="rId23" Type="http://schemas.openxmlformats.org/officeDocument/2006/relationships/image" Target="../media/image890.png"/><Relationship Id="rId10" Type="http://schemas.openxmlformats.org/officeDocument/2006/relationships/customXml" Target="../ink/ink140.xml"/><Relationship Id="rId19" Type="http://schemas.openxmlformats.org/officeDocument/2006/relationships/image" Target="../media/image870.png"/><Relationship Id="rId4" Type="http://schemas.openxmlformats.org/officeDocument/2006/relationships/customXml" Target="../ink/ink137.xml"/><Relationship Id="rId9" Type="http://schemas.openxmlformats.org/officeDocument/2006/relationships/image" Target="../media/image820.png"/><Relationship Id="rId14" Type="http://schemas.openxmlformats.org/officeDocument/2006/relationships/customXml" Target="../ink/ink142.xml"/><Relationship Id="rId22" Type="http://schemas.openxmlformats.org/officeDocument/2006/relationships/customXml" Target="../ink/ink1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customXml" Target="../ink/ink1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0.png"/><Relationship Id="rId4" Type="http://schemas.openxmlformats.org/officeDocument/2006/relationships/customXml" Target="../ink/ink14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3" Type="http://schemas.openxmlformats.org/officeDocument/2006/relationships/customXml" Target="../ink/ink149.xml"/><Relationship Id="rId7" Type="http://schemas.openxmlformats.org/officeDocument/2006/relationships/customXml" Target="../ink/ink15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0.png"/><Relationship Id="rId5" Type="http://schemas.openxmlformats.org/officeDocument/2006/relationships/customXml" Target="../ink/ink150.xml"/><Relationship Id="rId10" Type="http://schemas.openxmlformats.org/officeDocument/2006/relationships/image" Target="../media/image960.png"/><Relationship Id="rId4" Type="http://schemas.openxmlformats.org/officeDocument/2006/relationships/image" Target="../media/image930.png"/><Relationship Id="rId9" Type="http://schemas.openxmlformats.org/officeDocument/2006/relationships/customXml" Target="../ink/ink15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0.png"/><Relationship Id="rId18" Type="http://schemas.openxmlformats.org/officeDocument/2006/relationships/customXml" Target="../ink/ink159.xml"/><Relationship Id="rId26" Type="http://schemas.openxmlformats.org/officeDocument/2006/relationships/customXml" Target="../ink/ink163.xml"/><Relationship Id="rId3" Type="http://schemas.openxmlformats.org/officeDocument/2006/relationships/image" Target="../media/image49.png"/><Relationship Id="rId21" Type="http://schemas.openxmlformats.org/officeDocument/2006/relationships/image" Target="../media/image1080.png"/><Relationship Id="rId34" Type="http://schemas.openxmlformats.org/officeDocument/2006/relationships/customXml" Target="../ink/ink167.xml"/><Relationship Id="rId7" Type="http://schemas.openxmlformats.org/officeDocument/2006/relationships/image" Target="../media/image1010.png"/><Relationship Id="rId12" Type="http://schemas.openxmlformats.org/officeDocument/2006/relationships/customXml" Target="../ink/ink156.xml"/><Relationship Id="rId17" Type="http://schemas.openxmlformats.org/officeDocument/2006/relationships/image" Target="../media/image1060.png"/><Relationship Id="rId25" Type="http://schemas.openxmlformats.org/officeDocument/2006/relationships/image" Target="../media/image1100.png"/><Relationship Id="rId33" Type="http://schemas.openxmlformats.org/officeDocument/2006/relationships/image" Target="../media/image1140.png"/><Relationship Id="rId2" Type="http://schemas.openxmlformats.org/officeDocument/2006/relationships/image" Target="../media/image48.png"/><Relationship Id="rId16" Type="http://schemas.openxmlformats.org/officeDocument/2006/relationships/customXml" Target="../ink/ink158.xml"/><Relationship Id="rId20" Type="http://schemas.openxmlformats.org/officeDocument/2006/relationships/customXml" Target="../ink/ink160.xml"/><Relationship Id="rId29" Type="http://schemas.openxmlformats.org/officeDocument/2006/relationships/image" Target="../media/image112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3.xml"/><Relationship Id="rId11" Type="http://schemas.openxmlformats.org/officeDocument/2006/relationships/image" Target="../media/image1030.png"/><Relationship Id="rId24" Type="http://schemas.openxmlformats.org/officeDocument/2006/relationships/customXml" Target="../ink/ink162.xml"/><Relationship Id="rId32" Type="http://schemas.openxmlformats.org/officeDocument/2006/relationships/customXml" Target="../ink/ink166.xml"/><Relationship Id="rId5" Type="http://schemas.openxmlformats.org/officeDocument/2006/relationships/image" Target="../media/image51.png"/><Relationship Id="rId15" Type="http://schemas.openxmlformats.org/officeDocument/2006/relationships/image" Target="../media/image1050.png"/><Relationship Id="rId23" Type="http://schemas.openxmlformats.org/officeDocument/2006/relationships/image" Target="../media/image1090.png"/><Relationship Id="rId28" Type="http://schemas.openxmlformats.org/officeDocument/2006/relationships/customXml" Target="../ink/ink164.xml"/><Relationship Id="rId10" Type="http://schemas.openxmlformats.org/officeDocument/2006/relationships/customXml" Target="../ink/ink155.xml"/><Relationship Id="rId19" Type="http://schemas.openxmlformats.org/officeDocument/2006/relationships/image" Target="../media/image1070.png"/><Relationship Id="rId31" Type="http://schemas.openxmlformats.org/officeDocument/2006/relationships/image" Target="../media/image1130.png"/><Relationship Id="rId4" Type="http://schemas.openxmlformats.org/officeDocument/2006/relationships/image" Target="../media/image50.png"/><Relationship Id="rId9" Type="http://schemas.openxmlformats.org/officeDocument/2006/relationships/image" Target="../media/image1020.png"/><Relationship Id="rId14" Type="http://schemas.openxmlformats.org/officeDocument/2006/relationships/customXml" Target="../ink/ink157.xml"/><Relationship Id="rId22" Type="http://schemas.openxmlformats.org/officeDocument/2006/relationships/customXml" Target="../ink/ink161.xml"/><Relationship Id="rId27" Type="http://schemas.openxmlformats.org/officeDocument/2006/relationships/image" Target="../media/image1110.png"/><Relationship Id="rId30" Type="http://schemas.openxmlformats.org/officeDocument/2006/relationships/customXml" Target="../ink/ink165.xml"/><Relationship Id="rId35" Type="http://schemas.openxmlformats.org/officeDocument/2006/relationships/image" Target="../media/image1150.png"/><Relationship Id="rId8" Type="http://schemas.openxmlformats.org/officeDocument/2006/relationships/customXml" Target="../ink/ink15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customXml" Target="../ink/ink172.xml"/><Relationship Id="rId18" Type="http://schemas.openxmlformats.org/officeDocument/2006/relationships/image" Target="../media/image1250.png"/><Relationship Id="rId3" Type="http://schemas.openxmlformats.org/officeDocument/2006/relationships/image" Target="../media/image53.png"/><Relationship Id="rId21" Type="http://schemas.openxmlformats.org/officeDocument/2006/relationships/customXml" Target="../ink/ink176.xml"/><Relationship Id="rId7" Type="http://schemas.openxmlformats.org/officeDocument/2006/relationships/customXml" Target="../ink/ink169.xml"/><Relationship Id="rId12" Type="http://schemas.openxmlformats.org/officeDocument/2006/relationships/image" Target="../media/image1220.png"/><Relationship Id="rId17" Type="http://schemas.openxmlformats.org/officeDocument/2006/relationships/customXml" Target="../ink/ink174.xml"/><Relationship Id="rId2" Type="http://schemas.openxmlformats.org/officeDocument/2006/relationships/image" Target="../media/image52.png"/><Relationship Id="rId16" Type="http://schemas.openxmlformats.org/officeDocument/2006/relationships/image" Target="../media/image1240.png"/><Relationship Id="rId20" Type="http://schemas.openxmlformats.org/officeDocument/2006/relationships/image" Target="../media/image12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0.png"/><Relationship Id="rId11" Type="http://schemas.openxmlformats.org/officeDocument/2006/relationships/customXml" Target="../ink/ink171.xml"/><Relationship Id="rId24" Type="http://schemas.openxmlformats.org/officeDocument/2006/relationships/image" Target="../media/image1281.png"/><Relationship Id="rId5" Type="http://schemas.openxmlformats.org/officeDocument/2006/relationships/customXml" Target="../ink/ink168.xml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10" Type="http://schemas.openxmlformats.org/officeDocument/2006/relationships/image" Target="../media/image1210.png"/><Relationship Id="rId19" Type="http://schemas.openxmlformats.org/officeDocument/2006/relationships/customXml" Target="../ink/ink175.xml"/><Relationship Id="rId4" Type="http://schemas.openxmlformats.org/officeDocument/2006/relationships/image" Target="../media/image54.png"/><Relationship Id="rId9" Type="http://schemas.openxmlformats.org/officeDocument/2006/relationships/customXml" Target="../ink/ink170.xml"/><Relationship Id="rId14" Type="http://schemas.openxmlformats.org/officeDocument/2006/relationships/image" Target="../media/image1230.png"/><Relationship Id="rId22" Type="http://schemas.openxmlformats.org/officeDocument/2006/relationships/image" Target="../media/image12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customXml" Target="../ink/ink183.xml"/><Relationship Id="rId3" Type="http://schemas.openxmlformats.org/officeDocument/2006/relationships/customXml" Target="../ink/ink178.xml"/><Relationship Id="rId7" Type="http://schemas.openxmlformats.org/officeDocument/2006/relationships/customXml" Target="../ink/ink180.xml"/><Relationship Id="rId12" Type="http://schemas.openxmlformats.org/officeDocument/2006/relationships/image" Target="../media/image140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11" Type="http://schemas.openxmlformats.org/officeDocument/2006/relationships/customXml" Target="../ink/ink182.xml"/><Relationship Id="rId5" Type="http://schemas.openxmlformats.org/officeDocument/2006/relationships/customXml" Target="../ink/ink179.xml"/><Relationship Id="rId10" Type="http://schemas.openxmlformats.org/officeDocument/2006/relationships/image" Target="../media/image1390.png"/><Relationship Id="rId4" Type="http://schemas.openxmlformats.org/officeDocument/2006/relationships/image" Target="../media/image1360.png"/><Relationship Id="rId9" Type="http://schemas.openxmlformats.org/officeDocument/2006/relationships/customXml" Target="../ink/ink181.xml"/><Relationship Id="rId14" Type="http://schemas.openxmlformats.org/officeDocument/2006/relationships/image" Target="../media/image14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6.xml"/><Relationship Id="rId3" Type="http://schemas.openxmlformats.org/officeDocument/2006/relationships/image" Target="../media/image57.png"/><Relationship Id="rId7" Type="http://schemas.openxmlformats.org/officeDocument/2006/relationships/image" Target="../media/image14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85.xml"/><Relationship Id="rId11" Type="http://schemas.openxmlformats.org/officeDocument/2006/relationships/image" Target="../media/image1470.png"/><Relationship Id="rId5" Type="http://schemas.openxmlformats.org/officeDocument/2006/relationships/image" Target="../media/image1440.png"/><Relationship Id="rId10" Type="http://schemas.openxmlformats.org/officeDocument/2006/relationships/customXml" Target="../ink/ink187.xml"/><Relationship Id="rId4" Type="http://schemas.openxmlformats.org/officeDocument/2006/relationships/customXml" Target="../ink/ink184.xml"/><Relationship Id="rId9" Type="http://schemas.openxmlformats.org/officeDocument/2006/relationships/image" Target="../media/image14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13" Type="http://schemas.openxmlformats.org/officeDocument/2006/relationships/customXml" Target="../ink/ink192.xml"/><Relationship Id="rId3" Type="http://schemas.openxmlformats.org/officeDocument/2006/relationships/image" Target="../media/image74.png"/><Relationship Id="rId7" Type="http://schemas.openxmlformats.org/officeDocument/2006/relationships/customXml" Target="../ink/ink189.xml"/><Relationship Id="rId12" Type="http://schemas.openxmlformats.org/officeDocument/2006/relationships/image" Target="../media/image15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0.png"/><Relationship Id="rId11" Type="http://schemas.openxmlformats.org/officeDocument/2006/relationships/customXml" Target="../ink/ink191.xml"/><Relationship Id="rId5" Type="http://schemas.openxmlformats.org/officeDocument/2006/relationships/customXml" Target="../ink/ink188.xml"/><Relationship Id="rId10" Type="http://schemas.openxmlformats.org/officeDocument/2006/relationships/image" Target="../media/image1530.png"/><Relationship Id="rId4" Type="http://schemas.openxmlformats.org/officeDocument/2006/relationships/image" Target="../media/image78.png"/><Relationship Id="rId9" Type="http://schemas.openxmlformats.org/officeDocument/2006/relationships/customXml" Target="../ink/ink190.xml"/><Relationship Id="rId14" Type="http://schemas.openxmlformats.org/officeDocument/2006/relationships/image" Target="../media/image15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customXml" Target="../ink/ink198.xml"/><Relationship Id="rId3" Type="http://schemas.openxmlformats.org/officeDocument/2006/relationships/customXml" Target="../ink/ink193.xml"/><Relationship Id="rId7" Type="http://schemas.openxmlformats.org/officeDocument/2006/relationships/customXml" Target="../ink/ink195.xml"/><Relationship Id="rId12" Type="http://schemas.openxmlformats.org/officeDocument/2006/relationships/image" Target="../media/image161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80.png"/><Relationship Id="rId11" Type="http://schemas.openxmlformats.org/officeDocument/2006/relationships/customXml" Target="../ink/ink197.xml"/><Relationship Id="rId5" Type="http://schemas.openxmlformats.org/officeDocument/2006/relationships/customXml" Target="../ink/ink194.xml"/><Relationship Id="rId10" Type="http://schemas.openxmlformats.org/officeDocument/2006/relationships/image" Target="../media/image1600.png"/><Relationship Id="rId4" Type="http://schemas.openxmlformats.org/officeDocument/2006/relationships/image" Target="../media/image1570.png"/><Relationship Id="rId9" Type="http://schemas.openxmlformats.org/officeDocument/2006/relationships/customXml" Target="../ink/ink196.xml"/><Relationship Id="rId14" Type="http://schemas.openxmlformats.org/officeDocument/2006/relationships/image" Target="../media/image16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1.xml"/><Relationship Id="rId3" Type="http://schemas.openxmlformats.org/officeDocument/2006/relationships/image" Target="../media/image130.png"/><Relationship Id="rId7" Type="http://schemas.openxmlformats.org/officeDocument/2006/relationships/image" Target="../media/image165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00.xml"/><Relationship Id="rId11" Type="http://schemas.openxmlformats.org/officeDocument/2006/relationships/image" Target="../media/image1670.png"/><Relationship Id="rId5" Type="http://schemas.openxmlformats.org/officeDocument/2006/relationships/image" Target="../media/image1640.png"/><Relationship Id="rId10" Type="http://schemas.openxmlformats.org/officeDocument/2006/relationships/customXml" Target="../ink/ink202.xml"/><Relationship Id="rId4" Type="http://schemas.openxmlformats.org/officeDocument/2006/relationships/customXml" Target="../ink/ink199.xml"/><Relationship Id="rId9" Type="http://schemas.openxmlformats.org/officeDocument/2006/relationships/image" Target="../media/image16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73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4.xml"/><Relationship Id="rId5" Type="http://schemas.openxmlformats.org/officeDocument/2006/relationships/image" Target="../media/image1720.png"/><Relationship Id="rId4" Type="http://schemas.openxmlformats.org/officeDocument/2006/relationships/customXml" Target="../ink/ink20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60.png"/><Relationship Id="rId4" Type="http://schemas.openxmlformats.org/officeDocument/2006/relationships/customXml" Target="../ink/ink20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0.png"/><Relationship Id="rId7" Type="http://schemas.openxmlformats.org/officeDocument/2006/relationships/image" Target="../media/image1790.png"/><Relationship Id="rId2" Type="http://schemas.openxmlformats.org/officeDocument/2006/relationships/customXml" Target="../ink/ink20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8.xml"/><Relationship Id="rId5" Type="http://schemas.openxmlformats.org/officeDocument/2006/relationships/image" Target="../media/image1780.png"/><Relationship Id="rId4" Type="http://schemas.openxmlformats.org/officeDocument/2006/relationships/customXml" Target="../ink/ink20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2.xml"/><Relationship Id="rId3" Type="http://schemas.openxmlformats.org/officeDocument/2006/relationships/image" Target="../media/image1960.png"/><Relationship Id="rId7" Type="http://schemas.openxmlformats.org/officeDocument/2006/relationships/image" Target="../media/image1980.png"/><Relationship Id="rId2" Type="http://schemas.openxmlformats.org/officeDocument/2006/relationships/customXml" Target="../ink/ink20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11.xml"/><Relationship Id="rId11" Type="http://schemas.openxmlformats.org/officeDocument/2006/relationships/image" Target="../media/image200.png"/><Relationship Id="rId5" Type="http://schemas.openxmlformats.org/officeDocument/2006/relationships/image" Target="../media/image1970.png"/><Relationship Id="rId10" Type="http://schemas.openxmlformats.org/officeDocument/2006/relationships/customXml" Target="../ink/ink213.xml"/><Relationship Id="rId4" Type="http://schemas.openxmlformats.org/officeDocument/2006/relationships/customXml" Target="../ink/ink210.xml"/><Relationship Id="rId9" Type="http://schemas.openxmlformats.org/officeDocument/2006/relationships/image" Target="../media/image199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568008"/>
            <a:ext cx="7520940" cy="146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34"/>
              </a:spcBef>
            </a:pPr>
            <a:endParaRPr sz="1200" dirty="0"/>
          </a:p>
          <a:p>
            <a:pPr marL="12700" marR="12700">
              <a:lnSpc>
                <a:spcPts val="21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Use the 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source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 method to solve for all currents in the circuit.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6725284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Fo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" y="2509363"/>
            <a:ext cx="3448048" cy="255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00980"/>
              </p:ext>
            </p:extLst>
          </p:nvPr>
        </p:nvGraphicFramePr>
        <p:xfrm>
          <a:off x="4435472" y="2708151"/>
          <a:ext cx="4019550" cy="2346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814" y="226695"/>
            <a:ext cx="4656772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Solution:</a:t>
            </a:r>
            <a:endParaRPr sz="1800" baseline="-25000" dirty="0">
              <a:latin typeface="Calibri"/>
              <a:cs typeface="Calibri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37C8E2E9-BBE1-5A4B-BF7A-7B3DB4B17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9" y="719595"/>
            <a:ext cx="7271703" cy="2827256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2CC63B56-C9B2-7642-A6E1-27CCD2D6BCBA}"/>
              </a:ext>
            </a:extLst>
          </p:cNvPr>
          <p:cNvSpPr/>
          <p:nvPr/>
        </p:nvSpPr>
        <p:spPr>
          <a:xfrm>
            <a:off x="2673626" y="1023730"/>
            <a:ext cx="1228497" cy="2276061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65A6D-E1E4-254B-9E7B-D684CEC1C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09" y="3668702"/>
            <a:ext cx="5903278" cy="2745458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66123036-BBF2-5548-A3D0-19B3B6491212}"/>
              </a:ext>
            </a:extLst>
          </p:cNvPr>
          <p:cNvSpPr/>
          <p:nvPr/>
        </p:nvSpPr>
        <p:spPr>
          <a:xfrm>
            <a:off x="2348949" y="4150620"/>
            <a:ext cx="831574" cy="2071277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FD2A5525-1854-6A4C-B363-342C01DF913B}"/>
              </a:ext>
            </a:extLst>
          </p:cNvPr>
          <p:cNvSpPr/>
          <p:nvPr/>
        </p:nvSpPr>
        <p:spPr>
          <a:xfrm>
            <a:off x="2743200" y="3299791"/>
            <a:ext cx="152400" cy="850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498" y="16970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54737" y="1158876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0612" y="22383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0612" y="18335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7750" y="18049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5825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5825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5825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5825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5825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5825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5825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5825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1075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1075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0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3849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2762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832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846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561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547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2625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0724" y="1182689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1074" y="1182689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92687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92687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92687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2687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2687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92687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2687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92687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7937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7937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7938" y="1182688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5575" y="2795587"/>
            <a:ext cx="3476624" cy="57149"/>
          </a:xfrm>
          <a:custGeom>
            <a:avLst/>
            <a:gdLst/>
            <a:ahLst/>
            <a:cxnLst/>
            <a:rect l="l" t="t" r="r" b="b"/>
            <a:pathLst>
              <a:path w="3476624" h="57149">
                <a:moveTo>
                  <a:pt x="3476624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81175" y="1836737"/>
            <a:ext cx="4406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24262" y="18081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03675" y="6683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19612" y="18256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94462" y="17605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0175" y="17446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35575" y="1277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33762" y="750887"/>
            <a:ext cx="146685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206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59162" y="2624137"/>
            <a:ext cx="1511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93987" y="1182688"/>
            <a:ext cx="850899" cy="1587"/>
          </a:xfrm>
          <a:custGeom>
            <a:avLst/>
            <a:gdLst/>
            <a:ahLst/>
            <a:cxnLst/>
            <a:rect l="l" t="t" r="r" b="b"/>
            <a:pathLst>
              <a:path w="850899" h="1587">
                <a:moveTo>
                  <a:pt x="850899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44750" y="17224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3987" y="1184275"/>
            <a:ext cx="1588" cy="538162"/>
          </a:xfrm>
          <a:custGeom>
            <a:avLst/>
            <a:gdLst/>
            <a:ahLst/>
            <a:cxnLst/>
            <a:rect l="l" t="t" r="r" b="b"/>
            <a:pathLst>
              <a:path w="1588" h="538162">
                <a:moveTo>
                  <a:pt x="0" y="0"/>
                </a:moveTo>
                <a:lnTo>
                  <a:pt x="1588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09862" y="2263775"/>
            <a:ext cx="1588" cy="557212"/>
          </a:xfrm>
          <a:custGeom>
            <a:avLst/>
            <a:gdLst/>
            <a:ahLst/>
            <a:cxnLst/>
            <a:rect l="l" t="t" r="r" b="b"/>
            <a:pathLst>
              <a:path w="1588" h="557212">
                <a:moveTo>
                  <a:pt x="0" y="0"/>
                </a:moveTo>
                <a:lnTo>
                  <a:pt x="1588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09862" y="18589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7000" y="18303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51562" y="4662488"/>
            <a:ext cx="538162" cy="539749"/>
          </a:xfrm>
          <a:custGeom>
            <a:avLst/>
            <a:gdLst/>
            <a:ahLst/>
            <a:cxnLst/>
            <a:rect l="l" t="t" r="r" b="b"/>
            <a:pathLst>
              <a:path w="538162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6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70" y="247741"/>
                </a:lnTo>
                <a:lnTo>
                  <a:pt x="538162" y="269874"/>
                </a:lnTo>
                <a:lnTo>
                  <a:pt x="537270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6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798" y="412432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6673" y="520382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6673" y="479901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3811" y="47704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84563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9000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40087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8293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5280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9565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2578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06738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1937" y="4152899"/>
            <a:ext cx="277811" cy="1588"/>
          </a:xfrm>
          <a:custGeom>
            <a:avLst/>
            <a:gdLst/>
            <a:ahLst/>
            <a:cxnLst/>
            <a:rect l="l" t="t" r="r" b="b"/>
            <a:pathLst>
              <a:path w="277811" h="1588">
                <a:moveTo>
                  <a:pt x="0" y="1588"/>
                </a:moveTo>
                <a:lnTo>
                  <a:pt x="27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3612" y="4154486"/>
            <a:ext cx="293687" cy="0"/>
          </a:xfrm>
          <a:custGeom>
            <a:avLst/>
            <a:gdLst/>
            <a:ahLst/>
            <a:cxnLst/>
            <a:rect l="l" t="t" r="r" b="b"/>
            <a:pathLst>
              <a:path w="293687">
                <a:moveTo>
                  <a:pt x="0" y="0"/>
                </a:moveTo>
                <a:lnTo>
                  <a:pt x="2936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9276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78325" y="40544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7237" y="40544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2279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293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1008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7994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37100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75199" y="4149725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65549" y="4149725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37162" y="51323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37162" y="50768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37162" y="4887913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37162" y="48307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7162" y="50006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7162" y="49434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37162" y="4773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37162" y="47545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32412" y="41687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2412" y="51593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2412" y="4149725"/>
            <a:ext cx="1069974" cy="0"/>
          </a:xfrm>
          <a:custGeom>
            <a:avLst/>
            <a:gdLst/>
            <a:ahLst/>
            <a:cxnLst/>
            <a:rect l="l" t="t" r="r" b="b"/>
            <a:pathLst>
              <a:path w="1069974">
                <a:moveTo>
                  <a:pt x="106997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01938" y="5761037"/>
            <a:ext cx="3616323" cy="0"/>
          </a:xfrm>
          <a:custGeom>
            <a:avLst/>
            <a:gdLst/>
            <a:ahLst/>
            <a:cxnLst/>
            <a:rect l="l" t="t" r="r" b="b"/>
            <a:pathLst>
              <a:path w="3616323">
                <a:moveTo>
                  <a:pt x="3616323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114675" y="37084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306887" y="37449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64087" y="47926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40523" y="472598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54650" y="471011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80050" y="424338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678237" y="3790950"/>
            <a:ext cx="146685" cy="481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162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03637" y="55895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14750" y="57800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59050" y="4721029"/>
            <a:ext cx="533400" cy="533497"/>
          </a:xfrm>
          <a:custGeom>
            <a:avLst/>
            <a:gdLst/>
            <a:ahLst/>
            <a:cxnLst/>
            <a:rect l="l" t="t" r="r" b="b"/>
            <a:pathLst>
              <a:path w="533400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6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400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72168" y="4869792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38842" y="47936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08287" y="5254526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538261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50348" y="414813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557314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138362" y="4837112"/>
            <a:ext cx="7670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0395" algn="l"/>
                <a:tab pos="753745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27637" y="3765550"/>
            <a:ext cx="13906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0320">
              <a:lnSpc>
                <a:spcPts val="166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25F2DD73-84ED-8247-ADFD-15830712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04" y="371598"/>
            <a:ext cx="5903278" cy="274545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3050389-8BFB-8D41-8B2A-B6E212BE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51" y="3663949"/>
            <a:ext cx="5743064" cy="2780627"/>
          </a:xfrm>
          <a:prstGeom prst="rect">
            <a:avLst/>
          </a:prstGeom>
        </p:spPr>
      </p:pic>
      <p:sp>
        <p:nvSpPr>
          <p:cNvPr id="109" name="object 8">
            <a:extLst>
              <a:ext uri="{FF2B5EF4-FFF2-40B4-BE49-F238E27FC236}">
                <a16:creationId xmlns:a16="http://schemas.microsoft.com/office/drawing/2014/main" id="{6B9419B7-0F08-8846-B9C4-D2E3B1195091}"/>
              </a:ext>
            </a:extLst>
          </p:cNvPr>
          <p:cNvSpPr/>
          <p:nvPr/>
        </p:nvSpPr>
        <p:spPr>
          <a:xfrm>
            <a:off x="1417954" y="891002"/>
            <a:ext cx="2525396" cy="2463386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8">
            <a:extLst>
              <a:ext uri="{FF2B5EF4-FFF2-40B4-BE49-F238E27FC236}">
                <a16:creationId xmlns:a16="http://schemas.microsoft.com/office/drawing/2014/main" id="{3BA173BD-5BC6-584E-93CB-E0BE56F43027}"/>
              </a:ext>
            </a:extLst>
          </p:cNvPr>
          <p:cNvSpPr/>
          <p:nvPr/>
        </p:nvSpPr>
        <p:spPr>
          <a:xfrm>
            <a:off x="1638929" y="3754644"/>
            <a:ext cx="1681305" cy="2463386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Curved Right Arrow 110">
            <a:extLst>
              <a:ext uri="{FF2B5EF4-FFF2-40B4-BE49-F238E27FC236}">
                <a16:creationId xmlns:a16="http://schemas.microsoft.com/office/drawing/2014/main" id="{80B340EA-C0CE-1940-869F-E536F5DB0D63}"/>
              </a:ext>
            </a:extLst>
          </p:cNvPr>
          <p:cNvSpPr/>
          <p:nvPr/>
        </p:nvSpPr>
        <p:spPr>
          <a:xfrm rot="21239531">
            <a:off x="264927" y="2484898"/>
            <a:ext cx="1252865" cy="298138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1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4288" y="411162"/>
            <a:ext cx="3190873" cy="23812"/>
          </a:xfrm>
          <a:custGeom>
            <a:avLst/>
            <a:gdLst/>
            <a:ahLst/>
            <a:cxnLst/>
            <a:rect l="l" t="t" r="r" b="b"/>
            <a:pathLst>
              <a:path w="3190873" h="23812">
                <a:moveTo>
                  <a:pt x="3190873" y="238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14924" y="2032000"/>
            <a:ext cx="3186112" cy="15874"/>
          </a:xfrm>
          <a:custGeom>
            <a:avLst/>
            <a:gdLst/>
            <a:ahLst/>
            <a:cxnLst/>
            <a:rect l="l" t="t" r="r" b="b"/>
            <a:pathLst>
              <a:path w="3186112" h="15874">
                <a:moveTo>
                  <a:pt x="3186112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10412" y="52389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8450" y="10795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3300" y="10128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9012" y="996950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4410" y="53022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2825" y="1876425"/>
            <a:ext cx="214629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8699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5300" y="110966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34335" y="949326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3573" y="411163"/>
            <a:ext cx="1588" cy="538161"/>
          </a:xfrm>
          <a:custGeom>
            <a:avLst/>
            <a:gdLst/>
            <a:ahLst/>
            <a:cxnLst/>
            <a:rect l="l" t="t" r="r" b="b"/>
            <a:pathLst>
              <a:path w="1588" h="538161">
                <a:moveTo>
                  <a:pt x="0" y="0"/>
                </a:moveTo>
                <a:lnTo>
                  <a:pt x="1588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9448" y="1490664"/>
            <a:ext cx="1588" cy="557211"/>
          </a:xfrm>
          <a:custGeom>
            <a:avLst/>
            <a:gdLst/>
            <a:ahLst/>
            <a:cxnLst/>
            <a:rect l="l" t="t" r="r" b="b"/>
            <a:pathLst>
              <a:path w="1588" h="557211">
                <a:moveTo>
                  <a:pt x="0" y="0"/>
                </a:moveTo>
                <a:lnTo>
                  <a:pt x="1588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9448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6585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1523" y="14192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1523" y="13636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1523" y="11747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1523" y="11176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1523" y="12874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1523" y="12303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1523" y="1060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1523" y="10414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16773" y="4556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6773" y="14462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9648" y="13747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9648" y="13192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9648" y="1130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9648" y="10731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9648" y="12430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9648" y="1185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9648" y="10160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9648" y="99695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4898" y="411163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84898" y="1401764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5048" y="949326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4287" y="41116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0162" y="1490664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0"/>
                </a:moveTo>
                <a:lnTo>
                  <a:pt x="1587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10162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7300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60887" y="690562"/>
            <a:ext cx="4362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55822" y="4281054"/>
            <a:ext cx="1251065" cy="55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5523" y="4310062"/>
            <a:ext cx="1149350" cy="450850"/>
          </a:xfrm>
          <a:custGeom>
            <a:avLst/>
            <a:gdLst/>
            <a:ahLst/>
            <a:cxnLst/>
            <a:rect l="l" t="t" r="r" b="b"/>
            <a:pathLst>
              <a:path w="1149350" h="450850">
                <a:moveTo>
                  <a:pt x="0" y="0"/>
                </a:moveTo>
                <a:lnTo>
                  <a:pt x="1149350" y="0"/>
                </a:lnTo>
                <a:lnTo>
                  <a:pt x="1149350" y="450850"/>
                </a:lnTo>
                <a:lnTo>
                  <a:pt x="0" y="450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5523" y="4310062"/>
            <a:ext cx="1149350" cy="450849"/>
          </a:xfrm>
          <a:custGeom>
            <a:avLst/>
            <a:gdLst/>
            <a:ahLst/>
            <a:cxnLst/>
            <a:rect l="l" t="t" r="r" b="b"/>
            <a:pathLst>
              <a:path w="1149350" h="450849">
                <a:moveTo>
                  <a:pt x="0" y="0"/>
                </a:moveTo>
                <a:lnTo>
                  <a:pt x="1149350" y="0"/>
                </a:lnTo>
                <a:lnTo>
                  <a:pt x="1149350" y="450849"/>
                </a:lnTo>
                <a:lnTo>
                  <a:pt x="0" y="4508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2149" y="446881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2148" y="441325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02149" y="4224339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2148" y="41671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2149" y="43370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2148" y="4279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2149" y="41100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2148" y="40909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97398" y="35052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7398" y="44958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81362" y="3479798"/>
            <a:ext cx="1317624" cy="1"/>
          </a:xfrm>
          <a:custGeom>
            <a:avLst/>
            <a:gdLst/>
            <a:ahLst/>
            <a:cxnLst/>
            <a:rect l="l" t="t" r="r" b="b"/>
            <a:pathLst>
              <a:path w="1317624" h="1">
                <a:moveTo>
                  <a:pt x="1317624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00412" y="5100637"/>
            <a:ext cx="1296986" cy="15874"/>
          </a:xfrm>
          <a:custGeom>
            <a:avLst/>
            <a:gdLst/>
            <a:ahLst/>
            <a:cxnLst/>
            <a:rect l="l" t="t" r="r" b="b"/>
            <a:pathLst>
              <a:path w="1296986" h="15874">
                <a:moveTo>
                  <a:pt x="1296986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84512" y="4178300"/>
            <a:ext cx="1176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	</a:t>
            </a:r>
            <a:r>
              <a:rPr sz="1800" spc="0" dirty="0">
                <a:latin typeface="Times New Roman"/>
                <a:cs typeface="Times New Roman"/>
              </a:rPr>
              <a:t>1.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5362" y="4122737"/>
            <a:ext cx="294640" cy="815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9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05362" y="35988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6112" y="4945062"/>
            <a:ext cx="20256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382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10087" y="3121025"/>
            <a:ext cx="191135" cy="5054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2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73025">
              <a:lnSpc>
                <a:spcPts val="17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032125" y="4017963"/>
            <a:ext cx="538163" cy="539750"/>
          </a:xfrm>
          <a:custGeom>
            <a:avLst/>
            <a:gdLst/>
            <a:ahLst/>
            <a:cxnLst/>
            <a:rect l="l" t="t" r="r" b="b"/>
            <a:pathLst>
              <a:path w="538163" h="539750">
                <a:moveTo>
                  <a:pt x="269081" y="0"/>
                </a:moveTo>
                <a:lnTo>
                  <a:pt x="225434" y="3532"/>
                </a:lnTo>
                <a:lnTo>
                  <a:pt x="184030" y="13758"/>
                </a:lnTo>
                <a:lnTo>
                  <a:pt x="145423" y="30122"/>
                </a:lnTo>
                <a:lnTo>
                  <a:pt x="110165" y="52070"/>
                </a:lnTo>
                <a:lnTo>
                  <a:pt x="78812" y="79044"/>
                </a:lnTo>
                <a:lnTo>
                  <a:pt x="51917" y="110490"/>
                </a:lnTo>
                <a:lnTo>
                  <a:pt x="30034" y="145851"/>
                </a:lnTo>
                <a:lnTo>
                  <a:pt x="13717" y="184573"/>
                </a:lnTo>
                <a:lnTo>
                  <a:pt x="3521" y="226099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8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8" y="531906"/>
                </a:lnTo>
                <a:lnTo>
                  <a:pt x="247012" y="538855"/>
                </a:lnTo>
                <a:lnTo>
                  <a:pt x="269081" y="539750"/>
                </a:lnTo>
                <a:lnTo>
                  <a:pt x="291150" y="538855"/>
                </a:lnTo>
                <a:lnTo>
                  <a:pt x="333744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0" y="445506"/>
                </a:lnTo>
                <a:lnTo>
                  <a:pt x="497849" y="412033"/>
                </a:lnTo>
                <a:lnTo>
                  <a:pt x="517017" y="374922"/>
                </a:lnTo>
                <a:lnTo>
                  <a:pt x="530343" y="334728"/>
                </a:lnTo>
                <a:lnTo>
                  <a:pt x="537271" y="292008"/>
                </a:lnTo>
                <a:lnTo>
                  <a:pt x="538163" y="269875"/>
                </a:lnTo>
                <a:lnTo>
                  <a:pt x="537271" y="247740"/>
                </a:lnTo>
                <a:lnTo>
                  <a:pt x="530343" y="205020"/>
                </a:lnTo>
                <a:lnTo>
                  <a:pt x="517017" y="164827"/>
                </a:lnTo>
                <a:lnTo>
                  <a:pt x="497849" y="127716"/>
                </a:lnTo>
                <a:lnTo>
                  <a:pt x="473390" y="94242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4" y="7843"/>
                </a:lnTo>
                <a:lnTo>
                  <a:pt x="291150" y="894"/>
                </a:lnTo>
                <a:lnTo>
                  <a:pt x="269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32124" y="40179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2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8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2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81362" y="34798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97237" y="45593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97237" y="4154489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54375" y="41259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495550" y="4159250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64225" y="3347242"/>
            <a:ext cx="180721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sz="2700" i="1" spc="14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700" spc="-60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44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700" i="1" spc="-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700" i="1" spc="8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00" spc="11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350" spc="-24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700" i="1" spc="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700" spc="104" baseline="1543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92018" y="3562350"/>
            <a:ext cx="920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21412" y="4443412"/>
            <a:ext cx="72326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-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248025" y="11858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8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7262" y="6477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13137" y="17272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3137" y="1322388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0275" y="12938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7326" y="57626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76375" y="57626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5286" y="5762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20851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50987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8137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78001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35151" y="576264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73249" y="671514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599" y="671514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35212" y="16541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35212" y="15986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35212" y="140970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35212" y="13525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35212" y="15224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35212" y="14652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335212" y="12954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35212" y="1276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30462" y="690564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30462" y="1681163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30463" y="671514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725" y="2284413"/>
            <a:ext cx="2666999" cy="1"/>
          </a:xfrm>
          <a:custGeom>
            <a:avLst/>
            <a:gdLst/>
            <a:ahLst/>
            <a:cxnLst/>
            <a:rect l="l" t="t" r="r" b="b"/>
            <a:pathLst>
              <a:path w="2666999" h="1">
                <a:moveTo>
                  <a:pt x="266699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14462" y="268288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862137" y="13144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552700" y="1233487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78100" y="7667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01687" y="21129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2800" y="23034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96900" y="1253929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9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1"/>
                </a:lnTo>
                <a:lnTo>
                  <a:pt x="512441" y="370579"/>
                </a:lnTo>
                <a:lnTo>
                  <a:pt x="525648" y="330852"/>
                </a:lnTo>
                <a:lnTo>
                  <a:pt x="532515" y="288626"/>
                </a:lnTo>
                <a:lnTo>
                  <a:pt x="533399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0018" y="140269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6693" y="13265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6137" y="1787427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8198" y="681038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90500" y="1325562"/>
            <a:ext cx="7524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05790" algn="l"/>
                <a:tab pos="739140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324100" y="288925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768725" y="16224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4EFEE430-5E62-F847-A2FC-CDDBE54E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6" y="278110"/>
            <a:ext cx="4097018" cy="24409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6FBE45C-B59F-4D40-AEB8-C7F4C36F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6" y="83027"/>
            <a:ext cx="4575797" cy="220138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C84F834-31CD-5344-A5C4-1B971D430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119" y="2779007"/>
            <a:ext cx="3822700" cy="3048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767A3F5-0C37-BA43-9A8F-101AF3382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098" y="3058320"/>
            <a:ext cx="2882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1111" y="1027271"/>
            <a:ext cx="3492579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/>
            <a:r>
              <a:rPr lang="en-US" sz="1350" dirty="0">
                <a:solidFill>
                  <a:srgbClr val="FF0000"/>
                </a:solidFill>
                <a:latin typeface="Calibri"/>
                <a:cs typeface="Calibri"/>
              </a:rPr>
              <a:t>Example of </a:t>
            </a: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Source </a:t>
            </a:r>
            <a:r>
              <a:rPr lang="en-US" sz="1350" dirty="0">
                <a:solidFill>
                  <a:srgbClr val="FF0000"/>
                </a:solidFill>
                <a:latin typeface="Calibri"/>
                <a:cs typeface="Calibri"/>
              </a:rPr>
              <a:t>Transformation – Find </a:t>
            </a:r>
            <a:r>
              <a:rPr lang="en-US" sz="1350" i="1" dirty="0" err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1350" i="1" baseline="-25000" dirty="0" err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1350" i="1" baseline="-25000" dirty="0">
              <a:latin typeface="Calibri"/>
              <a:cs typeface="Calibri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B5A385B-3745-D04E-B2E5-C0230D81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07" y="1918848"/>
            <a:ext cx="4407318" cy="170695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7C8E2E9-BBE1-5A4B-BF7A-7B3DB4B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12" y="3774884"/>
            <a:ext cx="5453777" cy="21204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936AD4-0D8A-8F4B-973E-F5293CEEC75A}"/>
                  </a:ext>
                </a:extLst>
              </p14:cNvPr>
              <p14:cNvContentPartPr/>
              <p14:nvPr/>
            </p14:nvContentPartPr>
            <p14:xfrm>
              <a:off x="5168254" y="2346194"/>
              <a:ext cx="205470" cy="7209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936AD4-0D8A-8F4B-973E-F5293CEEC7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5282" y="2283178"/>
                <a:ext cx="331055" cy="846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677C6D-3055-674F-9043-AE2539D85B35}"/>
                  </a:ext>
                </a:extLst>
              </p14:cNvPr>
              <p14:cNvContentPartPr/>
              <p14:nvPr/>
            </p14:nvContentPartPr>
            <p14:xfrm>
              <a:off x="5619424" y="4348514"/>
              <a:ext cx="223560" cy="84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677C6D-3055-674F-9043-AE2539D85B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6424" y="4285514"/>
                <a:ext cx="349200" cy="9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7947490-6986-B449-9048-88ADEEBED16F}"/>
              </a:ext>
            </a:extLst>
          </p:cNvPr>
          <p:cNvGrpSpPr/>
          <p:nvPr/>
        </p:nvGrpSpPr>
        <p:grpSpPr>
          <a:xfrm>
            <a:off x="2801164" y="1622594"/>
            <a:ext cx="129870" cy="171180"/>
            <a:chOff x="2210885" y="1020459"/>
            <a:chExt cx="1731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30CA26-8209-BB45-AA05-DEDD6C7F1AD3}"/>
                    </a:ext>
                  </a:extLst>
                </p14:cNvPr>
                <p14:cNvContentPartPr/>
                <p14:nvPr/>
              </p14:nvContentPartPr>
              <p14:xfrm>
                <a:off x="2210885" y="1108299"/>
                <a:ext cx="173160" cy="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30CA26-8209-BB45-AA05-DEDD6C7F1A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2245" y="1099299"/>
                  <a:ext cx="190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F910EE-915C-9E47-9930-77AEDCEAE2B5}"/>
                    </a:ext>
                  </a:extLst>
                </p14:cNvPr>
                <p14:cNvContentPartPr/>
                <p14:nvPr/>
              </p14:nvContentPartPr>
              <p14:xfrm>
                <a:off x="2301965" y="1020459"/>
                <a:ext cx="360" cy="22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F910EE-915C-9E47-9930-77AEDCEAE2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965" y="1011459"/>
                  <a:ext cx="1800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05BF78-F937-FA45-B02C-47BDFC9AB88F}"/>
                  </a:ext>
                </a:extLst>
              </p14:cNvPr>
              <p14:cNvContentPartPr/>
              <p14:nvPr/>
            </p14:nvContentPartPr>
            <p14:xfrm>
              <a:off x="4831024" y="1676594"/>
              <a:ext cx="15552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05BF78-F937-FA45-B02C-47BDFC9AB8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2045" y="1669844"/>
                <a:ext cx="173119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CD1660E-63BA-D24E-A552-92CA44E58705}"/>
              </a:ext>
            </a:extLst>
          </p:cNvPr>
          <p:cNvGrpSpPr/>
          <p:nvPr/>
        </p:nvGrpSpPr>
        <p:grpSpPr>
          <a:xfrm>
            <a:off x="3717814" y="1519454"/>
            <a:ext cx="272700" cy="260820"/>
            <a:chOff x="3433085" y="882939"/>
            <a:chExt cx="3636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E087D4-A567-2746-A803-DBEE512BC369}"/>
                    </a:ext>
                  </a:extLst>
                </p14:cNvPr>
                <p14:cNvContentPartPr/>
                <p14:nvPr/>
              </p14:nvContentPartPr>
              <p14:xfrm>
                <a:off x="3433085" y="882939"/>
                <a:ext cx="255600" cy="25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E087D4-A567-2746-A803-DBEE512BC3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4445" y="874299"/>
                  <a:ext cx="273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CE40FD-1E1A-DA4D-8D76-50C262E3BD33}"/>
                    </a:ext>
                  </a:extLst>
                </p14:cNvPr>
                <p14:cNvContentPartPr/>
                <p14:nvPr/>
              </p14:nvContentPartPr>
              <p14:xfrm>
                <a:off x="3670325" y="1132419"/>
                <a:ext cx="12024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CE40FD-1E1A-DA4D-8D76-50C262E3BD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1685" y="1123779"/>
                  <a:ext cx="137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669BF2-31BB-9E48-BFE4-20DEFCC104E2}"/>
                    </a:ext>
                  </a:extLst>
                </p14:cNvPr>
                <p14:cNvContentPartPr/>
                <p14:nvPr/>
              </p14:nvContentPartPr>
              <p14:xfrm>
                <a:off x="3703445" y="1113339"/>
                <a:ext cx="93240" cy="11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669BF2-31BB-9E48-BFE4-20DEFCC104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94805" y="1104339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854314-A2A1-B04C-87EC-DB8E697829ED}"/>
                  </a:ext>
                </a:extLst>
              </p14:cNvPr>
              <p14:cNvContentPartPr/>
              <p14:nvPr/>
            </p14:nvContentPartPr>
            <p14:xfrm>
              <a:off x="3766684" y="2001674"/>
              <a:ext cx="10989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854314-A2A1-B04C-87EC-DB8E697829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03838" y="1954424"/>
                <a:ext cx="235222" cy="9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92CE528-8C3E-514F-B606-297D756ABE91}"/>
                  </a:ext>
                </a:extLst>
              </p14:cNvPr>
              <p14:cNvContentPartPr/>
              <p14:nvPr/>
            </p14:nvContentPartPr>
            <p14:xfrm>
              <a:off x="3871444" y="3481814"/>
              <a:ext cx="4050" cy="7533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92CE528-8C3E-514F-B606-297D756ABE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12381" y="3419039"/>
                <a:ext cx="121838" cy="200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540BD1D-505C-A74D-B31A-82CCADE42B01}"/>
                  </a:ext>
                </a:extLst>
              </p14:cNvPr>
              <p14:cNvContentPartPr/>
              <p14:nvPr/>
            </p14:nvContentPartPr>
            <p14:xfrm>
              <a:off x="4093654" y="3909764"/>
              <a:ext cx="47520" cy="2511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540BD1D-505C-A74D-B31A-82CCADE42B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0654" y="3846989"/>
                <a:ext cx="173160" cy="1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245A3D-5A4C-0D49-9B5A-D717AC0232B1}"/>
                  </a:ext>
                </a:extLst>
              </p14:cNvPr>
              <p14:cNvContentPartPr/>
              <p14:nvPr/>
            </p14:nvContentPartPr>
            <p14:xfrm>
              <a:off x="4203274" y="5661524"/>
              <a:ext cx="1890" cy="11475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245A3D-5A4C-0D49-9B5A-D717AC0232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8149" y="5598573"/>
                <a:ext cx="111825" cy="240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E7A3F6-877A-E542-B9F8-838267D800DB}"/>
                  </a:ext>
                </a:extLst>
              </p14:cNvPr>
              <p14:cNvContentPartPr/>
              <p14:nvPr/>
            </p14:nvContentPartPr>
            <p14:xfrm>
              <a:off x="3843634" y="2172584"/>
              <a:ext cx="54270" cy="361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E7A3F6-877A-E542-B9F8-838267D800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25664" y="2154494"/>
                <a:ext cx="89851" cy="71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174123-C44D-5446-A15A-9A3FA12EA654}"/>
                  </a:ext>
                </a:extLst>
              </p14:cNvPr>
              <p14:cNvContentPartPr/>
              <p14:nvPr/>
            </p14:nvContentPartPr>
            <p14:xfrm>
              <a:off x="3841204" y="3356264"/>
              <a:ext cx="45900" cy="2673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174123-C44D-5446-A15A-9A3FA12EA6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3274" y="3338444"/>
                <a:ext cx="81401" cy="6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B6EAEDC-0625-9B40-A0E7-8A978FDCB1F1}"/>
                  </a:ext>
                </a:extLst>
              </p14:cNvPr>
              <p14:cNvContentPartPr/>
              <p14:nvPr/>
            </p14:nvContentPartPr>
            <p14:xfrm>
              <a:off x="4993294" y="2195804"/>
              <a:ext cx="151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B6EAEDC-0625-9B40-A0E7-8A978FDCB1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75294" y="2177804"/>
                <a:ext cx="50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5B0107-3B01-494E-B669-77F805D87B9B}"/>
                  </a:ext>
                </a:extLst>
              </p14:cNvPr>
              <p14:cNvContentPartPr/>
              <p14:nvPr/>
            </p14:nvContentPartPr>
            <p14:xfrm>
              <a:off x="5000854" y="3358424"/>
              <a:ext cx="31590" cy="3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5B0107-3B01-494E-B669-77F805D87B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82905" y="3340424"/>
                <a:ext cx="67129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64FA82-E7EC-824F-9E05-642D091B53A7}"/>
                  </a:ext>
                </a:extLst>
              </p14:cNvPr>
              <p14:cNvContentPartPr/>
              <p14:nvPr/>
            </p14:nvContentPartPr>
            <p14:xfrm>
              <a:off x="5493334" y="4171124"/>
              <a:ext cx="30240" cy="286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64FA82-E7EC-824F-9E05-642D091B53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75334" y="4153236"/>
                <a:ext cx="65880" cy="64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7311FAC-27D1-1249-BBE2-DDF2B2338905}"/>
                  </a:ext>
                </a:extLst>
              </p14:cNvPr>
              <p14:cNvContentPartPr/>
              <p14:nvPr/>
            </p14:nvContentPartPr>
            <p14:xfrm>
              <a:off x="4160074" y="4140074"/>
              <a:ext cx="44010" cy="329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7311FAC-27D1-1249-BBE2-DDF2B23389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42037" y="4121975"/>
                <a:ext cx="79723" cy="68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26A5E1-7AE0-474F-A26D-163AC6CBBE84}"/>
                  </a:ext>
                </a:extLst>
              </p14:cNvPr>
              <p14:cNvContentPartPr/>
              <p14:nvPr/>
            </p14:nvContentPartPr>
            <p14:xfrm>
              <a:off x="4142524" y="5506274"/>
              <a:ext cx="68580" cy="6939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26A5E1-7AE0-474F-A26D-163AC6CBBE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4477" y="5488204"/>
                <a:ext cx="104314" cy="10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18162C-09CB-9244-9C6F-9A9131ECCC95}"/>
                  </a:ext>
                </a:extLst>
              </p14:cNvPr>
              <p14:cNvContentPartPr/>
              <p14:nvPr/>
            </p14:nvContentPartPr>
            <p14:xfrm>
              <a:off x="5496304" y="5511404"/>
              <a:ext cx="48870" cy="4563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18162C-09CB-9244-9C6F-9A9131ECCC9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8337" y="5493439"/>
                <a:ext cx="84444" cy="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7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>
            <a:extLst>
              <a:ext uri="{FF2B5EF4-FFF2-40B4-BE49-F238E27FC236}">
                <a16:creationId xmlns:a16="http://schemas.microsoft.com/office/drawing/2014/main" id="{3C1D61DB-8221-4248-ADE3-7B2CFD1F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43" y="961610"/>
            <a:ext cx="3635315" cy="1742039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2E35D32-698A-0244-9E86-F93F37D86671}"/>
              </a:ext>
            </a:extLst>
          </p:cNvPr>
          <p:cNvGrpSpPr/>
          <p:nvPr/>
        </p:nvGrpSpPr>
        <p:grpSpPr>
          <a:xfrm>
            <a:off x="3835241" y="1667954"/>
            <a:ext cx="149040" cy="113940"/>
            <a:chOff x="3589654" y="1080939"/>
            <a:chExt cx="19872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1EBB768-A566-7F42-B09E-70E7B9B474C4}"/>
                    </a:ext>
                  </a:extLst>
                </p14:cNvPr>
                <p14:cNvContentPartPr/>
                <p14:nvPr/>
              </p14:nvContentPartPr>
              <p14:xfrm>
                <a:off x="3589654" y="1159419"/>
                <a:ext cx="19872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1EBB768-A566-7F42-B09E-70E7B9B474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80654" y="1150419"/>
                  <a:ext cx="21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F8B739-88E4-7146-B3EF-B304BCBBF896}"/>
                    </a:ext>
                  </a:extLst>
                </p14:cNvPr>
                <p14:cNvContentPartPr/>
                <p14:nvPr/>
              </p14:nvContentPartPr>
              <p14:xfrm>
                <a:off x="3700894" y="1080939"/>
                <a:ext cx="360" cy="12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F8B739-88E4-7146-B3EF-B304BCBBF8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91894" y="1071939"/>
                  <a:ext cx="1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F8CA5D-2B73-714F-A9D3-3CB92076BADC}"/>
                    </a:ext>
                  </a:extLst>
                </p14:cNvPr>
                <p14:cNvContentPartPr/>
                <p14:nvPr/>
              </p14:nvContentPartPr>
              <p14:xfrm>
                <a:off x="3700894" y="1180299"/>
                <a:ext cx="360" cy="52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F8CA5D-2B73-714F-A9D3-3CB92076BA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91894" y="1171659"/>
                  <a:ext cx="180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043C266-A8E5-9748-8448-F566B8E89E22}"/>
                  </a:ext>
                </a:extLst>
              </p14:cNvPr>
              <p14:cNvContentPartPr/>
              <p14:nvPr/>
            </p14:nvContentPartPr>
            <p14:xfrm>
              <a:off x="3865211" y="2382914"/>
              <a:ext cx="59670" cy="405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043C266-A8E5-9748-8448-F566B8E89E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6170" y="2373709"/>
                <a:ext cx="77390" cy="22091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1E41F48-F2E0-CE4C-B085-D74E2EB51D64}"/>
              </a:ext>
            </a:extLst>
          </p:cNvPr>
          <p:cNvGrpSpPr/>
          <p:nvPr/>
        </p:nvGrpSpPr>
        <p:grpSpPr>
          <a:xfrm>
            <a:off x="3873311" y="1978994"/>
            <a:ext cx="137970" cy="205200"/>
            <a:chOff x="3640414" y="1495659"/>
            <a:chExt cx="1839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C2F8F3-B3EE-3546-B7A0-57F8F2A8C1FE}"/>
                    </a:ext>
                  </a:extLst>
                </p14:cNvPr>
                <p14:cNvContentPartPr/>
                <p14:nvPr/>
              </p14:nvContentPartPr>
              <p14:xfrm>
                <a:off x="3640414" y="1495659"/>
                <a:ext cx="128880" cy="168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C2F8F3-B3EE-3546-B7A0-57F8F2A8C1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31774" y="1487019"/>
                  <a:ext cx="146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A424C7-474D-6B42-A615-2A0662AD30D7}"/>
                    </a:ext>
                  </a:extLst>
                </p14:cNvPr>
                <p14:cNvContentPartPr/>
                <p14:nvPr/>
              </p14:nvContentPartPr>
              <p14:xfrm>
                <a:off x="3768214" y="1694379"/>
                <a:ext cx="56160" cy="74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A424C7-474D-6B42-A615-2A0662AD30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59574" y="1685739"/>
                  <a:ext cx="73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2713A2B-A830-9141-A237-22F2D3F3D8AE}"/>
                    </a:ext>
                  </a:extLst>
                </p14:cNvPr>
                <p14:cNvContentPartPr/>
                <p14:nvPr/>
              </p14:nvContentPartPr>
              <p14:xfrm>
                <a:off x="3807094" y="1706979"/>
                <a:ext cx="12600" cy="5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2713A2B-A830-9141-A237-22F2D3F3D8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8094" y="1698339"/>
                  <a:ext cx="302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6812A25-3C7C-5D40-9472-3093DE7700FD}"/>
              </a:ext>
            </a:extLst>
          </p:cNvPr>
          <p:cNvGrpSpPr/>
          <p:nvPr/>
        </p:nvGrpSpPr>
        <p:grpSpPr>
          <a:xfrm>
            <a:off x="3442391" y="1686314"/>
            <a:ext cx="115830" cy="108810"/>
            <a:chOff x="3065854" y="1105419"/>
            <a:chExt cx="15444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426E97-9743-0B44-B950-1FFEC88D7C13}"/>
                    </a:ext>
                  </a:extLst>
                </p14:cNvPr>
                <p14:cNvContentPartPr/>
                <p14:nvPr/>
              </p14:nvContentPartPr>
              <p14:xfrm>
                <a:off x="3065854" y="1168419"/>
                <a:ext cx="154440" cy="5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426E97-9743-0B44-B950-1FFEC88D7C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57214" y="1159419"/>
                  <a:ext cx="172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FECFB31-4DFD-E340-8652-6C4CB1A92120}"/>
                    </a:ext>
                  </a:extLst>
                </p14:cNvPr>
                <p14:cNvContentPartPr/>
                <p14:nvPr/>
              </p14:nvContentPartPr>
              <p14:xfrm>
                <a:off x="3133534" y="1105419"/>
                <a:ext cx="360" cy="145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FECFB31-4DFD-E340-8652-6C4CB1A921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4894" y="1096419"/>
                  <a:ext cx="1800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B4589BD-2338-8646-A01E-A841525422EE}"/>
                  </a:ext>
                </a:extLst>
              </p14:cNvPr>
              <p14:cNvContentPartPr/>
              <p14:nvPr/>
            </p14:nvContentPartPr>
            <p14:xfrm>
              <a:off x="2929121" y="1719254"/>
              <a:ext cx="93690" cy="27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B4589BD-2338-8646-A01E-A841525422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0147" y="1712504"/>
                <a:ext cx="111279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A6CDA27-BA39-6146-8B52-5A1CF3A54088}"/>
              </a:ext>
            </a:extLst>
          </p:cNvPr>
          <p:cNvGrpSpPr/>
          <p:nvPr/>
        </p:nvGrpSpPr>
        <p:grpSpPr>
          <a:xfrm>
            <a:off x="3145391" y="1733834"/>
            <a:ext cx="170640" cy="175500"/>
            <a:chOff x="2669854" y="1168779"/>
            <a:chExt cx="2275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BDD255D-64F9-AC4A-A08C-82110126D837}"/>
                    </a:ext>
                  </a:extLst>
                </p14:cNvPr>
                <p14:cNvContentPartPr/>
                <p14:nvPr/>
              </p14:nvContentPartPr>
              <p14:xfrm>
                <a:off x="2669854" y="1168779"/>
                <a:ext cx="172080" cy="109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BDD255D-64F9-AC4A-A08C-82110126D8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60854" y="1159779"/>
                  <a:ext cx="189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C8FF704-E521-6A46-A64F-FAF0F987703C}"/>
                    </a:ext>
                  </a:extLst>
                </p14:cNvPr>
                <p14:cNvContentPartPr/>
                <p14:nvPr/>
              </p14:nvContentPartPr>
              <p14:xfrm>
                <a:off x="2886934" y="1298739"/>
                <a:ext cx="10440" cy="10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C8FF704-E521-6A46-A64F-FAF0F98770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78294" y="1290099"/>
                  <a:ext cx="280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14:cNvPr>
              <p14:cNvContentPartPr/>
              <p14:nvPr/>
            </p14:nvContentPartPr>
            <p14:xfrm>
              <a:off x="3111371" y="3817154"/>
              <a:ext cx="270" cy="27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04621" y="3810404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70" name="Picture 169">
            <a:extLst>
              <a:ext uri="{FF2B5EF4-FFF2-40B4-BE49-F238E27FC236}">
                <a16:creationId xmlns:a16="http://schemas.microsoft.com/office/drawing/2014/main" id="{09A31A95-A428-094D-A4C6-086B33D68F3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23996" y="2825016"/>
            <a:ext cx="3371850" cy="163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/>
              <p:nvPr/>
            </p:nvSpPr>
            <p:spPr>
              <a:xfrm>
                <a:off x="5574081" y="3226542"/>
                <a:ext cx="175073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−3+1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3226542"/>
                <a:ext cx="1750736" cy="207749"/>
              </a:xfrm>
              <a:prstGeom prst="rect">
                <a:avLst/>
              </a:prstGeom>
              <a:blipFill>
                <a:blip r:embed="rId30"/>
                <a:stretch>
                  <a:fillRect t="-5556" r="-2158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8936192-423D-4749-A8C1-A23A071653F4}"/>
                  </a:ext>
                </a:extLst>
              </p:cNvPr>
              <p:cNvSpPr txBox="1"/>
              <p:nvPr/>
            </p:nvSpPr>
            <p:spPr>
              <a:xfrm>
                <a:off x="5634393" y="3576661"/>
                <a:ext cx="1037913" cy="390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8936192-423D-4749-A8C1-A23A07165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93" y="3576661"/>
                <a:ext cx="1037913" cy="390300"/>
              </a:xfrm>
              <a:prstGeom prst="rect">
                <a:avLst/>
              </a:prstGeom>
              <a:blipFill>
                <a:blip r:embed="rId31"/>
                <a:stretch>
                  <a:fillRect l="-3614" t="-3125" r="-241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5330823" y="2894392"/>
            <a:ext cx="23764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 around the left loop: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/>
              <p:nvPr/>
            </p:nvSpPr>
            <p:spPr>
              <a:xfrm>
                <a:off x="5663823" y="4160074"/>
                <a:ext cx="201786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1=−2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3" y="4160074"/>
                <a:ext cx="2017860" cy="207749"/>
              </a:xfrm>
              <a:prstGeom prst="rect">
                <a:avLst/>
              </a:prstGeom>
              <a:blipFill>
                <a:blip r:embed="rId32"/>
                <a:stretch>
                  <a:fillRect l="-625" r="-125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0D380974-C8CB-6B4E-9AE5-70AAD55FDAC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68187" y="1417980"/>
            <a:ext cx="1698922" cy="14070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A796D0-88C3-9E48-9229-1B2E28D462DC}"/>
              </a:ext>
            </a:extLst>
          </p:cNvPr>
          <p:cNvSpPr txBox="1"/>
          <p:nvPr/>
        </p:nvSpPr>
        <p:spPr>
          <a:xfrm>
            <a:off x="4868660" y="1024999"/>
            <a:ext cx="23114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Recall before that we can find 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BA151C43-6BFF-5F4D-9A95-BD7B321EB9A9}"/>
              </a:ext>
            </a:extLst>
          </p:cNvPr>
          <p:cNvSpPr/>
          <p:nvPr/>
        </p:nvSpPr>
        <p:spPr>
          <a:xfrm>
            <a:off x="1545511" y="1417981"/>
            <a:ext cx="1346714" cy="1277030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112A6736-8433-4B4D-B74C-222680C5186E}"/>
              </a:ext>
            </a:extLst>
          </p:cNvPr>
          <p:cNvSpPr/>
          <p:nvPr/>
        </p:nvSpPr>
        <p:spPr>
          <a:xfrm>
            <a:off x="1442254" y="2938145"/>
            <a:ext cx="1091199" cy="1427247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9524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14:cNvPr>
              <p14:cNvContentPartPr/>
              <p14:nvPr/>
            </p14:nvContentPartPr>
            <p14:xfrm>
              <a:off x="3111371" y="3817154"/>
              <a:ext cx="270" cy="27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621" y="3810404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70" name="Picture 169">
            <a:extLst>
              <a:ext uri="{FF2B5EF4-FFF2-40B4-BE49-F238E27FC236}">
                <a16:creationId xmlns:a16="http://schemas.microsoft.com/office/drawing/2014/main" id="{09A31A95-A428-094D-A4C6-086B33D6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9" y="1160309"/>
            <a:ext cx="3371850" cy="163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/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blipFill>
                <a:blip r:embed="rId5"/>
                <a:stretch>
                  <a:fillRect r="-28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1758800" y="3005158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/>
              <p:nvPr/>
            </p:nvSpPr>
            <p:spPr>
              <a:xfrm>
                <a:off x="1855996" y="3955518"/>
                <a:ext cx="144251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=−2+6=4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96" y="3955518"/>
                <a:ext cx="1442511" cy="207749"/>
              </a:xfrm>
              <a:prstGeom prst="rect">
                <a:avLst/>
              </a:prstGeom>
              <a:blipFill>
                <a:blip r:embed="rId6"/>
                <a:stretch>
                  <a:fillRect l="-870" t="-11765" r="-2609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F76A101-D5B2-6C47-B942-70799F194CA6}"/>
              </a:ext>
            </a:extLst>
          </p:cNvPr>
          <p:cNvGrpSpPr/>
          <p:nvPr/>
        </p:nvGrpSpPr>
        <p:grpSpPr>
          <a:xfrm>
            <a:off x="2283821" y="1665524"/>
            <a:ext cx="117450" cy="204390"/>
            <a:chOff x="1521094" y="1077699"/>
            <a:chExt cx="1566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14:cNvPr>
                <p14:cNvContentPartPr/>
                <p14:nvPr/>
              </p14:nvContentPartPr>
              <p14:xfrm>
                <a:off x="1521094" y="1155459"/>
                <a:ext cx="15660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12094" y="1146459"/>
                  <a:ext cx="17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14:cNvPr>
                <p14:cNvContentPartPr/>
                <p14:nvPr/>
              </p14:nvContentPartPr>
              <p14:xfrm>
                <a:off x="1599214" y="1077699"/>
                <a:ext cx="360" cy="27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0214" y="1069059"/>
                  <a:ext cx="1800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14:cNvPr>
              <p14:cNvContentPartPr/>
              <p14:nvPr/>
            </p14:nvContentPartPr>
            <p14:xfrm>
              <a:off x="2290841" y="2502524"/>
              <a:ext cx="1217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1861" y="2495774"/>
                <a:ext cx="139371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117560A-F6D6-5D4B-BD57-2C4D2DC48822}"/>
              </a:ext>
            </a:extLst>
          </p:cNvPr>
          <p:cNvGrpSpPr/>
          <p:nvPr/>
        </p:nvGrpSpPr>
        <p:grpSpPr>
          <a:xfrm>
            <a:off x="2202551" y="2031374"/>
            <a:ext cx="252450" cy="319140"/>
            <a:chOff x="1412734" y="1565499"/>
            <a:chExt cx="3366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14:cNvPr>
                <p14:cNvContentPartPr/>
                <p14:nvPr/>
              </p14:nvContentPartPr>
              <p14:xfrm>
                <a:off x="1412734" y="1565499"/>
                <a:ext cx="236160" cy="35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3734" y="1556499"/>
                  <a:ext cx="253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14:cNvPr>
                <p14:cNvContentPartPr/>
                <p14:nvPr/>
              </p14:nvContentPartPr>
              <p14:xfrm>
                <a:off x="1613254" y="1843419"/>
                <a:ext cx="136080" cy="14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04614" y="1834419"/>
                  <a:ext cx="15372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999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14:cNvPr>
              <p14:cNvContentPartPr/>
              <p14:nvPr/>
            </p14:nvContentPartPr>
            <p14:xfrm>
              <a:off x="3111371" y="3817154"/>
              <a:ext cx="270" cy="27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0C0DB9-678B-EE45-B089-E2D517A3F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621" y="3810404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70" name="Picture 169">
            <a:extLst>
              <a:ext uri="{FF2B5EF4-FFF2-40B4-BE49-F238E27FC236}">
                <a16:creationId xmlns:a16="http://schemas.microsoft.com/office/drawing/2014/main" id="{09A31A95-A428-094D-A4C6-086B33D6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9" y="1160309"/>
            <a:ext cx="3371850" cy="163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/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6D7AC6-98DB-8E41-822D-3DEEED91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99" y="3527995"/>
                <a:ext cx="1343894" cy="207749"/>
              </a:xfrm>
              <a:prstGeom prst="rect">
                <a:avLst/>
              </a:prstGeom>
              <a:blipFill>
                <a:blip r:embed="rId5"/>
                <a:stretch>
                  <a:fillRect r="-28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1758800" y="3005158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/>
              <p:nvPr/>
            </p:nvSpPr>
            <p:spPr>
              <a:xfrm>
                <a:off x="1855996" y="3955518"/>
                <a:ext cx="171662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=−(−2)+6=8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37BE68-87B3-5D45-BC04-FC99DDB6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96" y="3955518"/>
                <a:ext cx="1716624" cy="207749"/>
              </a:xfrm>
              <a:prstGeom prst="rect">
                <a:avLst/>
              </a:prstGeom>
              <a:blipFill>
                <a:blip r:embed="rId6"/>
                <a:stretch>
                  <a:fillRect l="-730" t="-11765" r="-1460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F76A101-D5B2-6C47-B942-70799F194CA6}"/>
              </a:ext>
            </a:extLst>
          </p:cNvPr>
          <p:cNvGrpSpPr/>
          <p:nvPr/>
        </p:nvGrpSpPr>
        <p:grpSpPr>
          <a:xfrm>
            <a:off x="2283821" y="1665524"/>
            <a:ext cx="117450" cy="204390"/>
            <a:chOff x="1521094" y="1077699"/>
            <a:chExt cx="1566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14:cNvPr>
                <p14:cNvContentPartPr/>
                <p14:nvPr/>
              </p14:nvContentPartPr>
              <p14:xfrm>
                <a:off x="1521094" y="1155459"/>
                <a:ext cx="15660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E8BA815-018A-EA42-A3AB-EF1D4AD386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12094" y="1146459"/>
                  <a:ext cx="17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14:cNvPr>
                <p14:cNvContentPartPr/>
                <p14:nvPr/>
              </p14:nvContentPartPr>
              <p14:xfrm>
                <a:off x="1599214" y="1077699"/>
                <a:ext cx="360" cy="27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3A31B2-60A2-B148-ADF2-FAE728BF02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0214" y="1069059"/>
                  <a:ext cx="1800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14:cNvPr>
              <p14:cNvContentPartPr/>
              <p14:nvPr/>
            </p14:nvContentPartPr>
            <p14:xfrm>
              <a:off x="2290841" y="2502524"/>
              <a:ext cx="1217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9F1A55-AA13-3548-9FA0-E80C77A6A0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1861" y="2495774"/>
                <a:ext cx="139371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117560A-F6D6-5D4B-BD57-2C4D2DC48822}"/>
              </a:ext>
            </a:extLst>
          </p:cNvPr>
          <p:cNvGrpSpPr/>
          <p:nvPr/>
        </p:nvGrpSpPr>
        <p:grpSpPr>
          <a:xfrm>
            <a:off x="2202551" y="2031374"/>
            <a:ext cx="252450" cy="319140"/>
            <a:chOff x="1412734" y="1565499"/>
            <a:chExt cx="3366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14:cNvPr>
                <p14:cNvContentPartPr/>
                <p14:nvPr/>
              </p14:nvContentPartPr>
              <p14:xfrm>
                <a:off x="1412734" y="1565499"/>
                <a:ext cx="236160" cy="35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086FA5-CF87-D441-9470-418ECE099D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3734" y="1556499"/>
                  <a:ext cx="253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14:cNvPr>
                <p14:cNvContentPartPr/>
                <p14:nvPr/>
              </p14:nvContentPartPr>
              <p14:xfrm>
                <a:off x="1613254" y="1843419"/>
                <a:ext cx="136080" cy="14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114456-496F-B440-B2EE-5494F3CD15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04614" y="1834419"/>
                  <a:ext cx="153720" cy="165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B3FB138-B1FB-9148-A377-F030190941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3001" y="4263136"/>
            <a:ext cx="3635315" cy="17420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C352C5-5F77-F048-8049-21902955BF7A}"/>
                  </a:ext>
                </a:extLst>
              </p14:cNvPr>
              <p14:cNvContentPartPr/>
              <p14:nvPr/>
            </p14:nvContentPartPr>
            <p14:xfrm>
              <a:off x="2798171" y="5720114"/>
              <a:ext cx="56700" cy="27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C352C5-5F77-F048-8049-21902955BF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89199" y="5713364"/>
                <a:ext cx="74284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AC22B1-D86A-2B49-9FA1-FD8D4E553933}"/>
                  </a:ext>
                </a:extLst>
              </p14:cNvPr>
              <p14:cNvContentPartPr/>
              <p14:nvPr/>
            </p14:nvContentPartPr>
            <p14:xfrm>
              <a:off x="2912381" y="5350754"/>
              <a:ext cx="81000" cy="1236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AC22B1-D86A-2B49-9FA1-FD8D4E5539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3381" y="5341767"/>
                <a:ext cx="98640" cy="141274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AF50502-8D46-7844-A715-11DA8768693C}"/>
              </a:ext>
            </a:extLst>
          </p:cNvPr>
          <p:cNvGrpSpPr/>
          <p:nvPr/>
        </p:nvGrpSpPr>
        <p:grpSpPr>
          <a:xfrm>
            <a:off x="3690791" y="4996514"/>
            <a:ext cx="88560" cy="80190"/>
            <a:chOff x="3397054" y="5519019"/>
            <a:chExt cx="11808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212266-DDCC-D144-A728-73919F933821}"/>
                    </a:ext>
                  </a:extLst>
                </p14:cNvPr>
                <p14:cNvContentPartPr/>
                <p14:nvPr/>
              </p14:nvContentPartPr>
              <p14:xfrm>
                <a:off x="3397054" y="5590299"/>
                <a:ext cx="11808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212266-DDCC-D144-A728-73919F9338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8414" y="5581659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F44290-DB67-1A48-8471-27FA52036FBB}"/>
                    </a:ext>
                  </a:extLst>
                </p14:cNvPr>
                <p14:cNvContentPartPr/>
                <p14:nvPr/>
              </p14:nvContentPartPr>
              <p14:xfrm>
                <a:off x="3451414" y="5519019"/>
                <a:ext cx="2880" cy="10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F44290-DB67-1A48-8471-27FA52036F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42414" y="5510019"/>
                  <a:ext cx="205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B6C8473-B644-3548-86A7-9C25CD9421FD}"/>
                  </a:ext>
                </a:extLst>
              </p14:cNvPr>
              <p14:cNvContentPartPr/>
              <p14:nvPr/>
            </p14:nvContentPartPr>
            <p14:xfrm>
              <a:off x="3661091" y="5747384"/>
              <a:ext cx="58860" cy="27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B6C8473-B644-3548-86A7-9C25CD9421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2118" y="5740634"/>
                <a:ext cx="76446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27BB38-2DA5-864E-AECD-D28FF88B986D}"/>
              </a:ext>
            </a:extLst>
          </p:cNvPr>
          <p:cNvGrpSpPr/>
          <p:nvPr/>
        </p:nvGrpSpPr>
        <p:grpSpPr>
          <a:xfrm>
            <a:off x="3706181" y="5335364"/>
            <a:ext cx="179550" cy="127710"/>
            <a:chOff x="3417574" y="5970819"/>
            <a:chExt cx="23940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A93ADB-66D0-A045-BA68-E95378439960}"/>
                    </a:ext>
                  </a:extLst>
                </p14:cNvPr>
                <p14:cNvContentPartPr/>
                <p14:nvPr/>
              </p14:nvContentPartPr>
              <p14:xfrm>
                <a:off x="3417574" y="5970819"/>
                <a:ext cx="78120" cy="16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A93ADB-66D0-A045-BA68-E953784399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8934" y="5962179"/>
                  <a:ext cx="95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212E19-EAA3-F847-B48D-7C5D25C6323F}"/>
                    </a:ext>
                  </a:extLst>
                </p14:cNvPr>
                <p14:cNvContentPartPr/>
                <p14:nvPr/>
              </p14:nvContentPartPr>
              <p14:xfrm>
                <a:off x="3582094" y="6012939"/>
                <a:ext cx="74880" cy="12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212E19-EAA3-F847-B48D-7C5D25C632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73094" y="6003939"/>
                  <a:ext cx="925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2845B5-68F4-FF4E-8553-8F5903CCD69B}"/>
                  </a:ext>
                </a:extLst>
              </p14:cNvPr>
              <p14:cNvContentPartPr/>
              <p14:nvPr/>
            </p14:nvContentPartPr>
            <p14:xfrm>
              <a:off x="2653991" y="5066174"/>
              <a:ext cx="52110" cy="37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2845B5-68F4-FF4E-8553-8F5903CCD6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45007" y="5057259"/>
                <a:ext cx="69720" cy="55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9E9AF8-7F38-1746-B87B-185EC90A6FA6}"/>
                  </a:ext>
                </a:extLst>
              </p14:cNvPr>
              <p14:cNvContentPartPr/>
              <p14:nvPr/>
            </p14:nvContentPartPr>
            <p14:xfrm>
              <a:off x="1974401" y="4871234"/>
              <a:ext cx="57780" cy="8181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9E9AF8-7F38-1746-B87B-185EC90A6F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65429" y="4862264"/>
                <a:ext cx="75365" cy="99392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280D27C-B685-3D44-830C-2355D70525B9}"/>
              </a:ext>
            </a:extLst>
          </p:cNvPr>
          <p:cNvGrpSpPr/>
          <p:nvPr/>
        </p:nvGrpSpPr>
        <p:grpSpPr>
          <a:xfrm>
            <a:off x="2794391" y="5075084"/>
            <a:ext cx="176310" cy="174690"/>
            <a:chOff x="2201854" y="5623779"/>
            <a:chExt cx="2350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9116AF-19A7-E44C-84C1-27D8BA7448E4}"/>
                    </a:ext>
                  </a:extLst>
                </p14:cNvPr>
                <p14:cNvContentPartPr/>
                <p14:nvPr/>
              </p14:nvContentPartPr>
              <p14:xfrm>
                <a:off x="2201854" y="5720979"/>
                <a:ext cx="23508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9116AF-19A7-E44C-84C1-27D8BA7448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2854" y="5711979"/>
                  <a:ext cx="25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F2AF41-1CD9-A64C-BD32-B7602A6D9422}"/>
                    </a:ext>
                  </a:extLst>
                </p14:cNvPr>
                <p14:cNvContentPartPr/>
                <p14:nvPr/>
              </p14:nvContentPartPr>
              <p14:xfrm>
                <a:off x="2275654" y="5623779"/>
                <a:ext cx="2880" cy="232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F2AF41-1CD9-A64C-BD32-B7602A6D94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67014" y="5614779"/>
                  <a:ext cx="2052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BF7FE2E-CB15-9C4A-9F9F-E7DE7F868FE6}"/>
                  </a:ext>
                </a:extLst>
              </p14:cNvPr>
              <p14:cNvContentPartPr/>
              <p14:nvPr/>
            </p14:nvContentPartPr>
            <p14:xfrm>
              <a:off x="2640761" y="5573234"/>
              <a:ext cx="81810" cy="4941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BF7FE2E-CB15-9C4A-9F9F-E7DE7F868F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31791" y="5564218"/>
                <a:ext cx="99392" cy="67082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0C126B1-9990-1D45-AD3B-C1BA7102D3B4}"/>
              </a:ext>
            </a:extLst>
          </p:cNvPr>
          <p:cNvGrpSpPr/>
          <p:nvPr/>
        </p:nvGrpSpPr>
        <p:grpSpPr>
          <a:xfrm>
            <a:off x="2391551" y="5519774"/>
            <a:ext cx="44550" cy="167400"/>
            <a:chOff x="1664734" y="6216699"/>
            <a:chExt cx="594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14E6E3-A988-954C-A86C-5FB934D8E497}"/>
                    </a:ext>
                  </a:extLst>
                </p14:cNvPr>
                <p14:cNvContentPartPr/>
                <p14:nvPr/>
              </p14:nvContentPartPr>
              <p14:xfrm>
                <a:off x="1664734" y="6272499"/>
                <a:ext cx="30960" cy="167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14E6E3-A988-954C-A86C-5FB934D8E4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55734" y="6263499"/>
                  <a:ext cx="48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59B7C1-D5B0-0A4E-942A-59FD36E8F571}"/>
                    </a:ext>
                  </a:extLst>
                </p14:cNvPr>
                <p14:cNvContentPartPr/>
                <p14:nvPr/>
              </p14:nvContentPartPr>
              <p14:xfrm>
                <a:off x="1723774" y="6216699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59B7C1-D5B0-0A4E-942A-59FD36E8F5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4774" y="62076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BF6CD37-4054-F749-8377-2554924FD2AC}"/>
                  </a:ext>
                </a:extLst>
              </p14:cNvPr>
              <p14:cNvContentPartPr/>
              <p14:nvPr/>
            </p14:nvContentPartPr>
            <p14:xfrm>
              <a:off x="2456891" y="5663144"/>
              <a:ext cx="63450" cy="1009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BF6CD37-4054-F749-8377-2554924FD2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47929" y="5654160"/>
                <a:ext cx="81015" cy="118589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8B172CB-5EE4-B143-B572-3336AD8EEC13}"/>
              </a:ext>
            </a:extLst>
          </p:cNvPr>
          <p:cNvSpPr txBox="1"/>
          <p:nvPr/>
        </p:nvSpPr>
        <p:spPr>
          <a:xfrm>
            <a:off x="5270510" y="1594323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5DF102-2E62-2344-AA0D-9D5537666492}"/>
                  </a:ext>
                </a:extLst>
              </p:cNvPr>
              <p:cNvSpPr/>
              <p:nvPr/>
            </p:nvSpPr>
            <p:spPr>
              <a:xfrm>
                <a:off x="5324462" y="2249513"/>
                <a:ext cx="145495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5DF102-2E62-2344-AA0D-9D5537666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62" y="2249513"/>
                <a:ext cx="1454950" cy="30008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823099C-EA6A-3540-AEAF-362ADD80E82A}"/>
                  </a:ext>
                </a:extLst>
              </p14:cNvPr>
              <p14:cNvContentPartPr/>
              <p14:nvPr/>
            </p14:nvContentPartPr>
            <p14:xfrm>
              <a:off x="1927961" y="4453004"/>
              <a:ext cx="88830" cy="1236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823099C-EA6A-3540-AEAF-362ADD80E82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65025" y="4390096"/>
                <a:ext cx="214343" cy="249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084EC82-59E2-F046-B23B-C82AA05263AD}"/>
                  </a:ext>
                </a:extLst>
              </p14:cNvPr>
              <p14:cNvContentPartPr/>
              <p14:nvPr/>
            </p14:nvContentPartPr>
            <p14:xfrm>
              <a:off x="2490371" y="4347164"/>
              <a:ext cx="284310" cy="240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084EC82-59E2-F046-B23B-C82AA05263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27391" y="4284164"/>
                <a:ext cx="40991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F6AB4CD-B57D-6341-9A88-EE5922F99E47}"/>
                  </a:ext>
                </a:extLst>
              </p14:cNvPr>
              <p14:cNvContentPartPr/>
              <p14:nvPr/>
            </p14:nvContentPartPr>
            <p14:xfrm>
              <a:off x="3373541" y="4525094"/>
              <a:ext cx="162540" cy="27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F6AB4CD-B57D-6341-9A88-EE5922F99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10471" y="4477844"/>
                <a:ext cx="288319" cy="945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BFEAE05F-81C0-9F4B-B0DE-88E77DD52F4E}"/>
              </a:ext>
            </a:extLst>
          </p:cNvPr>
          <p:cNvGrpSpPr/>
          <p:nvPr/>
        </p:nvGrpSpPr>
        <p:grpSpPr>
          <a:xfrm>
            <a:off x="1751921" y="4631474"/>
            <a:ext cx="289170" cy="165240"/>
            <a:chOff x="811894" y="5032299"/>
            <a:chExt cx="38556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62B433-224F-844F-BA52-77038EF8007E}"/>
                    </a:ext>
                  </a:extLst>
                </p14:cNvPr>
                <p14:cNvContentPartPr/>
                <p14:nvPr/>
              </p14:nvContentPartPr>
              <p14:xfrm>
                <a:off x="811894" y="5135619"/>
                <a:ext cx="61920" cy="11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62B433-224F-844F-BA52-77038EF8007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894" y="5126619"/>
                  <a:ext cx="7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57914A-1E7C-6A44-B1D6-CAC5FCA36303}"/>
                    </a:ext>
                  </a:extLst>
                </p14:cNvPr>
                <p14:cNvContentPartPr/>
                <p14:nvPr/>
              </p14:nvContentPartPr>
              <p14:xfrm>
                <a:off x="865894" y="5065059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57914A-1E7C-6A44-B1D6-CAC5FCA363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7254" y="50564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157793-57D2-8E42-81F0-A01ED8AA5B02}"/>
                    </a:ext>
                  </a:extLst>
                </p14:cNvPr>
                <p14:cNvContentPartPr/>
                <p14:nvPr/>
              </p14:nvContentPartPr>
              <p14:xfrm>
                <a:off x="1131214" y="5081259"/>
                <a:ext cx="6624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157793-57D2-8E42-81F0-A01ED8AA5B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2574" y="5072259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EB977C-1244-2847-8C11-EE42FA9B10A7}"/>
                    </a:ext>
                  </a:extLst>
                </p14:cNvPr>
                <p14:cNvContentPartPr/>
                <p14:nvPr/>
              </p14:nvContentPartPr>
              <p14:xfrm>
                <a:off x="1029694" y="5087019"/>
                <a:ext cx="100800" cy="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EB977C-1244-2847-8C11-EE42FA9B10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0694" y="5078019"/>
                  <a:ext cx="11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DAD2C9-7AA8-9B4A-8612-FCB7D2F4986F}"/>
                    </a:ext>
                  </a:extLst>
                </p14:cNvPr>
                <p14:cNvContentPartPr/>
                <p14:nvPr/>
              </p14:nvContentPartPr>
              <p14:xfrm>
                <a:off x="1117174" y="5032299"/>
                <a:ext cx="288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DAD2C9-7AA8-9B4A-8612-FCB7D2F498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8174" y="5023299"/>
                  <a:ext cx="205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C6EC381-1C84-4749-A647-BD21D7D2D798}"/>
                  </a:ext>
                </a:extLst>
              </p14:cNvPr>
              <p14:cNvContentPartPr/>
              <p14:nvPr/>
            </p14:nvContentPartPr>
            <p14:xfrm>
              <a:off x="2537891" y="4696004"/>
              <a:ext cx="101520" cy="27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C6EC381-1C84-4749-A647-BD21D7D2D7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28891" y="4689254"/>
                <a:ext cx="11916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A4D855E-0E81-B945-979D-758776C5577C}"/>
              </a:ext>
            </a:extLst>
          </p:cNvPr>
          <p:cNvGrpSpPr/>
          <p:nvPr/>
        </p:nvGrpSpPr>
        <p:grpSpPr>
          <a:xfrm>
            <a:off x="2223341" y="4569644"/>
            <a:ext cx="126090" cy="236520"/>
            <a:chOff x="1440454" y="4949859"/>
            <a:chExt cx="1681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5CF11F-10F0-5A46-BAD9-757F14647375}"/>
                    </a:ext>
                  </a:extLst>
                </p14:cNvPr>
                <p14:cNvContentPartPr/>
                <p14:nvPr/>
              </p14:nvContentPartPr>
              <p14:xfrm>
                <a:off x="1440454" y="4949859"/>
                <a:ext cx="168120" cy="13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5CF11F-10F0-5A46-BAD9-757F146473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31814" y="4941219"/>
                  <a:ext cx="18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D730BC-71B2-C140-A69A-60A3A15CBD85}"/>
                    </a:ext>
                  </a:extLst>
                </p14:cNvPr>
                <p14:cNvContentPartPr/>
                <p14:nvPr/>
              </p14:nvContentPartPr>
              <p14:xfrm>
                <a:off x="1527934" y="5140299"/>
                <a:ext cx="67680" cy="124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D730BC-71B2-C140-A69A-60A3A15CBD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19294" y="5131659"/>
                  <a:ext cx="8532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F5A26AC-A364-1348-813E-3AC9D6761BF7}"/>
                  </a:ext>
                </a:extLst>
              </p:cNvPr>
              <p:cNvSpPr/>
              <p:nvPr/>
            </p:nvSpPr>
            <p:spPr>
              <a:xfrm>
                <a:off x="5332883" y="2728159"/>
                <a:ext cx="1002006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F5A26AC-A364-1348-813E-3AC9D6761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83" y="2728159"/>
                <a:ext cx="1002006" cy="300082"/>
              </a:xfrm>
              <a:prstGeom prst="rect">
                <a:avLst/>
              </a:prstGeom>
              <a:blipFill>
                <a:blip r:embed="rId7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692ADBE1-148A-AC4B-B949-739E2639AEBE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683910" y="3322785"/>
            <a:ext cx="2617697" cy="126429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A9C57D-FDC5-DD40-B8D5-6A30A59407AB}"/>
              </a:ext>
            </a:extLst>
          </p:cNvPr>
          <p:cNvGrpSpPr/>
          <p:nvPr/>
        </p:nvGrpSpPr>
        <p:grpSpPr>
          <a:xfrm>
            <a:off x="5270291" y="3545534"/>
            <a:ext cx="426870" cy="156600"/>
            <a:chOff x="5503054" y="3584379"/>
            <a:chExt cx="56916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79D278-9E1A-1945-98FD-E374C84B9873}"/>
                    </a:ext>
                  </a:extLst>
                </p14:cNvPr>
                <p14:cNvContentPartPr/>
                <p14:nvPr/>
              </p14:nvContentPartPr>
              <p14:xfrm>
                <a:off x="5503054" y="3715419"/>
                <a:ext cx="111240" cy="2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79D278-9E1A-1945-98FD-E374C84B98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94414" y="3706779"/>
                  <a:ext cx="128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7E1B12-1743-234A-B53C-61F5C0F9013F}"/>
                    </a:ext>
                  </a:extLst>
                </p14:cNvPr>
                <p14:cNvContentPartPr/>
                <p14:nvPr/>
              </p14:nvContentPartPr>
              <p14:xfrm>
                <a:off x="5557414" y="3657099"/>
                <a:ext cx="360" cy="127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7E1B12-1743-234A-B53C-61F5C0F901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48414" y="3648099"/>
                  <a:ext cx="1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1922C0C-39E6-8E4D-BD51-A5AF1CDA84C8}"/>
                    </a:ext>
                  </a:extLst>
                </p14:cNvPr>
                <p14:cNvContentPartPr/>
                <p14:nvPr/>
              </p14:nvContentPartPr>
              <p14:xfrm>
                <a:off x="5971774" y="3726579"/>
                <a:ext cx="10044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1922C0C-39E6-8E4D-BD51-A5AF1CDA84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63134" y="3717579"/>
                  <a:ext cx="11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E6C605-5B59-6D47-9A66-27E64C307D39}"/>
                    </a:ext>
                  </a:extLst>
                </p14:cNvPr>
                <p14:cNvContentPartPr/>
                <p14:nvPr/>
              </p14:nvContentPartPr>
              <p14:xfrm>
                <a:off x="5699614" y="3584379"/>
                <a:ext cx="145080" cy="9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E6C605-5B59-6D47-9A66-27E64C307D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90974" y="3575739"/>
                  <a:ext cx="162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D1FFFA-1D37-6D4F-BDBB-483D32C0FDCB}"/>
                    </a:ext>
                  </a:extLst>
                </p14:cNvPr>
                <p14:cNvContentPartPr/>
                <p14:nvPr/>
              </p14:nvContentPartPr>
              <p14:xfrm>
                <a:off x="5809414" y="3701739"/>
                <a:ext cx="66600" cy="91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D1FFFA-1D37-6D4F-BDBB-483D32C0FD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00414" y="3693099"/>
                  <a:ext cx="84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EE85D9-6150-DE41-8F75-A4581D90BABF}"/>
                    </a:ext>
                  </a:extLst>
                </p14:cNvPr>
                <p14:cNvContentPartPr/>
                <p14:nvPr/>
              </p14:nvContentPartPr>
              <p14:xfrm>
                <a:off x="5798614" y="3743499"/>
                <a:ext cx="2988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EE85D9-6150-DE41-8F75-A4581D90BA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89974" y="3734499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59A8175-8541-9B49-A2E8-759745AFBDD4}"/>
              </a:ext>
            </a:extLst>
          </p:cNvPr>
          <p:cNvSpPr txBox="1"/>
          <p:nvPr/>
        </p:nvSpPr>
        <p:spPr>
          <a:xfrm>
            <a:off x="5266066" y="4439398"/>
            <a:ext cx="930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AAF4F7C-F330-B944-A461-53173B583DDF}"/>
                  </a:ext>
                </a:extLst>
              </p:cNvPr>
              <p:cNvSpPr/>
              <p:nvPr/>
            </p:nvSpPr>
            <p:spPr>
              <a:xfrm>
                <a:off x="5311061" y="4912139"/>
                <a:ext cx="1472904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AAF4F7C-F330-B944-A461-53173B583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61" y="4912139"/>
                <a:ext cx="1472904" cy="300082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B6180FC-F3CA-AA48-BB20-3FE461F6E2A5}"/>
                  </a:ext>
                </a:extLst>
              </p:cNvPr>
              <p:cNvSpPr/>
              <p:nvPr/>
            </p:nvSpPr>
            <p:spPr>
              <a:xfrm>
                <a:off x="5353721" y="5350754"/>
                <a:ext cx="271221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=−2 −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B6180FC-F3CA-AA48-BB20-3FE461F6E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721" y="5350754"/>
                <a:ext cx="2712217" cy="300082"/>
              </a:xfrm>
              <a:prstGeom prst="rect">
                <a:avLst/>
              </a:prstGeom>
              <a:blipFill>
                <a:blip r:embed="rId8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/>
              <p:nvPr/>
            </p:nvSpPr>
            <p:spPr>
              <a:xfrm>
                <a:off x="5428415" y="5702769"/>
                <a:ext cx="86869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15" y="5702769"/>
                <a:ext cx="868699" cy="300082"/>
              </a:xfrm>
              <a:prstGeom prst="rect">
                <a:avLst/>
              </a:prstGeom>
              <a:blipFill>
                <a:blip r:embed="rId8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bject 8">
            <a:extLst>
              <a:ext uri="{FF2B5EF4-FFF2-40B4-BE49-F238E27FC236}">
                <a16:creationId xmlns:a16="http://schemas.microsoft.com/office/drawing/2014/main" id="{C6B49162-4F01-C348-9F9F-8C6E27F0AA68}"/>
              </a:ext>
            </a:extLst>
          </p:cNvPr>
          <p:cNvSpPr/>
          <p:nvPr/>
        </p:nvSpPr>
        <p:spPr>
          <a:xfrm>
            <a:off x="5303237" y="5647992"/>
            <a:ext cx="1078087" cy="331777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9D0CE-8B9E-7A49-997E-33E8E1E3F652}"/>
              </a:ext>
            </a:extLst>
          </p:cNvPr>
          <p:cNvGrpSpPr/>
          <p:nvPr/>
        </p:nvGrpSpPr>
        <p:grpSpPr>
          <a:xfrm>
            <a:off x="2767089" y="5355344"/>
            <a:ext cx="63720" cy="140130"/>
            <a:chOff x="3689452" y="5997459"/>
            <a:chExt cx="8496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07D061-CA24-0B42-BA64-0C33A3660198}"/>
                    </a:ext>
                  </a:extLst>
                </p14:cNvPr>
                <p14:cNvContentPartPr/>
                <p14:nvPr/>
              </p14:nvContentPartPr>
              <p14:xfrm>
                <a:off x="3689452" y="5997459"/>
                <a:ext cx="74880" cy="11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07D061-CA24-0B42-BA64-0C33A36601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77932" y="5985484"/>
                  <a:ext cx="98400" cy="139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FF61C4-4E50-3F4D-9392-AFC0176D2F73}"/>
                    </a:ext>
                  </a:extLst>
                </p14:cNvPr>
                <p14:cNvContentPartPr/>
                <p14:nvPr/>
              </p14:nvContentPartPr>
              <p14:xfrm>
                <a:off x="3774052" y="6018699"/>
                <a:ext cx="360" cy="16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FF61C4-4E50-3F4D-9392-AFC0176D2F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65052" y="6007212"/>
                  <a:ext cx="18000" cy="1890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C7821D-3706-E24C-896F-4BBBC0D38A2F}"/>
                  </a:ext>
                </a:extLst>
              </p:cNvPr>
              <p:cNvSpPr/>
              <p:nvPr/>
            </p:nvSpPr>
            <p:spPr>
              <a:xfrm>
                <a:off x="5288383" y="1919189"/>
                <a:ext cx="153259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C7821D-3706-E24C-896F-4BBBC0D38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383" y="1919189"/>
                <a:ext cx="1532599" cy="300082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84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72">
            <a:extLst>
              <a:ext uri="{FF2B5EF4-FFF2-40B4-BE49-F238E27FC236}">
                <a16:creationId xmlns:a16="http://schemas.microsoft.com/office/drawing/2014/main" id="{340C17B9-8692-B740-840E-D4C6488BB434}"/>
              </a:ext>
            </a:extLst>
          </p:cNvPr>
          <p:cNvSpPr txBox="1"/>
          <p:nvPr/>
        </p:nvSpPr>
        <p:spPr>
          <a:xfrm>
            <a:off x="1518116" y="1092949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/>
              <p:nvPr/>
            </p:nvSpPr>
            <p:spPr>
              <a:xfrm>
                <a:off x="2560900" y="1242435"/>
                <a:ext cx="86869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44489F9-3817-1048-99FC-047D5D0D0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00" y="1242435"/>
                <a:ext cx="868699" cy="300082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96BE86F5-C245-6D48-8436-99ABD9543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057401"/>
            <a:ext cx="4407318" cy="170695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61B8908D-0A5B-E448-AE5E-65623F6D1056}"/>
              </a:ext>
            </a:extLst>
          </p:cNvPr>
          <p:cNvGrpSpPr/>
          <p:nvPr/>
        </p:nvGrpSpPr>
        <p:grpSpPr>
          <a:xfrm>
            <a:off x="2007107" y="1761147"/>
            <a:ext cx="129870" cy="171180"/>
            <a:chOff x="2210885" y="1020459"/>
            <a:chExt cx="1731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232931-68E0-E140-B26E-3D0ED697F199}"/>
                    </a:ext>
                  </a:extLst>
                </p14:cNvPr>
                <p14:cNvContentPartPr/>
                <p14:nvPr/>
              </p14:nvContentPartPr>
              <p14:xfrm>
                <a:off x="2210885" y="1108299"/>
                <a:ext cx="173160" cy="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30CA26-8209-BB45-AA05-DEDD6C7F1A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2245" y="1099299"/>
                  <a:ext cx="190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66C3D4-791D-5543-9B4F-3FE32948AA47}"/>
                    </a:ext>
                  </a:extLst>
                </p14:cNvPr>
                <p14:cNvContentPartPr/>
                <p14:nvPr/>
              </p14:nvContentPartPr>
              <p14:xfrm>
                <a:off x="2301965" y="1020459"/>
                <a:ext cx="360" cy="22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F910EE-915C-9E47-9930-77AEDCEAE2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965" y="1011459"/>
                  <a:ext cx="1800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9C87F0C-A72B-EF4C-93FC-36AADD832314}"/>
                  </a:ext>
                </a:extLst>
              </p14:cNvPr>
              <p14:cNvContentPartPr/>
              <p14:nvPr/>
            </p14:nvContentPartPr>
            <p14:xfrm>
              <a:off x="4036967" y="1815147"/>
              <a:ext cx="155520" cy="27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9C87F0C-A72B-EF4C-93FC-36AADD8323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988" y="1808397"/>
                <a:ext cx="173119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A28124F-623F-4A41-90E9-73557DBD2C23}"/>
              </a:ext>
            </a:extLst>
          </p:cNvPr>
          <p:cNvGrpSpPr/>
          <p:nvPr/>
        </p:nvGrpSpPr>
        <p:grpSpPr>
          <a:xfrm>
            <a:off x="2923757" y="1658007"/>
            <a:ext cx="272700" cy="260820"/>
            <a:chOff x="3433085" y="882939"/>
            <a:chExt cx="3636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16C7C2-B192-4A4F-B735-B40A86D87171}"/>
                    </a:ext>
                  </a:extLst>
                </p14:cNvPr>
                <p14:cNvContentPartPr/>
                <p14:nvPr/>
              </p14:nvContentPartPr>
              <p14:xfrm>
                <a:off x="3433085" y="882939"/>
                <a:ext cx="255600" cy="25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E087D4-A567-2746-A803-DBEE512BC3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4445" y="874299"/>
                  <a:ext cx="273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C4254C-0CBA-634C-9F94-C7ECF5205493}"/>
                    </a:ext>
                  </a:extLst>
                </p14:cNvPr>
                <p14:cNvContentPartPr/>
                <p14:nvPr/>
              </p14:nvContentPartPr>
              <p14:xfrm>
                <a:off x="3670325" y="1132419"/>
                <a:ext cx="12024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CE40FD-1E1A-DA4D-8D76-50C262E3BD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1685" y="1123779"/>
                  <a:ext cx="137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1D1E93-E5A7-9D4F-8352-6D38982D48DF}"/>
                    </a:ext>
                  </a:extLst>
                </p14:cNvPr>
                <p14:cNvContentPartPr/>
                <p14:nvPr/>
              </p14:nvContentPartPr>
              <p14:xfrm>
                <a:off x="3703445" y="1113339"/>
                <a:ext cx="93240" cy="11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669BF2-31BB-9E48-BFE4-20DEFCC104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94805" y="1104339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172255F-1A94-4C48-AA84-13CE60CFEE19}"/>
              </a:ext>
            </a:extLst>
          </p:cNvPr>
          <p:cNvSpPr txBox="1"/>
          <p:nvPr/>
        </p:nvSpPr>
        <p:spPr>
          <a:xfrm>
            <a:off x="1635042" y="4006910"/>
            <a:ext cx="21672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Apply KVL to the outer loop: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5250B8C-BCAB-2B41-B9AB-6C39C3C829B3}"/>
                  </a:ext>
                </a:extLst>
              </p:cNvPr>
              <p:cNvSpPr/>
              <p:nvPr/>
            </p:nvSpPr>
            <p:spPr>
              <a:xfrm>
                <a:off x="1688996" y="4662100"/>
                <a:ext cx="15074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5250B8C-BCAB-2B41-B9AB-6C39C3C82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96" y="4662100"/>
                <a:ext cx="1507400" cy="3000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099198-3650-4140-A4BF-66B246FBAD7E}"/>
                  </a:ext>
                </a:extLst>
              </p:cNvPr>
              <p:cNvSpPr/>
              <p:nvPr/>
            </p:nvSpPr>
            <p:spPr>
              <a:xfrm>
                <a:off x="1665743" y="5040292"/>
                <a:ext cx="13773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−6+0+6=0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099198-3650-4140-A4BF-66B246FBA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43" y="5040292"/>
                <a:ext cx="1377300" cy="30008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DE88E-2802-9D4F-830E-A22AA584AF28}"/>
                  </a:ext>
                </a:extLst>
              </p14:cNvPr>
              <p14:cNvContentPartPr/>
              <p14:nvPr/>
            </p14:nvContentPartPr>
            <p14:xfrm>
              <a:off x="3023049" y="5033774"/>
              <a:ext cx="789750" cy="48897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DE88E-2802-9D4F-830E-A22AA584A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1057" y="4889747"/>
                <a:ext cx="933374" cy="7766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93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508363" y="990600"/>
            <a:ext cx="6247130" cy="150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halkboard"/>
                <a:cs typeface="Chalkboard"/>
              </a:rPr>
              <a:t>Use </a:t>
            </a:r>
            <a:r>
              <a:rPr sz="1800" dirty="0">
                <a:solidFill>
                  <a:srgbClr val="FF0000"/>
                </a:solidFill>
                <a:latin typeface="Chalkboard"/>
                <a:cs typeface="Chalkboard"/>
              </a:rPr>
              <a:t>s</a:t>
            </a:r>
            <a:r>
              <a:rPr sz="1800" spc="5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FF0000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FF0000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e t</a:t>
            </a:r>
            <a:r>
              <a:rPr sz="1800" spc="-120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ans</a:t>
            </a:r>
            <a:r>
              <a:rPr sz="1800" spc="-60" dirty="0">
                <a:solidFill>
                  <a:srgbClr val="FF0000"/>
                </a:solidFill>
                <a:latin typeface="Chalkboard"/>
                <a:cs typeface="Chalkboard"/>
              </a:rPr>
              <a:t>f</a:t>
            </a:r>
            <a:r>
              <a:rPr sz="1800" spc="2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1800" spc="7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m</a:t>
            </a:r>
            <a:r>
              <a:rPr sz="1800" spc="-125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1800" spc="10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1800" spc="4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n </a:t>
            </a:r>
            <a:r>
              <a:rPr sz="1800" spc="-80" dirty="0">
                <a:latin typeface="Chalkboard"/>
                <a:cs typeface="Chalkboard"/>
              </a:rPr>
              <a:t>t</a:t>
            </a:r>
            <a:r>
              <a:rPr sz="1800" spc="0" dirty="0">
                <a:latin typeface="Chalkboard"/>
                <a:cs typeface="Chalkboard"/>
              </a:rPr>
              <a:t>o </a:t>
            </a:r>
            <a:r>
              <a:rPr sz="1800" spc="-95" dirty="0">
                <a:latin typeface="Chalkboard"/>
                <a:cs typeface="Chalkboard"/>
              </a:rPr>
              <a:t>fi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 :</a:t>
            </a:r>
            <a:endParaRPr sz="1800" dirty="0">
              <a:latin typeface="Chalkboard"/>
              <a:cs typeface="Chalkboard"/>
            </a:endParaRPr>
          </a:p>
          <a:p>
            <a:pPr marL="1993900" marR="12700" indent="-15875">
              <a:lnSpc>
                <a:spcPct val="134300"/>
              </a:lnSpc>
              <a:spcBef>
                <a:spcPts val="150"/>
              </a:spcBef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The vo</a:t>
            </a:r>
            <a:r>
              <a:rPr sz="1800" spc="-19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4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1800" spc="-6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1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ss the 8 Ohms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si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-2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. The </a:t>
            </a:r>
            <a:r>
              <a:rPr sz="1800" spc="20" dirty="0">
                <a:solidFill>
                  <a:srgbClr val="0000FF"/>
                </a:solidFill>
                <a:latin typeface="Chalkboard"/>
                <a:cs typeface="Chalkboard"/>
              </a:rPr>
              <a:t>p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w</a:t>
            </a:r>
            <a:r>
              <a:rPr sz="1800" spc="3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12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8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o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endParaRPr sz="1800" dirty="0">
              <a:latin typeface="Chalkboard"/>
              <a:cs typeface="Chalkboard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 dirty="0"/>
          </a:p>
          <a:p>
            <a:pPr marL="201612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The </a:t>
            </a:r>
            <a:r>
              <a:rPr sz="1800" spc="20" dirty="0">
                <a:solidFill>
                  <a:srgbClr val="0000FF"/>
                </a:solidFill>
                <a:latin typeface="Chalkboard"/>
                <a:cs typeface="Chalkboard"/>
              </a:rPr>
              <a:t>p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w</a:t>
            </a:r>
            <a:r>
              <a:rPr sz="1800" spc="3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12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8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o the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1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20V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5300" y="293529"/>
            <a:ext cx="85725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FF0000"/>
                </a:solidFill>
                <a:latin typeface="Chalkboard"/>
                <a:cs typeface="Chalkboard"/>
              </a:rPr>
              <a:t>x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amp</a:t>
            </a:r>
            <a:r>
              <a:rPr sz="1800" spc="-100" dirty="0">
                <a:solidFill>
                  <a:srgbClr val="FF0000"/>
                </a:solidFill>
                <a:latin typeface="Chalkboard"/>
                <a:cs typeface="Chalkboard"/>
              </a:rPr>
              <a:t>l</a:t>
            </a:r>
            <a:r>
              <a:rPr sz="1800" spc="0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endParaRPr sz="1800">
              <a:latin typeface="Chalkboard"/>
              <a:cs typeface="Chalkboard"/>
            </a:endParaRPr>
          </a:p>
        </p:txBody>
      </p:sp>
      <p:pic>
        <p:nvPicPr>
          <p:cNvPr id="82" name="Picture 81" descr="Diagram, schematic&#10;&#10;Description automatically generated">
            <a:extLst>
              <a:ext uri="{FF2B5EF4-FFF2-40B4-BE49-F238E27FC236}">
                <a16:creationId xmlns:a16="http://schemas.microsoft.com/office/drawing/2014/main" id="{15B83B72-1C96-1A4F-8845-D011DBF6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6736556" cy="27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048" y="2619376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5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5287" y="2081213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1162" y="3160713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1162" y="2755901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8300" y="27273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2550" y="2870200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4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700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700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700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2574" y="307022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9248" y="3003550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787" y="3403600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4474" y="22510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4475" y="21955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4474" y="2006600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475" y="19494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4474" y="21193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475" y="2062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474" y="18923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4475" y="18732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2278063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1312" y="1574800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60650" y="1892301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6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0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0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0675" y="2225676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7349" y="21590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1333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0675" y="2025651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5275" y="34004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35274" y="334486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5275" y="31559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5274" y="30988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35275" y="326866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5274" y="321151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5275" y="3041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5275" y="30226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0525" y="2436813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5762" y="3400426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1787" y="3717925"/>
            <a:ext cx="5756273" cy="3174"/>
          </a:xfrm>
          <a:custGeom>
            <a:avLst/>
            <a:gdLst/>
            <a:ahLst/>
            <a:cxnLst/>
            <a:rect l="l" t="t" r="r" b="b"/>
            <a:pathLst>
              <a:path w="5756273" h="3174">
                <a:moveTo>
                  <a:pt x="0" y="3174"/>
                </a:moveTo>
                <a:lnTo>
                  <a:pt x="575627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6193" y="1469232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5242" y="1469232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84155" y="146923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39718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9855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27006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6868" y="146923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4020" y="1469232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2117" y="1564482"/>
            <a:ext cx="566738" cy="1587"/>
          </a:xfrm>
          <a:custGeom>
            <a:avLst/>
            <a:gdLst/>
            <a:ahLst/>
            <a:cxnLst/>
            <a:rect l="l" t="t" r="r" b="b"/>
            <a:pathLst>
              <a:path w="566738" h="1587">
                <a:moveTo>
                  <a:pt x="566738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82468" y="156448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0362" y="1574800"/>
            <a:ext cx="4167186" cy="17462"/>
          </a:xfrm>
          <a:custGeom>
            <a:avLst/>
            <a:gdLst/>
            <a:ahLst/>
            <a:cxnLst/>
            <a:rect l="l" t="t" r="r" b="b"/>
            <a:pathLst>
              <a:path w="4167186" h="17462">
                <a:moveTo>
                  <a:pt x="0" y="17462"/>
                </a:moveTo>
                <a:lnTo>
                  <a:pt x="4167186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2775" y="25384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92773" y="24828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92775" y="22939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92773" y="22367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92775" y="2406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2773" y="2349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2775" y="21796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92773" y="2160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88023" y="15748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88023" y="25654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89612" y="3070225"/>
            <a:ext cx="7937" cy="647699"/>
          </a:xfrm>
          <a:custGeom>
            <a:avLst/>
            <a:gdLst/>
            <a:ahLst/>
            <a:cxnLst/>
            <a:rect l="l" t="t" r="r" b="b"/>
            <a:pathLst>
              <a:path w="7937" h="647699">
                <a:moveTo>
                  <a:pt x="0" y="0"/>
                </a:moveTo>
                <a:lnTo>
                  <a:pt x="7937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05287" y="1560513"/>
            <a:ext cx="1" cy="520699"/>
          </a:xfrm>
          <a:custGeom>
            <a:avLst/>
            <a:gdLst/>
            <a:ahLst/>
            <a:cxnLst/>
            <a:rect l="l" t="t" r="r" b="b"/>
            <a:pathLst>
              <a:path w="1" h="520699">
                <a:moveTo>
                  <a:pt x="0" y="520699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08037" y="2998787"/>
            <a:ext cx="8909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44220" algn="l"/>
                <a:tab pos="877569" algn="l"/>
              </a:tabLst>
            </a:pP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27387" y="2016125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51362" y="2676525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140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251698" y="25384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51698" y="24828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51698" y="22939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51698" y="22367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51698" y="2406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51698" y="23495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51698" y="21796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51698" y="2160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948" y="157480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46948" y="256540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48537" y="3070225"/>
            <a:ext cx="7938" cy="647699"/>
          </a:xfrm>
          <a:custGeom>
            <a:avLst/>
            <a:gdLst/>
            <a:ahLst/>
            <a:cxnLst/>
            <a:rect l="l" t="t" r="r" b="b"/>
            <a:pathLst>
              <a:path w="7938" h="647699">
                <a:moveTo>
                  <a:pt x="0" y="0"/>
                </a:moveTo>
                <a:lnTo>
                  <a:pt x="7938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055937" y="306546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10262" y="222885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462835" y="2141537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8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751512" y="15606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51512" y="15606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51512" y="36926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51512" y="36926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05287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05287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94012" y="36545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94012" y="36545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59980" y="153320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 flipH="1" flipV="1">
            <a:off x="1565593" y="15721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85912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85912" y="36799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5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75487" y="2025650"/>
            <a:ext cx="0" cy="565149"/>
          </a:xfrm>
          <a:custGeom>
            <a:avLst/>
            <a:gdLst/>
            <a:ahLst/>
            <a:cxnLst/>
            <a:rect l="l" t="t" r="r" b="b"/>
            <a:pathLst>
              <a:path h="565149">
                <a:moveTo>
                  <a:pt x="0" y="0"/>
                </a:moveTo>
                <a:lnTo>
                  <a:pt x="0" y="565149"/>
                </a:lnTo>
              </a:path>
            </a:pathLst>
          </a:custGeom>
          <a:ln w="2857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32625" y="25336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65623" y="354012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98948" y="1806574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65622" y="1739900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1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971550" y="1377633"/>
            <a:ext cx="529590" cy="75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671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283325" y="1136650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60227" y="2014220"/>
            <a:ext cx="1778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v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743065" y="1990408"/>
            <a:ext cx="933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810781" y="2168208"/>
            <a:ext cx="13843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8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885950" y="1873250"/>
            <a:ext cx="0" cy="584199"/>
          </a:xfrm>
          <a:custGeom>
            <a:avLst/>
            <a:gdLst/>
            <a:ahLst/>
            <a:cxnLst/>
            <a:rect l="l" t="t" r="r" b="b"/>
            <a:pathLst>
              <a:path h="584199">
                <a:moveTo>
                  <a:pt x="0" y="0"/>
                </a:moveTo>
                <a:lnTo>
                  <a:pt x="0" y="58419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47850" y="24066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223327" y="3585845"/>
            <a:ext cx="4732020" cy="2505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342765" algn="ct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7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0000FF"/>
                </a:solidFill>
                <a:latin typeface="Chalkboard"/>
                <a:cs typeface="Chalkboard"/>
              </a:rPr>
              <a:t>Approach:</a:t>
            </a:r>
            <a:endParaRPr sz="1800" dirty="0">
              <a:latin typeface="Chalkboard"/>
              <a:cs typeface="Chalkboard"/>
            </a:endParaRPr>
          </a:p>
          <a:p>
            <a:pPr marL="12700">
              <a:lnSpc>
                <a:spcPts val="2100"/>
              </a:lnSpc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th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h the 8 Ohm 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si</a:t>
            </a:r>
            <a:r>
              <a:rPr sz="1800" spc="-90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-21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,</a:t>
            </a:r>
            <a:endParaRPr sz="1800" dirty="0">
              <a:latin typeface="Chalkboard"/>
              <a:cs typeface="Chalkboard"/>
            </a:endParaRPr>
          </a:p>
          <a:p>
            <a:pPr marL="74295" marR="223520" indent="-59055">
              <a:lnSpc>
                <a:spcPts val="5100"/>
              </a:lnSpc>
              <a:spcBef>
                <a:spcPts val="45"/>
              </a:spcBef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the vo</a:t>
            </a:r>
            <a:r>
              <a:rPr sz="1800" spc="-190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1800" spc="-14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1800" spc="-6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1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ss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the c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-7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t th</a:t>
            </a:r>
            <a:r>
              <a:rPr sz="1800" spc="-3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40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h the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1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20V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-6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.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982152" y="1866583"/>
            <a:ext cx="933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049869" y="2044383"/>
            <a:ext cx="25209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234439" y="490221"/>
            <a:ext cx="89725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sz="1800" spc="0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sz="1800" spc="-100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sz="1800" spc="-110" dirty="0">
                <a:solidFill>
                  <a:srgbClr val="008000"/>
                </a:solidFill>
                <a:latin typeface="Chalkboard"/>
                <a:cs typeface="Chalkboard"/>
              </a:rPr>
              <a:t>u</a:t>
            </a:r>
            <a:r>
              <a:rPr sz="1800" spc="5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sz="1800" spc="-5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sz="1800" spc="45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8000"/>
                </a:solidFill>
                <a:latin typeface="Chalkboard"/>
                <a:cs typeface="Chalkboard"/>
              </a:rPr>
              <a:t>n:</a:t>
            </a:r>
            <a:endParaRPr sz="1800">
              <a:latin typeface="Chalkboard"/>
              <a:cs typeface="Chalkboard"/>
            </a:endParaRPr>
          </a:p>
        </p:txBody>
      </p:sp>
      <p:sp>
        <p:nvSpPr>
          <p:cNvPr id="110" name="object 35">
            <a:extLst>
              <a:ext uri="{FF2B5EF4-FFF2-40B4-BE49-F238E27FC236}">
                <a16:creationId xmlns:a16="http://schemas.microsoft.com/office/drawing/2014/main" id="{4F23ADF3-783F-DA41-A990-27129E54A190}"/>
              </a:ext>
            </a:extLst>
          </p:cNvPr>
          <p:cNvSpPr/>
          <p:nvPr/>
        </p:nvSpPr>
        <p:spPr>
          <a:xfrm>
            <a:off x="2905215" y="1596707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551D58C-6AAC-1D46-9F40-24DBA0C0572E}"/>
                  </a:ext>
                </a:extLst>
              </p14:cNvPr>
              <p14:cNvContentPartPr/>
              <p14:nvPr/>
            </p14:nvContentPartPr>
            <p14:xfrm>
              <a:off x="2866097" y="1551132"/>
              <a:ext cx="87840" cy="70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551D58C-6AAC-1D46-9F40-24DBA0C057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7457" y="1542132"/>
                <a:ext cx="105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18F8ED1-96CD-554B-BB96-12861133EB07}"/>
                  </a:ext>
                </a:extLst>
              </p14:cNvPr>
              <p14:cNvContentPartPr/>
              <p14:nvPr/>
            </p14:nvContentPartPr>
            <p14:xfrm>
              <a:off x="4197017" y="1536732"/>
              <a:ext cx="69840" cy="84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18F8ED1-96CD-554B-BB96-12861133EB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017" y="1527732"/>
                <a:ext cx="87480" cy="10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792" y="1662545"/>
            <a:ext cx="856210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5725" y="1800568"/>
            <a:ext cx="623093" cy="0"/>
          </a:xfrm>
          <a:custGeom>
            <a:avLst/>
            <a:gdLst/>
            <a:ahLst/>
            <a:cxnLst/>
            <a:rect l="l" t="t" r="r" b="b"/>
            <a:pathLst>
              <a:path w="623093">
                <a:moveTo>
                  <a:pt x="0" y="0"/>
                </a:moveTo>
                <a:lnTo>
                  <a:pt x="62309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8018" y="17624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5012" y="3169680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VL: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2048" y="5305491"/>
            <a:ext cx="800099" cy="338291"/>
          </a:xfrm>
          <a:custGeom>
            <a:avLst/>
            <a:gdLst/>
            <a:ahLst/>
            <a:cxnLst/>
            <a:rect l="l" t="t" r="r" b="b"/>
            <a:pathLst>
              <a:path w="800099" h="338291">
                <a:moveTo>
                  <a:pt x="0" y="0"/>
                </a:moveTo>
                <a:lnTo>
                  <a:pt x="800099" y="0"/>
                </a:lnTo>
                <a:lnTo>
                  <a:pt x="800099" y="338291"/>
                </a:lnTo>
                <a:lnTo>
                  <a:pt x="0" y="33829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BA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239" y="400452"/>
            <a:ext cx="3410483" cy="257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9293" y="717204"/>
            <a:ext cx="3655830" cy="2257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239" y="3445204"/>
            <a:ext cx="3410483" cy="1984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5722" y="3919743"/>
            <a:ext cx="5019678" cy="655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−</a:t>
            </a:r>
            <a:r>
              <a:rPr sz="2400" spc="-305" dirty="0">
                <a:latin typeface="Symbol"/>
                <a:cs typeface="Symbol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V</a:t>
            </a:r>
            <a:r>
              <a:rPr sz="2400" i="1" spc="11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i="1" spc="-130" dirty="0">
                <a:latin typeface="Times New Roman"/>
                <a:cs typeface="Times New Roman"/>
              </a:rPr>
              <a:t>R</a:t>
            </a:r>
            <a:r>
              <a:rPr sz="2000" spc="-37" baseline="-22727" dirty="0">
                <a:latin typeface="Times New Roman"/>
                <a:cs typeface="Times New Roman"/>
              </a:rPr>
              <a:t>1</a:t>
            </a:r>
            <a:r>
              <a:rPr sz="2400" i="1" spc="30" dirty="0">
                <a:latin typeface="Times New Roman"/>
                <a:cs typeface="Times New Roman"/>
              </a:rPr>
              <a:t>i</a:t>
            </a:r>
            <a:r>
              <a:rPr sz="2000" i="1" spc="-22" baseline="-22727" dirty="0">
                <a:latin typeface="Times New Roman"/>
                <a:cs typeface="Times New Roman"/>
              </a:rPr>
              <a:t>a </a:t>
            </a:r>
            <a:r>
              <a:rPr sz="2000" i="1" spc="89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000" spc="82" baseline="-22727" dirty="0">
                <a:latin typeface="Times New Roman"/>
                <a:cs typeface="Times New Roman"/>
              </a:rPr>
              <a:t>2</a:t>
            </a:r>
            <a:r>
              <a:rPr sz="2400" i="1" spc="30" dirty="0">
                <a:latin typeface="Times New Roman"/>
                <a:cs typeface="Times New Roman"/>
              </a:rPr>
              <a:t>i</a:t>
            </a:r>
            <a:r>
              <a:rPr sz="2000" i="1" spc="-22" baseline="-22727" dirty="0">
                <a:latin typeface="Times New Roman"/>
                <a:cs typeface="Times New Roman"/>
              </a:rPr>
              <a:t>a </a:t>
            </a:r>
            <a:r>
              <a:rPr sz="2000" i="1" spc="89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−</a:t>
            </a:r>
            <a:r>
              <a:rPr sz="2400" spc="-80" dirty="0">
                <a:latin typeface="Symbol"/>
                <a:cs typeface="Symbol"/>
              </a:rPr>
              <a:t> </a:t>
            </a:r>
            <a:r>
              <a:rPr sz="2400" i="1" spc="45" dirty="0">
                <a:latin typeface="Times New Roman"/>
                <a:cs typeface="Times New Roman"/>
              </a:rPr>
              <a:t>I</a:t>
            </a:r>
            <a:r>
              <a:rPr sz="2000" spc="-22" baseline="-22727" dirty="0">
                <a:latin typeface="Times New Roman"/>
                <a:cs typeface="Times New Roman"/>
              </a:rPr>
              <a:t>1</a:t>
            </a:r>
            <a:r>
              <a:rPr sz="2000" spc="-262" baseline="-22727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000" spc="-22" baseline="-22727" dirty="0">
                <a:latin typeface="Times New Roman"/>
                <a:cs typeface="Times New Roman"/>
              </a:rPr>
              <a:t>2 </a:t>
            </a:r>
            <a:r>
              <a:rPr sz="2000" spc="37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5" dirty="0">
                <a:latin typeface="Symbol"/>
                <a:cs typeface="Symbol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R</a:t>
            </a:r>
            <a:r>
              <a:rPr sz="2000" spc="37" baseline="-22727" dirty="0">
                <a:latin typeface="Times New Roman"/>
                <a:cs typeface="Times New Roman"/>
              </a:rPr>
              <a:t>3</a:t>
            </a:r>
            <a:r>
              <a:rPr sz="2400" i="1" spc="30" dirty="0">
                <a:latin typeface="Times New Roman"/>
                <a:cs typeface="Times New Roman"/>
              </a:rPr>
              <a:t>i</a:t>
            </a:r>
            <a:r>
              <a:rPr sz="2000" i="1" spc="-22" baseline="-22727" dirty="0">
                <a:latin typeface="Times New Roman"/>
                <a:cs typeface="Times New Roman"/>
              </a:rPr>
              <a:t>a </a:t>
            </a:r>
            <a:r>
              <a:rPr sz="2000" i="1" spc="82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+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I</a:t>
            </a:r>
            <a:r>
              <a:rPr sz="2400" i="1" spc="-295" dirty="0">
                <a:latin typeface="Times New Roman"/>
                <a:cs typeface="Times New Roman"/>
              </a:rPr>
              <a:t> </a:t>
            </a:r>
            <a:r>
              <a:rPr sz="2000" spc="-22" baseline="-22727" dirty="0">
                <a:latin typeface="Times New Roman"/>
                <a:cs typeface="Times New Roman"/>
              </a:rPr>
              <a:t>2</a:t>
            </a:r>
            <a:r>
              <a:rPr sz="2000" spc="-142" baseline="-22727" dirty="0">
                <a:latin typeface="Times New Roman"/>
                <a:cs typeface="Times New Roman"/>
              </a:rPr>
              <a:t> </a:t>
            </a:r>
            <a:r>
              <a:rPr sz="2400" i="1" spc="-45" dirty="0">
                <a:latin typeface="Times New Roman"/>
                <a:cs typeface="Times New Roman"/>
              </a:rPr>
              <a:t>R</a:t>
            </a:r>
            <a:r>
              <a:rPr sz="2000" spc="-22" baseline="-22727" dirty="0">
                <a:latin typeface="Times New Roman"/>
                <a:cs typeface="Times New Roman"/>
              </a:rPr>
              <a:t>3 </a:t>
            </a:r>
            <a:r>
              <a:rPr sz="2000" spc="150" baseline="-22727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=</a:t>
            </a:r>
            <a:r>
              <a:rPr sz="2400" spc="-50" dirty="0">
                <a:latin typeface="Symbol"/>
                <a:cs typeface="Symbol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2998" y="4916951"/>
            <a:ext cx="1497967" cy="0"/>
          </a:xfrm>
          <a:custGeom>
            <a:avLst/>
            <a:gdLst/>
            <a:ahLst/>
            <a:cxnLst/>
            <a:rect l="l" t="t" r="r" b="b"/>
            <a:pathLst>
              <a:path w="1497967">
                <a:moveTo>
                  <a:pt x="0" y="0"/>
                </a:moveTo>
                <a:lnTo>
                  <a:pt x="1497967" y="0"/>
                </a:lnTo>
              </a:path>
            </a:pathLst>
          </a:custGeom>
          <a:ln w="100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6884" y="5292774"/>
            <a:ext cx="85471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</a:tabLst>
            </a:pPr>
            <a:r>
              <a:rPr sz="1900" spc="-35" dirty="0">
                <a:latin typeface="Symbol"/>
                <a:cs typeface="Symbol"/>
              </a:rPr>
              <a:t>=</a:t>
            </a:r>
            <a:r>
              <a:rPr sz="1900" spc="10" dirty="0">
                <a:latin typeface="Symbol"/>
                <a:cs typeface="Symbol"/>
              </a:rPr>
              <a:t> </a:t>
            </a:r>
            <a:r>
              <a:rPr sz="1900" spc="-40" dirty="0">
                <a:latin typeface="Symbol"/>
                <a:cs typeface="Symbol"/>
              </a:rPr>
              <a:t>−</a:t>
            </a:r>
            <a:r>
              <a:rPr sz="1900" spc="-30" dirty="0">
                <a:latin typeface="Times New Roman"/>
                <a:cs typeface="Times New Roman"/>
              </a:rPr>
              <a:t>1	</a:t>
            </a:r>
            <a:r>
              <a:rPr sz="1900" i="1" spc="-35" dirty="0">
                <a:latin typeface="Times New Roman"/>
                <a:cs typeface="Times New Roman"/>
              </a:rPr>
              <a:t>A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0144" y="4924762"/>
            <a:ext cx="110236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58825" algn="l"/>
              </a:tabLst>
            </a:pPr>
            <a:r>
              <a:rPr sz="1900" i="1" spc="-35" dirty="0">
                <a:latin typeface="Times New Roman"/>
                <a:cs typeface="Times New Roman"/>
              </a:rPr>
              <a:t>R 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Symbol"/>
                <a:cs typeface="Symbol"/>
              </a:rPr>
              <a:t>+</a:t>
            </a:r>
            <a:r>
              <a:rPr sz="1900" spc="-20" dirty="0">
                <a:latin typeface="Symbol"/>
                <a:cs typeface="Symbol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R	</a:t>
            </a:r>
            <a:r>
              <a:rPr sz="1900" spc="-35" dirty="0">
                <a:latin typeface="Symbol"/>
                <a:cs typeface="Symbol"/>
              </a:rPr>
              <a:t>+</a:t>
            </a:r>
            <a:r>
              <a:rPr sz="1900" spc="-20" dirty="0">
                <a:latin typeface="Symbol"/>
                <a:cs typeface="Symbol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8018" y="4575623"/>
            <a:ext cx="2003579" cy="487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8920" algn="l"/>
              </a:tabLst>
            </a:pPr>
            <a:r>
              <a:rPr sz="2850" i="1" spc="-30" baseline="-36549" dirty="0">
                <a:latin typeface="Times New Roman"/>
                <a:cs typeface="Times New Roman"/>
              </a:rPr>
              <a:t>i	</a:t>
            </a:r>
            <a:r>
              <a:rPr sz="2850" spc="-52" baseline="-36549" dirty="0">
                <a:latin typeface="Symbol"/>
                <a:cs typeface="Symbol"/>
              </a:rPr>
              <a:t>=</a:t>
            </a:r>
            <a:r>
              <a:rPr sz="2850" spc="-15" baseline="-36549" dirty="0">
                <a:latin typeface="Symbol"/>
                <a:cs typeface="Symbol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V</a:t>
            </a:r>
            <a:r>
              <a:rPr sz="1900" i="1" spc="15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Symbol"/>
                <a:cs typeface="Symbol"/>
              </a:rPr>
              <a:t>+</a:t>
            </a:r>
            <a:r>
              <a:rPr sz="1900" spc="-20" dirty="0">
                <a:latin typeface="Symbol"/>
                <a:cs typeface="Symbol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R</a:t>
            </a:r>
            <a:r>
              <a:rPr sz="1650" spc="-30" baseline="-25252" dirty="0">
                <a:latin typeface="Times New Roman"/>
                <a:cs typeface="Times New Roman"/>
              </a:rPr>
              <a:t>2</a:t>
            </a:r>
            <a:r>
              <a:rPr sz="1650" spc="-104" baseline="-25252" dirty="0">
                <a:latin typeface="Times New Roman"/>
                <a:cs typeface="Times New Roman"/>
              </a:rPr>
              <a:t> </a:t>
            </a:r>
            <a:r>
              <a:rPr sz="1900" i="1" spc="50" dirty="0">
                <a:latin typeface="Times New Roman"/>
                <a:cs typeface="Times New Roman"/>
              </a:rPr>
              <a:t>I</a:t>
            </a:r>
            <a:r>
              <a:rPr sz="1650" spc="-30" baseline="-25252" dirty="0">
                <a:latin typeface="Times New Roman"/>
                <a:cs typeface="Times New Roman"/>
              </a:rPr>
              <a:t>1 </a:t>
            </a:r>
            <a:r>
              <a:rPr sz="1650" spc="-37" baseline="-25252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Symbol"/>
                <a:cs typeface="Symbol"/>
              </a:rPr>
              <a:t>−</a:t>
            </a:r>
            <a:r>
              <a:rPr sz="1900" spc="-50" dirty="0">
                <a:latin typeface="Symbol"/>
                <a:cs typeface="Symbol"/>
              </a:rPr>
              <a:t> </a:t>
            </a:r>
            <a:r>
              <a:rPr sz="1900" i="1" spc="-45" dirty="0">
                <a:latin typeface="Times New Roman"/>
                <a:cs typeface="Times New Roman"/>
              </a:rPr>
              <a:t>R</a:t>
            </a:r>
            <a:r>
              <a:rPr sz="1650" spc="-30" baseline="-25252" dirty="0">
                <a:latin typeface="Times New Roman"/>
                <a:cs typeface="Times New Roman"/>
              </a:rPr>
              <a:t>3</a:t>
            </a:r>
            <a:r>
              <a:rPr sz="1650" spc="-157" baseline="-25252" dirty="0">
                <a:latin typeface="Times New Roman"/>
                <a:cs typeface="Times New Roman"/>
              </a:rPr>
              <a:t> </a:t>
            </a:r>
            <a:r>
              <a:rPr sz="1900" i="1" spc="-20" dirty="0">
                <a:latin typeface="Times New Roman"/>
                <a:cs typeface="Times New Roman"/>
              </a:rPr>
              <a:t>I</a:t>
            </a:r>
            <a:r>
              <a:rPr sz="1900" i="1" spc="-285" dirty="0">
                <a:latin typeface="Times New Roman"/>
                <a:cs typeface="Times New Roman"/>
              </a:rPr>
              <a:t> </a:t>
            </a:r>
            <a:r>
              <a:rPr sz="1650" spc="-30" baseline="-25252" dirty="0">
                <a:latin typeface="Times New Roman"/>
                <a:cs typeface="Times New Roman"/>
              </a:rPr>
              <a:t>2</a:t>
            </a:r>
            <a:endParaRPr sz="1650" baseline="-25252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1087" y="4898021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i="1" spc="-2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35945" y="5086770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0656" y="5086770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1492" y="5086770"/>
            <a:ext cx="939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64" y="623061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0775" y="5030787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FF"/>
                </a:solidFill>
                <a:latin typeface="Times New Roman"/>
                <a:cs typeface="Times New Roman"/>
              </a:rPr>
              <a:t>1</a:t>
            </a:r>
            <a:r>
              <a:rPr sz="1800" spc="140" dirty="0">
                <a:solidFill>
                  <a:srgbClr val="FF00FF"/>
                </a:solidFill>
                <a:latin typeface="Times New Roman"/>
                <a:cs typeface="Times New Roman"/>
              </a:rPr>
              <a:t>2</a:t>
            </a:r>
            <a:r>
              <a:rPr sz="1800" i="1" spc="0" dirty="0">
                <a:solidFill>
                  <a:srgbClr val="FF00F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5887" y="6362699"/>
            <a:ext cx="5756273" cy="3174"/>
          </a:xfrm>
          <a:custGeom>
            <a:avLst/>
            <a:gdLst/>
            <a:ahLst/>
            <a:cxnLst/>
            <a:rect l="l" t="t" r="r" b="b"/>
            <a:pathLst>
              <a:path w="5756273" h="3174">
                <a:moveTo>
                  <a:pt x="0" y="3174"/>
                </a:moveTo>
                <a:lnTo>
                  <a:pt x="575627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0293" y="41140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9344" y="4114006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8255" y="4114006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3818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3956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1106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0968" y="41140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8118" y="41140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6217" y="4209256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56673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6568" y="4209256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58578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4462" y="4219575"/>
            <a:ext cx="4167185" cy="17463"/>
          </a:xfrm>
          <a:custGeom>
            <a:avLst/>
            <a:gdLst/>
            <a:ahLst/>
            <a:cxnLst/>
            <a:rect l="l" t="t" r="r" b="b"/>
            <a:pathLst>
              <a:path w="4167185" h="17463">
                <a:moveTo>
                  <a:pt x="0" y="17463"/>
                </a:moveTo>
                <a:lnTo>
                  <a:pt x="4167185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6875" y="51831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6873" y="51276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6875" y="493871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6873" y="48815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76875" y="50514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6873" y="49942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6875" y="48244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6873" y="48053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2123" y="42195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2123" y="52101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73712" y="5715000"/>
            <a:ext cx="7937" cy="647699"/>
          </a:xfrm>
          <a:custGeom>
            <a:avLst/>
            <a:gdLst/>
            <a:ahLst/>
            <a:cxnLst/>
            <a:rect l="l" t="t" r="r" b="b"/>
            <a:pathLst>
              <a:path w="7937" h="647699">
                <a:moveTo>
                  <a:pt x="0" y="0"/>
                </a:moveTo>
                <a:lnTo>
                  <a:pt x="7937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35798" y="51831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5798" y="51276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35798" y="493871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5798" y="48815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5798" y="50514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35798" y="49942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35798" y="48244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35798" y="48053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1048" y="42195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1048" y="52101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2637" y="5715000"/>
            <a:ext cx="7938" cy="647699"/>
          </a:xfrm>
          <a:custGeom>
            <a:avLst/>
            <a:gdLst/>
            <a:ahLst/>
            <a:cxnLst/>
            <a:rect l="l" t="t" r="r" b="b"/>
            <a:pathLst>
              <a:path w="7938" h="647699">
                <a:moveTo>
                  <a:pt x="0" y="0"/>
                </a:moveTo>
                <a:lnTo>
                  <a:pt x="7938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694362" y="48736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67425" y="3781425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46935" y="478631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8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35612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35612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35612" y="63374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35612" y="63374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44612" y="42245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4612" y="42245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0012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0012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38648" y="5264151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1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8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87886" y="4725987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03761" y="5805488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03761" y="5400676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60898" y="53721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87887" y="4205287"/>
            <a:ext cx="1" cy="520699"/>
          </a:xfrm>
          <a:custGeom>
            <a:avLst/>
            <a:gdLst/>
            <a:ahLst/>
            <a:cxnLst/>
            <a:rect l="l" t="t" r="r" b="b"/>
            <a:pathLst>
              <a:path w="1" h="520699">
                <a:moveTo>
                  <a:pt x="0" y="520699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033962" y="5321300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140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05350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1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05350" y="41864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87887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7887" y="63247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89977" y="402240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31887" y="53022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1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70012" y="4262438"/>
            <a:ext cx="12699" cy="1039812"/>
          </a:xfrm>
          <a:custGeom>
            <a:avLst/>
            <a:gdLst/>
            <a:ahLst/>
            <a:cxnLst/>
            <a:rect l="l" t="t" r="r" b="b"/>
            <a:pathLst>
              <a:path w="12699" h="1039812">
                <a:moveTo>
                  <a:pt x="0" y="0"/>
                </a:moveTo>
                <a:lnTo>
                  <a:pt x="12699" y="103981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97000" y="5843587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97000" y="5438775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4137" y="54102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30400" y="57578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30400" y="5702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0400" y="5513387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30400" y="54562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30400" y="56261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0400" y="5568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30400" y="53990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30400" y="538003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25650" y="4210050"/>
            <a:ext cx="1588" cy="1142999"/>
          </a:xfrm>
          <a:custGeom>
            <a:avLst/>
            <a:gdLst/>
            <a:ahLst/>
            <a:cxnLst/>
            <a:rect l="l" t="t" r="r" b="b"/>
            <a:pathLst>
              <a:path w="1588" h="1142999">
                <a:moveTo>
                  <a:pt x="0" y="0"/>
                </a:moveTo>
                <a:lnTo>
                  <a:pt x="1588" y="114299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27237" y="5789613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08025" y="5160962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sz="18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98675" y="57388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00" spc="3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800" spc="0" dirty="0">
                <a:solidFill>
                  <a:srgbClr val="00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919412" y="630254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19412" y="630254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49537" y="5262563"/>
            <a:ext cx="538162" cy="539749"/>
          </a:xfrm>
          <a:custGeom>
            <a:avLst/>
            <a:gdLst/>
            <a:ahLst/>
            <a:cxnLst/>
            <a:rect l="l" t="t" r="r" b="b"/>
            <a:pathLst>
              <a:path w="538162" h="539749">
                <a:moveTo>
                  <a:pt x="269081" y="0"/>
                </a:moveTo>
                <a:lnTo>
                  <a:pt x="225434" y="3532"/>
                </a:lnTo>
                <a:lnTo>
                  <a:pt x="184030" y="13758"/>
                </a:lnTo>
                <a:lnTo>
                  <a:pt x="145423" y="30122"/>
                </a:lnTo>
                <a:lnTo>
                  <a:pt x="110165" y="52069"/>
                </a:lnTo>
                <a:lnTo>
                  <a:pt x="78812" y="79044"/>
                </a:lnTo>
                <a:lnTo>
                  <a:pt x="51917" y="110489"/>
                </a:lnTo>
                <a:lnTo>
                  <a:pt x="30034" y="145851"/>
                </a:lnTo>
                <a:lnTo>
                  <a:pt x="13717" y="184572"/>
                </a:lnTo>
                <a:lnTo>
                  <a:pt x="3521" y="226098"/>
                </a:lnTo>
                <a:lnTo>
                  <a:pt x="0" y="269873"/>
                </a:lnTo>
                <a:lnTo>
                  <a:pt x="891" y="292007"/>
                </a:lnTo>
                <a:lnTo>
                  <a:pt x="7820" y="334728"/>
                </a:lnTo>
                <a:lnTo>
                  <a:pt x="21145" y="374921"/>
                </a:lnTo>
                <a:lnTo>
                  <a:pt x="40314" y="412032"/>
                </a:lnTo>
                <a:lnTo>
                  <a:pt x="64772" y="445506"/>
                </a:lnTo>
                <a:lnTo>
                  <a:pt x="93966" y="474785"/>
                </a:lnTo>
                <a:lnTo>
                  <a:pt x="127340" y="499315"/>
                </a:lnTo>
                <a:lnTo>
                  <a:pt x="164342" y="518541"/>
                </a:lnTo>
                <a:lnTo>
                  <a:pt x="204418" y="531906"/>
                </a:lnTo>
                <a:lnTo>
                  <a:pt x="247012" y="538854"/>
                </a:lnTo>
                <a:lnTo>
                  <a:pt x="269081" y="539749"/>
                </a:lnTo>
                <a:lnTo>
                  <a:pt x="291150" y="538854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5"/>
                </a:lnTo>
                <a:lnTo>
                  <a:pt x="444196" y="474785"/>
                </a:lnTo>
                <a:lnTo>
                  <a:pt x="473389" y="445506"/>
                </a:lnTo>
                <a:lnTo>
                  <a:pt x="497847" y="412032"/>
                </a:lnTo>
                <a:lnTo>
                  <a:pt x="517016" y="374921"/>
                </a:lnTo>
                <a:lnTo>
                  <a:pt x="530342" y="334728"/>
                </a:lnTo>
                <a:lnTo>
                  <a:pt x="537270" y="292007"/>
                </a:lnTo>
                <a:lnTo>
                  <a:pt x="538162" y="269873"/>
                </a:lnTo>
                <a:lnTo>
                  <a:pt x="537270" y="247739"/>
                </a:lnTo>
                <a:lnTo>
                  <a:pt x="530342" y="205019"/>
                </a:lnTo>
                <a:lnTo>
                  <a:pt x="517016" y="164826"/>
                </a:lnTo>
                <a:lnTo>
                  <a:pt x="497847" y="127715"/>
                </a:lnTo>
                <a:lnTo>
                  <a:pt x="473389" y="94242"/>
                </a:lnTo>
                <a:lnTo>
                  <a:pt x="444196" y="64963"/>
                </a:lnTo>
                <a:lnTo>
                  <a:pt x="410821" y="40433"/>
                </a:lnTo>
                <a:lnTo>
                  <a:pt x="373819" y="21208"/>
                </a:lnTo>
                <a:lnTo>
                  <a:pt x="333744" y="7843"/>
                </a:lnTo>
                <a:lnTo>
                  <a:pt x="291150" y="894"/>
                </a:lnTo>
                <a:lnTo>
                  <a:pt x="269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49538" y="5262563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39" y="313649"/>
                </a:lnTo>
                <a:lnTo>
                  <a:pt x="524443" y="355176"/>
                </a:lnTo>
                <a:lnTo>
                  <a:pt x="508127" y="393897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6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36874" y="5802312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19412" y="4240213"/>
            <a:ext cx="3174" cy="1020762"/>
          </a:xfrm>
          <a:custGeom>
            <a:avLst/>
            <a:gdLst/>
            <a:ahLst/>
            <a:cxnLst/>
            <a:rect l="l" t="t" r="r" b="b"/>
            <a:pathLst>
              <a:path w="3174" h="1020762">
                <a:moveTo>
                  <a:pt x="3174" y="102076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22586" y="53133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79725" y="56086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42861" y="85725"/>
                </a:lnTo>
                <a:lnTo>
                  <a:pt x="85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4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44887" y="57578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44887" y="5702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44887" y="5513387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44887" y="54562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4887" y="56261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4887" y="5568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44887" y="53990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44887" y="538003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0137" y="4210050"/>
            <a:ext cx="1587" cy="1142999"/>
          </a:xfrm>
          <a:custGeom>
            <a:avLst/>
            <a:gdLst/>
            <a:ahLst/>
            <a:cxnLst/>
            <a:rect l="l" t="t" r="r" b="b"/>
            <a:pathLst>
              <a:path w="1587" h="1142999">
                <a:moveTo>
                  <a:pt x="0" y="0"/>
                </a:moveTo>
                <a:lnTo>
                  <a:pt x="1587" y="114299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41725" y="5789613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762375" y="571976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solidFill>
                  <a:srgbClr val="FF00FF"/>
                </a:solidFill>
                <a:latin typeface="Times New Roman"/>
                <a:cs typeface="Times New Roman"/>
              </a:rPr>
              <a:t>5</a:t>
            </a:r>
            <a:r>
              <a:rPr sz="1800" spc="0" dirty="0">
                <a:solidFill>
                  <a:srgbClr val="FF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28177" y="3268345"/>
            <a:ext cx="315341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Use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 to get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39837" y="1641476"/>
            <a:ext cx="533400" cy="533399"/>
          </a:xfrm>
          <a:custGeom>
            <a:avLst/>
            <a:gdLst/>
            <a:ahLst/>
            <a:cxnLst/>
            <a:rect l="l" t="t" r="r" b="b"/>
            <a:pathLst>
              <a:path w="533400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699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400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39862" y="1841499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06536" y="1774825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9076" y="2174875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1762" y="1022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01762" y="966789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01762" y="7778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01762" y="720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01762" y="8905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01762" y="833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01762" y="66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01762" y="644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97012" y="1049339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98601" y="346076"/>
            <a:ext cx="1587" cy="317499"/>
          </a:xfrm>
          <a:custGeom>
            <a:avLst/>
            <a:gdLst/>
            <a:ahLst/>
            <a:cxnLst/>
            <a:rect l="l" t="t" r="r" b="b"/>
            <a:pathLst>
              <a:path w="1587" h="317499">
                <a:moveTo>
                  <a:pt x="0" y="3174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47937" y="676276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47962" y="1009651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14636" y="942976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13335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47962" y="809626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22562" y="21844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22562" y="212884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22562" y="19399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22562" y="18827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22562" y="205264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722562" y="199549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722562" y="18256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22562" y="180657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17812" y="1220789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19400" y="344489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13050" y="2184401"/>
            <a:ext cx="1588" cy="317499"/>
          </a:xfrm>
          <a:custGeom>
            <a:avLst/>
            <a:gdLst/>
            <a:ahLst/>
            <a:cxnLst/>
            <a:rect l="l" t="t" r="r" b="b"/>
            <a:pathLst>
              <a:path w="1588" h="317499">
                <a:moveTo>
                  <a:pt x="0" y="31749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89076" y="2501900"/>
            <a:ext cx="5756273" cy="3174"/>
          </a:xfrm>
          <a:custGeom>
            <a:avLst/>
            <a:gdLst/>
            <a:ahLst/>
            <a:cxnLst/>
            <a:rect l="l" t="t" r="r" b="b"/>
            <a:pathLst>
              <a:path w="5756273" h="3174">
                <a:moveTo>
                  <a:pt x="0" y="3174"/>
                </a:moveTo>
                <a:lnTo>
                  <a:pt x="5756273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63482" y="2405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82532" y="240506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71442" y="240506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27007" y="24050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57143" y="2405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14293" y="24050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84157" y="24050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41307" y="24050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679405" y="335757"/>
            <a:ext cx="566738" cy="1588"/>
          </a:xfrm>
          <a:custGeom>
            <a:avLst/>
            <a:gdLst/>
            <a:ahLst/>
            <a:cxnLst/>
            <a:rect l="l" t="t" r="r" b="b"/>
            <a:pathLst>
              <a:path w="566738" h="1588">
                <a:moveTo>
                  <a:pt x="566738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69755" y="335757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17651" y="346076"/>
            <a:ext cx="4167186" cy="17462"/>
          </a:xfrm>
          <a:custGeom>
            <a:avLst/>
            <a:gdLst/>
            <a:ahLst/>
            <a:cxnLst/>
            <a:rect l="l" t="t" r="r" b="b"/>
            <a:pathLst>
              <a:path w="4167186" h="17462">
                <a:moveTo>
                  <a:pt x="0" y="17462"/>
                </a:moveTo>
                <a:lnTo>
                  <a:pt x="4167186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80062" y="130968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80062" y="12541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80062" y="10652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80062" y="10080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80062" y="11779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80062" y="11207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80062" y="9509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80062" y="9318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75312" y="3460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75312" y="1336676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76899" y="1841500"/>
            <a:ext cx="7937" cy="647699"/>
          </a:xfrm>
          <a:custGeom>
            <a:avLst/>
            <a:gdLst/>
            <a:ahLst/>
            <a:cxnLst/>
            <a:rect l="l" t="t" r="r" b="b"/>
            <a:pathLst>
              <a:path w="7937" h="647699">
                <a:moveTo>
                  <a:pt x="0" y="0"/>
                </a:moveTo>
                <a:lnTo>
                  <a:pt x="7937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38985" y="130968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695325" y="1779587"/>
            <a:ext cx="8909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44220" algn="l"/>
                <a:tab pos="877569" algn="l"/>
              </a:tabLst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8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V	</a:t>
            </a:r>
            <a:r>
              <a:rPr sz="1800" u="heavy" spc="0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138987" y="12541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38985" y="1065214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38987" y="10080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38985" y="11779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38987" y="11207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38985" y="9509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38987" y="9318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34237" y="346076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34237" y="1336676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35825" y="1841500"/>
            <a:ext cx="7938" cy="647699"/>
          </a:xfrm>
          <a:custGeom>
            <a:avLst/>
            <a:gdLst/>
            <a:ahLst/>
            <a:cxnLst/>
            <a:rect l="l" t="t" r="r" b="b"/>
            <a:pathLst>
              <a:path w="7938" h="647699">
                <a:moveTo>
                  <a:pt x="0" y="0"/>
                </a:moveTo>
                <a:lnTo>
                  <a:pt x="7938" y="647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2943225" y="1849437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solidFill>
                  <a:srgbClr val="FF00FF"/>
                </a:solidFill>
                <a:latin typeface="Times New Roman"/>
                <a:cs typeface="Times New Roman"/>
              </a:rPr>
              <a:t>5</a:t>
            </a:r>
            <a:r>
              <a:rPr sz="1800" spc="0" dirty="0">
                <a:solidFill>
                  <a:srgbClr val="FF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797550" y="10001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638800" y="3319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38800" y="33195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38800" y="24639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38800" y="24639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19400" y="36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19400" y="3637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81301" y="24258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81301" y="24258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98601" y="3891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98601" y="3891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73201" y="24512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73201" y="24512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02137" y="1390651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51374" y="852489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67250" y="1931988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67250" y="1527176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24387" y="14986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51374" y="331789"/>
            <a:ext cx="1" cy="520699"/>
          </a:xfrm>
          <a:custGeom>
            <a:avLst/>
            <a:gdLst/>
            <a:ahLst/>
            <a:cxnLst/>
            <a:rect l="l" t="t" r="r" b="b"/>
            <a:pathLst>
              <a:path w="1" h="520699">
                <a:moveTo>
                  <a:pt x="0" y="520699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4997451" y="1447800"/>
            <a:ext cx="4121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140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4668837" y="3129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5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68837" y="3129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51375" y="24512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6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651374" y="24512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858838" y="148908"/>
            <a:ext cx="529590" cy="75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671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00" spc="3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800" spc="0" dirty="0">
                <a:solidFill>
                  <a:srgbClr val="0000FF"/>
                </a:solidFill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170613" y="0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350125" y="91281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8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207452" y="2357120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151188" y="815975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FF"/>
                </a:solidFill>
                <a:latin typeface="Times New Roman"/>
                <a:cs typeface="Times New Roman"/>
              </a:rPr>
              <a:t>6</a:t>
            </a:r>
            <a:r>
              <a:rPr sz="1800" spc="-45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r>
              <a:rPr sz="1800" i="1" spc="0" dirty="0"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E88D0F4-9FF3-1144-9C1A-3B799E914AA4}"/>
                  </a:ext>
                </a:extLst>
              </p14:cNvPr>
              <p14:cNvContentPartPr/>
              <p14:nvPr/>
            </p14:nvContentPartPr>
            <p14:xfrm>
              <a:off x="1988057" y="4201812"/>
              <a:ext cx="75960" cy="846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E88D0F4-9FF3-1144-9C1A-3B799E914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417" y="4193172"/>
                <a:ext cx="936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02B7131-B5C3-4B41-960E-094FC6DD7CA2}"/>
                  </a:ext>
                </a:extLst>
              </p14:cNvPr>
              <p14:cNvContentPartPr/>
              <p14:nvPr/>
            </p14:nvContentPartPr>
            <p14:xfrm>
              <a:off x="2885537" y="4201452"/>
              <a:ext cx="65880" cy="73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02B7131-B5C3-4B41-960E-094FC6DD7C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537" y="4192812"/>
                <a:ext cx="83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05792AB-E449-1B4F-9A52-5DA10BE6EA75}"/>
                  </a:ext>
                </a:extLst>
              </p14:cNvPr>
              <p14:cNvContentPartPr/>
              <p14:nvPr/>
            </p14:nvContentPartPr>
            <p14:xfrm>
              <a:off x="3592217" y="4196052"/>
              <a:ext cx="106200" cy="756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05792AB-E449-1B4F-9A52-5DA10BE6EA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3217" y="4187412"/>
                <a:ext cx="123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09360E0-DBA5-8D41-9585-EFE138EE6C15}"/>
                  </a:ext>
                </a:extLst>
              </p14:cNvPr>
              <p14:cNvContentPartPr/>
              <p14:nvPr/>
            </p14:nvContentPartPr>
            <p14:xfrm>
              <a:off x="3610937" y="6341292"/>
              <a:ext cx="70200" cy="853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09360E0-DBA5-8D41-9585-EFE138EE6C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2297" y="6332292"/>
                <a:ext cx="87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171E888-745D-564D-B047-9A602A0FC518}"/>
                  </a:ext>
                </a:extLst>
              </p14:cNvPr>
              <p14:cNvContentPartPr/>
              <p14:nvPr/>
            </p14:nvContentPartPr>
            <p14:xfrm>
              <a:off x="1986617" y="6297732"/>
              <a:ext cx="104760" cy="1065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171E888-745D-564D-B047-9A602A0FC5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7617" y="6288732"/>
                <a:ext cx="122400" cy="12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ject 148"/>
          <p:cNvSpPr/>
          <p:nvPr/>
        </p:nvSpPr>
        <p:spPr>
          <a:xfrm>
            <a:off x="1449387" y="3975265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49387" y="3975264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74787" y="6075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7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74787" y="6075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BF7E8D-CF1F-8645-92F8-580EC460B34C}"/>
                  </a:ext>
                </a:extLst>
              </p14:cNvPr>
              <p14:cNvContentPartPr/>
              <p14:nvPr/>
            </p14:nvContentPartPr>
            <p14:xfrm>
              <a:off x="1179806" y="3841680"/>
              <a:ext cx="2702160" cy="127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BF7E8D-CF1F-8645-92F8-580EC460B3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806" y="3779040"/>
                <a:ext cx="282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F7C5B86-94C5-EB44-9C00-8A90CA29D081}"/>
                  </a:ext>
                </a:extLst>
              </p14:cNvPr>
              <p14:cNvContentPartPr/>
              <p14:nvPr/>
            </p14:nvContentPartPr>
            <p14:xfrm>
              <a:off x="2508566" y="6089520"/>
              <a:ext cx="1376280" cy="30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F7C5B86-94C5-EB44-9C00-8A90CA29D0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5566" y="6026880"/>
                <a:ext cx="15019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7458105-0448-0747-BF03-D379031D55AE}"/>
                  </a:ext>
                </a:extLst>
              </p14:cNvPr>
              <p14:cNvContentPartPr/>
              <p14:nvPr/>
            </p14:nvContentPartPr>
            <p14:xfrm>
              <a:off x="1202126" y="3966240"/>
              <a:ext cx="1189080" cy="860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7458105-0448-0747-BF03-D379031D55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126" y="3903240"/>
                <a:ext cx="131472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03A655C-A0FA-2D4C-892E-226B64104D3F}"/>
              </a:ext>
            </a:extLst>
          </p:cNvPr>
          <p:cNvGrpSpPr/>
          <p:nvPr/>
        </p:nvGrpSpPr>
        <p:grpSpPr>
          <a:xfrm>
            <a:off x="1167926" y="5802600"/>
            <a:ext cx="1419840" cy="922320"/>
            <a:chOff x="1167926" y="5802600"/>
            <a:chExt cx="141984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7154E5E-10A0-664F-AEAE-F6960B12F11F}"/>
                    </a:ext>
                  </a:extLst>
                </p14:cNvPr>
                <p14:cNvContentPartPr/>
                <p14:nvPr/>
              </p14:nvContentPartPr>
              <p14:xfrm>
                <a:off x="1167926" y="5982600"/>
                <a:ext cx="1419840" cy="322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7154E5E-10A0-664F-AEAE-F6960B12F1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4926" y="5919960"/>
                  <a:ext cx="15454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FFFA123-CE49-A946-8911-C7D6E96D0FD4}"/>
                    </a:ext>
                  </a:extLst>
                </p14:cNvPr>
                <p14:cNvContentPartPr/>
                <p14:nvPr/>
              </p14:nvContentPartPr>
              <p14:xfrm>
                <a:off x="1195646" y="5857320"/>
                <a:ext cx="435960" cy="819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FFFA123-CE49-A946-8911-C7D6E96D0F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32646" y="5794320"/>
                  <a:ext cx="56160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A5D528D-25AC-8248-90ED-DD2B3CB36D56}"/>
                    </a:ext>
                  </a:extLst>
                </p14:cNvPr>
                <p14:cNvContentPartPr/>
                <p14:nvPr/>
              </p14:nvContentPartPr>
              <p14:xfrm>
                <a:off x="1265126" y="5802600"/>
                <a:ext cx="189720" cy="92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A5D528D-25AC-8248-90ED-DD2B3CB36D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02486" y="5739960"/>
                  <a:ext cx="315360" cy="104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4" name="Picture 183" descr="Diagram, schematic&#10;&#10;Description automatically generated">
            <a:extLst>
              <a:ext uri="{FF2B5EF4-FFF2-40B4-BE49-F238E27FC236}">
                <a16:creationId xmlns:a16="http://schemas.microsoft.com/office/drawing/2014/main" id="{23D2F86A-ACDA-8B42-B82F-5E395742E4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" y="97549"/>
            <a:ext cx="5195366" cy="2177285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7E6F971B-4B15-B744-9F2C-BFE23F96E160}"/>
              </a:ext>
            </a:extLst>
          </p:cNvPr>
          <p:cNvSpPr/>
          <p:nvPr/>
        </p:nvSpPr>
        <p:spPr>
          <a:xfrm>
            <a:off x="-381000" y="2665802"/>
            <a:ext cx="779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430">
              <a:spcBef>
                <a:spcPts val="330"/>
              </a:spcBef>
            </a:pP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C</a:t>
            </a:r>
            <a:r>
              <a:rPr lang="en-US" spc="-20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m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b</a:t>
            </a:r>
            <a:r>
              <a:rPr lang="en-US" spc="5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n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-3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h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r</a:t>
            </a:r>
            <a:r>
              <a:rPr lang="en-US" spc="-4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5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spc="-40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or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1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n 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par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a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10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-15" dirty="0">
                <a:solidFill>
                  <a:srgbClr val="008000"/>
                </a:solidFill>
                <a:latin typeface="Chalkboard"/>
                <a:cs typeface="Chalkboard"/>
              </a:rPr>
              <a:t>a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n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d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-3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h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cur</a:t>
            </a:r>
            <a:r>
              <a:rPr lang="en-US" spc="25" dirty="0">
                <a:solidFill>
                  <a:srgbClr val="008000"/>
                </a:solidFill>
                <a:latin typeface="Chalkboard"/>
                <a:cs typeface="Chalkboard"/>
              </a:rPr>
              <a:t>r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en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t 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ou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r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ce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s</a:t>
            </a:r>
            <a:r>
              <a:rPr lang="en-US" spc="1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n </a:t>
            </a:r>
            <a:r>
              <a:rPr lang="en-US" spc="-10" dirty="0">
                <a:solidFill>
                  <a:srgbClr val="008000"/>
                </a:solidFill>
                <a:latin typeface="Chalkboard"/>
                <a:cs typeface="Chalkboard"/>
              </a:rPr>
              <a:t>par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a</a:t>
            </a:r>
            <a:r>
              <a:rPr lang="en-US" spc="-15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10" dirty="0">
                <a:solidFill>
                  <a:srgbClr val="008000"/>
                </a:solidFill>
                <a:latin typeface="Chalkboard"/>
                <a:cs typeface="Chalkboard"/>
              </a:rPr>
              <a:t>l</a:t>
            </a:r>
            <a:r>
              <a:rPr lang="en-US" spc="-2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l 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dirty="0">
                <a:solidFill>
                  <a:srgbClr val="008000"/>
                </a:solidFill>
                <a:latin typeface="Chalkboard"/>
                <a:cs typeface="Chalkboard"/>
              </a:rPr>
              <a:t>o</a:t>
            </a:r>
            <a:r>
              <a:rPr lang="en-US" spc="-5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pc="10" dirty="0">
                <a:solidFill>
                  <a:srgbClr val="008000"/>
                </a:solidFill>
                <a:latin typeface="Chalkboard"/>
                <a:cs typeface="Chalkboard"/>
              </a:rPr>
              <a:t>g</a:t>
            </a:r>
            <a:r>
              <a:rPr lang="en-US" spc="-45" dirty="0">
                <a:solidFill>
                  <a:srgbClr val="008000"/>
                </a:solidFill>
                <a:latin typeface="Chalkboard"/>
                <a:cs typeface="Chalkboard"/>
              </a:rPr>
              <a:t>e</a:t>
            </a:r>
            <a:r>
              <a:rPr lang="en-US" spc="20" dirty="0">
                <a:solidFill>
                  <a:srgbClr val="008000"/>
                </a:solidFill>
                <a:latin typeface="Chalkboard"/>
                <a:cs typeface="Chalkboard"/>
              </a:rPr>
              <a:t>t</a:t>
            </a:r>
            <a:r>
              <a:rPr lang="en-US" dirty="0">
                <a:latin typeface="Chalkboard"/>
                <a:cs typeface="Chalkboard"/>
              </a:rPr>
              <a:t>:</a:t>
            </a:r>
          </a:p>
        </p:txBody>
      </p:sp>
      <p:pic>
        <p:nvPicPr>
          <p:cNvPr id="189" name="Picture 188" descr="Diagram, schematic&#10;&#10;Description automatically generated">
            <a:extLst>
              <a:ext uri="{FF2B5EF4-FFF2-40B4-BE49-F238E27FC236}">
                <a16:creationId xmlns:a16="http://schemas.microsoft.com/office/drawing/2014/main" id="{2E45CB68-D7A0-F44B-86FD-E4C4CAE17C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" y="3406654"/>
            <a:ext cx="3596464" cy="2362253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A7E58AB1-B9CE-8D4F-A847-F4475E7F86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88967"/>
            <a:ext cx="3666111" cy="2174599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2567796-8652-B648-A8E3-B636E005B7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3" y="5104933"/>
            <a:ext cx="2120900" cy="15047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17"/>
          <p:cNvSpPr txBox="1"/>
          <p:nvPr/>
        </p:nvSpPr>
        <p:spPr>
          <a:xfrm>
            <a:off x="1447800" y="3317224"/>
            <a:ext cx="49022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halkboard"/>
                <a:cs typeface="Chalkboard"/>
              </a:rPr>
              <a:t>K</a:t>
            </a:r>
            <a:r>
              <a:rPr sz="1800" spc="-15" dirty="0">
                <a:latin typeface="Chalkboard"/>
                <a:cs typeface="Chalkboard"/>
              </a:rPr>
              <a:t>V</a:t>
            </a:r>
            <a:r>
              <a:rPr sz="1800" spc="0" dirty="0">
                <a:latin typeface="Chalkboard"/>
                <a:cs typeface="Chalkboard"/>
              </a:rPr>
              <a:t>L: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27625" y="3258598"/>
            <a:ext cx="2357438" cy="5643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aseline="1543" dirty="0">
                <a:latin typeface="Times New Roman"/>
                <a:cs typeface="Times New Roman"/>
              </a:rPr>
              <a:t>120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2</a:t>
            </a:r>
            <a:r>
              <a:rPr sz="2700" spc="225" baseline="1543" dirty="0">
                <a:latin typeface="Times New Roman"/>
                <a:cs typeface="Times New Roman"/>
              </a:rPr>
              <a:t>0</a:t>
            </a:r>
            <a:r>
              <a:rPr sz="2350" spc="-125" dirty="0">
                <a:latin typeface="Symbol"/>
                <a:cs typeface="Symbol"/>
              </a:rPr>
              <a:t>(</a:t>
            </a:r>
            <a:r>
              <a:rPr sz="2700" i="1" spc="-30" baseline="1543" dirty="0">
                <a:latin typeface="Times New Roman"/>
                <a:cs typeface="Times New Roman"/>
              </a:rPr>
              <a:t>i</a:t>
            </a:r>
            <a:r>
              <a:rPr sz="1575" spc="-15" baseline="-10582" dirty="0">
                <a:latin typeface="Times New Roman"/>
                <a:cs typeface="Times New Roman"/>
              </a:rPr>
              <a:t>20</a:t>
            </a:r>
            <a:r>
              <a:rPr sz="1575" spc="7" baseline="-10582" dirty="0">
                <a:latin typeface="Times New Roman"/>
                <a:cs typeface="Times New Roman"/>
              </a:rPr>
              <a:t> </a:t>
            </a:r>
            <a:r>
              <a:rPr sz="2350" spc="-190" dirty="0">
                <a:latin typeface="Symbol"/>
                <a:cs typeface="Symbol"/>
              </a:rPr>
              <a:t>)</a:t>
            </a:r>
            <a:r>
              <a:rPr sz="2350" spc="-340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−</a:t>
            </a:r>
            <a:r>
              <a:rPr sz="2700" spc="-322" baseline="1543" dirty="0">
                <a:latin typeface="Symbol"/>
                <a:cs typeface="Symbol"/>
              </a:rPr>
              <a:t> </a:t>
            </a:r>
            <a:r>
              <a:rPr sz="2700" i="1" spc="0" baseline="1543" dirty="0">
                <a:latin typeface="Times New Roman"/>
                <a:cs typeface="Times New Roman"/>
              </a:rPr>
              <a:t>V</a:t>
            </a:r>
            <a:r>
              <a:rPr sz="2700" i="1" spc="225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=</a:t>
            </a:r>
            <a:r>
              <a:rPr sz="2700" spc="-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0</a:t>
            </a:r>
            <a:endParaRPr sz="2700" baseline="1543" dirty="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91400" y="3297096"/>
            <a:ext cx="1833245" cy="387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spc="-15" baseline="-13227" dirty="0">
                <a:latin typeface="Times New Roman"/>
                <a:cs typeface="Times New Roman"/>
              </a:rPr>
              <a:t>20 </a:t>
            </a:r>
            <a:r>
              <a:rPr sz="1575" spc="97" baseline="-13227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5" dirty="0">
                <a:latin typeface="Symbol"/>
                <a:cs typeface="Symbol"/>
              </a:rPr>
              <a:t> </a:t>
            </a:r>
            <a:r>
              <a:rPr sz="1800" spc="-15" dirty="0">
                <a:latin typeface="Symbol"/>
                <a:cs typeface="Symbol"/>
              </a:rPr>
              <a:t>−</a:t>
            </a:r>
            <a:r>
              <a:rPr sz="1800" spc="0" dirty="0">
                <a:latin typeface="Times New Roman"/>
                <a:cs typeface="Times New Roman"/>
              </a:rPr>
              <a:t>3.12 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585063" y="3258598"/>
            <a:ext cx="2903538" cy="4643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aseline="1543" dirty="0">
                <a:latin typeface="Times New Roman"/>
                <a:cs typeface="Times New Roman"/>
              </a:rPr>
              <a:t>120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2</a:t>
            </a:r>
            <a:r>
              <a:rPr sz="2700" spc="225" baseline="1543" dirty="0">
                <a:latin typeface="Times New Roman"/>
                <a:cs typeface="Times New Roman"/>
              </a:rPr>
              <a:t>0</a:t>
            </a:r>
            <a:r>
              <a:rPr sz="2350" spc="-125" dirty="0">
                <a:latin typeface="Symbol"/>
                <a:cs typeface="Symbol"/>
              </a:rPr>
              <a:t>(</a:t>
            </a:r>
            <a:r>
              <a:rPr sz="2700" i="1" spc="-30" baseline="1543" dirty="0">
                <a:latin typeface="Times New Roman"/>
                <a:cs typeface="Times New Roman"/>
              </a:rPr>
              <a:t>i</a:t>
            </a:r>
            <a:r>
              <a:rPr sz="1575" spc="-15" baseline="-10582" dirty="0">
                <a:latin typeface="Times New Roman"/>
                <a:cs typeface="Times New Roman"/>
              </a:rPr>
              <a:t>20</a:t>
            </a:r>
            <a:r>
              <a:rPr sz="1575" spc="7" baseline="-10582" dirty="0">
                <a:latin typeface="Times New Roman"/>
                <a:cs typeface="Times New Roman"/>
              </a:rPr>
              <a:t> </a:t>
            </a:r>
            <a:r>
              <a:rPr sz="2350" spc="-190" dirty="0">
                <a:latin typeface="Symbol"/>
                <a:cs typeface="Symbol"/>
              </a:rPr>
              <a:t>)</a:t>
            </a:r>
            <a:r>
              <a:rPr sz="2350" spc="-340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−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57.6</a:t>
            </a:r>
            <a:r>
              <a:rPr sz="2700" spc="-3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=</a:t>
            </a:r>
            <a:r>
              <a:rPr sz="2700" spc="-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0</a:t>
            </a:r>
            <a:endParaRPr sz="2700" baseline="1543" dirty="0">
              <a:latin typeface="Times New Roman"/>
              <a:cs typeface="Times New Roman"/>
            </a:endParaRPr>
          </a:p>
        </p:txBody>
      </p:sp>
      <p:pic>
        <p:nvPicPr>
          <p:cNvPr id="122" name="Picture 121" descr="Diagram, schematic&#10;&#10;Description automatically generated">
            <a:extLst>
              <a:ext uri="{FF2B5EF4-FFF2-40B4-BE49-F238E27FC236}">
                <a16:creationId xmlns:a16="http://schemas.microsoft.com/office/drawing/2014/main" id="{414F6D74-62BC-F54A-8D74-2BCE4649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9" y="826941"/>
            <a:ext cx="6367462" cy="249028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0A81DCA-5FEC-D040-8549-D7DF801CE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7" y="3985803"/>
            <a:ext cx="6026150" cy="22470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467"/>
            <a:ext cx="8991600" cy="1083564"/>
          </a:xfrm>
          <a:prstGeom prst="rect">
            <a:avLst/>
          </a:prstGeom>
        </p:spPr>
        <p:txBody>
          <a:bodyPr vert="horz" wrap="square" lIns="0" tIns="248931" rIns="0" bIns="0" rtlCol="0">
            <a:noAutofit/>
          </a:bodyPr>
          <a:lstStyle/>
          <a:p>
            <a:pPr marL="560705"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pl</a:t>
            </a:r>
            <a:r>
              <a:rPr sz="2800" b="1" spc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983933"/>
            <a:ext cx="4682490" cy="4638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By using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aHon, solve for </a:t>
            </a:r>
            <a:r>
              <a:rPr sz="1800" i="1" spc="-60" dirty="0">
                <a:solidFill>
                  <a:srgbClr val="4F81BD"/>
                </a:solidFill>
                <a:latin typeface="Calibri"/>
                <a:cs typeface="Calibri"/>
              </a:rPr>
              <a:t>v</a:t>
            </a:r>
            <a:r>
              <a:rPr sz="1800" i="1" spc="-89" baseline="-20833" dirty="0">
                <a:solidFill>
                  <a:srgbClr val="6095C9"/>
                </a:solidFill>
                <a:latin typeface="Calibri"/>
                <a:cs typeface="Calibri"/>
              </a:rPr>
              <a:t>x </a:t>
            </a:r>
            <a:r>
              <a:rPr sz="1800" i="1" spc="-209" baseline="-20833" dirty="0">
                <a:solidFill>
                  <a:srgbClr val="6095C9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1800" i="1" spc="0" dirty="0">
                <a:solidFill>
                  <a:srgbClr val="4F81BD"/>
                </a:solidFill>
                <a:latin typeface="Calibri"/>
                <a:cs typeface="Calibri"/>
              </a:rPr>
              <a:t>i</a:t>
            </a:r>
            <a:r>
              <a:rPr sz="1800" i="1" spc="0" baseline="-20833" dirty="0">
                <a:solidFill>
                  <a:srgbClr val="6095C9"/>
                </a:solidFill>
                <a:latin typeface="Calibri"/>
                <a:cs typeface="Calibri"/>
              </a:rPr>
              <a:t>x</a:t>
            </a:r>
            <a:r>
              <a:rPr sz="1800" spc="0" dirty="0">
                <a:solidFill>
                  <a:srgbClr val="6095C9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/>
          <p:nvPr/>
        </p:nvSpPr>
        <p:spPr>
          <a:xfrm>
            <a:off x="2643578" y="4746992"/>
            <a:ext cx="3669512" cy="188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4739" y="2197465"/>
          <a:ext cx="4814491" cy="2346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6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15913"/>
            <a:ext cx="8674100" cy="6098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953B39-9376-1A47-88EF-D99F70C19639}"/>
              </a:ext>
            </a:extLst>
          </p:cNvPr>
          <p:cNvSpPr txBox="1"/>
          <p:nvPr/>
        </p:nvSpPr>
        <p:spPr>
          <a:xfrm>
            <a:off x="8589270" y="720050"/>
            <a:ext cx="43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1CF570-A7F0-F446-B6A2-194936898278}"/>
                  </a:ext>
                </a:extLst>
              </p14:cNvPr>
              <p14:cNvContentPartPr/>
              <p14:nvPr/>
            </p14:nvContentPartPr>
            <p14:xfrm>
              <a:off x="6027574" y="1872579"/>
              <a:ext cx="16200" cy="27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1CF570-A7F0-F446-B6A2-194936898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934" y="1809579"/>
                <a:ext cx="1418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D0BFF6-28B0-004F-BF51-D31E2E1945C8}"/>
                  </a:ext>
                </a:extLst>
              </p14:cNvPr>
              <p14:cNvContentPartPr/>
              <p14:nvPr/>
            </p14:nvContentPartPr>
            <p14:xfrm>
              <a:off x="5998054" y="1408179"/>
              <a:ext cx="514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D0BFF6-28B0-004F-BF51-D31E2E1945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5414" y="1345179"/>
                <a:ext cx="17712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65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488950"/>
            <a:ext cx="8661179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4900" cy="65260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986AE4-893F-D34F-8DCD-2875EFD95F18}"/>
              </a:ext>
            </a:extLst>
          </p:cNvPr>
          <p:cNvSpPr/>
          <p:nvPr/>
        </p:nvSpPr>
        <p:spPr>
          <a:xfrm>
            <a:off x="4931923" y="2558374"/>
            <a:ext cx="1332689" cy="486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11971-DD5C-D644-9D5D-1B197A69DA5D}"/>
              </a:ext>
            </a:extLst>
          </p:cNvPr>
          <p:cNvSpPr/>
          <p:nvPr/>
        </p:nvSpPr>
        <p:spPr>
          <a:xfrm>
            <a:off x="152400" y="4811949"/>
            <a:ext cx="8456579" cy="1540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200EB-6C06-2844-ADEA-0185552DBCAA}"/>
              </a:ext>
            </a:extLst>
          </p:cNvPr>
          <p:cNvSpPr txBox="1"/>
          <p:nvPr/>
        </p:nvSpPr>
        <p:spPr>
          <a:xfrm>
            <a:off x="36479" y="4811949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about i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45C39D-42DD-3546-8D82-15AEC885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47" y="2334317"/>
            <a:ext cx="3792876" cy="2267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C110DF-B5E8-7347-94E6-BF1F51D2C6D7}"/>
              </a:ext>
            </a:extLst>
          </p:cNvPr>
          <p:cNvSpPr/>
          <p:nvPr/>
        </p:nvSpPr>
        <p:spPr>
          <a:xfrm>
            <a:off x="4721157" y="2031041"/>
            <a:ext cx="2739957" cy="706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8B94C-76CE-234D-AA80-77D054A14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4" y="4029978"/>
            <a:ext cx="3492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986AE4-893F-D34F-8DCD-2875EFD95F18}"/>
              </a:ext>
            </a:extLst>
          </p:cNvPr>
          <p:cNvSpPr/>
          <p:nvPr/>
        </p:nvSpPr>
        <p:spPr>
          <a:xfrm>
            <a:off x="4931923" y="2558374"/>
            <a:ext cx="1332689" cy="486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F7E1F-00A3-2345-93FB-56330CBE3025}"/>
              </a:ext>
            </a:extLst>
          </p:cNvPr>
          <p:cNvSpPr txBox="1"/>
          <p:nvPr/>
        </p:nvSpPr>
        <p:spPr>
          <a:xfrm>
            <a:off x="593386" y="573295"/>
            <a:ext cx="291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Notice, i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has been removed.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73B776-B26E-5A4C-9682-C3D6252984BE}"/>
              </a:ext>
            </a:extLst>
          </p:cNvPr>
          <p:cNvSpPr txBox="1"/>
          <p:nvPr/>
        </p:nvSpPr>
        <p:spPr>
          <a:xfrm>
            <a:off x="593386" y="1111146"/>
            <a:ext cx="594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must work backward to solve for ix in the original circuit.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23247-CE9E-E049-8338-D0CFD15FA8F8}"/>
              </a:ext>
            </a:extLst>
          </p:cNvPr>
          <p:cNvSpPr/>
          <p:nvPr/>
        </p:nvSpPr>
        <p:spPr>
          <a:xfrm>
            <a:off x="593386" y="1726818"/>
            <a:ext cx="24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 us assign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shown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62D6D-3370-0E4C-8F10-86D456FE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855" y="1546697"/>
            <a:ext cx="3871879" cy="3299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6680D-E5E2-C84D-966C-8FB103E13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22" y="4912596"/>
            <a:ext cx="6781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7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2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4646"/>
            <a:ext cx="7366000" cy="67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0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190" y="174308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oblem 1: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6464" y="174308"/>
            <a:ext cx="215328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Source Transform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8962" y="1775248"/>
            <a:ext cx="430212" cy="431905"/>
          </a:xfrm>
          <a:custGeom>
            <a:avLst/>
            <a:gdLst/>
            <a:ahLst/>
            <a:cxnLst/>
            <a:rect l="l" t="t" r="r" b="b"/>
            <a:pathLst>
              <a:path w="430212" h="431905">
                <a:moveTo>
                  <a:pt x="0" y="215953"/>
                </a:moveTo>
                <a:lnTo>
                  <a:pt x="6251" y="164057"/>
                </a:lnTo>
                <a:lnTo>
                  <a:pt x="24009" y="116710"/>
                </a:lnTo>
                <a:lnTo>
                  <a:pt x="51779" y="75413"/>
                </a:lnTo>
                <a:lnTo>
                  <a:pt x="88067" y="41666"/>
                </a:lnTo>
                <a:lnTo>
                  <a:pt x="131376" y="16970"/>
                </a:lnTo>
                <a:lnTo>
                  <a:pt x="180214" y="2826"/>
                </a:lnTo>
                <a:lnTo>
                  <a:pt x="215105" y="0"/>
                </a:lnTo>
                <a:lnTo>
                  <a:pt x="232747" y="715"/>
                </a:lnTo>
                <a:lnTo>
                  <a:pt x="283095" y="11009"/>
                </a:lnTo>
                <a:lnTo>
                  <a:pt x="328414" y="32354"/>
                </a:lnTo>
                <a:lnTo>
                  <a:pt x="367208" y="63251"/>
                </a:lnTo>
                <a:lnTo>
                  <a:pt x="397984" y="102198"/>
                </a:lnTo>
                <a:lnTo>
                  <a:pt x="419245" y="147695"/>
                </a:lnTo>
                <a:lnTo>
                  <a:pt x="429499" y="198241"/>
                </a:lnTo>
                <a:lnTo>
                  <a:pt x="430212" y="215953"/>
                </a:lnTo>
                <a:lnTo>
                  <a:pt x="429499" y="233664"/>
                </a:lnTo>
                <a:lnTo>
                  <a:pt x="419245" y="284210"/>
                </a:lnTo>
                <a:lnTo>
                  <a:pt x="397984" y="329707"/>
                </a:lnTo>
                <a:lnTo>
                  <a:pt x="367208" y="368654"/>
                </a:lnTo>
                <a:lnTo>
                  <a:pt x="328414" y="399551"/>
                </a:lnTo>
                <a:lnTo>
                  <a:pt x="283095" y="420896"/>
                </a:lnTo>
                <a:lnTo>
                  <a:pt x="232747" y="431189"/>
                </a:lnTo>
                <a:lnTo>
                  <a:pt x="215105" y="431905"/>
                </a:lnTo>
                <a:lnTo>
                  <a:pt x="197463" y="431189"/>
                </a:lnTo>
                <a:lnTo>
                  <a:pt x="147115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8204" y="1344614"/>
            <a:ext cx="1268" cy="430633"/>
          </a:xfrm>
          <a:custGeom>
            <a:avLst/>
            <a:gdLst/>
            <a:ahLst/>
            <a:cxnLst/>
            <a:rect l="l" t="t" r="r" b="b"/>
            <a:pathLst>
              <a:path w="1268" h="430633">
                <a:moveTo>
                  <a:pt x="0" y="0"/>
                </a:moveTo>
                <a:lnTo>
                  <a:pt x="1268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0896" y="2208421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0896" y="1890278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2762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8033" y="186170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4840" y="1249362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072" y="1249362"/>
            <a:ext cx="44427" cy="168275"/>
          </a:xfrm>
          <a:custGeom>
            <a:avLst/>
            <a:gdLst/>
            <a:ahLst/>
            <a:cxnLst/>
            <a:rect l="l" t="t" r="r" b="b"/>
            <a:pathLst>
              <a:path w="44427" h="168275">
                <a:moveTo>
                  <a:pt x="44427" y="16827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1126" y="1249362"/>
            <a:ext cx="44427" cy="168274"/>
          </a:xfrm>
          <a:custGeom>
            <a:avLst/>
            <a:gdLst/>
            <a:ahLst/>
            <a:cxnLst/>
            <a:rect l="l" t="t" r="r" b="b"/>
            <a:pathLst>
              <a:path w="44427" h="168274">
                <a:moveTo>
                  <a:pt x="4442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553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733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5429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1250" y="1249364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9485" y="1249363"/>
            <a:ext cx="12693" cy="61190"/>
          </a:xfrm>
          <a:custGeom>
            <a:avLst/>
            <a:gdLst/>
            <a:ahLst/>
            <a:cxnLst/>
            <a:rect l="l" t="t" r="r" b="b"/>
            <a:pathLst>
              <a:path w="12693" h="61190">
                <a:moveTo>
                  <a:pt x="12693" y="6119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7413" y="1325852"/>
            <a:ext cx="453161" cy="1275"/>
          </a:xfrm>
          <a:custGeom>
            <a:avLst/>
            <a:gdLst/>
            <a:ahLst/>
            <a:cxnLst/>
            <a:rect l="l" t="t" r="r" b="b"/>
            <a:pathLst>
              <a:path w="453161" h="1275">
                <a:moveTo>
                  <a:pt x="45316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70099" y="1325852"/>
            <a:ext cx="468393" cy="1275"/>
          </a:xfrm>
          <a:custGeom>
            <a:avLst/>
            <a:gdLst/>
            <a:ahLst/>
            <a:cxnLst/>
            <a:rect l="l" t="t" r="r" b="b"/>
            <a:pathLst>
              <a:path w="468393" h="1275">
                <a:moveTo>
                  <a:pt x="46839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5962" y="2104002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5962" y="2059574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5962" y="1908520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5962" y="1862823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5962" y="199864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5962" y="1952948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5962" y="181712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5963" y="1801894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2452" y="1333501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2452" y="2125581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376" y="2614611"/>
            <a:ext cx="3579812" cy="1"/>
          </a:xfrm>
          <a:custGeom>
            <a:avLst/>
            <a:gdLst/>
            <a:ahLst/>
            <a:cxnLst/>
            <a:rect l="l" t="t" r="r" b="b"/>
            <a:pathLst>
              <a:path w="3579812" h="1">
                <a:moveTo>
                  <a:pt x="3579812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72116" y="1908528"/>
            <a:ext cx="4076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02124" y="2116702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2123" y="2072274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02124" y="1921220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02123" y="1875523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02124" y="201134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02123" y="1965648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02124" y="182982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02124" y="1814594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8613" y="1346200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8613" y="2138281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4361" y="1783985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264745"/>
                </a:lnTo>
                <a:lnTo>
                  <a:pt x="403205" y="311543"/>
                </a:lnTo>
                <a:lnTo>
                  <a:pt x="375640" y="352362"/>
                </a:lnTo>
                <a:lnTo>
                  <a:pt x="339620" y="385718"/>
                </a:lnTo>
                <a:lnTo>
                  <a:pt x="296630" y="410127"/>
                </a:lnTo>
                <a:lnTo>
                  <a:pt x="248152" y="424108"/>
                </a:lnTo>
                <a:lnTo>
                  <a:pt x="213518" y="426901"/>
                </a:lnTo>
                <a:lnTo>
                  <a:pt x="196007" y="426194"/>
                </a:lnTo>
                <a:lnTo>
                  <a:pt x="146030" y="416019"/>
                </a:lnTo>
                <a:lnTo>
                  <a:pt x="101046" y="394921"/>
                </a:lnTo>
                <a:lnTo>
                  <a:pt x="62538" y="364383"/>
                </a:lnTo>
                <a:lnTo>
                  <a:pt x="31990" y="325887"/>
                </a:lnTo>
                <a:lnTo>
                  <a:pt x="10885" y="280917"/>
                </a:lnTo>
                <a:lnTo>
                  <a:pt x="707" y="230957"/>
                </a:lnTo>
                <a:lnTo>
                  <a:pt x="0" y="213450"/>
                </a:lnTo>
                <a:lnTo>
                  <a:pt x="707" y="195944"/>
                </a:lnTo>
                <a:lnTo>
                  <a:pt x="10885" y="145983"/>
                </a:lnTo>
                <a:lnTo>
                  <a:pt x="31990" y="101014"/>
                </a:lnTo>
                <a:lnTo>
                  <a:pt x="62538" y="62518"/>
                </a:lnTo>
                <a:lnTo>
                  <a:pt x="101046" y="31979"/>
                </a:lnTo>
                <a:lnTo>
                  <a:pt x="146030" y="10881"/>
                </a:lnTo>
                <a:lnTo>
                  <a:pt x="196007" y="707"/>
                </a:lnTo>
                <a:lnTo>
                  <a:pt x="213518" y="0"/>
                </a:lnTo>
                <a:lnTo>
                  <a:pt x="231030" y="707"/>
                </a:lnTo>
                <a:lnTo>
                  <a:pt x="281007" y="10881"/>
                </a:lnTo>
                <a:lnTo>
                  <a:pt x="325991" y="31979"/>
                </a:lnTo>
                <a:lnTo>
                  <a:pt x="364499" y="62518"/>
                </a:lnTo>
                <a:lnTo>
                  <a:pt x="395047" y="101014"/>
                </a:lnTo>
                <a:lnTo>
                  <a:pt x="416152" y="145983"/>
                </a:lnTo>
                <a:lnTo>
                  <a:pt x="426330" y="195944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4018" y="1903026"/>
            <a:ext cx="106758" cy="1"/>
          </a:xfrm>
          <a:custGeom>
            <a:avLst/>
            <a:gdLst/>
            <a:ahLst/>
            <a:cxnLst/>
            <a:rect l="l" t="t" r="r" b="b"/>
            <a:pathLst>
              <a:path w="106758" h="1">
                <a:moveTo>
                  <a:pt x="106758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7397" y="1842108"/>
            <a:ext cx="0" cy="121972"/>
          </a:xfrm>
          <a:custGeom>
            <a:avLst/>
            <a:gdLst/>
            <a:ahLst/>
            <a:cxnLst/>
            <a:rect l="l" t="t" r="r" b="b"/>
            <a:pathLst>
              <a:path h="121972">
                <a:moveTo>
                  <a:pt x="0" y="0"/>
                </a:moveTo>
                <a:lnTo>
                  <a:pt x="0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0589" y="2210887"/>
            <a:ext cx="1271" cy="430712"/>
          </a:xfrm>
          <a:custGeom>
            <a:avLst/>
            <a:gdLst/>
            <a:ahLst/>
            <a:cxnLst/>
            <a:rect l="l" t="t" r="r" b="b"/>
            <a:pathLst>
              <a:path w="1271" h="430712">
                <a:moveTo>
                  <a:pt x="1271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915" y="1325564"/>
            <a:ext cx="1270" cy="445958"/>
          </a:xfrm>
          <a:custGeom>
            <a:avLst/>
            <a:gdLst/>
            <a:ahLst/>
            <a:cxnLst/>
            <a:rect l="l" t="t" r="r" b="b"/>
            <a:pathLst>
              <a:path w="1270" h="445958">
                <a:moveTo>
                  <a:pt x="1270" y="44595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3375" y="1241426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8626" y="1241426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9871" y="1241426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4355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58362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04116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40109" y="1241426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85863" y="1241425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16366" y="1317914"/>
            <a:ext cx="453731" cy="1275"/>
          </a:xfrm>
          <a:custGeom>
            <a:avLst/>
            <a:gdLst/>
            <a:ahLst/>
            <a:cxnLst/>
            <a:rect l="l" t="t" r="r" b="b"/>
            <a:pathLst>
              <a:path w="453731" h="1275">
                <a:moveTo>
                  <a:pt x="45373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8037" y="1317914"/>
            <a:ext cx="468983" cy="1275"/>
          </a:xfrm>
          <a:custGeom>
            <a:avLst/>
            <a:gdLst/>
            <a:ahLst/>
            <a:cxnLst/>
            <a:rect l="l" t="t" r="r" b="b"/>
            <a:pathLst>
              <a:path w="468983" h="1275">
                <a:moveTo>
                  <a:pt x="46898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95648" y="1333501"/>
            <a:ext cx="1060449" cy="1"/>
          </a:xfrm>
          <a:custGeom>
            <a:avLst/>
            <a:gdLst/>
            <a:ahLst/>
            <a:cxnLst/>
            <a:rect l="l" t="t" r="r" b="b"/>
            <a:pathLst>
              <a:path w="1060449" h="1">
                <a:moveTo>
                  <a:pt x="10604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89430" y="178470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08431" y="99095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25378" y="990953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5924" y="1867253"/>
            <a:ext cx="63817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18159" algn="l"/>
              </a:tabLst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	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23965" y="1862489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60952" y="1011690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4968" y="1029229"/>
            <a:ext cx="12827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46044" y="995891"/>
            <a:ext cx="12827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72334" y="259783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69022" y="2577192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67272" y="259783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0772" y="2564492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103120" y="1708264"/>
            <a:ext cx="290945" cy="63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47991" y="1735138"/>
            <a:ext cx="1496" cy="411357"/>
          </a:xfrm>
          <a:custGeom>
            <a:avLst/>
            <a:gdLst/>
            <a:ahLst/>
            <a:cxnLst/>
            <a:rect l="l" t="t" r="r" b="b"/>
            <a:pathLst>
              <a:path w="1496" h="411357">
                <a:moveTo>
                  <a:pt x="1496" y="0"/>
                </a:moveTo>
                <a:lnTo>
                  <a:pt x="0" y="411357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89313" y="2055629"/>
            <a:ext cx="117908" cy="116070"/>
          </a:xfrm>
          <a:custGeom>
            <a:avLst/>
            <a:gdLst/>
            <a:ahLst/>
            <a:cxnLst/>
            <a:rect l="l" t="t" r="r" b="b"/>
            <a:pathLst>
              <a:path w="117908" h="116070">
                <a:moveTo>
                  <a:pt x="14217" y="0"/>
                </a:moveTo>
                <a:lnTo>
                  <a:pt x="2075" y="7024"/>
                </a:lnTo>
                <a:lnTo>
                  <a:pt x="0" y="14792"/>
                </a:lnTo>
                <a:lnTo>
                  <a:pt x="58586" y="116070"/>
                </a:lnTo>
                <a:lnTo>
                  <a:pt x="88237" y="65661"/>
                </a:lnTo>
                <a:lnTo>
                  <a:pt x="58769" y="65661"/>
                </a:lnTo>
                <a:lnTo>
                  <a:pt x="21986" y="2073"/>
                </a:lnTo>
                <a:lnTo>
                  <a:pt x="14217" y="0"/>
                </a:lnTo>
                <a:close/>
              </a:path>
              <a:path w="117908" h="116070">
                <a:moveTo>
                  <a:pt x="103798" y="325"/>
                </a:moveTo>
                <a:lnTo>
                  <a:pt x="96014" y="2343"/>
                </a:lnTo>
                <a:lnTo>
                  <a:pt x="58769" y="65661"/>
                </a:lnTo>
                <a:lnTo>
                  <a:pt x="88237" y="65661"/>
                </a:lnTo>
                <a:lnTo>
                  <a:pt x="117908" y="15220"/>
                </a:lnTo>
                <a:lnTo>
                  <a:pt x="115890" y="7438"/>
                </a:lnTo>
                <a:lnTo>
                  <a:pt x="103798" y="325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186580" y="1397595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691389" y="1262063"/>
            <a:ext cx="15231" cy="75767"/>
          </a:xfrm>
          <a:custGeom>
            <a:avLst/>
            <a:gdLst/>
            <a:ahLst/>
            <a:cxnLst/>
            <a:rect l="l" t="t" r="r" b="b"/>
            <a:pathLst>
              <a:path w="15231" h="75767">
                <a:moveTo>
                  <a:pt x="1523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06620" y="1262063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7675" y="1262063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02103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66281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11978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47799" y="1262064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96035" y="1262062"/>
            <a:ext cx="12693" cy="60612"/>
          </a:xfrm>
          <a:custGeom>
            <a:avLst/>
            <a:gdLst/>
            <a:ahLst/>
            <a:cxnLst/>
            <a:rect l="l" t="t" r="r" b="b"/>
            <a:pathLst>
              <a:path w="12693" h="60612">
                <a:moveTo>
                  <a:pt x="12693" y="606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23962" y="1337829"/>
            <a:ext cx="453162" cy="1263"/>
          </a:xfrm>
          <a:custGeom>
            <a:avLst/>
            <a:gdLst/>
            <a:ahLst/>
            <a:cxnLst/>
            <a:rect l="l" t="t" r="r" b="b"/>
            <a:pathLst>
              <a:path w="453162" h="1263">
                <a:moveTo>
                  <a:pt x="453162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16650" y="1337829"/>
            <a:ext cx="468393" cy="1263"/>
          </a:xfrm>
          <a:custGeom>
            <a:avLst/>
            <a:gdLst/>
            <a:ahLst/>
            <a:cxnLst/>
            <a:rect l="l" t="t" r="r" b="b"/>
            <a:pathLst>
              <a:path w="468393" h="1263">
                <a:moveTo>
                  <a:pt x="46839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56312" y="2116702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56311" y="2072274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56312" y="1921220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56311" y="1875523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56312" y="2011346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56311" y="1965648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56312" y="1829826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56312" y="1814594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32079" y="1346200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32079" y="2138281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80012" y="2614613"/>
            <a:ext cx="3338510" cy="1"/>
          </a:xfrm>
          <a:custGeom>
            <a:avLst/>
            <a:gdLst/>
            <a:ahLst/>
            <a:cxnLst/>
            <a:rect l="l" t="t" r="r" b="b"/>
            <a:pathLst>
              <a:path w="3338510" h="1">
                <a:moveTo>
                  <a:pt x="3338510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73062" y="1258888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88312" y="1258889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39557" y="1258888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84040" y="1258889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48048" y="1258890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93802" y="1258889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9796" y="1258890"/>
            <a:ext cx="45755" cy="166687"/>
          </a:xfrm>
          <a:custGeom>
            <a:avLst/>
            <a:gdLst/>
            <a:ahLst/>
            <a:cxnLst/>
            <a:rect l="l" t="t" r="r" b="b"/>
            <a:pathLst>
              <a:path w="45755" h="166687">
                <a:moveTo>
                  <a:pt x="45755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75550" y="1258888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06053" y="1334655"/>
            <a:ext cx="453732" cy="1263"/>
          </a:xfrm>
          <a:custGeom>
            <a:avLst/>
            <a:gdLst/>
            <a:ahLst/>
            <a:cxnLst/>
            <a:rect l="l" t="t" r="r" b="b"/>
            <a:pathLst>
              <a:path w="453732" h="1263">
                <a:moveTo>
                  <a:pt x="453732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97725" y="1334654"/>
            <a:ext cx="468983" cy="1263"/>
          </a:xfrm>
          <a:custGeom>
            <a:avLst/>
            <a:gdLst/>
            <a:ahLst/>
            <a:cxnLst/>
            <a:rect l="l" t="t" r="r" b="b"/>
            <a:pathLst>
              <a:path w="468983" h="1263">
                <a:moveTo>
                  <a:pt x="46898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589930" y="184820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113137" y="1848203"/>
            <a:ext cx="13271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9380" algn="l"/>
              </a:tabLst>
            </a:pPr>
            <a:r>
              <a:rPr sz="1600" u="heavy" dirty="0">
                <a:latin typeface="Times New Roman"/>
                <a:cs typeface="Times New Roman"/>
              </a:rPr>
              <a:t> 	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481980" y="10258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30628" y="1025878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654590" y="955851"/>
            <a:ext cx="37719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175734" y="259148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265468" y="1041929"/>
            <a:ext cx="12827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442683" y="2627992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059877" y="1046615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618239" y="1260475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3471" y="1260475"/>
            <a:ext cx="44427" cy="168275"/>
          </a:xfrm>
          <a:custGeom>
            <a:avLst/>
            <a:gdLst/>
            <a:ahLst/>
            <a:cxnLst/>
            <a:rect l="l" t="t" r="r" b="b"/>
            <a:pathLst>
              <a:path w="44427" h="168275">
                <a:moveTo>
                  <a:pt x="44427" y="16827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84525" y="1260475"/>
            <a:ext cx="44427" cy="168275"/>
          </a:xfrm>
          <a:custGeom>
            <a:avLst/>
            <a:gdLst/>
            <a:ahLst/>
            <a:cxnLst/>
            <a:rect l="l" t="t" r="r" b="b"/>
            <a:pathLst>
              <a:path w="44427" h="168275">
                <a:moveTo>
                  <a:pt x="44427" y="0"/>
                </a:moveTo>
                <a:lnTo>
                  <a:pt x="0" y="168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28953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93132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38829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74650" y="1260476"/>
            <a:ext cx="45696" cy="168274"/>
          </a:xfrm>
          <a:custGeom>
            <a:avLst/>
            <a:gdLst/>
            <a:ahLst/>
            <a:cxnLst/>
            <a:rect l="l" t="t" r="r" b="b"/>
            <a:pathLst>
              <a:path w="45696" h="168274">
                <a:moveTo>
                  <a:pt x="45696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20347" y="1260475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50813" y="1336964"/>
            <a:ext cx="453161" cy="1275"/>
          </a:xfrm>
          <a:custGeom>
            <a:avLst/>
            <a:gdLst/>
            <a:ahLst/>
            <a:cxnLst/>
            <a:rect l="l" t="t" r="r" b="b"/>
            <a:pathLst>
              <a:path w="453161" h="1275">
                <a:moveTo>
                  <a:pt x="45316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43499" y="1336964"/>
            <a:ext cx="468393" cy="1275"/>
          </a:xfrm>
          <a:custGeom>
            <a:avLst/>
            <a:gdLst/>
            <a:ahLst/>
            <a:cxnLst/>
            <a:rect l="l" t="t" r="r" b="b"/>
            <a:pathLst>
              <a:path w="468393" h="1275">
                <a:moveTo>
                  <a:pt x="46839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65699" y="1776047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264745"/>
                </a:lnTo>
                <a:lnTo>
                  <a:pt x="403205" y="311543"/>
                </a:lnTo>
                <a:lnTo>
                  <a:pt x="375639" y="352362"/>
                </a:lnTo>
                <a:lnTo>
                  <a:pt x="339620" y="385718"/>
                </a:lnTo>
                <a:lnTo>
                  <a:pt x="296630" y="410127"/>
                </a:lnTo>
                <a:lnTo>
                  <a:pt x="248152" y="424108"/>
                </a:lnTo>
                <a:lnTo>
                  <a:pt x="213518" y="426901"/>
                </a:lnTo>
                <a:lnTo>
                  <a:pt x="196006" y="426194"/>
                </a:lnTo>
                <a:lnTo>
                  <a:pt x="146030" y="416019"/>
                </a:lnTo>
                <a:lnTo>
                  <a:pt x="101046" y="394921"/>
                </a:lnTo>
                <a:lnTo>
                  <a:pt x="62538" y="364383"/>
                </a:lnTo>
                <a:lnTo>
                  <a:pt x="31990" y="325887"/>
                </a:lnTo>
                <a:lnTo>
                  <a:pt x="10885" y="280917"/>
                </a:lnTo>
                <a:lnTo>
                  <a:pt x="707" y="230957"/>
                </a:lnTo>
                <a:lnTo>
                  <a:pt x="0" y="213450"/>
                </a:lnTo>
                <a:lnTo>
                  <a:pt x="707" y="195944"/>
                </a:lnTo>
                <a:lnTo>
                  <a:pt x="10885" y="145983"/>
                </a:lnTo>
                <a:lnTo>
                  <a:pt x="31990" y="101014"/>
                </a:lnTo>
                <a:lnTo>
                  <a:pt x="62538" y="62518"/>
                </a:lnTo>
                <a:lnTo>
                  <a:pt x="101046" y="31979"/>
                </a:lnTo>
                <a:lnTo>
                  <a:pt x="146030" y="10881"/>
                </a:lnTo>
                <a:lnTo>
                  <a:pt x="196006" y="707"/>
                </a:lnTo>
                <a:lnTo>
                  <a:pt x="213518" y="0"/>
                </a:lnTo>
                <a:lnTo>
                  <a:pt x="231030" y="707"/>
                </a:lnTo>
                <a:lnTo>
                  <a:pt x="281007" y="10881"/>
                </a:lnTo>
                <a:lnTo>
                  <a:pt x="325991" y="31979"/>
                </a:lnTo>
                <a:lnTo>
                  <a:pt x="364499" y="62518"/>
                </a:lnTo>
                <a:lnTo>
                  <a:pt x="395047" y="101014"/>
                </a:lnTo>
                <a:lnTo>
                  <a:pt x="416152" y="145983"/>
                </a:lnTo>
                <a:lnTo>
                  <a:pt x="426330" y="195944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15355" y="1895087"/>
            <a:ext cx="106760" cy="1"/>
          </a:xfrm>
          <a:custGeom>
            <a:avLst/>
            <a:gdLst/>
            <a:ahLst/>
            <a:cxnLst/>
            <a:rect l="l" t="t" r="r" b="b"/>
            <a:pathLst>
              <a:path w="106760" h="1">
                <a:moveTo>
                  <a:pt x="106760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68734" y="1834169"/>
            <a:ext cx="1" cy="121972"/>
          </a:xfrm>
          <a:custGeom>
            <a:avLst/>
            <a:gdLst/>
            <a:ahLst/>
            <a:cxnLst/>
            <a:rect l="l" t="t" r="r" b="b"/>
            <a:pathLst>
              <a:path w="1" h="121972">
                <a:moveTo>
                  <a:pt x="0" y="0"/>
                </a:moveTo>
                <a:lnTo>
                  <a:pt x="1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91926" y="2202950"/>
            <a:ext cx="1270" cy="430712"/>
          </a:xfrm>
          <a:custGeom>
            <a:avLst/>
            <a:gdLst/>
            <a:ahLst/>
            <a:cxnLst/>
            <a:rect l="l" t="t" r="r" b="b"/>
            <a:pathLst>
              <a:path w="1270" h="430712">
                <a:moveTo>
                  <a:pt x="1270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58253" y="1317625"/>
            <a:ext cx="1270" cy="445959"/>
          </a:xfrm>
          <a:custGeom>
            <a:avLst/>
            <a:gdLst/>
            <a:ahLst/>
            <a:cxnLst/>
            <a:rect l="l" t="t" r="r" b="b"/>
            <a:pathLst>
              <a:path w="1270" h="445959">
                <a:moveTo>
                  <a:pt x="1270" y="4459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832686" y="1578328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274048" y="1797720"/>
            <a:ext cx="427038" cy="426385"/>
          </a:xfrm>
          <a:custGeom>
            <a:avLst/>
            <a:gdLst/>
            <a:ahLst/>
            <a:cxnLst/>
            <a:rect l="l" t="t" r="r" b="b"/>
            <a:pathLst>
              <a:path w="427038" h="426385">
                <a:moveTo>
                  <a:pt x="427038" y="213193"/>
                </a:moveTo>
                <a:lnTo>
                  <a:pt x="420832" y="264425"/>
                </a:lnTo>
                <a:lnTo>
                  <a:pt x="403205" y="311167"/>
                </a:lnTo>
                <a:lnTo>
                  <a:pt x="375640" y="351936"/>
                </a:lnTo>
                <a:lnTo>
                  <a:pt x="339620" y="385252"/>
                </a:lnTo>
                <a:lnTo>
                  <a:pt x="296630" y="409632"/>
                </a:lnTo>
                <a:lnTo>
                  <a:pt x="248153" y="423595"/>
                </a:lnTo>
                <a:lnTo>
                  <a:pt x="213519" y="426385"/>
                </a:lnTo>
                <a:lnTo>
                  <a:pt x="196007" y="425679"/>
                </a:lnTo>
                <a:lnTo>
                  <a:pt x="146030" y="415517"/>
                </a:lnTo>
                <a:lnTo>
                  <a:pt x="101046" y="394444"/>
                </a:lnTo>
                <a:lnTo>
                  <a:pt x="62538" y="363943"/>
                </a:lnTo>
                <a:lnTo>
                  <a:pt x="31990" y="325494"/>
                </a:lnTo>
                <a:lnTo>
                  <a:pt x="10885" y="280578"/>
                </a:lnTo>
                <a:lnTo>
                  <a:pt x="707" y="230678"/>
                </a:lnTo>
                <a:lnTo>
                  <a:pt x="0" y="213193"/>
                </a:lnTo>
                <a:lnTo>
                  <a:pt x="707" y="195708"/>
                </a:lnTo>
                <a:lnTo>
                  <a:pt x="10885" y="145807"/>
                </a:lnTo>
                <a:lnTo>
                  <a:pt x="31990" y="100892"/>
                </a:lnTo>
                <a:lnTo>
                  <a:pt x="62538" y="62442"/>
                </a:lnTo>
                <a:lnTo>
                  <a:pt x="101046" y="31941"/>
                </a:lnTo>
                <a:lnTo>
                  <a:pt x="146030" y="10868"/>
                </a:lnTo>
                <a:lnTo>
                  <a:pt x="196007" y="706"/>
                </a:lnTo>
                <a:lnTo>
                  <a:pt x="213519" y="0"/>
                </a:lnTo>
                <a:lnTo>
                  <a:pt x="231031" y="706"/>
                </a:lnTo>
                <a:lnTo>
                  <a:pt x="281007" y="10868"/>
                </a:lnTo>
                <a:lnTo>
                  <a:pt x="325992" y="31941"/>
                </a:lnTo>
                <a:lnTo>
                  <a:pt x="364500" y="62442"/>
                </a:lnTo>
                <a:lnTo>
                  <a:pt x="395048" y="100892"/>
                </a:lnTo>
                <a:lnTo>
                  <a:pt x="416152" y="145807"/>
                </a:lnTo>
                <a:lnTo>
                  <a:pt x="426330" y="195708"/>
                </a:lnTo>
                <a:lnTo>
                  <a:pt x="427038" y="21319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23703" y="1916617"/>
            <a:ext cx="106760" cy="1"/>
          </a:xfrm>
          <a:custGeom>
            <a:avLst/>
            <a:gdLst/>
            <a:ahLst/>
            <a:cxnLst/>
            <a:rect l="l" t="t" r="r" b="b"/>
            <a:pathLst>
              <a:path w="106760" h="1">
                <a:moveTo>
                  <a:pt x="106760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77083" y="1855771"/>
            <a:ext cx="0" cy="121825"/>
          </a:xfrm>
          <a:custGeom>
            <a:avLst/>
            <a:gdLst/>
            <a:ahLst/>
            <a:cxnLst/>
            <a:rect l="l" t="t" r="r" b="b"/>
            <a:pathLst>
              <a:path h="121825">
                <a:moveTo>
                  <a:pt x="0" y="0"/>
                </a:moveTo>
                <a:lnTo>
                  <a:pt x="0" y="1218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0276" y="2224106"/>
            <a:ext cx="1271" cy="430193"/>
          </a:xfrm>
          <a:custGeom>
            <a:avLst/>
            <a:gdLst/>
            <a:ahLst/>
            <a:cxnLst/>
            <a:rect l="l" t="t" r="r" b="b"/>
            <a:pathLst>
              <a:path w="1271" h="430193">
                <a:moveTo>
                  <a:pt x="1271" y="43019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66602" y="1339850"/>
            <a:ext cx="1271" cy="445422"/>
          </a:xfrm>
          <a:custGeom>
            <a:avLst/>
            <a:gdLst/>
            <a:ahLst/>
            <a:cxnLst/>
            <a:rect l="l" t="t" r="r" b="b"/>
            <a:pathLst>
              <a:path w="1271" h="445422">
                <a:moveTo>
                  <a:pt x="1271" y="44542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47260" y="1641763"/>
            <a:ext cx="295101" cy="627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898148" y="1873603"/>
            <a:ext cx="6559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5940" algn="l"/>
                <a:tab pos="642620" algn="l"/>
              </a:tabLst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	</a:t>
            </a:r>
            <a:r>
              <a:rPr sz="1600" u="heavy" spc="0" dirty="0"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294528" y="1666875"/>
            <a:ext cx="1495" cy="411358"/>
          </a:xfrm>
          <a:custGeom>
            <a:avLst/>
            <a:gdLst/>
            <a:ahLst/>
            <a:cxnLst/>
            <a:rect l="l" t="t" r="r" b="b"/>
            <a:pathLst>
              <a:path w="1495" h="411358">
                <a:moveTo>
                  <a:pt x="1495" y="0"/>
                </a:moveTo>
                <a:lnTo>
                  <a:pt x="0" y="411358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35851" y="1987367"/>
            <a:ext cx="117906" cy="116071"/>
          </a:xfrm>
          <a:custGeom>
            <a:avLst/>
            <a:gdLst/>
            <a:ahLst/>
            <a:cxnLst/>
            <a:rect l="l" t="t" r="r" b="b"/>
            <a:pathLst>
              <a:path w="117906" h="116071">
                <a:moveTo>
                  <a:pt x="14216" y="0"/>
                </a:moveTo>
                <a:lnTo>
                  <a:pt x="2073" y="7024"/>
                </a:lnTo>
                <a:lnTo>
                  <a:pt x="0" y="14792"/>
                </a:lnTo>
                <a:lnTo>
                  <a:pt x="58586" y="116071"/>
                </a:lnTo>
                <a:lnTo>
                  <a:pt x="88237" y="65661"/>
                </a:lnTo>
                <a:lnTo>
                  <a:pt x="58769" y="65661"/>
                </a:lnTo>
                <a:lnTo>
                  <a:pt x="21986" y="2075"/>
                </a:lnTo>
                <a:lnTo>
                  <a:pt x="14216" y="0"/>
                </a:lnTo>
                <a:close/>
              </a:path>
              <a:path w="117906" h="116071">
                <a:moveTo>
                  <a:pt x="103797" y="326"/>
                </a:moveTo>
                <a:lnTo>
                  <a:pt x="96013" y="2344"/>
                </a:lnTo>
                <a:lnTo>
                  <a:pt x="58769" y="65661"/>
                </a:lnTo>
                <a:lnTo>
                  <a:pt x="88237" y="65661"/>
                </a:lnTo>
                <a:lnTo>
                  <a:pt x="117906" y="15222"/>
                </a:lnTo>
                <a:lnTo>
                  <a:pt x="115888" y="7438"/>
                </a:lnTo>
                <a:lnTo>
                  <a:pt x="103797" y="32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418855" y="1586507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357516" y="3238498"/>
            <a:ext cx="15232" cy="75767"/>
          </a:xfrm>
          <a:custGeom>
            <a:avLst/>
            <a:gdLst/>
            <a:ahLst/>
            <a:cxnLst/>
            <a:rect l="l" t="t" r="r" b="b"/>
            <a:pathLst>
              <a:path w="15232" h="75767">
                <a:moveTo>
                  <a:pt x="15232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72747" y="3238499"/>
            <a:ext cx="44427" cy="166687"/>
          </a:xfrm>
          <a:custGeom>
            <a:avLst/>
            <a:gdLst/>
            <a:ahLst/>
            <a:cxnLst/>
            <a:rect l="l" t="t" r="r" b="b"/>
            <a:pathLst>
              <a:path w="44427" h="166687">
                <a:moveTo>
                  <a:pt x="4442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23801" y="3238498"/>
            <a:ext cx="44427" cy="166687"/>
          </a:xfrm>
          <a:custGeom>
            <a:avLst/>
            <a:gdLst/>
            <a:ahLst/>
            <a:cxnLst/>
            <a:rect l="l" t="t" r="r" b="b"/>
            <a:pathLst>
              <a:path w="44427" h="166687">
                <a:moveTo>
                  <a:pt x="4442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68229" y="323849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32408" y="3238500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78105" y="323849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613925" y="3238500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62160" y="3238499"/>
            <a:ext cx="12693" cy="60614"/>
          </a:xfrm>
          <a:custGeom>
            <a:avLst/>
            <a:gdLst/>
            <a:ahLst/>
            <a:cxnLst/>
            <a:rect l="l" t="t" r="r" b="b"/>
            <a:pathLst>
              <a:path w="12693" h="60614">
                <a:moveTo>
                  <a:pt x="12693" y="6061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90088" y="3314267"/>
            <a:ext cx="453161" cy="1263"/>
          </a:xfrm>
          <a:custGeom>
            <a:avLst/>
            <a:gdLst/>
            <a:ahLst/>
            <a:cxnLst/>
            <a:rect l="l" t="t" r="r" b="b"/>
            <a:pathLst>
              <a:path w="453161" h="1263">
                <a:moveTo>
                  <a:pt x="453161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82774" y="3314267"/>
            <a:ext cx="468393" cy="1263"/>
          </a:xfrm>
          <a:custGeom>
            <a:avLst/>
            <a:gdLst/>
            <a:ahLst/>
            <a:cxnLst/>
            <a:rect l="l" t="t" r="r" b="b"/>
            <a:pathLst>
              <a:path w="468393" h="1263">
                <a:moveTo>
                  <a:pt x="46839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22437" y="4092521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0" y="0"/>
                </a:moveTo>
                <a:lnTo>
                  <a:pt x="75767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22438" y="4048038"/>
            <a:ext cx="166686" cy="44483"/>
          </a:xfrm>
          <a:custGeom>
            <a:avLst/>
            <a:gdLst/>
            <a:ahLst/>
            <a:cxnLst/>
            <a:rect l="l" t="t" r="r" b="b"/>
            <a:pathLst>
              <a:path w="166686" h="44483">
                <a:moveTo>
                  <a:pt x="166686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22437" y="3896795"/>
            <a:ext cx="166686" cy="44483"/>
          </a:xfrm>
          <a:custGeom>
            <a:avLst/>
            <a:gdLst/>
            <a:ahLst/>
            <a:cxnLst/>
            <a:rect l="l" t="t" r="r" b="b"/>
            <a:pathLst>
              <a:path w="166686" h="44483">
                <a:moveTo>
                  <a:pt x="0" y="0"/>
                </a:moveTo>
                <a:lnTo>
                  <a:pt x="166686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22438" y="3851040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22437" y="3987032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22438" y="3941278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22437" y="3805285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22437" y="3790034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75767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98204" y="3321050"/>
            <a:ext cx="1262" cy="453732"/>
          </a:xfrm>
          <a:custGeom>
            <a:avLst/>
            <a:gdLst/>
            <a:ahLst/>
            <a:cxnLst/>
            <a:rect l="l" t="t" r="r" b="b"/>
            <a:pathLst>
              <a:path w="1262" h="453732">
                <a:moveTo>
                  <a:pt x="0" y="0"/>
                </a:moveTo>
                <a:lnTo>
                  <a:pt x="1262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98204" y="4114129"/>
            <a:ext cx="1262" cy="468983"/>
          </a:xfrm>
          <a:custGeom>
            <a:avLst/>
            <a:gdLst/>
            <a:ahLst/>
            <a:cxnLst/>
            <a:rect l="l" t="t" r="r" b="b"/>
            <a:pathLst>
              <a:path w="1262" h="468983">
                <a:moveTo>
                  <a:pt x="0" y="0"/>
                </a:moveTo>
                <a:lnTo>
                  <a:pt x="1262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6138" y="4591050"/>
            <a:ext cx="2314574" cy="0"/>
          </a:xfrm>
          <a:custGeom>
            <a:avLst/>
            <a:gdLst/>
            <a:ahLst/>
            <a:cxnLst/>
            <a:rect l="l" t="t" r="r" b="b"/>
            <a:pathLst>
              <a:path w="2314574">
                <a:moveTo>
                  <a:pt x="231457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780256" y="3824639"/>
            <a:ext cx="86614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8315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3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148106" y="30023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087905" y="30023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841859" y="4567918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726002" y="3023053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284365" y="3236912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99597" y="3236912"/>
            <a:ext cx="44428" cy="168274"/>
          </a:xfrm>
          <a:custGeom>
            <a:avLst/>
            <a:gdLst/>
            <a:ahLst/>
            <a:cxnLst/>
            <a:rect l="l" t="t" r="r" b="b"/>
            <a:pathLst>
              <a:path w="44428" h="168274">
                <a:moveTo>
                  <a:pt x="44428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50651" y="3236912"/>
            <a:ext cx="44428" cy="168274"/>
          </a:xfrm>
          <a:custGeom>
            <a:avLst/>
            <a:gdLst/>
            <a:ahLst/>
            <a:cxnLst/>
            <a:rect l="l" t="t" r="r" b="b"/>
            <a:pathLst>
              <a:path w="44428" h="168274">
                <a:moveTo>
                  <a:pt x="44428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95078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59258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04954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40775" y="3236913"/>
            <a:ext cx="45697" cy="168274"/>
          </a:xfrm>
          <a:custGeom>
            <a:avLst/>
            <a:gdLst/>
            <a:ahLst/>
            <a:cxnLst/>
            <a:rect l="l" t="t" r="r" b="b"/>
            <a:pathLst>
              <a:path w="45697" h="168274">
                <a:moveTo>
                  <a:pt x="45697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586472" y="3236913"/>
            <a:ext cx="15232" cy="76489"/>
          </a:xfrm>
          <a:custGeom>
            <a:avLst/>
            <a:gdLst/>
            <a:ahLst/>
            <a:cxnLst/>
            <a:rect l="l" t="t" r="r" b="b"/>
            <a:pathLst>
              <a:path w="15232" h="76489">
                <a:moveTo>
                  <a:pt x="15232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16938" y="3313402"/>
            <a:ext cx="453161" cy="1275"/>
          </a:xfrm>
          <a:custGeom>
            <a:avLst/>
            <a:gdLst/>
            <a:ahLst/>
            <a:cxnLst/>
            <a:rect l="l" t="t" r="r" b="b"/>
            <a:pathLst>
              <a:path w="453161" h="1275">
                <a:moveTo>
                  <a:pt x="453161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9624" y="3313402"/>
            <a:ext cx="468393" cy="1275"/>
          </a:xfrm>
          <a:custGeom>
            <a:avLst/>
            <a:gdLst/>
            <a:ahLst/>
            <a:cxnLst/>
            <a:rect l="l" t="t" r="r" b="b"/>
            <a:pathLst>
              <a:path w="468393" h="1275">
                <a:moveTo>
                  <a:pt x="46839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3412" y="3752485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264745"/>
                </a:lnTo>
                <a:lnTo>
                  <a:pt x="401705" y="311543"/>
                </a:lnTo>
                <a:lnTo>
                  <a:pt x="374243" y="352362"/>
                </a:lnTo>
                <a:lnTo>
                  <a:pt x="338357" y="385718"/>
                </a:lnTo>
                <a:lnTo>
                  <a:pt x="295527" y="410127"/>
                </a:lnTo>
                <a:lnTo>
                  <a:pt x="247230" y="424108"/>
                </a:lnTo>
                <a:lnTo>
                  <a:pt x="212724" y="426901"/>
                </a:lnTo>
                <a:lnTo>
                  <a:pt x="195278" y="426194"/>
                </a:lnTo>
                <a:lnTo>
                  <a:pt x="145487" y="416019"/>
                </a:lnTo>
                <a:lnTo>
                  <a:pt x="100670" y="394921"/>
                </a:lnTo>
                <a:lnTo>
                  <a:pt x="62305" y="364383"/>
                </a:lnTo>
                <a:lnTo>
                  <a:pt x="31871" y="325887"/>
                </a:lnTo>
                <a:lnTo>
                  <a:pt x="10844" y="280917"/>
                </a:lnTo>
                <a:lnTo>
                  <a:pt x="705" y="230957"/>
                </a:lnTo>
                <a:lnTo>
                  <a:pt x="0" y="213450"/>
                </a:lnTo>
                <a:lnTo>
                  <a:pt x="705" y="195944"/>
                </a:lnTo>
                <a:lnTo>
                  <a:pt x="10844" y="145983"/>
                </a:lnTo>
                <a:lnTo>
                  <a:pt x="31871" y="101013"/>
                </a:lnTo>
                <a:lnTo>
                  <a:pt x="62305" y="62518"/>
                </a:lnTo>
                <a:lnTo>
                  <a:pt x="100670" y="31979"/>
                </a:lnTo>
                <a:lnTo>
                  <a:pt x="145487" y="10881"/>
                </a:lnTo>
                <a:lnTo>
                  <a:pt x="195278" y="707"/>
                </a:lnTo>
                <a:lnTo>
                  <a:pt x="212724" y="0"/>
                </a:lnTo>
                <a:lnTo>
                  <a:pt x="230171" y="707"/>
                </a:lnTo>
                <a:lnTo>
                  <a:pt x="279962" y="10881"/>
                </a:lnTo>
                <a:lnTo>
                  <a:pt x="324779" y="31979"/>
                </a:lnTo>
                <a:lnTo>
                  <a:pt x="363144" y="62518"/>
                </a:lnTo>
                <a:lnTo>
                  <a:pt x="393578" y="101013"/>
                </a:lnTo>
                <a:lnTo>
                  <a:pt x="414605" y="145983"/>
                </a:lnTo>
                <a:lnTo>
                  <a:pt x="424744" y="195944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2512" y="3871526"/>
            <a:ext cx="106362" cy="0"/>
          </a:xfrm>
          <a:custGeom>
            <a:avLst/>
            <a:gdLst/>
            <a:ahLst/>
            <a:cxnLst/>
            <a:rect l="l" t="t" r="r" b="b"/>
            <a:pathLst>
              <a:path w="106362">
                <a:moveTo>
                  <a:pt x="106362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35693" y="3810607"/>
            <a:ext cx="0" cy="121972"/>
          </a:xfrm>
          <a:custGeom>
            <a:avLst/>
            <a:gdLst/>
            <a:ahLst/>
            <a:cxnLst/>
            <a:rect l="l" t="t" r="r" b="b"/>
            <a:pathLst>
              <a:path h="121972">
                <a:moveTo>
                  <a:pt x="0" y="0"/>
                </a:moveTo>
                <a:lnTo>
                  <a:pt x="0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8798" y="4179387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5250" y="3294062"/>
            <a:ext cx="1266" cy="445958"/>
          </a:xfrm>
          <a:custGeom>
            <a:avLst/>
            <a:gdLst/>
            <a:ahLst/>
            <a:cxnLst/>
            <a:rect l="l" t="t" r="r" b="b"/>
            <a:pathLst>
              <a:path w="1266" h="445958">
                <a:moveTo>
                  <a:pt x="1266" y="44595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498811" y="3554764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933700" y="3754072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264745"/>
                </a:lnTo>
                <a:lnTo>
                  <a:pt x="401705" y="311543"/>
                </a:lnTo>
                <a:lnTo>
                  <a:pt x="374243" y="352362"/>
                </a:lnTo>
                <a:lnTo>
                  <a:pt x="338357" y="385718"/>
                </a:lnTo>
                <a:lnTo>
                  <a:pt x="295527" y="410127"/>
                </a:lnTo>
                <a:lnTo>
                  <a:pt x="247230" y="424108"/>
                </a:lnTo>
                <a:lnTo>
                  <a:pt x="212724" y="426901"/>
                </a:lnTo>
                <a:lnTo>
                  <a:pt x="195278" y="426194"/>
                </a:lnTo>
                <a:lnTo>
                  <a:pt x="145487" y="416019"/>
                </a:lnTo>
                <a:lnTo>
                  <a:pt x="100670" y="394921"/>
                </a:lnTo>
                <a:lnTo>
                  <a:pt x="62305" y="364383"/>
                </a:lnTo>
                <a:lnTo>
                  <a:pt x="31871" y="325887"/>
                </a:lnTo>
                <a:lnTo>
                  <a:pt x="10844" y="280917"/>
                </a:lnTo>
                <a:lnTo>
                  <a:pt x="705" y="230957"/>
                </a:lnTo>
                <a:lnTo>
                  <a:pt x="0" y="213450"/>
                </a:lnTo>
                <a:lnTo>
                  <a:pt x="705" y="195944"/>
                </a:lnTo>
                <a:lnTo>
                  <a:pt x="10844" y="145983"/>
                </a:lnTo>
                <a:lnTo>
                  <a:pt x="31871" y="101013"/>
                </a:lnTo>
                <a:lnTo>
                  <a:pt x="62305" y="62518"/>
                </a:lnTo>
                <a:lnTo>
                  <a:pt x="100670" y="31979"/>
                </a:lnTo>
                <a:lnTo>
                  <a:pt x="145487" y="10881"/>
                </a:lnTo>
                <a:lnTo>
                  <a:pt x="195278" y="707"/>
                </a:lnTo>
                <a:lnTo>
                  <a:pt x="212724" y="0"/>
                </a:lnTo>
                <a:lnTo>
                  <a:pt x="230171" y="707"/>
                </a:lnTo>
                <a:lnTo>
                  <a:pt x="279962" y="10881"/>
                </a:lnTo>
                <a:lnTo>
                  <a:pt x="324779" y="31979"/>
                </a:lnTo>
                <a:lnTo>
                  <a:pt x="363144" y="62518"/>
                </a:lnTo>
                <a:lnTo>
                  <a:pt x="393578" y="101013"/>
                </a:lnTo>
                <a:lnTo>
                  <a:pt x="414605" y="145983"/>
                </a:lnTo>
                <a:lnTo>
                  <a:pt x="424744" y="195944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82800" y="3873112"/>
            <a:ext cx="106362" cy="0"/>
          </a:xfrm>
          <a:custGeom>
            <a:avLst/>
            <a:gdLst/>
            <a:ahLst/>
            <a:cxnLst/>
            <a:rect l="l" t="t" r="r" b="b"/>
            <a:pathLst>
              <a:path w="106362">
                <a:moveTo>
                  <a:pt x="106362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35980" y="3812194"/>
            <a:ext cx="0" cy="121972"/>
          </a:xfrm>
          <a:custGeom>
            <a:avLst/>
            <a:gdLst/>
            <a:ahLst/>
            <a:cxnLst/>
            <a:rect l="l" t="t" r="r" b="b"/>
            <a:pathLst>
              <a:path h="121972">
                <a:moveTo>
                  <a:pt x="0" y="0"/>
                </a:moveTo>
                <a:lnTo>
                  <a:pt x="0" y="121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159084" y="4180974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4307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125537" y="3295650"/>
            <a:ext cx="1266" cy="445959"/>
          </a:xfrm>
          <a:custGeom>
            <a:avLst/>
            <a:gdLst/>
            <a:ahLst/>
            <a:cxnLst/>
            <a:rect l="l" t="t" r="r" b="b"/>
            <a:pathLst>
              <a:path w="1266" h="445959">
                <a:moveTo>
                  <a:pt x="1266" y="4459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812174" y="3616036"/>
            <a:ext cx="295101" cy="631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2592723" y="3816703"/>
            <a:ext cx="61976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0380" algn="l"/>
                <a:tab pos="606425" algn="l"/>
              </a:tabLst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	</a:t>
            </a:r>
            <a:r>
              <a:rPr sz="1600" u="heavy" spc="0" dirty="0"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960654" y="3643312"/>
            <a:ext cx="1495" cy="411357"/>
          </a:xfrm>
          <a:custGeom>
            <a:avLst/>
            <a:gdLst/>
            <a:ahLst/>
            <a:cxnLst/>
            <a:rect l="l" t="t" r="r" b="b"/>
            <a:pathLst>
              <a:path w="1495" h="411357">
                <a:moveTo>
                  <a:pt x="1495" y="0"/>
                </a:moveTo>
                <a:lnTo>
                  <a:pt x="0" y="411357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01976" y="3963803"/>
            <a:ext cx="117908" cy="116071"/>
          </a:xfrm>
          <a:custGeom>
            <a:avLst/>
            <a:gdLst/>
            <a:ahLst/>
            <a:cxnLst/>
            <a:rect l="l" t="t" r="r" b="b"/>
            <a:pathLst>
              <a:path w="117908" h="116071">
                <a:moveTo>
                  <a:pt x="14217" y="0"/>
                </a:moveTo>
                <a:lnTo>
                  <a:pt x="2075" y="7024"/>
                </a:lnTo>
                <a:lnTo>
                  <a:pt x="0" y="14792"/>
                </a:lnTo>
                <a:lnTo>
                  <a:pt x="58586" y="116071"/>
                </a:lnTo>
                <a:lnTo>
                  <a:pt x="88238" y="65661"/>
                </a:lnTo>
                <a:lnTo>
                  <a:pt x="58770" y="65661"/>
                </a:lnTo>
                <a:lnTo>
                  <a:pt x="21987" y="2075"/>
                </a:lnTo>
                <a:lnTo>
                  <a:pt x="14217" y="0"/>
                </a:lnTo>
                <a:close/>
              </a:path>
              <a:path w="117908" h="116071">
                <a:moveTo>
                  <a:pt x="103798" y="326"/>
                </a:moveTo>
                <a:lnTo>
                  <a:pt x="96014" y="2344"/>
                </a:lnTo>
                <a:lnTo>
                  <a:pt x="58770" y="65661"/>
                </a:lnTo>
                <a:lnTo>
                  <a:pt x="88238" y="65661"/>
                </a:lnTo>
                <a:lnTo>
                  <a:pt x="117908" y="15222"/>
                </a:lnTo>
                <a:lnTo>
                  <a:pt x="115890" y="7438"/>
                </a:lnTo>
                <a:lnTo>
                  <a:pt x="103798" y="32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2081805" y="3401020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7422859" y="3740827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76489" y="1525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331073" y="3756080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0" y="44483"/>
                </a:moveTo>
                <a:lnTo>
                  <a:pt x="16827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31073" y="3907323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168274" y="4448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31073" y="3951806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45754"/>
                </a:moveTo>
                <a:lnTo>
                  <a:pt x="16827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331073" y="3815814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4575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31073" y="3861568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45754"/>
                </a:moveTo>
                <a:lnTo>
                  <a:pt x="16827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31073" y="3997561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4575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438157" y="4045856"/>
            <a:ext cx="61190" cy="12710"/>
          </a:xfrm>
          <a:custGeom>
            <a:avLst/>
            <a:gdLst/>
            <a:ahLst/>
            <a:cxnLst/>
            <a:rect l="l" t="t" r="r" b="b"/>
            <a:pathLst>
              <a:path w="61190" h="12710">
                <a:moveTo>
                  <a:pt x="0" y="12710"/>
                </a:moveTo>
                <a:lnTo>
                  <a:pt x="6119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421584" y="4073818"/>
            <a:ext cx="1275" cy="453731"/>
          </a:xfrm>
          <a:custGeom>
            <a:avLst/>
            <a:gdLst/>
            <a:ahLst/>
            <a:cxnLst/>
            <a:rect l="l" t="t" r="r" b="b"/>
            <a:pathLst>
              <a:path w="1275" h="453731">
                <a:moveTo>
                  <a:pt x="1275" y="45373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421584" y="3265487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1275" y="46898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96060" y="4037577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96062" y="3993149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96060" y="3842095"/>
            <a:ext cx="168275" cy="44427"/>
          </a:xfrm>
          <a:custGeom>
            <a:avLst/>
            <a:gdLst/>
            <a:ahLst/>
            <a:cxnLst/>
            <a:rect l="l" t="t" r="r" b="b"/>
            <a:pathLst>
              <a:path w="168275" h="44427">
                <a:moveTo>
                  <a:pt x="0" y="0"/>
                </a:moveTo>
                <a:lnTo>
                  <a:pt x="168275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96062" y="379639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96060" y="3932220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0" y="0"/>
                </a:moveTo>
                <a:lnTo>
                  <a:pt x="168275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96062" y="3886524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96060" y="3750701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0" y="0"/>
                </a:moveTo>
                <a:lnTo>
                  <a:pt x="168275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596062" y="3735468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72551" y="3267075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72551" y="4059156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16512" y="4535489"/>
            <a:ext cx="2917824" cy="7936"/>
          </a:xfrm>
          <a:custGeom>
            <a:avLst/>
            <a:gdLst/>
            <a:ahLst/>
            <a:cxnLst/>
            <a:rect l="l" t="t" r="r" b="b"/>
            <a:pathLst>
              <a:path w="2917824" h="7936">
                <a:moveTo>
                  <a:pt x="2917824" y="0"/>
                </a:moveTo>
                <a:lnTo>
                  <a:pt x="0" y="79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6197877" y="3469039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2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5474043" y="35023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978993" y="34468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717072" y="4513943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599627" y="2967490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835650" y="4032196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35648" y="3987715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168275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35650" y="3836470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0" y="0"/>
                </a:moveTo>
                <a:lnTo>
                  <a:pt x="168274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835648" y="3790715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835650" y="3926707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835648" y="3880953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835650" y="3744960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35648" y="3729709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76489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912137" y="3260725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912137" y="405380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687588" y="3562003"/>
            <a:ext cx="295101" cy="631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5864" y="3587750"/>
            <a:ext cx="1496" cy="412945"/>
          </a:xfrm>
          <a:custGeom>
            <a:avLst/>
            <a:gdLst/>
            <a:ahLst/>
            <a:cxnLst/>
            <a:rect l="l" t="t" r="r" b="b"/>
            <a:pathLst>
              <a:path w="1496" h="412945">
                <a:moveTo>
                  <a:pt x="1496" y="0"/>
                </a:moveTo>
                <a:lnTo>
                  <a:pt x="0" y="41294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777186" y="3909829"/>
            <a:ext cx="117908" cy="116070"/>
          </a:xfrm>
          <a:custGeom>
            <a:avLst/>
            <a:gdLst/>
            <a:ahLst/>
            <a:cxnLst/>
            <a:rect l="l" t="t" r="r" b="b"/>
            <a:pathLst>
              <a:path w="117908" h="116070">
                <a:moveTo>
                  <a:pt x="14217" y="0"/>
                </a:moveTo>
                <a:lnTo>
                  <a:pt x="2073" y="7024"/>
                </a:lnTo>
                <a:lnTo>
                  <a:pt x="0" y="14794"/>
                </a:lnTo>
                <a:lnTo>
                  <a:pt x="58587" y="116070"/>
                </a:lnTo>
                <a:lnTo>
                  <a:pt x="88238" y="65661"/>
                </a:lnTo>
                <a:lnTo>
                  <a:pt x="58770" y="65661"/>
                </a:lnTo>
                <a:lnTo>
                  <a:pt x="21986" y="2075"/>
                </a:lnTo>
                <a:lnTo>
                  <a:pt x="14217" y="0"/>
                </a:lnTo>
                <a:close/>
              </a:path>
              <a:path w="117908" h="116070">
                <a:moveTo>
                  <a:pt x="103798" y="325"/>
                </a:moveTo>
                <a:lnTo>
                  <a:pt x="96013" y="2343"/>
                </a:lnTo>
                <a:lnTo>
                  <a:pt x="58770" y="65661"/>
                </a:lnTo>
                <a:lnTo>
                  <a:pt x="88238" y="65661"/>
                </a:lnTo>
                <a:lnTo>
                  <a:pt x="117908" y="15220"/>
                </a:lnTo>
                <a:lnTo>
                  <a:pt x="115888" y="7437"/>
                </a:lnTo>
                <a:lnTo>
                  <a:pt x="103798" y="325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43473" y="3670721"/>
            <a:ext cx="430214" cy="431905"/>
          </a:xfrm>
          <a:custGeom>
            <a:avLst/>
            <a:gdLst/>
            <a:ahLst/>
            <a:cxnLst/>
            <a:rect l="l" t="t" r="r" b="b"/>
            <a:pathLst>
              <a:path w="430214" h="431905">
                <a:moveTo>
                  <a:pt x="0" y="215952"/>
                </a:moveTo>
                <a:lnTo>
                  <a:pt x="6251" y="164056"/>
                </a:lnTo>
                <a:lnTo>
                  <a:pt x="24009" y="116710"/>
                </a:lnTo>
                <a:lnTo>
                  <a:pt x="51780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5" y="2826"/>
                </a:lnTo>
                <a:lnTo>
                  <a:pt x="215106" y="0"/>
                </a:lnTo>
                <a:lnTo>
                  <a:pt x="232749" y="715"/>
                </a:lnTo>
                <a:lnTo>
                  <a:pt x="283097" y="11009"/>
                </a:lnTo>
                <a:lnTo>
                  <a:pt x="328416" y="32354"/>
                </a:lnTo>
                <a:lnTo>
                  <a:pt x="367210" y="63251"/>
                </a:lnTo>
                <a:lnTo>
                  <a:pt x="397985" y="102198"/>
                </a:lnTo>
                <a:lnTo>
                  <a:pt x="419247" y="147695"/>
                </a:lnTo>
                <a:lnTo>
                  <a:pt x="429500" y="198241"/>
                </a:lnTo>
                <a:lnTo>
                  <a:pt x="430214" y="215952"/>
                </a:lnTo>
                <a:lnTo>
                  <a:pt x="429500" y="233664"/>
                </a:lnTo>
                <a:lnTo>
                  <a:pt x="419247" y="284210"/>
                </a:lnTo>
                <a:lnTo>
                  <a:pt x="397985" y="329707"/>
                </a:lnTo>
                <a:lnTo>
                  <a:pt x="367210" y="368654"/>
                </a:lnTo>
                <a:lnTo>
                  <a:pt x="328416" y="399551"/>
                </a:lnTo>
                <a:lnTo>
                  <a:pt x="283097" y="420896"/>
                </a:lnTo>
                <a:lnTo>
                  <a:pt x="232749" y="431190"/>
                </a:lnTo>
                <a:lnTo>
                  <a:pt x="215106" y="431905"/>
                </a:lnTo>
                <a:lnTo>
                  <a:pt x="197464" y="431190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42717" y="3240088"/>
            <a:ext cx="1268" cy="430633"/>
          </a:xfrm>
          <a:custGeom>
            <a:avLst/>
            <a:gdLst/>
            <a:ahLst/>
            <a:cxnLst/>
            <a:rect l="l" t="t" r="r" b="b"/>
            <a:pathLst>
              <a:path w="1268" h="430633">
                <a:moveTo>
                  <a:pt x="0" y="0"/>
                </a:moveTo>
                <a:lnTo>
                  <a:pt x="1268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55408" y="4103897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55408" y="3785751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12546" y="37571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5222240" y="4185003"/>
            <a:ext cx="3898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i="1" spc="-40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827960" y="3675485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2"/>
                </a:moveTo>
                <a:lnTo>
                  <a:pt x="6251" y="164056"/>
                </a:lnTo>
                <a:lnTo>
                  <a:pt x="24009" y="116710"/>
                </a:lnTo>
                <a:lnTo>
                  <a:pt x="51779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4" y="2826"/>
                </a:lnTo>
                <a:lnTo>
                  <a:pt x="215106" y="0"/>
                </a:lnTo>
                <a:lnTo>
                  <a:pt x="232748" y="715"/>
                </a:lnTo>
                <a:lnTo>
                  <a:pt x="283096" y="11009"/>
                </a:lnTo>
                <a:lnTo>
                  <a:pt x="328414" y="32354"/>
                </a:lnTo>
                <a:lnTo>
                  <a:pt x="367208" y="63251"/>
                </a:lnTo>
                <a:lnTo>
                  <a:pt x="397983" y="102198"/>
                </a:lnTo>
                <a:lnTo>
                  <a:pt x="419245" y="147695"/>
                </a:lnTo>
                <a:lnTo>
                  <a:pt x="429498" y="198241"/>
                </a:lnTo>
                <a:lnTo>
                  <a:pt x="430211" y="215952"/>
                </a:lnTo>
                <a:lnTo>
                  <a:pt x="429498" y="233664"/>
                </a:lnTo>
                <a:lnTo>
                  <a:pt x="419245" y="284210"/>
                </a:lnTo>
                <a:lnTo>
                  <a:pt x="397983" y="329707"/>
                </a:lnTo>
                <a:lnTo>
                  <a:pt x="367208" y="368654"/>
                </a:lnTo>
                <a:lnTo>
                  <a:pt x="328414" y="399551"/>
                </a:lnTo>
                <a:lnTo>
                  <a:pt x="283096" y="420896"/>
                </a:lnTo>
                <a:lnTo>
                  <a:pt x="232748" y="431190"/>
                </a:lnTo>
                <a:lnTo>
                  <a:pt x="215106" y="431905"/>
                </a:lnTo>
                <a:lnTo>
                  <a:pt x="197464" y="431190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027205" y="3244850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0"/>
                </a:moveTo>
                <a:lnTo>
                  <a:pt x="1268" y="43063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039894" y="4108660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039894" y="3790515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2762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997032" y="376194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122862" y="3240088"/>
            <a:ext cx="2917824" cy="7937"/>
          </a:xfrm>
          <a:custGeom>
            <a:avLst/>
            <a:gdLst/>
            <a:ahLst/>
            <a:cxnLst/>
            <a:rect l="l" t="t" r="r" b="b"/>
            <a:pathLst>
              <a:path w="2917824" h="7937">
                <a:moveTo>
                  <a:pt x="2917824" y="0"/>
                </a:moveTo>
                <a:lnTo>
                  <a:pt x="0" y="79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7566977" y="4092928"/>
            <a:ext cx="3898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i="1" spc="-40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804618" y="3280370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779712" y="5996552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79712" y="5952123"/>
            <a:ext cx="168275" cy="44428"/>
          </a:xfrm>
          <a:custGeom>
            <a:avLst/>
            <a:gdLst/>
            <a:ahLst/>
            <a:cxnLst/>
            <a:rect l="l" t="t" r="r" b="b"/>
            <a:pathLst>
              <a:path w="168275" h="44428">
                <a:moveTo>
                  <a:pt x="168275" y="0"/>
                </a:moveTo>
                <a:lnTo>
                  <a:pt x="0" y="444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779712" y="5801069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779712" y="5755372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168275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779712" y="5891195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79712" y="5845498"/>
            <a:ext cx="168275" cy="45697"/>
          </a:xfrm>
          <a:custGeom>
            <a:avLst/>
            <a:gdLst/>
            <a:ahLst/>
            <a:cxnLst/>
            <a:rect l="l" t="t" r="r" b="b"/>
            <a:pathLst>
              <a:path w="168275" h="45697">
                <a:moveTo>
                  <a:pt x="168275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79712" y="5709676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79713" y="5694444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856202" y="5226050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56202" y="6018131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 txBox="1"/>
          <p:nvPr/>
        </p:nvSpPr>
        <p:spPr>
          <a:xfrm>
            <a:off x="2381528" y="5428014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2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668128" y="5461353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900722" y="6471330"/>
            <a:ext cx="116205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783277" y="4926465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019300" y="5990201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019300" y="5945774"/>
            <a:ext cx="168274" cy="44428"/>
          </a:xfrm>
          <a:custGeom>
            <a:avLst/>
            <a:gdLst/>
            <a:ahLst/>
            <a:cxnLst/>
            <a:rect l="l" t="t" r="r" b="b"/>
            <a:pathLst>
              <a:path w="168274" h="44428">
                <a:moveTo>
                  <a:pt x="168274" y="0"/>
                </a:moveTo>
                <a:lnTo>
                  <a:pt x="0" y="444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19300" y="5794719"/>
            <a:ext cx="168274" cy="44428"/>
          </a:xfrm>
          <a:custGeom>
            <a:avLst/>
            <a:gdLst/>
            <a:ahLst/>
            <a:cxnLst/>
            <a:rect l="l" t="t" r="r" b="b"/>
            <a:pathLst>
              <a:path w="168274" h="44428">
                <a:moveTo>
                  <a:pt x="0" y="0"/>
                </a:moveTo>
                <a:lnTo>
                  <a:pt x="168274" y="444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19300" y="5749023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019300" y="5884845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19300" y="583914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019300" y="5703326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019299" y="5688094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95788" y="5219700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095788" y="6011781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872047" y="5519650"/>
            <a:ext cx="295101" cy="631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19515" y="5546725"/>
            <a:ext cx="1496" cy="412945"/>
          </a:xfrm>
          <a:custGeom>
            <a:avLst/>
            <a:gdLst/>
            <a:ahLst/>
            <a:cxnLst/>
            <a:rect l="l" t="t" r="r" b="b"/>
            <a:pathLst>
              <a:path w="1496" h="412945">
                <a:moveTo>
                  <a:pt x="1496" y="0"/>
                </a:moveTo>
                <a:lnTo>
                  <a:pt x="0" y="41294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60837" y="5868804"/>
            <a:ext cx="117906" cy="116070"/>
          </a:xfrm>
          <a:custGeom>
            <a:avLst/>
            <a:gdLst/>
            <a:ahLst/>
            <a:cxnLst/>
            <a:rect l="l" t="t" r="r" b="b"/>
            <a:pathLst>
              <a:path w="117906" h="116070">
                <a:moveTo>
                  <a:pt x="14216" y="0"/>
                </a:moveTo>
                <a:lnTo>
                  <a:pt x="2073" y="7024"/>
                </a:lnTo>
                <a:lnTo>
                  <a:pt x="0" y="14793"/>
                </a:lnTo>
                <a:lnTo>
                  <a:pt x="58587" y="116070"/>
                </a:lnTo>
                <a:lnTo>
                  <a:pt x="88238" y="65661"/>
                </a:lnTo>
                <a:lnTo>
                  <a:pt x="58769" y="65661"/>
                </a:lnTo>
                <a:lnTo>
                  <a:pt x="21986" y="2074"/>
                </a:lnTo>
                <a:lnTo>
                  <a:pt x="14216" y="0"/>
                </a:lnTo>
                <a:close/>
              </a:path>
              <a:path w="117906" h="116070">
                <a:moveTo>
                  <a:pt x="103797" y="324"/>
                </a:moveTo>
                <a:lnTo>
                  <a:pt x="96013" y="2342"/>
                </a:lnTo>
                <a:lnTo>
                  <a:pt x="58769" y="65661"/>
                </a:lnTo>
                <a:lnTo>
                  <a:pt x="88238" y="65661"/>
                </a:lnTo>
                <a:lnTo>
                  <a:pt x="117906" y="15220"/>
                </a:lnTo>
                <a:lnTo>
                  <a:pt x="115888" y="7436"/>
                </a:lnTo>
                <a:lnTo>
                  <a:pt x="103797" y="324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27124" y="5629697"/>
            <a:ext cx="431799" cy="431905"/>
          </a:xfrm>
          <a:custGeom>
            <a:avLst/>
            <a:gdLst/>
            <a:ahLst/>
            <a:cxnLst/>
            <a:rect l="l" t="t" r="r" b="b"/>
            <a:pathLst>
              <a:path w="431799" h="431905">
                <a:moveTo>
                  <a:pt x="0" y="215952"/>
                </a:moveTo>
                <a:lnTo>
                  <a:pt x="6274" y="164056"/>
                </a:lnTo>
                <a:lnTo>
                  <a:pt x="24098" y="116710"/>
                </a:lnTo>
                <a:lnTo>
                  <a:pt x="51970" y="75413"/>
                </a:lnTo>
                <a:lnTo>
                  <a:pt x="88392" y="41666"/>
                </a:lnTo>
                <a:lnTo>
                  <a:pt x="131861" y="16970"/>
                </a:lnTo>
                <a:lnTo>
                  <a:pt x="180879" y="2826"/>
                </a:lnTo>
                <a:lnTo>
                  <a:pt x="215899" y="0"/>
                </a:lnTo>
                <a:lnTo>
                  <a:pt x="233607" y="715"/>
                </a:lnTo>
                <a:lnTo>
                  <a:pt x="284141" y="11009"/>
                </a:lnTo>
                <a:lnTo>
                  <a:pt x="329626" y="32354"/>
                </a:lnTo>
                <a:lnTo>
                  <a:pt x="368564" y="63251"/>
                </a:lnTo>
                <a:lnTo>
                  <a:pt x="399453" y="102198"/>
                </a:lnTo>
                <a:lnTo>
                  <a:pt x="420793" y="147695"/>
                </a:lnTo>
                <a:lnTo>
                  <a:pt x="431084" y="198241"/>
                </a:lnTo>
                <a:lnTo>
                  <a:pt x="431799" y="215952"/>
                </a:lnTo>
                <a:lnTo>
                  <a:pt x="431084" y="233664"/>
                </a:lnTo>
                <a:lnTo>
                  <a:pt x="420793" y="284210"/>
                </a:lnTo>
                <a:lnTo>
                  <a:pt x="399453" y="329707"/>
                </a:lnTo>
                <a:lnTo>
                  <a:pt x="368564" y="368654"/>
                </a:lnTo>
                <a:lnTo>
                  <a:pt x="329626" y="399551"/>
                </a:lnTo>
                <a:lnTo>
                  <a:pt x="284141" y="420896"/>
                </a:lnTo>
                <a:lnTo>
                  <a:pt x="233607" y="431189"/>
                </a:lnTo>
                <a:lnTo>
                  <a:pt x="215899" y="431905"/>
                </a:lnTo>
                <a:lnTo>
                  <a:pt x="198192" y="431189"/>
                </a:lnTo>
                <a:lnTo>
                  <a:pt x="147658" y="420896"/>
                </a:lnTo>
                <a:lnTo>
                  <a:pt x="102173" y="399551"/>
                </a:lnTo>
                <a:lnTo>
                  <a:pt x="63235" y="368654"/>
                </a:lnTo>
                <a:lnTo>
                  <a:pt x="32346" y="329707"/>
                </a:lnTo>
                <a:lnTo>
                  <a:pt x="11006" y="284210"/>
                </a:lnTo>
                <a:lnTo>
                  <a:pt x="715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27103" y="5199062"/>
            <a:ext cx="1273" cy="430633"/>
          </a:xfrm>
          <a:custGeom>
            <a:avLst/>
            <a:gdLst/>
            <a:ahLst/>
            <a:cxnLst/>
            <a:rect l="l" t="t" r="r" b="b"/>
            <a:pathLst>
              <a:path w="1273" h="430633">
                <a:moveTo>
                  <a:pt x="0" y="0"/>
                </a:moveTo>
                <a:lnTo>
                  <a:pt x="1273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339841" y="6062872"/>
            <a:ext cx="1273" cy="445877"/>
          </a:xfrm>
          <a:custGeom>
            <a:avLst/>
            <a:gdLst/>
            <a:ahLst/>
            <a:cxnLst/>
            <a:rect l="l" t="t" r="r" b="b"/>
            <a:pathLst>
              <a:path w="1273" h="445877">
                <a:moveTo>
                  <a:pt x="0" y="0"/>
                </a:moveTo>
                <a:lnTo>
                  <a:pt x="1273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39841" y="5744726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96978" y="57161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 txBox="1"/>
          <p:nvPr/>
        </p:nvSpPr>
        <p:spPr>
          <a:xfrm>
            <a:off x="3008905" y="5194895"/>
            <a:ext cx="16383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306512" y="5210173"/>
            <a:ext cx="1549399" cy="0"/>
          </a:xfrm>
          <a:custGeom>
            <a:avLst/>
            <a:gdLst/>
            <a:ahLst/>
            <a:cxnLst/>
            <a:rect l="l" t="t" r="r" b="b"/>
            <a:pathLst>
              <a:path w="1549399">
                <a:moveTo>
                  <a:pt x="15493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39850" y="6480173"/>
            <a:ext cx="1549399" cy="0"/>
          </a:xfrm>
          <a:custGeom>
            <a:avLst/>
            <a:gdLst/>
            <a:ahLst/>
            <a:cxnLst/>
            <a:rect l="l" t="t" r="r" b="b"/>
            <a:pathLst>
              <a:path w="1549399">
                <a:moveTo>
                  <a:pt x="15493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 txBox="1"/>
          <p:nvPr/>
        </p:nvSpPr>
        <p:spPr>
          <a:xfrm>
            <a:off x="684505" y="5669315"/>
            <a:ext cx="40640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2</a:t>
            </a:r>
            <a:r>
              <a:rPr sz="1600" i="1" spc="-40" dirty="0">
                <a:latin typeface="Times New Roman"/>
                <a:cs typeface="Times New Roman"/>
              </a:rPr>
              <a:t>m</a:t>
            </a:r>
            <a:r>
              <a:rPr sz="1600" i="1" spc="-1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221756" y="5482034"/>
            <a:ext cx="652145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7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350" i="1" spc="112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Symbol"/>
                <a:cs typeface="Symbol"/>
              </a:rPr>
              <a:t>= </a:t>
            </a:r>
            <a:r>
              <a:rPr sz="1600" spc="8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5096276" y="5351419"/>
            <a:ext cx="21653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4896902" y="5634787"/>
            <a:ext cx="6146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1600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Symbol"/>
                <a:cs typeface="Symbol"/>
              </a:rPr>
              <a:t>+</a:t>
            </a:r>
            <a:r>
              <a:rPr sz="1600" spc="-9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8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4893436" y="5630521"/>
            <a:ext cx="624430" cy="0"/>
          </a:xfrm>
          <a:custGeom>
            <a:avLst/>
            <a:gdLst/>
            <a:ahLst/>
            <a:cxnLst/>
            <a:rect l="l" t="t" r="r" b="b"/>
            <a:pathLst>
              <a:path w="624430">
                <a:moveTo>
                  <a:pt x="0" y="0"/>
                </a:moveTo>
                <a:lnTo>
                  <a:pt x="624430" y="0"/>
                </a:lnTo>
              </a:path>
            </a:pathLst>
          </a:custGeom>
          <a:ln w="1012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371705" y="5440679"/>
            <a:ext cx="1645919" cy="586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423023" y="5468937"/>
            <a:ext cx="1543050" cy="482600"/>
          </a:xfrm>
          <a:custGeom>
            <a:avLst/>
            <a:gdLst/>
            <a:ahLst/>
            <a:cxnLst/>
            <a:rect l="l" t="t" r="r" b="b"/>
            <a:pathLst>
              <a:path w="1543050" h="482600">
                <a:moveTo>
                  <a:pt x="0" y="0"/>
                </a:moveTo>
                <a:lnTo>
                  <a:pt x="1543050" y="0"/>
                </a:lnTo>
                <a:lnTo>
                  <a:pt x="154305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423023" y="5468937"/>
            <a:ext cx="1543049" cy="482599"/>
          </a:xfrm>
          <a:custGeom>
            <a:avLst/>
            <a:gdLst/>
            <a:ahLst/>
            <a:cxnLst/>
            <a:rect l="l" t="t" r="r" b="b"/>
            <a:pathLst>
              <a:path w="1543049" h="482599">
                <a:moveTo>
                  <a:pt x="0" y="0"/>
                </a:moveTo>
                <a:lnTo>
                  <a:pt x="1543049" y="0"/>
                </a:lnTo>
                <a:lnTo>
                  <a:pt x="1543049" y="482599"/>
                </a:lnTo>
                <a:lnTo>
                  <a:pt x="0" y="48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 txBox="1"/>
          <p:nvPr/>
        </p:nvSpPr>
        <p:spPr>
          <a:xfrm>
            <a:off x="6572869" y="5540970"/>
            <a:ext cx="90931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7804" algn="l"/>
              </a:tabLst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I	</a:t>
            </a:r>
            <a:r>
              <a:rPr sz="1600" spc="-1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sz="1600" spc="-14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1.</a:t>
            </a:r>
            <a:r>
              <a:rPr sz="1600" spc="8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60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6652507" y="5680472"/>
            <a:ext cx="8445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9" name="object 105">
            <a:extLst>
              <a:ext uri="{FF2B5EF4-FFF2-40B4-BE49-F238E27FC236}">
                <a16:creationId xmlns:a16="http://schemas.microsoft.com/office/drawing/2014/main" id="{40B2B9E6-892A-654B-A37F-64B9282ABDF6}"/>
              </a:ext>
            </a:extLst>
          </p:cNvPr>
          <p:cNvSpPr txBox="1"/>
          <p:nvPr/>
        </p:nvSpPr>
        <p:spPr>
          <a:xfrm>
            <a:off x="737205" y="1888172"/>
            <a:ext cx="13271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9380" algn="l"/>
              </a:tabLst>
            </a:pPr>
            <a:r>
              <a:rPr sz="1600" u="heavy" dirty="0">
                <a:latin typeface="Times New Roman"/>
                <a:cs typeface="Times New Roman"/>
              </a:rPr>
              <a:t> 	</a:t>
            </a:r>
            <a:endParaRPr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8ED72B69-E893-8A4F-BBE9-0B599D4D1885}"/>
                  </a:ext>
                </a:extLst>
              </p14:cNvPr>
              <p14:cNvContentPartPr/>
              <p14:nvPr/>
            </p14:nvContentPartPr>
            <p14:xfrm>
              <a:off x="2035577" y="1301652"/>
              <a:ext cx="79200" cy="680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8ED72B69-E893-8A4F-BBE9-0B599D4D18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6577" y="1293012"/>
                <a:ext cx="96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C26B4F59-8C5F-8B4E-BAB9-8C259AC0E039}"/>
                  </a:ext>
                </a:extLst>
              </p14:cNvPr>
              <p14:cNvContentPartPr/>
              <p14:nvPr/>
            </p14:nvContentPartPr>
            <p14:xfrm>
              <a:off x="3282617" y="1325052"/>
              <a:ext cx="76680" cy="662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C26B4F59-8C5F-8B4E-BAB9-8C259AC0E0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3977" y="1316052"/>
                <a:ext cx="94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B025A404-1B11-E842-B463-399F4EBBA31E}"/>
                  </a:ext>
                </a:extLst>
              </p14:cNvPr>
              <p14:cNvContentPartPr/>
              <p14:nvPr/>
            </p14:nvContentPartPr>
            <p14:xfrm>
              <a:off x="2059697" y="2572812"/>
              <a:ext cx="114840" cy="702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B025A404-1B11-E842-B463-399F4EBBA3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1057" y="2564172"/>
                <a:ext cx="132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5515BA7C-D8D8-D342-A6F6-E275A7FFF354}"/>
                  </a:ext>
                </a:extLst>
              </p14:cNvPr>
              <p14:cNvContentPartPr/>
              <p14:nvPr/>
            </p14:nvContentPartPr>
            <p14:xfrm>
              <a:off x="3336977" y="2603052"/>
              <a:ext cx="40680" cy="2448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5515BA7C-D8D8-D342-A6F6-E275A7FFF3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7977" y="2594052"/>
                <a:ext cx="58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56D40CC-88A1-CD49-8C74-EBF3ED07FC25}"/>
                  </a:ext>
                </a:extLst>
              </p14:cNvPr>
              <p14:cNvContentPartPr/>
              <p14:nvPr/>
            </p14:nvContentPartPr>
            <p14:xfrm>
              <a:off x="6106817" y="2556612"/>
              <a:ext cx="45360" cy="644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56D40CC-88A1-CD49-8C74-EBF3ED07FC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8177" y="2547612"/>
                <a:ext cx="63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6ADCC8BE-AFBA-1448-8BFA-7F6E4FEB9B4F}"/>
                  </a:ext>
                </a:extLst>
              </p14:cNvPr>
              <p14:cNvContentPartPr/>
              <p14:nvPr/>
            </p14:nvContentPartPr>
            <p14:xfrm>
              <a:off x="6107537" y="1313172"/>
              <a:ext cx="73800" cy="640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6ADCC8BE-AFBA-1448-8BFA-7F6E4FEB9B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8537" y="1304172"/>
                <a:ext cx="91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E9436A5-8657-8841-B8F1-E131A4989BF4}"/>
                  </a:ext>
                </a:extLst>
              </p14:cNvPr>
              <p14:cNvContentPartPr/>
              <p14:nvPr/>
            </p14:nvContentPartPr>
            <p14:xfrm>
              <a:off x="1788617" y="3322692"/>
              <a:ext cx="85680" cy="6480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E9436A5-8657-8841-B8F1-E131A4989B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9977" y="3313692"/>
                <a:ext cx="1033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C00C79F2-A473-EE4A-84EC-DB5081CB835D}"/>
                  </a:ext>
                </a:extLst>
              </p14:cNvPr>
              <p14:cNvContentPartPr/>
              <p14:nvPr/>
            </p14:nvContentPartPr>
            <p14:xfrm>
              <a:off x="1795457" y="4562892"/>
              <a:ext cx="65520" cy="507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C00C79F2-A473-EE4A-84EC-DB5081CB835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6817" y="4554252"/>
                <a:ext cx="83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538384FE-297D-3D4E-ABB4-7F4CCFD05902}"/>
                  </a:ext>
                </a:extLst>
              </p14:cNvPr>
              <p14:cNvContentPartPr/>
              <p14:nvPr/>
            </p14:nvContentPartPr>
            <p14:xfrm>
              <a:off x="2060417" y="5195052"/>
              <a:ext cx="54000" cy="403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538384FE-297D-3D4E-ABB4-7F4CCFD059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51417" y="5186412"/>
                <a:ext cx="71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8BC92C0E-A10B-444C-A113-6131073CAD70}"/>
                  </a:ext>
                </a:extLst>
              </p14:cNvPr>
              <p14:cNvContentPartPr/>
              <p14:nvPr/>
            </p14:nvContentPartPr>
            <p14:xfrm>
              <a:off x="2061857" y="6457212"/>
              <a:ext cx="64800" cy="295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8BC92C0E-A10B-444C-A113-6131073CAD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53217" y="6448212"/>
                <a:ext cx="82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3DF7751-2DF3-5342-976C-1B3B9EA0FCAD}"/>
                  </a:ext>
                </a:extLst>
              </p14:cNvPr>
              <p14:cNvContentPartPr/>
              <p14:nvPr/>
            </p14:nvContentPartPr>
            <p14:xfrm>
              <a:off x="5881097" y="3234132"/>
              <a:ext cx="68040" cy="486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3DF7751-2DF3-5342-976C-1B3B9EA0FC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72097" y="3225132"/>
                <a:ext cx="856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864E5DF7-21D4-0A4A-9929-84E116222B84}"/>
                  </a:ext>
                </a:extLst>
              </p14:cNvPr>
              <p14:cNvContentPartPr/>
              <p14:nvPr/>
            </p14:nvContentPartPr>
            <p14:xfrm>
              <a:off x="5890097" y="4496292"/>
              <a:ext cx="88560" cy="72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864E5DF7-21D4-0A4A-9929-84E116222B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81097" y="4487292"/>
                <a:ext cx="106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ECB99F6-5A2C-8941-B5C0-EAEDBFF88102}"/>
                  </a:ext>
                </a:extLst>
              </p14:cNvPr>
              <p14:cNvContentPartPr/>
              <p14:nvPr/>
            </p14:nvContentPartPr>
            <p14:xfrm>
              <a:off x="6660137" y="3212532"/>
              <a:ext cx="54000" cy="640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ECB99F6-5A2C-8941-B5C0-EAEDBFF881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51497" y="3203892"/>
                <a:ext cx="71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8F9728D7-E3FD-7941-9524-4A10B489FA89}"/>
                  </a:ext>
                </a:extLst>
              </p14:cNvPr>
              <p14:cNvContentPartPr/>
              <p14:nvPr/>
            </p14:nvContentPartPr>
            <p14:xfrm>
              <a:off x="6659057" y="4524372"/>
              <a:ext cx="55080" cy="482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8F9728D7-E3FD-7941-9524-4A10B489FA8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50057" y="4515372"/>
                <a:ext cx="727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D90A0BD-B982-164F-98DB-8A1F49E348BB}"/>
                  </a:ext>
                </a:extLst>
              </p14:cNvPr>
              <p14:cNvContentPartPr/>
              <p14:nvPr/>
            </p14:nvContentPartPr>
            <p14:xfrm>
              <a:off x="7401737" y="3243492"/>
              <a:ext cx="23760" cy="370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D90A0BD-B982-164F-98DB-8A1F49E348B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93097" y="3234492"/>
                <a:ext cx="41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031F72C8-905E-B945-BD34-53505108AD56}"/>
                  </a:ext>
                </a:extLst>
              </p14:cNvPr>
              <p14:cNvContentPartPr/>
              <p14:nvPr/>
            </p14:nvContentPartPr>
            <p14:xfrm>
              <a:off x="7392017" y="4506372"/>
              <a:ext cx="28800" cy="442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031F72C8-905E-B945-BD34-53505108AD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83377" y="4497372"/>
                <a:ext cx="4644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7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568008"/>
            <a:ext cx="4682490" cy="146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4"/>
              </a:spcBef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By using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, solve for </a:t>
            </a:r>
            <a:r>
              <a:rPr sz="1800" i="1" spc="-60" dirty="0">
                <a:solidFill>
                  <a:srgbClr val="4F81BD"/>
                </a:solidFill>
                <a:latin typeface="Calibri"/>
                <a:cs typeface="Calibri"/>
              </a:rPr>
              <a:t>v</a:t>
            </a:r>
            <a:r>
              <a:rPr sz="1800" i="1" spc="-89" baseline="-20833" dirty="0">
                <a:solidFill>
                  <a:srgbClr val="6095C9"/>
                </a:solidFill>
                <a:latin typeface="Calibri"/>
                <a:cs typeface="Calibri"/>
              </a:rPr>
              <a:t>x </a:t>
            </a:r>
            <a:r>
              <a:rPr sz="1800" i="1" spc="-209" baseline="-20833" dirty="0">
                <a:solidFill>
                  <a:srgbClr val="6095C9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1800" i="1" spc="0" dirty="0">
                <a:solidFill>
                  <a:srgbClr val="4F81BD"/>
                </a:solidFill>
                <a:latin typeface="Calibri"/>
                <a:cs typeface="Calibri"/>
              </a:rPr>
              <a:t>i</a:t>
            </a:r>
            <a:r>
              <a:rPr sz="1800" i="1" spc="0" baseline="-20833" dirty="0">
                <a:solidFill>
                  <a:srgbClr val="6095C9"/>
                </a:solidFill>
                <a:latin typeface="Calibri"/>
                <a:cs typeface="Calibri"/>
              </a:rPr>
              <a:t>x</a:t>
            </a:r>
            <a:r>
              <a:rPr sz="1800" spc="0" dirty="0">
                <a:solidFill>
                  <a:srgbClr val="6095C9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388683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Fo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6917" y="4173099"/>
            <a:ext cx="2833819" cy="1822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79126"/>
              </p:ext>
            </p:extLst>
          </p:nvPr>
        </p:nvGraphicFramePr>
        <p:xfrm>
          <a:off x="2064739" y="2197465"/>
          <a:ext cx="4814491" cy="1676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814" y="226695"/>
            <a:ext cx="335026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Problem (2)  Source Transform</a:t>
            </a:r>
            <a:r>
              <a:rPr lang="en-US" spc="-60" dirty="0">
                <a:solidFill>
                  <a:srgbClr val="FF0000"/>
                </a:solidFill>
                <a:latin typeface="Calibri"/>
                <a:cs typeface="Calibri"/>
              </a:rPr>
              <a:t>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7062" y="1430339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6298" y="892176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0" y="0"/>
                </a:moveTo>
                <a:lnTo>
                  <a:pt x="1586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2173" y="1971675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0" y="0"/>
                </a:moveTo>
                <a:lnTo>
                  <a:pt x="1586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2173" y="1566863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9310" y="15382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0025" y="1499991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9"/>
                </a:lnTo>
                <a:lnTo>
                  <a:pt x="109190" y="482030"/>
                </a:lnTo>
                <a:lnTo>
                  <a:pt x="144136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1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3143" y="1648754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1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9817" y="1572624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9262" y="2033488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538261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1323" y="927100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557314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7913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6963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25874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1438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1575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8725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8588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5738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3837" y="9175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24188" y="9175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5798" y="19002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5800" y="18446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5798" y="16557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5800" y="15986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5798" y="17684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5800" y="17113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5798" y="15414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5800" y="15224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91050" y="93662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91050" y="19272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4774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03824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2737" y="822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48299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78437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5587" y="822326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05449" y="8223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2600" y="822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0699" y="91757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91049" y="91757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62662" y="19002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62662" y="1844676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62662" y="16557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62662" y="1598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62662" y="17684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2662" y="17113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2662" y="15414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62662" y="15224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57912" y="93662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57912" y="19272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57912" y="917575"/>
            <a:ext cx="1069974" cy="1"/>
          </a:xfrm>
          <a:custGeom>
            <a:avLst/>
            <a:gdLst/>
            <a:ahLst/>
            <a:cxnLst/>
            <a:rect l="l" t="t" r="r" b="b"/>
            <a:pathLst>
              <a:path w="1069974" h="1">
                <a:moveTo>
                  <a:pt x="1069974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90850" y="2528887"/>
            <a:ext cx="4252911" cy="42862"/>
          </a:xfrm>
          <a:custGeom>
            <a:avLst/>
            <a:gdLst/>
            <a:ahLst/>
            <a:cxnLst/>
            <a:rect l="l" t="t" r="r" b="b"/>
            <a:pathLst>
              <a:path w="4252911" h="42862">
                <a:moveTo>
                  <a:pt x="4252911" y="0"/>
                </a:moveTo>
                <a:lnTo>
                  <a:pt x="0" y="428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274887" y="1660525"/>
            <a:ext cx="81153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64845" algn="l"/>
                <a:tab pos="798195" algn="l"/>
              </a:tabLst>
            </a:pPr>
            <a:r>
              <a:rPr sz="1800" spc="-45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73450" y="10493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41775" y="15605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32387" y="5127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89587" y="15605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66025" y="14938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80150" y="14779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05550" y="10112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56112" y="461962"/>
            <a:ext cx="194310" cy="57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975" algn="ctr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63500" algn="ctr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29137" y="2357437"/>
            <a:ext cx="1511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213598" y="4237039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5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62837" y="3698875"/>
            <a:ext cx="1588" cy="538162"/>
          </a:xfrm>
          <a:custGeom>
            <a:avLst/>
            <a:gdLst/>
            <a:ahLst/>
            <a:cxnLst/>
            <a:rect l="l" t="t" r="r" b="b"/>
            <a:pathLst>
              <a:path w="1588" h="538162">
                <a:moveTo>
                  <a:pt x="0" y="0"/>
                </a:moveTo>
                <a:lnTo>
                  <a:pt x="1588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8712" y="4778375"/>
            <a:ext cx="1588" cy="557212"/>
          </a:xfrm>
          <a:custGeom>
            <a:avLst/>
            <a:gdLst/>
            <a:ahLst/>
            <a:cxnLst/>
            <a:rect l="l" t="t" r="r" b="b"/>
            <a:pathLst>
              <a:path w="1588" h="557212">
                <a:moveTo>
                  <a:pt x="0" y="0"/>
                </a:moveTo>
                <a:lnTo>
                  <a:pt x="1588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78712" y="437356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35850" y="43449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06850" y="437991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19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92550" y="439896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55563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2550" y="458787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5556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92550" y="46434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92550" y="447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92550" y="4530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92550" y="47005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06850" y="47577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19049"/>
                </a:moveTo>
                <a:lnTo>
                  <a:pt x="95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05262" y="4795837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1587" y="56673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05262" y="37607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1587" y="5857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2337" y="47069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32337" y="465137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32337" y="4462464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32337" y="44053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32337" y="45751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32337" y="45180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32337" y="43481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32337" y="432911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27587" y="374332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27587" y="47339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21314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40363" y="36290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9274" y="36290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84838" y="36290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14974" y="3629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72124" y="36290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41988" y="3629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99138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37238" y="3724275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56673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27588" y="3724275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58578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99198" y="47069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99198" y="465137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99198" y="4462464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99198" y="44053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99198" y="45751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99198" y="4518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99198" y="43481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99198" y="432911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94448" y="374332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94448" y="473392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94449" y="3724275"/>
            <a:ext cx="1069975" cy="0"/>
          </a:xfrm>
          <a:custGeom>
            <a:avLst/>
            <a:gdLst/>
            <a:ahLst/>
            <a:cxnLst/>
            <a:rect l="l" t="t" r="r" b="b"/>
            <a:pathLst>
              <a:path w="1069975">
                <a:moveTo>
                  <a:pt x="106997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76574" y="5335587"/>
            <a:ext cx="4403723" cy="57149"/>
          </a:xfrm>
          <a:custGeom>
            <a:avLst/>
            <a:gdLst/>
            <a:ahLst/>
            <a:cxnLst/>
            <a:rect l="l" t="t" r="r" b="b"/>
            <a:pathLst>
              <a:path w="4403723" h="57149">
                <a:moveTo>
                  <a:pt x="4403723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279650" y="4391025"/>
            <a:ext cx="4406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473450" y="44243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278312" y="43672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68925" y="33194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26125" y="43672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802562" y="43005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518275" y="42846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543676" y="3817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694237" y="3268662"/>
            <a:ext cx="193040" cy="57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765675" y="5164137"/>
            <a:ext cx="15240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5400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028950" y="3724275"/>
            <a:ext cx="1824037" cy="1588"/>
          </a:xfrm>
          <a:custGeom>
            <a:avLst/>
            <a:gdLst/>
            <a:ahLst/>
            <a:cxnLst/>
            <a:rect l="l" t="t" r="r" b="b"/>
            <a:pathLst>
              <a:path w="1824037" h="1588">
                <a:moveTo>
                  <a:pt x="18240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11462" y="4275139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060699" y="3736975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0" y="0"/>
                </a:moveTo>
                <a:lnTo>
                  <a:pt x="1586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076574" y="4816475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0" y="0"/>
                </a:moveTo>
                <a:lnTo>
                  <a:pt x="1586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76574" y="4411664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33712" y="43830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96EFAFF-374C-E145-9FEE-47B748A187EB}"/>
                  </a:ext>
                </a:extLst>
              </p14:cNvPr>
              <p14:cNvContentPartPr/>
              <p14:nvPr/>
            </p14:nvContentPartPr>
            <p14:xfrm>
              <a:off x="6107537" y="866412"/>
              <a:ext cx="55080" cy="6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96EFAFF-374C-E145-9FEE-47B748A187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537" y="848772"/>
                <a:ext cx="90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0464A2F-98BB-7446-96B1-D6C6296A1FF8}"/>
                  </a:ext>
                </a:extLst>
              </p14:cNvPr>
              <p14:cNvContentPartPr/>
              <p14:nvPr/>
            </p14:nvContentPartPr>
            <p14:xfrm>
              <a:off x="6184937" y="2518452"/>
              <a:ext cx="37800" cy="32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0464A2F-98BB-7446-96B1-D6C6296A1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937" y="2500812"/>
                <a:ext cx="73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02DF4FA-125A-6F4D-936C-50DEFE9E6764}"/>
                  </a:ext>
                </a:extLst>
              </p14:cNvPr>
              <p14:cNvContentPartPr/>
              <p14:nvPr/>
            </p14:nvContentPartPr>
            <p14:xfrm>
              <a:off x="6371057" y="3708972"/>
              <a:ext cx="38160" cy="42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02DF4FA-125A-6F4D-936C-50DEFE9E67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3417" y="3691332"/>
                <a:ext cx="73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D9BFD99-8F3E-1B44-A655-BB49C6336BB3}"/>
                  </a:ext>
                </a:extLst>
              </p14:cNvPr>
              <p14:cNvContentPartPr/>
              <p14:nvPr/>
            </p14:nvContentPartPr>
            <p14:xfrm>
              <a:off x="6381137" y="5321772"/>
              <a:ext cx="27360" cy="51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D9BFD99-8F3E-1B44-A655-BB49C6336B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3497" y="5304132"/>
                <a:ext cx="63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8226226-693F-6044-A247-E282F038ECDA}"/>
                  </a:ext>
                </a:extLst>
              </p14:cNvPr>
              <p14:cNvContentPartPr/>
              <p14:nvPr/>
            </p14:nvContentPartPr>
            <p14:xfrm>
              <a:off x="4817657" y="5326092"/>
              <a:ext cx="45360" cy="73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8226226-693F-6044-A247-E282F038EC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9657" y="5308452"/>
                <a:ext cx="81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D0FF99F-C52C-AC4E-AF82-4ADB158397E5}"/>
                  </a:ext>
                </a:extLst>
              </p14:cNvPr>
              <p14:cNvContentPartPr/>
              <p14:nvPr/>
            </p14:nvContentPartPr>
            <p14:xfrm>
              <a:off x="3994337" y="3702852"/>
              <a:ext cx="55440" cy="85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D0FF99F-C52C-AC4E-AF82-4ADB158397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6697" y="3685212"/>
                <a:ext cx="91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E0B81A0-8CFD-1648-B48A-AA648F782D00}"/>
                  </a:ext>
                </a:extLst>
              </p14:cNvPr>
              <p14:cNvContentPartPr/>
              <p14:nvPr/>
            </p14:nvContentPartPr>
            <p14:xfrm>
              <a:off x="3986417" y="5337252"/>
              <a:ext cx="56880" cy="36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E0B81A0-8CFD-1648-B48A-AA648F782D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8417" y="5319252"/>
                <a:ext cx="92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2B1303D-D352-ED4E-A1CC-380178084F9D}"/>
                  </a:ext>
                </a:extLst>
              </p14:cNvPr>
              <p14:cNvContentPartPr/>
              <p14:nvPr/>
            </p14:nvContentPartPr>
            <p14:xfrm>
              <a:off x="4576097" y="2496852"/>
              <a:ext cx="61920" cy="32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2B1303D-D352-ED4E-A1CC-380178084F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8457" y="2478852"/>
                <a:ext cx="97560" cy="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76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498" y="16970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54737" y="1158876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0612" y="22383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0612" y="18335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7750" y="18049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5825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5825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5825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5825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5825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5825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5825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5825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1075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1075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0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3849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2762" y="1087438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832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846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5612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5476" y="10874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2625" y="10874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0724" y="1182689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1074" y="1182689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92687" y="216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92687" y="2109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92687" y="1920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2687" y="1863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2687" y="2033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92687" y="1976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2687" y="1806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92687" y="1787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7937" y="1201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7937" y="2192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7938" y="1182688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5575" y="2795587"/>
            <a:ext cx="3476624" cy="57149"/>
          </a:xfrm>
          <a:custGeom>
            <a:avLst/>
            <a:gdLst/>
            <a:ahLst/>
            <a:cxnLst/>
            <a:rect l="l" t="t" r="r" b="b"/>
            <a:pathLst>
              <a:path w="3476624" h="57149">
                <a:moveTo>
                  <a:pt x="3476624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81175" y="1836737"/>
            <a:ext cx="4406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24262" y="18081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03675" y="6683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19612" y="18256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94462" y="176053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0175" y="174466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35575" y="1277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33762" y="750887"/>
            <a:ext cx="146685" cy="554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206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59162" y="2624137"/>
            <a:ext cx="1511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93987" y="1182688"/>
            <a:ext cx="850899" cy="1587"/>
          </a:xfrm>
          <a:custGeom>
            <a:avLst/>
            <a:gdLst/>
            <a:ahLst/>
            <a:cxnLst/>
            <a:rect l="l" t="t" r="r" b="b"/>
            <a:pathLst>
              <a:path w="850899" h="1587">
                <a:moveTo>
                  <a:pt x="850899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44750" y="172243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3987" y="1184275"/>
            <a:ext cx="1588" cy="538162"/>
          </a:xfrm>
          <a:custGeom>
            <a:avLst/>
            <a:gdLst/>
            <a:ahLst/>
            <a:cxnLst/>
            <a:rect l="l" t="t" r="r" b="b"/>
            <a:pathLst>
              <a:path w="1588" h="538162">
                <a:moveTo>
                  <a:pt x="0" y="0"/>
                </a:moveTo>
                <a:lnTo>
                  <a:pt x="1588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09862" y="2263775"/>
            <a:ext cx="1588" cy="557212"/>
          </a:xfrm>
          <a:custGeom>
            <a:avLst/>
            <a:gdLst/>
            <a:ahLst/>
            <a:cxnLst/>
            <a:rect l="l" t="t" r="r" b="b"/>
            <a:pathLst>
              <a:path w="1588" h="557212">
                <a:moveTo>
                  <a:pt x="0" y="0"/>
                </a:moveTo>
                <a:lnTo>
                  <a:pt x="1588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09862" y="1858963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7000" y="183038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51562" y="4662488"/>
            <a:ext cx="538162" cy="539749"/>
          </a:xfrm>
          <a:custGeom>
            <a:avLst/>
            <a:gdLst/>
            <a:ahLst/>
            <a:cxnLst/>
            <a:rect l="l" t="t" r="r" b="b"/>
            <a:pathLst>
              <a:path w="538162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6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70" y="247741"/>
                </a:lnTo>
                <a:lnTo>
                  <a:pt x="538162" y="269874"/>
                </a:lnTo>
                <a:lnTo>
                  <a:pt x="537270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6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798" y="412432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6673" y="520382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6673" y="479901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3811" y="47704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84563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9000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40087" y="401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8293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5280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95651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25788" y="401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06738" y="413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1937" y="4152899"/>
            <a:ext cx="277811" cy="1588"/>
          </a:xfrm>
          <a:custGeom>
            <a:avLst/>
            <a:gdLst/>
            <a:ahLst/>
            <a:cxnLst/>
            <a:rect l="l" t="t" r="r" b="b"/>
            <a:pathLst>
              <a:path w="277811" h="1588">
                <a:moveTo>
                  <a:pt x="0" y="1588"/>
                </a:moveTo>
                <a:lnTo>
                  <a:pt x="27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3612" y="4154486"/>
            <a:ext cx="293687" cy="0"/>
          </a:xfrm>
          <a:custGeom>
            <a:avLst/>
            <a:gdLst/>
            <a:ahLst/>
            <a:cxnLst/>
            <a:rect l="l" t="t" r="r" b="b"/>
            <a:pathLst>
              <a:path w="293687">
                <a:moveTo>
                  <a:pt x="0" y="0"/>
                </a:moveTo>
                <a:lnTo>
                  <a:pt x="2936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9276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78325" y="40544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7237" y="40544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2279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293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10087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79949" y="40544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37100" y="40544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75199" y="4149725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65549" y="4149725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37162" y="51323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37162" y="50768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37162" y="4887913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37162" y="48307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7162" y="50006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7162" y="49434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37162" y="4773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37162" y="47545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32412" y="41687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2412" y="51593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2412" y="4149725"/>
            <a:ext cx="1069974" cy="0"/>
          </a:xfrm>
          <a:custGeom>
            <a:avLst/>
            <a:gdLst/>
            <a:ahLst/>
            <a:cxnLst/>
            <a:rect l="l" t="t" r="r" b="b"/>
            <a:pathLst>
              <a:path w="1069974">
                <a:moveTo>
                  <a:pt x="106997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01938" y="5761037"/>
            <a:ext cx="3616323" cy="0"/>
          </a:xfrm>
          <a:custGeom>
            <a:avLst/>
            <a:gdLst/>
            <a:ahLst/>
            <a:cxnLst/>
            <a:rect l="l" t="t" r="r" b="b"/>
            <a:pathLst>
              <a:path w="3616323">
                <a:moveTo>
                  <a:pt x="3616323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114675" y="37084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306887" y="37449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64087" y="47926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40523" y="4725987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54650" y="4710112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80050" y="424338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678237" y="3790950"/>
            <a:ext cx="146685" cy="481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8575">
              <a:lnSpc>
                <a:spcPts val="162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03637" y="55895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14750" y="57800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59050" y="4721029"/>
            <a:ext cx="533400" cy="533497"/>
          </a:xfrm>
          <a:custGeom>
            <a:avLst/>
            <a:gdLst/>
            <a:ahLst/>
            <a:cxnLst/>
            <a:rect l="l" t="t" r="r" b="b"/>
            <a:pathLst>
              <a:path w="533400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6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400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72168" y="4869792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38842" y="47936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08287" y="5254526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538261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50348" y="414813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557314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138362" y="4837112"/>
            <a:ext cx="7670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0395" algn="l"/>
                <a:tab pos="753745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27637" y="3765550"/>
            <a:ext cx="13906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0320">
              <a:lnSpc>
                <a:spcPts val="166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4237403-A5EF-B947-B4FB-BFD906C51D4B}"/>
                  </a:ext>
                </a:extLst>
              </p14:cNvPr>
              <p14:cNvContentPartPr/>
              <p14:nvPr/>
            </p14:nvContentPartPr>
            <p14:xfrm>
              <a:off x="5073617" y="1174932"/>
              <a:ext cx="42480" cy="30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4237403-A5EF-B947-B4FB-BFD906C51D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5617" y="1157292"/>
                <a:ext cx="78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47A6D12-808B-2E4D-B447-ED442CD24913}"/>
                  </a:ext>
                </a:extLst>
              </p14:cNvPr>
              <p14:cNvContentPartPr/>
              <p14:nvPr/>
            </p14:nvContentPartPr>
            <p14:xfrm>
              <a:off x="5084777" y="2781612"/>
              <a:ext cx="63720" cy="45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47A6D12-808B-2E4D-B447-ED442CD249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7137" y="2763612"/>
                <a:ext cx="99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867353A-CD45-6A45-9FBC-ACFA15604425}"/>
                  </a:ext>
                </a:extLst>
              </p14:cNvPr>
              <p14:cNvContentPartPr/>
              <p14:nvPr/>
            </p14:nvContentPartPr>
            <p14:xfrm>
              <a:off x="3529217" y="2774412"/>
              <a:ext cx="64800" cy="50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67353A-CD45-6A45-9FBC-ACFA156044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1577" y="2756412"/>
                <a:ext cx="100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743D3D9-23E0-7A4C-BD31-F8E1DF58B595}"/>
                  </a:ext>
                </a:extLst>
              </p14:cNvPr>
              <p14:cNvContentPartPr/>
              <p14:nvPr/>
            </p14:nvContentPartPr>
            <p14:xfrm>
              <a:off x="3482057" y="1169892"/>
              <a:ext cx="66960" cy="40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743D3D9-23E0-7A4C-BD31-F8E1DF58B5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4057" y="1152252"/>
                <a:ext cx="1026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732EDED-06EA-6642-8334-201BDC92022E}"/>
                  </a:ext>
                </a:extLst>
              </p14:cNvPr>
              <p14:cNvContentPartPr/>
              <p14:nvPr/>
            </p14:nvContentPartPr>
            <p14:xfrm>
              <a:off x="5274497" y="4116132"/>
              <a:ext cx="91800" cy="82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732EDED-06EA-6642-8334-201BDC9202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6497" y="4098492"/>
                <a:ext cx="127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4A98437-CA61-E442-B51A-5E6EC3A08106}"/>
                  </a:ext>
                </a:extLst>
              </p14:cNvPr>
              <p14:cNvContentPartPr/>
              <p14:nvPr/>
            </p14:nvContentPartPr>
            <p14:xfrm>
              <a:off x="5288897" y="5709132"/>
              <a:ext cx="57960" cy="76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4A98437-CA61-E442-B51A-5E6EC3A081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1257" y="5691132"/>
                <a:ext cx="93600" cy="1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90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4288" y="411162"/>
            <a:ext cx="3190873" cy="23812"/>
          </a:xfrm>
          <a:custGeom>
            <a:avLst/>
            <a:gdLst/>
            <a:ahLst/>
            <a:cxnLst/>
            <a:rect l="l" t="t" r="r" b="b"/>
            <a:pathLst>
              <a:path w="3190873" h="23812">
                <a:moveTo>
                  <a:pt x="3190873" y="238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14924" y="2032000"/>
            <a:ext cx="3186112" cy="15874"/>
          </a:xfrm>
          <a:custGeom>
            <a:avLst/>
            <a:gdLst/>
            <a:ahLst/>
            <a:cxnLst/>
            <a:rect l="l" t="t" r="r" b="b"/>
            <a:pathLst>
              <a:path w="3186112" h="15874">
                <a:moveTo>
                  <a:pt x="3186112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10412" y="52389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8450" y="10795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3300" y="10128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9012" y="996950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4410" y="53022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2825" y="1876425"/>
            <a:ext cx="214629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8699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5300" y="110966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34335" y="949326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5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5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3573" y="411163"/>
            <a:ext cx="1588" cy="538161"/>
          </a:xfrm>
          <a:custGeom>
            <a:avLst/>
            <a:gdLst/>
            <a:ahLst/>
            <a:cxnLst/>
            <a:rect l="l" t="t" r="r" b="b"/>
            <a:pathLst>
              <a:path w="1588" h="538161">
                <a:moveTo>
                  <a:pt x="0" y="0"/>
                </a:moveTo>
                <a:lnTo>
                  <a:pt x="1588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9448" y="1490664"/>
            <a:ext cx="1588" cy="557211"/>
          </a:xfrm>
          <a:custGeom>
            <a:avLst/>
            <a:gdLst/>
            <a:ahLst/>
            <a:cxnLst/>
            <a:rect l="l" t="t" r="r" b="b"/>
            <a:pathLst>
              <a:path w="1588" h="557211">
                <a:moveTo>
                  <a:pt x="0" y="0"/>
                </a:moveTo>
                <a:lnTo>
                  <a:pt x="1588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9448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6585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1523" y="14192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1523" y="13636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1523" y="11747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1523" y="11176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1523" y="12874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1523" y="12303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1523" y="1060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1523" y="10414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16773" y="4556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6773" y="14462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9648" y="13747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9648" y="13192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9648" y="1130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9648" y="10731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9648" y="12430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9648" y="1185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9648" y="10160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9648" y="99695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4898" y="411163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84898" y="1401764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5048" y="949326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4287" y="41116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0162" y="1490664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0"/>
                </a:moveTo>
                <a:lnTo>
                  <a:pt x="1587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10162" y="10858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7300" y="105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60887" y="690562"/>
            <a:ext cx="4362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55822" y="4281054"/>
            <a:ext cx="1251065" cy="55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5523" y="4310062"/>
            <a:ext cx="1149350" cy="450850"/>
          </a:xfrm>
          <a:custGeom>
            <a:avLst/>
            <a:gdLst/>
            <a:ahLst/>
            <a:cxnLst/>
            <a:rect l="l" t="t" r="r" b="b"/>
            <a:pathLst>
              <a:path w="1149350" h="450850">
                <a:moveTo>
                  <a:pt x="0" y="0"/>
                </a:moveTo>
                <a:lnTo>
                  <a:pt x="1149350" y="0"/>
                </a:lnTo>
                <a:lnTo>
                  <a:pt x="1149350" y="450850"/>
                </a:lnTo>
                <a:lnTo>
                  <a:pt x="0" y="450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5523" y="4310062"/>
            <a:ext cx="1149350" cy="450849"/>
          </a:xfrm>
          <a:custGeom>
            <a:avLst/>
            <a:gdLst/>
            <a:ahLst/>
            <a:cxnLst/>
            <a:rect l="l" t="t" r="r" b="b"/>
            <a:pathLst>
              <a:path w="1149350" h="450849">
                <a:moveTo>
                  <a:pt x="0" y="0"/>
                </a:moveTo>
                <a:lnTo>
                  <a:pt x="1149350" y="0"/>
                </a:lnTo>
                <a:lnTo>
                  <a:pt x="1149350" y="450849"/>
                </a:lnTo>
                <a:lnTo>
                  <a:pt x="0" y="4508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2149" y="446881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2148" y="441325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02149" y="4224339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2148" y="41671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2149" y="43370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2148" y="4279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2149" y="41100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2148" y="40909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97398" y="35052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7398" y="44958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81362" y="3479798"/>
            <a:ext cx="1317624" cy="1"/>
          </a:xfrm>
          <a:custGeom>
            <a:avLst/>
            <a:gdLst/>
            <a:ahLst/>
            <a:cxnLst/>
            <a:rect l="l" t="t" r="r" b="b"/>
            <a:pathLst>
              <a:path w="1317624" h="1">
                <a:moveTo>
                  <a:pt x="1317624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00412" y="5100637"/>
            <a:ext cx="1296986" cy="15874"/>
          </a:xfrm>
          <a:custGeom>
            <a:avLst/>
            <a:gdLst/>
            <a:ahLst/>
            <a:cxnLst/>
            <a:rect l="l" t="t" r="r" b="b"/>
            <a:pathLst>
              <a:path w="1296986" h="15874">
                <a:moveTo>
                  <a:pt x="1296986" y="15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84512" y="4178300"/>
            <a:ext cx="1176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	</a:t>
            </a:r>
            <a:r>
              <a:rPr sz="1800" spc="0" dirty="0">
                <a:latin typeface="Times New Roman"/>
                <a:cs typeface="Times New Roman"/>
              </a:rPr>
              <a:t>1.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5362" y="4122737"/>
            <a:ext cx="294640" cy="815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9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05362" y="35988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6112" y="4945062"/>
            <a:ext cx="20256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382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10087" y="3121025"/>
            <a:ext cx="191135" cy="5054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2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73025">
              <a:lnSpc>
                <a:spcPts val="17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032125" y="4017963"/>
            <a:ext cx="538163" cy="539750"/>
          </a:xfrm>
          <a:custGeom>
            <a:avLst/>
            <a:gdLst/>
            <a:ahLst/>
            <a:cxnLst/>
            <a:rect l="l" t="t" r="r" b="b"/>
            <a:pathLst>
              <a:path w="538163" h="539750">
                <a:moveTo>
                  <a:pt x="269081" y="0"/>
                </a:moveTo>
                <a:lnTo>
                  <a:pt x="225434" y="3532"/>
                </a:lnTo>
                <a:lnTo>
                  <a:pt x="184030" y="13758"/>
                </a:lnTo>
                <a:lnTo>
                  <a:pt x="145423" y="30122"/>
                </a:lnTo>
                <a:lnTo>
                  <a:pt x="110165" y="52070"/>
                </a:lnTo>
                <a:lnTo>
                  <a:pt x="78812" y="79044"/>
                </a:lnTo>
                <a:lnTo>
                  <a:pt x="51917" y="110490"/>
                </a:lnTo>
                <a:lnTo>
                  <a:pt x="30034" y="145851"/>
                </a:lnTo>
                <a:lnTo>
                  <a:pt x="13717" y="184573"/>
                </a:lnTo>
                <a:lnTo>
                  <a:pt x="3521" y="226099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8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8" y="531906"/>
                </a:lnTo>
                <a:lnTo>
                  <a:pt x="247012" y="538855"/>
                </a:lnTo>
                <a:lnTo>
                  <a:pt x="269081" y="539750"/>
                </a:lnTo>
                <a:lnTo>
                  <a:pt x="291150" y="538855"/>
                </a:lnTo>
                <a:lnTo>
                  <a:pt x="333744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0" y="445506"/>
                </a:lnTo>
                <a:lnTo>
                  <a:pt x="497849" y="412033"/>
                </a:lnTo>
                <a:lnTo>
                  <a:pt x="517017" y="374922"/>
                </a:lnTo>
                <a:lnTo>
                  <a:pt x="530343" y="334728"/>
                </a:lnTo>
                <a:lnTo>
                  <a:pt x="537271" y="292008"/>
                </a:lnTo>
                <a:lnTo>
                  <a:pt x="538163" y="269875"/>
                </a:lnTo>
                <a:lnTo>
                  <a:pt x="537271" y="247740"/>
                </a:lnTo>
                <a:lnTo>
                  <a:pt x="530343" y="205020"/>
                </a:lnTo>
                <a:lnTo>
                  <a:pt x="517017" y="164827"/>
                </a:lnTo>
                <a:lnTo>
                  <a:pt x="497849" y="127716"/>
                </a:lnTo>
                <a:lnTo>
                  <a:pt x="473390" y="94242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4" y="7843"/>
                </a:lnTo>
                <a:lnTo>
                  <a:pt x="291150" y="894"/>
                </a:lnTo>
                <a:lnTo>
                  <a:pt x="269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32124" y="40179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2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8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2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81362" y="34798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97237" y="45593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97237" y="4154489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54375" y="41259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495550" y="4159250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64225" y="3347242"/>
            <a:ext cx="180721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sz="2700" i="1" spc="14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700" spc="-60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44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700" i="1" spc="-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700" i="1" spc="8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00" spc="11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350" spc="-24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2700" spc="15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700" i="1" spc="3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700" spc="104" baseline="1543" dirty="0">
                <a:solidFill>
                  <a:srgbClr val="FF0000"/>
                </a:solidFill>
                <a:latin typeface="Symbol"/>
                <a:cs typeface="Symbol"/>
              </a:rPr>
              <a:t>Ω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92018" y="3562350"/>
            <a:ext cx="920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21412" y="4443412"/>
            <a:ext cx="72326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-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248025" y="1185864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0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8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7262" y="6477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13137" y="172720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3137" y="1322388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0275" y="12938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7326" y="57626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76375" y="57626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5286" y="5762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20851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50987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8137" y="576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78001" y="5762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35151" y="576264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73249" y="671514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599" y="671514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35212" y="16541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35212" y="15986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35212" y="140970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35212" y="13525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35212" y="15224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35212" y="14652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335212" y="12954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35212" y="1276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30462" y="690564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30462" y="1681163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30463" y="671514"/>
            <a:ext cx="1068386" cy="1"/>
          </a:xfrm>
          <a:custGeom>
            <a:avLst/>
            <a:gdLst/>
            <a:ahLst/>
            <a:cxnLst/>
            <a:rect l="l" t="t" r="r" b="b"/>
            <a:pathLst>
              <a:path w="1068386" h="1">
                <a:moveTo>
                  <a:pt x="106838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725" y="2284413"/>
            <a:ext cx="2666999" cy="1"/>
          </a:xfrm>
          <a:custGeom>
            <a:avLst/>
            <a:gdLst/>
            <a:ahLst/>
            <a:cxnLst/>
            <a:rect l="l" t="t" r="r" b="b"/>
            <a:pathLst>
              <a:path w="2666999" h="1">
                <a:moveTo>
                  <a:pt x="266699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14462" y="268288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862137" y="13144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552700" y="1233487"/>
            <a:ext cx="320040" cy="74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78100" y="76676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01687" y="21129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2800" y="23034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96900" y="1253929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310017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9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1"/>
                </a:lnTo>
                <a:lnTo>
                  <a:pt x="512441" y="370579"/>
                </a:lnTo>
                <a:lnTo>
                  <a:pt x="525648" y="330852"/>
                </a:lnTo>
                <a:lnTo>
                  <a:pt x="532515" y="288626"/>
                </a:lnTo>
                <a:lnTo>
                  <a:pt x="533399" y="266749"/>
                </a:lnTo>
                <a:lnTo>
                  <a:pt x="532515" y="244871"/>
                </a:lnTo>
                <a:lnTo>
                  <a:pt x="525648" y="202646"/>
                </a:lnTo>
                <a:lnTo>
                  <a:pt x="512441" y="162918"/>
                </a:lnTo>
                <a:lnTo>
                  <a:pt x="493442" y="126237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7"/>
                </a:lnTo>
                <a:lnTo>
                  <a:pt x="20958" y="162918"/>
                </a:lnTo>
                <a:lnTo>
                  <a:pt x="7751" y="202646"/>
                </a:lnTo>
                <a:lnTo>
                  <a:pt x="884" y="244871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0018" y="140269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6693" y="1326562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6137" y="1787427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8198" y="681038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90500" y="1325562"/>
            <a:ext cx="7524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05790" algn="l"/>
                <a:tab pos="739140" algn="l"/>
              </a:tabLst>
            </a:pPr>
            <a:r>
              <a:rPr sz="1800" spc="-160" dirty="0">
                <a:latin typeface="Times New Roman"/>
                <a:cs typeface="Times New Roman"/>
              </a:rPr>
              <a:t>3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324100" y="288925"/>
            <a:ext cx="14033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6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768725" y="1622425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E37140A-888E-704F-9B2A-3B29572746A4}"/>
                  </a:ext>
                </a:extLst>
              </p14:cNvPr>
              <p14:cNvContentPartPr/>
              <p14:nvPr/>
            </p14:nvContentPartPr>
            <p14:xfrm>
              <a:off x="2386937" y="2230812"/>
              <a:ext cx="70200" cy="73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E37140A-888E-704F-9B2A-3B29572746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937" y="2213172"/>
                <a:ext cx="105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C5790BD-F432-7F42-86E0-77F09D49E129}"/>
                  </a:ext>
                </a:extLst>
              </p14:cNvPr>
              <p14:cNvContentPartPr/>
              <p14:nvPr/>
            </p14:nvContentPartPr>
            <p14:xfrm>
              <a:off x="6148577" y="397692"/>
              <a:ext cx="64800" cy="50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C5790BD-F432-7F42-86E0-77F09D49E1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0937" y="379692"/>
                <a:ext cx="100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72443F2-36CD-B64C-9FB7-52AB51821B61}"/>
                  </a:ext>
                </a:extLst>
              </p14:cNvPr>
              <p14:cNvContentPartPr/>
              <p14:nvPr/>
            </p14:nvContentPartPr>
            <p14:xfrm>
              <a:off x="6145697" y="1969452"/>
              <a:ext cx="72360" cy="61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72443F2-36CD-B64C-9FB7-52AB51821B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7697" y="1951452"/>
                <a:ext cx="108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6AEA50-3DD5-A44D-A15C-CCD39F73071F}"/>
                  </a:ext>
                </a:extLst>
              </p14:cNvPr>
              <p14:cNvContentPartPr/>
              <p14:nvPr/>
            </p14:nvContentPartPr>
            <p14:xfrm>
              <a:off x="7218497" y="2037132"/>
              <a:ext cx="41400" cy="6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6AEA50-3DD5-A44D-A15C-CCD39F7307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0497" y="2019132"/>
                <a:ext cx="7704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068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978" y="167161"/>
            <a:ext cx="4696457" cy="273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Problem (3)-­‐  Source transform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41873" y="1603375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1112" y="1065214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0"/>
                </a:moveTo>
                <a:lnTo>
                  <a:pt x="1587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6987" y="2144713"/>
            <a:ext cx="1" cy="962024"/>
          </a:xfrm>
          <a:custGeom>
            <a:avLst/>
            <a:gdLst/>
            <a:ahLst/>
            <a:cxnLst/>
            <a:rect l="l" t="t" r="r" b="b"/>
            <a:pathLst>
              <a:path w="1" h="962024">
                <a:moveTo>
                  <a:pt x="0" y="0"/>
                </a:moveTo>
                <a:lnTo>
                  <a:pt x="1" y="9620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6987" y="17399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4125" y="17113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7662" y="25066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7662" y="24511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7662" y="22621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7662" y="22050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7662" y="2374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7662" y="23177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7662" y="21478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7662" y="21288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0362" y="1073151"/>
            <a:ext cx="2227261" cy="12699"/>
          </a:xfrm>
          <a:custGeom>
            <a:avLst/>
            <a:gdLst/>
            <a:ahLst/>
            <a:cxnLst/>
            <a:rect l="l" t="t" r="r" b="b"/>
            <a:pathLst>
              <a:path w="2227261" h="12699">
                <a:moveTo>
                  <a:pt x="2227261" y="12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5612" y="2520950"/>
            <a:ext cx="1586" cy="585787"/>
          </a:xfrm>
          <a:custGeom>
            <a:avLst/>
            <a:gdLst/>
            <a:ahLst/>
            <a:cxnLst/>
            <a:rect l="l" t="t" r="r" b="b"/>
            <a:pathLst>
              <a:path w="1586" h="585787">
                <a:moveTo>
                  <a:pt x="0" y="0"/>
                </a:moveTo>
                <a:lnTo>
                  <a:pt x="1586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9499" y="1658938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699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225" y="1808080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8900" y="1731963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8737" y="2192338"/>
            <a:ext cx="1587" cy="914399"/>
          </a:xfrm>
          <a:custGeom>
            <a:avLst/>
            <a:gdLst/>
            <a:ahLst/>
            <a:cxnLst/>
            <a:rect l="l" t="t" r="r" b="b"/>
            <a:pathLst>
              <a:path w="1587" h="914399">
                <a:moveTo>
                  <a:pt x="0" y="914399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0012" y="108585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55721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6276" y="9810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5325" y="9810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4236" y="9810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9801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9937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97087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6951" y="9810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4101" y="981076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2199" y="107632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2549" y="107632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5412" y="1260476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6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6550" y="1669341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3223" y="1592264"/>
            <a:ext cx="0" cy="153987"/>
          </a:xfrm>
          <a:custGeom>
            <a:avLst/>
            <a:gdLst/>
            <a:ahLst/>
            <a:cxnLst/>
            <a:rect l="l" t="t" r="r" b="b"/>
            <a:pathLst>
              <a:path h="153987">
                <a:moveTo>
                  <a:pt x="0" y="1539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3850" y="141763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11474" y="1062039"/>
            <a:ext cx="1588" cy="187324"/>
          </a:xfrm>
          <a:custGeom>
            <a:avLst/>
            <a:gdLst/>
            <a:ahLst/>
            <a:cxnLst/>
            <a:rect l="l" t="t" r="r" b="b"/>
            <a:pathLst>
              <a:path w="1588" h="187324">
                <a:moveTo>
                  <a:pt x="0" y="0"/>
                </a:moveTo>
                <a:lnTo>
                  <a:pt x="1588" y="1873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4337" y="1773238"/>
            <a:ext cx="1586" cy="379412"/>
          </a:xfrm>
          <a:custGeom>
            <a:avLst/>
            <a:gdLst/>
            <a:ahLst/>
            <a:cxnLst/>
            <a:rect l="l" t="t" r="r" b="b"/>
            <a:pathLst>
              <a:path w="1586" h="379412">
                <a:moveTo>
                  <a:pt x="0" y="0"/>
                </a:moveTo>
                <a:lnTo>
                  <a:pt x="1586" y="3794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06837" y="20367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06837" y="19812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06837" y="17922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6837" y="17351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06837" y="19050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06837" y="18478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06837" y="16779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06837" y="16589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2087" y="1073151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02087" y="2063750"/>
            <a:ext cx="1587" cy="1042987"/>
          </a:xfrm>
          <a:custGeom>
            <a:avLst/>
            <a:gdLst/>
            <a:ahLst/>
            <a:cxnLst/>
            <a:rect l="l" t="t" r="r" b="b"/>
            <a:pathLst>
              <a:path w="1587" h="1042987">
                <a:moveTo>
                  <a:pt x="0" y="0"/>
                </a:moveTo>
                <a:lnTo>
                  <a:pt x="1587" y="10429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1350" y="996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0399" y="9969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29312" y="9969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84875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15012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72162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2025" y="996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99175" y="996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37274" y="1092201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27624" y="1092201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99235" y="20494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99235" y="19939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9235" y="18049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9235" y="17478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99235" y="19177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99235" y="18605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99235" y="16906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99235" y="16716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94485" y="1085851"/>
            <a:ext cx="1586" cy="566737"/>
          </a:xfrm>
          <a:custGeom>
            <a:avLst/>
            <a:gdLst/>
            <a:ahLst/>
            <a:cxnLst/>
            <a:rect l="l" t="t" r="r" b="b"/>
            <a:pathLst>
              <a:path w="1586" h="566737">
                <a:moveTo>
                  <a:pt x="0" y="0"/>
                </a:moveTo>
                <a:lnTo>
                  <a:pt x="1586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4485" y="2076450"/>
            <a:ext cx="9524" cy="1017587"/>
          </a:xfrm>
          <a:custGeom>
            <a:avLst/>
            <a:gdLst/>
            <a:ahLst/>
            <a:cxnLst/>
            <a:rect l="l" t="t" r="r" b="b"/>
            <a:pathLst>
              <a:path w="9524" h="1017587">
                <a:moveTo>
                  <a:pt x="0" y="0"/>
                </a:moveTo>
                <a:lnTo>
                  <a:pt x="9524" y="1017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30326" y="3094037"/>
            <a:ext cx="5897561" cy="1"/>
          </a:xfrm>
          <a:custGeom>
            <a:avLst/>
            <a:gdLst/>
            <a:ahLst/>
            <a:cxnLst/>
            <a:rect l="l" t="t" r="r" b="b"/>
            <a:pathLst>
              <a:path w="5897561" h="1">
                <a:moveTo>
                  <a:pt x="5897561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266825" y="1795462"/>
            <a:ext cx="7188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sz="1800" u="heavy" dirty="0">
                <a:latin typeface="Times New Roman"/>
                <a:cs typeface="Times New Roman"/>
              </a:rPr>
              <a:t> </a:t>
            </a:r>
            <a:r>
              <a:rPr sz="1800" u="heavy" spc="15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	</a:t>
            </a:r>
            <a:r>
              <a:rPr sz="1800" spc="-45" dirty="0">
                <a:latin typeface="Times New Roman"/>
                <a:cs typeface="Times New Roman"/>
              </a:rPr>
              <a:t>6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95475" y="69691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74887" y="1344612"/>
            <a:ext cx="2743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694485" y="1093789"/>
            <a:ext cx="628649" cy="1"/>
          </a:xfrm>
          <a:custGeom>
            <a:avLst/>
            <a:gdLst/>
            <a:ahLst/>
            <a:cxnLst/>
            <a:rect l="l" t="t" r="r" b="b"/>
            <a:pathLst>
              <a:path w="628649" h="1">
                <a:moveTo>
                  <a:pt x="6286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44737" y="2228850"/>
            <a:ext cx="4713605" cy="640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 marR="12700" algn="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24325" y="17351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494337" y="1720850"/>
            <a:ext cx="102743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840" algn="l"/>
              </a:tabLst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	</a:t>
            </a: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708650" y="69691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92923" y="1676400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07210" y="121761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57976" y="29114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607175" y="727075"/>
            <a:ext cx="140335" cy="480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2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2225">
              <a:lnSpc>
                <a:spcPts val="16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681789" y="313531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03525" y="646112"/>
            <a:ext cx="181610" cy="548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63500">
              <a:lnSpc>
                <a:spcPts val="20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09887" y="29114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922587" y="3146425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653210" y="497998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53212" y="492442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53210" y="4735514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53212" y="46783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53210" y="48482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3212" y="47910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53210" y="46212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53212" y="46021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48462" y="40163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48462" y="50069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688" y="5605463"/>
            <a:ext cx="5897560" cy="0"/>
          </a:xfrm>
          <a:custGeom>
            <a:avLst/>
            <a:gdLst/>
            <a:ahLst/>
            <a:cxnLst/>
            <a:rect l="l" t="t" r="r" b="b"/>
            <a:pathLst>
              <a:path w="5897560">
                <a:moveTo>
                  <a:pt x="589756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18225" y="402590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62660" y="391160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73750" y="391160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16599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86462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29312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59449" y="391160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40400" y="402590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54612" y="4024311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0" y="1588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5212" y="4024311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0" y="1588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27623" y="4554537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2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4"/>
                </a:lnTo>
                <a:lnTo>
                  <a:pt x="537271" y="292008"/>
                </a:lnTo>
                <a:lnTo>
                  <a:pt x="530343" y="334728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2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76862" y="401637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92737" y="50958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92737" y="46910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49875" y="46624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51348" y="50180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51350" y="49625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51348" y="477361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1350" y="47164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51348" y="48863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51350" y="48291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51348" y="46593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51350" y="46402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46600" y="40544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46600" y="50450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63925" y="4564063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313650"/>
                </a:lnTo>
                <a:lnTo>
                  <a:pt x="13717" y="355176"/>
                </a:lnTo>
                <a:lnTo>
                  <a:pt x="30034" y="393898"/>
                </a:lnTo>
                <a:lnTo>
                  <a:pt x="51917" y="429259"/>
                </a:lnTo>
                <a:lnTo>
                  <a:pt x="78812" y="460705"/>
                </a:lnTo>
                <a:lnTo>
                  <a:pt x="110165" y="487679"/>
                </a:lnTo>
                <a:lnTo>
                  <a:pt x="145423" y="509627"/>
                </a:lnTo>
                <a:lnTo>
                  <a:pt x="184031" y="525991"/>
                </a:lnTo>
                <a:lnTo>
                  <a:pt x="225435" y="536217"/>
                </a:lnTo>
                <a:lnTo>
                  <a:pt x="269082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5"/>
                </a:lnTo>
                <a:lnTo>
                  <a:pt x="537271" y="247741"/>
                </a:lnTo>
                <a:lnTo>
                  <a:pt x="530343" y="205020"/>
                </a:lnTo>
                <a:lnTo>
                  <a:pt x="517018" y="164827"/>
                </a:lnTo>
                <a:lnTo>
                  <a:pt x="497849" y="127716"/>
                </a:lnTo>
                <a:lnTo>
                  <a:pt x="473391" y="94243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5" y="7843"/>
                </a:lnTo>
                <a:lnTo>
                  <a:pt x="291150" y="894"/>
                </a:lnTo>
                <a:lnTo>
                  <a:pt x="269082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13162" y="5103813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0" y="5381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29037" y="400526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0" y="55721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29037" y="46148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86175" y="49101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94000" y="49784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94000" y="49228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94000" y="4733925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94000" y="46767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94000" y="484663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94000" y="47894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94000" y="461962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94000" y="46005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89250" y="401478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89250" y="500538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04987" y="4492625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1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54225" y="3954462"/>
            <a:ext cx="1586" cy="538161"/>
          </a:xfrm>
          <a:custGeom>
            <a:avLst/>
            <a:gdLst/>
            <a:ahLst/>
            <a:cxnLst/>
            <a:rect l="l" t="t" r="r" b="b"/>
            <a:pathLst>
              <a:path w="1586" h="538161">
                <a:moveTo>
                  <a:pt x="0" y="0"/>
                </a:moveTo>
                <a:lnTo>
                  <a:pt x="1586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70100" y="5033963"/>
            <a:ext cx="1586" cy="557211"/>
          </a:xfrm>
          <a:custGeom>
            <a:avLst/>
            <a:gdLst/>
            <a:ahLst/>
            <a:cxnLst/>
            <a:rect l="l" t="t" r="r" b="b"/>
            <a:pathLst>
              <a:path w="1586" h="557211">
                <a:moveTo>
                  <a:pt x="0" y="0"/>
                </a:moveTo>
                <a:lnTo>
                  <a:pt x="1586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70100" y="46291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7237" y="46005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52550" y="49498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52550" y="489426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52550" y="4705350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52550" y="46482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52550" y="48180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52550" y="47609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52550" y="45910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52550" y="45720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47800" y="3986213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47800" y="49768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49388" y="4014787"/>
            <a:ext cx="3748085" cy="11111"/>
          </a:xfrm>
          <a:custGeom>
            <a:avLst/>
            <a:gdLst/>
            <a:ahLst/>
            <a:cxnLst/>
            <a:rect l="l" t="t" r="r" b="b"/>
            <a:pathLst>
              <a:path w="3748085" h="11111">
                <a:moveTo>
                  <a:pt x="3748085" y="111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847724" y="4589462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085975" y="4238625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017837" y="472757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800475" y="4238625"/>
            <a:ext cx="6267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2.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630737" y="46783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697537" y="4614862"/>
            <a:ext cx="94043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157" baseline="-15432" dirty="0">
                <a:latin typeface="Times New Roman"/>
                <a:cs typeface="Times New Roman"/>
              </a:rPr>
              <a:t>2</a:t>
            </a:r>
            <a:r>
              <a:rPr sz="2700" i="1" spc="-37" baseline="-15432" dirty="0">
                <a:latin typeface="Times New Roman"/>
                <a:cs typeface="Times New Roman"/>
              </a:rPr>
              <a:t>m</a:t>
            </a:r>
            <a:r>
              <a:rPr sz="2700" i="1" spc="0" baseline="-15432" dirty="0">
                <a:latin typeface="Times New Roman"/>
                <a:cs typeface="Times New Roman"/>
              </a:rPr>
              <a:t>A </a:t>
            </a:r>
            <a:r>
              <a:rPr sz="2700" i="1" spc="-217" baseline="-15432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688012" y="36576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748462" y="4040187"/>
            <a:ext cx="479424" cy="0"/>
          </a:xfrm>
          <a:custGeom>
            <a:avLst/>
            <a:gdLst/>
            <a:ahLst/>
            <a:cxnLst/>
            <a:rect l="l" t="t" r="r" b="b"/>
            <a:pathLst>
              <a:path w="479424">
                <a:moveTo>
                  <a:pt x="47942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6956425" y="4562475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661150" y="3657600"/>
            <a:ext cx="37211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4450">
              <a:lnSpc>
                <a:spcPts val="1889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r>
              <a:rPr sz="1800" spc="204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-3395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2700" baseline="-33950">
              <a:latin typeface="Symbol"/>
              <a:cs typeface="Symbo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907210" y="523875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659562" y="56149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77026" y="54340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798762" y="3657600"/>
            <a:ext cx="145415" cy="5181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26670">
              <a:lnSpc>
                <a:spcPts val="177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828925" y="54340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798762" y="572293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903DA32-EADE-4240-BFDB-D8288B6253A0}"/>
                  </a:ext>
                </a:extLst>
              </p14:cNvPr>
              <p14:cNvContentPartPr/>
              <p14:nvPr/>
            </p14:nvContentPartPr>
            <p14:xfrm>
              <a:off x="3971297" y="1065852"/>
              <a:ext cx="46440" cy="27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903DA32-EADE-4240-BFDB-D8288B6253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3657" y="1047852"/>
                <a:ext cx="82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93907DC-41ED-5749-A0C3-F34576A778DB}"/>
                  </a:ext>
                </a:extLst>
              </p14:cNvPr>
              <p14:cNvContentPartPr/>
              <p14:nvPr/>
            </p14:nvContentPartPr>
            <p14:xfrm>
              <a:off x="5041937" y="1088892"/>
              <a:ext cx="65880" cy="334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93907DC-41ED-5749-A0C3-F34576A77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3937" y="1070892"/>
                <a:ext cx="1015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9377682-72BF-474E-8711-3F6A5CE6A593}"/>
                  </a:ext>
                </a:extLst>
              </p14:cNvPr>
              <p14:cNvContentPartPr/>
              <p14:nvPr/>
            </p14:nvContentPartPr>
            <p14:xfrm>
              <a:off x="5103137" y="3040452"/>
              <a:ext cx="47160" cy="334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9377682-72BF-474E-8711-3F6A5CE6A5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5497" y="3022452"/>
                <a:ext cx="82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0E58C24-6295-C042-83E2-D20C3AC58712}"/>
                  </a:ext>
                </a:extLst>
              </p14:cNvPr>
              <p14:cNvContentPartPr/>
              <p14:nvPr/>
            </p14:nvContentPartPr>
            <p14:xfrm>
              <a:off x="3969497" y="3069972"/>
              <a:ext cx="66600" cy="612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0E58C24-6295-C042-83E2-D20C3AC587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1497" y="3051972"/>
                <a:ext cx="102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63D6177-0EBB-9E42-9E75-84DFEFE6D84E}"/>
                  </a:ext>
                </a:extLst>
              </p14:cNvPr>
              <p14:cNvContentPartPr/>
              <p14:nvPr/>
            </p14:nvContentPartPr>
            <p14:xfrm>
              <a:off x="2002457" y="3968892"/>
              <a:ext cx="109440" cy="781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63D6177-0EBB-9E42-9E75-84DFEFE6D8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4457" y="3951252"/>
                <a:ext cx="145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590104D-DB3C-BF4F-81ED-8CA96BB51BEC}"/>
                  </a:ext>
                </a:extLst>
              </p14:cNvPr>
              <p14:cNvContentPartPr/>
              <p14:nvPr/>
            </p14:nvContentPartPr>
            <p14:xfrm>
              <a:off x="2035937" y="5600412"/>
              <a:ext cx="44280" cy="24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590104D-DB3C-BF4F-81ED-8CA96BB51B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8297" y="5582412"/>
                <a:ext cx="79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F19C931-563E-FE49-A304-11C0183135B5}"/>
                  </a:ext>
                </a:extLst>
              </p14:cNvPr>
              <p14:cNvContentPartPr/>
              <p14:nvPr/>
            </p14:nvContentPartPr>
            <p14:xfrm>
              <a:off x="3697337" y="4020012"/>
              <a:ext cx="77760" cy="280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F19C931-563E-FE49-A304-11C0183135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9337" y="4002012"/>
                <a:ext cx="113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15DDED0-3BEC-8048-905F-DDE42AF607BB}"/>
                  </a:ext>
                </a:extLst>
              </p14:cNvPr>
              <p14:cNvContentPartPr/>
              <p14:nvPr/>
            </p14:nvContentPartPr>
            <p14:xfrm>
              <a:off x="4555217" y="4040532"/>
              <a:ext cx="56520" cy="590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15DDED0-3BEC-8048-905F-DDE42AF607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37217" y="4022892"/>
                <a:ext cx="92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191151F-0A98-DE47-A0D3-D3F36B46FFCB}"/>
                  </a:ext>
                </a:extLst>
              </p14:cNvPr>
              <p14:cNvContentPartPr/>
              <p14:nvPr/>
            </p14:nvContentPartPr>
            <p14:xfrm>
              <a:off x="5343257" y="4046652"/>
              <a:ext cx="43560" cy="29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191151F-0A98-DE47-A0D3-D3F36B46FF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5257" y="4029012"/>
                <a:ext cx="79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9974FD3-7F51-2A4A-B6D1-37142963FBBE}"/>
                  </a:ext>
                </a:extLst>
              </p14:cNvPr>
              <p14:cNvContentPartPr/>
              <p14:nvPr/>
            </p14:nvContentPartPr>
            <p14:xfrm>
              <a:off x="5346497" y="5593572"/>
              <a:ext cx="40320" cy="43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9974FD3-7F51-2A4A-B6D1-37142963FBB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8857" y="5575572"/>
                <a:ext cx="75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FB6E38C-2021-C14C-AEFF-63296AAFEB29}"/>
                  </a:ext>
                </a:extLst>
              </p14:cNvPr>
              <p14:cNvContentPartPr/>
              <p14:nvPr/>
            </p14:nvContentPartPr>
            <p14:xfrm>
              <a:off x="4515977" y="5583132"/>
              <a:ext cx="54720" cy="550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FB6E38C-2021-C14C-AEFF-63296AAFEB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98337" y="5565132"/>
                <a:ext cx="9036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199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337" y="1657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0337" y="1601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0337" y="14128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0337" y="13557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0337" y="15255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0337" y="1468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0337" y="1298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0337" y="1279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5587" y="6937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5587" y="16843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5312" y="2282825"/>
            <a:ext cx="2786061" cy="1"/>
          </a:xfrm>
          <a:custGeom>
            <a:avLst/>
            <a:gdLst/>
            <a:ahLst/>
            <a:cxnLst/>
            <a:rect l="l" t="t" r="r" b="b"/>
            <a:pathLst>
              <a:path w="2786061" h="1">
                <a:moveTo>
                  <a:pt x="2786061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5350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9787" y="58896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0875" y="5889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3725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3587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6437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6575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7525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1738" y="701676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2337" y="701676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6337" y="1231901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0" y="269874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2" y="30122"/>
                </a:lnTo>
                <a:lnTo>
                  <a:pt x="184030" y="13758"/>
                </a:lnTo>
                <a:lnTo>
                  <a:pt x="225434" y="3532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lnTo>
                  <a:pt x="537269" y="292008"/>
                </a:lnTo>
                <a:lnTo>
                  <a:pt x="530341" y="334729"/>
                </a:lnTo>
                <a:lnTo>
                  <a:pt x="517016" y="374922"/>
                </a:lnTo>
                <a:lnTo>
                  <a:pt x="497847" y="412033"/>
                </a:lnTo>
                <a:lnTo>
                  <a:pt x="473389" y="445506"/>
                </a:lnTo>
                <a:lnTo>
                  <a:pt x="444195" y="474786"/>
                </a:lnTo>
                <a:lnTo>
                  <a:pt x="410821" y="499316"/>
                </a:lnTo>
                <a:lnTo>
                  <a:pt x="373819" y="518541"/>
                </a:lnTo>
                <a:lnTo>
                  <a:pt x="333744" y="531906"/>
                </a:lnTo>
                <a:lnTo>
                  <a:pt x="291149" y="538855"/>
                </a:lnTo>
                <a:lnTo>
                  <a:pt x="269080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5575" y="693739"/>
            <a:ext cx="1586" cy="538161"/>
          </a:xfrm>
          <a:custGeom>
            <a:avLst/>
            <a:gdLst/>
            <a:ahLst/>
            <a:cxnLst/>
            <a:rect l="l" t="t" r="r" b="b"/>
            <a:pathLst>
              <a:path w="1586" h="538161">
                <a:moveTo>
                  <a:pt x="0" y="0"/>
                </a:moveTo>
                <a:lnTo>
                  <a:pt x="1586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1450" y="1773238"/>
            <a:ext cx="1586" cy="557211"/>
          </a:xfrm>
          <a:custGeom>
            <a:avLst/>
            <a:gdLst/>
            <a:ahLst/>
            <a:cxnLst/>
            <a:rect l="l" t="t" r="r" b="b"/>
            <a:pathLst>
              <a:path w="1586" h="557211">
                <a:moveTo>
                  <a:pt x="0" y="0"/>
                </a:moveTo>
                <a:lnTo>
                  <a:pt x="1586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1450" y="1368425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8587" y="13398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0062" y="169545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0062" y="16398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0062" y="14509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0062" y="1393826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0062" y="15636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0062" y="15065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0062" y="13366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70062" y="131762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65312" y="73183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65312" y="172243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65313" y="703262"/>
            <a:ext cx="830261" cy="1"/>
          </a:xfrm>
          <a:custGeom>
            <a:avLst/>
            <a:gdLst/>
            <a:ahLst/>
            <a:cxnLst/>
            <a:rect l="l" t="t" r="r" b="b"/>
            <a:pathLst>
              <a:path w="830261" h="1">
                <a:moveTo>
                  <a:pt x="830261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6312" y="1349375"/>
            <a:ext cx="7194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0.7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01937" y="928687"/>
            <a:ext cx="6267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05137" y="334962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0125" y="129222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65587" y="717550"/>
            <a:ext cx="479424" cy="1"/>
          </a:xfrm>
          <a:custGeom>
            <a:avLst/>
            <a:gdLst/>
            <a:ahLst/>
            <a:cxnLst/>
            <a:rect l="l" t="t" r="r" b="b"/>
            <a:pathLst>
              <a:path w="479424" h="1">
                <a:moveTo>
                  <a:pt x="479424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73550" y="1239837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78275" y="334962"/>
            <a:ext cx="37211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4450">
              <a:lnSpc>
                <a:spcPts val="1889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r>
              <a:rPr sz="1800" spc="204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-3395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2700" baseline="-339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24337" y="1916112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76687" y="2292350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4150" y="21113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93875" y="5349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27200" y="36988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00225" y="211137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73237" y="2400300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33837" y="458311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33837" y="452755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3837" y="43386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33837" y="42814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3837" y="4451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3837" y="43942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33837" y="42243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3837" y="4205287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29087" y="36195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29087" y="46101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8862" y="5195887"/>
            <a:ext cx="3656010" cy="12699"/>
          </a:xfrm>
          <a:custGeom>
            <a:avLst/>
            <a:gdLst/>
            <a:ahLst/>
            <a:cxnLst/>
            <a:rect l="l" t="t" r="r" b="b"/>
            <a:pathLst>
              <a:path w="3656010" h="12699">
                <a:moveTo>
                  <a:pt x="3656010" y="12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98850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3287" y="35147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54375" y="35147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97224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67087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09937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40074" y="351472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1025" y="36290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35237" y="3627437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0" y="1588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25837" y="3627437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0" y="1588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70051" y="354330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89100" y="3543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78011" y="3543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33576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63712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20862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90726" y="354330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47876" y="354330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5974" y="3638550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6324" y="3638550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8637" y="326072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03625" y="42164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129087" y="3641725"/>
            <a:ext cx="479424" cy="0"/>
          </a:xfrm>
          <a:custGeom>
            <a:avLst/>
            <a:gdLst/>
            <a:ahLst/>
            <a:cxnLst/>
            <a:rect l="l" t="t" r="r" b="b"/>
            <a:pathLst>
              <a:path w="479424">
                <a:moveTo>
                  <a:pt x="47942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337050" y="4164012"/>
            <a:ext cx="21971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041775" y="3260725"/>
            <a:ext cx="37211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44450">
              <a:lnSpc>
                <a:spcPts val="187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r>
              <a:rPr sz="1800" spc="204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-3395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2700" baseline="-3395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87837" y="484187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040187" y="5037137"/>
            <a:ext cx="148590" cy="479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">
              <a:lnSpc>
                <a:spcPts val="2014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56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79675" y="3295650"/>
            <a:ext cx="184785" cy="4673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7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66675">
              <a:lnSpc>
                <a:spcPts val="156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52500" y="5084762"/>
            <a:ext cx="196215" cy="541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R="55880" algn="ctr">
              <a:lnSpc>
                <a:spcPts val="191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09624" y="4211441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310016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8"/>
                </a:lnTo>
                <a:lnTo>
                  <a:pt x="532515" y="244871"/>
                </a:lnTo>
                <a:lnTo>
                  <a:pt x="525648" y="202645"/>
                </a:lnTo>
                <a:lnTo>
                  <a:pt x="512441" y="162918"/>
                </a:lnTo>
                <a:lnTo>
                  <a:pt x="493442" y="126236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6"/>
                </a:lnTo>
                <a:lnTo>
                  <a:pt x="20958" y="162918"/>
                </a:lnTo>
                <a:lnTo>
                  <a:pt x="7751" y="202645"/>
                </a:lnTo>
                <a:lnTo>
                  <a:pt x="884" y="244871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743" y="4360204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89418" y="4284073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9649" y="4611563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58862" y="4744938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00923" y="3638550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517650" y="3238500"/>
            <a:ext cx="7194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0.7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441450" y="4305300"/>
            <a:ext cx="67437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1.12</a:t>
            </a:r>
            <a:r>
              <a:rPr sz="1800" spc="-45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300662" y="3980653"/>
            <a:ext cx="1138555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spc="-142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1164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11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700" spc="-120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350" spc="-24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1.12</a:t>
            </a:r>
            <a:r>
              <a:rPr sz="2700" spc="15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594078" y="3895328"/>
            <a:ext cx="2362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451203" y="4216400"/>
            <a:ext cx="5410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2.7</a:t>
            </a:r>
            <a:r>
              <a:rPr sz="1800" spc="10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450409" y="4210050"/>
            <a:ext cx="550068" cy="0"/>
          </a:xfrm>
          <a:custGeom>
            <a:avLst/>
            <a:gdLst/>
            <a:ahLst/>
            <a:cxnLst/>
            <a:rect l="l" t="t" r="r" b="b"/>
            <a:pathLst>
              <a:path w="550068">
                <a:moveTo>
                  <a:pt x="0" y="0"/>
                </a:moveTo>
                <a:lnTo>
                  <a:pt x="550068" y="0"/>
                </a:lnTo>
              </a:path>
            </a:pathLst>
          </a:custGeom>
          <a:ln w="111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300662" y="4797425"/>
            <a:ext cx="98996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-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Times New Roman"/>
                <a:cs typeface="Times New Roman"/>
              </a:rPr>
              <a:t>0.4</a:t>
            </a:r>
            <a:r>
              <a:rPr sz="1800" spc="-19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8B20E64-16AE-C849-AC38-4836B3AC86E4}"/>
                  </a:ext>
                </a:extLst>
              </p14:cNvPr>
              <p14:cNvContentPartPr/>
              <p14:nvPr/>
            </p14:nvContentPartPr>
            <p14:xfrm>
              <a:off x="2678537" y="689292"/>
              <a:ext cx="46800" cy="54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8B20E64-16AE-C849-AC38-4836B3AC8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537" y="671652"/>
                <a:ext cx="82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B2AA27A-854A-1E4E-99CF-7070F8FAB67B}"/>
                  </a:ext>
                </a:extLst>
              </p14:cNvPr>
              <p14:cNvContentPartPr/>
              <p14:nvPr/>
            </p14:nvContentPartPr>
            <p14:xfrm>
              <a:off x="2698697" y="2277252"/>
              <a:ext cx="40680" cy="435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B2AA27A-854A-1E4E-99CF-7070F8FAB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0697" y="2259612"/>
                <a:ext cx="7632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13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8842" y="3051418"/>
            <a:ext cx="541668" cy="540199"/>
          </a:xfrm>
          <a:custGeom>
            <a:avLst/>
            <a:gdLst/>
            <a:ahLst/>
            <a:cxnLst/>
            <a:rect l="l" t="t" r="r" b="b"/>
            <a:pathLst>
              <a:path w="541668" h="540199">
                <a:moveTo>
                  <a:pt x="270834" y="0"/>
                </a:moveTo>
                <a:lnTo>
                  <a:pt x="314764" y="3535"/>
                </a:lnTo>
                <a:lnTo>
                  <a:pt x="356438" y="13769"/>
                </a:lnTo>
                <a:lnTo>
                  <a:pt x="395297" y="30148"/>
                </a:lnTo>
                <a:lnTo>
                  <a:pt x="430785" y="52113"/>
                </a:lnTo>
                <a:lnTo>
                  <a:pt x="462342" y="79110"/>
                </a:lnTo>
                <a:lnTo>
                  <a:pt x="489412" y="110582"/>
                </a:lnTo>
                <a:lnTo>
                  <a:pt x="511438" y="145973"/>
                </a:lnTo>
                <a:lnTo>
                  <a:pt x="527860" y="184727"/>
                </a:lnTo>
                <a:lnTo>
                  <a:pt x="538123" y="226288"/>
                </a:lnTo>
                <a:lnTo>
                  <a:pt x="541668" y="270099"/>
                </a:lnTo>
                <a:lnTo>
                  <a:pt x="540770" y="292252"/>
                </a:lnTo>
                <a:lnTo>
                  <a:pt x="533796" y="335007"/>
                </a:lnTo>
                <a:lnTo>
                  <a:pt x="520384" y="375234"/>
                </a:lnTo>
                <a:lnTo>
                  <a:pt x="501090" y="412377"/>
                </a:lnTo>
                <a:lnTo>
                  <a:pt x="476473" y="445878"/>
                </a:lnTo>
                <a:lnTo>
                  <a:pt x="447089" y="475182"/>
                </a:lnTo>
                <a:lnTo>
                  <a:pt x="413497" y="499732"/>
                </a:lnTo>
                <a:lnTo>
                  <a:pt x="376254" y="518974"/>
                </a:lnTo>
                <a:lnTo>
                  <a:pt x="335918" y="532350"/>
                </a:lnTo>
                <a:lnTo>
                  <a:pt x="293046" y="539304"/>
                </a:lnTo>
                <a:lnTo>
                  <a:pt x="270834" y="540199"/>
                </a:lnTo>
                <a:lnTo>
                  <a:pt x="248621" y="539304"/>
                </a:lnTo>
                <a:lnTo>
                  <a:pt x="205749" y="532350"/>
                </a:lnTo>
                <a:lnTo>
                  <a:pt x="165413" y="518974"/>
                </a:lnTo>
                <a:lnTo>
                  <a:pt x="128170" y="499732"/>
                </a:lnTo>
                <a:lnTo>
                  <a:pt x="94578" y="475182"/>
                </a:lnTo>
                <a:lnTo>
                  <a:pt x="65194" y="445878"/>
                </a:lnTo>
                <a:lnTo>
                  <a:pt x="40577" y="412377"/>
                </a:lnTo>
                <a:lnTo>
                  <a:pt x="21283" y="375234"/>
                </a:lnTo>
                <a:lnTo>
                  <a:pt x="7871" y="335007"/>
                </a:lnTo>
                <a:lnTo>
                  <a:pt x="897" y="292252"/>
                </a:lnTo>
                <a:lnTo>
                  <a:pt x="0" y="270099"/>
                </a:lnTo>
                <a:lnTo>
                  <a:pt x="897" y="247947"/>
                </a:lnTo>
                <a:lnTo>
                  <a:pt x="7871" y="205191"/>
                </a:lnTo>
                <a:lnTo>
                  <a:pt x="21283" y="164964"/>
                </a:lnTo>
                <a:lnTo>
                  <a:pt x="40577" y="127822"/>
                </a:lnTo>
                <a:lnTo>
                  <a:pt x="65194" y="94321"/>
                </a:lnTo>
                <a:lnTo>
                  <a:pt x="94578" y="65017"/>
                </a:lnTo>
                <a:lnTo>
                  <a:pt x="128170" y="40467"/>
                </a:lnTo>
                <a:lnTo>
                  <a:pt x="165413" y="21225"/>
                </a:lnTo>
                <a:lnTo>
                  <a:pt x="205749" y="7849"/>
                </a:lnTo>
                <a:lnTo>
                  <a:pt x="248621" y="895"/>
                </a:lnTo>
                <a:lnTo>
                  <a:pt x="27083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0510" y="3301600"/>
            <a:ext cx="540073" cy="1594"/>
          </a:xfrm>
          <a:custGeom>
            <a:avLst/>
            <a:gdLst/>
            <a:ahLst/>
            <a:cxnLst/>
            <a:rect l="l" t="t" r="r" b="b"/>
            <a:pathLst>
              <a:path w="540073" h="1594">
                <a:moveTo>
                  <a:pt x="540073" y="0"/>
                </a:moveTo>
                <a:lnTo>
                  <a:pt x="0" y="15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8059" y="3317534"/>
            <a:ext cx="559191" cy="1594"/>
          </a:xfrm>
          <a:custGeom>
            <a:avLst/>
            <a:gdLst/>
            <a:ahLst/>
            <a:cxnLst/>
            <a:rect l="l" t="t" r="r" b="b"/>
            <a:pathLst>
              <a:path w="559191" h="1594">
                <a:moveTo>
                  <a:pt x="559191" y="0"/>
                </a:moveTo>
                <a:lnTo>
                  <a:pt x="0" y="15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9824" y="3317535"/>
            <a:ext cx="353777" cy="0"/>
          </a:xfrm>
          <a:custGeom>
            <a:avLst/>
            <a:gdLst/>
            <a:ahLst/>
            <a:cxnLst/>
            <a:rect l="l" t="t" r="r" b="b"/>
            <a:pathLst>
              <a:path w="353777">
                <a:moveTo>
                  <a:pt x="0" y="0"/>
                </a:moveTo>
                <a:lnTo>
                  <a:pt x="35377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6453" y="327467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518" y="1589774"/>
            <a:ext cx="19151" cy="95137"/>
          </a:xfrm>
          <a:custGeom>
            <a:avLst/>
            <a:gdLst/>
            <a:ahLst/>
            <a:cxnLst/>
            <a:rect l="l" t="t" r="r" b="b"/>
            <a:pathLst>
              <a:path w="19151" h="95137">
                <a:moveTo>
                  <a:pt x="19151" y="0"/>
                </a:moveTo>
                <a:lnTo>
                  <a:pt x="0" y="951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0669" y="1589775"/>
            <a:ext cx="55855" cy="209303"/>
          </a:xfrm>
          <a:custGeom>
            <a:avLst/>
            <a:gdLst/>
            <a:ahLst/>
            <a:cxnLst/>
            <a:rect l="l" t="t" r="r" b="b"/>
            <a:pathLst>
              <a:path w="55855" h="209303">
                <a:moveTo>
                  <a:pt x="55855" y="20930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0580" y="1589774"/>
            <a:ext cx="55855" cy="209303"/>
          </a:xfrm>
          <a:custGeom>
            <a:avLst/>
            <a:gdLst/>
            <a:ahLst/>
            <a:cxnLst/>
            <a:rect l="l" t="t" r="r" b="b"/>
            <a:pathLst>
              <a:path w="55855" h="209303">
                <a:moveTo>
                  <a:pt x="55855" y="0"/>
                </a:moveTo>
                <a:lnTo>
                  <a:pt x="0" y="2093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6435" y="1589775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20930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5676" y="1589774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0"/>
                </a:moveTo>
                <a:lnTo>
                  <a:pt x="0" y="2093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128" y="1589775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20930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3887" y="1589774"/>
            <a:ext cx="57451" cy="209303"/>
          </a:xfrm>
          <a:custGeom>
            <a:avLst/>
            <a:gdLst/>
            <a:ahLst/>
            <a:cxnLst/>
            <a:rect l="l" t="t" r="r" b="b"/>
            <a:pathLst>
              <a:path w="57451" h="209303">
                <a:moveTo>
                  <a:pt x="57451" y="0"/>
                </a:moveTo>
                <a:lnTo>
                  <a:pt x="0" y="2093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1339" y="1589775"/>
            <a:ext cx="19151" cy="95137"/>
          </a:xfrm>
          <a:custGeom>
            <a:avLst/>
            <a:gdLst/>
            <a:ahLst/>
            <a:cxnLst/>
            <a:rect l="l" t="t" r="r" b="b"/>
            <a:pathLst>
              <a:path w="19151" h="95137">
                <a:moveTo>
                  <a:pt x="19151" y="951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9641" y="1684912"/>
            <a:ext cx="569731" cy="1585"/>
          </a:xfrm>
          <a:custGeom>
            <a:avLst/>
            <a:gdLst/>
            <a:ahLst/>
            <a:cxnLst/>
            <a:rect l="l" t="t" r="r" b="b"/>
            <a:pathLst>
              <a:path w="569731" h="1585">
                <a:moveTo>
                  <a:pt x="569731" y="0"/>
                </a:moveTo>
                <a:lnTo>
                  <a:pt x="0" y="158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4655" y="1684912"/>
            <a:ext cx="588882" cy="1585"/>
          </a:xfrm>
          <a:custGeom>
            <a:avLst/>
            <a:gdLst/>
            <a:ahLst/>
            <a:cxnLst/>
            <a:rect l="l" t="t" r="r" b="b"/>
            <a:pathLst>
              <a:path w="588882" h="1585">
                <a:moveTo>
                  <a:pt x="588882" y="0"/>
                </a:moveTo>
                <a:lnTo>
                  <a:pt x="0" y="158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0153" y="2680587"/>
            <a:ext cx="95136" cy="19151"/>
          </a:xfrm>
          <a:custGeom>
            <a:avLst/>
            <a:gdLst/>
            <a:ahLst/>
            <a:cxnLst/>
            <a:rect l="l" t="t" r="r" b="b"/>
            <a:pathLst>
              <a:path w="95136" h="19151">
                <a:moveTo>
                  <a:pt x="0" y="0"/>
                </a:moveTo>
                <a:lnTo>
                  <a:pt x="95136" y="191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0154" y="2624732"/>
            <a:ext cx="209301" cy="55855"/>
          </a:xfrm>
          <a:custGeom>
            <a:avLst/>
            <a:gdLst/>
            <a:ahLst/>
            <a:cxnLst/>
            <a:rect l="l" t="t" r="r" b="b"/>
            <a:pathLst>
              <a:path w="209301" h="55855">
                <a:moveTo>
                  <a:pt x="209301" y="0"/>
                </a:moveTo>
                <a:lnTo>
                  <a:pt x="0" y="558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0153" y="2434819"/>
            <a:ext cx="209301" cy="55855"/>
          </a:xfrm>
          <a:custGeom>
            <a:avLst/>
            <a:gdLst/>
            <a:ahLst/>
            <a:cxnLst/>
            <a:rect l="l" t="t" r="r" b="b"/>
            <a:pathLst>
              <a:path w="209301" h="55855">
                <a:moveTo>
                  <a:pt x="0" y="0"/>
                </a:moveTo>
                <a:lnTo>
                  <a:pt x="209301" y="558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0154" y="2377369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209301" y="0"/>
                </a:moveTo>
                <a:lnTo>
                  <a:pt x="0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0153" y="2548127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0" y="0"/>
                </a:moveTo>
                <a:lnTo>
                  <a:pt x="209301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0154" y="2490677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209301" y="0"/>
                </a:moveTo>
                <a:lnTo>
                  <a:pt x="0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0153" y="2319916"/>
            <a:ext cx="209301" cy="57451"/>
          </a:xfrm>
          <a:custGeom>
            <a:avLst/>
            <a:gdLst/>
            <a:ahLst/>
            <a:cxnLst/>
            <a:rect l="l" t="t" r="r" b="b"/>
            <a:pathLst>
              <a:path w="209301" h="57451">
                <a:moveTo>
                  <a:pt x="0" y="0"/>
                </a:moveTo>
                <a:lnTo>
                  <a:pt x="209301" y="5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0153" y="2300765"/>
            <a:ext cx="95136" cy="19151"/>
          </a:xfrm>
          <a:custGeom>
            <a:avLst/>
            <a:gdLst/>
            <a:ahLst/>
            <a:cxnLst/>
            <a:rect l="l" t="t" r="r" b="b"/>
            <a:pathLst>
              <a:path w="95136" h="19151">
                <a:moveTo>
                  <a:pt x="95136" y="0"/>
                </a:moveTo>
                <a:lnTo>
                  <a:pt x="0" y="191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5290" y="1711882"/>
            <a:ext cx="1585" cy="569733"/>
          </a:xfrm>
          <a:custGeom>
            <a:avLst/>
            <a:gdLst/>
            <a:ahLst/>
            <a:cxnLst/>
            <a:rect l="l" t="t" r="r" b="b"/>
            <a:pathLst>
              <a:path w="1585" h="569733">
                <a:moveTo>
                  <a:pt x="0" y="0"/>
                </a:moveTo>
                <a:lnTo>
                  <a:pt x="1585" y="5697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85290" y="2707718"/>
            <a:ext cx="1585" cy="588882"/>
          </a:xfrm>
          <a:custGeom>
            <a:avLst/>
            <a:gdLst/>
            <a:ahLst/>
            <a:cxnLst/>
            <a:rect l="l" t="t" r="r" b="b"/>
            <a:pathLst>
              <a:path w="1585" h="588882">
                <a:moveTo>
                  <a:pt x="0" y="0"/>
                </a:moveTo>
                <a:lnTo>
                  <a:pt x="1585" y="58888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89156" y="3320520"/>
            <a:ext cx="1554817" cy="1"/>
          </a:xfrm>
          <a:custGeom>
            <a:avLst/>
            <a:gdLst/>
            <a:ahLst/>
            <a:cxnLst/>
            <a:rect l="l" t="t" r="r" b="b"/>
            <a:pathLst>
              <a:path w="1554817" h="1">
                <a:moveTo>
                  <a:pt x="1554817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18513" y="2329420"/>
            <a:ext cx="43116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55" dirty="0">
                <a:latin typeface="Times New Roman"/>
                <a:cs typeface="Times New Roman"/>
              </a:rPr>
              <a:t>2</a:t>
            </a:r>
            <a:r>
              <a:rPr sz="2000" i="1" spc="0" dirty="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86830" y="3946436"/>
            <a:ext cx="19136" cy="95137"/>
          </a:xfrm>
          <a:custGeom>
            <a:avLst/>
            <a:gdLst/>
            <a:ahLst/>
            <a:cxnLst/>
            <a:rect l="l" t="t" r="r" b="b"/>
            <a:pathLst>
              <a:path w="19136" h="95137">
                <a:moveTo>
                  <a:pt x="19136" y="0"/>
                </a:moveTo>
                <a:lnTo>
                  <a:pt x="0" y="951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05968" y="3946436"/>
            <a:ext cx="55814" cy="209301"/>
          </a:xfrm>
          <a:custGeom>
            <a:avLst/>
            <a:gdLst/>
            <a:ahLst/>
            <a:cxnLst/>
            <a:rect l="l" t="t" r="r" b="b"/>
            <a:pathLst>
              <a:path w="55814" h="209301">
                <a:moveTo>
                  <a:pt x="55814" y="2093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5733" y="3946436"/>
            <a:ext cx="55814" cy="209301"/>
          </a:xfrm>
          <a:custGeom>
            <a:avLst/>
            <a:gdLst/>
            <a:ahLst/>
            <a:cxnLst/>
            <a:rect l="l" t="t" r="r" b="b"/>
            <a:pathLst>
              <a:path w="55814" h="209301">
                <a:moveTo>
                  <a:pt x="55814" y="0"/>
                </a:moveTo>
                <a:lnTo>
                  <a:pt x="0" y="2093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1547" y="3946435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2093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0917" y="3946436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0"/>
                </a:moveTo>
                <a:lnTo>
                  <a:pt x="0" y="2093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38326" y="3946435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2093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8957" y="3946436"/>
            <a:ext cx="57408" cy="209301"/>
          </a:xfrm>
          <a:custGeom>
            <a:avLst/>
            <a:gdLst/>
            <a:ahLst/>
            <a:cxnLst/>
            <a:rect l="l" t="t" r="r" b="b"/>
            <a:pathLst>
              <a:path w="57408" h="209301">
                <a:moveTo>
                  <a:pt x="57408" y="0"/>
                </a:moveTo>
                <a:lnTo>
                  <a:pt x="0" y="2093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6364" y="3946436"/>
            <a:ext cx="19136" cy="95137"/>
          </a:xfrm>
          <a:custGeom>
            <a:avLst/>
            <a:gdLst/>
            <a:ahLst/>
            <a:cxnLst/>
            <a:rect l="l" t="t" r="r" b="b"/>
            <a:pathLst>
              <a:path w="19136" h="95137">
                <a:moveTo>
                  <a:pt x="19136" y="951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99455" y="4012217"/>
            <a:ext cx="1477077" cy="29901"/>
          </a:xfrm>
          <a:custGeom>
            <a:avLst/>
            <a:gdLst/>
            <a:ahLst/>
            <a:cxnLst/>
            <a:rect l="l" t="t" r="r" b="b"/>
            <a:pathLst>
              <a:path w="1477077" h="29901">
                <a:moveTo>
                  <a:pt x="1477077" y="0"/>
                </a:moveTo>
                <a:lnTo>
                  <a:pt x="0" y="299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74687" y="4012214"/>
            <a:ext cx="1295681" cy="0"/>
          </a:xfrm>
          <a:custGeom>
            <a:avLst/>
            <a:gdLst/>
            <a:ahLst/>
            <a:cxnLst/>
            <a:rect l="l" t="t" r="r" b="b"/>
            <a:pathLst>
              <a:path w="1295681">
                <a:moveTo>
                  <a:pt x="1295681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64756" y="1590289"/>
            <a:ext cx="19151" cy="96044"/>
          </a:xfrm>
          <a:custGeom>
            <a:avLst/>
            <a:gdLst/>
            <a:ahLst/>
            <a:cxnLst/>
            <a:rect l="l" t="t" r="r" b="b"/>
            <a:pathLst>
              <a:path w="19151" h="96044">
                <a:moveTo>
                  <a:pt x="19151" y="0"/>
                </a:moveTo>
                <a:lnTo>
                  <a:pt x="0" y="9604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83907" y="1590289"/>
            <a:ext cx="55855" cy="211295"/>
          </a:xfrm>
          <a:custGeom>
            <a:avLst/>
            <a:gdLst/>
            <a:ahLst/>
            <a:cxnLst/>
            <a:rect l="l" t="t" r="r" b="b"/>
            <a:pathLst>
              <a:path w="55855" h="211295">
                <a:moveTo>
                  <a:pt x="55855" y="2112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73818" y="1590289"/>
            <a:ext cx="55855" cy="211295"/>
          </a:xfrm>
          <a:custGeom>
            <a:avLst/>
            <a:gdLst/>
            <a:ahLst/>
            <a:cxnLst/>
            <a:rect l="l" t="t" r="r" b="b"/>
            <a:pathLst>
              <a:path w="55855" h="211295">
                <a:moveTo>
                  <a:pt x="55855" y="0"/>
                </a:moveTo>
                <a:lnTo>
                  <a:pt x="0" y="2112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9675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2112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58914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0"/>
                </a:moveTo>
                <a:lnTo>
                  <a:pt x="0" y="2112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16366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2112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7127" y="1590289"/>
            <a:ext cx="57451" cy="211295"/>
          </a:xfrm>
          <a:custGeom>
            <a:avLst/>
            <a:gdLst/>
            <a:ahLst/>
            <a:cxnLst/>
            <a:rect l="l" t="t" r="r" b="b"/>
            <a:pathLst>
              <a:path w="57451" h="211295">
                <a:moveTo>
                  <a:pt x="57451" y="0"/>
                </a:moveTo>
                <a:lnTo>
                  <a:pt x="0" y="2112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44579" y="1590288"/>
            <a:ext cx="19151" cy="96044"/>
          </a:xfrm>
          <a:custGeom>
            <a:avLst/>
            <a:gdLst/>
            <a:ahLst/>
            <a:cxnLst/>
            <a:rect l="l" t="t" r="r" b="b"/>
            <a:pathLst>
              <a:path w="19151" h="96044">
                <a:moveTo>
                  <a:pt x="19151" y="9604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82879" y="1686332"/>
            <a:ext cx="569733" cy="1601"/>
          </a:xfrm>
          <a:custGeom>
            <a:avLst/>
            <a:gdLst/>
            <a:ahLst/>
            <a:cxnLst/>
            <a:rect l="l" t="t" r="r" b="b"/>
            <a:pathLst>
              <a:path w="569733" h="1601">
                <a:moveTo>
                  <a:pt x="569733" y="0"/>
                </a:moveTo>
                <a:lnTo>
                  <a:pt x="0" y="16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7893" y="1686332"/>
            <a:ext cx="588882" cy="1601"/>
          </a:xfrm>
          <a:custGeom>
            <a:avLst/>
            <a:gdLst/>
            <a:ahLst/>
            <a:cxnLst/>
            <a:rect l="l" t="t" r="r" b="b"/>
            <a:pathLst>
              <a:path w="588882" h="1601">
                <a:moveTo>
                  <a:pt x="588882" y="0"/>
                </a:moveTo>
                <a:lnTo>
                  <a:pt x="0" y="16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93731" y="2080031"/>
            <a:ext cx="100203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3225" algn="l"/>
              </a:tabLst>
            </a:pPr>
            <a:r>
              <a:rPr sz="2000" u="heavy" dirty="0">
                <a:latin typeface="Times New Roman"/>
                <a:cs typeface="Times New Roman"/>
              </a:rPr>
              <a:t> </a:t>
            </a:r>
            <a:r>
              <a:rPr sz="2000" u="heavy" spc="4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	1</a:t>
            </a:r>
            <a:r>
              <a:rPr sz="2000" spc="114" dirty="0">
                <a:latin typeface="Times New Roman"/>
                <a:cs typeface="Times New Roman"/>
              </a:rPr>
              <a:t>2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99625" y="4127429"/>
            <a:ext cx="46672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13019" y="1097526"/>
            <a:ext cx="48196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14" dirty="0">
                <a:latin typeface="Times New Roman"/>
                <a:cs typeface="Times New Roman"/>
              </a:rPr>
              <a:t>6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14552" y="2514600"/>
            <a:ext cx="290945" cy="70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60583" y="2539126"/>
            <a:ext cx="0" cy="487086"/>
          </a:xfrm>
          <a:custGeom>
            <a:avLst/>
            <a:gdLst/>
            <a:ahLst/>
            <a:cxnLst/>
            <a:rect l="l" t="t" r="r" b="b"/>
            <a:pathLst>
              <a:path h="487086">
                <a:moveTo>
                  <a:pt x="0" y="0"/>
                </a:moveTo>
                <a:lnTo>
                  <a:pt x="0" y="487086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01629" y="2935509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4" y="0"/>
                </a:moveTo>
                <a:lnTo>
                  <a:pt x="2047" y="7067"/>
                </a:lnTo>
                <a:lnTo>
                  <a:pt x="0" y="14843"/>
                </a:lnTo>
                <a:lnTo>
                  <a:pt x="58954" y="115909"/>
                </a:lnTo>
                <a:lnTo>
                  <a:pt x="88359" y="65498"/>
                </a:lnTo>
                <a:lnTo>
                  <a:pt x="58954" y="65498"/>
                </a:lnTo>
                <a:lnTo>
                  <a:pt x="21940" y="2045"/>
                </a:lnTo>
                <a:lnTo>
                  <a:pt x="14164" y="0"/>
                </a:lnTo>
                <a:close/>
              </a:path>
              <a:path w="117908" h="115909">
                <a:moveTo>
                  <a:pt x="103745" y="0"/>
                </a:moveTo>
                <a:lnTo>
                  <a:pt x="95968" y="2045"/>
                </a:lnTo>
                <a:lnTo>
                  <a:pt x="58954" y="65498"/>
                </a:lnTo>
                <a:lnTo>
                  <a:pt x="88359" y="65498"/>
                </a:lnTo>
                <a:lnTo>
                  <a:pt x="117908" y="14843"/>
                </a:lnTo>
                <a:lnTo>
                  <a:pt x="115862" y="7067"/>
                </a:lnTo>
                <a:lnTo>
                  <a:pt x="10374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207367" y="2096504"/>
            <a:ext cx="200660" cy="367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12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25" i="1" spc="7" baseline="-24154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06098" y="2208856"/>
            <a:ext cx="534219" cy="536042"/>
          </a:xfrm>
          <a:custGeom>
            <a:avLst/>
            <a:gdLst/>
            <a:ahLst/>
            <a:cxnLst/>
            <a:rect l="l" t="t" r="r" b="b"/>
            <a:pathLst>
              <a:path w="534219" h="536042">
                <a:moveTo>
                  <a:pt x="534219" y="268020"/>
                </a:moveTo>
                <a:lnTo>
                  <a:pt x="530723" y="224546"/>
                </a:lnTo>
                <a:lnTo>
                  <a:pt x="520602" y="183305"/>
                </a:lnTo>
                <a:lnTo>
                  <a:pt x="504405" y="144849"/>
                </a:lnTo>
                <a:lnTo>
                  <a:pt x="482683" y="109731"/>
                </a:lnTo>
                <a:lnTo>
                  <a:pt x="455985" y="78501"/>
                </a:lnTo>
                <a:lnTo>
                  <a:pt x="424861" y="51712"/>
                </a:lnTo>
                <a:lnTo>
                  <a:pt x="389862" y="29915"/>
                </a:lnTo>
                <a:lnTo>
                  <a:pt x="351537" y="13663"/>
                </a:lnTo>
                <a:lnTo>
                  <a:pt x="310436" y="3507"/>
                </a:lnTo>
                <a:lnTo>
                  <a:pt x="267110" y="0"/>
                </a:lnTo>
                <a:lnTo>
                  <a:pt x="245202" y="888"/>
                </a:lnTo>
                <a:lnTo>
                  <a:pt x="202920" y="7789"/>
                </a:lnTo>
                <a:lnTo>
                  <a:pt x="163138" y="21062"/>
                </a:lnTo>
                <a:lnTo>
                  <a:pt x="126407" y="40155"/>
                </a:lnTo>
                <a:lnTo>
                  <a:pt x="93277" y="64517"/>
                </a:lnTo>
                <a:lnTo>
                  <a:pt x="64298" y="93595"/>
                </a:lnTo>
                <a:lnTo>
                  <a:pt x="40019" y="126838"/>
                </a:lnTo>
                <a:lnTo>
                  <a:pt x="20990" y="163694"/>
                </a:lnTo>
                <a:lnTo>
                  <a:pt x="7762" y="203612"/>
                </a:lnTo>
                <a:lnTo>
                  <a:pt x="885" y="246038"/>
                </a:lnTo>
                <a:lnTo>
                  <a:pt x="0" y="268020"/>
                </a:lnTo>
                <a:lnTo>
                  <a:pt x="885" y="290002"/>
                </a:lnTo>
                <a:lnTo>
                  <a:pt x="7762" y="332429"/>
                </a:lnTo>
                <a:lnTo>
                  <a:pt x="20990" y="372346"/>
                </a:lnTo>
                <a:lnTo>
                  <a:pt x="40019" y="409202"/>
                </a:lnTo>
                <a:lnTo>
                  <a:pt x="64298" y="442446"/>
                </a:lnTo>
                <a:lnTo>
                  <a:pt x="93277" y="471524"/>
                </a:lnTo>
                <a:lnTo>
                  <a:pt x="126407" y="495886"/>
                </a:lnTo>
                <a:lnTo>
                  <a:pt x="163138" y="514979"/>
                </a:lnTo>
                <a:lnTo>
                  <a:pt x="202920" y="528252"/>
                </a:lnTo>
                <a:lnTo>
                  <a:pt x="245202" y="535153"/>
                </a:lnTo>
                <a:lnTo>
                  <a:pt x="267110" y="536042"/>
                </a:lnTo>
                <a:lnTo>
                  <a:pt x="289017" y="535153"/>
                </a:lnTo>
                <a:lnTo>
                  <a:pt x="331299" y="528252"/>
                </a:lnTo>
                <a:lnTo>
                  <a:pt x="371081" y="514979"/>
                </a:lnTo>
                <a:lnTo>
                  <a:pt x="407812" y="495886"/>
                </a:lnTo>
                <a:lnTo>
                  <a:pt x="440942" y="471524"/>
                </a:lnTo>
                <a:lnTo>
                  <a:pt x="469921" y="442446"/>
                </a:lnTo>
                <a:lnTo>
                  <a:pt x="494200" y="409202"/>
                </a:lnTo>
                <a:lnTo>
                  <a:pt x="513229" y="372346"/>
                </a:lnTo>
                <a:lnTo>
                  <a:pt x="526456" y="332429"/>
                </a:lnTo>
                <a:lnTo>
                  <a:pt x="533334" y="290002"/>
                </a:lnTo>
                <a:lnTo>
                  <a:pt x="534219" y="2680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93317" y="2595423"/>
            <a:ext cx="133555" cy="1"/>
          </a:xfrm>
          <a:custGeom>
            <a:avLst/>
            <a:gdLst/>
            <a:ahLst/>
            <a:cxnLst/>
            <a:rect l="l" t="t" r="r" b="b"/>
            <a:pathLst>
              <a:path w="133555" h="1">
                <a:moveTo>
                  <a:pt x="133555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60094" y="2518765"/>
            <a:ext cx="0" cy="153156"/>
          </a:xfrm>
          <a:custGeom>
            <a:avLst/>
            <a:gdLst/>
            <a:ahLst/>
            <a:cxnLst/>
            <a:rect l="l" t="t" r="r" b="b"/>
            <a:pathLst>
              <a:path h="153156">
                <a:moveTo>
                  <a:pt x="0" y="15315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89107" y="1668028"/>
            <a:ext cx="1590" cy="540827"/>
          </a:xfrm>
          <a:custGeom>
            <a:avLst/>
            <a:gdLst/>
            <a:ahLst/>
            <a:cxnLst/>
            <a:rect l="l" t="t" r="r" b="b"/>
            <a:pathLst>
              <a:path w="1590" h="540827">
                <a:moveTo>
                  <a:pt x="1590" y="0"/>
                </a:moveTo>
                <a:lnTo>
                  <a:pt x="0" y="5408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46981" y="2760548"/>
            <a:ext cx="1590" cy="559972"/>
          </a:xfrm>
          <a:custGeom>
            <a:avLst/>
            <a:gdLst/>
            <a:ahLst/>
            <a:cxnLst/>
            <a:rect l="l" t="t" r="r" b="b"/>
            <a:pathLst>
              <a:path w="1590" h="559972">
                <a:moveTo>
                  <a:pt x="1590" y="0"/>
                </a:moveTo>
                <a:lnTo>
                  <a:pt x="0" y="55997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56931" y="2685350"/>
            <a:ext cx="95136" cy="19127"/>
          </a:xfrm>
          <a:custGeom>
            <a:avLst/>
            <a:gdLst/>
            <a:ahLst/>
            <a:cxnLst/>
            <a:rect l="l" t="t" r="r" b="b"/>
            <a:pathLst>
              <a:path w="95136" h="19127">
                <a:moveTo>
                  <a:pt x="0" y="0"/>
                </a:moveTo>
                <a:lnTo>
                  <a:pt x="95136" y="191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56931" y="2629564"/>
            <a:ext cx="209301" cy="55786"/>
          </a:xfrm>
          <a:custGeom>
            <a:avLst/>
            <a:gdLst/>
            <a:ahLst/>
            <a:cxnLst/>
            <a:rect l="l" t="t" r="r" b="b"/>
            <a:pathLst>
              <a:path w="209301" h="55786">
                <a:moveTo>
                  <a:pt x="209301" y="0"/>
                </a:moveTo>
                <a:lnTo>
                  <a:pt x="0" y="5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56931" y="2439892"/>
            <a:ext cx="209301" cy="55786"/>
          </a:xfrm>
          <a:custGeom>
            <a:avLst/>
            <a:gdLst/>
            <a:ahLst/>
            <a:cxnLst/>
            <a:rect l="l" t="t" r="r" b="b"/>
            <a:pathLst>
              <a:path w="209301" h="55786">
                <a:moveTo>
                  <a:pt x="0" y="0"/>
                </a:moveTo>
                <a:lnTo>
                  <a:pt x="209301" y="5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56931" y="2382512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209301" y="0"/>
                </a:moveTo>
                <a:lnTo>
                  <a:pt x="0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56931" y="2553057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0" y="0"/>
                </a:moveTo>
                <a:lnTo>
                  <a:pt x="209301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56931" y="2495678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209301" y="0"/>
                </a:moveTo>
                <a:lnTo>
                  <a:pt x="0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56931" y="2325133"/>
            <a:ext cx="209301" cy="57379"/>
          </a:xfrm>
          <a:custGeom>
            <a:avLst/>
            <a:gdLst/>
            <a:ahLst/>
            <a:cxnLst/>
            <a:rect l="l" t="t" r="r" b="b"/>
            <a:pathLst>
              <a:path w="209301" h="57379">
                <a:moveTo>
                  <a:pt x="0" y="0"/>
                </a:moveTo>
                <a:lnTo>
                  <a:pt x="209301" y="573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56930" y="2306006"/>
            <a:ext cx="95136" cy="19127"/>
          </a:xfrm>
          <a:custGeom>
            <a:avLst/>
            <a:gdLst/>
            <a:ahLst/>
            <a:cxnLst/>
            <a:rect l="l" t="t" r="r" b="b"/>
            <a:pathLst>
              <a:path w="95136" h="19127">
                <a:moveTo>
                  <a:pt x="95136" y="0"/>
                </a:moveTo>
                <a:lnTo>
                  <a:pt x="0" y="191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52067" y="1717862"/>
            <a:ext cx="1585" cy="569015"/>
          </a:xfrm>
          <a:custGeom>
            <a:avLst/>
            <a:gdLst/>
            <a:ahLst/>
            <a:cxnLst/>
            <a:rect l="l" t="t" r="r" b="b"/>
            <a:pathLst>
              <a:path w="1585" h="569015">
                <a:moveTo>
                  <a:pt x="0" y="0"/>
                </a:moveTo>
                <a:lnTo>
                  <a:pt x="1585" y="56901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52067" y="2712445"/>
            <a:ext cx="1585" cy="588142"/>
          </a:xfrm>
          <a:custGeom>
            <a:avLst/>
            <a:gdLst/>
            <a:ahLst/>
            <a:cxnLst/>
            <a:rect l="l" t="t" r="r" b="b"/>
            <a:pathLst>
              <a:path w="1585" h="588142">
                <a:moveTo>
                  <a:pt x="0" y="0"/>
                </a:moveTo>
                <a:lnTo>
                  <a:pt x="1585" y="58814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9861" y="2830752"/>
            <a:ext cx="53741" cy="80803"/>
          </a:xfrm>
          <a:custGeom>
            <a:avLst/>
            <a:gdLst/>
            <a:ahLst/>
            <a:cxnLst/>
            <a:rect l="l" t="t" r="r" b="b"/>
            <a:pathLst>
              <a:path w="53741" h="80803">
                <a:moveTo>
                  <a:pt x="0" y="0"/>
                </a:moveTo>
                <a:lnTo>
                  <a:pt x="53741" y="8080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49862" y="2830752"/>
            <a:ext cx="187466" cy="108532"/>
          </a:xfrm>
          <a:custGeom>
            <a:avLst/>
            <a:gdLst/>
            <a:ahLst/>
            <a:cxnLst/>
            <a:rect l="l" t="t" r="r" b="b"/>
            <a:pathLst>
              <a:path w="187466" h="108532">
                <a:moveTo>
                  <a:pt x="187466" y="10853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23514" y="2657100"/>
            <a:ext cx="108532" cy="187466"/>
          </a:xfrm>
          <a:custGeom>
            <a:avLst/>
            <a:gdLst/>
            <a:ahLst/>
            <a:cxnLst/>
            <a:rect l="l" t="t" r="r" b="b"/>
            <a:pathLst>
              <a:path w="108532" h="187466">
                <a:moveTo>
                  <a:pt x="0" y="0"/>
                </a:moveTo>
                <a:lnTo>
                  <a:pt x="108532" y="18746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23514" y="2657100"/>
            <a:ext cx="188593" cy="107405"/>
          </a:xfrm>
          <a:custGeom>
            <a:avLst/>
            <a:gdLst/>
            <a:ahLst/>
            <a:cxnLst/>
            <a:rect l="l" t="t" r="r" b="b"/>
            <a:pathLst>
              <a:path w="188593" h="107405">
                <a:moveTo>
                  <a:pt x="188593" y="10740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43454" y="2737161"/>
            <a:ext cx="107405" cy="188593"/>
          </a:xfrm>
          <a:custGeom>
            <a:avLst/>
            <a:gdLst/>
            <a:ahLst/>
            <a:cxnLst/>
            <a:rect l="l" t="t" r="r" b="b"/>
            <a:pathLst>
              <a:path w="107405" h="188593">
                <a:moveTo>
                  <a:pt x="0" y="0"/>
                </a:moveTo>
                <a:lnTo>
                  <a:pt x="107405" y="1885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43453" y="2737160"/>
            <a:ext cx="188593" cy="107405"/>
          </a:xfrm>
          <a:custGeom>
            <a:avLst/>
            <a:gdLst/>
            <a:ahLst/>
            <a:cxnLst/>
            <a:rect l="l" t="t" r="r" b="b"/>
            <a:pathLst>
              <a:path w="188593" h="107405">
                <a:moveTo>
                  <a:pt x="188593" y="10740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04701" y="2575911"/>
            <a:ext cx="107405" cy="188593"/>
          </a:xfrm>
          <a:custGeom>
            <a:avLst/>
            <a:gdLst/>
            <a:ahLst/>
            <a:cxnLst/>
            <a:rect l="l" t="t" r="r" b="b"/>
            <a:pathLst>
              <a:path w="107405" h="188593">
                <a:moveTo>
                  <a:pt x="0" y="0"/>
                </a:moveTo>
                <a:lnTo>
                  <a:pt x="107405" y="1885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04702" y="2575911"/>
            <a:ext cx="80803" cy="53741"/>
          </a:xfrm>
          <a:custGeom>
            <a:avLst/>
            <a:gdLst/>
            <a:ahLst/>
            <a:cxnLst/>
            <a:rect l="l" t="t" r="r" b="b"/>
            <a:pathLst>
              <a:path w="80803" h="53741">
                <a:moveTo>
                  <a:pt x="80803" y="5374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00892" y="1678061"/>
            <a:ext cx="890813" cy="938738"/>
          </a:xfrm>
          <a:custGeom>
            <a:avLst/>
            <a:gdLst/>
            <a:ahLst/>
            <a:cxnLst/>
            <a:rect l="l" t="t" r="r" b="b"/>
            <a:pathLst>
              <a:path w="890813" h="938738">
                <a:moveTo>
                  <a:pt x="890813" y="0"/>
                </a:moveTo>
                <a:lnTo>
                  <a:pt x="0" y="93873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82581" y="2916857"/>
            <a:ext cx="415806" cy="418625"/>
          </a:xfrm>
          <a:custGeom>
            <a:avLst/>
            <a:gdLst/>
            <a:ahLst/>
            <a:cxnLst/>
            <a:rect l="l" t="t" r="r" b="b"/>
            <a:pathLst>
              <a:path w="415806" h="418625">
                <a:moveTo>
                  <a:pt x="415806" y="0"/>
                </a:moveTo>
                <a:lnTo>
                  <a:pt x="0" y="4186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57776" y="3334474"/>
            <a:ext cx="0" cy="717607"/>
          </a:xfrm>
          <a:custGeom>
            <a:avLst/>
            <a:gdLst/>
            <a:ahLst/>
            <a:cxnLst/>
            <a:rect l="l" t="t" r="r" b="b"/>
            <a:pathLst>
              <a:path h="717607">
                <a:moveTo>
                  <a:pt x="0" y="71760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60585" y="3296601"/>
            <a:ext cx="1" cy="715614"/>
          </a:xfrm>
          <a:custGeom>
            <a:avLst/>
            <a:gdLst/>
            <a:ahLst/>
            <a:cxnLst/>
            <a:rect l="l" t="t" r="r" b="b"/>
            <a:pathLst>
              <a:path w="1" h="715614">
                <a:moveTo>
                  <a:pt x="0" y="715614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142815" y="1097526"/>
            <a:ext cx="46672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3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97487" y="2333187"/>
            <a:ext cx="48387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14" dirty="0">
                <a:latin typeface="Times New Roman"/>
                <a:cs typeface="Times New Roman"/>
              </a:rPr>
              <a:t>6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78799" y="2295536"/>
            <a:ext cx="830580" cy="649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14" dirty="0">
                <a:latin typeface="Times New Roman"/>
                <a:cs typeface="Times New Roman"/>
              </a:rPr>
              <a:t>6</a:t>
            </a:r>
            <a:r>
              <a:rPr sz="2000" i="1" spc="45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Symbol"/>
                <a:cs typeface="Symbol"/>
              </a:rPr>
              <a:t>Ω</a:t>
            </a:r>
            <a:endParaRPr sz="2000">
              <a:latin typeface="Symbol"/>
              <a:cs typeface="Symbol"/>
            </a:endParaRPr>
          </a:p>
          <a:p>
            <a:pPr marL="337185">
              <a:lnSpc>
                <a:spcPct val="100000"/>
              </a:lnSpc>
              <a:spcBef>
                <a:spcPts val="110"/>
              </a:spcBef>
            </a:pPr>
            <a:r>
              <a:rPr sz="2000" spc="114" dirty="0">
                <a:latin typeface="Times New Roman"/>
                <a:cs typeface="Times New Roman"/>
              </a:rPr>
              <a:t>2</a:t>
            </a:r>
            <a:r>
              <a:rPr sz="2000" i="1" spc="-30" dirty="0">
                <a:latin typeface="Times New Roman"/>
                <a:cs typeface="Times New Roman"/>
              </a:rPr>
              <a:t>m</a:t>
            </a:r>
            <a:r>
              <a:rPr sz="2000" i="1" spc="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2740" y="177483"/>
            <a:ext cx="395409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66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66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m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(4) Source Transformation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72539" y="5125720"/>
            <a:ext cx="15240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66FF"/>
                </a:solidFill>
                <a:latin typeface="Calibri"/>
                <a:cs typeface="Calibri"/>
              </a:rPr>
              <a:t>Find the current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40823" y="5041900"/>
            <a:ext cx="587375" cy="367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1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25" i="1" spc="15" baseline="-24154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725" i="1" spc="60" baseline="-241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sz="2000" spc="-10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7F82A2-754F-C246-A284-125199C80464}"/>
                  </a:ext>
                </a:extLst>
              </p14:cNvPr>
              <p14:cNvContentPartPr/>
              <p14:nvPr/>
            </p14:nvContentPartPr>
            <p14:xfrm>
              <a:off x="4576817" y="1662732"/>
              <a:ext cx="37440" cy="43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7F82A2-754F-C246-A284-125199C804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8817" y="1644732"/>
                <a:ext cx="730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B790DDF-7C08-A44B-A39B-2E4C532A6BA2}"/>
                  </a:ext>
                </a:extLst>
              </p14:cNvPr>
              <p14:cNvContentPartPr/>
              <p14:nvPr/>
            </p14:nvContentPartPr>
            <p14:xfrm>
              <a:off x="4583297" y="3273012"/>
              <a:ext cx="37440" cy="32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B790DDF-7C08-A44B-A39B-2E4C532A6B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5657" y="3255012"/>
                <a:ext cx="73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C6C02D4-03A2-6B4C-AC71-0BA04EC0B472}"/>
                  </a:ext>
                </a:extLst>
              </p14:cNvPr>
              <p14:cNvContentPartPr/>
              <p14:nvPr/>
            </p14:nvContentPartPr>
            <p14:xfrm>
              <a:off x="2941337" y="3255732"/>
              <a:ext cx="105480" cy="77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C6C02D4-03A2-6B4C-AC71-0BA04EC0B4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3337" y="3238092"/>
                <a:ext cx="141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FBF3708-2982-314E-8A44-3901B233E9C9}"/>
                  </a:ext>
                </a:extLst>
              </p14:cNvPr>
              <p14:cNvContentPartPr/>
              <p14:nvPr/>
            </p14:nvContentPartPr>
            <p14:xfrm>
              <a:off x="6163697" y="3287772"/>
              <a:ext cx="40680" cy="31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FBF3708-2982-314E-8A44-3901B233E9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5697" y="3269772"/>
                <a:ext cx="7632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856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740" y="177483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solidFill>
                  <a:srgbClr val="FF6600"/>
                </a:solidFill>
                <a:latin typeface="Calibri"/>
                <a:cs typeface="Calibri"/>
              </a:rPr>
              <a:t>Solution: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5000" y="1827564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2487" y="1217613"/>
            <a:ext cx="15252" cy="76489"/>
          </a:xfrm>
          <a:custGeom>
            <a:avLst/>
            <a:gdLst/>
            <a:ahLst/>
            <a:cxnLst/>
            <a:rect l="l" t="t" r="r" b="b"/>
            <a:pathLst>
              <a:path w="15252" h="76489">
                <a:moveTo>
                  <a:pt x="15252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7738" y="1217614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8982" y="1217613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3467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7474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3227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9221" y="1217615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4976" y="1217614"/>
            <a:ext cx="15252" cy="76489"/>
          </a:xfrm>
          <a:custGeom>
            <a:avLst/>
            <a:gdLst/>
            <a:ahLst/>
            <a:cxnLst/>
            <a:rect l="l" t="t" r="r" b="b"/>
            <a:pathLst>
              <a:path w="15252" h="76489">
                <a:moveTo>
                  <a:pt x="15252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5479" y="1294102"/>
            <a:ext cx="453732" cy="1275"/>
          </a:xfrm>
          <a:custGeom>
            <a:avLst/>
            <a:gdLst/>
            <a:ahLst/>
            <a:cxnLst/>
            <a:rect l="l" t="t" r="r" b="b"/>
            <a:pathLst>
              <a:path w="453732" h="1275">
                <a:moveTo>
                  <a:pt x="453732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7150" y="1294102"/>
            <a:ext cx="468983" cy="1275"/>
          </a:xfrm>
          <a:custGeom>
            <a:avLst/>
            <a:gdLst/>
            <a:ahLst/>
            <a:cxnLst/>
            <a:rect l="l" t="t" r="r" b="b"/>
            <a:pathLst>
              <a:path w="468983" h="1275">
                <a:moveTo>
                  <a:pt x="46898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6348" y="2107177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6348" y="2062749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6348" y="1911695"/>
            <a:ext cx="166688" cy="44427"/>
          </a:xfrm>
          <a:custGeom>
            <a:avLst/>
            <a:gdLst/>
            <a:ahLst/>
            <a:cxnLst/>
            <a:rect l="l" t="t" r="r" b="b"/>
            <a:pathLst>
              <a:path w="166688" h="44427">
                <a:moveTo>
                  <a:pt x="0" y="0"/>
                </a:moveTo>
                <a:lnTo>
                  <a:pt x="166688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6348" y="1865998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6348" y="2001821"/>
            <a:ext cx="166688" cy="45696"/>
          </a:xfrm>
          <a:custGeom>
            <a:avLst/>
            <a:gdLst/>
            <a:ahLst/>
            <a:cxnLst/>
            <a:rect l="l" t="t" r="r" b="b"/>
            <a:pathLst>
              <a:path w="166688" h="45696">
                <a:moveTo>
                  <a:pt x="0" y="0"/>
                </a:moveTo>
                <a:lnTo>
                  <a:pt x="166688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6348" y="1956123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56348" y="1820301"/>
            <a:ext cx="166688" cy="45696"/>
          </a:xfrm>
          <a:custGeom>
            <a:avLst/>
            <a:gdLst/>
            <a:ahLst/>
            <a:cxnLst/>
            <a:rect l="l" t="t" r="r" b="b"/>
            <a:pathLst>
              <a:path w="166688" h="45696">
                <a:moveTo>
                  <a:pt x="0" y="0"/>
                </a:moveTo>
                <a:lnTo>
                  <a:pt x="166688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6348" y="1805069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2115" y="1336676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2115" y="2128756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0962" y="2617787"/>
            <a:ext cx="1238249" cy="1"/>
          </a:xfrm>
          <a:custGeom>
            <a:avLst/>
            <a:gdLst/>
            <a:ahLst/>
            <a:cxnLst/>
            <a:rect l="l" t="t" r="r" b="b"/>
            <a:pathLst>
              <a:path w="1238249" h="1">
                <a:moveTo>
                  <a:pt x="123824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10423" y="2514601"/>
            <a:ext cx="15240" cy="75767"/>
          </a:xfrm>
          <a:custGeom>
            <a:avLst/>
            <a:gdLst/>
            <a:ahLst/>
            <a:cxnLst/>
            <a:rect l="l" t="t" r="r" b="b"/>
            <a:pathLst>
              <a:path w="15240" h="75767">
                <a:moveTo>
                  <a:pt x="15240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25665" y="2514600"/>
            <a:ext cx="44449" cy="166687"/>
          </a:xfrm>
          <a:custGeom>
            <a:avLst/>
            <a:gdLst/>
            <a:ahLst/>
            <a:cxnLst/>
            <a:rect l="l" t="t" r="r" b="b"/>
            <a:pathLst>
              <a:path w="44449" h="166687">
                <a:moveTo>
                  <a:pt x="4444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6793" y="2514600"/>
            <a:ext cx="44449" cy="166687"/>
          </a:xfrm>
          <a:custGeom>
            <a:avLst/>
            <a:gdLst/>
            <a:ahLst/>
            <a:cxnLst/>
            <a:rect l="l" t="t" r="r" b="b"/>
            <a:pathLst>
              <a:path w="44449" h="166687">
                <a:moveTo>
                  <a:pt x="44449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1245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85353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31074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66963" y="2514600"/>
            <a:ext cx="45719" cy="166687"/>
          </a:xfrm>
          <a:custGeom>
            <a:avLst/>
            <a:gdLst/>
            <a:ahLst/>
            <a:cxnLst/>
            <a:rect l="l" t="t" r="r" b="b"/>
            <a:pathLst>
              <a:path w="45719" h="166687">
                <a:moveTo>
                  <a:pt x="45719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12684" y="2514601"/>
            <a:ext cx="15240" cy="75767"/>
          </a:xfrm>
          <a:custGeom>
            <a:avLst/>
            <a:gdLst/>
            <a:ahLst/>
            <a:cxnLst/>
            <a:rect l="l" t="t" r="r" b="b"/>
            <a:pathLst>
              <a:path w="15240" h="75767">
                <a:moveTo>
                  <a:pt x="15240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5386" y="2592387"/>
            <a:ext cx="141286" cy="4762"/>
          </a:xfrm>
          <a:custGeom>
            <a:avLst/>
            <a:gdLst/>
            <a:ahLst/>
            <a:cxnLst/>
            <a:rect l="l" t="t" r="r" b="b"/>
            <a:pathLst>
              <a:path w="141286" h="4762">
                <a:moveTo>
                  <a:pt x="141286" y="476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93003" y="1239838"/>
            <a:ext cx="15231" cy="75767"/>
          </a:xfrm>
          <a:custGeom>
            <a:avLst/>
            <a:gdLst/>
            <a:ahLst/>
            <a:cxnLst/>
            <a:rect l="l" t="t" r="r" b="b"/>
            <a:pathLst>
              <a:path w="15231" h="75767">
                <a:moveTo>
                  <a:pt x="1523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08233" y="1239838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9288" y="1239838"/>
            <a:ext cx="44428" cy="166687"/>
          </a:xfrm>
          <a:custGeom>
            <a:avLst/>
            <a:gdLst/>
            <a:ahLst/>
            <a:cxnLst/>
            <a:rect l="l" t="t" r="r" b="b"/>
            <a:pathLst>
              <a:path w="44428" h="166687">
                <a:moveTo>
                  <a:pt x="44428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03716" y="1239837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67894" y="123983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3591" y="1239837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9412" y="1239839"/>
            <a:ext cx="45697" cy="166687"/>
          </a:xfrm>
          <a:custGeom>
            <a:avLst/>
            <a:gdLst/>
            <a:ahLst/>
            <a:cxnLst/>
            <a:rect l="l" t="t" r="r" b="b"/>
            <a:pathLst>
              <a:path w="45697" h="166687">
                <a:moveTo>
                  <a:pt x="45697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5110" y="1239837"/>
            <a:ext cx="15231" cy="75767"/>
          </a:xfrm>
          <a:custGeom>
            <a:avLst/>
            <a:gdLst/>
            <a:ahLst/>
            <a:cxnLst/>
            <a:rect l="l" t="t" r="r" b="b"/>
            <a:pathLst>
              <a:path w="15231" h="75767">
                <a:moveTo>
                  <a:pt x="15231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25575" y="1315604"/>
            <a:ext cx="453162" cy="1263"/>
          </a:xfrm>
          <a:custGeom>
            <a:avLst/>
            <a:gdLst/>
            <a:ahLst/>
            <a:cxnLst/>
            <a:rect l="l" t="t" r="r" b="b"/>
            <a:pathLst>
              <a:path w="453162" h="1263">
                <a:moveTo>
                  <a:pt x="453162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8262" y="1315604"/>
            <a:ext cx="468393" cy="1263"/>
          </a:xfrm>
          <a:custGeom>
            <a:avLst/>
            <a:gdLst/>
            <a:ahLst/>
            <a:cxnLst/>
            <a:rect l="l" t="t" r="r" b="b"/>
            <a:pathLst>
              <a:path w="468393" h="1263">
                <a:moveTo>
                  <a:pt x="46839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81387" y="1627363"/>
            <a:ext cx="80454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4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21668" y="9369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05697" y="1970115"/>
            <a:ext cx="290945" cy="59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51672" y="1993900"/>
            <a:ext cx="1489" cy="382783"/>
          </a:xfrm>
          <a:custGeom>
            <a:avLst/>
            <a:gdLst/>
            <a:ahLst/>
            <a:cxnLst/>
            <a:rect l="l" t="t" r="r" b="b"/>
            <a:pathLst>
              <a:path w="1489" h="382783">
                <a:moveTo>
                  <a:pt x="1489" y="0"/>
                </a:moveTo>
                <a:lnTo>
                  <a:pt x="0" y="382783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3013" y="2285805"/>
            <a:ext cx="117906" cy="116083"/>
          </a:xfrm>
          <a:custGeom>
            <a:avLst/>
            <a:gdLst/>
            <a:ahLst/>
            <a:cxnLst/>
            <a:rect l="l" t="t" r="r" b="b"/>
            <a:pathLst>
              <a:path w="117906" h="116083">
                <a:moveTo>
                  <a:pt x="14221" y="0"/>
                </a:moveTo>
                <a:lnTo>
                  <a:pt x="2076" y="7021"/>
                </a:lnTo>
                <a:lnTo>
                  <a:pt x="0" y="14789"/>
                </a:lnTo>
                <a:lnTo>
                  <a:pt x="58559" y="116083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6" h="116083">
                <a:moveTo>
                  <a:pt x="103802" y="349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6" y="15248"/>
                </a:lnTo>
                <a:lnTo>
                  <a:pt x="115891" y="7463"/>
                </a:lnTo>
                <a:lnTo>
                  <a:pt x="103802" y="349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128554" y="1640482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67484" y="1136876"/>
            <a:ext cx="126364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98548" y="956028"/>
            <a:ext cx="12700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13811" y="1065439"/>
            <a:ext cx="11493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33949" y="1732464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162156"/>
                </a:lnTo>
                <a:lnTo>
                  <a:pt x="403205" y="115357"/>
                </a:lnTo>
                <a:lnTo>
                  <a:pt x="375639" y="74539"/>
                </a:lnTo>
                <a:lnTo>
                  <a:pt x="339620" y="41183"/>
                </a:lnTo>
                <a:lnTo>
                  <a:pt x="296630" y="16774"/>
                </a:lnTo>
                <a:lnTo>
                  <a:pt x="248152" y="2793"/>
                </a:lnTo>
                <a:lnTo>
                  <a:pt x="213518" y="0"/>
                </a:lnTo>
                <a:lnTo>
                  <a:pt x="196006" y="707"/>
                </a:lnTo>
                <a:lnTo>
                  <a:pt x="146030" y="10881"/>
                </a:lnTo>
                <a:lnTo>
                  <a:pt x="101046" y="31979"/>
                </a:lnTo>
                <a:lnTo>
                  <a:pt x="62538" y="62518"/>
                </a:lnTo>
                <a:lnTo>
                  <a:pt x="31990" y="101014"/>
                </a:lnTo>
                <a:lnTo>
                  <a:pt x="10885" y="145983"/>
                </a:lnTo>
                <a:lnTo>
                  <a:pt x="707" y="195944"/>
                </a:lnTo>
                <a:lnTo>
                  <a:pt x="0" y="213450"/>
                </a:lnTo>
                <a:lnTo>
                  <a:pt x="707" y="230957"/>
                </a:lnTo>
                <a:lnTo>
                  <a:pt x="10885" y="280917"/>
                </a:lnTo>
                <a:lnTo>
                  <a:pt x="31990" y="325887"/>
                </a:lnTo>
                <a:lnTo>
                  <a:pt x="62538" y="364383"/>
                </a:lnTo>
                <a:lnTo>
                  <a:pt x="101046" y="394922"/>
                </a:lnTo>
                <a:lnTo>
                  <a:pt x="146030" y="416019"/>
                </a:lnTo>
                <a:lnTo>
                  <a:pt x="196006" y="426194"/>
                </a:lnTo>
                <a:lnTo>
                  <a:pt x="213518" y="426901"/>
                </a:lnTo>
                <a:lnTo>
                  <a:pt x="231030" y="426194"/>
                </a:lnTo>
                <a:lnTo>
                  <a:pt x="281007" y="416019"/>
                </a:lnTo>
                <a:lnTo>
                  <a:pt x="325991" y="394922"/>
                </a:lnTo>
                <a:lnTo>
                  <a:pt x="364499" y="364383"/>
                </a:lnTo>
                <a:lnTo>
                  <a:pt x="395047" y="325887"/>
                </a:lnTo>
                <a:lnTo>
                  <a:pt x="416152" y="280917"/>
                </a:lnTo>
                <a:lnTo>
                  <a:pt x="426330" y="230957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83605" y="2040324"/>
            <a:ext cx="106760" cy="1"/>
          </a:xfrm>
          <a:custGeom>
            <a:avLst/>
            <a:gdLst/>
            <a:ahLst/>
            <a:cxnLst/>
            <a:rect l="l" t="t" r="r" b="b"/>
            <a:pathLst>
              <a:path w="106760" h="1">
                <a:moveTo>
                  <a:pt x="106760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6984" y="1979272"/>
            <a:ext cx="1" cy="121971"/>
          </a:xfrm>
          <a:custGeom>
            <a:avLst/>
            <a:gdLst/>
            <a:ahLst/>
            <a:cxnLst/>
            <a:rect l="l" t="t" r="r" b="b"/>
            <a:pathLst>
              <a:path w="1" h="121971">
                <a:moveTo>
                  <a:pt x="0" y="121971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0178" y="1301751"/>
            <a:ext cx="1270" cy="430712"/>
          </a:xfrm>
          <a:custGeom>
            <a:avLst/>
            <a:gdLst/>
            <a:ahLst/>
            <a:cxnLst/>
            <a:rect l="l" t="t" r="r" b="b"/>
            <a:pathLst>
              <a:path w="1270" h="430712">
                <a:moveTo>
                  <a:pt x="1270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26503" y="2171828"/>
            <a:ext cx="1270" cy="445959"/>
          </a:xfrm>
          <a:custGeom>
            <a:avLst/>
            <a:gdLst/>
            <a:ahLst/>
            <a:cxnLst/>
            <a:rect l="l" t="t" r="r" b="b"/>
            <a:pathLst>
              <a:path w="1270" h="445959">
                <a:moveTo>
                  <a:pt x="1270" y="0"/>
                </a:moveTo>
                <a:lnTo>
                  <a:pt x="0" y="44595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96185" y="2101797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0" y="0"/>
                </a:moveTo>
                <a:lnTo>
                  <a:pt x="76489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96187" y="2057314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168274" y="0"/>
                </a:moveTo>
                <a:lnTo>
                  <a:pt x="0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96185" y="1906070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0" y="0"/>
                </a:moveTo>
                <a:lnTo>
                  <a:pt x="168274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96187" y="1860315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96185" y="1996307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96187" y="1950553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96185" y="1814560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96186" y="1799309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72675" y="1330326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72675" y="212340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47664" y="2226383"/>
            <a:ext cx="43309" cy="64862"/>
          </a:xfrm>
          <a:custGeom>
            <a:avLst/>
            <a:gdLst/>
            <a:ahLst/>
            <a:cxnLst/>
            <a:rect l="l" t="t" r="r" b="b"/>
            <a:pathLst>
              <a:path w="43309" h="64862">
                <a:moveTo>
                  <a:pt x="0" y="0"/>
                </a:moveTo>
                <a:lnTo>
                  <a:pt x="43309" y="648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47665" y="2226383"/>
            <a:ext cx="150419" cy="87557"/>
          </a:xfrm>
          <a:custGeom>
            <a:avLst/>
            <a:gdLst/>
            <a:ahLst/>
            <a:cxnLst/>
            <a:rect l="l" t="t" r="r" b="b"/>
            <a:pathLst>
              <a:path w="150419" h="87557">
                <a:moveTo>
                  <a:pt x="150419" y="8755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85961" y="2088088"/>
            <a:ext cx="87557" cy="150419"/>
          </a:xfrm>
          <a:custGeom>
            <a:avLst/>
            <a:gdLst/>
            <a:ahLst/>
            <a:cxnLst/>
            <a:rect l="l" t="t" r="r" b="b"/>
            <a:pathLst>
              <a:path w="87557" h="150419">
                <a:moveTo>
                  <a:pt x="0" y="0"/>
                </a:moveTo>
                <a:lnTo>
                  <a:pt x="87557" y="15041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85962" y="2088087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22202" y="2151847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22202" y="2151847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0618" y="2023431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50619" y="2023429"/>
            <a:ext cx="64862" cy="43309"/>
          </a:xfrm>
          <a:custGeom>
            <a:avLst/>
            <a:gdLst/>
            <a:ahLst/>
            <a:cxnLst/>
            <a:rect l="l" t="t" r="r" b="b"/>
            <a:pathLst>
              <a:path w="64862" h="43309">
                <a:moveTo>
                  <a:pt x="64862" y="4330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27225" y="1309508"/>
            <a:ext cx="710562" cy="746483"/>
          </a:xfrm>
          <a:custGeom>
            <a:avLst/>
            <a:gdLst/>
            <a:ahLst/>
            <a:cxnLst/>
            <a:rect l="l" t="t" r="r" b="b"/>
            <a:pathLst>
              <a:path w="710562" h="746483">
                <a:moveTo>
                  <a:pt x="710562" y="0"/>
                </a:moveTo>
                <a:lnTo>
                  <a:pt x="0" y="746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55494" y="2295283"/>
            <a:ext cx="330024" cy="332270"/>
          </a:xfrm>
          <a:custGeom>
            <a:avLst/>
            <a:gdLst/>
            <a:ahLst/>
            <a:cxnLst/>
            <a:rect l="l" t="t" r="r" b="b"/>
            <a:pathLst>
              <a:path w="330024" h="332270">
                <a:moveTo>
                  <a:pt x="330024" y="0"/>
                </a:moveTo>
                <a:lnTo>
                  <a:pt x="0" y="332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883066" y="956028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834854" y="1829153"/>
            <a:ext cx="4667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270" dirty="0">
                <a:latin typeface="Times New Roman"/>
                <a:cs typeface="Times New Roman"/>
              </a:rPr>
              <a:t>6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583640" y="1800578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763264" y="2432226"/>
            <a:ext cx="12763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77159" y="244973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97984" y="260848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567896" y="2389187"/>
            <a:ext cx="426811" cy="427037"/>
          </a:xfrm>
          <a:custGeom>
            <a:avLst/>
            <a:gdLst/>
            <a:ahLst/>
            <a:cxnLst/>
            <a:rect l="l" t="t" r="r" b="b"/>
            <a:pathLst>
              <a:path w="426811" h="427037">
                <a:moveTo>
                  <a:pt x="213405" y="427037"/>
                </a:moveTo>
                <a:lnTo>
                  <a:pt x="162121" y="420832"/>
                </a:lnTo>
                <a:lnTo>
                  <a:pt x="115333" y="403205"/>
                </a:lnTo>
                <a:lnTo>
                  <a:pt x="74523" y="375639"/>
                </a:lnTo>
                <a:lnTo>
                  <a:pt x="41175" y="339620"/>
                </a:lnTo>
                <a:lnTo>
                  <a:pt x="16770" y="296629"/>
                </a:lnTo>
                <a:lnTo>
                  <a:pt x="2793" y="248152"/>
                </a:lnTo>
                <a:lnTo>
                  <a:pt x="0" y="213518"/>
                </a:lnTo>
                <a:lnTo>
                  <a:pt x="707" y="196006"/>
                </a:lnTo>
                <a:lnTo>
                  <a:pt x="10879" y="146030"/>
                </a:lnTo>
                <a:lnTo>
                  <a:pt x="31973" y="101046"/>
                </a:lnTo>
                <a:lnTo>
                  <a:pt x="62505" y="62538"/>
                </a:lnTo>
                <a:lnTo>
                  <a:pt x="100992" y="31990"/>
                </a:lnTo>
                <a:lnTo>
                  <a:pt x="145953" y="10885"/>
                </a:lnTo>
                <a:lnTo>
                  <a:pt x="195903" y="707"/>
                </a:lnTo>
                <a:lnTo>
                  <a:pt x="213405" y="0"/>
                </a:lnTo>
                <a:lnTo>
                  <a:pt x="230908" y="707"/>
                </a:lnTo>
                <a:lnTo>
                  <a:pt x="280858" y="10885"/>
                </a:lnTo>
                <a:lnTo>
                  <a:pt x="325818" y="31990"/>
                </a:lnTo>
                <a:lnTo>
                  <a:pt x="364306" y="62538"/>
                </a:lnTo>
                <a:lnTo>
                  <a:pt x="394838" y="101046"/>
                </a:lnTo>
                <a:lnTo>
                  <a:pt x="415932" y="146030"/>
                </a:lnTo>
                <a:lnTo>
                  <a:pt x="426104" y="196006"/>
                </a:lnTo>
                <a:lnTo>
                  <a:pt x="426811" y="213518"/>
                </a:lnTo>
                <a:lnTo>
                  <a:pt x="426104" y="231030"/>
                </a:lnTo>
                <a:lnTo>
                  <a:pt x="415932" y="281007"/>
                </a:lnTo>
                <a:lnTo>
                  <a:pt x="394838" y="325991"/>
                </a:lnTo>
                <a:lnTo>
                  <a:pt x="364306" y="364499"/>
                </a:lnTo>
                <a:lnTo>
                  <a:pt x="325818" y="395047"/>
                </a:lnTo>
                <a:lnTo>
                  <a:pt x="280858" y="416152"/>
                </a:lnTo>
                <a:lnTo>
                  <a:pt x="230908" y="426329"/>
                </a:lnTo>
                <a:lnTo>
                  <a:pt x="213405" y="427037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75691" y="2538845"/>
            <a:ext cx="0" cy="106758"/>
          </a:xfrm>
          <a:custGeom>
            <a:avLst/>
            <a:gdLst/>
            <a:ahLst/>
            <a:cxnLst/>
            <a:rect l="l" t="t" r="r" b="b"/>
            <a:pathLst>
              <a:path h="106758">
                <a:moveTo>
                  <a:pt x="0" y="106758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14651" y="2592224"/>
            <a:ext cx="121946" cy="1"/>
          </a:xfrm>
          <a:custGeom>
            <a:avLst/>
            <a:gdLst/>
            <a:ahLst/>
            <a:cxnLst/>
            <a:rect l="l" t="t" r="r" b="b"/>
            <a:pathLst>
              <a:path w="121946" h="1">
                <a:moveTo>
                  <a:pt x="121946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74598" y="2549327"/>
            <a:ext cx="0" cy="106758"/>
          </a:xfrm>
          <a:custGeom>
            <a:avLst/>
            <a:gdLst/>
            <a:ahLst/>
            <a:cxnLst/>
            <a:rect l="l" t="t" r="r" b="b"/>
            <a:pathLst>
              <a:path h="106758">
                <a:moveTo>
                  <a:pt x="0" y="106758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37273" y="2615416"/>
            <a:ext cx="430621" cy="1270"/>
          </a:xfrm>
          <a:custGeom>
            <a:avLst/>
            <a:gdLst/>
            <a:ahLst/>
            <a:cxnLst/>
            <a:rect l="l" t="t" r="r" b="b"/>
            <a:pathLst>
              <a:path w="430621" h="1270">
                <a:moveTo>
                  <a:pt x="0" y="1270"/>
                </a:moveTo>
                <a:lnTo>
                  <a:pt x="430621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07167" y="2583013"/>
            <a:ext cx="249294" cy="9211"/>
          </a:xfrm>
          <a:custGeom>
            <a:avLst/>
            <a:gdLst/>
            <a:ahLst/>
            <a:cxnLst/>
            <a:rect l="l" t="t" r="r" b="b"/>
            <a:pathLst>
              <a:path w="249294" h="9211">
                <a:moveTo>
                  <a:pt x="0" y="0"/>
                </a:moveTo>
                <a:lnTo>
                  <a:pt x="249294" y="921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758323" y="2891189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92626" y="2708628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37290" y="4106862"/>
            <a:ext cx="15232" cy="75767"/>
          </a:xfrm>
          <a:custGeom>
            <a:avLst/>
            <a:gdLst/>
            <a:ahLst/>
            <a:cxnLst/>
            <a:rect l="l" t="t" r="r" b="b"/>
            <a:pathLst>
              <a:path w="15232" h="75767">
                <a:moveTo>
                  <a:pt x="15232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52521" y="4106863"/>
            <a:ext cx="44427" cy="166686"/>
          </a:xfrm>
          <a:custGeom>
            <a:avLst/>
            <a:gdLst/>
            <a:ahLst/>
            <a:cxnLst/>
            <a:rect l="l" t="t" r="r" b="b"/>
            <a:pathLst>
              <a:path w="44427" h="166686">
                <a:moveTo>
                  <a:pt x="44427" y="1666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03575" y="4106862"/>
            <a:ext cx="44427" cy="166686"/>
          </a:xfrm>
          <a:custGeom>
            <a:avLst/>
            <a:gdLst/>
            <a:ahLst/>
            <a:cxnLst/>
            <a:rect l="l" t="t" r="r" b="b"/>
            <a:pathLst>
              <a:path w="44427" h="166686">
                <a:moveTo>
                  <a:pt x="44427" y="0"/>
                </a:moveTo>
                <a:lnTo>
                  <a:pt x="0" y="1666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48003" y="4106863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1666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2182" y="4106864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0"/>
                </a:moveTo>
                <a:lnTo>
                  <a:pt x="0" y="1666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57879" y="4106863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16668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93700" y="4106864"/>
            <a:ext cx="45696" cy="166686"/>
          </a:xfrm>
          <a:custGeom>
            <a:avLst/>
            <a:gdLst/>
            <a:ahLst/>
            <a:cxnLst/>
            <a:rect l="l" t="t" r="r" b="b"/>
            <a:pathLst>
              <a:path w="45696" h="166686">
                <a:moveTo>
                  <a:pt x="45696" y="0"/>
                </a:moveTo>
                <a:lnTo>
                  <a:pt x="0" y="1666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39397" y="4106862"/>
            <a:ext cx="15232" cy="75767"/>
          </a:xfrm>
          <a:custGeom>
            <a:avLst/>
            <a:gdLst/>
            <a:ahLst/>
            <a:cxnLst/>
            <a:rect l="l" t="t" r="r" b="b"/>
            <a:pathLst>
              <a:path w="15232" h="75767">
                <a:moveTo>
                  <a:pt x="15232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69863" y="4182629"/>
            <a:ext cx="453161" cy="1262"/>
          </a:xfrm>
          <a:custGeom>
            <a:avLst/>
            <a:gdLst/>
            <a:ahLst/>
            <a:cxnLst/>
            <a:rect l="l" t="t" r="r" b="b"/>
            <a:pathLst>
              <a:path w="453161" h="1262">
                <a:moveTo>
                  <a:pt x="453161" y="0"/>
                </a:moveTo>
                <a:lnTo>
                  <a:pt x="0" y="12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62549" y="4182629"/>
            <a:ext cx="468393" cy="1262"/>
          </a:xfrm>
          <a:custGeom>
            <a:avLst/>
            <a:gdLst/>
            <a:ahLst/>
            <a:cxnLst/>
            <a:rect l="l" t="t" r="r" b="b"/>
            <a:pathLst>
              <a:path w="468393" h="1262">
                <a:moveTo>
                  <a:pt x="468393" y="0"/>
                </a:moveTo>
                <a:lnTo>
                  <a:pt x="0" y="12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80162" y="4995810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80162" y="4951327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168274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80162" y="4800082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0" y="0"/>
                </a:moveTo>
                <a:lnTo>
                  <a:pt x="168274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80162" y="4754328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80162" y="4890321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80162" y="4844566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80162" y="4708574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80161" y="4693321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76489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56650" y="4224339"/>
            <a:ext cx="1275" cy="453731"/>
          </a:xfrm>
          <a:custGeom>
            <a:avLst/>
            <a:gdLst/>
            <a:ahLst/>
            <a:cxnLst/>
            <a:rect l="l" t="t" r="r" b="b"/>
            <a:pathLst>
              <a:path w="1275" h="453731">
                <a:moveTo>
                  <a:pt x="0" y="0"/>
                </a:moveTo>
                <a:lnTo>
                  <a:pt x="1275" y="45373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56650" y="5017415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84774" y="5505450"/>
            <a:ext cx="2736848" cy="11112"/>
          </a:xfrm>
          <a:custGeom>
            <a:avLst/>
            <a:gdLst/>
            <a:ahLst/>
            <a:cxnLst/>
            <a:rect l="l" t="t" r="r" b="b"/>
            <a:pathLst>
              <a:path w="2736848" h="11112">
                <a:moveTo>
                  <a:pt x="2736848" y="11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4488813" y="4715228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130635" y="4858789"/>
            <a:ext cx="290945" cy="598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77072" y="4883150"/>
            <a:ext cx="1489" cy="382783"/>
          </a:xfrm>
          <a:custGeom>
            <a:avLst/>
            <a:gdLst/>
            <a:ahLst/>
            <a:cxnLst/>
            <a:rect l="l" t="t" r="r" b="b"/>
            <a:pathLst>
              <a:path w="1489" h="382783">
                <a:moveTo>
                  <a:pt x="1489" y="0"/>
                </a:moveTo>
                <a:lnTo>
                  <a:pt x="0" y="382783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18413" y="5175055"/>
            <a:ext cx="117908" cy="116081"/>
          </a:xfrm>
          <a:custGeom>
            <a:avLst/>
            <a:gdLst/>
            <a:ahLst/>
            <a:cxnLst/>
            <a:rect l="l" t="t" r="r" b="b"/>
            <a:pathLst>
              <a:path w="117908" h="116081">
                <a:moveTo>
                  <a:pt x="14221" y="0"/>
                </a:moveTo>
                <a:lnTo>
                  <a:pt x="2076" y="7020"/>
                </a:lnTo>
                <a:lnTo>
                  <a:pt x="0" y="14789"/>
                </a:lnTo>
                <a:lnTo>
                  <a:pt x="58560" y="116081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8" h="116081">
                <a:moveTo>
                  <a:pt x="103802" y="347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8" y="15247"/>
                </a:lnTo>
                <a:lnTo>
                  <a:pt x="115891" y="7463"/>
                </a:lnTo>
                <a:lnTo>
                  <a:pt x="103802" y="347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59349" y="4620126"/>
            <a:ext cx="427037" cy="426901"/>
          </a:xfrm>
          <a:custGeom>
            <a:avLst/>
            <a:gdLst/>
            <a:ahLst/>
            <a:cxnLst/>
            <a:rect l="l" t="t" r="r" b="b"/>
            <a:pathLst>
              <a:path w="427037" h="426901">
                <a:moveTo>
                  <a:pt x="427037" y="213450"/>
                </a:moveTo>
                <a:lnTo>
                  <a:pt x="420832" y="162156"/>
                </a:lnTo>
                <a:lnTo>
                  <a:pt x="403205" y="115357"/>
                </a:lnTo>
                <a:lnTo>
                  <a:pt x="375639" y="74539"/>
                </a:lnTo>
                <a:lnTo>
                  <a:pt x="339620" y="41183"/>
                </a:lnTo>
                <a:lnTo>
                  <a:pt x="296630" y="16774"/>
                </a:lnTo>
                <a:lnTo>
                  <a:pt x="248152" y="2793"/>
                </a:lnTo>
                <a:lnTo>
                  <a:pt x="213518" y="0"/>
                </a:lnTo>
                <a:lnTo>
                  <a:pt x="196006" y="707"/>
                </a:lnTo>
                <a:lnTo>
                  <a:pt x="146030" y="10881"/>
                </a:lnTo>
                <a:lnTo>
                  <a:pt x="101046" y="31979"/>
                </a:lnTo>
                <a:lnTo>
                  <a:pt x="62538" y="62518"/>
                </a:lnTo>
                <a:lnTo>
                  <a:pt x="31990" y="101014"/>
                </a:lnTo>
                <a:lnTo>
                  <a:pt x="10885" y="145983"/>
                </a:lnTo>
                <a:lnTo>
                  <a:pt x="707" y="195944"/>
                </a:lnTo>
                <a:lnTo>
                  <a:pt x="0" y="213450"/>
                </a:lnTo>
                <a:lnTo>
                  <a:pt x="707" y="230957"/>
                </a:lnTo>
                <a:lnTo>
                  <a:pt x="10885" y="280917"/>
                </a:lnTo>
                <a:lnTo>
                  <a:pt x="31990" y="325887"/>
                </a:lnTo>
                <a:lnTo>
                  <a:pt x="62538" y="364383"/>
                </a:lnTo>
                <a:lnTo>
                  <a:pt x="101046" y="394921"/>
                </a:lnTo>
                <a:lnTo>
                  <a:pt x="146030" y="416019"/>
                </a:lnTo>
                <a:lnTo>
                  <a:pt x="196006" y="426194"/>
                </a:lnTo>
                <a:lnTo>
                  <a:pt x="213518" y="426901"/>
                </a:lnTo>
                <a:lnTo>
                  <a:pt x="231030" y="426194"/>
                </a:lnTo>
                <a:lnTo>
                  <a:pt x="281007" y="416019"/>
                </a:lnTo>
                <a:lnTo>
                  <a:pt x="325991" y="394921"/>
                </a:lnTo>
                <a:lnTo>
                  <a:pt x="364499" y="364383"/>
                </a:lnTo>
                <a:lnTo>
                  <a:pt x="395047" y="325887"/>
                </a:lnTo>
                <a:lnTo>
                  <a:pt x="416152" y="280917"/>
                </a:lnTo>
                <a:lnTo>
                  <a:pt x="426330" y="230957"/>
                </a:lnTo>
                <a:lnTo>
                  <a:pt x="427037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09005" y="4927986"/>
            <a:ext cx="106760" cy="0"/>
          </a:xfrm>
          <a:custGeom>
            <a:avLst/>
            <a:gdLst/>
            <a:ahLst/>
            <a:cxnLst/>
            <a:rect l="l" t="t" r="r" b="b"/>
            <a:pathLst>
              <a:path w="106760">
                <a:moveTo>
                  <a:pt x="10676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62384" y="4866933"/>
            <a:ext cx="1" cy="121972"/>
          </a:xfrm>
          <a:custGeom>
            <a:avLst/>
            <a:gdLst/>
            <a:ahLst/>
            <a:cxnLst/>
            <a:rect l="l" t="t" r="r" b="b"/>
            <a:pathLst>
              <a:path w="1" h="121972">
                <a:moveTo>
                  <a:pt x="0" y="121972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85578" y="4189414"/>
            <a:ext cx="1270" cy="430712"/>
          </a:xfrm>
          <a:custGeom>
            <a:avLst/>
            <a:gdLst/>
            <a:ahLst/>
            <a:cxnLst/>
            <a:rect l="l" t="t" r="r" b="b"/>
            <a:pathLst>
              <a:path w="1270" h="430712">
                <a:moveTo>
                  <a:pt x="1270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51902" y="5059490"/>
            <a:ext cx="1270" cy="445958"/>
          </a:xfrm>
          <a:custGeom>
            <a:avLst/>
            <a:gdLst/>
            <a:ahLst/>
            <a:cxnLst/>
            <a:rect l="l" t="t" r="r" b="b"/>
            <a:pathLst>
              <a:path w="1270" h="445958">
                <a:moveTo>
                  <a:pt x="1270" y="0"/>
                </a:moveTo>
                <a:lnTo>
                  <a:pt x="0" y="44595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19923" y="4985315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19923" y="4940886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19923" y="4789832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19923" y="4744135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19923" y="487995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19923" y="4834261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168274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19923" y="4698438"/>
            <a:ext cx="168274" cy="45697"/>
          </a:xfrm>
          <a:custGeom>
            <a:avLst/>
            <a:gdLst/>
            <a:ahLst/>
            <a:cxnLst/>
            <a:rect l="l" t="t" r="r" b="b"/>
            <a:pathLst>
              <a:path w="168274" h="45697">
                <a:moveTo>
                  <a:pt x="0" y="0"/>
                </a:moveTo>
                <a:lnTo>
                  <a:pt x="168274" y="4569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19924" y="4683207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96413" y="4214814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96413" y="5006893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72038" y="5115401"/>
            <a:ext cx="42798" cy="64351"/>
          </a:xfrm>
          <a:custGeom>
            <a:avLst/>
            <a:gdLst/>
            <a:ahLst/>
            <a:cxnLst/>
            <a:rect l="l" t="t" r="r" b="b"/>
            <a:pathLst>
              <a:path w="42798" h="64351">
                <a:moveTo>
                  <a:pt x="0" y="0"/>
                </a:moveTo>
                <a:lnTo>
                  <a:pt x="42798" y="643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72040" y="5115400"/>
            <a:ext cx="149296" cy="86434"/>
          </a:xfrm>
          <a:custGeom>
            <a:avLst/>
            <a:gdLst/>
            <a:ahLst/>
            <a:cxnLst/>
            <a:rect l="l" t="t" r="r" b="b"/>
            <a:pathLst>
              <a:path w="149296" h="86434">
                <a:moveTo>
                  <a:pt x="149296" y="8643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10335" y="4977104"/>
            <a:ext cx="86434" cy="149296"/>
          </a:xfrm>
          <a:custGeom>
            <a:avLst/>
            <a:gdLst/>
            <a:ahLst/>
            <a:cxnLst/>
            <a:rect l="l" t="t" r="r" b="b"/>
            <a:pathLst>
              <a:path w="86434" h="149296">
                <a:moveTo>
                  <a:pt x="0" y="0"/>
                </a:moveTo>
                <a:lnTo>
                  <a:pt x="86434" y="1492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10336" y="4977105"/>
            <a:ext cx="150194" cy="85536"/>
          </a:xfrm>
          <a:custGeom>
            <a:avLst/>
            <a:gdLst/>
            <a:ahLst/>
            <a:cxnLst/>
            <a:rect l="l" t="t" r="r" b="b"/>
            <a:pathLst>
              <a:path w="150194" h="85536">
                <a:moveTo>
                  <a:pt x="150194" y="8553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46576" y="5040865"/>
            <a:ext cx="85536" cy="150194"/>
          </a:xfrm>
          <a:custGeom>
            <a:avLst/>
            <a:gdLst/>
            <a:ahLst/>
            <a:cxnLst/>
            <a:rect l="l" t="t" r="r" b="b"/>
            <a:pathLst>
              <a:path w="85536" h="150194">
                <a:moveTo>
                  <a:pt x="0" y="0"/>
                </a:moveTo>
                <a:lnTo>
                  <a:pt x="85536" y="1501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46576" y="5040864"/>
            <a:ext cx="150194" cy="85536"/>
          </a:xfrm>
          <a:custGeom>
            <a:avLst/>
            <a:gdLst/>
            <a:ahLst/>
            <a:cxnLst/>
            <a:rect l="l" t="t" r="r" b="b"/>
            <a:pathLst>
              <a:path w="150194" h="85536">
                <a:moveTo>
                  <a:pt x="150194" y="85536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74992" y="4912447"/>
            <a:ext cx="85536" cy="150194"/>
          </a:xfrm>
          <a:custGeom>
            <a:avLst/>
            <a:gdLst/>
            <a:ahLst/>
            <a:cxnLst/>
            <a:rect l="l" t="t" r="r" b="b"/>
            <a:pathLst>
              <a:path w="85536" h="150194">
                <a:moveTo>
                  <a:pt x="0" y="0"/>
                </a:moveTo>
                <a:lnTo>
                  <a:pt x="85536" y="1501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74992" y="4912447"/>
            <a:ext cx="64351" cy="42799"/>
          </a:xfrm>
          <a:custGeom>
            <a:avLst/>
            <a:gdLst/>
            <a:ahLst/>
            <a:cxnLst/>
            <a:rect l="l" t="t" r="r" b="b"/>
            <a:pathLst>
              <a:path w="64351" h="42799">
                <a:moveTo>
                  <a:pt x="64351" y="42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51597" y="4197404"/>
            <a:ext cx="709440" cy="747606"/>
          </a:xfrm>
          <a:custGeom>
            <a:avLst/>
            <a:gdLst/>
            <a:ahLst/>
            <a:cxnLst/>
            <a:rect l="l" t="t" r="r" b="b"/>
            <a:pathLst>
              <a:path w="709440" h="747606">
                <a:moveTo>
                  <a:pt x="709440" y="0"/>
                </a:moveTo>
                <a:lnTo>
                  <a:pt x="0" y="74760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80894" y="5184533"/>
            <a:ext cx="330024" cy="332270"/>
          </a:xfrm>
          <a:custGeom>
            <a:avLst/>
            <a:gdLst/>
            <a:ahLst/>
            <a:cxnLst/>
            <a:rect l="l" t="t" r="r" b="b"/>
            <a:pathLst>
              <a:path w="330024" h="332270">
                <a:moveTo>
                  <a:pt x="330024" y="0"/>
                </a:moveTo>
                <a:lnTo>
                  <a:pt x="0" y="332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59537" y="4179887"/>
            <a:ext cx="1443036" cy="6349"/>
          </a:xfrm>
          <a:custGeom>
            <a:avLst/>
            <a:gdLst/>
            <a:ahLst/>
            <a:cxnLst/>
            <a:rect l="l" t="t" r="r" b="b"/>
            <a:pathLst>
              <a:path w="1443036" h="6349">
                <a:moveTo>
                  <a:pt x="1443036" y="63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10485" y="4621635"/>
            <a:ext cx="430212" cy="431905"/>
          </a:xfrm>
          <a:custGeom>
            <a:avLst/>
            <a:gdLst/>
            <a:ahLst/>
            <a:cxnLst/>
            <a:rect l="l" t="t" r="r" b="b"/>
            <a:pathLst>
              <a:path w="430212" h="431905">
                <a:moveTo>
                  <a:pt x="215106" y="0"/>
                </a:moveTo>
                <a:lnTo>
                  <a:pt x="163413" y="6276"/>
                </a:lnTo>
                <a:lnTo>
                  <a:pt x="116252" y="24104"/>
                </a:lnTo>
                <a:lnTo>
                  <a:pt x="75117" y="51983"/>
                </a:lnTo>
                <a:lnTo>
                  <a:pt x="41503" y="88413"/>
                </a:lnTo>
                <a:lnTo>
                  <a:pt x="16904" y="131893"/>
                </a:lnTo>
                <a:lnTo>
                  <a:pt x="2815" y="180923"/>
                </a:lnTo>
                <a:lnTo>
                  <a:pt x="0" y="215952"/>
                </a:lnTo>
                <a:lnTo>
                  <a:pt x="713" y="233663"/>
                </a:lnTo>
                <a:lnTo>
                  <a:pt x="10966" y="284210"/>
                </a:lnTo>
                <a:lnTo>
                  <a:pt x="32227" y="329707"/>
                </a:lnTo>
                <a:lnTo>
                  <a:pt x="63003" y="368654"/>
                </a:lnTo>
                <a:lnTo>
                  <a:pt x="101797" y="399550"/>
                </a:lnTo>
                <a:lnTo>
                  <a:pt x="147116" y="420896"/>
                </a:lnTo>
                <a:lnTo>
                  <a:pt x="197464" y="431189"/>
                </a:lnTo>
                <a:lnTo>
                  <a:pt x="215106" y="431905"/>
                </a:lnTo>
                <a:lnTo>
                  <a:pt x="232748" y="431189"/>
                </a:lnTo>
                <a:lnTo>
                  <a:pt x="283096" y="420896"/>
                </a:lnTo>
                <a:lnTo>
                  <a:pt x="328414" y="399550"/>
                </a:lnTo>
                <a:lnTo>
                  <a:pt x="367209" y="368654"/>
                </a:lnTo>
                <a:lnTo>
                  <a:pt x="397984" y="329707"/>
                </a:lnTo>
                <a:lnTo>
                  <a:pt x="419246" y="284210"/>
                </a:lnTo>
                <a:lnTo>
                  <a:pt x="429499" y="233663"/>
                </a:lnTo>
                <a:lnTo>
                  <a:pt x="430212" y="215952"/>
                </a:lnTo>
                <a:lnTo>
                  <a:pt x="429499" y="198240"/>
                </a:lnTo>
                <a:lnTo>
                  <a:pt x="419246" y="147694"/>
                </a:lnTo>
                <a:lnTo>
                  <a:pt x="397984" y="102197"/>
                </a:lnTo>
                <a:lnTo>
                  <a:pt x="367209" y="63250"/>
                </a:lnTo>
                <a:lnTo>
                  <a:pt x="328414" y="32354"/>
                </a:lnTo>
                <a:lnTo>
                  <a:pt x="283096" y="11009"/>
                </a:lnTo>
                <a:lnTo>
                  <a:pt x="232748" y="715"/>
                </a:lnTo>
                <a:lnTo>
                  <a:pt x="215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10485" y="4621635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2"/>
                </a:moveTo>
                <a:lnTo>
                  <a:pt x="6251" y="164056"/>
                </a:lnTo>
                <a:lnTo>
                  <a:pt x="24009" y="116710"/>
                </a:lnTo>
                <a:lnTo>
                  <a:pt x="51779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4" y="2826"/>
                </a:lnTo>
                <a:lnTo>
                  <a:pt x="215106" y="0"/>
                </a:lnTo>
                <a:lnTo>
                  <a:pt x="232748" y="715"/>
                </a:lnTo>
                <a:lnTo>
                  <a:pt x="283096" y="11009"/>
                </a:lnTo>
                <a:lnTo>
                  <a:pt x="328414" y="32354"/>
                </a:lnTo>
                <a:lnTo>
                  <a:pt x="367208" y="63251"/>
                </a:lnTo>
                <a:lnTo>
                  <a:pt x="397983" y="102198"/>
                </a:lnTo>
                <a:lnTo>
                  <a:pt x="419245" y="147695"/>
                </a:lnTo>
                <a:lnTo>
                  <a:pt x="429498" y="198241"/>
                </a:lnTo>
                <a:lnTo>
                  <a:pt x="430211" y="215952"/>
                </a:lnTo>
                <a:lnTo>
                  <a:pt x="429498" y="233664"/>
                </a:lnTo>
                <a:lnTo>
                  <a:pt x="419245" y="284210"/>
                </a:lnTo>
                <a:lnTo>
                  <a:pt x="397983" y="329707"/>
                </a:lnTo>
                <a:lnTo>
                  <a:pt x="367208" y="368654"/>
                </a:lnTo>
                <a:lnTo>
                  <a:pt x="328414" y="399551"/>
                </a:lnTo>
                <a:lnTo>
                  <a:pt x="283096" y="420896"/>
                </a:lnTo>
                <a:lnTo>
                  <a:pt x="232748" y="431190"/>
                </a:lnTo>
                <a:lnTo>
                  <a:pt x="215106" y="431905"/>
                </a:lnTo>
                <a:lnTo>
                  <a:pt x="197464" y="431190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09730" y="4191000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0"/>
                </a:moveTo>
                <a:lnTo>
                  <a:pt x="1268" y="430634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22419" y="5054809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922419" y="4736665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28574">
            <a:solidFill>
              <a:srgbClr val="7B1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79557" y="470809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45313" y="4197350"/>
            <a:ext cx="15251" cy="76488"/>
          </a:xfrm>
          <a:custGeom>
            <a:avLst/>
            <a:gdLst/>
            <a:ahLst/>
            <a:cxnLst/>
            <a:rect l="l" t="t" r="r" b="b"/>
            <a:pathLst>
              <a:path w="15251" h="76488">
                <a:moveTo>
                  <a:pt x="15251" y="0"/>
                </a:moveTo>
                <a:lnTo>
                  <a:pt x="0" y="764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60564" y="4197350"/>
            <a:ext cx="44484" cy="168274"/>
          </a:xfrm>
          <a:custGeom>
            <a:avLst/>
            <a:gdLst/>
            <a:ahLst/>
            <a:cxnLst/>
            <a:rect l="l" t="t" r="r" b="b"/>
            <a:pathLst>
              <a:path w="44484" h="168274">
                <a:moveTo>
                  <a:pt x="4448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11809" y="4197350"/>
            <a:ext cx="44483" cy="168275"/>
          </a:xfrm>
          <a:custGeom>
            <a:avLst/>
            <a:gdLst/>
            <a:ahLst/>
            <a:cxnLst/>
            <a:rect l="l" t="t" r="r" b="b"/>
            <a:pathLst>
              <a:path w="44483" h="168275">
                <a:moveTo>
                  <a:pt x="44483" y="0"/>
                </a:moveTo>
                <a:lnTo>
                  <a:pt x="0" y="168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56292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20299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66053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02046" y="4197351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47801" y="4197350"/>
            <a:ext cx="15251" cy="76488"/>
          </a:xfrm>
          <a:custGeom>
            <a:avLst/>
            <a:gdLst/>
            <a:ahLst/>
            <a:cxnLst/>
            <a:rect l="l" t="t" r="r" b="b"/>
            <a:pathLst>
              <a:path w="15251" h="76488">
                <a:moveTo>
                  <a:pt x="15251" y="7648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78304" y="4273839"/>
            <a:ext cx="453732" cy="1274"/>
          </a:xfrm>
          <a:custGeom>
            <a:avLst/>
            <a:gdLst/>
            <a:ahLst/>
            <a:cxnLst/>
            <a:rect l="l" t="t" r="r" b="b"/>
            <a:pathLst>
              <a:path w="453732" h="1274">
                <a:moveTo>
                  <a:pt x="453732" y="0"/>
                </a:moveTo>
                <a:lnTo>
                  <a:pt x="0" y="1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69975" y="4273839"/>
            <a:ext cx="468983" cy="1274"/>
          </a:xfrm>
          <a:custGeom>
            <a:avLst/>
            <a:gdLst/>
            <a:ahLst/>
            <a:cxnLst/>
            <a:rect l="l" t="t" r="r" b="b"/>
            <a:pathLst>
              <a:path w="468983" h="1274">
                <a:moveTo>
                  <a:pt x="468983" y="0"/>
                </a:moveTo>
                <a:lnTo>
                  <a:pt x="0" y="1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89175" y="5086915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289174" y="5042486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89175" y="4891432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89174" y="4845736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166687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89175" y="4981558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0" y="0"/>
                </a:moveTo>
                <a:lnTo>
                  <a:pt x="166687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89174" y="4935861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166687" y="0"/>
                </a:moveTo>
                <a:lnTo>
                  <a:pt x="0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289175" y="4800038"/>
            <a:ext cx="166687" cy="45697"/>
          </a:xfrm>
          <a:custGeom>
            <a:avLst/>
            <a:gdLst/>
            <a:ahLst/>
            <a:cxnLst/>
            <a:rect l="l" t="t" r="r" b="b"/>
            <a:pathLst>
              <a:path w="166687" h="45697">
                <a:moveTo>
                  <a:pt x="0" y="0"/>
                </a:moveTo>
                <a:lnTo>
                  <a:pt x="166687" y="456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289175" y="4784807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364942" y="4316414"/>
            <a:ext cx="1262" cy="453161"/>
          </a:xfrm>
          <a:custGeom>
            <a:avLst/>
            <a:gdLst/>
            <a:ahLst/>
            <a:cxnLst/>
            <a:rect l="l" t="t" r="r" b="b"/>
            <a:pathLst>
              <a:path w="1262" h="453161">
                <a:moveTo>
                  <a:pt x="0" y="0"/>
                </a:moveTo>
                <a:lnTo>
                  <a:pt x="1262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364942" y="5108493"/>
            <a:ext cx="1262" cy="468393"/>
          </a:xfrm>
          <a:custGeom>
            <a:avLst/>
            <a:gdLst/>
            <a:ahLst/>
            <a:cxnLst/>
            <a:rect l="l" t="t" r="r" b="b"/>
            <a:pathLst>
              <a:path w="1262" h="468393">
                <a:moveTo>
                  <a:pt x="0" y="0"/>
                </a:moveTo>
                <a:lnTo>
                  <a:pt x="1262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93787" y="5597523"/>
            <a:ext cx="1238249" cy="0"/>
          </a:xfrm>
          <a:custGeom>
            <a:avLst/>
            <a:gdLst/>
            <a:ahLst/>
            <a:cxnLst/>
            <a:rect l="l" t="t" r="r" b="b"/>
            <a:pathLst>
              <a:path w="1238249">
                <a:moveTo>
                  <a:pt x="12382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78212" y="5572125"/>
            <a:ext cx="141287" cy="4762"/>
          </a:xfrm>
          <a:custGeom>
            <a:avLst/>
            <a:gdLst/>
            <a:ahLst/>
            <a:cxnLst/>
            <a:rect l="l" t="t" r="r" b="b"/>
            <a:pathLst>
              <a:path w="141287" h="4762">
                <a:moveTo>
                  <a:pt x="141287" y="47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40774" y="4950229"/>
            <a:ext cx="290945" cy="598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85986" y="4975225"/>
            <a:ext cx="0" cy="381194"/>
          </a:xfrm>
          <a:custGeom>
            <a:avLst/>
            <a:gdLst/>
            <a:ahLst/>
            <a:cxnLst/>
            <a:rect l="l" t="t" r="r" b="b"/>
            <a:pathLst>
              <a:path h="381194">
                <a:moveTo>
                  <a:pt x="0" y="0"/>
                </a:moveTo>
                <a:lnTo>
                  <a:pt x="0" y="381194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27032" y="5265715"/>
            <a:ext cx="117908" cy="115909"/>
          </a:xfrm>
          <a:custGeom>
            <a:avLst/>
            <a:gdLst/>
            <a:ahLst/>
            <a:cxnLst/>
            <a:rect l="l" t="t" r="r" b="b"/>
            <a:pathLst>
              <a:path w="117908" h="115909">
                <a:moveTo>
                  <a:pt x="14163" y="0"/>
                </a:moveTo>
                <a:lnTo>
                  <a:pt x="2045" y="7068"/>
                </a:lnTo>
                <a:lnTo>
                  <a:pt x="0" y="14845"/>
                </a:lnTo>
                <a:lnTo>
                  <a:pt x="58953" y="115909"/>
                </a:lnTo>
                <a:lnTo>
                  <a:pt x="88359" y="65498"/>
                </a:lnTo>
                <a:lnTo>
                  <a:pt x="58953" y="65498"/>
                </a:lnTo>
                <a:lnTo>
                  <a:pt x="21939" y="2045"/>
                </a:lnTo>
                <a:lnTo>
                  <a:pt x="14163" y="0"/>
                </a:lnTo>
                <a:close/>
              </a:path>
              <a:path w="117908" h="115909">
                <a:moveTo>
                  <a:pt x="103745" y="0"/>
                </a:moveTo>
                <a:lnTo>
                  <a:pt x="95968" y="2047"/>
                </a:lnTo>
                <a:lnTo>
                  <a:pt x="58953" y="65498"/>
                </a:lnTo>
                <a:lnTo>
                  <a:pt x="88359" y="65498"/>
                </a:lnTo>
                <a:lnTo>
                  <a:pt x="117908" y="14845"/>
                </a:lnTo>
                <a:lnTo>
                  <a:pt x="115862" y="7068"/>
                </a:lnTo>
                <a:lnTo>
                  <a:pt x="103745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5106787" y="4516613"/>
            <a:ext cx="80454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4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547003" y="3826228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153954" y="4529732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891477" y="4031115"/>
            <a:ext cx="12763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422361" y="3845278"/>
            <a:ext cx="12700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165206" y="4964464"/>
            <a:ext cx="5892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65" dirty="0">
                <a:latin typeface="Times New Roman"/>
                <a:cs typeface="Times New Roman"/>
              </a:rPr>
              <a:t>1</a:t>
            </a:r>
            <a:r>
              <a:rPr sz="1600" spc="275" dirty="0">
                <a:latin typeface="Times New Roman"/>
                <a:cs typeface="Times New Roman"/>
              </a:rPr>
              <a:t>2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607518" y="4688239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900972" y="533898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423384" y="5497739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234707" y="4704114"/>
            <a:ext cx="5600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0.</a:t>
            </a:r>
            <a:r>
              <a:rPr sz="1600" spc="90" dirty="0">
                <a:latin typeface="Times New Roman"/>
                <a:cs typeface="Times New Roman"/>
              </a:rPr>
              <a:t>5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97826" y="4807303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015206" y="4608688"/>
            <a:ext cx="80327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3850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3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454493" y="3916714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061379" y="4621807"/>
            <a:ext cx="939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141625" y="4761308"/>
            <a:ext cx="8509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800309" y="4116614"/>
            <a:ext cx="126364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31373" y="3937176"/>
            <a:ext cx="12700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868362" y="4712201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162156"/>
                </a:lnTo>
                <a:lnTo>
                  <a:pt x="401705" y="115357"/>
                </a:lnTo>
                <a:lnTo>
                  <a:pt x="374243" y="74539"/>
                </a:lnTo>
                <a:lnTo>
                  <a:pt x="338357" y="41183"/>
                </a:lnTo>
                <a:lnTo>
                  <a:pt x="295527" y="16774"/>
                </a:lnTo>
                <a:lnTo>
                  <a:pt x="247229" y="2793"/>
                </a:lnTo>
                <a:lnTo>
                  <a:pt x="212724" y="0"/>
                </a:lnTo>
                <a:lnTo>
                  <a:pt x="195278" y="707"/>
                </a:lnTo>
                <a:lnTo>
                  <a:pt x="145487" y="10881"/>
                </a:lnTo>
                <a:lnTo>
                  <a:pt x="100670" y="31979"/>
                </a:lnTo>
                <a:lnTo>
                  <a:pt x="62305" y="62518"/>
                </a:lnTo>
                <a:lnTo>
                  <a:pt x="31871" y="101014"/>
                </a:lnTo>
                <a:lnTo>
                  <a:pt x="10844" y="145983"/>
                </a:lnTo>
                <a:lnTo>
                  <a:pt x="705" y="195944"/>
                </a:lnTo>
                <a:lnTo>
                  <a:pt x="0" y="213450"/>
                </a:lnTo>
                <a:lnTo>
                  <a:pt x="705" y="230957"/>
                </a:lnTo>
                <a:lnTo>
                  <a:pt x="10844" y="280917"/>
                </a:lnTo>
                <a:lnTo>
                  <a:pt x="31871" y="325887"/>
                </a:lnTo>
                <a:lnTo>
                  <a:pt x="62305" y="364383"/>
                </a:lnTo>
                <a:lnTo>
                  <a:pt x="100670" y="394921"/>
                </a:lnTo>
                <a:lnTo>
                  <a:pt x="145487" y="416019"/>
                </a:lnTo>
                <a:lnTo>
                  <a:pt x="195278" y="426194"/>
                </a:lnTo>
                <a:lnTo>
                  <a:pt x="212724" y="426901"/>
                </a:lnTo>
                <a:lnTo>
                  <a:pt x="230171" y="426194"/>
                </a:lnTo>
                <a:lnTo>
                  <a:pt x="279962" y="416019"/>
                </a:lnTo>
                <a:lnTo>
                  <a:pt x="324779" y="394921"/>
                </a:lnTo>
                <a:lnTo>
                  <a:pt x="363144" y="364383"/>
                </a:lnTo>
                <a:lnTo>
                  <a:pt x="393578" y="325887"/>
                </a:lnTo>
                <a:lnTo>
                  <a:pt x="414604" y="280917"/>
                </a:lnTo>
                <a:lnTo>
                  <a:pt x="424744" y="230957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17462" y="5020061"/>
            <a:ext cx="106362" cy="0"/>
          </a:xfrm>
          <a:custGeom>
            <a:avLst/>
            <a:gdLst/>
            <a:ahLst/>
            <a:cxnLst/>
            <a:rect l="l" t="t" r="r" b="b"/>
            <a:pathLst>
              <a:path w="106362">
                <a:moveTo>
                  <a:pt x="106362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70643" y="4959009"/>
            <a:ext cx="0" cy="121971"/>
          </a:xfrm>
          <a:custGeom>
            <a:avLst/>
            <a:gdLst/>
            <a:ahLst/>
            <a:cxnLst/>
            <a:rect l="l" t="t" r="r" b="b"/>
            <a:pathLst>
              <a:path h="121971">
                <a:moveTo>
                  <a:pt x="0" y="12197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93748" y="4281487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60200" y="5151565"/>
            <a:ext cx="1266" cy="445958"/>
          </a:xfrm>
          <a:custGeom>
            <a:avLst/>
            <a:gdLst/>
            <a:ahLst/>
            <a:cxnLst/>
            <a:rect l="l" t="t" r="r" b="b"/>
            <a:pathLst>
              <a:path w="1266" h="445958">
                <a:moveTo>
                  <a:pt x="1266" y="0"/>
                </a:moveTo>
                <a:lnTo>
                  <a:pt x="0" y="44595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30600" y="5081535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0" y="0"/>
                </a:moveTo>
                <a:lnTo>
                  <a:pt x="75767" y="1525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30599" y="5037052"/>
            <a:ext cx="166687" cy="44483"/>
          </a:xfrm>
          <a:custGeom>
            <a:avLst/>
            <a:gdLst/>
            <a:ahLst/>
            <a:cxnLst/>
            <a:rect l="l" t="t" r="r" b="b"/>
            <a:pathLst>
              <a:path w="166687" h="44483">
                <a:moveTo>
                  <a:pt x="166687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30600" y="4885807"/>
            <a:ext cx="166687" cy="44483"/>
          </a:xfrm>
          <a:custGeom>
            <a:avLst/>
            <a:gdLst/>
            <a:ahLst/>
            <a:cxnLst/>
            <a:rect l="l" t="t" r="r" b="b"/>
            <a:pathLst>
              <a:path w="166687" h="44483">
                <a:moveTo>
                  <a:pt x="0" y="0"/>
                </a:moveTo>
                <a:lnTo>
                  <a:pt x="166687" y="4448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30599" y="4840052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166687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30600" y="4976046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0" y="0"/>
                </a:moveTo>
                <a:lnTo>
                  <a:pt x="166687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30599" y="4930291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166687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30600" y="4794299"/>
            <a:ext cx="166687" cy="45754"/>
          </a:xfrm>
          <a:custGeom>
            <a:avLst/>
            <a:gdLst/>
            <a:ahLst/>
            <a:cxnLst/>
            <a:rect l="l" t="t" r="r" b="b"/>
            <a:pathLst>
              <a:path w="166687" h="45754">
                <a:moveTo>
                  <a:pt x="0" y="0"/>
                </a:moveTo>
                <a:lnTo>
                  <a:pt x="166687" y="45754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530599" y="4779046"/>
            <a:ext cx="75767" cy="15251"/>
          </a:xfrm>
          <a:custGeom>
            <a:avLst/>
            <a:gdLst/>
            <a:ahLst/>
            <a:cxnLst/>
            <a:rect l="l" t="t" r="r" b="b"/>
            <a:pathLst>
              <a:path w="75767" h="15251">
                <a:moveTo>
                  <a:pt x="75767" y="0"/>
                </a:moveTo>
                <a:lnTo>
                  <a:pt x="0" y="1525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06366" y="4310062"/>
            <a:ext cx="1263" cy="453731"/>
          </a:xfrm>
          <a:custGeom>
            <a:avLst/>
            <a:gdLst/>
            <a:ahLst/>
            <a:cxnLst/>
            <a:rect l="l" t="t" r="r" b="b"/>
            <a:pathLst>
              <a:path w="1263" h="453731">
                <a:moveTo>
                  <a:pt x="0" y="0"/>
                </a:moveTo>
                <a:lnTo>
                  <a:pt x="1263" y="453731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06366" y="5103140"/>
            <a:ext cx="1263" cy="468983"/>
          </a:xfrm>
          <a:custGeom>
            <a:avLst/>
            <a:gdLst/>
            <a:ahLst/>
            <a:cxnLst/>
            <a:rect l="l" t="t" r="r" b="b"/>
            <a:pathLst>
              <a:path w="1263" h="468983">
                <a:moveTo>
                  <a:pt x="0" y="0"/>
                </a:moveTo>
                <a:lnTo>
                  <a:pt x="1263" y="468983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80491" y="5206120"/>
            <a:ext cx="43309" cy="64862"/>
          </a:xfrm>
          <a:custGeom>
            <a:avLst/>
            <a:gdLst/>
            <a:ahLst/>
            <a:cxnLst/>
            <a:rect l="l" t="t" r="r" b="b"/>
            <a:pathLst>
              <a:path w="43309" h="64862">
                <a:moveTo>
                  <a:pt x="0" y="0"/>
                </a:moveTo>
                <a:lnTo>
                  <a:pt x="43309" y="648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80491" y="5206120"/>
            <a:ext cx="150419" cy="87557"/>
          </a:xfrm>
          <a:custGeom>
            <a:avLst/>
            <a:gdLst/>
            <a:ahLst/>
            <a:cxnLst/>
            <a:rect l="l" t="t" r="r" b="b"/>
            <a:pathLst>
              <a:path w="150419" h="87557">
                <a:moveTo>
                  <a:pt x="150419" y="8755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518788" y="5067824"/>
            <a:ext cx="87557" cy="150419"/>
          </a:xfrm>
          <a:custGeom>
            <a:avLst/>
            <a:gdLst/>
            <a:ahLst/>
            <a:cxnLst/>
            <a:rect l="l" t="t" r="r" b="b"/>
            <a:pathLst>
              <a:path w="87557" h="150419">
                <a:moveTo>
                  <a:pt x="0" y="0"/>
                </a:moveTo>
                <a:lnTo>
                  <a:pt x="87557" y="15041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18787" y="5067824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55027" y="5131584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455026" y="5131584"/>
            <a:ext cx="151317" cy="86659"/>
          </a:xfrm>
          <a:custGeom>
            <a:avLst/>
            <a:gdLst/>
            <a:ahLst/>
            <a:cxnLst/>
            <a:rect l="l" t="t" r="r" b="b"/>
            <a:pathLst>
              <a:path w="151317" h="86659">
                <a:moveTo>
                  <a:pt x="151317" y="866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83444" y="5003167"/>
            <a:ext cx="86659" cy="151317"/>
          </a:xfrm>
          <a:custGeom>
            <a:avLst/>
            <a:gdLst/>
            <a:ahLst/>
            <a:cxnLst/>
            <a:rect l="l" t="t" r="r" b="b"/>
            <a:pathLst>
              <a:path w="86659" h="151317">
                <a:moveTo>
                  <a:pt x="0" y="0"/>
                </a:moveTo>
                <a:lnTo>
                  <a:pt x="86659" y="1513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83445" y="5003167"/>
            <a:ext cx="64862" cy="43309"/>
          </a:xfrm>
          <a:custGeom>
            <a:avLst/>
            <a:gdLst/>
            <a:ahLst/>
            <a:cxnLst/>
            <a:rect l="l" t="t" r="r" b="b"/>
            <a:pathLst>
              <a:path w="64862" h="43309">
                <a:moveTo>
                  <a:pt x="64862" y="4330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660611" y="4289479"/>
            <a:ext cx="709440" cy="747605"/>
          </a:xfrm>
          <a:custGeom>
            <a:avLst/>
            <a:gdLst/>
            <a:ahLst/>
            <a:cxnLst/>
            <a:rect l="l" t="t" r="r" b="b"/>
            <a:pathLst>
              <a:path w="709440" h="747605">
                <a:moveTo>
                  <a:pt x="709440" y="0"/>
                </a:moveTo>
                <a:lnTo>
                  <a:pt x="0" y="74760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88550" y="5274461"/>
            <a:ext cx="331147" cy="333391"/>
          </a:xfrm>
          <a:custGeom>
            <a:avLst/>
            <a:gdLst/>
            <a:ahLst/>
            <a:cxnLst/>
            <a:rect l="l" t="t" r="r" b="b"/>
            <a:pathLst>
              <a:path w="331147" h="333391">
                <a:moveTo>
                  <a:pt x="331147" y="0"/>
                </a:moveTo>
                <a:lnTo>
                  <a:pt x="0" y="3333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3698106" y="4808889"/>
            <a:ext cx="5892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65" dirty="0">
                <a:latin typeface="Times New Roman"/>
                <a:cs typeface="Times New Roman"/>
              </a:rPr>
              <a:t>1</a:t>
            </a:r>
            <a:r>
              <a:rPr sz="1600" spc="275" dirty="0">
                <a:latin typeface="Times New Roman"/>
                <a:cs typeface="Times New Roman"/>
              </a:rPr>
              <a:t>2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516465" y="4780314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09984" y="5431064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330809" y="5588227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815046" y="5367337"/>
            <a:ext cx="426811" cy="427037"/>
          </a:xfrm>
          <a:custGeom>
            <a:avLst/>
            <a:gdLst/>
            <a:ahLst/>
            <a:cxnLst/>
            <a:rect l="l" t="t" r="r" b="b"/>
            <a:pathLst>
              <a:path w="426811" h="427037">
                <a:moveTo>
                  <a:pt x="213405" y="427037"/>
                </a:moveTo>
                <a:lnTo>
                  <a:pt x="162122" y="420832"/>
                </a:lnTo>
                <a:lnTo>
                  <a:pt x="115333" y="403205"/>
                </a:lnTo>
                <a:lnTo>
                  <a:pt x="74523" y="375639"/>
                </a:lnTo>
                <a:lnTo>
                  <a:pt x="41174" y="339620"/>
                </a:lnTo>
                <a:lnTo>
                  <a:pt x="16770" y="296630"/>
                </a:lnTo>
                <a:lnTo>
                  <a:pt x="2793" y="248152"/>
                </a:lnTo>
                <a:lnTo>
                  <a:pt x="0" y="213518"/>
                </a:lnTo>
                <a:lnTo>
                  <a:pt x="707" y="196006"/>
                </a:lnTo>
                <a:lnTo>
                  <a:pt x="10879" y="146030"/>
                </a:lnTo>
                <a:lnTo>
                  <a:pt x="31973" y="101046"/>
                </a:lnTo>
                <a:lnTo>
                  <a:pt x="62505" y="62538"/>
                </a:lnTo>
                <a:lnTo>
                  <a:pt x="100992" y="31990"/>
                </a:lnTo>
                <a:lnTo>
                  <a:pt x="145953" y="10885"/>
                </a:lnTo>
                <a:lnTo>
                  <a:pt x="195903" y="707"/>
                </a:lnTo>
                <a:lnTo>
                  <a:pt x="213405" y="0"/>
                </a:lnTo>
                <a:lnTo>
                  <a:pt x="230908" y="707"/>
                </a:lnTo>
                <a:lnTo>
                  <a:pt x="280858" y="10885"/>
                </a:lnTo>
                <a:lnTo>
                  <a:pt x="325819" y="31990"/>
                </a:lnTo>
                <a:lnTo>
                  <a:pt x="364306" y="62538"/>
                </a:lnTo>
                <a:lnTo>
                  <a:pt x="394838" y="101046"/>
                </a:lnTo>
                <a:lnTo>
                  <a:pt x="415932" y="146030"/>
                </a:lnTo>
                <a:lnTo>
                  <a:pt x="426104" y="196006"/>
                </a:lnTo>
                <a:lnTo>
                  <a:pt x="426811" y="213518"/>
                </a:lnTo>
                <a:lnTo>
                  <a:pt x="426104" y="231030"/>
                </a:lnTo>
                <a:lnTo>
                  <a:pt x="415932" y="281007"/>
                </a:lnTo>
                <a:lnTo>
                  <a:pt x="394838" y="325991"/>
                </a:lnTo>
                <a:lnTo>
                  <a:pt x="364306" y="364499"/>
                </a:lnTo>
                <a:lnTo>
                  <a:pt x="325819" y="395047"/>
                </a:lnTo>
                <a:lnTo>
                  <a:pt x="280858" y="416152"/>
                </a:lnTo>
                <a:lnTo>
                  <a:pt x="230908" y="426329"/>
                </a:lnTo>
                <a:lnTo>
                  <a:pt x="213405" y="42703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122842" y="5516995"/>
            <a:ext cx="0" cy="106758"/>
          </a:xfrm>
          <a:custGeom>
            <a:avLst/>
            <a:gdLst/>
            <a:ahLst/>
            <a:cxnLst/>
            <a:rect l="l" t="t" r="r" b="b"/>
            <a:pathLst>
              <a:path h="106758">
                <a:moveTo>
                  <a:pt x="0" y="10675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061801" y="5570373"/>
            <a:ext cx="121947" cy="0"/>
          </a:xfrm>
          <a:custGeom>
            <a:avLst/>
            <a:gdLst/>
            <a:ahLst/>
            <a:cxnLst/>
            <a:rect l="l" t="t" r="r" b="b"/>
            <a:pathLst>
              <a:path w="121947">
                <a:moveTo>
                  <a:pt x="121947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21749" y="5527477"/>
            <a:ext cx="0" cy="106759"/>
          </a:xfrm>
          <a:custGeom>
            <a:avLst/>
            <a:gdLst/>
            <a:ahLst/>
            <a:cxnLst/>
            <a:rect l="l" t="t" r="r" b="b"/>
            <a:pathLst>
              <a:path h="106759">
                <a:moveTo>
                  <a:pt x="0" y="10675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384423" y="5593565"/>
            <a:ext cx="430621" cy="1271"/>
          </a:xfrm>
          <a:custGeom>
            <a:avLst/>
            <a:gdLst/>
            <a:ahLst/>
            <a:cxnLst/>
            <a:rect l="l" t="t" r="r" b="b"/>
            <a:pathLst>
              <a:path w="430621" h="1271">
                <a:moveTo>
                  <a:pt x="0" y="1271"/>
                </a:moveTo>
                <a:lnTo>
                  <a:pt x="43062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254318" y="5561163"/>
            <a:ext cx="249294" cy="9210"/>
          </a:xfrm>
          <a:custGeom>
            <a:avLst/>
            <a:gdLst/>
            <a:ahLst/>
            <a:cxnLst/>
            <a:rect l="l" t="t" r="r" b="b"/>
            <a:pathLst>
              <a:path w="249294" h="9210">
                <a:moveTo>
                  <a:pt x="0" y="0"/>
                </a:moveTo>
                <a:lnTo>
                  <a:pt x="249294" y="921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2880061" y="5780440"/>
            <a:ext cx="246379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6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368550" y="4298949"/>
            <a:ext cx="1238249" cy="0"/>
          </a:xfrm>
          <a:custGeom>
            <a:avLst/>
            <a:gdLst/>
            <a:ahLst/>
            <a:cxnLst/>
            <a:rect l="l" t="t" r="r" b="b"/>
            <a:pathLst>
              <a:path w="1238249">
                <a:moveTo>
                  <a:pt x="12382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3477548" y="3959401"/>
            <a:ext cx="12700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642117" y="2403475"/>
            <a:ext cx="431381" cy="430213"/>
          </a:xfrm>
          <a:custGeom>
            <a:avLst/>
            <a:gdLst/>
            <a:ahLst/>
            <a:cxnLst/>
            <a:rect l="l" t="t" r="r" b="b"/>
            <a:pathLst>
              <a:path w="431381" h="430213">
                <a:moveTo>
                  <a:pt x="215691" y="0"/>
                </a:moveTo>
                <a:lnTo>
                  <a:pt x="267524" y="6251"/>
                </a:lnTo>
                <a:lnTo>
                  <a:pt x="314813" y="24009"/>
                </a:lnTo>
                <a:lnTo>
                  <a:pt x="356060" y="51780"/>
                </a:lnTo>
                <a:lnTo>
                  <a:pt x="389766" y="88067"/>
                </a:lnTo>
                <a:lnTo>
                  <a:pt x="414431" y="131377"/>
                </a:lnTo>
                <a:lnTo>
                  <a:pt x="428558" y="180215"/>
                </a:lnTo>
                <a:lnTo>
                  <a:pt x="431381" y="215107"/>
                </a:lnTo>
                <a:lnTo>
                  <a:pt x="430666" y="232749"/>
                </a:lnTo>
                <a:lnTo>
                  <a:pt x="420385" y="283097"/>
                </a:lnTo>
                <a:lnTo>
                  <a:pt x="399066" y="328416"/>
                </a:lnTo>
                <a:lnTo>
                  <a:pt x="368207" y="367210"/>
                </a:lnTo>
                <a:lnTo>
                  <a:pt x="329307" y="397985"/>
                </a:lnTo>
                <a:lnTo>
                  <a:pt x="283866" y="419247"/>
                </a:lnTo>
                <a:lnTo>
                  <a:pt x="233381" y="429500"/>
                </a:lnTo>
                <a:lnTo>
                  <a:pt x="215691" y="430213"/>
                </a:lnTo>
                <a:lnTo>
                  <a:pt x="198001" y="429500"/>
                </a:lnTo>
                <a:lnTo>
                  <a:pt x="147515" y="419247"/>
                </a:lnTo>
                <a:lnTo>
                  <a:pt x="102074" y="397985"/>
                </a:lnTo>
                <a:lnTo>
                  <a:pt x="63174" y="367210"/>
                </a:lnTo>
                <a:lnTo>
                  <a:pt x="32315" y="328416"/>
                </a:lnTo>
                <a:lnTo>
                  <a:pt x="10996" y="283097"/>
                </a:lnTo>
                <a:lnTo>
                  <a:pt x="715" y="232749"/>
                </a:lnTo>
                <a:lnTo>
                  <a:pt x="0" y="215107"/>
                </a:lnTo>
                <a:lnTo>
                  <a:pt x="715" y="197464"/>
                </a:lnTo>
                <a:lnTo>
                  <a:pt x="10996" y="147116"/>
                </a:lnTo>
                <a:lnTo>
                  <a:pt x="32315" y="101797"/>
                </a:lnTo>
                <a:lnTo>
                  <a:pt x="63174" y="63003"/>
                </a:lnTo>
                <a:lnTo>
                  <a:pt x="102074" y="32227"/>
                </a:lnTo>
                <a:lnTo>
                  <a:pt x="147515" y="10966"/>
                </a:lnTo>
                <a:lnTo>
                  <a:pt x="198001" y="713"/>
                </a:lnTo>
                <a:lnTo>
                  <a:pt x="215691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73500" y="2602718"/>
            <a:ext cx="430111" cy="1268"/>
          </a:xfrm>
          <a:custGeom>
            <a:avLst/>
            <a:gdLst/>
            <a:ahLst/>
            <a:cxnLst/>
            <a:rect l="l" t="t" r="r" b="b"/>
            <a:pathLst>
              <a:path w="430111" h="1268">
                <a:moveTo>
                  <a:pt x="430111" y="0"/>
                </a:moveTo>
                <a:lnTo>
                  <a:pt x="0" y="12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95512" y="2615410"/>
            <a:ext cx="445337" cy="1268"/>
          </a:xfrm>
          <a:custGeom>
            <a:avLst/>
            <a:gdLst/>
            <a:ahLst/>
            <a:cxnLst/>
            <a:rect l="l" t="t" r="r" b="b"/>
            <a:pathLst>
              <a:path w="445337" h="1268">
                <a:moveTo>
                  <a:pt x="445337" y="0"/>
                </a:moveTo>
                <a:lnTo>
                  <a:pt x="0" y="12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82719" y="2615408"/>
            <a:ext cx="275928" cy="0"/>
          </a:xfrm>
          <a:custGeom>
            <a:avLst/>
            <a:gdLst/>
            <a:ahLst/>
            <a:cxnLst/>
            <a:rect l="l" t="t" r="r" b="b"/>
            <a:pathLst>
              <a:path w="275928">
                <a:moveTo>
                  <a:pt x="0" y="0"/>
                </a:moveTo>
                <a:lnTo>
                  <a:pt x="275928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901497" y="257254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1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29425" y="1219201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44677" y="1219201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595921" y="1219201"/>
            <a:ext cx="44484" cy="166687"/>
          </a:xfrm>
          <a:custGeom>
            <a:avLst/>
            <a:gdLst/>
            <a:ahLst/>
            <a:cxnLst/>
            <a:rect l="l" t="t" r="r" b="b"/>
            <a:pathLst>
              <a:path w="44484" h="166687">
                <a:moveTo>
                  <a:pt x="4448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40405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504412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550166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86159" y="1219201"/>
            <a:ext cx="45754" cy="166687"/>
          </a:xfrm>
          <a:custGeom>
            <a:avLst/>
            <a:gdLst/>
            <a:ahLst/>
            <a:cxnLst/>
            <a:rect l="l" t="t" r="r" b="b"/>
            <a:pathLst>
              <a:path w="45754" h="166687">
                <a:moveTo>
                  <a:pt x="45754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731913" y="1219201"/>
            <a:ext cx="15251" cy="75767"/>
          </a:xfrm>
          <a:custGeom>
            <a:avLst/>
            <a:gdLst/>
            <a:ahLst/>
            <a:cxnLst/>
            <a:rect l="l" t="t" r="r" b="b"/>
            <a:pathLst>
              <a:path w="15251" h="75767">
                <a:moveTo>
                  <a:pt x="15251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762416" y="1294968"/>
            <a:ext cx="453731" cy="1263"/>
          </a:xfrm>
          <a:custGeom>
            <a:avLst/>
            <a:gdLst/>
            <a:ahLst/>
            <a:cxnLst/>
            <a:rect l="l" t="t" r="r" b="b"/>
            <a:pathLst>
              <a:path w="453731" h="1263">
                <a:moveTo>
                  <a:pt x="453731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54087" y="1294968"/>
            <a:ext cx="468983" cy="1263"/>
          </a:xfrm>
          <a:custGeom>
            <a:avLst/>
            <a:gdLst/>
            <a:ahLst/>
            <a:cxnLst/>
            <a:rect l="l" t="t" r="r" b="b"/>
            <a:pathLst>
              <a:path w="468983" h="1263">
                <a:moveTo>
                  <a:pt x="468983" y="0"/>
                </a:moveTo>
                <a:lnTo>
                  <a:pt x="0" y="12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73287" y="2108147"/>
            <a:ext cx="75767" cy="15252"/>
          </a:xfrm>
          <a:custGeom>
            <a:avLst/>
            <a:gdLst/>
            <a:ahLst/>
            <a:cxnLst/>
            <a:rect l="l" t="t" r="r" b="b"/>
            <a:pathLst>
              <a:path w="75767" h="15252">
                <a:moveTo>
                  <a:pt x="0" y="0"/>
                </a:moveTo>
                <a:lnTo>
                  <a:pt x="75767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73288" y="2063664"/>
            <a:ext cx="166686" cy="44484"/>
          </a:xfrm>
          <a:custGeom>
            <a:avLst/>
            <a:gdLst/>
            <a:ahLst/>
            <a:cxnLst/>
            <a:rect l="l" t="t" r="r" b="b"/>
            <a:pathLst>
              <a:path w="166686" h="44484">
                <a:moveTo>
                  <a:pt x="166686" y="0"/>
                </a:moveTo>
                <a:lnTo>
                  <a:pt x="0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73287" y="1912420"/>
            <a:ext cx="166686" cy="44484"/>
          </a:xfrm>
          <a:custGeom>
            <a:avLst/>
            <a:gdLst/>
            <a:ahLst/>
            <a:cxnLst/>
            <a:rect l="l" t="t" r="r" b="b"/>
            <a:pathLst>
              <a:path w="166686" h="44484">
                <a:moveTo>
                  <a:pt x="0" y="0"/>
                </a:moveTo>
                <a:lnTo>
                  <a:pt x="166686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73288" y="1866665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73287" y="2002657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73288" y="1956903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166686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73287" y="1820911"/>
            <a:ext cx="166686" cy="45754"/>
          </a:xfrm>
          <a:custGeom>
            <a:avLst/>
            <a:gdLst/>
            <a:ahLst/>
            <a:cxnLst/>
            <a:rect l="l" t="t" r="r" b="b"/>
            <a:pathLst>
              <a:path w="166686" h="45754">
                <a:moveTo>
                  <a:pt x="0" y="0"/>
                </a:moveTo>
                <a:lnTo>
                  <a:pt x="166686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73287" y="1805659"/>
            <a:ext cx="75767" cy="15252"/>
          </a:xfrm>
          <a:custGeom>
            <a:avLst/>
            <a:gdLst/>
            <a:ahLst/>
            <a:cxnLst/>
            <a:rect l="l" t="t" r="r" b="b"/>
            <a:pathLst>
              <a:path w="75767" h="15252">
                <a:moveTo>
                  <a:pt x="75767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249054" y="1336676"/>
            <a:ext cx="1262" cy="453732"/>
          </a:xfrm>
          <a:custGeom>
            <a:avLst/>
            <a:gdLst/>
            <a:ahLst/>
            <a:cxnLst/>
            <a:rect l="l" t="t" r="r" b="b"/>
            <a:pathLst>
              <a:path w="1262" h="453732">
                <a:moveTo>
                  <a:pt x="0" y="0"/>
                </a:moveTo>
                <a:lnTo>
                  <a:pt x="1262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49054" y="2129754"/>
            <a:ext cx="1262" cy="468983"/>
          </a:xfrm>
          <a:custGeom>
            <a:avLst/>
            <a:gdLst/>
            <a:ahLst/>
            <a:cxnLst/>
            <a:rect l="l" t="t" r="r" b="b"/>
            <a:pathLst>
              <a:path w="1262" h="468983">
                <a:moveTo>
                  <a:pt x="0" y="0"/>
                </a:moveTo>
                <a:lnTo>
                  <a:pt x="1262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77900" y="2617787"/>
            <a:ext cx="1238249" cy="1"/>
          </a:xfrm>
          <a:custGeom>
            <a:avLst/>
            <a:gdLst/>
            <a:ahLst/>
            <a:cxnLst/>
            <a:rect l="l" t="t" r="r" b="b"/>
            <a:pathLst>
              <a:path w="1238249" h="1">
                <a:moveTo>
                  <a:pt x="123824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281938" y="1827564"/>
            <a:ext cx="3486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45" dirty="0">
                <a:latin typeface="Times New Roman"/>
                <a:cs typeface="Times New Roman"/>
              </a:rPr>
              <a:t>2</a:t>
            </a:r>
            <a:r>
              <a:rPr sz="1600" i="1" spc="0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011362" y="3116263"/>
            <a:ext cx="15239" cy="75767"/>
          </a:xfrm>
          <a:custGeom>
            <a:avLst/>
            <a:gdLst/>
            <a:ahLst/>
            <a:cxnLst/>
            <a:rect l="l" t="t" r="r" b="b"/>
            <a:pathLst>
              <a:path w="15239" h="75767">
                <a:moveTo>
                  <a:pt x="15239" y="0"/>
                </a:moveTo>
                <a:lnTo>
                  <a:pt x="0" y="7576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026602" y="3116264"/>
            <a:ext cx="44449" cy="166687"/>
          </a:xfrm>
          <a:custGeom>
            <a:avLst/>
            <a:gdLst/>
            <a:ahLst/>
            <a:cxnLst/>
            <a:rect l="l" t="t" r="r" b="b"/>
            <a:pathLst>
              <a:path w="44449" h="166687">
                <a:moveTo>
                  <a:pt x="44449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77732" y="3116263"/>
            <a:ext cx="44450" cy="166687"/>
          </a:xfrm>
          <a:custGeom>
            <a:avLst/>
            <a:gdLst/>
            <a:ahLst/>
            <a:cxnLst/>
            <a:rect l="l" t="t" r="r" b="b"/>
            <a:pathLst>
              <a:path w="44450" h="166687">
                <a:moveTo>
                  <a:pt x="44450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22182" y="3116264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86292" y="3116263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32012" y="3116264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166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67902" y="3116263"/>
            <a:ext cx="45720" cy="166687"/>
          </a:xfrm>
          <a:custGeom>
            <a:avLst/>
            <a:gdLst/>
            <a:ahLst/>
            <a:cxnLst/>
            <a:rect l="l" t="t" r="r" b="b"/>
            <a:pathLst>
              <a:path w="45720" h="166687">
                <a:moveTo>
                  <a:pt x="45720" y="0"/>
                </a:moveTo>
                <a:lnTo>
                  <a:pt x="0" y="1666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13622" y="3116263"/>
            <a:ext cx="15239" cy="75767"/>
          </a:xfrm>
          <a:custGeom>
            <a:avLst/>
            <a:gdLst/>
            <a:ahLst/>
            <a:cxnLst/>
            <a:rect l="l" t="t" r="r" b="b"/>
            <a:pathLst>
              <a:path w="15239" h="75767">
                <a:moveTo>
                  <a:pt x="15239" y="7576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39974" y="3168651"/>
            <a:ext cx="1176337" cy="23812"/>
          </a:xfrm>
          <a:custGeom>
            <a:avLst/>
            <a:gdLst/>
            <a:ahLst/>
            <a:cxnLst/>
            <a:rect l="l" t="t" r="r" b="b"/>
            <a:pathLst>
              <a:path w="1176337" h="23812">
                <a:moveTo>
                  <a:pt x="1176337" y="0"/>
                </a:moveTo>
                <a:lnTo>
                  <a:pt x="0" y="238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46150" y="3168650"/>
            <a:ext cx="1031874" cy="23812"/>
          </a:xfrm>
          <a:custGeom>
            <a:avLst/>
            <a:gdLst/>
            <a:ahLst/>
            <a:cxnLst/>
            <a:rect l="l" t="t" r="r" b="b"/>
            <a:pathLst>
              <a:path w="1031874" h="23812">
                <a:moveTo>
                  <a:pt x="1031874" y="238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710537" y="1239838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0"/>
                </a:moveTo>
                <a:lnTo>
                  <a:pt x="0" y="7648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5788" y="1239839"/>
            <a:ext cx="44483" cy="168274"/>
          </a:xfrm>
          <a:custGeom>
            <a:avLst/>
            <a:gdLst/>
            <a:ahLst/>
            <a:cxnLst/>
            <a:rect l="l" t="t" r="r" b="b"/>
            <a:pathLst>
              <a:path w="44483" h="168274">
                <a:moveTo>
                  <a:pt x="44483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877034" y="1239838"/>
            <a:ext cx="44483" cy="168274"/>
          </a:xfrm>
          <a:custGeom>
            <a:avLst/>
            <a:gdLst/>
            <a:ahLst/>
            <a:cxnLst/>
            <a:rect l="l" t="t" r="r" b="b"/>
            <a:pathLst>
              <a:path w="44483" h="168274">
                <a:moveTo>
                  <a:pt x="44483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21517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785524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31278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1682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967271" y="1239840"/>
            <a:ext cx="45754" cy="168274"/>
          </a:xfrm>
          <a:custGeom>
            <a:avLst/>
            <a:gdLst/>
            <a:ahLst/>
            <a:cxnLst/>
            <a:rect l="l" t="t" r="r" b="b"/>
            <a:pathLst>
              <a:path w="45754" h="168274">
                <a:moveTo>
                  <a:pt x="45754" y="0"/>
                </a:moveTo>
                <a:lnTo>
                  <a:pt x="0" y="1682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13025" y="1239839"/>
            <a:ext cx="15251" cy="76489"/>
          </a:xfrm>
          <a:custGeom>
            <a:avLst/>
            <a:gdLst/>
            <a:ahLst/>
            <a:cxnLst/>
            <a:rect l="l" t="t" r="r" b="b"/>
            <a:pathLst>
              <a:path w="15251" h="76489">
                <a:moveTo>
                  <a:pt x="15251" y="764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043529" y="1316328"/>
            <a:ext cx="453732" cy="1275"/>
          </a:xfrm>
          <a:custGeom>
            <a:avLst/>
            <a:gdLst/>
            <a:ahLst/>
            <a:cxnLst/>
            <a:rect l="l" t="t" r="r" b="b"/>
            <a:pathLst>
              <a:path w="453732" h="1275">
                <a:moveTo>
                  <a:pt x="453732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235200" y="1316327"/>
            <a:ext cx="468983" cy="1275"/>
          </a:xfrm>
          <a:custGeom>
            <a:avLst/>
            <a:gdLst/>
            <a:ahLst/>
            <a:cxnLst/>
            <a:rect l="l" t="t" r="r" b="b"/>
            <a:pathLst>
              <a:path w="468983" h="1275">
                <a:moveTo>
                  <a:pt x="468983" y="0"/>
                </a:moveTo>
                <a:lnTo>
                  <a:pt x="0" y="127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899318" y="1628951"/>
            <a:ext cx="80327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3850" algn="l"/>
              </a:tabLst>
            </a:pPr>
            <a:r>
              <a:rPr sz="1600" u="heavy" dirty="0">
                <a:latin typeface="Times New Roman"/>
                <a:cs typeface="Times New Roman"/>
              </a:rPr>
              <a:t> </a:t>
            </a:r>
            <a:r>
              <a:rPr sz="1600" u="heavy" spc="3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2018965" y="3259489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392516" y="846489"/>
            <a:ext cx="38925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924396" y="1970115"/>
            <a:ext cx="290945" cy="598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070097" y="1995489"/>
            <a:ext cx="0" cy="382781"/>
          </a:xfrm>
          <a:custGeom>
            <a:avLst/>
            <a:gdLst/>
            <a:ahLst/>
            <a:cxnLst/>
            <a:rect l="l" t="t" r="r" b="b"/>
            <a:pathLst>
              <a:path h="382781">
                <a:moveTo>
                  <a:pt x="0" y="0"/>
                </a:moveTo>
                <a:lnTo>
                  <a:pt x="0" y="382781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1144" y="2287567"/>
            <a:ext cx="117906" cy="115909"/>
          </a:xfrm>
          <a:custGeom>
            <a:avLst/>
            <a:gdLst/>
            <a:ahLst/>
            <a:cxnLst/>
            <a:rect l="l" t="t" r="r" b="b"/>
            <a:pathLst>
              <a:path w="117906" h="115909">
                <a:moveTo>
                  <a:pt x="14163" y="0"/>
                </a:moveTo>
                <a:lnTo>
                  <a:pt x="2046" y="7068"/>
                </a:lnTo>
                <a:lnTo>
                  <a:pt x="0" y="14845"/>
                </a:lnTo>
                <a:lnTo>
                  <a:pt x="58953" y="115909"/>
                </a:lnTo>
                <a:lnTo>
                  <a:pt x="88359" y="65498"/>
                </a:lnTo>
                <a:lnTo>
                  <a:pt x="58953" y="65498"/>
                </a:lnTo>
                <a:lnTo>
                  <a:pt x="21939" y="2045"/>
                </a:lnTo>
                <a:lnTo>
                  <a:pt x="14163" y="0"/>
                </a:lnTo>
                <a:close/>
              </a:path>
              <a:path w="117906" h="115909">
                <a:moveTo>
                  <a:pt x="103744" y="0"/>
                </a:moveTo>
                <a:lnTo>
                  <a:pt x="95968" y="2045"/>
                </a:lnTo>
                <a:lnTo>
                  <a:pt x="58953" y="65498"/>
                </a:lnTo>
                <a:lnTo>
                  <a:pt x="88359" y="65498"/>
                </a:lnTo>
                <a:lnTo>
                  <a:pt x="117906" y="14843"/>
                </a:lnTo>
                <a:lnTo>
                  <a:pt x="115859" y="7067"/>
                </a:lnTo>
                <a:lnTo>
                  <a:pt x="10374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>
            <a:off x="1945492" y="1642070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684422" y="1143453"/>
            <a:ext cx="126364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52474" y="1732464"/>
            <a:ext cx="425449" cy="426901"/>
          </a:xfrm>
          <a:custGeom>
            <a:avLst/>
            <a:gdLst/>
            <a:ahLst/>
            <a:cxnLst/>
            <a:rect l="l" t="t" r="r" b="b"/>
            <a:pathLst>
              <a:path w="425449" h="426901">
                <a:moveTo>
                  <a:pt x="425449" y="213450"/>
                </a:moveTo>
                <a:lnTo>
                  <a:pt x="419267" y="162156"/>
                </a:lnTo>
                <a:lnTo>
                  <a:pt x="401705" y="115357"/>
                </a:lnTo>
                <a:lnTo>
                  <a:pt x="374243" y="74539"/>
                </a:lnTo>
                <a:lnTo>
                  <a:pt x="338357" y="41183"/>
                </a:lnTo>
                <a:lnTo>
                  <a:pt x="295527" y="16774"/>
                </a:lnTo>
                <a:lnTo>
                  <a:pt x="247230" y="2793"/>
                </a:lnTo>
                <a:lnTo>
                  <a:pt x="212724" y="0"/>
                </a:lnTo>
                <a:lnTo>
                  <a:pt x="195278" y="707"/>
                </a:lnTo>
                <a:lnTo>
                  <a:pt x="145487" y="10881"/>
                </a:lnTo>
                <a:lnTo>
                  <a:pt x="100670" y="31979"/>
                </a:lnTo>
                <a:lnTo>
                  <a:pt x="62305" y="62518"/>
                </a:lnTo>
                <a:lnTo>
                  <a:pt x="31871" y="101014"/>
                </a:lnTo>
                <a:lnTo>
                  <a:pt x="10844" y="145983"/>
                </a:lnTo>
                <a:lnTo>
                  <a:pt x="705" y="195944"/>
                </a:lnTo>
                <a:lnTo>
                  <a:pt x="0" y="213450"/>
                </a:lnTo>
                <a:lnTo>
                  <a:pt x="705" y="230957"/>
                </a:lnTo>
                <a:lnTo>
                  <a:pt x="10844" y="280917"/>
                </a:lnTo>
                <a:lnTo>
                  <a:pt x="31871" y="325887"/>
                </a:lnTo>
                <a:lnTo>
                  <a:pt x="62305" y="364383"/>
                </a:lnTo>
                <a:lnTo>
                  <a:pt x="100670" y="394922"/>
                </a:lnTo>
                <a:lnTo>
                  <a:pt x="145487" y="416019"/>
                </a:lnTo>
                <a:lnTo>
                  <a:pt x="195278" y="426194"/>
                </a:lnTo>
                <a:lnTo>
                  <a:pt x="212724" y="426901"/>
                </a:lnTo>
                <a:lnTo>
                  <a:pt x="230171" y="426194"/>
                </a:lnTo>
                <a:lnTo>
                  <a:pt x="279962" y="416019"/>
                </a:lnTo>
                <a:lnTo>
                  <a:pt x="324779" y="394922"/>
                </a:lnTo>
                <a:lnTo>
                  <a:pt x="363144" y="364383"/>
                </a:lnTo>
                <a:lnTo>
                  <a:pt x="393578" y="325887"/>
                </a:lnTo>
                <a:lnTo>
                  <a:pt x="414605" y="280917"/>
                </a:lnTo>
                <a:lnTo>
                  <a:pt x="424744" y="230957"/>
                </a:lnTo>
                <a:lnTo>
                  <a:pt x="425449" y="21345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01574" y="2040324"/>
            <a:ext cx="106362" cy="1"/>
          </a:xfrm>
          <a:custGeom>
            <a:avLst/>
            <a:gdLst/>
            <a:ahLst/>
            <a:cxnLst/>
            <a:rect l="l" t="t" r="r" b="b"/>
            <a:pathLst>
              <a:path w="106362" h="1">
                <a:moveTo>
                  <a:pt x="106362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54755" y="1979272"/>
            <a:ext cx="0" cy="121971"/>
          </a:xfrm>
          <a:custGeom>
            <a:avLst/>
            <a:gdLst/>
            <a:ahLst/>
            <a:cxnLst/>
            <a:rect l="l" t="t" r="r" b="b"/>
            <a:pathLst>
              <a:path h="121971">
                <a:moveTo>
                  <a:pt x="0" y="12197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77860" y="1301751"/>
            <a:ext cx="1266" cy="430712"/>
          </a:xfrm>
          <a:custGeom>
            <a:avLst/>
            <a:gdLst/>
            <a:ahLst/>
            <a:cxnLst/>
            <a:rect l="l" t="t" r="r" b="b"/>
            <a:pathLst>
              <a:path w="1266" h="430712">
                <a:moveTo>
                  <a:pt x="1266" y="0"/>
                </a:moveTo>
                <a:lnTo>
                  <a:pt x="0" y="4307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44312" y="2171828"/>
            <a:ext cx="1266" cy="445959"/>
          </a:xfrm>
          <a:custGeom>
            <a:avLst/>
            <a:gdLst/>
            <a:ahLst/>
            <a:cxnLst/>
            <a:rect l="l" t="t" r="r" b="b"/>
            <a:pathLst>
              <a:path w="1266" h="445959">
                <a:moveTo>
                  <a:pt x="1266" y="0"/>
                </a:moveTo>
                <a:lnTo>
                  <a:pt x="0" y="44595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421062" y="2111940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21062" y="2067513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21062" y="1916458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421062" y="1870761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421062" y="2006583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421062" y="1960886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21062" y="1825065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421062" y="1809832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496829" y="1341439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496829" y="2133520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265164" y="2227738"/>
            <a:ext cx="42799" cy="64351"/>
          </a:xfrm>
          <a:custGeom>
            <a:avLst/>
            <a:gdLst/>
            <a:ahLst/>
            <a:cxnLst/>
            <a:rect l="l" t="t" r="r" b="b"/>
            <a:pathLst>
              <a:path w="42799" h="64351">
                <a:moveTo>
                  <a:pt x="0" y="0"/>
                </a:moveTo>
                <a:lnTo>
                  <a:pt x="42799" y="643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265165" y="2227738"/>
            <a:ext cx="149297" cy="86435"/>
          </a:xfrm>
          <a:custGeom>
            <a:avLst/>
            <a:gdLst/>
            <a:ahLst/>
            <a:cxnLst/>
            <a:rect l="l" t="t" r="r" b="b"/>
            <a:pathLst>
              <a:path w="149297" h="86435">
                <a:moveTo>
                  <a:pt x="149297" y="8643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03461" y="2089442"/>
            <a:ext cx="86435" cy="149297"/>
          </a:xfrm>
          <a:custGeom>
            <a:avLst/>
            <a:gdLst/>
            <a:ahLst/>
            <a:cxnLst/>
            <a:rect l="l" t="t" r="r" b="b"/>
            <a:pathLst>
              <a:path w="86435" h="149297">
                <a:moveTo>
                  <a:pt x="0" y="0"/>
                </a:moveTo>
                <a:lnTo>
                  <a:pt x="86435" y="1492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403460" y="2089441"/>
            <a:ext cx="150195" cy="85537"/>
          </a:xfrm>
          <a:custGeom>
            <a:avLst/>
            <a:gdLst/>
            <a:ahLst/>
            <a:cxnLst/>
            <a:rect l="l" t="t" r="r" b="b"/>
            <a:pathLst>
              <a:path w="150195" h="85537">
                <a:moveTo>
                  <a:pt x="150195" y="855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339701" y="2153202"/>
            <a:ext cx="85537" cy="150195"/>
          </a:xfrm>
          <a:custGeom>
            <a:avLst/>
            <a:gdLst/>
            <a:ahLst/>
            <a:cxnLst/>
            <a:rect l="l" t="t" r="r" b="b"/>
            <a:pathLst>
              <a:path w="85537" h="150195">
                <a:moveTo>
                  <a:pt x="0" y="0"/>
                </a:moveTo>
                <a:lnTo>
                  <a:pt x="85537" y="1501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339701" y="2153202"/>
            <a:ext cx="150195" cy="85537"/>
          </a:xfrm>
          <a:custGeom>
            <a:avLst/>
            <a:gdLst/>
            <a:ahLst/>
            <a:cxnLst/>
            <a:rect l="l" t="t" r="r" b="b"/>
            <a:pathLst>
              <a:path w="150195" h="85537">
                <a:moveTo>
                  <a:pt x="150195" y="855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68118" y="2024785"/>
            <a:ext cx="85537" cy="150195"/>
          </a:xfrm>
          <a:custGeom>
            <a:avLst/>
            <a:gdLst/>
            <a:ahLst/>
            <a:cxnLst/>
            <a:rect l="l" t="t" r="r" b="b"/>
            <a:pathLst>
              <a:path w="85537" h="150195">
                <a:moveTo>
                  <a:pt x="0" y="0"/>
                </a:moveTo>
                <a:lnTo>
                  <a:pt x="85537" y="1501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68118" y="2024785"/>
            <a:ext cx="64351" cy="42798"/>
          </a:xfrm>
          <a:custGeom>
            <a:avLst/>
            <a:gdLst/>
            <a:ahLst/>
            <a:cxnLst/>
            <a:rect l="l" t="t" r="r" b="b"/>
            <a:pathLst>
              <a:path w="64351" h="42798">
                <a:moveTo>
                  <a:pt x="64351" y="4279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544723" y="1309740"/>
            <a:ext cx="709440" cy="747606"/>
          </a:xfrm>
          <a:custGeom>
            <a:avLst/>
            <a:gdLst/>
            <a:ahLst/>
            <a:cxnLst/>
            <a:rect l="l" t="t" r="r" b="b"/>
            <a:pathLst>
              <a:path w="709440" h="747606">
                <a:moveTo>
                  <a:pt x="709440" y="0"/>
                </a:moveTo>
                <a:lnTo>
                  <a:pt x="0" y="74760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72663" y="2296312"/>
            <a:ext cx="331147" cy="333391"/>
          </a:xfrm>
          <a:custGeom>
            <a:avLst/>
            <a:gdLst/>
            <a:ahLst/>
            <a:cxnLst/>
            <a:rect l="l" t="t" r="r" b="b"/>
            <a:pathLst>
              <a:path w="331147" h="333391">
                <a:moveTo>
                  <a:pt x="331147" y="0"/>
                </a:moveTo>
                <a:lnTo>
                  <a:pt x="0" y="3333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73137" y="26289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571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503612" y="2598738"/>
            <a:ext cx="1" cy="569911"/>
          </a:xfrm>
          <a:custGeom>
            <a:avLst/>
            <a:gdLst/>
            <a:ahLst/>
            <a:cxnLst/>
            <a:rect l="l" t="t" r="r" b="b"/>
            <a:pathLst>
              <a:path w="1" h="569911">
                <a:moveTo>
                  <a:pt x="0" y="569911"/>
                </a:moveTo>
                <a:lnTo>
                  <a:pt x="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 txBox="1"/>
          <p:nvPr/>
        </p:nvSpPr>
        <p:spPr>
          <a:xfrm>
            <a:off x="2190353" y="957614"/>
            <a:ext cx="152400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465">
              <a:lnSpc>
                <a:spcPct val="100000"/>
              </a:lnSpc>
            </a:pP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765534" y="2977015"/>
            <a:ext cx="248920" cy="325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i="1" baseline="-156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i="1" spc="-127" baseline="-156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530959" y="1072015"/>
            <a:ext cx="11620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438126" y="2467151"/>
            <a:ext cx="31559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660" indent="-188595">
              <a:lnSpc>
                <a:spcPct val="100000"/>
              </a:lnSpc>
              <a:buClr>
                <a:srgbClr val="FF0000"/>
              </a:buClr>
              <a:buSzPct val="96875"/>
              <a:buFont typeface="Symbol"/>
              <a:buChar char="•"/>
              <a:tabLst>
                <a:tab pos="200660" algn="l"/>
              </a:tabLst>
            </a:pPr>
            <a:r>
              <a:rPr sz="16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690478" y="846489"/>
            <a:ext cx="3771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3689693" y="1830563"/>
            <a:ext cx="39052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2400578" y="1800578"/>
            <a:ext cx="666750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  <a:p>
            <a:pPr marL="271145">
              <a:lnSpc>
                <a:spcPct val="100000"/>
              </a:lnSpc>
              <a:spcBef>
                <a:spcPts val="80"/>
              </a:spcBef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450828" y="2984676"/>
            <a:ext cx="29527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705" indent="-167640">
              <a:lnSpc>
                <a:spcPct val="100000"/>
              </a:lnSpc>
              <a:buClr>
                <a:srgbClr val="FF0000"/>
              </a:buClr>
              <a:buSzPct val="96875"/>
              <a:buFont typeface="Symbol"/>
              <a:buChar char="•"/>
              <a:tabLst>
                <a:tab pos="179705" algn="l"/>
              </a:tabLst>
            </a:pPr>
            <a:r>
              <a:rPr sz="16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694097" y="2451326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2214922" y="2610076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912376" y="1162505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423205" y="1183935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908447" y="2499213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2190353" y="2459491"/>
            <a:ext cx="11811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550">
              <a:latin typeface="Symbol"/>
              <a:cs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2F2D15A1-1D97-0A45-B948-2CEC7BF8E67A}"/>
                  </a:ext>
                </a:extLst>
              </p14:cNvPr>
              <p14:cNvContentPartPr/>
              <p14:nvPr/>
            </p14:nvContentPartPr>
            <p14:xfrm>
              <a:off x="2246177" y="2621052"/>
              <a:ext cx="18720" cy="270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2F2D15A1-1D97-0A45-B948-2CEC7BF8E6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8537" y="2603412"/>
                <a:ext cx="54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19A2105A-846A-F444-AA6D-D58BAF2BABBD}"/>
                  </a:ext>
                </a:extLst>
              </p14:cNvPr>
              <p14:cNvContentPartPr/>
              <p14:nvPr/>
            </p14:nvContentPartPr>
            <p14:xfrm>
              <a:off x="6404897" y="2553372"/>
              <a:ext cx="73440" cy="7128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19A2105A-846A-F444-AA6D-D58BAF2BAB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6897" y="2535372"/>
                <a:ext cx="109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27A7CB1B-442D-FD42-B9C7-899808E09941}"/>
                  </a:ext>
                </a:extLst>
              </p14:cNvPr>
              <p14:cNvContentPartPr/>
              <p14:nvPr/>
            </p14:nvContentPartPr>
            <p14:xfrm>
              <a:off x="6384017" y="1279332"/>
              <a:ext cx="77040" cy="7632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27A7CB1B-442D-FD42-B9C7-899808E09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6377" y="1261332"/>
                <a:ext cx="1126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4B237D76-51F4-7042-AB89-9910D56F6BA6}"/>
                  </a:ext>
                </a:extLst>
              </p14:cNvPr>
              <p14:cNvContentPartPr/>
              <p14:nvPr/>
            </p14:nvContentPartPr>
            <p14:xfrm>
              <a:off x="5103137" y="2592252"/>
              <a:ext cx="98640" cy="54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4B237D76-51F4-7042-AB89-9910D56F6B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5137" y="2574252"/>
                <a:ext cx="1342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955B2AE-A6B4-DA4E-A98E-DEEDA1CDDD70}"/>
                  </a:ext>
                </a:extLst>
              </p14:cNvPr>
              <p14:cNvContentPartPr/>
              <p14:nvPr/>
            </p14:nvContentPartPr>
            <p14:xfrm>
              <a:off x="6429737" y="4180932"/>
              <a:ext cx="54000" cy="579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955B2AE-A6B4-DA4E-A98E-DEEDA1CDDD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737" y="4162932"/>
                <a:ext cx="89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E96EA3E-2EAD-DF47-8D37-B3B05C515512}"/>
                  </a:ext>
                </a:extLst>
              </p14:cNvPr>
              <p14:cNvContentPartPr/>
              <p14:nvPr/>
            </p14:nvContentPartPr>
            <p14:xfrm>
              <a:off x="6456737" y="5507532"/>
              <a:ext cx="20880" cy="2124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E96EA3E-2EAD-DF47-8D37-B3B05C5155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8737" y="5489892"/>
                <a:ext cx="56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3A5495DD-57D5-7240-93B8-CA3820E0A1C5}"/>
                  </a:ext>
                </a:extLst>
              </p14:cNvPr>
              <p14:cNvContentPartPr/>
              <p14:nvPr/>
            </p14:nvContentPartPr>
            <p14:xfrm>
              <a:off x="7073777" y="5499612"/>
              <a:ext cx="40680" cy="4284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3A5495DD-57D5-7240-93B8-CA3820E0A1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56137" y="5481972"/>
                <a:ext cx="76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867BFFA6-E170-424E-91CD-A7F78B150347}"/>
                  </a:ext>
                </a:extLst>
              </p14:cNvPr>
              <p14:cNvContentPartPr/>
              <p14:nvPr/>
            </p14:nvContentPartPr>
            <p14:xfrm>
              <a:off x="7065137" y="4195332"/>
              <a:ext cx="48240" cy="4032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867BFFA6-E170-424E-91CD-A7F78B1503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47497" y="4177692"/>
                <a:ext cx="83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10AF3CDE-D9BF-284E-9C5E-0E059941F585}"/>
                  </a:ext>
                </a:extLst>
              </p14:cNvPr>
              <p14:cNvContentPartPr/>
              <p14:nvPr/>
            </p14:nvContentPartPr>
            <p14:xfrm>
              <a:off x="5153897" y="5496372"/>
              <a:ext cx="45000" cy="288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10AF3CDE-D9BF-284E-9C5E-0E059941F5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36257" y="5478732"/>
                <a:ext cx="80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2F9AC356-FF57-D248-91C9-3ED136A16D43}"/>
                  </a:ext>
                </a:extLst>
              </p14:cNvPr>
              <p14:cNvContentPartPr/>
              <p14:nvPr/>
            </p14:nvContentPartPr>
            <p14:xfrm>
              <a:off x="2316737" y="5527332"/>
              <a:ext cx="89640" cy="8964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2F9AC356-FF57-D248-91C9-3ED136A16D4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98737" y="5509332"/>
                <a:ext cx="125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C52B9DF3-B348-C849-B864-409DBA0C11B4}"/>
                  </a:ext>
                </a:extLst>
              </p14:cNvPr>
              <p14:cNvContentPartPr/>
              <p14:nvPr/>
            </p14:nvContentPartPr>
            <p14:xfrm>
              <a:off x="2306657" y="4283892"/>
              <a:ext cx="64080" cy="5400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C52B9DF3-B348-C849-B864-409DBA0C11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8657" y="4265892"/>
                <a:ext cx="99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1351F3C1-7180-B046-B53A-F9B91113B802}"/>
                  </a:ext>
                </a:extLst>
              </p14:cNvPr>
              <p14:cNvContentPartPr/>
              <p14:nvPr/>
            </p14:nvContentPartPr>
            <p14:xfrm>
              <a:off x="1059617" y="5559012"/>
              <a:ext cx="47520" cy="63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1351F3C1-7180-B046-B53A-F9B91113B80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1977" y="5541012"/>
                <a:ext cx="83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B4C30A0-3591-184C-9A69-A86DB094969E}"/>
                  </a:ext>
                </a:extLst>
              </p14:cNvPr>
              <p14:cNvContentPartPr/>
              <p14:nvPr/>
            </p14:nvContentPartPr>
            <p14:xfrm>
              <a:off x="930017" y="2563812"/>
              <a:ext cx="105840" cy="756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B4C30A0-3591-184C-9A69-A86DB094969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2377" y="2545812"/>
                <a:ext cx="141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5033A8F4-BAD7-CC46-940D-F0CD59464F88}"/>
                  </a:ext>
                </a:extLst>
              </p14:cNvPr>
              <p14:cNvContentPartPr/>
              <p14:nvPr/>
            </p14:nvContentPartPr>
            <p14:xfrm>
              <a:off x="2237537" y="2582532"/>
              <a:ext cx="72360" cy="460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5033A8F4-BAD7-CC46-940D-F0CD59464F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9897" y="2564892"/>
                <a:ext cx="108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6DA33E5-6434-BD47-8960-2950941B9380}"/>
                  </a:ext>
                </a:extLst>
              </p14:cNvPr>
              <p14:cNvContentPartPr/>
              <p14:nvPr/>
            </p14:nvContentPartPr>
            <p14:xfrm>
              <a:off x="2227097" y="1304172"/>
              <a:ext cx="66960" cy="4428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6DA33E5-6434-BD47-8960-2950941B93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9457" y="1286532"/>
                <a:ext cx="1026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657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9651" y="4892039"/>
            <a:ext cx="2015836" cy="75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2161" y="4919663"/>
            <a:ext cx="2692856" cy="650875"/>
          </a:xfrm>
          <a:custGeom>
            <a:avLst/>
            <a:gdLst/>
            <a:ahLst/>
            <a:cxnLst/>
            <a:rect l="l" t="t" r="r" b="b"/>
            <a:pathLst>
              <a:path w="1911350" h="650875">
                <a:moveTo>
                  <a:pt x="0" y="0"/>
                </a:moveTo>
                <a:lnTo>
                  <a:pt x="1911350" y="0"/>
                </a:lnTo>
                <a:lnTo>
                  <a:pt x="1911350" y="650875"/>
                </a:lnTo>
                <a:lnTo>
                  <a:pt x="0" y="650875"/>
                </a:lnTo>
                <a:lnTo>
                  <a:pt x="0" y="0"/>
                </a:lnTo>
                <a:close/>
              </a:path>
            </a:pathLst>
          </a:custGeom>
          <a:solidFill>
            <a:srgbClr val="EFF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2123" y="4919663"/>
            <a:ext cx="2442894" cy="650874"/>
          </a:xfrm>
          <a:custGeom>
            <a:avLst/>
            <a:gdLst/>
            <a:ahLst/>
            <a:cxnLst/>
            <a:rect l="l" t="t" r="r" b="b"/>
            <a:pathLst>
              <a:path w="1911349" h="650874">
                <a:moveTo>
                  <a:pt x="0" y="0"/>
                </a:moveTo>
                <a:lnTo>
                  <a:pt x="1911349" y="0"/>
                </a:lnTo>
                <a:lnTo>
                  <a:pt x="1911349" y="650874"/>
                </a:lnTo>
                <a:lnTo>
                  <a:pt x="0" y="6508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5773" y="1667440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0" y="0"/>
                </a:moveTo>
                <a:lnTo>
                  <a:pt x="76489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5775" y="1623013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168274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5773" y="1471959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5775" y="1426260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5773" y="1562083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5775" y="1516386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168274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5773" y="1380565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5774" y="1365332"/>
            <a:ext cx="76489" cy="15232"/>
          </a:xfrm>
          <a:custGeom>
            <a:avLst/>
            <a:gdLst/>
            <a:ahLst/>
            <a:cxnLst/>
            <a:rect l="l" t="t" r="r" b="b"/>
            <a:pathLst>
              <a:path w="76489" h="15232">
                <a:moveTo>
                  <a:pt x="76489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2263" y="896939"/>
            <a:ext cx="1275" cy="453161"/>
          </a:xfrm>
          <a:custGeom>
            <a:avLst/>
            <a:gdLst/>
            <a:ahLst/>
            <a:cxnLst/>
            <a:rect l="l" t="t" r="r" b="b"/>
            <a:pathLst>
              <a:path w="1275" h="453161">
                <a:moveTo>
                  <a:pt x="0" y="0"/>
                </a:moveTo>
                <a:lnTo>
                  <a:pt x="1275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2263" y="1689019"/>
            <a:ext cx="1275" cy="468393"/>
          </a:xfrm>
          <a:custGeom>
            <a:avLst/>
            <a:gdLst/>
            <a:ahLst/>
            <a:cxnLst/>
            <a:rect l="l" t="t" r="r" b="b"/>
            <a:pathLst>
              <a:path w="1275" h="468393">
                <a:moveTo>
                  <a:pt x="0" y="0"/>
                </a:moveTo>
                <a:lnTo>
                  <a:pt x="1275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4712" y="2187574"/>
            <a:ext cx="3694111" cy="1"/>
          </a:xfrm>
          <a:custGeom>
            <a:avLst/>
            <a:gdLst/>
            <a:ahLst/>
            <a:cxnLst/>
            <a:rect l="l" t="t" r="r" b="b"/>
            <a:pathLst>
              <a:path w="3694111" h="1">
                <a:moveTo>
                  <a:pt x="3694111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17214" y="1435276"/>
            <a:ext cx="49212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44142" y="1529541"/>
            <a:ext cx="295101" cy="598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2685" y="1554163"/>
            <a:ext cx="1489" cy="382782"/>
          </a:xfrm>
          <a:custGeom>
            <a:avLst/>
            <a:gdLst/>
            <a:ahLst/>
            <a:cxnLst/>
            <a:rect l="l" t="t" r="r" b="b"/>
            <a:pathLst>
              <a:path w="1489" h="382782">
                <a:moveTo>
                  <a:pt x="1489" y="0"/>
                </a:moveTo>
                <a:lnTo>
                  <a:pt x="0" y="382782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4026" y="1846068"/>
            <a:ext cx="117908" cy="116081"/>
          </a:xfrm>
          <a:custGeom>
            <a:avLst/>
            <a:gdLst/>
            <a:ahLst/>
            <a:cxnLst/>
            <a:rect l="l" t="t" r="r" b="b"/>
            <a:pathLst>
              <a:path w="117908" h="116081">
                <a:moveTo>
                  <a:pt x="14221" y="0"/>
                </a:moveTo>
                <a:lnTo>
                  <a:pt x="2077" y="7020"/>
                </a:lnTo>
                <a:lnTo>
                  <a:pt x="0" y="14789"/>
                </a:lnTo>
                <a:lnTo>
                  <a:pt x="58560" y="116081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8" h="116081">
                <a:moveTo>
                  <a:pt x="103802" y="347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8" y="15247"/>
                </a:lnTo>
                <a:lnTo>
                  <a:pt x="115891" y="7463"/>
                </a:lnTo>
                <a:lnTo>
                  <a:pt x="103802" y="347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69567" y="1200745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8118" y="516289"/>
            <a:ext cx="1282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37123" y="1656327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0" y="0"/>
                </a:moveTo>
                <a:lnTo>
                  <a:pt x="75767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37124" y="1611899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166687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7123" y="1460845"/>
            <a:ext cx="166687" cy="44427"/>
          </a:xfrm>
          <a:custGeom>
            <a:avLst/>
            <a:gdLst/>
            <a:ahLst/>
            <a:cxnLst/>
            <a:rect l="l" t="t" r="r" b="b"/>
            <a:pathLst>
              <a:path w="166687" h="44427">
                <a:moveTo>
                  <a:pt x="0" y="0"/>
                </a:moveTo>
                <a:lnTo>
                  <a:pt x="166687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7124" y="1415148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7123" y="1550971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7124" y="1505274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166687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7123" y="1369451"/>
            <a:ext cx="166687" cy="45696"/>
          </a:xfrm>
          <a:custGeom>
            <a:avLst/>
            <a:gdLst/>
            <a:ahLst/>
            <a:cxnLst/>
            <a:rect l="l" t="t" r="r" b="b"/>
            <a:pathLst>
              <a:path w="166687" h="45696">
                <a:moveTo>
                  <a:pt x="0" y="0"/>
                </a:moveTo>
                <a:lnTo>
                  <a:pt x="166687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37125" y="1354220"/>
            <a:ext cx="75767" cy="15232"/>
          </a:xfrm>
          <a:custGeom>
            <a:avLst/>
            <a:gdLst/>
            <a:ahLst/>
            <a:cxnLst/>
            <a:rect l="l" t="t" r="r" b="b"/>
            <a:pathLst>
              <a:path w="75767" h="15232">
                <a:moveTo>
                  <a:pt x="75767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12892" y="885826"/>
            <a:ext cx="1263" cy="453161"/>
          </a:xfrm>
          <a:custGeom>
            <a:avLst/>
            <a:gdLst/>
            <a:ahLst/>
            <a:cxnLst/>
            <a:rect l="l" t="t" r="r" b="b"/>
            <a:pathLst>
              <a:path w="1263" h="453161">
                <a:moveTo>
                  <a:pt x="0" y="0"/>
                </a:moveTo>
                <a:lnTo>
                  <a:pt x="1263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2892" y="1677906"/>
            <a:ext cx="1263" cy="468393"/>
          </a:xfrm>
          <a:custGeom>
            <a:avLst/>
            <a:gdLst/>
            <a:ahLst/>
            <a:cxnLst/>
            <a:rect l="l" t="t" r="r" b="b"/>
            <a:pathLst>
              <a:path w="1263" h="468393">
                <a:moveTo>
                  <a:pt x="0" y="0"/>
                </a:moveTo>
                <a:lnTo>
                  <a:pt x="1263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44712" y="858837"/>
            <a:ext cx="3675061" cy="1"/>
          </a:xfrm>
          <a:custGeom>
            <a:avLst/>
            <a:gdLst/>
            <a:ahLst/>
            <a:cxnLst/>
            <a:rect l="l" t="t" r="r" b="b"/>
            <a:pathLst>
              <a:path w="3675061" h="1">
                <a:moveTo>
                  <a:pt x="3675061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6098" y="1292647"/>
            <a:ext cx="430215" cy="431905"/>
          </a:xfrm>
          <a:custGeom>
            <a:avLst/>
            <a:gdLst/>
            <a:ahLst/>
            <a:cxnLst/>
            <a:rect l="l" t="t" r="r" b="b"/>
            <a:pathLst>
              <a:path w="430215" h="431905">
                <a:moveTo>
                  <a:pt x="215107" y="0"/>
                </a:moveTo>
                <a:lnTo>
                  <a:pt x="163414" y="6276"/>
                </a:lnTo>
                <a:lnTo>
                  <a:pt x="116253" y="24104"/>
                </a:lnTo>
                <a:lnTo>
                  <a:pt x="75117" y="51983"/>
                </a:lnTo>
                <a:lnTo>
                  <a:pt x="41503" y="88413"/>
                </a:lnTo>
                <a:lnTo>
                  <a:pt x="16904" y="131893"/>
                </a:lnTo>
                <a:lnTo>
                  <a:pt x="2815" y="180923"/>
                </a:lnTo>
                <a:lnTo>
                  <a:pt x="0" y="215952"/>
                </a:lnTo>
                <a:lnTo>
                  <a:pt x="713" y="233663"/>
                </a:lnTo>
                <a:lnTo>
                  <a:pt x="10966" y="284210"/>
                </a:lnTo>
                <a:lnTo>
                  <a:pt x="32227" y="329707"/>
                </a:lnTo>
                <a:lnTo>
                  <a:pt x="63003" y="368654"/>
                </a:lnTo>
                <a:lnTo>
                  <a:pt x="101797" y="399550"/>
                </a:lnTo>
                <a:lnTo>
                  <a:pt x="147116" y="420896"/>
                </a:lnTo>
                <a:lnTo>
                  <a:pt x="197465" y="431189"/>
                </a:lnTo>
                <a:lnTo>
                  <a:pt x="215107" y="431905"/>
                </a:lnTo>
                <a:lnTo>
                  <a:pt x="232749" y="431189"/>
                </a:lnTo>
                <a:lnTo>
                  <a:pt x="283097" y="420896"/>
                </a:lnTo>
                <a:lnTo>
                  <a:pt x="328416" y="399550"/>
                </a:lnTo>
                <a:lnTo>
                  <a:pt x="367211" y="368654"/>
                </a:lnTo>
                <a:lnTo>
                  <a:pt x="397986" y="329707"/>
                </a:lnTo>
                <a:lnTo>
                  <a:pt x="419248" y="284210"/>
                </a:lnTo>
                <a:lnTo>
                  <a:pt x="429501" y="233663"/>
                </a:lnTo>
                <a:lnTo>
                  <a:pt x="430215" y="215952"/>
                </a:lnTo>
                <a:lnTo>
                  <a:pt x="429501" y="198240"/>
                </a:lnTo>
                <a:lnTo>
                  <a:pt x="419248" y="147694"/>
                </a:lnTo>
                <a:lnTo>
                  <a:pt x="397986" y="102197"/>
                </a:lnTo>
                <a:lnTo>
                  <a:pt x="367211" y="63250"/>
                </a:lnTo>
                <a:lnTo>
                  <a:pt x="328416" y="32354"/>
                </a:lnTo>
                <a:lnTo>
                  <a:pt x="283097" y="11009"/>
                </a:lnTo>
                <a:lnTo>
                  <a:pt x="232749" y="715"/>
                </a:lnTo>
                <a:lnTo>
                  <a:pt x="21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26098" y="1292648"/>
            <a:ext cx="430213" cy="431905"/>
          </a:xfrm>
          <a:custGeom>
            <a:avLst/>
            <a:gdLst/>
            <a:ahLst/>
            <a:cxnLst/>
            <a:rect l="l" t="t" r="r" b="b"/>
            <a:pathLst>
              <a:path w="430213" h="431905">
                <a:moveTo>
                  <a:pt x="0" y="215953"/>
                </a:moveTo>
                <a:lnTo>
                  <a:pt x="6251" y="164057"/>
                </a:lnTo>
                <a:lnTo>
                  <a:pt x="24009" y="116710"/>
                </a:lnTo>
                <a:lnTo>
                  <a:pt x="51780" y="75413"/>
                </a:lnTo>
                <a:lnTo>
                  <a:pt x="88067" y="41666"/>
                </a:lnTo>
                <a:lnTo>
                  <a:pt x="131377" y="16970"/>
                </a:lnTo>
                <a:lnTo>
                  <a:pt x="180215" y="2826"/>
                </a:lnTo>
                <a:lnTo>
                  <a:pt x="215106" y="0"/>
                </a:lnTo>
                <a:lnTo>
                  <a:pt x="232749" y="715"/>
                </a:lnTo>
                <a:lnTo>
                  <a:pt x="283097" y="11009"/>
                </a:lnTo>
                <a:lnTo>
                  <a:pt x="328416" y="32354"/>
                </a:lnTo>
                <a:lnTo>
                  <a:pt x="367210" y="63251"/>
                </a:lnTo>
                <a:lnTo>
                  <a:pt x="397985" y="102198"/>
                </a:lnTo>
                <a:lnTo>
                  <a:pt x="419247" y="147695"/>
                </a:lnTo>
                <a:lnTo>
                  <a:pt x="429500" y="198241"/>
                </a:lnTo>
                <a:lnTo>
                  <a:pt x="430213" y="215953"/>
                </a:lnTo>
                <a:lnTo>
                  <a:pt x="429500" y="233664"/>
                </a:lnTo>
                <a:lnTo>
                  <a:pt x="419247" y="284210"/>
                </a:lnTo>
                <a:lnTo>
                  <a:pt x="397985" y="329707"/>
                </a:lnTo>
                <a:lnTo>
                  <a:pt x="367210" y="368654"/>
                </a:lnTo>
                <a:lnTo>
                  <a:pt x="328416" y="399551"/>
                </a:lnTo>
                <a:lnTo>
                  <a:pt x="283097" y="420896"/>
                </a:lnTo>
                <a:lnTo>
                  <a:pt x="232749" y="431189"/>
                </a:lnTo>
                <a:lnTo>
                  <a:pt x="215106" y="431905"/>
                </a:lnTo>
                <a:lnTo>
                  <a:pt x="197464" y="431189"/>
                </a:lnTo>
                <a:lnTo>
                  <a:pt x="147116" y="420896"/>
                </a:lnTo>
                <a:lnTo>
                  <a:pt x="101797" y="399551"/>
                </a:lnTo>
                <a:lnTo>
                  <a:pt x="63003" y="368654"/>
                </a:lnTo>
                <a:lnTo>
                  <a:pt x="32227" y="329707"/>
                </a:lnTo>
                <a:lnTo>
                  <a:pt x="10966" y="284210"/>
                </a:lnTo>
                <a:lnTo>
                  <a:pt x="713" y="233664"/>
                </a:lnTo>
                <a:lnTo>
                  <a:pt x="0" y="21595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25342" y="862014"/>
            <a:ext cx="1268" cy="430633"/>
          </a:xfrm>
          <a:custGeom>
            <a:avLst/>
            <a:gdLst/>
            <a:ahLst/>
            <a:cxnLst/>
            <a:rect l="l" t="t" r="r" b="b"/>
            <a:pathLst>
              <a:path w="1268" h="430633">
                <a:moveTo>
                  <a:pt x="0" y="0"/>
                </a:moveTo>
                <a:lnTo>
                  <a:pt x="1268" y="43063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8033" y="1725822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0"/>
                </a:moveTo>
                <a:lnTo>
                  <a:pt x="1268" y="44587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8033" y="1407678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2762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95171" y="137910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3625" y="1669997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0" y="0"/>
                </a:moveTo>
                <a:lnTo>
                  <a:pt x="76489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3625" y="1625514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168274" y="0"/>
                </a:moveTo>
                <a:lnTo>
                  <a:pt x="0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3625" y="1474270"/>
            <a:ext cx="168274" cy="44484"/>
          </a:xfrm>
          <a:custGeom>
            <a:avLst/>
            <a:gdLst/>
            <a:ahLst/>
            <a:cxnLst/>
            <a:rect l="l" t="t" r="r" b="b"/>
            <a:pathLst>
              <a:path w="168274" h="44484">
                <a:moveTo>
                  <a:pt x="0" y="0"/>
                </a:moveTo>
                <a:lnTo>
                  <a:pt x="168274" y="4448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3625" y="1428515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3625" y="1564509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3625" y="1518753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3625" y="1382761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3624" y="1367509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80113" y="898526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0113" y="169160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94012" y="1683315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0" y="0"/>
                </a:moveTo>
                <a:lnTo>
                  <a:pt x="76488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94012" y="1638888"/>
            <a:ext cx="168275" cy="44427"/>
          </a:xfrm>
          <a:custGeom>
            <a:avLst/>
            <a:gdLst/>
            <a:ahLst/>
            <a:cxnLst/>
            <a:rect l="l" t="t" r="r" b="b"/>
            <a:pathLst>
              <a:path w="168275" h="44427">
                <a:moveTo>
                  <a:pt x="168275" y="0"/>
                </a:moveTo>
                <a:lnTo>
                  <a:pt x="0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4012" y="1487834"/>
            <a:ext cx="168274" cy="44427"/>
          </a:xfrm>
          <a:custGeom>
            <a:avLst/>
            <a:gdLst/>
            <a:ahLst/>
            <a:cxnLst/>
            <a:rect l="l" t="t" r="r" b="b"/>
            <a:pathLst>
              <a:path w="168274" h="44427">
                <a:moveTo>
                  <a:pt x="0" y="0"/>
                </a:moveTo>
                <a:lnTo>
                  <a:pt x="168274" y="4442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94012" y="1442136"/>
            <a:ext cx="168275" cy="45696"/>
          </a:xfrm>
          <a:custGeom>
            <a:avLst/>
            <a:gdLst/>
            <a:ahLst/>
            <a:cxnLst/>
            <a:rect l="l" t="t" r="r" b="b"/>
            <a:pathLst>
              <a:path w="168275" h="45696">
                <a:moveTo>
                  <a:pt x="168275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94012" y="1577958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94012" y="1532261"/>
            <a:ext cx="168275" cy="45696"/>
          </a:xfrm>
          <a:custGeom>
            <a:avLst/>
            <a:gdLst/>
            <a:ahLst/>
            <a:cxnLst/>
            <a:rect l="l" t="t" r="r" b="b"/>
            <a:pathLst>
              <a:path w="168275" h="45696">
                <a:moveTo>
                  <a:pt x="168275" y="0"/>
                </a:moveTo>
                <a:lnTo>
                  <a:pt x="0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94012" y="1396440"/>
            <a:ext cx="168274" cy="45696"/>
          </a:xfrm>
          <a:custGeom>
            <a:avLst/>
            <a:gdLst/>
            <a:ahLst/>
            <a:cxnLst/>
            <a:rect l="l" t="t" r="r" b="b"/>
            <a:pathLst>
              <a:path w="168274" h="45696">
                <a:moveTo>
                  <a:pt x="0" y="0"/>
                </a:moveTo>
                <a:lnTo>
                  <a:pt x="168274" y="4569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94013" y="1381207"/>
            <a:ext cx="76488" cy="15232"/>
          </a:xfrm>
          <a:custGeom>
            <a:avLst/>
            <a:gdLst/>
            <a:ahLst/>
            <a:cxnLst/>
            <a:rect l="l" t="t" r="r" b="b"/>
            <a:pathLst>
              <a:path w="76488" h="15232">
                <a:moveTo>
                  <a:pt x="76488" y="0"/>
                </a:moveTo>
                <a:lnTo>
                  <a:pt x="0" y="152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0502" y="912814"/>
            <a:ext cx="1274" cy="453161"/>
          </a:xfrm>
          <a:custGeom>
            <a:avLst/>
            <a:gdLst/>
            <a:ahLst/>
            <a:cxnLst/>
            <a:rect l="l" t="t" r="r" b="b"/>
            <a:pathLst>
              <a:path w="1274" h="453161">
                <a:moveTo>
                  <a:pt x="0" y="0"/>
                </a:moveTo>
                <a:lnTo>
                  <a:pt x="1274" y="453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0502" y="1704895"/>
            <a:ext cx="1274" cy="468393"/>
          </a:xfrm>
          <a:custGeom>
            <a:avLst/>
            <a:gdLst/>
            <a:ahLst/>
            <a:cxnLst/>
            <a:rect l="l" t="t" r="r" b="b"/>
            <a:pathLst>
              <a:path w="1274" h="468393">
                <a:moveTo>
                  <a:pt x="0" y="0"/>
                </a:moveTo>
                <a:lnTo>
                  <a:pt x="1274" y="468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28812" y="1332974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2"/>
                </a:moveTo>
                <a:lnTo>
                  <a:pt x="6251" y="267848"/>
                </a:lnTo>
                <a:lnTo>
                  <a:pt x="24009" y="315195"/>
                </a:lnTo>
                <a:lnTo>
                  <a:pt x="51779" y="356492"/>
                </a:lnTo>
                <a:lnTo>
                  <a:pt x="88067" y="390239"/>
                </a:lnTo>
                <a:lnTo>
                  <a:pt x="131377" y="414935"/>
                </a:lnTo>
                <a:lnTo>
                  <a:pt x="180214" y="429079"/>
                </a:lnTo>
                <a:lnTo>
                  <a:pt x="215106" y="431905"/>
                </a:lnTo>
                <a:lnTo>
                  <a:pt x="232748" y="431189"/>
                </a:lnTo>
                <a:lnTo>
                  <a:pt x="283096" y="420896"/>
                </a:lnTo>
                <a:lnTo>
                  <a:pt x="328414" y="399551"/>
                </a:lnTo>
                <a:lnTo>
                  <a:pt x="367208" y="368654"/>
                </a:lnTo>
                <a:lnTo>
                  <a:pt x="397984" y="329707"/>
                </a:lnTo>
                <a:lnTo>
                  <a:pt x="419245" y="284210"/>
                </a:lnTo>
                <a:lnTo>
                  <a:pt x="429498" y="233664"/>
                </a:lnTo>
                <a:lnTo>
                  <a:pt x="430211" y="215952"/>
                </a:lnTo>
                <a:lnTo>
                  <a:pt x="429498" y="198241"/>
                </a:lnTo>
                <a:lnTo>
                  <a:pt x="419245" y="147694"/>
                </a:lnTo>
                <a:lnTo>
                  <a:pt x="397984" y="102197"/>
                </a:lnTo>
                <a:lnTo>
                  <a:pt x="367208" y="63251"/>
                </a:lnTo>
                <a:lnTo>
                  <a:pt x="328414" y="32354"/>
                </a:lnTo>
                <a:lnTo>
                  <a:pt x="283096" y="11009"/>
                </a:lnTo>
                <a:lnTo>
                  <a:pt x="232748" y="715"/>
                </a:lnTo>
                <a:lnTo>
                  <a:pt x="215106" y="0"/>
                </a:lnTo>
                <a:lnTo>
                  <a:pt x="197463" y="715"/>
                </a:lnTo>
                <a:lnTo>
                  <a:pt x="147115" y="11009"/>
                </a:lnTo>
                <a:lnTo>
                  <a:pt x="101797" y="32354"/>
                </a:lnTo>
                <a:lnTo>
                  <a:pt x="63003" y="63251"/>
                </a:lnTo>
                <a:lnTo>
                  <a:pt x="32227" y="102197"/>
                </a:lnTo>
                <a:lnTo>
                  <a:pt x="10966" y="147694"/>
                </a:lnTo>
                <a:lnTo>
                  <a:pt x="713" y="198241"/>
                </a:lnTo>
                <a:lnTo>
                  <a:pt x="0" y="21595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28054" y="1764878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430634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40746" y="885826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445877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0746" y="1373623"/>
            <a:ext cx="0" cy="276224"/>
          </a:xfrm>
          <a:custGeom>
            <a:avLst/>
            <a:gdLst/>
            <a:ahLst/>
            <a:cxnLst/>
            <a:rect l="l" t="t" r="r" b="b"/>
            <a:pathLst>
              <a:path h="276224">
                <a:moveTo>
                  <a:pt x="0" y="0"/>
                </a:moveTo>
                <a:lnTo>
                  <a:pt x="0" y="2762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97883" y="159269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48187" y="3822646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48187" y="3778163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168274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48187" y="3626920"/>
            <a:ext cx="168274" cy="44483"/>
          </a:xfrm>
          <a:custGeom>
            <a:avLst/>
            <a:gdLst/>
            <a:ahLst/>
            <a:cxnLst/>
            <a:rect l="l" t="t" r="r" b="b"/>
            <a:pathLst>
              <a:path w="168274" h="44483">
                <a:moveTo>
                  <a:pt x="0" y="0"/>
                </a:moveTo>
                <a:lnTo>
                  <a:pt x="168274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48187" y="3581165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8187" y="3717157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117849" y="1635478"/>
            <a:ext cx="2552700" cy="1444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600" spc="165" dirty="0">
                <a:latin typeface="Times New Roman"/>
                <a:cs typeface="Times New Roman"/>
              </a:rPr>
              <a:t>1</a:t>
            </a:r>
            <a:r>
              <a:rPr sz="1600" spc="275" dirty="0">
                <a:latin typeface="Times New Roman"/>
                <a:cs typeface="Times New Roman"/>
              </a:rPr>
              <a:t>2</a:t>
            </a:r>
            <a:r>
              <a:rPr sz="1600" i="1" spc="190" dirty="0">
                <a:latin typeface="Times New Roman"/>
                <a:cs typeface="Times New Roman"/>
              </a:rPr>
              <a:t>k</a:t>
            </a:r>
            <a:r>
              <a:rPr sz="1600" spc="254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9"/>
              </a:spcBef>
            </a:pPr>
            <a:endParaRPr sz="1200"/>
          </a:p>
          <a:p>
            <a:pPr marL="5715" algn="ctr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1544320" algn="l"/>
              </a:tabLst>
            </a:pPr>
            <a:r>
              <a:rPr sz="1600" u="heavy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23130" y="1359253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50319" y="1375128"/>
            <a:ext cx="56007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0.</a:t>
            </a:r>
            <a:r>
              <a:rPr sz="1600" spc="90" dirty="0">
                <a:latin typeface="Times New Roman"/>
                <a:cs typeface="Times New Roman"/>
              </a:rPr>
              <a:t>5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75190" y="1400351"/>
            <a:ext cx="38925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80" dirty="0">
                <a:latin typeface="Times New Roman"/>
                <a:cs typeface="Times New Roman"/>
              </a:rPr>
              <a:t>6</a:t>
            </a:r>
            <a:r>
              <a:rPr sz="1600" i="1" spc="2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37103" y="1416403"/>
            <a:ext cx="40957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2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48187" y="3671403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168274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48187" y="3535410"/>
            <a:ext cx="168274" cy="45754"/>
          </a:xfrm>
          <a:custGeom>
            <a:avLst/>
            <a:gdLst/>
            <a:ahLst/>
            <a:cxnLst/>
            <a:rect l="l" t="t" r="r" b="b"/>
            <a:pathLst>
              <a:path w="168274" h="45754">
                <a:moveTo>
                  <a:pt x="0" y="0"/>
                </a:moveTo>
                <a:lnTo>
                  <a:pt x="168274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48186" y="3520159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24675" y="3051175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24675" y="3844254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94038" y="4343398"/>
            <a:ext cx="1531936" cy="0"/>
          </a:xfrm>
          <a:custGeom>
            <a:avLst/>
            <a:gdLst/>
            <a:ahLst/>
            <a:cxnLst/>
            <a:rect l="l" t="t" r="r" b="b"/>
            <a:pathLst>
              <a:path w="1531936">
                <a:moveTo>
                  <a:pt x="1531936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97679" y="3682538"/>
            <a:ext cx="295101" cy="602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45097" y="3709989"/>
            <a:ext cx="1489" cy="382782"/>
          </a:xfrm>
          <a:custGeom>
            <a:avLst/>
            <a:gdLst/>
            <a:ahLst/>
            <a:cxnLst/>
            <a:rect l="l" t="t" r="r" b="b"/>
            <a:pathLst>
              <a:path w="1489" h="382782">
                <a:moveTo>
                  <a:pt x="1489" y="0"/>
                </a:moveTo>
                <a:lnTo>
                  <a:pt x="0" y="382782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86438" y="4001893"/>
            <a:ext cx="117906" cy="116083"/>
          </a:xfrm>
          <a:custGeom>
            <a:avLst/>
            <a:gdLst/>
            <a:ahLst/>
            <a:cxnLst/>
            <a:rect l="l" t="t" r="r" b="b"/>
            <a:pathLst>
              <a:path w="117906" h="116083">
                <a:moveTo>
                  <a:pt x="14221" y="0"/>
                </a:moveTo>
                <a:lnTo>
                  <a:pt x="2076" y="7021"/>
                </a:lnTo>
                <a:lnTo>
                  <a:pt x="0" y="14789"/>
                </a:lnTo>
                <a:lnTo>
                  <a:pt x="58559" y="116083"/>
                </a:lnTo>
                <a:lnTo>
                  <a:pt x="88229" y="65672"/>
                </a:lnTo>
                <a:lnTo>
                  <a:pt x="58756" y="65672"/>
                </a:lnTo>
                <a:lnTo>
                  <a:pt x="21990" y="2076"/>
                </a:lnTo>
                <a:lnTo>
                  <a:pt x="14221" y="0"/>
                </a:lnTo>
                <a:close/>
              </a:path>
              <a:path w="117906" h="116083">
                <a:moveTo>
                  <a:pt x="103802" y="349"/>
                </a:moveTo>
                <a:lnTo>
                  <a:pt x="96017" y="2364"/>
                </a:lnTo>
                <a:lnTo>
                  <a:pt x="58756" y="65672"/>
                </a:lnTo>
                <a:lnTo>
                  <a:pt x="88229" y="65672"/>
                </a:lnTo>
                <a:lnTo>
                  <a:pt x="117906" y="15248"/>
                </a:lnTo>
                <a:lnTo>
                  <a:pt x="115891" y="7463"/>
                </a:lnTo>
                <a:lnTo>
                  <a:pt x="103802" y="349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321979" y="3356570"/>
            <a:ext cx="16510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75543" y="3515078"/>
            <a:ext cx="3905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90" dirty="0">
                <a:latin typeface="Times New Roman"/>
                <a:cs typeface="Times New Roman"/>
              </a:rPr>
              <a:t>6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591409" y="4324576"/>
            <a:ext cx="11620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856037" y="3825821"/>
            <a:ext cx="76489" cy="15251"/>
          </a:xfrm>
          <a:custGeom>
            <a:avLst/>
            <a:gdLst/>
            <a:ahLst/>
            <a:cxnLst/>
            <a:rect l="l" t="t" r="r" b="b"/>
            <a:pathLst>
              <a:path w="76489" h="15251">
                <a:moveTo>
                  <a:pt x="0" y="0"/>
                </a:moveTo>
                <a:lnTo>
                  <a:pt x="76489" y="152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56037" y="3781340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168275" y="0"/>
                </a:moveTo>
                <a:lnTo>
                  <a:pt x="0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56037" y="3630095"/>
            <a:ext cx="168275" cy="44483"/>
          </a:xfrm>
          <a:custGeom>
            <a:avLst/>
            <a:gdLst/>
            <a:ahLst/>
            <a:cxnLst/>
            <a:rect l="l" t="t" r="r" b="b"/>
            <a:pathLst>
              <a:path w="168275" h="44483">
                <a:moveTo>
                  <a:pt x="0" y="0"/>
                </a:moveTo>
                <a:lnTo>
                  <a:pt x="168275" y="444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56037" y="3584340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56037" y="3720332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0"/>
                </a:moveTo>
                <a:lnTo>
                  <a:pt x="168275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56037" y="3674578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168275" y="0"/>
                </a:moveTo>
                <a:lnTo>
                  <a:pt x="0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56037" y="3538585"/>
            <a:ext cx="168275" cy="45754"/>
          </a:xfrm>
          <a:custGeom>
            <a:avLst/>
            <a:gdLst/>
            <a:ahLst/>
            <a:cxnLst/>
            <a:rect l="l" t="t" r="r" b="b"/>
            <a:pathLst>
              <a:path w="168275" h="45754">
                <a:moveTo>
                  <a:pt x="0" y="0"/>
                </a:moveTo>
                <a:lnTo>
                  <a:pt x="168275" y="4575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56037" y="3523334"/>
            <a:ext cx="76489" cy="15252"/>
          </a:xfrm>
          <a:custGeom>
            <a:avLst/>
            <a:gdLst/>
            <a:ahLst/>
            <a:cxnLst/>
            <a:rect l="l" t="t" r="r" b="b"/>
            <a:pathLst>
              <a:path w="76489" h="15252">
                <a:moveTo>
                  <a:pt x="76489" y="0"/>
                </a:moveTo>
                <a:lnTo>
                  <a:pt x="0" y="152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32527" y="3054350"/>
            <a:ext cx="1275" cy="453732"/>
          </a:xfrm>
          <a:custGeom>
            <a:avLst/>
            <a:gdLst/>
            <a:ahLst/>
            <a:cxnLst/>
            <a:rect l="l" t="t" r="r" b="b"/>
            <a:pathLst>
              <a:path w="1275" h="453732">
                <a:moveTo>
                  <a:pt x="0" y="0"/>
                </a:moveTo>
                <a:lnTo>
                  <a:pt x="1275" y="45373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32527" y="3847429"/>
            <a:ext cx="1275" cy="468983"/>
          </a:xfrm>
          <a:custGeom>
            <a:avLst/>
            <a:gdLst/>
            <a:ahLst/>
            <a:cxnLst/>
            <a:rect l="l" t="t" r="r" b="b"/>
            <a:pathLst>
              <a:path w="1275" h="468983">
                <a:moveTo>
                  <a:pt x="0" y="0"/>
                </a:moveTo>
                <a:lnTo>
                  <a:pt x="1275" y="4689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94012" y="3466573"/>
            <a:ext cx="430211" cy="431905"/>
          </a:xfrm>
          <a:custGeom>
            <a:avLst/>
            <a:gdLst/>
            <a:ahLst/>
            <a:cxnLst/>
            <a:rect l="l" t="t" r="r" b="b"/>
            <a:pathLst>
              <a:path w="430211" h="431905">
                <a:moveTo>
                  <a:pt x="0" y="215953"/>
                </a:moveTo>
                <a:lnTo>
                  <a:pt x="6251" y="267849"/>
                </a:lnTo>
                <a:lnTo>
                  <a:pt x="24009" y="315195"/>
                </a:lnTo>
                <a:lnTo>
                  <a:pt x="51779" y="356492"/>
                </a:lnTo>
                <a:lnTo>
                  <a:pt x="88067" y="390239"/>
                </a:lnTo>
                <a:lnTo>
                  <a:pt x="131377" y="414935"/>
                </a:lnTo>
                <a:lnTo>
                  <a:pt x="180214" y="429079"/>
                </a:lnTo>
                <a:lnTo>
                  <a:pt x="215106" y="431905"/>
                </a:lnTo>
                <a:lnTo>
                  <a:pt x="232748" y="431190"/>
                </a:lnTo>
                <a:lnTo>
                  <a:pt x="283096" y="420896"/>
                </a:lnTo>
                <a:lnTo>
                  <a:pt x="328414" y="399551"/>
                </a:lnTo>
                <a:lnTo>
                  <a:pt x="367208" y="368654"/>
                </a:lnTo>
                <a:lnTo>
                  <a:pt x="397984" y="329707"/>
                </a:lnTo>
                <a:lnTo>
                  <a:pt x="419245" y="284210"/>
                </a:lnTo>
                <a:lnTo>
                  <a:pt x="429498" y="233664"/>
                </a:lnTo>
                <a:lnTo>
                  <a:pt x="430211" y="215953"/>
                </a:lnTo>
                <a:lnTo>
                  <a:pt x="429498" y="198241"/>
                </a:lnTo>
                <a:lnTo>
                  <a:pt x="419245" y="147695"/>
                </a:lnTo>
                <a:lnTo>
                  <a:pt x="397984" y="102198"/>
                </a:lnTo>
                <a:lnTo>
                  <a:pt x="367208" y="63251"/>
                </a:lnTo>
                <a:lnTo>
                  <a:pt x="328414" y="32354"/>
                </a:lnTo>
                <a:lnTo>
                  <a:pt x="283096" y="11009"/>
                </a:lnTo>
                <a:lnTo>
                  <a:pt x="232748" y="715"/>
                </a:lnTo>
                <a:lnTo>
                  <a:pt x="215106" y="0"/>
                </a:lnTo>
                <a:lnTo>
                  <a:pt x="197463" y="715"/>
                </a:lnTo>
                <a:lnTo>
                  <a:pt x="147115" y="11009"/>
                </a:lnTo>
                <a:lnTo>
                  <a:pt x="101797" y="32354"/>
                </a:lnTo>
                <a:lnTo>
                  <a:pt x="63003" y="63251"/>
                </a:lnTo>
                <a:lnTo>
                  <a:pt x="32227" y="102198"/>
                </a:lnTo>
                <a:lnTo>
                  <a:pt x="10966" y="147695"/>
                </a:lnTo>
                <a:lnTo>
                  <a:pt x="713" y="198241"/>
                </a:lnTo>
                <a:lnTo>
                  <a:pt x="0" y="21595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93255" y="3898479"/>
            <a:ext cx="1268" cy="430634"/>
          </a:xfrm>
          <a:custGeom>
            <a:avLst/>
            <a:gdLst/>
            <a:ahLst/>
            <a:cxnLst/>
            <a:rect l="l" t="t" r="r" b="b"/>
            <a:pathLst>
              <a:path w="1268" h="430634">
                <a:moveTo>
                  <a:pt x="0" y="430634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05944" y="3019425"/>
            <a:ext cx="1268" cy="445877"/>
          </a:xfrm>
          <a:custGeom>
            <a:avLst/>
            <a:gdLst/>
            <a:ahLst/>
            <a:cxnLst/>
            <a:rect l="l" t="t" r="r" b="b"/>
            <a:pathLst>
              <a:path w="1268" h="445877">
                <a:moveTo>
                  <a:pt x="0" y="445877"/>
                </a:moveTo>
                <a:lnTo>
                  <a:pt x="126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5944" y="350722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63082" y="372629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4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393740" y="3586338"/>
            <a:ext cx="37719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35" dirty="0">
                <a:latin typeface="Times New Roman"/>
                <a:cs typeface="Times New Roman"/>
              </a:rPr>
              <a:t>k</a:t>
            </a:r>
            <a:r>
              <a:rPr sz="1600" spc="-15" dirty="0">
                <a:latin typeface="Symbol"/>
                <a:cs typeface="Symbol"/>
              </a:rPr>
              <a:t>Ω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183762" y="3538713"/>
            <a:ext cx="56134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1.</a:t>
            </a:r>
            <a:r>
              <a:rPr sz="1600" spc="90" dirty="0">
                <a:latin typeface="Times New Roman"/>
                <a:cs typeface="Times New Roman"/>
              </a:rPr>
              <a:t>5</a:t>
            </a:r>
            <a:r>
              <a:rPr sz="1600" i="1" spc="-25" dirty="0">
                <a:latin typeface="Times New Roman"/>
                <a:cs typeface="Times New Roman"/>
              </a:rPr>
              <a:t>m</a:t>
            </a:r>
            <a:r>
              <a:rPr sz="1600" i="1" spc="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813835" y="5129609"/>
            <a:ext cx="2226286" cy="4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350" i="1" spc="120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sz="1600" spc="-5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Symbol"/>
                <a:cs typeface="Symbol"/>
              </a:rPr>
              <a:t>−</a:t>
            </a:r>
            <a:r>
              <a:rPr sz="1600" spc="0" dirty="0">
                <a:solidFill>
                  <a:srgbClr val="0000FF"/>
                </a:solidFill>
                <a:latin typeface="Times New Roman"/>
                <a:cs typeface="Times New Roman"/>
              </a:rPr>
              <a:t>1.</a:t>
            </a:r>
            <a:r>
              <a:rPr sz="1600" spc="90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5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400" i="1" spc="0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400" i="1" spc="-75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baseline="-41666" dirty="0">
                <a:solidFill>
                  <a:srgbClr val="0000FF"/>
                </a:solidFill>
                <a:latin typeface="Symbol"/>
                <a:cs typeface="Symbol"/>
              </a:rPr>
              <a:t>+</a:t>
            </a:r>
            <a:r>
              <a:rPr sz="2400" spc="-127" baseline="-41666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2400" spc="135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sz="2400" i="1" spc="0" baseline="-4166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2400" baseline="-41666" dirty="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959096" y="4998994"/>
            <a:ext cx="217804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754564" y="5278096"/>
            <a:ext cx="629333" cy="0"/>
          </a:xfrm>
          <a:custGeom>
            <a:avLst/>
            <a:gdLst/>
            <a:ahLst/>
            <a:cxnLst/>
            <a:rect l="l" t="t" r="r" b="b"/>
            <a:pathLst>
              <a:path w="629333">
                <a:moveTo>
                  <a:pt x="0" y="0"/>
                </a:moveTo>
                <a:lnTo>
                  <a:pt x="629333" y="0"/>
                </a:lnTo>
              </a:path>
            </a:pathLst>
          </a:custGeom>
          <a:ln w="1012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909435" y="5118695"/>
            <a:ext cx="1329565" cy="4306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spc="15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1350" i="1" spc="120" baseline="-2469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lang="en-US" sz="1600" spc="0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Symbol"/>
                <a:cs typeface="Symbol"/>
              </a:rPr>
              <a:t>−</a:t>
            </a:r>
            <a:r>
              <a:rPr sz="1600" spc="0" dirty="0">
                <a:solidFill>
                  <a:srgbClr val="0000FF"/>
                </a:solidFill>
                <a:latin typeface="Times New Roman"/>
                <a:cs typeface="Times New Roman"/>
              </a:rPr>
              <a:t>0.</a:t>
            </a:r>
            <a:r>
              <a:rPr sz="1600" spc="90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60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B8D2D2A-0B1B-C847-B98C-A0819ADE11DC}"/>
                  </a:ext>
                </a:extLst>
              </p14:cNvPr>
              <p14:cNvContentPartPr/>
              <p14:nvPr/>
            </p14:nvContentPartPr>
            <p14:xfrm>
              <a:off x="2955377" y="846612"/>
              <a:ext cx="43560" cy="71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B8D2D2A-0B1B-C847-B98C-A0819ADE11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7737" y="828972"/>
                <a:ext cx="79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C8AD8DE-A5B9-E448-ADE9-58C6389E77DE}"/>
                  </a:ext>
                </a:extLst>
              </p14:cNvPr>
              <p14:cNvContentPartPr/>
              <p14:nvPr/>
            </p14:nvContentPartPr>
            <p14:xfrm>
              <a:off x="3648017" y="881892"/>
              <a:ext cx="48600" cy="32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C8AD8DE-A5B9-E448-ADE9-58C6389E77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0017" y="864252"/>
                <a:ext cx="84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7CF8C6D-0975-5944-9826-AC456CBA7BB3}"/>
                  </a:ext>
                </a:extLst>
              </p14:cNvPr>
              <p14:cNvContentPartPr/>
              <p14:nvPr/>
            </p14:nvContentPartPr>
            <p14:xfrm>
              <a:off x="4363697" y="879012"/>
              <a:ext cx="37440" cy="21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7CF8C6D-0975-5944-9826-AC456CBA7B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5697" y="861372"/>
                <a:ext cx="73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C6504B1-FC12-8E4C-9223-CE70A398B8E7}"/>
                  </a:ext>
                </a:extLst>
              </p14:cNvPr>
              <p14:cNvContentPartPr/>
              <p14:nvPr/>
            </p14:nvContentPartPr>
            <p14:xfrm>
              <a:off x="5032217" y="870012"/>
              <a:ext cx="42480" cy="14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C6504B1-FC12-8E4C-9223-CE70A398B8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4577" y="852012"/>
                <a:ext cx="78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8E54977-8C6F-0045-BA04-E741E7F8248E}"/>
                  </a:ext>
                </a:extLst>
              </p14:cNvPr>
              <p14:cNvContentPartPr/>
              <p14:nvPr/>
            </p14:nvContentPartPr>
            <p14:xfrm>
              <a:off x="5011697" y="2155212"/>
              <a:ext cx="35280" cy="32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8E54977-8C6F-0045-BA04-E741E7F824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93697" y="2137212"/>
                <a:ext cx="709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833AE8E-8558-9047-B266-256C110F03BC}"/>
                  </a:ext>
                </a:extLst>
              </p14:cNvPr>
              <p14:cNvContentPartPr/>
              <p14:nvPr/>
            </p14:nvContentPartPr>
            <p14:xfrm>
              <a:off x="4342457" y="2143332"/>
              <a:ext cx="41040" cy="66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833AE8E-8558-9047-B266-256C110F03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4817" y="2125692"/>
                <a:ext cx="76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005116-2576-1642-BA1D-F4009F7E7250}"/>
                  </a:ext>
                </a:extLst>
              </p14:cNvPr>
              <p14:cNvContentPartPr/>
              <p14:nvPr/>
            </p14:nvContentPartPr>
            <p14:xfrm>
              <a:off x="3666377" y="2172852"/>
              <a:ext cx="38160" cy="25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005116-2576-1642-BA1D-F4009F7E72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48377" y="2155212"/>
                <a:ext cx="738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890721A-2AB8-4342-B5F3-EEC2209EFD12}"/>
                  </a:ext>
                </a:extLst>
              </p14:cNvPr>
              <p14:cNvContentPartPr/>
              <p14:nvPr/>
            </p14:nvContentPartPr>
            <p14:xfrm>
              <a:off x="2967257" y="2171412"/>
              <a:ext cx="47160" cy="25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890721A-2AB8-4342-B5F3-EEC2209EFD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49257" y="2153772"/>
                <a:ext cx="82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159FFB1-B692-E844-AC74-CAEA7ECEB6D7}"/>
                  </a:ext>
                </a:extLst>
              </p14:cNvPr>
              <p14:cNvContentPartPr/>
              <p14:nvPr/>
            </p14:nvContentPartPr>
            <p14:xfrm>
              <a:off x="3888137" y="3047652"/>
              <a:ext cx="37800" cy="51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159FFB1-B692-E844-AC74-CAEA7ECEB6D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70497" y="3030012"/>
                <a:ext cx="73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90AA4D4-11F7-754A-847B-F0C081D0ABE2}"/>
                  </a:ext>
                </a:extLst>
              </p14:cNvPr>
              <p14:cNvContentPartPr/>
              <p14:nvPr/>
            </p14:nvContentPartPr>
            <p14:xfrm>
              <a:off x="3915497" y="4306932"/>
              <a:ext cx="64800" cy="36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90AA4D4-11F7-754A-847B-F0C081D0ABE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97857" y="4288932"/>
                <a:ext cx="10044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971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39" y="221933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16598" y="1978024"/>
            <a:ext cx="1054099" cy="1"/>
          </a:xfrm>
          <a:custGeom>
            <a:avLst/>
            <a:gdLst/>
            <a:ahLst/>
            <a:cxnLst/>
            <a:rect l="l" t="t" r="r" b="b"/>
            <a:pathLst>
              <a:path w="1054099" h="1">
                <a:moveTo>
                  <a:pt x="0" y="1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5588" y="2455884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40" y="226095"/>
                </a:lnTo>
                <a:lnTo>
                  <a:pt x="524443" y="184570"/>
                </a:lnTo>
                <a:lnTo>
                  <a:pt x="508127" y="145849"/>
                </a:lnTo>
                <a:lnTo>
                  <a:pt x="486244" y="110488"/>
                </a:lnTo>
                <a:lnTo>
                  <a:pt x="459349" y="79043"/>
                </a:lnTo>
                <a:lnTo>
                  <a:pt x="427996" y="52069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1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7"/>
                </a:lnTo>
                <a:lnTo>
                  <a:pt x="127340" y="40432"/>
                </a:lnTo>
                <a:lnTo>
                  <a:pt x="93966" y="64962"/>
                </a:lnTo>
                <a:lnTo>
                  <a:pt x="64772" y="94241"/>
                </a:lnTo>
                <a:lnTo>
                  <a:pt x="40314" y="127713"/>
                </a:lnTo>
                <a:lnTo>
                  <a:pt x="21145" y="164824"/>
                </a:lnTo>
                <a:lnTo>
                  <a:pt x="7820" y="205017"/>
                </a:lnTo>
                <a:lnTo>
                  <a:pt x="891" y="247736"/>
                </a:lnTo>
                <a:lnTo>
                  <a:pt x="0" y="269869"/>
                </a:lnTo>
                <a:lnTo>
                  <a:pt x="891" y="292003"/>
                </a:lnTo>
                <a:lnTo>
                  <a:pt x="7820" y="334722"/>
                </a:lnTo>
                <a:lnTo>
                  <a:pt x="21145" y="374915"/>
                </a:lnTo>
                <a:lnTo>
                  <a:pt x="40314" y="412025"/>
                </a:lnTo>
                <a:lnTo>
                  <a:pt x="64772" y="445498"/>
                </a:lnTo>
                <a:lnTo>
                  <a:pt x="93966" y="474777"/>
                </a:lnTo>
                <a:lnTo>
                  <a:pt x="127340" y="499307"/>
                </a:lnTo>
                <a:lnTo>
                  <a:pt x="164342" y="518532"/>
                </a:lnTo>
                <a:lnTo>
                  <a:pt x="204417" y="531896"/>
                </a:lnTo>
                <a:lnTo>
                  <a:pt x="247012" y="538845"/>
                </a:lnTo>
                <a:lnTo>
                  <a:pt x="269081" y="539739"/>
                </a:lnTo>
                <a:lnTo>
                  <a:pt x="291149" y="538845"/>
                </a:lnTo>
                <a:lnTo>
                  <a:pt x="333744" y="531896"/>
                </a:lnTo>
                <a:lnTo>
                  <a:pt x="373819" y="518532"/>
                </a:lnTo>
                <a:lnTo>
                  <a:pt x="410821" y="499307"/>
                </a:lnTo>
                <a:lnTo>
                  <a:pt x="444195" y="474777"/>
                </a:lnTo>
                <a:lnTo>
                  <a:pt x="473389" y="445498"/>
                </a:lnTo>
                <a:lnTo>
                  <a:pt x="497847" y="412025"/>
                </a:lnTo>
                <a:lnTo>
                  <a:pt x="517016" y="374915"/>
                </a:lnTo>
                <a:lnTo>
                  <a:pt x="530341" y="334722"/>
                </a:lnTo>
                <a:lnTo>
                  <a:pt x="537269" y="292003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2924" y="1957388"/>
            <a:ext cx="1588" cy="498495"/>
          </a:xfrm>
          <a:custGeom>
            <a:avLst/>
            <a:gdLst/>
            <a:ahLst/>
            <a:cxnLst/>
            <a:rect l="l" t="t" r="r" b="b"/>
            <a:pathLst>
              <a:path w="1588" h="498495">
                <a:moveTo>
                  <a:pt x="1588" y="0"/>
                </a:moveTo>
                <a:lnTo>
                  <a:pt x="0" y="4984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7049" y="2997211"/>
            <a:ext cx="1588" cy="557201"/>
          </a:xfrm>
          <a:custGeom>
            <a:avLst/>
            <a:gdLst/>
            <a:ahLst/>
            <a:cxnLst/>
            <a:rect l="l" t="t" r="r" b="b"/>
            <a:pathLst>
              <a:path w="1588" h="557201">
                <a:moveTo>
                  <a:pt x="1588" y="0"/>
                </a:moveTo>
                <a:lnTo>
                  <a:pt x="0" y="557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636" y="2592407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352417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5773" y="25638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2075" y="29416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2075" y="28860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2075" y="26971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2075" y="2640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2075" y="2809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2075" y="2752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2075" y="25828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2075" y="256381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7325" y="197802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7325" y="296862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2448" y="3517901"/>
            <a:ext cx="5048248" cy="36512"/>
          </a:xfrm>
          <a:custGeom>
            <a:avLst/>
            <a:gdLst/>
            <a:ahLst/>
            <a:cxnLst/>
            <a:rect l="l" t="t" r="r" b="b"/>
            <a:pathLst>
              <a:path w="5048248" h="36512">
                <a:moveTo>
                  <a:pt x="0" y="36512"/>
                </a:moveTo>
                <a:lnTo>
                  <a:pt x="504824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8825" y="18732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7875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6787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2350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2487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9637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9500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6651" y="18732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49" y="1968500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5099" y="1968500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48225" y="77311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26112" y="25257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6112" y="24701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6112" y="22812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26112" y="22240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6112" y="2393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6112" y="23368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26112" y="21669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6112" y="21478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10250" y="1316038"/>
            <a:ext cx="0" cy="844549"/>
          </a:xfrm>
          <a:custGeom>
            <a:avLst/>
            <a:gdLst/>
            <a:ahLst/>
            <a:cxnLst/>
            <a:rect l="l" t="t" r="r" b="b"/>
            <a:pathLst>
              <a:path h="844549">
                <a:moveTo>
                  <a:pt x="0" y="844549"/>
                </a:moveTo>
                <a:lnTo>
                  <a:pt x="0" y="0"/>
                </a:lnTo>
              </a:path>
            </a:pathLst>
          </a:custGeom>
          <a:ln w="412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00523" y="1298576"/>
            <a:ext cx="1" cy="671512"/>
          </a:xfrm>
          <a:custGeom>
            <a:avLst/>
            <a:gdLst/>
            <a:ahLst/>
            <a:cxnLst/>
            <a:rect l="l" t="t" r="r" b="b"/>
            <a:pathLst>
              <a:path w="1" h="671512">
                <a:moveTo>
                  <a:pt x="1" y="6715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43275" y="152717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59483" y="2024148"/>
            <a:ext cx="519545" cy="290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03962" y="2147888"/>
            <a:ext cx="303408" cy="1465"/>
          </a:xfrm>
          <a:custGeom>
            <a:avLst/>
            <a:gdLst/>
            <a:ahLst/>
            <a:cxnLst/>
            <a:rect l="l" t="t" r="r" b="b"/>
            <a:pathLst>
              <a:path w="303408" h="1465">
                <a:moveTo>
                  <a:pt x="0" y="0"/>
                </a:moveTo>
                <a:lnTo>
                  <a:pt x="303408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16451" y="2090033"/>
            <a:ext cx="116123" cy="117906"/>
          </a:xfrm>
          <a:custGeom>
            <a:avLst/>
            <a:gdLst/>
            <a:ahLst/>
            <a:cxnLst/>
            <a:rect l="l" t="t" r="r" b="b"/>
            <a:pathLst>
              <a:path w="116123" h="117906">
                <a:moveTo>
                  <a:pt x="15345" y="0"/>
                </a:moveTo>
                <a:lnTo>
                  <a:pt x="7559" y="2009"/>
                </a:lnTo>
                <a:lnTo>
                  <a:pt x="431" y="14091"/>
                </a:lnTo>
                <a:lnTo>
                  <a:pt x="2440" y="21878"/>
                </a:lnTo>
                <a:lnTo>
                  <a:pt x="65714" y="59198"/>
                </a:lnTo>
                <a:lnTo>
                  <a:pt x="2082" y="95905"/>
                </a:lnTo>
                <a:lnTo>
                  <a:pt x="0" y="103672"/>
                </a:lnTo>
                <a:lnTo>
                  <a:pt x="7009" y="115822"/>
                </a:lnTo>
                <a:lnTo>
                  <a:pt x="14775" y="117906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69050" y="2198687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8224" y="18732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7274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56187" y="18732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11749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41887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99037" y="18732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68899" y="1873250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26049" y="18732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4149" y="1968500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54499" y="1968500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59313" y="1027113"/>
            <a:ext cx="539739" cy="538162"/>
          </a:xfrm>
          <a:custGeom>
            <a:avLst/>
            <a:gdLst/>
            <a:ahLst/>
            <a:cxnLst/>
            <a:rect l="l" t="t" r="r" b="b"/>
            <a:pathLst>
              <a:path w="539739" h="538162">
                <a:moveTo>
                  <a:pt x="269869" y="0"/>
                </a:moveTo>
                <a:lnTo>
                  <a:pt x="226095" y="3521"/>
                </a:lnTo>
                <a:lnTo>
                  <a:pt x="184569" y="13717"/>
                </a:lnTo>
                <a:lnTo>
                  <a:pt x="145848" y="30034"/>
                </a:lnTo>
                <a:lnTo>
                  <a:pt x="110487" y="51917"/>
                </a:lnTo>
                <a:lnTo>
                  <a:pt x="79042" y="78812"/>
                </a:lnTo>
                <a:lnTo>
                  <a:pt x="52068" y="110165"/>
                </a:lnTo>
                <a:lnTo>
                  <a:pt x="30122" y="145423"/>
                </a:lnTo>
                <a:lnTo>
                  <a:pt x="13758" y="184030"/>
                </a:lnTo>
                <a:lnTo>
                  <a:pt x="3532" y="225434"/>
                </a:lnTo>
                <a:lnTo>
                  <a:pt x="0" y="269081"/>
                </a:lnTo>
                <a:lnTo>
                  <a:pt x="894" y="291150"/>
                </a:lnTo>
                <a:lnTo>
                  <a:pt x="7843" y="333744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6"/>
                </a:lnTo>
                <a:lnTo>
                  <a:pt x="94241" y="473389"/>
                </a:lnTo>
                <a:lnTo>
                  <a:pt x="127713" y="497847"/>
                </a:lnTo>
                <a:lnTo>
                  <a:pt x="164823" y="517016"/>
                </a:lnTo>
                <a:lnTo>
                  <a:pt x="205016" y="530342"/>
                </a:lnTo>
                <a:lnTo>
                  <a:pt x="247736" y="537270"/>
                </a:lnTo>
                <a:lnTo>
                  <a:pt x="269869" y="538162"/>
                </a:lnTo>
                <a:lnTo>
                  <a:pt x="292003" y="537270"/>
                </a:lnTo>
                <a:lnTo>
                  <a:pt x="334722" y="530342"/>
                </a:lnTo>
                <a:lnTo>
                  <a:pt x="374915" y="517016"/>
                </a:lnTo>
                <a:lnTo>
                  <a:pt x="412025" y="497847"/>
                </a:lnTo>
                <a:lnTo>
                  <a:pt x="445498" y="473389"/>
                </a:lnTo>
                <a:lnTo>
                  <a:pt x="474777" y="444196"/>
                </a:lnTo>
                <a:lnTo>
                  <a:pt x="499307" y="410821"/>
                </a:lnTo>
                <a:lnTo>
                  <a:pt x="518532" y="373819"/>
                </a:lnTo>
                <a:lnTo>
                  <a:pt x="531896" y="333744"/>
                </a:lnTo>
                <a:lnTo>
                  <a:pt x="538845" y="291150"/>
                </a:lnTo>
                <a:lnTo>
                  <a:pt x="539739" y="269081"/>
                </a:lnTo>
                <a:lnTo>
                  <a:pt x="538845" y="247012"/>
                </a:lnTo>
                <a:lnTo>
                  <a:pt x="531896" y="204418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6"/>
                </a:lnTo>
                <a:lnTo>
                  <a:pt x="445498" y="64772"/>
                </a:lnTo>
                <a:lnTo>
                  <a:pt x="412025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59313" y="1027114"/>
            <a:ext cx="539739" cy="538161"/>
          </a:xfrm>
          <a:custGeom>
            <a:avLst/>
            <a:gdLst/>
            <a:ahLst/>
            <a:cxnLst/>
            <a:rect l="l" t="t" r="r" b="b"/>
            <a:pathLst>
              <a:path w="539739" h="538161">
                <a:moveTo>
                  <a:pt x="269869" y="538161"/>
                </a:moveTo>
                <a:lnTo>
                  <a:pt x="313644" y="534639"/>
                </a:lnTo>
                <a:lnTo>
                  <a:pt x="355169" y="524443"/>
                </a:lnTo>
                <a:lnTo>
                  <a:pt x="393890" y="508127"/>
                </a:lnTo>
                <a:lnTo>
                  <a:pt x="429251" y="486244"/>
                </a:lnTo>
                <a:lnTo>
                  <a:pt x="460696" y="459349"/>
                </a:lnTo>
                <a:lnTo>
                  <a:pt x="487670" y="427996"/>
                </a:lnTo>
                <a:lnTo>
                  <a:pt x="509617" y="392738"/>
                </a:lnTo>
                <a:lnTo>
                  <a:pt x="525981" y="354131"/>
                </a:lnTo>
                <a:lnTo>
                  <a:pt x="536207" y="312727"/>
                </a:lnTo>
                <a:lnTo>
                  <a:pt x="539739" y="269080"/>
                </a:lnTo>
                <a:lnTo>
                  <a:pt x="538845" y="247012"/>
                </a:lnTo>
                <a:lnTo>
                  <a:pt x="531896" y="204417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5"/>
                </a:lnTo>
                <a:lnTo>
                  <a:pt x="445498" y="64772"/>
                </a:lnTo>
                <a:lnTo>
                  <a:pt x="412025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69" y="0"/>
                </a:lnTo>
                <a:lnTo>
                  <a:pt x="247736" y="891"/>
                </a:lnTo>
                <a:lnTo>
                  <a:pt x="205017" y="7820"/>
                </a:lnTo>
                <a:lnTo>
                  <a:pt x="164824" y="21145"/>
                </a:lnTo>
                <a:lnTo>
                  <a:pt x="127713" y="40314"/>
                </a:lnTo>
                <a:lnTo>
                  <a:pt x="94241" y="64772"/>
                </a:lnTo>
                <a:lnTo>
                  <a:pt x="64962" y="93965"/>
                </a:lnTo>
                <a:lnTo>
                  <a:pt x="40432" y="127340"/>
                </a:lnTo>
                <a:lnTo>
                  <a:pt x="21207" y="164342"/>
                </a:lnTo>
                <a:lnTo>
                  <a:pt x="7843" y="204417"/>
                </a:lnTo>
                <a:lnTo>
                  <a:pt x="894" y="247012"/>
                </a:lnTo>
                <a:lnTo>
                  <a:pt x="0" y="269080"/>
                </a:lnTo>
                <a:lnTo>
                  <a:pt x="894" y="291149"/>
                </a:lnTo>
                <a:lnTo>
                  <a:pt x="7843" y="333744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5"/>
                </a:lnTo>
                <a:lnTo>
                  <a:pt x="94241" y="473389"/>
                </a:lnTo>
                <a:lnTo>
                  <a:pt x="127713" y="497847"/>
                </a:lnTo>
                <a:lnTo>
                  <a:pt x="164824" y="517015"/>
                </a:lnTo>
                <a:lnTo>
                  <a:pt x="205017" y="530341"/>
                </a:lnTo>
                <a:lnTo>
                  <a:pt x="247736" y="537269"/>
                </a:lnTo>
                <a:lnTo>
                  <a:pt x="269869" y="53816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99052" y="1314451"/>
            <a:ext cx="498495" cy="1587"/>
          </a:xfrm>
          <a:custGeom>
            <a:avLst/>
            <a:gdLst/>
            <a:ahLst/>
            <a:cxnLst/>
            <a:rect l="l" t="t" r="r" b="b"/>
            <a:pathLst>
              <a:path w="498495" h="1587">
                <a:moveTo>
                  <a:pt x="498495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00525" y="1298576"/>
            <a:ext cx="557202" cy="1587"/>
          </a:xfrm>
          <a:custGeom>
            <a:avLst/>
            <a:gdLst/>
            <a:ahLst/>
            <a:cxnLst/>
            <a:rect l="l" t="t" r="r" b="b"/>
            <a:pathLst>
              <a:path w="557202" h="1587">
                <a:moveTo>
                  <a:pt x="557202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10113" y="1300162"/>
            <a:ext cx="352417" cy="0"/>
          </a:xfrm>
          <a:custGeom>
            <a:avLst/>
            <a:gdLst/>
            <a:ahLst/>
            <a:cxnLst/>
            <a:rect l="l" t="t" r="r" b="b"/>
            <a:pathLst>
              <a:path w="352417">
                <a:moveTo>
                  <a:pt x="0" y="0"/>
                </a:moveTo>
                <a:lnTo>
                  <a:pt x="35241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5381" y="12573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48312" y="2741613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0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0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0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0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2623" y="3125870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29298" y="3049588"/>
            <a:ext cx="1" cy="152400"/>
          </a:xfrm>
          <a:custGeom>
            <a:avLst/>
            <a:gdLst/>
            <a:ahLst/>
            <a:cxnLst/>
            <a:rect l="l" t="t" r="r" b="b"/>
            <a:pathLst>
              <a:path w="1" h="152400">
                <a:moveTo>
                  <a:pt x="1" y="15240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8337" y="287496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18187" y="2557463"/>
            <a:ext cx="1" cy="182562"/>
          </a:xfrm>
          <a:custGeom>
            <a:avLst/>
            <a:gdLst/>
            <a:ahLst/>
            <a:cxnLst/>
            <a:rect l="l" t="t" r="r" b="b"/>
            <a:pathLst>
              <a:path w="1" h="182562">
                <a:moveTo>
                  <a:pt x="0" y="0"/>
                </a:moveTo>
                <a:lnTo>
                  <a:pt x="1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53112" y="3275013"/>
            <a:ext cx="1" cy="242887"/>
          </a:xfrm>
          <a:custGeom>
            <a:avLst/>
            <a:gdLst/>
            <a:ahLst/>
            <a:cxnLst/>
            <a:rect l="l" t="t" r="r" b="b"/>
            <a:pathLst>
              <a:path w="1" h="242887">
                <a:moveTo>
                  <a:pt x="0" y="0"/>
                </a:moveTo>
                <a:lnTo>
                  <a:pt x="1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75448" y="29337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75448" y="28781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75448" y="268922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75448" y="26320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75448" y="28019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75448" y="27447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75448" y="25749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5448" y="25558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70698" y="1970088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70698" y="296068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14512" y="1978026"/>
            <a:ext cx="914399" cy="9524"/>
          </a:xfrm>
          <a:custGeom>
            <a:avLst/>
            <a:gdLst/>
            <a:ahLst/>
            <a:cxnLst/>
            <a:rect l="l" t="t" r="r" b="b"/>
            <a:pathLst>
              <a:path w="914399" h="9524">
                <a:moveTo>
                  <a:pt x="0" y="9524"/>
                </a:moveTo>
                <a:lnTo>
                  <a:pt x="9143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050087" y="2655887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59387" y="218598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18100" y="2865437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67275" y="161925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49562" y="26638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35075" y="2620962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18814" y="4538345"/>
            <a:ext cx="3660775" cy="909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halkboard"/>
                <a:cs typeface="Chalkboard"/>
              </a:rPr>
              <a:t>Use s</a:t>
            </a:r>
            <a:r>
              <a:rPr sz="1800" spc="5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1800" spc="-2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-4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e t</a:t>
            </a:r>
            <a:r>
              <a:rPr sz="1800" spc="-12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ans</a:t>
            </a:r>
            <a:r>
              <a:rPr sz="1800" spc="-60" dirty="0">
                <a:solidFill>
                  <a:srgbClr val="0000FF"/>
                </a:solidFill>
                <a:latin typeface="Chalkboard"/>
                <a:cs typeface="Chalkboard"/>
              </a:rPr>
              <a:t>f</a:t>
            </a:r>
            <a:r>
              <a:rPr sz="1800" spc="2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7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m</a:t>
            </a:r>
            <a:r>
              <a:rPr sz="1800" spc="-1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1800" spc="1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1800" spc="4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n </a:t>
            </a:r>
            <a:r>
              <a:rPr sz="1800" spc="-8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o </a:t>
            </a:r>
            <a:r>
              <a:rPr sz="1800" spc="-95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1800" spc="8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1800" spc="0" dirty="0">
                <a:solidFill>
                  <a:srgbClr val="0000FF"/>
                </a:solidFill>
                <a:latin typeface="Chalkboard"/>
                <a:cs typeface="Chalkboard"/>
              </a:rPr>
              <a:t>d :</a:t>
            </a:r>
            <a:endParaRPr sz="1800">
              <a:latin typeface="Chalkboard"/>
              <a:cs typeface="Chalkboard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2"/>
              </a:spcBef>
            </a:pPr>
            <a:endParaRPr sz="1300"/>
          </a:p>
          <a:p>
            <a:pPr marL="219583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3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95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141E849-8BF6-024D-B4C8-F80B90A71365}"/>
                  </a:ext>
                </a:extLst>
              </p14:cNvPr>
              <p14:cNvContentPartPr/>
              <p14:nvPr/>
            </p14:nvContentPartPr>
            <p14:xfrm>
              <a:off x="2712377" y="1958652"/>
              <a:ext cx="52920" cy="70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141E849-8BF6-024D-B4C8-F80B90A713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4737" y="1940652"/>
                <a:ext cx="88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46D2FA8-E9F4-7842-A101-AE31888BE1C2}"/>
                  </a:ext>
                </a:extLst>
              </p14:cNvPr>
              <p14:cNvContentPartPr/>
              <p14:nvPr/>
            </p14:nvContentPartPr>
            <p14:xfrm>
              <a:off x="5754017" y="1920852"/>
              <a:ext cx="122400" cy="88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46D2FA8-E9F4-7842-A101-AE31888BE1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6377" y="1903212"/>
                <a:ext cx="1580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553BFE4-19F3-3C43-A7D5-0F920DD47768}"/>
                  </a:ext>
                </a:extLst>
              </p14:cNvPr>
              <p14:cNvContentPartPr/>
              <p14:nvPr/>
            </p14:nvContentPartPr>
            <p14:xfrm>
              <a:off x="5785697" y="1952172"/>
              <a:ext cx="90000" cy="79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553BFE4-19F3-3C43-A7D5-0F920DD477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7697" y="1934532"/>
                <a:ext cx="125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9EB6F98-1198-164F-85E9-D886FFF41392}"/>
                  </a:ext>
                </a:extLst>
              </p14:cNvPr>
              <p14:cNvContentPartPr/>
              <p14:nvPr/>
            </p14:nvContentPartPr>
            <p14:xfrm>
              <a:off x="4172177" y="1929492"/>
              <a:ext cx="84960" cy="68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9EB6F98-1198-164F-85E9-D886FFF413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54537" y="1911492"/>
                <a:ext cx="12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9FEB5D0-4580-9344-B410-C83AF0889A9A}"/>
                  </a:ext>
                </a:extLst>
              </p14:cNvPr>
              <p14:cNvContentPartPr/>
              <p14:nvPr/>
            </p14:nvContentPartPr>
            <p14:xfrm>
              <a:off x="5801537" y="3499812"/>
              <a:ext cx="65160" cy="21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9FEB5D0-4580-9344-B410-C83AF0889A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3537" y="3481812"/>
                <a:ext cx="1008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AB82BE8-9759-874B-B128-CCB06A795CF8}"/>
                  </a:ext>
                </a:extLst>
              </p14:cNvPr>
              <p14:cNvContentPartPr/>
              <p14:nvPr/>
            </p14:nvContentPartPr>
            <p14:xfrm>
              <a:off x="2742977" y="3510252"/>
              <a:ext cx="39240" cy="45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AB82BE8-9759-874B-B128-CCB06A795C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5337" y="3492612"/>
                <a:ext cx="7488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147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39" y="221933"/>
            <a:ext cx="11195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2675" y="1238248"/>
            <a:ext cx="1054099" cy="1"/>
          </a:xfrm>
          <a:custGeom>
            <a:avLst/>
            <a:gdLst/>
            <a:ahLst/>
            <a:cxnLst/>
            <a:rect l="l" t="t" r="r" b="b"/>
            <a:pathLst>
              <a:path w="1054099" h="1">
                <a:moveTo>
                  <a:pt x="0" y="1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662" y="1716109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40" y="226095"/>
                </a:lnTo>
                <a:lnTo>
                  <a:pt x="524443" y="184570"/>
                </a:lnTo>
                <a:lnTo>
                  <a:pt x="508127" y="145849"/>
                </a:lnTo>
                <a:lnTo>
                  <a:pt x="486244" y="110488"/>
                </a:lnTo>
                <a:lnTo>
                  <a:pt x="459349" y="79043"/>
                </a:lnTo>
                <a:lnTo>
                  <a:pt x="427996" y="52069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7"/>
                </a:lnTo>
                <a:lnTo>
                  <a:pt x="127340" y="40432"/>
                </a:lnTo>
                <a:lnTo>
                  <a:pt x="93965" y="64962"/>
                </a:lnTo>
                <a:lnTo>
                  <a:pt x="64772" y="94241"/>
                </a:lnTo>
                <a:lnTo>
                  <a:pt x="40314" y="127713"/>
                </a:lnTo>
                <a:lnTo>
                  <a:pt x="21145" y="164824"/>
                </a:lnTo>
                <a:lnTo>
                  <a:pt x="7820" y="205017"/>
                </a:lnTo>
                <a:lnTo>
                  <a:pt x="891" y="247736"/>
                </a:lnTo>
                <a:lnTo>
                  <a:pt x="0" y="269869"/>
                </a:lnTo>
                <a:lnTo>
                  <a:pt x="891" y="292003"/>
                </a:lnTo>
                <a:lnTo>
                  <a:pt x="7820" y="334722"/>
                </a:lnTo>
                <a:lnTo>
                  <a:pt x="21145" y="374915"/>
                </a:lnTo>
                <a:lnTo>
                  <a:pt x="40314" y="412025"/>
                </a:lnTo>
                <a:lnTo>
                  <a:pt x="64772" y="445498"/>
                </a:lnTo>
                <a:lnTo>
                  <a:pt x="93965" y="474777"/>
                </a:lnTo>
                <a:lnTo>
                  <a:pt x="127340" y="499307"/>
                </a:lnTo>
                <a:lnTo>
                  <a:pt x="164342" y="518532"/>
                </a:lnTo>
                <a:lnTo>
                  <a:pt x="204417" y="531896"/>
                </a:lnTo>
                <a:lnTo>
                  <a:pt x="247012" y="538845"/>
                </a:lnTo>
                <a:lnTo>
                  <a:pt x="269080" y="539739"/>
                </a:lnTo>
                <a:lnTo>
                  <a:pt x="291149" y="538845"/>
                </a:lnTo>
                <a:lnTo>
                  <a:pt x="333744" y="531896"/>
                </a:lnTo>
                <a:lnTo>
                  <a:pt x="373819" y="518532"/>
                </a:lnTo>
                <a:lnTo>
                  <a:pt x="410821" y="499307"/>
                </a:lnTo>
                <a:lnTo>
                  <a:pt x="444195" y="474777"/>
                </a:lnTo>
                <a:lnTo>
                  <a:pt x="473389" y="445498"/>
                </a:lnTo>
                <a:lnTo>
                  <a:pt x="497847" y="412025"/>
                </a:lnTo>
                <a:lnTo>
                  <a:pt x="517016" y="374915"/>
                </a:lnTo>
                <a:lnTo>
                  <a:pt x="530341" y="334722"/>
                </a:lnTo>
                <a:lnTo>
                  <a:pt x="537269" y="292003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999" y="1217614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0"/>
                </a:moveTo>
                <a:lnTo>
                  <a:pt x="0" y="4984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124" y="2257436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0"/>
                </a:moveTo>
                <a:lnTo>
                  <a:pt x="0" y="557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710" y="1852632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352417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848" y="1824057"/>
            <a:ext cx="85724" cy="85725"/>
          </a:xfrm>
          <a:custGeom>
            <a:avLst/>
            <a:gdLst/>
            <a:ahLst/>
            <a:cxnLst/>
            <a:rect l="l" t="t" r="r" b="b"/>
            <a:pathLst>
              <a:path w="85724" h="85725">
                <a:moveTo>
                  <a:pt x="42862" y="0"/>
                </a:moveTo>
                <a:lnTo>
                  <a:pt x="0" y="85725"/>
                </a:lnTo>
                <a:lnTo>
                  <a:pt x="85724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8150" y="22018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8150" y="21463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8150" y="19573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8150" y="19002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8150" y="20701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8150" y="20129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8150" y="18430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8150" y="18240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3400" y="12382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3400" y="22288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524" y="2778126"/>
            <a:ext cx="5048248" cy="36512"/>
          </a:xfrm>
          <a:custGeom>
            <a:avLst/>
            <a:gdLst/>
            <a:ahLst/>
            <a:cxnLst/>
            <a:rect l="l" t="t" r="r" b="b"/>
            <a:pathLst>
              <a:path w="5048248" h="36512">
                <a:moveTo>
                  <a:pt x="0" y="36512"/>
                </a:moveTo>
                <a:lnTo>
                  <a:pt x="504824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4901" y="11334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3949" y="11334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2861" y="1133475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8426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856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571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5576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2725" y="1133476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0824" y="122872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1174" y="122872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24300" y="33339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02187" y="17859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2187" y="1730376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2187" y="15414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2187" y="14843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2187" y="16541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2187" y="15970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2187" y="14271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2187" y="1408114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86325" y="576264"/>
            <a:ext cx="0" cy="844548"/>
          </a:xfrm>
          <a:custGeom>
            <a:avLst/>
            <a:gdLst/>
            <a:ahLst/>
            <a:cxnLst/>
            <a:rect l="l" t="t" r="r" b="b"/>
            <a:pathLst>
              <a:path h="844548">
                <a:moveTo>
                  <a:pt x="0" y="844548"/>
                </a:moveTo>
                <a:lnTo>
                  <a:pt x="0" y="0"/>
                </a:lnTo>
              </a:path>
            </a:pathLst>
          </a:custGeom>
          <a:ln w="412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76598" y="558801"/>
            <a:ext cx="1" cy="671512"/>
          </a:xfrm>
          <a:custGeom>
            <a:avLst/>
            <a:gdLst/>
            <a:ahLst/>
            <a:cxnLst/>
            <a:rect l="l" t="t" r="r" b="b"/>
            <a:pathLst>
              <a:path w="1" h="671512">
                <a:moveTo>
                  <a:pt x="1" y="6715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419350" y="7874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32614" y="1284316"/>
            <a:ext cx="523701" cy="290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0037" y="1408114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2524" y="1350258"/>
            <a:ext cx="116124" cy="117908"/>
          </a:xfrm>
          <a:custGeom>
            <a:avLst/>
            <a:gdLst/>
            <a:ahLst/>
            <a:cxnLst/>
            <a:rect l="l" t="t" r="r" b="b"/>
            <a:pathLst>
              <a:path w="116124" h="117908">
                <a:moveTo>
                  <a:pt x="15346" y="0"/>
                </a:moveTo>
                <a:lnTo>
                  <a:pt x="7560" y="2009"/>
                </a:lnTo>
                <a:lnTo>
                  <a:pt x="433" y="14091"/>
                </a:lnTo>
                <a:lnTo>
                  <a:pt x="2442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10" y="115824"/>
                </a:lnTo>
                <a:lnTo>
                  <a:pt x="14776" y="117908"/>
                </a:lnTo>
                <a:lnTo>
                  <a:pt x="116124" y="59442"/>
                </a:lnTo>
                <a:lnTo>
                  <a:pt x="153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45125" y="145891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47825" y="911225"/>
            <a:ext cx="19304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7429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54575" y="2643187"/>
            <a:ext cx="14986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16275" y="107632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26000" y="1089025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68637" y="911225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29187" y="911225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24300" y="11334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43349" y="11334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32262" y="11334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87825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1796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75112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44975" y="113347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02126" y="113347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40224" y="122872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0574" y="122872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35388" y="287338"/>
            <a:ext cx="539739" cy="538162"/>
          </a:xfrm>
          <a:custGeom>
            <a:avLst/>
            <a:gdLst/>
            <a:ahLst/>
            <a:cxnLst/>
            <a:rect l="l" t="t" r="r" b="b"/>
            <a:pathLst>
              <a:path w="539739" h="538162">
                <a:moveTo>
                  <a:pt x="269869" y="0"/>
                </a:moveTo>
                <a:lnTo>
                  <a:pt x="226095" y="3521"/>
                </a:lnTo>
                <a:lnTo>
                  <a:pt x="184569" y="13717"/>
                </a:lnTo>
                <a:lnTo>
                  <a:pt x="145848" y="30034"/>
                </a:lnTo>
                <a:lnTo>
                  <a:pt x="110487" y="51917"/>
                </a:lnTo>
                <a:lnTo>
                  <a:pt x="79042" y="78812"/>
                </a:lnTo>
                <a:lnTo>
                  <a:pt x="52068" y="110165"/>
                </a:lnTo>
                <a:lnTo>
                  <a:pt x="30122" y="145423"/>
                </a:lnTo>
                <a:lnTo>
                  <a:pt x="13758" y="184030"/>
                </a:lnTo>
                <a:lnTo>
                  <a:pt x="3532" y="225434"/>
                </a:lnTo>
                <a:lnTo>
                  <a:pt x="0" y="269081"/>
                </a:lnTo>
                <a:lnTo>
                  <a:pt x="894" y="291150"/>
                </a:lnTo>
                <a:lnTo>
                  <a:pt x="7843" y="333744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6"/>
                </a:lnTo>
                <a:lnTo>
                  <a:pt x="94241" y="473389"/>
                </a:lnTo>
                <a:lnTo>
                  <a:pt x="127713" y="497847"/>
                </a:lnTo>
                <a:lnTo>
                  <a:pt x="164823" y="517016"/>
                </a:lnTo>
                <a:lnTo>
                  <a:pt x="205016" y="530342"/>
                </a:lnTo>
                <a:lnTo>
                  <a:pt x="247736" y="537270"/>
                </a:lnTo>
                <a:lnTo>
                  <a:pt x="269869" y="538162"/>
                </a:lnTo>
                <a:lnTo>
                  <a:pt x="292003" y="537270"/>
                </a:lnTo>
                <a:lnTo>
                  <a:pt x="334722" y="530342"/>
                </a:lnTo>
                <a:lnTo>
                  <a:pt x="374915" y="517016"/>
                </a:lnTo>
                <a:lnTo>
                  <a:pt x="412025" y="497847"/>
                </a:lnTo>
                <a:lnTo>
                  <a:pt x="445498" y="473389"/>
                </a:lnTo>
                <a:lnTo>
                  <a:pt x="474777" y="444196"/>
                </a:lnTo>
                <a:lnTo>
                  <a:pt x="499307" y="410821"/>
                </a:lnTo>
                <a:lnTo>
                  <a:pt x="518532" y="373819"/>
                </a:lnTo>
                <a:lnTo>
                  <a:pt x="531896" y="333744"/>
                </a:lnTo>
                <a:lnTo>
                  <a:pt x="538845" y="291150"/>
                </a:lnTo>
                <a:lnTo>
                  <a:pt x="539739" y="269081"/>
                </a:lnTo>
                <a:lnTo>
                  <a:pt x="538845" y="247012"/>
                </a:lnTo>
                <a:lnTo>
                  <a:pt x="531896" y="204418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6"/>
                </a:lnTo>
                <a:lnTo>
                  <a:pt x="445498" y="64772"/>
                </a:lnTo>
                <a:lnTo>
                  <a:pt x="412025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35388" y="287340"/>
            <a:ext cx="539739" cy="538161"/>
          </a:xfrm>
          <a:custGeom>
            <a:avLst/>
            <a:gdLst/>
            <a:ahLst/>
            <a:cxnLst/>
            <a:rect l="l" t="t" r="r" b="b"/>
            <a:pathLst>
              <a:path w="539739" h="538161">
                <a:moveTo>
                  <a:pt x="269870" y="538161"/>
                </a:moveTo>
                <a:lnTo>
                  <a:pt x="313644" y="534639"/>
                </a:lnTo>
                <a:lnTo>
                  <a:pt x="355169" y="524443"/>
                </a:lnTo>
                <a:lnTo>
                  <a:pt x="393890" y="508127"/>
                </a:lnTo>
                <a:lnTo>
                  <a:pt x="429251" y="486244"/>
                </a:lnTo>
                <a:lnTo>
                  <a:pt x="460696" y="459349"/>
                </a:lnTo>
                <a:lnTo>
                  <a:pt x="487670" y="427996"/>
                </a:lnTo>
                <a:lnTo>
                  <a:pt x="509617" y="392738"/>
                </a:lnTo>
                <a:lnTo>
                  <a:pt x="525981" y="354131"/>
                </a:lnTo>
                <a:lnTo>
                  <a:pt x="536207" y="312727"/>
                </a:lnTo>
                <a:lnTo>
                  <a:pt x="539739" y="269080"/>
                </a:lnTo>
                <a:lnTo>
                  <a:pt x="538845" y="247011"/>
                </a:lnTo>
                <a:lnTo>
                  <a:pt x="531896" y="204417"/>
                </a:lnTo>
                <a:lnTo>
                  <a:pt x="518532" y="164342"/>
                </a:lnTo>
                <a:lnTo>
                  <a:pt x="499307" y="127340"/>
                </a:lnTo>
                <a:lnTo>
                  <a:pt x="474777" y="93965"/>
                </a:lnTo>
                <a:lnTo>
                  <a:pt x="445498" y="64772"/>
                </a:lnTo>
                <a:lnTo>
                  <a:pt x="412026" y="40314"/>
                </a:lnTo>
                <a:lnTo>
                  <a:pt x="374915" y="21145"/>
                </a:lnTo>
                <a:lnTo>
                  <a:pt x="334722" y="7820"/>
                </a:lnTo>
                <a:lnTo>
                  <a:pt x="292003" y="891"/>
                </a:lnTo>
                <a:lnTo>
                  <a:pt x="269870" y="0"/>
                </a:lnTo>
                <a:lnTo>
                  <a:pt x="247736" y="891"/>
                </a:lnTo>
                <a:lnTo>
                  <a:pt x="205017" y="7820"/>
                </a:lnTo>
                <a:lnTo>
                  <a:pt x="164824" y="21145"/>
                </a:lnTo>
                <a:lnTo>
                  <a:pt x="127713" y="40314"/>
                </a:lnTo>
                <a:lnTo>
                  <a:pt x="94241" y="64772"/>
                </a:lnTo>
                <a:lnTo>
                  <a:pt x="64962" y="93965"/>
                </a:lnTo>
                <a:lnTo>
                  <a:pt x="40432" y="127340"/>
                </a:lnTo>
                <a:lnTo>
                  <a:pt x="21207" y="164342"/>
                </a:lnTo>
                <a:lnTo>
                  <a:pt x="7843" y="204417"/>
                </a:lnTo>
                <a:lnTo>
                  <a:pt x="894" y="247011"/>
                </a:lnTo>
                <a:lnTo>
                  <a:pt x="0" y="269080"/>
                </a:lnTo>
                <a:lnTo>
                  <a:pt x="894" y="291149"/>
                </a:lnTo>
                <a:lnTo>
                  <a:pt x="7843" y="333743"/>
                </a:lnTo>
                <a:lnTo>
                  <a:pt x="21207" y="373819"/>
                </a:lnTo>
                <a:lnTo>
                  <a:pt x="40432" y="410821"/>
                </a:lnTo>
                <a:lnTo>
                  <a:pt x="64962" y="444195"/>
                </a:lnTo>
                <a:lnTo>
                  <a:pt x="94241" y="473388"/>
                </a:lnTo>
                <a:lnTo>
                  <a:pt x="127713" y="497847"/>
                </a:lnTo>
                <a:lnTo>
                  <a:pt x="164824" y="517015"/>
                </a:lnTo>
                <a:lnTo>
                  <a:pt x="205017" y="530341"/>
                </a:lnTo>
                <a:lnTo>
                  <a:pt x="247736" y="537269"/>
                </a:lnTo>
                <a:lnTo>
                  <a:pt x="269870" y="53816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75127" y="574676"/>
            <a:ext cx="498495" cy="1587"/>
          </a:xfrm>
          <a:custGeom>
            <a:avLst/>
            <a:gdLst/>
            <a:ahLst/>
            <a:cxnLst/>
            <a:rect l="l" t="t" r="r" b="b"/>
            <a:pathLst>
              <a:path w="498495" h="1587">
                <a:moveTo>
                  <a:pt x="498495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76600" y="558801"/>
            <a:ext cx="557201" cy="1587"/>
          </a:xfrm>
          <a:custGeom>
            <a:avLst/>
            <a:gdLst/>
            <a:ahLst/>
            <a:cxnLst/>
            <a:rect l="l" t="t" r="r" b="b"/>
            <a:pathLst>
              <a:path w="557201" h="1587">
                <a:moveTo>
                  <a:pt x="557201" y="158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86188" y="560388"/>
            <a:ext cx="352417" cy="0"/>
          </a:xfrm>
          <a:custGeom>
            <a:avLst/>
            <a:gdLst/>
            <a:ahLst/>
            <a:cxnLst/>
            <a:rect l="l" t="t" r="r" b="b"/>
            <a:pathLst>
              <a:path w="352417">
                <a:moveTo>
                  <a:pt x="0" y="0"/>
                </a:moveTo>
                <a:lnTo>
                  <a:pt x="35241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1456" y="517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24387" y="2001838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288573" y="884"/>
                </a:lnTo>
                <a:lnTo>
                  <a:pt x="330791" y="7750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700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0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38698" y="2386095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05373" y="2309813"/>
            <a:ext cx="1" cy="152399"/>
          </a:xfrm>
          <a:custGeom>
            <a:avLst/>
            <a:gdLst/>
            <a:ahLst/>
            <a:cxnLst/>
            <a:rect l="l" t="t" r="r" b="b"/>
            <a:pathLst>
              <a:path w="1" h="152399">
                <a:moveTo>
                  <a:pt x="1" y="1523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24412" y="2135188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94262" y="1817688"/>
            <a:ext cx="1" cy="182562"/>
          </a:xfrm>
          <a:custGeom>
            <a:avLst/>
            <a:gdLst/>
            <a:ahLst/>
            <a:cxnLst/>
            <a:rect l="l" t="t" r="r" b="b"/>
            <a:pathLst>
              <a:path w="1" h="182562">
                <a:moveTo>
                  <a:pt x="0" y="0"/>
                </a:moveTo>
                <a:lnTo>
                  <a:pt x="1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29187" y="2535238"/>
            <a:ext cx="1" cy="242887"/>
          </a:xfrm>
          <a:custGeom>
            <a:avLst/>
            <a:gdLst/>
            <a:ahLst/>
            <a:cxnLst/>
            <a:rect l="l" t="t" r="r" b="b"/>
            <a:pathLst>
              <a:path w="1" h="242887">
                <a:moveTo>
                  <a:pt x="0" y="0"/>
                </a:moveTo>
                <a:lnTo>
                  <a:pt x="1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1523" y="2193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51523" y="213836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51523" y="1949450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51523" y="18923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51523" y="20621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1523" y="20050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51523" y="18351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51523" y="18161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46773" y="12303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46773" y="22209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587" y="1238251"/>
            <a:ext cx="914399" cy="9524"/>
          </a:xfrm>
          <a:custGeom>
            <a:avLst/>
            <a:gdLst/>
            <a:ahLst/>
            <a:cxnLst/>
            <a:rect l="l" t="t" r="r" b="b"/>
            <a:pathLst>
              <a:path w="914399" h="9524">
                <a:moveTo>
                  <a:pt x="0" y="9524"/>
                </a:moveTo>
                <a:lnTo>
                  <a:pt x="9143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126161" y="191611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35462" y="14462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94175" y="2125662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43350" y="87947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25637" y="192405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1150" y="1881187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776412" y="2689225"/>
            <a:ext cx="17653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4889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892675" y="4287837"/>
            <a:ext cx="1054099" cy="0"/>
          </a:xfrm>
          <a:custGeom>
            <a:avLst/>
            <a:gdLst/>
            <a:ahLst/>
            <a:cxnLst/>
            <a:rect l="l" t="t" r="r" b="b"/>
            <a:pathLst>
              <a:path w="1054099">
                <a:moveTo>
                  <a:pt x="0" y="0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03400" y="5827712"/>
            <a:ext cx="4143373" cy="36512"/>
          </a:xfrm>
          <a:custGeom>
            <a:avLst/>
            <a:gdLst/>
            <a:ahLst/>
            <a:cxnLst/>
            <a:rect l="l" t="t" r="r" b="b"/>
            <a:pathLst>
              <a:path w="4143373" h="36512">
                <a:moveTo>
                  <a:pt x="0" y="36512"/>
                </a:moveTo>
                <a:lnTo>
                  <a:pt x="414337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74901" y="4183062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93949" y="41830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82861" y="4183062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38426" y="41830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68562" y="4183062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25712" y="41830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95576" y="4183062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52725" y="4183063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90824" y="4278313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81174" y="4278313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02187" y="48355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02187" y="4779962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02187" y="45910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02187" y="45339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02187" y="47037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02187" y="46466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02187" y="44767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02187" y="44577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97437" y="4287839"/>
            <a:ext cx="1" cy="182561"/>
          </a:xfrm>
          <a:custGeom>
            <a:avLst/>
            <a:gdLst/>
            <a:ahLst/>
            <a:cxnLst/>
            <a:rect l="l" t="t" r="r" b="b"/>
            <a:pathLst>
              <a:path w="1" h="182561">
                <a:moveTo>
                  <a:pt x="0" y="0"/>
                </a:moveTo>
                <a:lnTo>
                  <a:pt x="1" y="1825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419350" y="3836987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332614" y="4330930"/>
            <a:ext cx="523701" cy="29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80037" y="4457700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92524" y="4399846"/>
            <a:ext cx="116124" cy="117906"/>
          </a:xfrm>
          <a:custGeom>
            <a:avLst/>
            <a:gdLst/>
            <a:ahLst/>
            <a:cxnLst/>
            <a:rect l="l" t="t" r="r" b="b"/>
            <a:pathLst>
              <a:path w="116124" h="117906">
                <a:moveTo>
                  <a:pt x="15346" y="0"/>
                </a:moveTo>
                <a:lnTo>
                  <a:pt x="7560" y="2009"/>
                </a:lnTo>
                <a:lnTo>
                  <a:pt x="433" y="14091"/>
                </a:lnTo>
                <a:lnTo>
                  <a:pt x="2442" y="21877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1"/>
                </a:lnTo>
                <a:lnTo>
                  <a:pt x="7010" y="115822"/>
                </a:lnTo>
                <a:lnTo>
                  <a:pt x="14776" y="117906"/>
                </a:lnTo>
                <a:lnTo>
                  <a:pt x="116124" y="59441"/>
                </a:lnTo>
                <a:lnTo>
                  <a:pt x="153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5445125" y="450850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854575" y="5692774"/>
            <a:ext cx="14986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355975" y="41259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826000" y="3960812"/>
            <a:ext cx="230504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57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624387" y="5051425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700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700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0" y="330791"/>
                </a:lnTo>
                <a:lnTo>
                  <a:pt x="884" y="288573"/>
                </a:lnTo>
                <a:lnTo>
                  <a:pt x="0" y="26670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38698" y="5435682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05373" y="5359400"/>
            <a:ext cx="1" cy="152400"/>
          </a:xfrm>
          <a:custGeom>
            <a:avLst/>
            <a:gdLst/>
            <a:ahLst/>
            <a:cxnLst/>
            <a:rect l="l" t="t" r="r" b="b"/>
            <a:pathLst>
              <a:path w="1" h="152400">
                <a:moveTo>
                  <a:pt x="1" y="15240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24412" y="518477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94262" y="4867275"/>
            <a:ext cx="1" cy="182562"/>
          </a:xfrm>
          <a:custGeom>
            <a:avLst/>
            <a:gdLst/>
            <a:ahLst/>
            <a:cxnLst/>
            <a:rect l="l" t="t" r="r" b="b"/>
            <a:pathLst>
              <a:path w="1" h="182562">
                <a:moveTo>
                  <a:pt x="0" y="0"/>
                </a:moveTo>
                <a:lnTo>
                  <a:pt x="1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29187" y="5584825"/>
            <a:ext cx="1" cy="242887"/>
          </a:xfrm>
          <a:custGeom>
            <a:avLst/>
            <a:gdLst/>
            <a:ahLst/>
            <a:cxnLst/>
            <a:rect l="l" t="t" r="r" b="b"/>
            <a:pathLst>
              <a:path w="1" h="242887">
                <a:moveTo>
                  <a:pt x="0" y="0"/>
                </a:moveTo>
                <a:lnTo>
                  <a:pt x="1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51523" y="524351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51523" y="51879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51523" y="4999037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51523" y="494188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51523" y="51117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51523" y="50546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1523" y="488473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51523" y="48656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46773" y="427990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46773" y="527050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78000" y="4287837"/>
            <a:ext cx="26988" cy="4761"/>
          </a:xfrm>
          <a:custGeom>
            <a:avLst/>
            <a:gdLst/>
            <a:ahLst/>
            <a:cxnLst/>
            <a:rect l="l" t="t" r="r" b="b"/>
            <a:pathLst>
              <a:path w="26988" h="4761">
                <a:moveTo>
                  <a:pt x="0" y="4761"/>
                </a:moveTo>
                <a:lnTo>
                  <a:pt x="269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90687" y="4860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90687" y="480536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90687" y="46164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90687" y="45593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90687" y="472916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90687" y="46720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90687" y="45021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90687" y="44831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85937" y="4313237"/>
            <a:ext cx="0" cy="182561"/>
          </a:xfrm>
          <a:custGeom>
            <a:avLst/>
            <a:gdLst/>
            <a:ahLst/>
            <a:cxnLst/>
            <a:rect l="l" t="t" r="r" b="b"/>
            <a:pathLst>
              <a:path h="182561">
                <a:moveTo>
                  <a:pt x="0" y="0"/>
                </a:moveTo>
                <a:lnTo>
                  <a:pt x="0" y="1825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1647825" y="3960812"/>
            <a:ext cx="197485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7150" algn="ctr">
              <a:lnSpc>
                <a:spcPts val="20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66675" algn="ctr">
              <a:lnSpc>
                <a:spcPts val="16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068637" y="396081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126161" y="4965700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335462" y="44958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194175" y="5175250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514474" y="5076825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6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700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82762" y="4892675"/>
            <a:ext cx="0" cy="182562"/>
          </a:xfrm>
          <a:custGeom>
            <a:avLst/>
            <a:gdLst/>
            <a:ahLst/>
            <a:cxnLst/>
            <a:rect l="l" t="t" r="r" b="b"/>
            <a:pathLst>
              <a:path h="182562">
                <a:moveTo>
                  <a:pt x="0" y="0"/>
                </a:moveTo>
                <a:lnTo>
                  <a:pt x="0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17687" y="5610224"/>
            <a:ext cx="0" cy="242887"/>
          </a:xfrm>
          <a:custGeom>
            <a:avLst/>
            <a:gdLst/>
            <a:ahLst/>
            <a:cxnLst/>
            <a:rect l="l" t="t" r="r" b="b"/>
            <a:pathLst>
              <a:path h="242887">
                <a:moveTo>
                  <a:pt x="0" y="0"/>
                </a:moveTo>
                <a:lnTo>
                  <a:pt x="0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697037" y="5078412"/>
            <a:ext cx="255904" cy="1174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4139" algn="ctr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  <a:p>
            <a:pPr marR="104139" algn="ctr">
              <a:lnSpc>
                <a:spcPts val="1789"/>
              </a:lnSpc>
            </a:pPr>
            <a:r>
              <a:rPr sz="1800" dirty="0"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1000"/>
              </a:lnSpc>
              <a:spcBef>
                <a:spcPts val="90"/>
              </a:spcBef>
            </a:pPr>
            <a:endParaRPr sz="1000"/>
          </a:p>
          <a:p>
            <a:pPr marL="5080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827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82675" y="5256212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45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367186" y="418200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386236" y="418200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75149" y="418200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30711" y="418200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60849" y="4182004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17999" y="418200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87861" y="4182004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45012" y="418200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74882" y="4286779"/>
            <a:ext cx="182879" cy="1588"/>
          </a:xfrm>
          <a:custGeom>
            <a:avLst/>
            <a:gdLst/>
            <a:ahLst/>
            <a:cxnLst/>
            <a:rect l="l" t="t" r="r" b="b"/>
            <a:pathLst>
              <a:path w="182879" h="1588">
                <a:moveTo>
                  <a:pt x="182879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40251" y="4013200"/>
            <a:ext cx="533497" cy="533399"/>
          </a:xfrm>
          <a:custGeom>
            <a:avLst/>
            <a:gdLst/>
            <a:ahLst/>
            <a:cxnLst/>
            <a:rect l="l" t="t" r="r" b="b"/>
            <a:pathLst>
              <a:path w="533497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6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700"/>
                </a:lnTo>
                <a:lnTo>
                  <a:pt x="884" y="288573"/>
                </a:lnTo>
                <a:lnTo>
                  <a:pt x="7752" y="330791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1"/>
                </a:lnTo>
                <a:lnTo>
                  <a:pt x="532613" y="288573"/>
                </a:lnTo>
                <a:lnTo>
                  <a:pt x="533497" y="266700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019394" y="4210580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43112" y="4277254"/>
            <a:ext cx="152401" cy="0"/>
          </a:xfrm>
          <a:custGeom>
            <a:avLst/>
            <a:gdLst/>
            <a:ahLst/>
            <a:cxnLst/>
            <a:rect l="l" t="t" r="r" b="b"/>
            <a:pathLst>
              <a:path w="152401">
                <a:moveTo>
                  <a:pt x="152401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83913" y="4288367"/>
            <a:ext cx="182879" cy="1588"/>
          </a:xfrm>
          <a:custGeom>
            <a:avLst/>
            <a:gdLst/>
            <a:ahLst/>
            <a:cxnLst/>
            <a:rect l="l" t="t" r="r" b="b"/>
            <a:pathLst>
              <a:path w="182879" h="1588">
                <a:moveTo>
                  <a:pt x="182879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44862" y="4286780"/>
            <a:ext cx="275819" cy="0"/>
          </a:xfrm>
          <a:custGeom>
            <a:avLst/>
            <a:gdLst/>
            <a:ahLst/>
            <a:cxnLst/>
            <a:rect l="l" t="t" r="r" b="b"/>
            <a:pathLst>
              <a:path w="275819">
                <a:moveTo>
                  <a:pt x="27581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72428" y="4220907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1304925" y="45085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792537" y="3729037"/>
            <a:ext cx="2743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394200" y="3903662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A775147-35A6-7043-BDA0-502BE124CBD5}"/>
                  </a:ext>
                </a:extLst>
              </p14:cNvPr>
              <p14:cNvContentPartPr/>
              <p14:nvPr/>
            </p14:nvContentPartPr>
            <p14:xfrm>
              <a:off x="1795097" y="1211652"/>
              <a:ext cx="53280" cy="59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A775147-35A6-7043-BDA0-502BE124CB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7097" y="1194012"/>
                <a:ext cx="88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D05B14B-BDEC-0F48-958B-B913E7FAD544}"/>
                  </a:ext>
                </a:extLst>
              </p14:cNvPr>
              <p14:cNvContentPartPr/>
              <p14:nvPr/>
            </p14:nvContentPartPr>
            <p14:xfrm>
              <a:off x="4821617" y="1195452"/>
              <a:ext cx="82800" cy="446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D05B14B-BDEC-0F48-958B-B913E7FAD5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3977" y="1177812"/>
                <a:ext cx="1184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73FF76E-1382-D949-8D30-DC024DA5412E}"/>
                  </a:ext>
                </a:extLst>
              </p14:cNvPr>
              <p14:cNvContentPartPr/>
              <p14:nvPr/>
            </p14:nvContentPartPr>
            <p14:xfrm>
              <a:off x="4881017" y="2756412"/>
              <a:ext cx="96840" cy="381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73FF76E-1382-D949-8D30-DC024DA541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3017" y="2738412"/>
                <a:ext cx="132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63B4067-B775-7B40-B299-4C5CDC5656FA}"/>
                  </a:ext>
                </a:extLst>
              </p14:cNvPr>
              <p14:cNvContentPartPr/>
              <p14:nvPr/>
            </p14:nvContentPartPr>
            <p14:xfrm>
              <a:off x="1822457" y="2832372"/>
              <a:ext cx="13680" cy="54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63B4067-B775-7B40-B299-4C5CDC5656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4817" y="2814372"/>
                <a:ext cx="4932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47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792" y="1662545"/>
            <a:ext cx="856210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5725" y="1800911"/>
            <a:ext cx="623093" cy="0"/>
          </a:xfrm>
          <a:custGeom>
            <a:avLst/>
            <a:gdLst/>
            <a:ahLst/>
            <a:cxnLst/>
            <a:rect l="l" t="t" r="r" b="b"/>
            <a:pathLst>
              <a:path w="623093">
                <a:moveTo>
                  <a:pt x="0" y="0"/>
                </a:moveTo>
                <a:lnTo>
                  <a:pt x="62309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8018" y="17628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9005" y="3066317"/>
            <a:ext cx="216598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KCL: to the upper node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822" y="655651"/>
            <a:ext cx="3052900" cy="2020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0441" y="3852796"/>
            <a:ext cx="357355" cy="0"/>
          </a:xfrm>
          <a:custGeom>
            <a:avLst/>
            <a:gdLst/>
            <a:ahLst/>
            <a:cxnLst/>
            <a:rect l="l" t="t" r="r" b="b"/>
            <a:pathLst>
              <a:path w="357355">
                <a:moveTo>
                  <a:pt x="0" y="0"/>
                </a:moveTo>
                <a:lnTo>
                  <a:pt x="357355" y="0"/>
                </a:lnTo>
              </a:path>
            </a:pathLst>
          </a:custGeom>
          <a:ln w="9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231" y="3852796"/>
            <a:ext cx="254227" cy="0"/>
          </a:xfrm>
          <a:custGeom>
            <a:avLst/>
            <a:gdLst/>
            <a:ahLst/>
            <a:cxnLst/>
            <a:rect l="l" t="t" r="r" b="b"/>
            <a:pathLst>
              <a:path w="254227">
                <a:moveTo>
                  <a:pt x="0" y="0"/>
                </a:moveTo>
                <a:lnTo>
                  <a:pt x="254227" y="0"/>
                </a:lnTo>
              </a:path>
            </a:pathLst>
          </a:custGeom>
          <a:ln w="9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7377" y="3852796"/>
            <a:ext cx="279654" cy="0"/>
          </a:xfrm>
          <a:custGeom>
            <a:avLst/>
            <a:gdLst/>
            <a:ahLst/>
            <a:cxnLst/>
            <a:rect l="l" t="t" r="r" b="b"/>
            <a:pathLst>
              <a:path w="279654">
                <a:moveTo>
                  <a:pt x="0" y="0"/>
                </a:moveTo>
                <a:lnTo>
                  <a:pt x="279654" y="0"/>
                </a:lnTo>
              </a:path>
            </a:pathLst>
          </a:custGeom>
          <a:ln w="9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1924" y="3510252"/>
            <a:ext cx="1200785" cy="490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600">
              <a:lnSpc>
                <a:spcPts val="1955"/>
              </a:lnSpc>
            </a:pPr>
            <a:r>
              <a:rPr sz="1900" i="1" spc="80" dirty="0">
                <a:latin typeface="Times New Roman"/>
                <a:cs typeface="Times New Roman"/>
              </a:rPr>
              <a:t>v</a:t>
            </a:r>
            <a:r>
              <a:rPr sz="1650" i="1" spc="0" baseline="-25252" dirty="0">
                <a:latin typeface="Times New Roman"/>
                <a:cs typeface="Times New Roman"/>
              </a:rPr>
              <a:t>x</a:t>
            </a:r>
            <a:endParaRPr sz="1650" baseline="-25252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  <a:tabLst>
                <a:tab pos="529590" algn="l"/>
              </a:tabLst>
            </a:pPr>
            <a:r>
              <a:rPr sz="1900" spc="-15" dirty="0">
                <a:latin typeface="Symbol"/>
                <a:cs typeface="Symbol"/>
              </a:rPr>
              <a:t>+	+</a:t>
            </a:r>
            <a:r>
              <a:rPr sz="1900" spc="-45" dirty="0">
                <a:latin typeface="Symbol"/>
                <a:cs typeface="Symbol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I</a:t>
            </a:r>
            <a:r>
              <a:rPr sz="1900" i="1" spc="19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Symbol"/>
                <a:cs typeface="Symbol"/>
              </a:rPr>
              <a:t>=</a:t>
            </a:r>
            <a:r>
              <a:rPr sz="1900" spc="-45" dirty="0">
                <a:latin typeface="Symbol"/>
                <a:cs typeface="Symbol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3049" y="3864833"/>
            <a:ext cx="1276985" cy="343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5625" algn="l"/>
                <a:tab pos="1047115" algn="l"/>
              </a:tabLst>
            </a:pPr>
            <a:r>
              <a:rPr sz="1900" i="1" spc="-140" dirty="0">
                <a:latin typeface="Times New Roman"/>
                <a:cs typeface="Times New Roman"/>
              </a:rPr>
              <a:t>R</a:t>
            </a:r>
            <a:r>
              <a:rPr sz="1650" spc="0" baseline="-25252" dirty="0">
                <a:latin typeface="Times New Roman"/>
                <a:cs typeface="Times New Roman"/>
              </a:rPr>
              <a:t>1	</a:t>
            </a:r>
            <a:r>
              <a:rPr sz="1900" i="1" spc="-140" dirty="0">
                <a:latin typeface="Times New Roman"/>
                <a:cs typeface="Times New Roman"/>
              </a:rPr>
              <a:t>R</a:t>
            </a:r>
            <a:r>
              <a:rPr sz="1650" spc="0" baseline="-25252" dirty="0">
                <a:latin typeface="Times New Roman"/>
                <a:cs typeface="Times New Roman"/>
              </a:rPr>
              <a:t>1	</a:t>
            </a:r>
            <a:r>
              <a:rPr sz="1900" i="1" spc="-20" dirty="0">
                <a:latin typeface="Times New Roman"/>
                <a:cs typeface="Times New Roman"/>
              </a:rPr>
              <a:t>R</a:t>
            </a:r>
            <a:r>
              <a:rPr sz="1650" spc="0" baseline="-25252" dirty="0">
                <a:latin typeface="Times New Roman"/>
                <a:cs typeface="Times New Roman"/>
              </a:rPr>
              <a:t>2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3570" y="3518565"/>
            <a:ext cx="941506" cy="481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latin typeface="Symbol"/>
                <a:cs typeface="Symbol"/>
              </a:rPr>
              <a:t>−</a:t>
            </a:r>
            <a:r>
              <a:rPr sz="1900" spc="-305" dirty="0">
                <a:latin typeface="Symbol"/>
                <a:cs typeface="Symbol"/>
              </a:rPr>
              <a:t> </a:t>
            </a:r>
            <a:r>
              <a:rPr sz="1900" i="1" spc="-15" dirty="0">
                <a:latin typeface="Times New Roman"/>
                <a:cs typeface="Times New Roman"/>
              </a:rPr>
              <a:t>V </a:t>
            </a:r>
            <a:r>
              <a:rPr sz="1900" i="1" spc="-200" dirty="0">
                <a:latin typeface="Times New Roman"/>
                <a:cs typeface="Times New Roman"/>
              </a:rPr>
              <a:t> </a:t>
            </a:r>
            <a:r>
              <a:rPr sz="2850" spc="-22" baseline="-35087" dirty="0">
                <a:latin typeface="Symbol"/>
                <a:cs typeface="Symbol"/>
              </a:rPr>
              <a:t>+</a:t>
            </a:r>
            <a:r>
              <a:rPr sz="2850" spc="135" baseline="-35087" dirty="0">
                <a:latin typeface="Symbol"/>
                <a:cs typeface="Symbol"/>
              </a:rPr>
              <a:t> </a:t>
            </a:r>
            <a:r>
              <a:rPr lang="en-US" sz="2850" i="1" spc="120" baseline="1461" dirty="0" err="1">
                <a:latin typeface="Times New Roman"/>
                <a:cs typeface="Times New Roman"/>
              </a:rPr>
              <a:t>v</a:t>
            </a:r>
            <a:r>
              <a:rPr sz="1650" i="1" spc="0" baseline="-20202" dirty="0" err="1">
                <a:latin typeface="Times New Roman"/>
                <a:cs typeface="Times New Roman"/>
              </a:rPr>
              <a:t>x</a:t>
            </a:r>
            <a:endParaRPr sz="1650" baseline="-20202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8587" y="4635662"/>
            <a:ext cx="714665" cy="0"/>
          </a:xfrm>
          <a:custGeom>
            <a:avLst/>
            <a:gdLst/>
            <a:ahLst/>
            <a:cxnLst/>
            <a:rect l="l" t="t" r="r" b="b"/>
            <a:pathLst>
              <a:path w="714665">
                <a:moveTo>
                  <a:pt x="0" y="0"/>
                </a:moveTo>
                <a:lnTo>
                  <a:pt x="714665" y="0"/>
                </a:lnTo>
              </a:path>
            </a:pathLst>
          </a:custGeom>
          <a:ln w="97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5643" y="4389519"/>
            <a:ext cx="1257774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415" dirty="0">
                <a:latin typeface="Symbol"/>
                <a:cs typeface="Symbol"/>
              </a:rPr>
              <a:t>(</a:t>
            </a:r>
            <a:r>
              <a:rPr sz="1850" i="1" spc="-35" dirty="0">
                <a:latin typeface="Times New Roman"/>
                <a:cs typeface="Times New Roman"/>
              </a:rPr>
              <a:t>V</a:t>
            </a:r>
            <a:r>
              <a:rPr sz="1850" i="1" spc="15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−</a:t>
            </a:r>
            <a:r>
              <a:rPr sz="1850" spc="-50" dirty="0">
                <a:latin typeface="Symbol"/>
                <a:cs typeface="Symbol"/>
              </a:rPr>
              <a:t> </a:t>
            </a:r>
            <a:r>
              <a:rPr sz="1850" i="1" spc="-35" dirty="0">
                <a:latin typeface="Times New Roman"/>
                <a:cs typeface="Times New Roman"/>
              </a:rPr>
              <a:t>R</a:t>
            </a:r>
            <a:r>
              <a:rPr sz="1850" i="1" spc="90" dirty="0">
                <a:latin typeface="Times New Roman"/>
                <a:cs typeface="Times New Roman"/>
              </a:rPr>
              <a:t> </a:t>
            </a:r>
            <a:r>
              <a:rPr sz="1850" i="1" spc="-20" dirty="0">
                <a:latin typeface="Times New Roman"/>
                <a:cs typeface="Times New Roman"/>
              </a:rPr>
              <a:t>I</a:t>
            </a:r>
            <a:r>
              <a:rPr sz="1850" i="1" spc="-19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Symbol"/>
                <a:cs typeface="Symbol"/>
              </a:rPr>
              <a:t>)</a:t>
            </a:r>
            <a:endParaRPr sz="2400" dirty="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7424" y="4998211"/>
            <a:ext cx="982344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29310" algn="l"/>
              </a:tabLst>
            </a:pPr>
            <a:r>
              <a:rPr sz="1850" spc="-35" dirty="0">
                <a:latin typeface="Symbol"/>
                <a:cs typeface="Symbol"/>
              </a:rPr>
              <a:t>=</a:t>
            </a:r>
            <a:r>
              <a:rPr sz="1850" spc="10" dirty="0">
                <a:latin typeface="Symbol"/>
                <a:cs typeface="Symbol"/>
              </a:rPr>
              <a:t> </a:t>
            </a:r>
            <a:r>
              <a:rPr sz="1850" spc="-40" dirty="0">
                <a:latin typeface="Symbol"/>
                <a:cs typeface="Symbol"/>
              </a:rPr>
              <a:t>−</a:t>
            </a:r>
            <a:r>
              <a:rPr sz="1850" spc="-35" dirty="0">
                <a:latin typeface="Times New Roman"/>
                <a:cs typeface="Times New Roman"/>
              </a:rPr>
              <a:t>8</a:t>
            </a:r>
            <a:r>
              <a:rPr sz="1850" spc="-20" dirty="0">
                <a:latin typeface="Times New Roman"/>
                <a:cs typeface="Times New Roman"/>
              </a:rPr>
              <a:t>.</a:t>
            </a:r>
            <a:r>
              <a:rPr sz="1850" spc="-30" dirty="0">
                <a:latin typeface="Times New Roman"/>
                <a:cs typeface="Times New Roman"/>
              </a:rPr>
              <a:t>6	</a:t>
            </a:r>
            <a:r>
              <a:rPr sz="1850" i="1" spc="-35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8477" y="4642641"/>
            <a:ext cx="676910" cy="333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130" dirty="0">
                <a:latin typeface="Times New Roman"/>
                <a:cs typeface="Times New Roman"/>
              </a:rPr>
              <a:t>R</a:t>
            </a:r>
            <a:r>
              <a:rPr sz="1575" spc="-15" baseline="-23809" dirty="0">
                <a:latin typeface="Times New Roman"/>
                <a:cs typeface="Times New Roman"/>
              </a:rPr>
              <a:t>1 </a:t>
            </a:r>
            <a:r>
              <a:rPr sz="1575" spc="-22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+</a:t>
            </a:r>
            <a:r>
              <a:rPr sz="1850" spc="-20" dirty="0">
                <a:latin typeface="Symbol"/>
                <a:cs typeface="Symbol"/>
              </a:rPr>
              <a:t> </a:t>
            </a:r>
            <a:r>
              <a:rPr sz="1850" i="1" spc="-10" dirty="0">
                <a:latin typeface="Times New Roman"/>
                <a:cs typeface="Times New Roman"/>
              </a:rPr>
              <a:t>R</a:t>
            </a:r>
            <a:r>
              <a:rPr sz="1575" spc="-15" baseline="-23809" dirty="0">
                <a:latin typeface="Times New Roman"/>
                <a:cs typeface="Times New Roman"/>
              </a:rPr>
              <a:t>2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9677" y="4305399"/>
            <a:ext cx="234950" cy="333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10" dirty="0">
                <a:latin typeface="Times New Roman"/>
                <a:cs typeface="Times New Roman"/>
              </a:rPr>
              <a:t>R</a:t>
            </a:r>
            <a:r>
              <a:rPr sz="1575" spc="-15" baseline="-23809" dirty="0">
                <a:latin typeface="Times New Roman"/>
                <a:cs typeface="Times New Roman"/>
              </a:rPr>
              <a:t>2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9795" y="4459369"/>
            <a:ext cx="36830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25" dirty="0">
                <a:latin typeface="Times New Roman"/>
                <a:cs typeface="Times New Roman"/>
              </a:rPr>
              <a:t>v </a:t>
            </a:r>
            <a:r>
              <a:rPr sz="1850" i="1" spc="-15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=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8824" y="4619600"/>
            <a:ext cx="8509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latin typeface="Times New Roman"/>
                <a:cs typeface="Times New Roman"/>
              </a:rPr>
              <a:t>x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9395" y="4619600"/>
            <a:ext cx="92075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61951" y="3829295"/>
            <a:ext cx="410939" cy="0"/>
          </a:xfrm>
          <a:custGeom>
            <a:avLst/>
            <a:gdLst/>
            <a:ahLst/>
            <a:cxnLst/>
            <a:rect l="l" t="t" r="r" b="b"/>
            <a:pathLst>
              <a:path w="410939">
                <a:moveTo>
                  <a:pt x="0" y="0"/>
                </a:moveTo>
                <a:lnTo>
                  <a:pt x="410939" y="0"/>
                </a:lnTo>
              </a:path>
            </a:pathLst>
          </a:custGeom>
          <a:ln w="98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49537" y="4197446"/>
            <a:ext cx="915035" cy="318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58825" algn="l"/>
              </a:tabLst>
            </a:pPr>
            <a:r>
              <a:rPr sz="1850" spc="-10" dirty="0">
                <a:latin typeface="Symbol"/>
                <a:cs typeface="Symbol"/>
              </a:rPr>
              <a:t>=</a:t>
            </a:r>
            <a:r>
              <a:rPr sz="1850" spc="20" dirty="0">
                <a:latin typeface="Symbol"/>
                <a:cs typeface="Symbol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2</a:t>
            </a:r>
            <a:r>
              <a:rPr sz="1850" spc="-10" dirty="0">
                <a:latin typeface="Times New Roman"/>
                <a:cs typeface="Times New Roman"/>
              </a:rPr>
              <a:t>.9	</a:t>
            </a:r>
            <a:r>
              <a:rPr sz="1850" i="1" spc="-15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8472" y="3838542"/>
            <a:ext cx="239395" cy="334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10" dirty="0">
                <a:latin typeface="Times New Roman"/>
                <a:cs typeface="Times New Roman"/>
              </a:rPr>
              <a:t>R</a:t>
            </a:r>
            <a:r>
              <a:rPr sz="1575" spc="7" baseline="-23809" dirty="0">
                <a:latin typeface="Times New Roman"/>
                <a:cs typeface="Times New Roman"/>
              </a:rPr>
              <a:t>2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6212" y="3496290"/>
            <a:ext cx="1392188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75" spc="-15" baseline="-37537" dirty="0">
                <a:latin typeface="Symbol"/>
                <a:cs typeface="Symbol"/>
              </a:rPr>
              <a:t>=</a:t>
            </a:r>
            <a:r>
              <a:rPr sz="2775" spc="254" baseline="-37537" dirty="0">
                <a:latin typeface="Symbol"/>
                <a:cs typeface="Symbol"/>
              </a:rPr>
              <a:t> </a:t>
            </a:r>
            <a:r>
              <a:rPr sz="1850" spc="-10" dirty="0">
                <a:latin typeface="Symbol"/>
                <a:cs typeface="Symbol"/>
              </a:rPr>
              <a:t>−</a:t>
            </a:r>
            <a:r>
              <a:rPr sz="1850" spc="-125" dirty="0">
                <a:latin typeface="Symbol"/>
                <a:cs typeface="Symbol"/>
              </a:rPr>
              <a:t> </a:t>
            </a:r>
            <a:r>
              <a:rPr sz="1850" i="1" spc="105" dirty="0">
                <a:latin typeface="Times New Roman"/>
                <a:cs typeface="Times New Roman"/>
              </a:rPr>
              <a:t>v</a:t>
            </a:r>
            <a:r>
              <a:rPr sz="1575" i="1" spc="7" baseline="-23809" dirty="0">
                <a:latin typeface="Times New Roman"/>
                <a:cs typeface="Times New Roman"/>
              </a:rPr>
              <a:t>x</a:t>
            </a:r>
            <a:endParaRPr sz="1575" baseline="-23809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3741" y="3653552"/>
            <a:ext cx="901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-5" dirty="0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00835" y="3814333"/>
            <a:ext cx="8636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5" dirty="0">
                <a:latin typeface="Times New Roman"/>
                <a:cs typeface="Times New Roman"/>
              </a:rPr>
              <a:t>x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08512" y="719341"/>
            <a:ext cx="3148280" cy="195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3062" y="5029200"/>
            <a:ext cx="900111" cy="302937"/>
          </a:xfrm>
          <a:custGeom>
            <a:avLst/>
            <a:gdLst/>
            <a:ahLst/>
            <a:cxnLst/>
            <a:rect l="l" t="t" r="r" b="b"/>
            <a:pathLst>
              <a:path w="900111" h="302937">
                <a:moveTo>
                  <a:pt x="0" y="0"/>
                </a:moveTo>
                <a:lnTo>
                  <a:pt x="900111" y="0"/>
                </a:lnTo>
                <a:lnTo>
                  <a:pt x="900111" y="302937"/>
                </a:lnTo>
                <a:lnTo>
                  <a:pt x="0" y="3029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BA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4912" y="4200523"/>
            <a:ext cx="777874" cy="330543"/>
          </a:xfrm>
          <a:custGeom>
            <a:avLst/>
            <a:gdLst/>
            <a:ahLst/>
            <a:cxnLst/>
            <a:rect l="l" t="t" r="r" b="b"/>
            <a:pathLst>
              <a:path w="777874" h="330543">
                <a:moveTo>
                  <a:pt x="0" y="0"/>
                </a:moveTo>
                <a:lnTo>
                  <a:pt x="777874" y="0"/>
                </a:lnTo>
                <a:lnTo>
                  <a:pt x="777874" y="330543"/>
                </a:lnTo>
                <a:lnTo>
                  <a:pt x="0" y="33054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BA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8400" y="425450"/>
            <a:ext cx="3333749" cy="1"/>
          </a:xfrm>
          <a:custGeom>
            <a:avLst/>
            <a:gdLst/>
            <a:ahLst/>
            <a:cxnLst/>
            <a:rect l="l" t="t" r="r" b="b"/>
            <a:pathLst>
              <a:path w="3333749" h="1">
                <a:moveTo>
                  <a:pt x="0" y="1"/>
                </a:moveTo>
                <a:lnTo>
                  <a:pt x="33337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9348" y="1965326"/>
            <a:ext cx="3352799" cy="36512"/>
          </a:xfrm>
          <a:custGeom>
            <a:avLst/>
            <a:gdLst/>
            <a:ahLst/>
            <a:cxnLst/>
            <a:rect l="l" t="t" r="r" b="b"/>
            <a:pathLst>
              <a:path w="3352799" h="36512">
                <a:moveTo>
                  <a:pt x="0" y="36512"/>
                </a:moveTo>
                <a:lnTo>
                  <a:pt x="33527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1740" y="469669"/>
            <a:ext cx="519545" cy="29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998" y="595313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9487" y="537458"/>
            <a:ext cx="116123" cy="117908"/>
          </a:xfrm>
          <a:custGeom>
            <a:avLst/>
            <a:gdLst/>
            <a:ahLst/>
            <a:cxnLst/>
            <a:rect l="l" t="t" r="r" b="b"/>
            <a:pathLst>
              <a:path w="116123" h="117908">
                <a:moveTo>
                  <a:pt x="15345" y="0"/>
                </a:moveTo>
                <a:lnTo>
                  <a:pt x="7559" y="2009"/>
                </a:lnTo>
                <a:lnTo>
                  <a:pt x="433" y="14091"/>
                </a:lnTo>
                <a:lnTo>
                  <a:pt x="2442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10" y="115824"/>
                </a:lnTo>
                <a:lnTo>
                  <a:pt x="14776" y="117908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0500" y="64611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16898" y="13811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6898" y="13255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6898" y="113665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6898" y="1079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6898" y="12493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16898" y="11922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16898" y="1022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16898" y="100330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12148" y="4175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2148" y="14081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91535" y="110331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76948" y="955664"/>
            <a:ext cx="538163" cy="539739"/>
          </a:xfrm>
          <a:custGeom>
            <a:avLst/>
            <a:gdLst/>
            <a:ahLst/>
            <a:cxnLst/>
            <a:rect l="l" t="t" r="r" b="b"/>
            <a:pathLst>
              <a:path w="538163" h="539739">
                <a:moveTo>
                  <a:pt x="538163" y="269869"/>
                </a:moveTo>
                <a:lnTo>
                  <a:pt x="534642" y="313644"/>
                </a:lnTo>
                <a:lnTo>
                  <a:pt x="524445" y="355169"/>
                </a:lnTo>
                <a:lnTo>
                  <a:pt x="508129" y="393890"/>
                </a:lnTo>
                <a:lnTo>
                  <a:pt x="486246" y="429251"/>
                </a:lnTo>
                <a:lnTo>
                  <a:pt x="459351" y="460696"/>
                </a:lnTo>
                <a:lnTo>
                  <a:pt x="427998" y="487670"/>
                </a:lnTo>
                <a:lnTo>
                  <a:pt x="392740" y="509617"/>
                </a:lnTo>
                <a:lnTo>
                  <a:pt x="354132" y="525981"/>
                </a:lnTo>
                <a:lnTo>
                  <a:pt x="312728" y="536207"/>
                </a:lnTo>
                <a:lnTo>
                  <a:pt x="269081" y="539739"/>
                </a:lnTo>
                <a:lnTo>
                  <a:pt x="247013" y="538845"/>
                </a:lnTo>
                <a:lnTo>
                  <a:pt x="204418" y="531896"/>
                </a:lnTo>
                <a:lnTo>
                  <a:pt x="164343" y="518532"/>
                </a:lnTo>
                <a:lnTo>
                  <a:pt x="127341" y="499307"/>
                </a:lnTo>
                <a:lnTo>
                  <a:pt x="93966" y="474777"/>
                </a:lnTo>
                <a:lnTo>
                  <a:pt x="64772" y="445498"/>
                </a:lnTo>
                <a:lnTo>
                  <a:pt x="40314" y="412025"/>
                </a:lnTo>
                <a:lnTo>
                  <a:pt x="21145" y="374915"/>
                </a:lnTo>
                <a:lnTo>
                  <a:pt x="7820" y="334722"/>
                </a:lnTo>
                <a:lnTo>
                  <a:pt x="891" y="292003"/>
                </a:lnTo>
                <a:lnTo>
                  <a:pt x="0" y="269869"/>
                </a:lnTo>
                <a:lnTo>
                  <a:pt x="891" y="247736"/>
                </a:lnTo>
                <a:lnTo>
                  <a:pt x="7820" y="205017"/>
                </a:lnTo>
                <a:lnTo>
                  <a:pt x="21145" y="164824"/>
                </a:lnTo>
                <a:lnTo>
                  <a:pt x="40314" y="127713"/>
                </a:lnTo>
                <a:lnTo>
                  <a:pt x="64772" y="94241"/>
                </a:lnTo>
                <a:lnTo>
                  <a:pt x="93966" y="64962"/>
                </a:lnTo>
                <a:lnTo>
                  <a:pt x="127341" y="40432"/>
                </a:lnTo>
                <a:lnTo>
                  <a:pt x="164343" y="21207"/>
                </a:lnTo>
                <a:lnTo>
                  <a:pt x="204418" y="7843"/>
                </a:lnTo>
                <a:lnTo>
                  <a:pt x="247013" y="894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7"/>
                </a:lnTo>
                <a:lnTo>
                  <a:pt x="410822" y="40432"/>
                </a:lnTo>
                <a:lnTo>
                  <a:pt x="444197" y="64962"/>
                </a:lnTo>
                <a:lnTo>
                  <a:pt x="473391" y="94241"/>
                </a:lnTo>
                <a:lnTo>
                  <a:pt x="497849" y="127713"/>
                </a:lnTo>
                <a:lnTo>
                  <a:pt x="517018" y="164824"/>
                </a:lnTo>
                <a:lnTo>
                  <a:pt x="530343" y="205017"/>
                </a:lnTo>
                <a:lnTo>
                  <a:pt x="537271" y="247736"/>
                </a:lnTo>
                <a:lnTo>
                  <a:pt x="538163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4287" y="1495404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4984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48412" y="396875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5572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9997" y="1006463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0"/>
                </a:moveTo>
                <a:lnTo>
                  <a:pt x="0" y="35241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7136" y="13017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83435" y="13811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83437" y="132556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3435" y="11366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3437" y="1079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83435" y="12493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83437" y="11922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83435" y="10223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83437" y="100330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8687" y="4175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8687" y="1408114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92762" y="13890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2762" y="13335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2762" y="1144589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92762" y="1087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92762" y="12573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92762" y="12001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92762" y="10302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92762" y="1011239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88012" y="425451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8012" y="1416051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1062" y="903309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39" y="226095"/>
                </a:lnTo>
                <a:lnTo>
                  <a:pt x="524443" y="184570"/>
                </a:lnTo>
                <a:lnTo>
                  <a:pt x="508127" y="145849"/>
                </a:lnTo>
                <a:lnTo>
                  <a:pt x="486244" y="110488"/>
                </a:lnTo>
                <a:lnTo>
                  <a:pt x="459349" y="79043"/>
                </a:lnTo>
                <a:lnTo>
                  <a:pt x="427996" y="52069"/>
                </a:lnTo>
                <a:lnTo>
                  <a:pt x="392738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1" y="894"/>
                </a:lnTo>
                <a:lnTo>
                  <a:pt x="204417" y="7843"/>
                </a:lnTo>
                <a:lnTo>
                  <a:pt x="164342" y="21207"/>
                </a:lnTo>
                <a:lnTo>
                  <a:pt x="127340" y="40432"/>
                </a:lnTo>
                <a:lnTo>
                  <a:pt x="93965" y="64962"/>
                </a:lnTo>
                <a:lnTo>
                  <a:pt x="64772" y="94241"/>
                </a:lnTo>
                <a:lnTo>
                  <a:pt x="40314" y="127713"/>
                </a:lnTo>
                <a:lnTo>
                  <a:pt x="21145" y="164824"/>
                </a:lnTo>
                <a:lnTo>
                  <a:pt x="7820" y="205017"/>
                </a:lnTo>
                <a:lnTo>
                  <a:pt x="891" y="247736"/>
                </a:lnTo>
                <a:lnTo>
                  <a:pt x="0" y="269869"/>
                </a:lnTo>
                <a:lnTo>
                  <a:pt x="891" y="292003"/>
                </a:lnTo>
                <a:lnTo>
                  <a:pt x="7820" y="334722"/>
                </a:lnTo>
                <a:lnTo>
                  <a:pt x="21145" y="374915"/>
                </a:lnTo>
                <a:lnTo>
                  <a:pt x="40314" y="412025"/>
                </a:lnTo>
                <a:lnTo>
                  <a:pt x="64772" y="445498"/>
                </a:lnTo>
                <a:lnTo>
                  <a:pt x="93965" y="474777"/>
                </a:lnTo>
                <a:lnTo>
                  <a:pt x="127340" y="499307"/>
                </a:lnTo>
                <a:lnTo>
                  <a:pt x="164342" y="518532"/>
                </a:lnTo>
                <a:lnTo>
                  <a:pt x="204417" y="531896"/>
                </a:lnTo>
                <a:lnTo>
                  <a:pt x="247011" y="538845"/>
                </a:lnTo>
                <a:lnTo>
                  <a:pt x="269080" y="539739"/>
                </a:lnTo>
                <a:lnTo>
                  <a:pt x="291149" y="538845"/>
                </a:lnTo>
                <a:lnTo>
                  <a:pt x="333744" y="531896"/>
                </a:lnTo>
                <a:lnTo>
                  <a:pt x="373819" y="518532"/>
                </a:lnTo>
                <a:lnTo>
                  <a:pt x="410821" y="499307"/>
                </a:lnTo>
                <a:lnTo>
                  <a:pt x="444195" y="474777"/>
                </a:lnTo>
                <a:lnTo>
                  <a:pt x="473389" y="445498"/>
                </a:lnTo>
                <a:lnTo>
                  <a:pt x="497847" y="412025"/>
                </a:lnTo>
                <a:lnTo>
                  <a:pt x="517015" y="374915"/>
                </a:lnTo>
                <a:lnTo>
                  <a:pt x="530341" y="334722"/>
                </a:lnTo>
                <a:lnTo>
                  <a:pt x="537269" y="292003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8399" y="404813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0"/>
                </a:moveTo>
                <a:lnTo>
                  <a:pt x="0" y="49849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2524" y="1444636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0"/>
                </a:moveTo>
                <a:lnTo>
                  <a:pt x="0" y="557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64110" y="1039832"/>
            <a:ext cx="0" cy="352418"/>
          </a:xfrm>
          <a:custGeom>
            <a:avLst/>
            <a:gdLst/>
            <a:ahLst/>
            <a:cxnLst/>
            <a:rect l="l" t="t" r="r" b="b"/>
            <a:pathLst>
              <a:path h="352418">
                <a:moveTo>
                  <a:pt x="0" y="352418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21248" y="101125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351337" y="904875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49862" y="73818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59560" y="1036637"/>
            <a:ext cx="2978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2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81875" y="10731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24586" y="25400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96025" y="1793875"/>
            <a:ext cx="17145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4445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80150" y="88900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66788" y="3798877"/>
            <a:ext cx="538161" cy="539739"/>
          </a:xfrm>
          <a:custGeom>
            <a:avLst/>
            <a:gdLst/>
            <a:ahLst/>
            <a:cxnLst/>
            <a:rect l="l" t="t" r="r" b="b"/>
            <a:pathLst>
              <a:path w="538161" h="539739">
                <a:moveTo>
                  <a:pt x="538161" y="269869"/>
                </a:moveTo>
                <a:lnTo>
                  <a:pt x="534639" y="313644"/>
                </a:lnTo>
                <a:lnTo>
                  <a:pt x="524443" y="355169"/>
                </a:lnTo>
                <a:lnTo>
                  <a:pt x="508127" y="393890"/>
                </a:lnTo>
                <a:lnTo>
                  <a:pt x="486244" y="429251"/>
                </a:lnTo>
                <a:lnTo>
                  <a:pt x="459349" y="460696"/>
                </a:lnTo>
                <a:lnTo>
                  <a:pt x="427996" y="487670"/>
                </a:lnTo>
                <a:lnTo>
                  <a:pt x="392739" y="509617"/>
                </a:lnTo>
                <a:lnTo>
                  <a:pt x="354131" y="525981"/>
                </a:lnTo>
                <a:lnTo>
                  <a:pt x="312727" y="536207"/>
                </a:lnTo>
                <a:lnTo>
                  <a:pt x="269080" y="539739"/>
                </a:lnTo>
                <a:lnTo>
                  <a:pt x="247012" y="538845"/>
                </a:lnTo>
                <a:lnTo>
                  <a:pt x="204417" y="531896"/>
                </a:lnTo>
                <a:lnTo>
                  <a:pt x="164342" y="518532"/>
                </a:lnTo>
                <a:lnTo>
                  <a:pt x="127340" y="499307"/>
                </a:lnTo>
                <a:lnTo>
                  <a:pt x="93965" y="474777"/>
                </a:lnTo>
                <a:lnTo>
                  <a:pt x="64772" y="445498"/>
                </a:lnTo>
                <a:lnTo>
                  <a:pt x="40314" y="412025"/>
                </a:lnTo>
                <a:lnTo>
                  <a:pt x="21145" y="374915"/>
                </a:lnTo>
                <a:lnTo>
                  <a:pt x="7820" y="334722"/>
                </a:lnTo>
                <a:lnTo>
                  <a:pt x="891" y="292003"/>
                </a:lnTo>
                <a:lnTo>
                  <a:pt x="0" y="269869"/>
                </a:lnTo>
                <a:lnTo>
                  <a:pt x="891" y="247736"/>
                </a:lnTo>
                <a:lnTo>
                  <a:pt x="7820" y="205017"/>
                </a:lnTo>
                <a:lnTo>
                  <a:pt x="21145" y="164824"/>
                </a:lnTo>
                <a:lnTo>
                  <a:pt x="40314" y="127714"/>
                </a:lnTo>
                <a:lnTo>
                  <a:pt x="64772" y="94241"/>
                </a:lnTo>
                <a:lnTo>
                  <a:pt x="93965" y="64962"/>
                </a:lnTo>
                <a:lnTo>
                  <a:pt x="127340" y="40432"/>
                </a:lnTo>
                <a:lnTo>
                  <a:pt x="164342" y="21207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0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7"/>
                </a:lnTo>
                <a:lnTo>
                  <a:pt x="410821" y="40432"/>
                </a:lnTo>
                <a:lnTo>
                  <a:pt x="444195" y="64962"/>
                </a:lnTo>
                <a:lnTo>
                  <a:pt x="473389" y="94241"/>
                </a:lnTo>
                <a:lnTo>
                  <a:pt x="497847" y="127714"/>
                </a:lnTo>
                <a:lnTo>
                  <a:pt x="517016" y="164824"/>
                </a:lnTo>
                <a:lnTo>
                  <a:pt x="530341" y="205017"/>
                </a:lnTo>
                <a:lnTo>
                  <a:pt x="537269" y="247736"/>
                </a:lnTo>
                <a:lnTo>
                  <a:pt x="538161" y="26986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54124" y="4338616"/>
            <a:ext cx="1587" cy="498495"/>
          </a:xfrm>
          <a:custGeom>
            <a:avLst/>
            <a:gdLst/>
            <a:ahLst/>
            <a:cxnLst/>
            <a:rect l="l" t="t" r="r" b="b"/>
            <a:pathLst>
              <a:path w="1587" h="498495">
                <a:moveTo>
                  <a:pt x="1587" y="49849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38249" y="3240088"/>
            <a:ext cx="1587" cy="557201"/>
          </a:xfrm>
          <a:custGeom>
            <a:avLst/>
            <a:gdLst/>
            <a:ahLst/>
            <a:cxnLst/>
            <a:rect l="l" t="t" r="r" b="b"/>
            <a:pathLst>
              <a:path w="1587" h="557201">
                <a:moveTo>
                  <a:pt x="1587" y="5572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39835" y="3849676"/>
            <a:ext cx="0" cy="352417"/>
          </a:xfrm>
          <a:custGeom>
            <a:avLst/>
            <a:gdLst/>
            <a:ahLst/>
            <a:cxnLst/>
            <a:rect l="l" t="t" r="r" b="b"/>
            <a:pathLst>
              <a:path h="352417">
                <a:moveTo>
                  <a:pt x="0" y="0"/>
                </a:moveTo>
                <a:lnTo>
                  <a:pt x="0" y="35241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6973" y="41449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01849" y="42243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01850" y="416877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01849" y="3979863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01850" y="39227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1849" y="4092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01850" y="40354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01849" y="38655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01850" y="38465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97100" y="326072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97100" y="425132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7374" y="42100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27374" y="4154487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27374" y="3965575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27374" y="390842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27374" y="407828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27374" y="402113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27374" y="3851275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7374" y="383222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22624" y="3246438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624" y="4237039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38250" y="3240087"/>
            <a:ext cx="1985962" cy="25399"/>
          </a:xfrm>
          <a:custGeom>
            <a:avLst/>
            <a:gdLst/>
            <a:ahLst/>
            <a:cxnLst/>
            <a:rect l="l" t="t" r="r" b="b"/>
            <a:pathLst>
              <a:path w="1985962" h="25399">
                <a:moveTo>
                  <a:pt x="0" y="25399"/>
                </a:moveTo>
                <a:lnTo>
                  <a:pt x="19859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55712" y="4824414"/>
            <a:ext cx="1985961" cy="25399"/>
          </a:xfrm>
          <a:custGeom>
            <a:avLst/>
            <a:gdLst/>
            <a:ahLst/>
            <a:cxnLst/>
            <a:rect l="l" t="t" r="r" b="b"/>
            <a:pathLst>
              <a:path w="1985961" h="25399">
                <a:moveTo>
                  <a:pt x="0" y="25399"/>
                </a:moveTo>
                <a:lnTo>
                  <a:pt x="198596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08000" y="3940175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30362" y="388461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27412" y="3927475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614352" y="3354185"/>
            <a:ext cx="519545" cy="290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59062" y="3478213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71551" y="3420359"/>
            <a:ext cx="116123" cy="117906"/>
          </a:xfrm>
          <a:custGeom>
            <a:avLst/>
            <a:gdLst/>
            <a:ahLst/>
            <a:cxnLst/>
            <a:rect l="l" t="t" r="r" b="b"/>
            <a:pathLst>
              <a:path w="116123" h="117906">
                <a:moveTo>
                  <a:pt x="15345" y="0"/>
                </a:moveTo>
                <a:lnTo>
                  <a:pt x="7559" y="2009"/>
                </a:lnTo>
                <a:lnTo>
                  <a:pt x="433" y="14091"/>
                </a:lnTo>
                <a:lnTo>
                  <a:pt x="2440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09" y="115822"/>
                </a:lnTo>
                <a:lnTo>
                  <a:pt x="14776" y="117906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5412" y="354806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25662" y="309403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124075" y="4678362"/>
            <a:ext cx="13970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09787" y="292893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294311" y="3860800"/>
            <a:ext cx="3017835" cy="47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tabLst>
                <a:tab pos="1496060" algn="l"/>
              </a:tabLst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5" dirty="0">
                <a:latin typeface="Symbol"/>
                <a:cs typeface="Symbol"/>
              </a:rPr>
              <a:t> </a:t>
            </a:r>
            <a:r>
              <a:rPr sz="1800" spc="-15" dirty="0">
                <a:latin typeface="Symbol"/>
                <a:cs typeface="Symbol"/>
              </a:rPr>
              <a:t>−</a:t>
            </a:r>
            <a:r>
              <a:rPr sz="1800" spc="0" dirty="0">
                <a:latin typeface="Times New Roman"/>
                <a:cs typeface="Times New Roman"/>
              </a:rPr>
              <a:t>1	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5" dirty="0">
                <a:latin typeface="Symbol"/>
                <a:cs typeface="Symbol"/>
              </a:rPr>
              <a:t> </a:t>
            </a:r>
            <a:r>
              <a:rPr sz="1800" spc="-15" dirty="0">
                <a:latin typeface="Symbol"/>
                <a:cs typeface="Symbol"/>
              </a:rPr>
              <a:t>−</a:t>
            </a:r>
            <a:r>
              <a:rPr sz="1800" spc="0" dirty="0">
                <a:latin typeface="Times New Roman"/>
                <a:cs typeface="Times New Roman"/>
              </a:rPr>
              <a:t>0.8</a:t>
            </a:r>
            <a:r>
              <a:rPr sz="1800" spc="140" dirty="0">
                <a:latin typeface="Times New Roman"/>
                <a:cs typeface="Times New Roman"/>
              </a:rPr>
              <a:t>5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  <a:p>
            <a:pPr marL="660400">
              <a:lnSpc>
                <a:spcPts val="1560"/>
              </a:lnSpc>
            </a:pPr>
            <a:r>
              <a:rPr sz="1800" dirty="0">
                <a:latin typeface="Times New Roman"/>
                <a:cs typeface="Times New Roman"/>
              </a:rPr>
              <a:t>8.5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+</a:t>
            </a:r>
            <a:r>
              <a:rPr sz="1800" spc="-254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1.5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28916" y="3712765"/>
            <a:ext cx="8159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4795" algn="l"/>
                <a:tab pos="802640" algn="l"/>
              </a:tabLst>
            </a:pPr>
            <a:r>
              <a:rPr sz="1800" u="sng" dirty="0">
                <a:latin typeface="Times New Roman"/>
                <a:cs typeface="Times New Roman"/>
              </a:rPr>
              <a:t> 	8.5 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622550" y="685800"/>
            <a:ext cx="1054099" cy="1"/>
          </a:xfrm>
          <a:custGeom>
            <a:avLst/>
            <a:gdLst/>
            <a:ahLst/>
            <a:cxnLst/>
            <a:rect l="l" t="t" r="r" b="b"/>
            <a:pathLst>
              <a:path w="1054099" h="1">
                <a:moveTo>
                  <a:pt x="0" y="1"/>
                </a:moveTo>
                <a:lnTo>
                  <a:pt x="1054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7749" y="2225676"/>
            <a:ext cx="2628899" cy="28574"/>
          </a:xfrm>
          <a:custGeom>
            <a:avLst/>
            <a:gdLst/>
            <a:ahLst/>
            <a:cxnLst/>
            <a:rect l="l" t="t" r="r" b="b"/>
            <a:pathLst>
              <a:path w="2628899" h="28574">
                <a:moveTo>
                  <a:pt x="0" y="28574"/>
                </a:moveTo>
                <a:lnTo>
                  <a:pt x="2628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32062" y="123348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32062" y="11779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32062" y="989014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32062" y="931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32062" y="1101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32062" y="1044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32062" y="8747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32062" y="8556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27312" y="685801"/>
            <a:ext cx="0" cy="182562"/>
          </a:xfrm>
          <a:custGeom>
            <a:avLst/>
            <a:gdLst/>
            <a:ahLst/>
            <a:cxnLst/>
            <a:rect l="l" t="t" r="r" b="b"/>
            <a:pathLst>
              <a:path h="182562">
                <a:moveTo>
                  <a:pt x="0" y="0"/>
                </a:moveTo>
                <a:lnTo>
                  <a:pt x="0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63239" y="731520"/>
            <a:ext cx="523701" cy="290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09912" y="855664"/>
            <a:ext cx="303407" cy="1465"/>
          </a:xfrm>
          <a:custGeom>
            <a:avLst/>
            <a:gdLst/>
            <a:ahLst/>
            <a:cxnLst/>
            <a:rect l="l" t="t" r="r" b="b"/>
            <a:pathLst>
              <a:path w="303407" h="1465">
                <a:moveTo>
                  <a:pt x="0" y="0"/>
                </a:moveTo>
                <a:lnTo>
                  <a:pt x="303407" y="1465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22401" y="797808"/>
            <a:ext cx="116123" cy="117908"/>
          </a:xfrm>
          <a:custGeom>
            <a:avLst/>
            <a:gdLst/>
            <a:ahLst/>
            <a:cxnLst/>
            <a:rect l="l" t="t" r="r" b="b"/>
            <a:pathLst>
              <a:path w="116123" h="117908">
                <a:moveTo>
                  <a:pt x="15345" y="0"/>
                </a:moveTo>
                <a:lnTo>
                  <a:pt x="7559" y="2009"/>
                </a:lnTo>
                <a:lnTo>
                  <a:pt x="433" y="14091"/>
                </a:lnTo>
                <a:lnTo>
                  <a:pt x="2440" y="21878"/>
                </a:lnTo>
                <a:lnTo>
                  <a:pt x="65714" y="59198"/>
                </a:lnTo>
                <a:lnTo>
                  <a:pt x="2084" y="95905"/>
                </a:lnTo>
                <a:lnTo>
                  <a:pt x="0" y="103672"/>
                </a:lnTo>
                <a:lnTo>
                  <a:pt x="7010" y="115824"/>
                </a:lnTo>
                <a:lnTo>
                  <a:pt x="14776" y="117908"/>
                </a:lnTo>
                <a:lnTo>
                  <a:pt x="116123" y="59442"/>
                </a:lnTo>
                <a:lnTo>
                  <a:pt x="153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175000" y="90646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584450" y="2090737"/>
            <a:ext cx="14986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ts val="186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55875" y="358775"/>
            <a:ext cx="230504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57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355850" y="1449389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1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399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1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68575" y="1835232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35249" y="175895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55875" y="1582738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24137" y="1265239"/>
            <a:ext cx="0" cy="182562"/>
          </a:xfrm>
          <a:custGeom>
            <a:avLst/>
            <a:gdLst/>
            <a:ahLst/>
            <a:cxnLst/>
            <a:rect l="l" t="t" r="r" b="b"/>
            <a:pathLst>
              <a:path h="182562">
                <a:moveTo>
                  <a:pt x="0" y="0"/>
                </a:moveTo>
                <a:lnTo>
                  <a:pt x="0" y="182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59062" y="1982788"/>
            <a:ext cx="0" cy="242887"/>
          </a:xfrm>
          <a:custGeom>
            <a:avLst/>
            <a:gdLst/>
            <a:ahLst/>
            <a:cxnLst/>
            <a:rect l="l" t="t" r="r" b="b"/>
            <a:pathLst>
              <a:path h="242887">
                <a:moveTo>
                  <a:pt x="0" y="0"/>
                </a:moveTo>
                <a:lnTo>
                  <a:pt x="0" y="2428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856037" y="1363662"/>
            <a:ext cx="4908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30" dirty="0">
                <a:latin typeface="Times New Roman"/>
                <a:cs typeface="Times New Roman"/>
              </a:rPr>
              <a:t>5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065337" y="8937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924050" y="1573212"/>
            <a:ext cx="393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0" dirty="0">
                <a:latin typeface="Times New Roman"/>
                <a:cs typeface="Times New Roman"/>
              </a:rPr>
              <a:t>4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668463" y="615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87513" y="615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76425" y="615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55563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31988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62126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19276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89138" y="615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46288" y="6159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84388" y="711200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4738" y="711200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8512" y="1244225"/>
            <a:ext cx="533399" cy="506719"/>
          </a:xfrm>
          <a:custGeom>
            <a:avLst/>
            <a:gdLst/>
            <a:ahLst/>
            <a:cxnLst/>
            <a:rect l="l" t="t" r="r" b="b"/>
            <a:pathLst>
              <a:path w="533399" h="506719">
                <a:moveTo>
                  <a:pt x="0" y="253359"/>
                </a:moveTo>
                <a:lnTo>
                  <a:pt x="3490" y="294456"/>
                </a:lnTo>
                <a:lnTo>
                  <a:pt x="13596" y="333441"/>
                </a:lnTo>
                <a:lnTo>
                  <a:pt x="29768" y="369793"/>
                </a:lnTo>
                <a:lnTo>
                  <a:pt x="51457" y="402990"/>
                </a:lnTo>
                <a:lnTo>
                  <a:pt x="78114" y="432512"/>
                </a:lnTo>
                <a:lnTo>
                  <a:pt x="109190" y="457836"/>
                </a:lnTo>
                <a:lnTo>
                  <a:pt x="144135" y="478440"/>
                </a:lnTo>
                <a:lnTo>
                  <a:pt x="182402" y="493803"/>
                </a:lnTo>
                <a:lnTo>
                  <a:pt x="223439" y="503403"/>
                </a:lnTo>
                <a:lnTo>
                  <a:pt x="266700" y="506719"/>
                </a:lnTo>
                <a:lnTo>
                  <a:pt x="288573" y="505879"/>
                </a:lnTo>
                <a:lnTo>
                  <a:pt x="330791" y="499356"/>
                </a:lnTo>
                <a:lnTo>
                  <a:pt x="370511" y="486809"/>
                </a:lnTo>
                <a:lnTo>
                  <a:pt x="407186" y="468760"/>
                </a:lnTo>
                <a:lnTo>
                  <a:pt x="440265" y="445731"/>
                </a:lnTo>
                <a:lnTo>
                  <a:pt x="469200" y="418243"/>
                </a:lnTo>
                <a:lnTo>
                  <a:pt x="493442" y="386819"/>
                </a:lnTo>
                <a:lnTo>
                  <a:pt x="512441" y="351978"/>
                </a:lnTo>
                <a:lnTo>
                  <a:pt x="525648" y="314245"/>
                </a:lnTo>
                <a:lnTo>
                  <a:pt x="532515" y="274139"/>
                </a:lnTo>
                <a:lnTo>
                  <a:pt x="533399" y="253359"/>
                </a:lnTo>
                <a:lnTo>
                  <a:pt x="532515" y="232580"/>
                </a:lnTo>
                <a:lnTo>
                  <a:pt x="525648" y="192474"/>
                </a:lnTo>
                <a:lnTo>
                  <a:pt x="512441" y="154740"/>
                </a:lnTo>
                <a:lnTo>
                  <a:pt x="493442" y="119900"/>
                </a:lnTo>
                <a:lnTo>
                  <a:pt x="469200" y="88475"/>
                </a:lnTo>
                <a:lnTo>
                  <a:pt x="440265" y="60988"/>
                </a:lnTo>
                <a:lnTo>
                  <a:pt x="407186" y="37959"/>
                </a:lnTo>
                <a:lnTo>
                  <a:pt x="370511" y="19910"/>
                </a:lnTo>
                <a:lnTo>
                  <a:pt x="330791" y="7363"/>
                </a:lnTo>
                <a:lnTo>
                  <a:pt x="288573" y="839"/>
                </a:lnTo>
                <a:lnTo>
                  <a:pt x="266700" y="0"/>
                </a:lnTo>
                <a:lnTo>
                  <a:pt x="244826" y="839"/>
                </a:lnTo>
                <a:lnTo>
                  <a:pt x="202608" y="7363"/>
                </a:lnTo>
                <a:lnTo>
                  <a:pt x="162888" y="19910"/>
                </a:lnTo>
                <a:lnTo>
                  <a:pt x="126213" y="37959"/>
                </a:lnTo>
                <a:lnTo>
                  <a:pt x="93134" y="60988"/>
                </a:lnTo>
                <a:lnTo>
                  <a:pt x="64199" y="88475"/>
                </a:lnTo>
                <a:lnTo>
                  <a:pt x="39957" y="119900"/>
                </a:lnTo>
                <a:lnTo>
                  <a:pt x="20958" y="154740"/>
                </a:lnTo>
                <a:lnTo>
                  <a:pt x="7751" y="192474"/>
                </a:lnTo>
                <a:lnTo>
                  <a:pt x="884" y="232580"/>
                </a:lnTo>
                <a:lnTo>
                  <a:pt x="0" y="25335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11631" y="1385521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78306" y="1313211"/>
            <a:ext cx="0" cy="144778"/>
          </a:xfrm>
          <a:custGeom>
            <a:avLst/>
            <a:gdLst/>
            <a:ahLst/>
            <a:cxnLst/>
            <a:rect l="l" t="t" r="r" b="b"/>
            <a:pathLst>
              <a:path h="144778">
                <a:moveTo>
                  <a:pt x="0" y="0"/>
                </a:moveTo>
                <a:lnTo>
                  <a:pt x="0" y="14477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47750" y="1750944"/>
            <a:ext cx="1587" cy="511244"/>
          </a:xfrm>
          <a:custGeom>
            <a:avLst/>
            <a:gdLst/>
            <a:ahLst/>
            <a:cxnLst/>
            <a:rect l="l" t="t" r="r" b="b"/>
            <a:pathLst>
              <a:path w="1587" h="511244">
                <a:moveTo>
                  <a:pt x="0" y="51124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89811" y="700089"/>
            <a:ext cx="1587" cy="529341"/>
          </a:xfrm>
          <a:custGeom>
            <a:avLst/>
            <a:gdLst/>
            <a:ahLst/>
            <a:cxnLst/>
            <a:rect l="l" t="t" r="r" b="b"/>
            <a:pathLst>
              <a:path w="1587" h="529341">
                <a:moveTo>
                  <a:pt x="0" y="52934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676400" y="2349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7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571875" y="16129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63525" y="1312862"/>
            <a:ext cx="8813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34695" algn="l"/>
                <a:tab pos="868044" algn="l"/>
              </a:tabLst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45" dirty="0">
                <a:latin typeface="Times New Roman"/>
                <a:cs typeface="Times New Roman"/>
              </a:rPr>
              <a:t>7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571875" y="15573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71875" y="13684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71875" y="13112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71875" y="14811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71875" y="14239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571875" y="12541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71875" y="1235075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67125" y="64928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67125" y="16398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3A0BE06-4195-AB48-B72E-A16F1348FFE2}"/>
                  </a:ext>
                </a:extLst>
              </p14:cNvPr>
              <p14:cNvContentPartPr/>
              <p14:nvPr/>
            </p14:nvContentPartPr>
            <p14:xfrm>
              <a:off x="7246217" y="389772"/>
              <a:ext cx="90720" cy="640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3A0BE06-4195-AB48-B72E-A16F1348FF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8217" y="372132"/>
                <a:ext cx="126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0247F94-F674-D742-9767-C3D2E9936AF8}"/>
                  </a:ext>
                </a:extLst>
              </p14:cNvPr>
              <p14:cNvContentPartPr/>
              <p14:nvPr/>
            </p14:nvContentPartPr>
            <p14:xfrm>
              <a:off x="6297977" y="358092"/>
              <a:ext cx="88920" cy="81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0247F94-F674-D742-9767-C3D2E9936A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0337" y="340452"/>
                <a:ext cx="124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AB6239B-7CC0-FD4B-BE33-72888E217FE1}"/>
                  </a:ext>
                </a:extLst>
              </p14:cNvPr>
              <p14:cNvContentPartPr/>
              <p14:nvPr/>
            </p14:nvContentPartPr>
            <p14:xfrm>
              <a:off x="5695337" y="386532"/>
              <a:ext cx="46800" cy="457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AB6239B-7CC0-FD4B-BE33-72888E217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7337" y="368532"/>
                <a:ext cx="82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68BDD7E-211A-C042-8283-EDB19FDC5C10}"/>
                  </a:ext>
                </a:extLst>
              </p14:cNvPr>
              <p14:cNvContentPartPr/>
              <p14:nvPr/>
            </p14:nvContentPartPr>
            <p14:xfrm>
              <a:off x="5642057" y="1969452"/>
              <a:ext cx="57960" cy="504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68BDD7E-211A-C042-8283-EDB19FDC5C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4417" y="1951452"/>
                <a:ext cx="93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B174643-6C6A-E642-8031-9BE332C3B8CF}"/>
                  </a:ext>
                </a:extLst>
              </p14:cNvPr>
              <p14:cNvContentPartPr/>
              <p14:nvPr/>
            </p14:nvContentPartPr>
            <p14:xfrm>
              <a:off x="7263137" y="1971612"/>
              <a:ext cx="46080" cy="579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B174643-6C6A-E642-8031-9BE332C3B8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5497" y="1953612"/>
                <a:ext cx="8172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396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698" y="1781175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538163" y="269875"/>
                </a:moveTo>
                <a:lnTo>
                  <a:pt x="534642" y="226099"/>
                </a:lnTo>
                <a:lnTo>
                  <a:pt x="524445" y="184573"/>
                </a:lnTo>
                <a:lnTo>
                  <a:pt x="508129" y="145851"/>
                </a:lnTo>
                <a:lnTo>
                  <a:pt x="486246" y="110490"/>
                </a:lnTo>
                <a:lnTo>
                  <a:pt x="459351" y="79044"/>
                </a:lnTo>
                <a:lnTo>
                  <a:pt x="427998" y="52070"/>
                </a:lnTo>
                <a:lnTo>
                  <a:pt x="392740" y="30122"/>
                </a:lnTo>
                <a:lnTo>
                  <a:pt x="354132" y="13758"/>
                </a:lnTo>
                <a:lnTo>
                  <a:pt x="312728" y="3532"/>
                </a:lnTo>
                <a:lnTo>
                  <a:pt x="269081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1" y="499316"/>
                </a:lnTo>
                <a:lnTo>
                  <a:pt x="164343" y="518541"/>
                </a:lnTo>
                <a:lnTo>
                  <a:pt x="204418" y="531906"/>
                </a:lnTo>
                <a:lnTo>
                  <a:pt x="247013" y="538855"/>
                </a:lnTo>
                <a:lnTo>
                  <a:pt x="269081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2037" y="1243014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6162" y="23225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7748" y="19177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4886" y="18891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0" y="1768575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6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618" y="215330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0293" y="2077010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15242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0525" y="190194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9737" y="1230314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0"/>
                </a:moveTo>
                <a:lnTo>
                  <a:pt x="1588" y="5382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1798" y="231764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0"/>
                </a:moveTo>
                <a:lnTo>
                  <a:pt x="1588" y="5573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4937" y="12382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373" y="1123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0462" y="112395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331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317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602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616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7112" y="12382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325" y="12366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925" y="12366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2937" y="2193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2937" y="21383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2937" y="194945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2937" y="18923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2937" y="2062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2937" y="2005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2937" y="18351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2937" y="18161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8187" y="12303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8187" y="22209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1800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6237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7325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017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1003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288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302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3975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78187" y="12350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68787" y="12350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9900" y="2854323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9262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3698" y="274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4787" y="27495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763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2749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034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0048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81437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5650" y="28622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6249" y="28622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3624" y="1243012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16662" y="22367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6660" y="2181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16662" y="19923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6660" y="1935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16662" y="2105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16660" y="2047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6662" y="1878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6662" y="18589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11912" y="12731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11912" y="22637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5050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29485" y="113030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40573" y="1130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342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5328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9613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2627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07225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21437" y="124301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12037" y="1243012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3048" y="22082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93048" y="21526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93048" y="196373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93048" y="19065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93048" y="2076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93048" y="20193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93048" y="18494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93048" y="18303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88298" y="1244601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88298" y="223520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54573" y="2849562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923925" y="186848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266950" y="8763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19537" y="768350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33762" y="18796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25875" y="29210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76837" y="1924050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534150" y="19542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42137" y="8699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04187" y="19288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585363" y="1824642"/>
            <a:ext cx="295101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32797" y="1851025"/>
            <a:ext cx="1502" cy="446283"/>
          </a:xfrm>
          <a:custGeom>
            <a:avLst/>
            <a:gdLst/>
            <a:ahLst/>
            <a:cxnLst/>
            <a:rect l="l" t="t" r="r" b="b"/>
            <a:pathLst>
              <a:path w="1502" h="446283">
                <a:moveTo>
                  <a:pt x="1502" y="0"/>
                </a:moveTo>
                <a:lnTo>
                  <a:pt x="0" y="446283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74099" y="2206453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3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6" h="116058">
                <a:moveTo>
                  <a:pt x="103794" y="302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0"/>
                </a:lnTo>
                <a:lnTo>
                  <a:pt x="103794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635875" y="1489075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2428" y="452121"/>
            <a:ext cx="117094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 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88740" y="4784407"/>
            <a:ext cx="44132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halkboard"/>
                <a:cs typeface="Chalkboard"/>
              </a:rPr>
              <a:t>Fi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</a:t>
            </a:r>
            <a:endParaRPr sz="1800">
              <a:latin typeface="Chalkboard"/>
              <a:cs typeface="Chalkboar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21200" y="4789487"/>
            <a:ext cx="49530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3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r>
              <a:rPr sz="1800" spc="-95" dirty="0">
                <a:latin typeface="Symbol"/>
                <a:cs typeface="Symbol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A429B6C-DCF4-2C41-9B48-9E30341F8B91}"/>
                  </a:ext>
                </a:extLst>
              </p14:cNvPr>
              <p14:cNvContentPartPr/>
              <p14:nvPr/>
            </p14:nvContentPartPr>
            <p14:xfrm>
              <a:off x="3258497" y="2810772"/>
              <a:ext cx="56880" cy="109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A429B6C-DCF4-2C41-9B48-9E30341F8B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0857" y="2793132"/>
                <a:ext cx="92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FA8584-EA22-1347-BE87-24CAFCC61998}"/>
                  </a:ext>
                </a:extLst>
              </p14:cNvPr>
              <p14:cNvContentPartPr/>
              <p14:nvPr/>
            </p14:nvContentPartPr>
            <p14:xfrm>
              <a:off x="3263897" y="1239012"/>
              <a:ext cx="57240" cy="432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FA8584-EA22-1347-BE87-24CAFCC61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6257" y="1221372"/>
                <a:ext cx="928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6CD99D9-FFC2-1147-9757-E5E52392E082}"/>
                  </a:ext>
                </a:extLst>
              </p14:cNvPr>
              <p14:cNvContentPartPr/>
              <p14:nvPr/>
            </p14:nvContentPartPr>
            <p14:xfrm>
              <a:off x="4871657" y="1206612"/>
              <a:ext cx="39600" cy="52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6CD99D9-FFC2-1147-9757-E5E52392E0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3657" y="1188612"/>
                <a:ext cx="752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5E25CFE-5021-A341-8D4B-44F7284F9428}"/>
                  </a:ext>
                </a:extLst>
              </p14:cNvPr>
              <p14:cNvContentPartPr/>
              <p14:nvPr/>
            </p14:nvContentPartPr>
            <p14:xfrm>
              <a:off x="4824497" y="2835252"/>
              <a:ext cx="121320" cy="46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5E25CFE-5021-A341-8D4B-44F7284F94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6857" y="2817252"/>
                <a:ext cx="1569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1BC4BC3-994E-6241-9F97-94152ADD28F5}"/>
                  </a:ext>
                </a:extLst>
              </p14:cNvPr>
              <p14:cNvContentPartPr/>
              <p14:nvPr/>
            </p14:nvContentPartPr>
            <p14:xfrm>
              <a:off x="6408857" y="2847852"/>
              <a:ext cx="45000" cy="46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1BC4BC3-994E-6241-9F97-94152ADD28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0857" y="2829852"/>
                <a:ext cx="80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65DA9A5-8E51-7246-9EF2-8EA2E93F3CF3}"/>
                  </a:ext>
                </a:extLst>
              </p14:cNvPr>
              <p14:cNvContentPartPr/>
              <p14:nvPr/>
            </p14:nvContentPartPr>
            <p14:xfrm>
              <a:off x="6389777" y="1266012"/>
              <a:ext cx="50760" cy="39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65DA9A5-8E51-7246-9EF2-8EA2E93F3C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72137" y="1248012"/>
                <a:ext cx="8640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38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698" y="1781175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538163" y="269875"/>
                </a:moveTo>
                <a:lnTo>
                  <a:pt x="534642" y="226099"/>
                </a:lnTo>
                <a:lnTo>
                  <a:pt x="524445" y="184573"/>
                </a:lnTo>
                <a:lnTo>
                  <a:pt x="508129" y="145851"/>
                </a:lnTo>
                <a:lnTo>
                  <a:pt x="486246" y="110490"/>
                </a:lnTo>
                <a:lnTo>
                  <a:pt x="459351" y="79044"/>
                </a:lnTo>
                <a:lnTo>
                  <a:pt x="427998" y="52070"/>
                </a:lnTo>
                <a:lnTo>
                  <a:pt x="392740" y="30122"/>
                </a:lnTo>
                <a:lnTo>
                  <a:pt x="354132" y="13758"/>
                </a:lnTo>
                <a:lnTo>
                  <a:pt x="312728" y="3532"/>
                </a:lnTo>
                <a:lnTo>
                  <a:pt x="269081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1" y="499316"/>
                </a:lnTo>
                <a:lnTo>
                  <a:pt x="164343" y="518541"/>
                </a:lnTo>
                <a:lnTo>
                  <a:pt x="204418" y="531906"/>
                </a:lnTo>
                <a:lnTo>
                  <a:pt x="247013" y="538855"/>
                </a:lnTo>
                <a:lnTo>
                  <a:pt x="269081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2037" y="1243014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6162" y="2322513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7748" y="191770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4886" y="18891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0" y="1768575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6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618" y="215330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0293" y="2077010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15242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0525" y="190194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9737" y="1230314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0"/>
                </a:moveTo>
                <a:lnTo>
                  <a:pt x="1588" y="5382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1798" y="231764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0"/>
                </a:moveTo>
                <a:lnTo>
                  <a:pt x="1588" y="5573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4937" y="123825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373" y="112395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0462" y="112395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331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317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6025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6162" y="112395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7112" y="12382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1325" y="12366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925" y="12366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2937" y="2193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2937" y="21383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2937" y="194945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2937" y="18923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2937" y="2062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2937" y="2005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2937" y="18351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2937" y="18161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8187" y="12303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8187" y="22209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1800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6237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7325" y="1122363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017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1003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2887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3025" y="11223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3975" y="12366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78187" y="12350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68787" y="12350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9900" y="2854323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9262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3698" y="2749550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4787" y="27495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763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2749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0348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00487" y="27495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81437" y="28638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5650" y="286226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6249" y="2862262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3624" y="1243012"/>
            <a:ext cx="1547812" cy="1"/>
          </a:xfrm>
          <a:custGeom>
            <a:avLst/>
            <a:gdLst/>
            <a:ahLst/>
            <a:cxnLst/>
            <a:rect l="l" t="t" r="r" b="b"/>
            <a:pathLst>
              <a:path w="1547812" h="1">
                <a:moveTo>
                  <a:pt x="0" y="1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16662" y="22367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6660" y="2181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16662" y="19923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6660" y="1935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16662" y="2105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16660" y="2047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6662" y="1878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6662" y="18589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11912" y="12731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11912" y="22637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5050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29485" y="1130300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40573" y="1130300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342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5328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9613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26275" y="11303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07225" y="12446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21437" y="1243012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12037" y="1243012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3048" y="220821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93048" y="21526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93048" y="196373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93048" y="19065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93048" y="2076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93048" y="20193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93048" y="18494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93048" y="183038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88298" y="1244601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88298" y="223520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54573" y="2849562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923925" y="186848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266950" y="8763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19537" y="768350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33762" y="18796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25875" y="2921000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76837" y="1924050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534150" y="19542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42137" y="86995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04187" y="192881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585363" y="1824642"/>
            <a:ext cx="295101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32797" y="1851025"/>
            <a:ext cx="1502" cy="446283"/>
          </a:xfrm>
          <a:custGeom>
            <a:avLst/>
            <a:gdLst/>
            <a:ahLst/>
            <a:cxnLst/>
            <a:rect l="l" t="t" r="r" b="b"/>
            <a:pathLst>
              <a:path w="1502" h="446283">
                <a:moveTo>
                  <a:pt x="1502" y="0"/>
                </a:moveTo>
                <a:lnTo>
                  <a:pt x="0" y="446283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74099" y="2206453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3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6" h="116058">
                <a:moveTo>
                  <a:pt x="103794" y="302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0"/>
                </a:lnTo>
                <a:lnTo>
                  <a:pt x="103794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635875" y="1489075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03575" y="893762"/>
            <a:ext cx="13970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224212" y="263525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02187" y="10588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802187" y="2690812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13487" y="903287"/>
            <a:ext cx="167640" cy="475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59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384925" y="2690812"/>
            <a:ext cx="142875" cy="554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1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781550" y="90328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235325" y="2895600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508498" y="4654550"/>
            <a:ext cx="538164" cy="539749"/>
          </a:xfrm>
          <a:custGeom>
            <a:avLst/>
            <a:gdLst/>
            <a:ahLst/>
            <a:cxnLst/>
            <a:rect l="l" t="t" r="r" b="b"/>
            <a:pathLst>
              <a:path w="538164" h="539749">
                <a:moveTo>
                  <a:pt x="538164" y="269874"/>
                </a:moveTo>
                <a:lnTo>
                  <a:pt x="534642" y="226099"/>
                </a:lnTo>
                <a:lnTo>
                  <a:pt x="524446" y="184573"/>
                </a:lnTo>
                <a:lnTo>
                  <a:pt x="508129" y="145851"/>
                </a:lnTo>
                <a:lnTo>
                  <a:pt x="486246" y="110490"/>
                </a:lnTo>
                <a:lnTo>
                  <a:pt x="459351" y="79044"/>
                </a:lnTo>
                <a:lnTo>
                  <a:pt x="427998" y="52070"/>
                </a:lnTo>
                <a:lnTo>
                  <a:pt x="392740" y="30122"/>
                </a:lnTo>
                <a:lnTo>
                  <a:pt x="354132" y="13758"/>
                </a:lnTo>
                <a:lnTo>
                  <a:pt x="312728" y="3532"/>
                </a:lnTo>
                <a:lnTo>
                  <a:pt x="269082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8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6" y="474786"/>
                </a:lnTo>
                <a:lnTo>
                  <a:pt x="127341" y="499316"/>
                </a:lnTo>
                <a:lnTo>
                  <a:pt x="164343" y="518541"/>
                </a:lnTo>
                <a:lnTo>
                  <a:pt x="204418" y="531906"/>
                </a:lnTo>
                <a:lnTo>
                  <a:pt x="247013" y="538855"/>
                </a:lnTo>
                <a:lnTo>
                  <a:pt x="269082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8"/>
                </a:lnTo>
                <a:lnTo>
                  <a:pt x="537272" y="292008"/>
                </a:lnTo>
                <a:lnTo>
                  <a:pt x="538164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95837" y="4116389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79962" y="5195887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81548" y="4791075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38686" y="47625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06737" y="50673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06737" y="50117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106737" y="48228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06737" y="47656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06737" y="49355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06737" y="48783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06737" y="47085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06737" y="46894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01987" y="410368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01987" y="5094287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65600" y="41116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0037" y="399732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21125" y="39973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63975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33837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76687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6825" y="39973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787775" y="411162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01987" y="4110036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0" y="1588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92587" y="4110036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0" y="1588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63700" y="5727698"/>
            <a:ext cx="1547812" cy="0"/>
          </a:xfrm>
          <a:custGeom>
            <a:avLst/>
            <a:gdLst/>
            <a:ahLst/>
            <a:cxnLst/>
            <a:rect l="l" t="t" r="r" b="b"/>
            <a:pathLst>
              <a:path w="1547812">
                <a:moveTo>
                  <a:pt x="0" y="0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83062" y="57372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127498" y="562292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38587" y="562292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81437" y="562292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51300" y="56229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94150" y="562292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24287" y="56229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05237" y="573722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219450" y="5735636"/>
            <a:ext cx="566738" cy="1587"/>
          </a:xfrm>
          <a:custGeom>
            <a:avLst/>
            <a:gdLst/>
            <a:ahLst/>
            <a:cxnLst/>
            <a:rect l="l" t="t" r="r" b="b"/>
            <a:pathLst>
              <a:path w="566738" h="1587">
                <a:moveTo>
                  <a:pt x="0" y="1587"/>
                </a:moveTo>
                <a:lnTo>
                  <a:pt x="56673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10049" y="5735636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797425" y="4117974"/>
            <a:ext cx="1547812" cy="0"/>
          </a:xfrm>
          <a:custGeom>
            <a:avLst/>
            <a:gdLst/>
            <a:ahLst/>
            <a:cxnLst/>
            <a:rect l="l" t="t" r="r" b="b"/>
            <a:pathLst>
              <a:path w="1547812">
                <a:moveTo>
                  <a:pt x="0" y="0"/>
                </a:moveTo>
                <a:lnTo>
                  <a:pt x="154781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40462" y="5110162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40462" y="505460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40462" y="486568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40462" y="48085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40462" y="49784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40462" y="49212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40462" y="47513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40462" y="47323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35712" y="414655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35712" y="513715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08850" y="4119564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53285" y="40052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0"/>
                </a:moveTo>
                <a:lnTo>
                  <a:pt x="55563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64375" y="400526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07225" y="4005262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77087" y="4005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19937" y="4005262"/>
            <a:ext cx="57150" cy="209550"/>
          </a:xfrm>
          <a:custGeom>
            <a:avLst/>
            <a:gdLst/>
            <a:ahLst/>
            <a:cxnLst/>
            <a:rect l="l" t="t" r="r" b="b"/>
            <a:pathLst>
              <a:path w="57150" h="209550">
                <a:moveTo>
                  <a:pt x="0" y="0"/>
                </a:moveTo>
                <a:lnTo>
                  <a:pt x="5715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50075" y="40052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31025" y="4119562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45237" y="4117974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35837" y="4117974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0" y="1588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16848" y="50831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816848" y="502761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816848" y="483870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16848" y="478155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816848" y="495141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16848" y="48942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16848" y="47244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16848" y="47053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912098" y="4119562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12098" y="5110162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78375" y="5722937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3843337" y="3641725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357562" y="47545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749675" y="579437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100637" y="4797425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457950" y="48275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865935" y="37433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027985" y="48021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7510548" y="4696690"/>
            <a:ext cx="290945" cy="66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6596" y="4724400"/>
            <a:ext cx="1502" cy="447870"/>
          </a:xfrm>
          <a:custGeom>
            <a:avLst/>
            <a:gdLst/>
            <a:ahLst/>
            <a:cxnLst/>
            <a:rect l="l" t="t" r="r" b="b"/>
            <a:pathLst>
              <a:path w="1502" h="447870">
                <a:moveTo>
                  <a:pt x="1502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97896" y="5081416"/>
            <a:ext cx="117908" cy="116058"/>
          </a:xfrm>
          <a:custGeom>
            <a:avLst/>
            <a:gdLst/>
            <a:ahLst/>
            <a:cxnLst/>
            <a:rect l="l" t="t" r="r" b="b"/>
            <a:pathLst>
              <a:path w="117908" h="116058">
                <a:moveTo>
                  <a:pt x="14213" y="0"/>
                </a:moveTo>
                <a:lnTo>
                  <a:pt x="2073" y="7028"/>
                </a:lnTo>
                <a:lnTo>
                  <a:pt x="0" y="14796"/>
                </a:lnTo>
                <a:lnTo>
                  <a:pt x="58615" y="116058"/>
                </a:lnTo>
                <a:lnTo>
                  <a:pt x="88248" y="65648"/>
                </a:lnTo>
                <a:lnTo>
                  <a:pt x="58784" y="65648"/>
                </a:lnTo>
                <a:lnTo>
                  <a:pt x="21983" y="2072"/>
                </a:lnTo>
                <a:lnTo>
                  <a:pt x="14213" y="0"/>
                </a:lnTo>
                <a:close/>
              </a:path>
              <a:path w="117908" h="116058">
                <a:moveTo>
                  <a:pt x="103794" y="300"/>
                </a:moveTo>
                <a:lnTo>
                  <a:pt x="96012" y="2321"/>
                </a:lnTo>
                <a:lnTo>
                  <a:pt x="58784" y="65648"/>
                </a:lnTo>
                <a:lnTo>
                  <a:pt x="88248" y="65648"/>
                </a:lnTo>
                <a:lnTo>
                  <a:pt x="117908" y="15193"/>
                </a:lnTo>
                <a:lnTo>
                  <a:pt x="115887" y="7409"/>
                </a:lnTo>
                <a:lnTo>
                  <a:pt x="103794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7559675" y="436245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127375" y="3767137"/>
            <a:ext cx="13970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148012" y="5508624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725987" y="393223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725987" y="5564187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237287" y="3776662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308725" y="5564187"/>
            <a:ext cx="142875" cy="554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1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705350" y="37766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159125" y="5768974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384298" y="4649788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538163" y="269875"/>
                </a:moveTo>
                <a:lnTo>
                  <a:pt x="534642" y="313650"/>
                </a:lnTo>
                <a:lnTo>
                  <a:pt x="524445" y="355176"/>
                </a:lnTo>
                <a:lnTo>
                  <a:pt x="508129" y="393898"/>
                </a:lnTo>
                <a:lnTo>
                  <a:pt x="486246" y="429259"/>
                </a:lnTo>
                <a:lnTo>
                  <a:pt x="459351" y="460705"/>
                </a:lnTo>
                <a:lnTo>
                  <a:pt x="427998" y="487679"/>
                </a:lnTo>
                <a:lnTo>
                  <a:pt x="392740" y="509627"/>
                </a:lnTo>
                <a:lnTo>
                  <a:pt x="354132" y="525991"/>
                </a:lnTo>
                <a:lnTo>
                  <a:pt x="312728" y="536217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1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6" y="64963"/>
                </a:lnTo>
                <a:lnTo>
                  <a:pt x="127341" y="40433"/>
                </a:lnTo>
                <a:lnTo>
                  <a:pt x="164343" y="21208"/>
                </a:lnTo>
                <a:lnTo>
                  <a:pt x="204418" y="7843"/>
                </a:lnTo>
                <a:lnTo>
                  <a:pt x="247013" y="894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1"/>
                </a:lnTo>
                <a:lnTo>
                  <a:pt x="537271" y="247741"/>
                </a:lnTo>
                <a:lnTo>
                  <a:pt x="538163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671638" y="5189538"/>
            <a:ext cx="1588" cy="538161"/>
          </a:xfrm>
          <a:custGeom>
            <a:avLst/>
            <a:gdLst/>
            <a:ahLst/>
            <a:cxnLst/>
            <a:rect l="l" t="t" r="r" b="b"/>
            <a:pathLst>
              <a:path w="1588" h="538161">
                <a:moveTo>
                  <a:pt x="1588" y="53816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55763" y="4090988"/>
            <a:ext cx="1588" cy="557211"/>
          </a:xfrm>
          <a:custGeom>
            <a:avLst/>
            <a:gdLst/>
            <a:ahLst/>
            <a:cxnLst/>
            <a:rect l="l" t="t" r="r" b="b"/>
            <a:pathLst>
              <a:path w="1588" h="557211">
                <a:moveTo>
                  <a:pt x="1588" y="5572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657349" y="4700587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14486" y="499586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42862" y="85725"/>
                </a:lnTo>
                <a:lnTo>
                  <a:pt x="85725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33625" y="50974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333625" y="504190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333625" y="485298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33625" y="47958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33625" y="49657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33625" y="49085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333625" y="47386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333625" y="47196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428875" y="41338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28875" y="51244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655762" y="4110037"/>
            <a:ext cx="1539874" cy="15874"/>
          </a:xfrm>
          <a:custGeom>
            <a:avLst/>
            <a:gdLst/>
            <a:ahLst/>
            <a:cxnLst/>
            <a:rect l="l" t="t" r="r" b="b"/>
            <a:pathLst>
              <a:path w="1539874" h="15874">
                <a:moveTo>
                  <a:pt x="0" y="15874"/>
                </a:moveTo>
                <a:lnTo>
                  <a:pt x="15398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2543175" y="44164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890587" y="4775200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6582903-A0FA-854D-B020-DD691105551E}"/>
                  </a:ext>
                </a:extLst>
              </p14:cNvPr>
              <p14:cNvContentPartPr/>
              <p14:nvPr/>
            </p14:nvContentPartPr>
            <p14:xfrm>
              <a:off x="3226817" y="2789532"/>
              <a:ext cx="81000" cy="608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6582903-A0FA-854D-B020-DD69110555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8817" y="2771532"/>
                <a:ext cx="116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9E16F287-6B7A-9E40-B137-7AC9713D73D6}"/>
                  </a:ext>
                </a:extLst>
              </p14:cNvPr>
              <p14:cNvContentPartPr/>
              <p14:nvPr/>
            </p14:nvContentPartPr>
            <p14:xfrm>
              <a:off x="4875617" y="1214172"/>
              <a:ext cx="81720" cy="849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9E16F287-6B7A-9E40-B137-7AC9713D73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617" y="1196172"/>
                <a:ext cx="1173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F1B94B2-EF39-824F-9F7A-B7C96A5AE37C}"/>
                  </a:ext>
                </a:extLst>
              </p14:cNvPr>
              <p14:cNvContentPartPr/>
              <p14:nvPr/>
            </p14:nvContentPartPr>
            <p14:xfrm>
              <a:off x="2407457" y="4080852"/>
              <a:ext cx="52200" cy="44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F1B94B2-EF39-824F-9F7A-B7C96A5AE3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9457" y="4063212"/>
                <a:ext cx="878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DE6C952-00CA-5848-9CDF-A3EC5E045A1F}"/>
                  </a:ext>
                </a:extLst>
              </p14:cNvPr>
              <p14:cNvContentPartPr/>
              <p14:nvPr/>
            </p14:nvContentPartPr>
            <p14:xfrm>
              <a:off x="2379377" y="5715252"/>
              <a:ext cx="70920" cy="648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DE6C952-00CA-5848-9CDF-A3EC5E045A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1377" y="5697612"/>
                <a:ext cx="10656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038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5262" y="12382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39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8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1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1" y="538855"/>
                </a:lnTo>
                <a:lnTo>
                  <a:pt x="269080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5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2599" y="700089"/>
            <a:ext cx="1587" cy="538161"/>
          </a:xfrm>
          <a:custGeom>
            <a:avLst/>
            <a:gdLst/>
            <a:ahLst/>
            <a:cxnLst/>
            <a:rect l="l" t="t" r="r" b="b"/>
            <a:pathLst>
              <a:path w="1587" h="538161">
                <a:moveTo>
                  <a:pt x="1587" y="0"/>
                </a:moveTo>
                <a:lnTo>
                  <a:pt x="0" y="5381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6723" y="1779588"/>
            <a:ext cx="1587" cy="557211"/>
          </a:xfrm>
          <a:custGeom>
            <a:avLst/>
            <a:gdLst/>
            <a:ahLst/>
            <a:cxnLst/>
            <a:rect l="l" t="t" r="r" b="b"/>
            <a:pathLst>
              <a:path w="1587" h="557211">
                <a:moveTo>
                  <a:pt x="1587" y="0"/>
                </a:moveTo>
                <a:lnTo>
                  <a:pt x="0" y="5572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8311" y="1374775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5448" y="13462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3500" y="1651001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3500" y="15954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3500" y="140652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3500" y="13493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500" y="15192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3500" y="14620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3500" y="12922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00" y="127317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8750" y="687389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8750" y="1677988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2362" y="695326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6798" y="581024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0"/>
                </a:moveTo>
                <a:lnTo>
                  <a:pt x="55562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7887" y="58102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0737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0600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3450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3587" y="581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84537" y="6953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750" y="693738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89350" y="693738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93900" y="2311400"/>
            <a:ext cx="714374" cy="12699"/>
          </a:xfrm>
          <a:custGeom>
            <a:avLst/>
            <a:gdLst/>
            <a:ahLst/>
            <a:cxnLst/>
            <a:rect l="l" t="t" r="r" b="b"/>
            <a:pathLst>
              <a:path w="714374" h="12699">
                <a:moveTo>
                  <a:pt x="0" y="12699"/>
                </a:moveTo>
                <a:lnTo>
                  <a:pt x="7143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9825" y="23209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4262" y="22066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5350" y="22066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78200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48062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0912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1050" y="22066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2001" y="23209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6213" y="2319337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06812" y="23193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4187" y="701675"/>
            <a:ext cx="1547811" cy="1"/>
          </a:xfrm>
          <a:custGeom>
            <a:avLst/>
            <a:gdLst/>
            <a:ahLst/>
            <a:cxnLst/>
            <a:rect l="l" t="t" r="r" b="b"/>
            <a:pathLst>
              <a:path w="1547811" h="1">
                <a:moveTo>
                  <a:pt x="0" y="1"/>
                </a:moveTo>
                <a:lnTo>
                  <a:pt x="154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7223" y="16938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7223" y="16383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37223" y="1449389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37223" y="13922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37223" y="15621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7223" y="15049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7223" y="133508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37223" y="131603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32473" y="730251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32473" y="172085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05612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0048" y="5889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0"/>
                </a:moveTo>
                <a:lnTo>
                  <a:pt x="55563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61135" y="588964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03987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73848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16698" y="58896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46837" y="58896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7787" y="70326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41998" y="701676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8" y="701676"/>
            <a:ext cx="585788" cy="1587"/>
          </a:xfrm>
          <a:custGeom>
            <a:avLst/>
            <a:gdLst/>
            <a:ahLst/>
            <a:cxnLst/>
            <a:rect l="l" t="t" r="r" b="b"/>
            <a:pathLst>
              <a:path w="585788" h="1587">
                <a:moveTo>
                  <a:pt x="0" y="1587"/>
                </a:moveTo>
                <a:lnTo>
                  <a:pt x="5857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13610" y="16668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3610" y="161131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3610" y="14224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3610" y="13652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13610" y="15351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13610" y="14779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13610" y="13081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3610" y="12890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8860" y="703264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08860" y="1693863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75137" y="2306638"/>
            <a:ext cx="3143249" cy="17462"/>
          </a:xfrm>
          <a:custGeom>
            <a:avLst/>
            <a:gdLst/>
            <a:ahLst/>
            <a:cxnLst/>
            <a:rect l="l" t="t" r="r" b="b"/>
            <a:pathLst>
              <a:path w="3143249" h="17462">
                <a:moveTo>
                  <a:pt x="0" y="17462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340100" y="225425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47975" y="13382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6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46437" y="237807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97400" y="1381125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54712" y="14112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362700" y="32702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524750" y="138588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007628" y="1284316"/>
            <a:ext cx="290945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53357" y="1308101"/>
            <a:ext cx="1503" cy="447870"/>
          </a:xfrm>
          <a:custGeom>
            <a:avLst/>
            <a:gdLst/>
            <a:ahLst/>
            <a:cxnLst/>
            <a:rect l="l" t="t" r="r" b="b"/>
            <a:pathLst>
              <a:path w="1503" h="447870">
                <a:moveTo>
                  <a:pt x="1503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94659" y="1665117"/>
            <a:ext cx="117908" cy="116058"/>
          </a:xfrm>
          <a:custGeom>
            <a:avLst/>
            <a:gdLst/>
            <a:ahLst/>
            <a:cxnLst/>
            <a:rect l="l" t="t" r="r" b="b"/>
            <a:pathLst>
              <a:path w="117908" h="116058">
                <a:moveTo>
                  <a:pt x="14213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7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8" h="116058">
                <a:moveTo>
                  <a:pt x="103794" y="300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7" y="65650"/>
                </a:lnTo>
                <a:lnTo>
                  <a:pt x="117908" y="15193"/>
                </a:lnTo>
                <a:lnTo>
                  <a:pt x="115887" y="7410"/>
                </a:lnTo>
                <a:lnTo>
                  <a:pt x="103794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056437" y="94615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24137" y="350837"/>
            <a:ext cx="13970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44775" y="2092325"/>
            <a:ext cx="138430" cy="55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205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222751" y="51593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22751" y="2147887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734050" y="360362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05487" y="2147887"/>
            <a:ext cx="142875" cy="554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14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2112" y="36036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722438" y="1252538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6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09774" y="1792288"/>
            <a:ext cx="1586" cy="538161"/>
          </a:xfrm>
          <a:custGeom>
            <a:avLst/>
            <a:gdLst/>
            <a:ahLst/>
            <a:cxnLst/>
            <a:rect l="l" t="t" r="r" b="b"/>
            <a:pathLst>
              <a:path w="1586" h="538161">
                <a:moveTo>
                  <a:pt x="1586" y="53816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93899" y="693739"/>
            <a:ext cx="1586" cy="557211"/>
          </a:xfrm>
          <a:custGeom>
            <a:avLst/>
            <a:gdLst/>
            <a:ahLst/>
            <a:cxnLst/>
            <a:rect l="l" t="t" r="r" b="b"/>
            <a:pathLst>
              <a:path w="1586" h="557211">
                <a:moveTo>
                  <a:pt x="1586" y="55721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95486" y="1303339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52625" y="159861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93900" y="693739"/>
            <a:ext cx="698499" cy="6349"/>
          </a:xfrm>
          <a:custGeom>
            <a:avLst/>
            <a:gdLst/>
            <a:ahLst/>
            <a:cxnLst/>
            <a:rect l="l" t="t" r="r" b="b"/>
            <a:pathLst>
              <a:path w="698499" h="6349">
                <a:moveTo>
                  <a:pt x="0" y="6349"/>
                </a:moveTo>
                <a:lnTo>
                  <a:pt x="6984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098550" y="1366837"/>
            <a:ext cx="4552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929062" y="4268787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39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8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0" y="0"/>
                </a:lnTo>
                <a:lnTo>
                  <a:pt x="247011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1" y="538855"/>
                </a:lnTo>
                <a:lnTo>
                  <a:pt x="269080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5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16398" y="373062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1587" y="0"/>
                </a:moveTo>
                <a:lnTo>
                  <a:pt x="0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00524" y="481012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1587" y="0"/>
                </a:moveTo>
                <a:lnTo>
                  <a:pt x="0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02111" y="440531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59248" y="4376737"/>
            <a:ext cx="85725" cy="85726"/>
          </a:xfrm>
          <a:custGeom>
            <a:avLst/>
            <a:gdLst/>
            <a:ahLst/>
            <a:cxnLst/>
            <a:rect l="l" t="t" r="r" b="b"/>
            <a:pathLst>
              <a:path w="85725" h="85726">
                <a:moveTo>
                  <a:pt x="42862" y="0"/>
                </a:moveTo>
                <a:lnTo>
                  <a:pt x="0" y="85726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86162" y="37242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30598" y="36099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41687" y="36099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84537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54400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97250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27387" y="36099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08337" y="37242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22550" y="3722687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13150" y="3722687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0" y="1588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03625" y="5351463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48062" y="5237162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59150" y="5237162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0" y="209550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02001" y="523716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71862" y="523716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14712" y="5237162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44849" y="523716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25799" y="5351462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40012" y="5349874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0" y="1587"/>
                </a:moveTo>
                <a:lnTo>
                  <a:pt x="56673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30613" y="5349874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0" y="1587"/>
                </a:moveTo>
                <a:lnTo>
                  <a:pt x="58578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17987" y="3730624"/>
            <a:ext cx="1547811" cy="0"/>
          </a:xfrm>
          <a:custGeom>
            <a:avLst/>
            <a:gdLst/>
            <a:ahLst/>
            <a:cxnLst/>
            <a:rect l="l" t="t" r="r" b="b"/>
            <a:pathLst>
              <a:path w="1547811">
                <a:moveTo>
                  <a:pt x="0" y="0"/>
                </a:moveTo>
                <a:lnTo>
                  <a:pt x="154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61023" y="472440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61023" y="46688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61023" y="44799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1023" y="44227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61023" y="45926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61023" y="45354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61023" y="43656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61023" y="43465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56273" y="376078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56273" y="4751387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29410" y="373221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73848" y="3617912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84935" y="3617912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27787" y="36179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97648" y="361791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40498" y="36179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70637" y="3617913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209550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51587" y="373221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65798" y="3730625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56398" y="3730625"/>
            <a:ext cx="585788" cy="1588"/>
          </a:xfrm>
          <a:custGeom>
            <a:avLst/>
            <a:gdLst/>
            <a:ahLst/>
            <a:cxnLst/>
            <a:rect l="l" t="t" r="r" b="b"/>
            <a:pathLst>
              <a:path w="585788" h="1588">
                <a:moveTo>
                  <a:pt x="0" y="1588"/>
                </a:moveTo>
                <a:lnTo>
                  <a:pt x="5857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237410" y="46958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37412" y="4640262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37410" y="44513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37412" y="43942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37410" y="45640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237412" y="45069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37410" y="43370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37412" y="43180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32662" y="3732213"/>
            <a:ext cx="1588" cy="566736"/>
          </a:xfrm>
          <a:custGeom>
            <a:avLst/>
            <a:gdLst/>
            <a:ahLst/>
            <a:cxnLst/>
            <a:rect l="l" t="t" r="r" b="b"/>
            <a:pathLst>
              <a:path w="1588" h="566736">
                <a:moveTo>
                  <a:pt x="0" y="0"/>
                </a:moveTo>
                <a:lnTo>
                  <a:pt x="1588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32662" y="4722812"/>
            <a:ext cx="1588" cy="585786"/>
          </a:xfrm>
          <a:custGeom>
            <a:avLst/>
            <a:gdLst/>
            <a:ahLst/>
            <a:cxnLst/>
            <a:rect l="l" t="t" r="r" b="b"/>
            <a:pathLst>
              <a:path w="1588" h="585786">
                <a:moveTo>
                  <a:pt x="0" y="0"/>
                </a:moveTo>
                <a:lnTo>
                  <a:pt x="1588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98935" y="5337175"/>
            <a:ext cx="3143249" cy="15874"/>
          </a:xfrm>
          <a:custGeom>
            <a:avLst/>
            <a:gdLst/>
            <a:ahLst/>
            <a:cxnLst/>
            <a:rect l="l" t="t" r="r" b="b"/>
            <a:pathLst>
              <a:path w="3143249" h="15874">
                <a:moveTo>
                  <a:pt x="0" y="15874"/>
                </a:moveTo>
                <a:lnTo>
                  <a:pt x="3143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3263900" y="3254375"/>
            <a:ext cx="41973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3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789237" y="47847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6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170237" y="5407025"/>
            <a:ext cx="4146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1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521200" y="4410075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878512" y="44418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286500" y="3355975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448550" y="441483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928657" y="4310148"/>
            <a:ext cx="295101" cy="66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77157" y="4337050"/>
            <a:ext cx="1503" cy="447870"/>
          </a:xfrm>
          <a:custGeom>
            <a:avLst/>
            <a:gdLst/>
            <a:ahLst/>
            <a:cxnLst/>
            <a:rect l="l" t="t" r="r" b="b"/>
            <a:pathLst>
              <a:path w="1503" h="447870">
                <a:moveTo>
                  <a:pt x="1503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18459" y="4694066"/>
            <a:ext cx="117908" cy="116058"/>
          </a:xfrm>
          <a:custGeom>
            <a:avLst/>
            <a:gdLst/>
            <a:ahLst/>
            <a:cxnLst/>
            <a:rect l="l" t="t" r="r" b="b"/>
            <a:pathLst>
              <a:path w="117908" h="116058">
                <a:moveTo>
                  <a:pt x="14213" y="0"/>
                </a:moveTo>
                <a:lnTo>
                  <a:pt x="2072" y="7028"/>
                </a:lnTo>
                <a:lnTo>
                  <a:pt x="0" y="14798"/>
                </a:lnTo>
                <a:lnTo>
                  <a:pt x="58614" y="116058"/>
                </a:lnTo>
                <a:lnTo>
                  <a:pt x="88247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3" y="0"/>
                </a:lnTo>
                <a:close/>
              </a:path>
              <a:path w="117908" h="116058">
                <a:moveTo>
                  <a:pt x="103794" y="300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7" y="65650"/>
                </a:lnTo>
                <a:lnTo>
                  <a:pt x="117908" y="15193"/>
                </a:lnTo>
                <a:lnTo>
                  <a:pt x="115887" y="7410"/>
                </a:lnTo>
                <a:lnTo>
                  <a:pt x="103794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6980239" y="3975100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547937" y="3379787"/>
            <a:ext cx="139700" cy="472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7145">
              <a:lnSpc>
                <a:spcPts val="158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568575" y="5121275"/>
            <a:ext cx="138430" cy="55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23495">
              <a:lnSpc>
                <a:spcPts val="205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146550" y="35448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146550" y="5178425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657850" y="3389312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729287" y="5178425"/>
            <a:ext cx="142875" cy="552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5875">
              <a:lnSpc>
                <a:spcPts val="2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125912" y="3389312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2518304" y="477676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19050"/>
                </a:moveTo>
                <a:lnTo>
                  <a:pt x="95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518304" y="4795811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55563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18304" y="49847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55563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18304" y="504028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18304" y="487042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518304" y="492757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18304" y="50974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57149"/>
                </a:moveTo>
                <a:lnTo>
                  <a:pt x="2095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518304" y="5154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19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23078" y="5184457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349500" y="4049826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9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7"/>
                </a:lnTo>
                <a:lnTo>
                  <a:pt x="512441" y="162918"/>
                </a:lnTo>
                <a:lnTo>
                  <a:pt x="525648" y="202646"/>
                </a:lnTo>
                <a:lnTo>
                  <a:pt x="532515" y="244871"/>
                </a:lnTo>
                <a:lnTo>
                  <a:pt x="533399" y="266749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46879" y="4428969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13553" y="435268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24666" y="4593489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23080" y="3754438"/>
            <a:ext cx="0" cy="275819"/>
          </a:xfrm>
          <a:custGeom>
            <a:avLst/>
            <a:gdLst/>
            <a:ahLst/>
            <a:cxnLst/>
            <a:rect l="l" t="t" r="r" b="b"/>
            <a:pathLst>
              <a:path h="275819">
                <a:moveTo>
                  <a:pt x="0" y="27581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557207" y="418200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1787525" y="4165600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3799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7513" y="1254647"/>
            <a:ext cx="538161" cy="540273"/>
          </a:xfrm>
          <a:custGeom>
            <a:avLst/>
            <a:gdLst/>
            <a:ahLst/>
            <a:cxnLst/>
            <a:rect l="l" t="t" r="r" b="b"/>
            <a:pathLst>
              <a:path w="538161" h="540273">
                <a:moveTo>
                  <a:pt x="538161" y="270136"/>
                </a:moveTo>
                <a:lnTo>
                  <a:pt x="534640" y="226319"/>
                </a:lnTo>
                <a:lnTo>
                  <a:pt x="524443" y="184752"/>
                </a:lnTo>
                <a:lnTo>
                  <a:pt x="508127" y="145993"/>
                </a:lnTo>
                <a:lnTo>
                  <a:pt x="486244" y="110597"/>
                </a:lnTo>
                <a:lnTo>
                  <a:pt x="459349" y="79121"/>
                </a:lnTo>
                <a:lnTo>
                  <a:pt x="427996" y="52120"/>
                </a:lnTo>
                <a:lnTo>
                  <a:pt x="392739" y="30152"/>
                </a:lnTo>
                <a:lnTo>
                  <a:pt x="354131" y="13771"/>
                </a:lnTo>
                <a:lnTo>
                  <a:pt x="312727" y="3535"/>
                </a:lnTo>
                <a:lnTo>
                  <a:pt x="269081" y="0"/>
                </a:lnTo>
                <a:lnTo>
                  <a:pt x="247012" y="895"/>
                </a:lnTo>
                <a:lnTo>
                  <a:pt x="204417" y="7850"/>
                </a:lnTo>
                <a:lnTo>
                  <a:pt x="164342" y="21228"/>
                </a:lnTo>
                <a:lnTo>
                  <a:pt x="127340" y="40472"/>
                </a:lnTo>
                <a:lnTo>
                  <a:pt x="93965" y="65026"/>
                </a:lnTo>
                <a:lnTo>
                  <a:pt x="64772" y="94334"/>
                </a:lnTo>
                <a:lnTo>
                  <a:pt x="40314" y="127840"/>
                </a:lnTo>
                <a:lnTo>
                  <a:pt x="21145" y="164987"/>
                </a:lnTo>
                <a:lnTo>
                  <a:pt x="7820" y="205219"/>
                </a:lnTo>
                <a:lnTo>
                  <a:pt x="891" y="247981"/>
                </a:lnTo>
                <a:lnTo>
                  <a:pt x="0" y="270136"/>
                </a:lnTo>
                <a:lnTo>
                  <a:pt x="891" y="292292"/>
                </a:lnTo>
                <a:lnTo>
                  <a:pt x="7820" y="335053"/>
                </a:lnTo>
                <a:lnTo>
                  <a:pt x="21145" y="375286"/>
                </a:lnTo>
                <a:lnTo>
                  <a:pt x="40314" y="412433"/>
                </a:lnTo>
                <a:lnTo>
                  <a:pt x="64772" y="445939"/>
                </a:lnTo>
                <a:lnTo>
                  <a:pt x="93965" y="475247"/>
                </a:lnTo>
                <a:lnTo>
                  <a:pt x="127340" y="499801"/>
                </a:lnTo>
                <a:lnTo>
                  <a:pt x="164342" y="519045"/>
                </a:lnTo>
                <a:lnTo>
                  <a:pt x="204417" y="532423"/>
                </a:lnTo>
                <a:lnTo>
                  <a:pt x="247012" y="539378"/>
                </a:lnTo>
                <a:lnTo>
                  <a:pt x="269081" y="540273"/>
                </a:lnTo>
                <a:lnTo>
                  <a:pt x="291149" y="539378"/>
                </a:lnTo>
                <a:lnTo>
                  <a:pt x="333744" y="532423"/>
                </a:lnTo>
                <a:lnTo>
                  <a:pt x="373819" y="519045"/>
                </a:lnTo>
                <a:lnTo>
                  <a:pt x="410821" y="499801"/>
                </a:lnTo>
                <a:lnTo>
                  <a:pt x="444195" y="475247"/>
                </a:lnTo>
                <a:lnTo>
                  <a:pt x="473389" y="445939"/>
                </a:lnTo>
                <a:lnTo>
                  <a:pt x="497847" y="412433"/>
                </a:lnTo>
                <a:lnTo>
                  <a:pt x="517016" y="375286"/>
                </a:lnTo>
                <a:lnTo>
                  <a:pt x="530341" y="335053"/>
                </a:lnTo>
                <a:lnTo>
                  <a:pt x="537269" y="292292"/>
                </a:lnTo>
                <a:lnTo>
                  <a:pt x="538161" y="27013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4849" y="715964"/>
            <a:ext cx="1586" cy="538683"/>
          </a:xfrm>
          <a:custGeom>
            <a:avLst/>
            <a:gdLst/>
            <a:ahLst/>
            <a:cxnLst/>
            <a:rect l="l" t="t" r="r" b="b"/>
            <a:pathLst>
              <a:path w="1586" h="538683">
                <a:moveTo>
                  <a:pt x="1586" y="0"/>
                </a:moveTo>
                <a:lnTo>
                  <a:pt x="0" y="53868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8974" y="1796510"/>
            <a:ext cx="1586" cy="557752"/>
          </a:xfrm>
          <a:custGeom>
            <a:avLst/>
            <a:gdLst/>
            <a:ahLst/>
            <a:cxnLst/>
            <a:rect l="l" t="t" r="r" b="b"/>
            <a:pathLst>
              <a:path w="1586" h="557752">
                <a:moveTo>
                  <a:pt x="1586" y="0"/>
                </a:moveTo>
                <a:lnTo>
                  <a:pt x="0" y="55775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561" y="1391278"/>
            <a:ext cx="0" cy="352795"/>
          </a:xfrm>
          <a:custGeom>
            <a:avLst/>
            <a:gdLst/>
            <a:ahLst/>
            <a:cxnLst/>
            <a:rect l="l" t="t" r="r" b="b"/>
            <a:pathLst>
              <a:path h="352795">
                <a:moveTo>
                  <a:pt x="0" y="35279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7700" y="1362702"/>
            <a:ext cx="85723" cy="85725"/>
          </a:xfrm>
          <a:custGeom>
            <a:avLst/>
            <a:gdLst/>
            <a:ahLst/>
            <a:cxnLst/>
            <a:rect l="l" t="t" r="r" b="b"/>
            <a:pathLst>
              <a:path w="85723" h="85725">
                <a:moveTo>
                  <a:pt x="42861" y="0"/>
                </a:moveTo>
                <a:lnTo>
                  <a:pt x="0" y="85725"/>
                </a:lnTo>
                <a:lnTo>
                  <a:pt x="85723" y="85725"/>
                </a:lnTo>
                <a:lnTo>
                  <a:pt x="42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0812" y="711201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5248" y="596899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0"/>
                </a:moveTo>
                <a:lnTo>
                  <a:pt x="55563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6337" y="596899"/>
            <a:ext cx="55563" cy="209550"/>
          </a:xfrm>
          <a:custGeom>
            <a:avLst/>
            <a:gdLst/>
            <a:ahLst/>
            <a:cxnLst/>
            <a:rect l="l" t="t" r="r" b="b"/>
            <a:pathLst>
              <a:path w="55563" h="209550">
                <a:moveTo>
                  <a:pt x="0" y="209550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9187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9050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1900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2037" y="596901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2987" y="711201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7200" y="709613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7800" y="709613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6437" y="717550"/>
            <a:ext cx="1547811" cy="1"/>
          </a:xfrm>
          <a:custGeom>
            <a:avLst/>
            <a:gdLst/>
            <a:ahLst/>
            <a:cxnLst/>
            <a:rect l="l" t="t" r="r" b="b"/>
            <a:pathLst>
              <a:path w="1547811" h="1">
                <a:moveTo>
                  <a:pt x="0" y="1"/>
                </a:moveTo>
                <a:lnTo>
                  <a:pt x="154781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9475" y="17113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9473" y="16557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9475" y="1466850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9473" y="14097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9475" y="15795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9473" y="15224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9475" y="13525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9473" y="13335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4723" y="7477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4723" y="17383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7862" y="7191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02298" y="6048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3386" y="6048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56237" y="604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26098" y="6048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8948" y="604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9087" y="6048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0037" y="7191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94248" y="717551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4848" y="717551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5862" y="16827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65862" y="16271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65862" y="1438275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65862" y="13811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65862" y="15509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5862" y="14938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65862" y="13239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5862" y="13049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61112" y="7191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61112" y="17097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09737" y="2322513"/>
            <a:ext cx="4660898" cy="38100"/>
          </a:xfrm>
          <a:custGeom>
            <a:avLst/>
            <a:gdLst/>
            <a:ahLst/>
            <a:cxnLst/>
            <a:rect l="l" t="t" r="r" b="b"/>
            <a:pathLst>
              <a:path w="4660898" h="38100">
                <a:moveTo>
                  <a:pt x="0" y="38100"/>
                </a:moveTo>
                <a:lnTo>
                  <a:pt x="46608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32" rIns="0" bIns="0" rtlCol="0">
            <a:noAutofit/>
          </a:bodyPr>
          <a:lstStyle/>
          <a:p>
            <a:pPr marL="56769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49650" y="1397000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06962" y="14287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14950" y="3429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77000" y="14017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60225" y="1296785"/>
            <a:ext cx="290945" cy="66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05607" y="1323976"/>
            <a:ext cx="1503" cy="447870"/>
          </a:xfrm>
          <a:custGeom>
            <a:avLst/>
            <a:gdLst/>
            <a:ahLst/>
            <a:cxnLst/>
            <a:rect l="l" t="t" r="r" b="b"/>
            <a:pathLst>
              <a:path w="1503" h="447870">
                <a:moveTo>
                  <a:pt x="1503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6909" y="1680992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2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4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2" y="0"/>
                </a:lnTo>
                <a:close/>
              </a:path>
              <a:path w="117906" h="116058">
                <a:moveTo>
                  <a:pt x="103793" y="300"/>
                </a:moveTo>
                <a:lnTo>
                  <a:pt x="96010" y="2321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3"/>
                </a:lnTo>
                <a:lnTo>
                  <a:pt x="115887" y="7410"/>
                </a:lnTo>
                <a:lnTo>
                  <a:pt x="103793" y="30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008687" y="962025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75000" y="5318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75000" y="2163762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86300" y="376237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57737" y="216376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54362" y="37623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14412" y="1435100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60500" y="1254225"/>
            <a:ext cx="533399" cy="533498"/>
          </a:xfrm>
          <a:custGeom>
            <a:avLst/>
            <a:gdLst/>
            <a:ahLst/>
            <a:cxnLst/>
            <a:rect l="l" t="t" r="r" b="b"/>
            <a:pathLst>
              <a:path w="533399" h="533498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5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8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73618" y="163895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0293" y="1562661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15242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60525" y="1387599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09737" y="715964"/>
            <a:ext cx="1588" cy="538261"/>
          </a:xfrm>
          <a:custGeom>
            <a:avLst/>
            <a:gdLst/>
            <a:ahLst/>
            <a:cxnLst/>
            <a:rect l="l" t="t" r="r" b="b"/>
            <a:pathLst>
              <a:path w="1588" h="538261">
                <a:moveTo>
                  <a:pt x="0" y="0"/>
                </a:moveTo>
                <a:lnTo>
                  <a:pt x="1588" y="5382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51798" y="1803298"/>
            <a:ext cx="1588" cy="557314"/>
          </a:xfrm>
          <a:custGeom>
            <a:avLst/>
            <a:gdLst/>
            <a:ahLst/>
            <a:cxnLst/>
            <a:rect l="l" t="t" r="r" b="b"/>
            <a:pathLst>
              <a:path w="1588" h="557314">
                <a:moveTo>
                  <a:pt x="0" y="0"/>
                </a:moveTo>
                <a:lnTo>
                  <a:pt x="1588" y="5573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2738" y="4176712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1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1"/>
                </a:lnTo>
                <a:lnTo>
                  <a:pt x="0" y="269875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2" y="538855"/>
                </a:lnTo>
                <a:lnTo>
                  <a:pt x="269081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6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40074" y="363855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0"/>
                </a:moveTo>
                <a:lnTo>
                  <a:pt x="0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24199" y="47180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0"/>
                </a:moveTo>
                <a:lnTo>
                  <a:pt x="0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25786" y="4313237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82923" y="428466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0523" y="3638550"/>
            <a:ext cx="3028949" cy="30163"/>
          </a:xfrm>
          <a:custGeom>
            <a:avLst/>
            <a:gdLst/>
            <a:ahLst/>
            <a:cxnLst/>
            <a:rect l="l" t="t" r="r" b="b"/>
            <a:pathLst>
              <a:path w="3028949" h="30163">
                <a:moveTo>
                  <a:pt x="0" y="30163"/>
                </a:moveTo>
                <a:lnTo>
                  <a:pt x="302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84698" y="46323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84698" y="4576763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84698" y="4387850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84698" y="43307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84698" y="450056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84698" y="44434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84698" y="427355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84698" y="42545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79948" y="3668712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79948" y="46593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53087" y="364013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97523" y="352583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08611" y="352583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1462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21325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64175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94312" y="35258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75262" y="364013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89475" y="3638550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0" y="1588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80073" y="3638550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0" y="1588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61087" y="460375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61087" y="4548188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61087" y="435927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61087" y="43021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61087" y="44719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61087" y="44148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61087" y="42449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61087" y="42259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56337" y="364013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6337" y="46307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04962" y="5245100"/>
            <a:ext cx="4660898" cy="38099"/>
          </a:xfrm>
          <a:custGeom>
            <a:avLst/>
            <a:gdLst/>
            <a:ahLst/>
            <a:cxnLst/>
            <a:rect l="l" t="t" r="r" b="b"/>
            <a:pathLst>
              <a:path w="4660898" h="38099">
                <a:moveTo>
                  <a:pt x="0" y="38099"/>
                </a:moveTo>
                <a:lnTo>
                  <a:pt x="46608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444875" y="4319587"/>
            <a:ext cx="569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2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802187" y="43497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210175" y="326548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372225" y="43227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852159" y="4222864"/>
            <a:ext cx="295101" cy="660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00833" y="4246563"/>
            <a:ext cx="1503" cy="446282"/>
          </a:xfrm>
          <a:custGeom>
            <a:avLst/>
            <a:gdLst/>
            <a:ahLst/>
            <a:cxnLst/>
            <a:rect l="l" t="t" r="r" b="b"/>
            <a:pathLst>
              <a:path w="1503" h="446282">
                <a:moveTo>
                  <a:pt x="1503" y="0"/>
                </a:moveTo>
                <a:lnTo>
                  <a:pt x="0" y="446282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42135" y="4601991"/>
            <a:ext cx="117906" cy="116058"/>
          </a:xfrm>
          <a:custGeom>
            <a:avLst/>
            <a:gdLst/>
            <a:ahLst/>
            <a:cxnLst/>
            <a:rect l="l" t="t" r="r" b="b"/>
            <a:pathLst>
              <a:path w="117906" h="116058">
                <a:moveTo>
                  <a:pt x="14212" y="0"/>
                </a:moveTo>
                <a:lnTo>
                  <a:pt x="2072" y="7028"/>
                </a:lnTo>
                <a:lnTo>
                  <a:pt x="0" y="14796"/>
                </a:lnTo>
                <a:lnTo>
                  <a:pt x="58613" y="116058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2" y="0"/>
                </a:lnTo>
                <a:close/>
              </a:path>
              <a:path w="117906" h="116058">
                <a:moveTo>
                  <a:pt x="103793" y="302"/>
                </a:moveTo>
                <a:lnTo>
                  <a:pt x="96010" y="2322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1"/>
                </a:lnTo>
                <a:lnTo>
                  <a:pt x="103793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903912" y="388461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070225" y="3452812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070225" y="5086350"/>
            <a:ext cx="144780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17145">
              <a:lnSpc>
                <a:spcPts val="17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581525" y="3297237"/>
            <a:ext cx="16764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60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652962" y="508635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049587" y="3297237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179637" y="46624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79637" y="4606926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79637" y="4418014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79637" y="436086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79637" y="45307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179637" y="447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79637" y="4303714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79637" y="42846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74887" y="36988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74887" y="46894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35088" y="41973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1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1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22424" y="47371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1587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06549" y="3638551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1587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08136" y="42481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65275" y="45434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393950" y="4030662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77875" y="4303712"/>
            <a:ext cx="4597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E29094E-A1E0-104E-A69B-F29FD1E09881}"/>
                  </a:ext>
                </a:extLst>
              </p14:cNvPr>
              <p14:cNvContentPartPr/>
              <p14:nvPr/>
            </p14:nvContentPartPr>
            <p14:xfrm>
              <a:off x="2250497" y="3642732"/>
              <a:ext cx="53640" cy="65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E29094E-A1E0-104E-A69B-F29FD1E098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497" y="3625092"/>
                <a:ext cx="89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632CF47-531E-314D-8791-7196B88E2B2B}"/>
                  </a:ext>
                </a:extLst>
              </p14:cNvPr>
              <p14:cNvContentPartPr/>
              <p14:nvPr/>
            </p14:nvContentPartPr>
            <p14:xfrm>
              <a:off x="2280737" y="5253372"/>
              <a:ext cx="41760" cy="619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632CF47-531E-314D-8791-7196B88E2B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2737" y="5235372"/>
                <a:ext cx="77400" cy="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730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0213" y="1204914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226099"/>
                </a:lnTo>
                <a:lnTo>
                  <a:pt x="524443" y="184573"/>
                </a:lnTo>
                <a:lnTo>
                  <a:pt x="508127" y="145851"/>
                </a:lnTo>
                <a:lnTo>
                  <a:pt x="486244" y="110490"/>
                </a:lnTo>
                <a:lnTo>
                  <a:pt x="459349" y="79044"/>
                </a:lnTo>
                <a:lnTo>
                  <a:pt x="427996" y="52070"/>
                </a:lnTo>
                <a:lnTo>
                  <a:pt x="392739" y="30122"/>
                </a:lnTo>
                <a:lnTo>
                  <a:pt x="354131" y="13758"/>
                </a:lnTo>
                <a:lnTo>
                  <a:pt x="312727" y="3532"/>
                </a:lnTo>
                <a:lnTo>
                  <a:pt x="269081" y="0"/>
                </a:lnTo>
                <a:lnTo>
                  <a:pt x="247012" y="894"/>
                </a:lnTo>
                <a:lnTo>
                  <a:pt x="204417" y="7843"/>
                </a:lnTo>
                <a:lnTo>
                  <a:pt x="164342" y="21208"/>
                </a:lnTo>
                <a:lnTo>
                  <a:pt x="127340" y="40433"/>
                </a:lnTo>
                <a:lnTo>
                  <a:pt x="93965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lnTo>
                  <a:pt x="891" y="292008"/>
                </a:lnTo>
                <a:lnTo>
                  <a:pt x="7820" y="334729"/>
                </a:lnTo>
                <a:lnTo>
                  <a:pt x="21145" y="374922"/>
                </a:lnTo>
                <a:lnTo>
                  <a:pt x="40314" y="412033"/>
                </a:lnTo>
                <a:lnTo>
                  <a:pt x="64772" y="445506"/>
                </a:lnTo>
                <a:lnTo>
                  <a:pt x="93965" y="474786"/>
                </a:lnTo>
                <a:lnTo>
                  <a:pt x="127340" y="499316"/>
                </a:lnTo>
                <a:lnTo>
                  <a:pt x="164342" y="518541"/>
                </a:lnTo>
                <a:lnTo>
                  <a:pt x="204417" y="531906"/>
                </a:lnTo>
                <a:lnTo>
                  <a:pt x="247012" y="538855"/>
                </a:lnTo>
                <a:lnTo>
                  <a:pt x="269081" y="539749"/>
                </a:lnTo>
                <a:lnTo>
                  <a:pt x="291149" y="538855"/>
                </a:lnTo>
                <a:lnTo>
                  <a:pt x="333744" y="531906"/>
                </a:lnTo>
                <a:lnTo>
                  <a:pt x="373819" y="518541"/>
                </a:lnTo>
                <a:lnTo>
                  <a:pt x="410821" y="499316"/>
                </a:lnTo>
                <a:lnTo>
                  <a:pt x="444195" y="474786"/>
                </a:lnTo>
                <a:lnTo>
                  <a:pt x="473389" y="445506"/>
                </a:lnTo>
                <a:lnTo>
                  <a:pt x="497847" y="412033"/>
                </a:lnTo>
                <a:lnTo>
                  <a:pt x="517016" y="374922"/>
                </a:lnTo>
                <a:lnTo>
                  <a:pt x="530341" y="334729"/>
                </a:lnTo>
                <a:lnTo>
                  <a:pt x="537269" y="292008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7549" y="66675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1587" y="0"/>
                </a:moveTo>
                <a:lnTo>
                  <a:pt x="0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1674" y="17462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0"/>
                </a:moveTo>
                <a:lnTo>
                  <a:pt x="0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3261" y="1341438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398" y="131286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2175" y="166052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2173" y="160496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2175" y="141605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2173" y="13589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2175" y="152876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2173" y="1471614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2175" y="13017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2173" y="128270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7423" y="696914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7423" y="1687513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0562" y="6683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4998" y="5540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6086" y="554039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68937" y="5540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8798" y="5540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1648" y="55403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1787" y="55403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2737" y="668339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6950" y="666751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7548" y="666751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8562" y="1631950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78562" y="15763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78562" y="13874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78562" y="13303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8562" y="15001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8562" y="14430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78562" y="12731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78562" y="1254126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73812" y="66833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3812" y="165893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57550" y="2273300"/>
            <a:ext cx="3125787" cy="38099"/>
          </a:xfrm>
          <a:custGeom>
            <a:avLst/>
            <a:gdLst/>
            <a:ahLst/>
            <a:cxnLst/>
            <a:rect l="l" t="t" r="r" b="b"/>
            <a:pathLst>
              <a:path w="3125787" h="38099">
                <a:moveTo>
                  <a:pt x="0" y="38099"/>
                </a:moveTo>
                <a:lnTo>
                  <a:pt x="312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2694" y="1251064"/>
            <a:ext cx="290945" cy="660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8307" y="1274763"/>
            <a:ext cx="1503" cy="446281"/>
          </a:xfrm>
          <a:custGeom>
            <a:avLst/>
            <a:gdLst/>
            <a:ahLst/>
            <a:cxnLst/>
            <a:rect l="l" t="t" r="r" b="b"/>
            <a:pathLst>
              <a:path w="1503" h="446281">
                <a:moveTo>
                  <a:pt x="1503" y="0"/>
                </a:moveTo>
                <a:lnTo>
                  <a:pt x="0" y="446281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59610" y="1630190"/>
            <a:ext cx="117906" cy="116060"/>
          </a:xfrm>
          <a:custGeom>
            <a:avLst/>
            <a:gdLst/>
            <a:ahLst/>
            <a:cxnLst/>
            <a:rect l="l" t="t" r="r" b="b"/>
            <a:pathLst>
              <a:path w="117906" h="116060">
                <a:moveTo>
                  <a:pt x="14212" y="0"/>
                </a:moveTo>
                <a:lnTo>
                  <a:pt x="2072" y="7028"/>
                </a:lnTo>
                <a:lnTo>
                  <a:pt x="0" y="14798"/>
                </a:lnTo>
                <a:lnTo>
                  <a:pt x="58613" y="116060"/>
                </a:lnTo>
                <a:lnTo>
                  <a:pt x="88246" y="65650"/>
                </a:lnTo>
                <a:lnTo>
                  <a:pt x="58783" y="65650"/>
                </a:lnTo>
                <a:lnTo>
                  <a:pt x="21982" y="2072"/>
                </a:lnTo>
                <a:lnTo>
                  <a:pt x="14212" y="0"/>
                </a:lnTo>
                <a:close/>
              </a:path>
              <a:path w="117906" h="116060">
                <a:moveTo>
                  <a:pt x="103793" y="302"/>
                </a:moveTo>
                <a:lnTo>
                  <a:pt x="96010" y="2322"/>
                </a:lnTo>
                <a:lnTo>
                  <a:pt x="58783" y="65650"/>
                </a:lnTo>
                <a:lnTo>
                  <a:pt x="88246" y="65650"/>
                </a:lnTo>
                <a:lnTo>
                  <a:pt x="117906" y="15194"/>
                </a:lnTo>
                <a:lnTo>
                  <a:pt x="115887" y="7411"/>
                </a:lnTo>
                <a:lnTo>
                  <a:pt x="103793" y="30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735512" y="5095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19537" y="3557589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95249"/>
                </a:moveTo>
                <a:lnTo>
                  <a:pt x="190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63973" y="34432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0"/>
                </a:moveTo>
                <a:lnTo>
                  <a:pt x="55562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75062" y="34432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0" y="209549"/>
                </a:moveTo>
                <a:lnTo>
                  <a:pt x="555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17912" y="34432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87775" y="344328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30625" y="34432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0"/>
                </a:moveTo>
                <a:lnTo>
                  <a:pt x="57149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60762" y="3443289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41712" y="3557588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0" y="0"/>
                </a:moveTo>
                <a:lnTo>
                  <a:pt x="1905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55925" y="3556000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46525" y="3556000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27537" y="45212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7537" y="4465637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209549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27537" y="4276725"/>
            <a:ext cx="209549" cy="55563"/>
          </a:xfrm>
          <a:custGeom>
            <a:avLst/>
            <a:gdLst/>
            <a:ahLst/>
            <a:cxnLst/>
            <a:rect l="l" t="t" r="r" b="b"/>
            <a:pathLst>
              <a:path w="209549" h="55563">
                <a:moveTo>
                  <a:pt x="0" y="0"/>
                </a:moveTo>
                <a:lnTo>
                  <a:pt x="209549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27537" y="421957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7537" y="438943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27537" y="43322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27537" y="4162425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27537" y="4143375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22787" y="3557588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22787" y="45481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08112" y="5162550"/>
            <a:ext cx="3124199" cy="38099"/>
          </a:xfrm>
          <a:custGeom>
            <a:avLst/>
            <a:gdLst/>
            <a:ahLst/>
            <a:cxnLst/>
            <a:rect l="l" t="t" r="r" b="b"/>
            <a:pathLst>
              <a:path w="3124199" h="38099">
                <a:moveTo>
                  <a:pt x="0" y="38099"/>
                </a:moveTo>
                <a:lnTo>
                  <a:pt x="31241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79437" y="4267200"/>
            <a:ext cx="89725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50570" algn="l"/>
                <a:tab pos="883919" algn="l"/>
              </a:tabLst>
            </a:pP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	</a:t>
            </a:r>
            <a:r>
              <a:rPr sz="1800" u="heavy" spc="0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31975" y="3182937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76625" y="3182937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latin typeface="Times New Roman"/>
                <a:cs typeface="Times New Roman"/>
              </a:rPr>
              <a:t>5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38675" y="424180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105" dirty="0">
                <a:latin typeface="Times New Roman"/>
                <a:cs typeface="Times New Roman"/>
              </a:rPr>
              <a:t>0</a:t>
            </a:r>
            <a:r>
              <a:rPr sz="1800" i="1" spc="25" dirty="0">
                <a:latin typeface="Times New Roman"/>
                <a:cs typeface="Times New Roman"/>
              </a:rPr>
              <a:t>k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23112" y="4139738"/>
            <a:ext cx="290945" cy="66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68870" y="4164014"/>
            <a:ext cx="1502" cy="447870"/>
          </a:xfrm>
          <a:custGeom>
            <a:avLst/>
            <a:gdLst/>
            <a:ahLst/>
            <a:cxnLst/>
            <a:rect l="l" t="t" r="r" b="b"/>
            <a:pathLst>
              <a:path w="1502" h="447870">
                <a:moveTo>
                  <a:pt x="1502" y="0"/>
                </a:moveTo>
                <a:lnTo>
                  <a:pt x="0" y="44787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0172" y="4521029"/>
            <a:ext cx="117908" cy="116057"/>
          </a:xfrm>
          <a:custGeom>
            <a:avLst/>
            <a:gdLst/>
            <a:ahLst/>
            <a:cxnLst/>
            <a:rect l="l" t="t" r="r" b="b"/>
            <a:pathLst>
              <a:path w="117908" h="116057">
                <a:moveTo>
                  <a:pt x="14213" y="0"/>
                </a:moveTo>
                <a:lnTo>
                  <a:pt x="2072" y="7026"/>
                </a:lnTo>
                <a:lnTo>
                  <a:pt x="0" y="14796"/>
                </a:lnTo>
                <a:lnTo>
                  <a:pt x="58615" y="116057"/>
                </a:lnTo>
                <a:lnTo>
                  <a:pt x="88247" y="65648"/>
                </a:lnTo>
                <a:lnTo>
                  <a:pt x="58784" y="65648"/>
                </a:lnTo>
                <a:lnTo>
                  <a:pt x="21983" y="2072"/>
                </a:lnTo>
                <a:lnTo>
                  <a:pt x="14213" y="0"/>
                </a:lnTo>
                <a:close/>
              </a:path>
              <a:path w="117908" h="116057">
                <a:moveTo>
                  <a:pt x="103794" y="299"/>
                </a:moveTo>
                <a:lnTo>
                  <a:pt x="96010" y="2320"/>
                </a:lnTo>
                <a:lnTo>
                  <a:pt x="58784" y="65648"/>
                </a:lnTo>
                <a:lnTo>
                  <a:pt x="88247" y="65648"/>
                </a:lnTo>
                <a:lnTo>
                  <a:pt x="117908" y="15191"/>
                </a:lnTo>
                <a:lnTo>
                  <a:pt x="115887" y="7409"/>
                </a:lnTo>
                <a:lnTo>
                  <a:pt x="103794" y="299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170362" y="3802062"/>
            <a:ext cx="15303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38262" y="5003800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47975" y="3216275"/>
            <a:ext cx="167640" cy="475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48895">
              <a:lnSpc>
                <a:spcPts val="159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87687" y="5124450"/>
            <a:ext cx="1397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360612" y="35845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95249"/>
                </a:moveTo>
                <a:lnTo>
                  <a:pt x="190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5048" y="34702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0"/>
                </a:moveTo>
                <a:lnTo>
                  <a:pt x="55563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16137" y="34702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0" y="209549"/>
                </a:moveTo>
                <a:lnTo>
                  <a:pt x="555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58987" y="34702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28850" y="34702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71700" y="34702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0" y="0"/>
                </a:moveTo>
                <a:lnTo>
                  <a:pt x="57149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01837" y="34702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0" y="209549"/>
                </a:moveTo>
                <a:lnTo>
                  <a:pt x="57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82787" y="35845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0" y="0"/>
                </a:moveTo>
                <a:lnTo>
                  <a:pt x="19049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97000" y="3582987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0" y="1587"/>
                </a:moveTo>
                <a:lnTo>
                  <a:pt x="56673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87600" y="3582987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0" y="1587"/>
                </a:moveTo>
                <a:lnTo>
                  <a:pt x="5857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30299" y="4157467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310016"/>
                </a:lnTo>
                <a:lnTo>
                  <a:pt x="13596" y="351062"/>
                </a:lnTo>
                <a:lnTo>
                  <a:pt x="29768" y="389335"/>
                </a:lnTo>
                <a:lnTo>
                  <a:pt x="51457" y="424287"/>
                </a:lnTo>
                <a:lnTo>
                  <a:pt x="78114" y="455368"/>
                </a:lnTo>
                <a:lnTo>
                  <a:pt x="109190" y="482030"/>
                </a:lnTo>
                <a:lnTo>
                  <a:pt x="144135" y="503723"/>
                </a:lnTo>
                <a:lnTo>
                  <a:pt x="182402" y="519898"/>
                </a:lnTo>
                <a:lnTo>
                  <a:pt x="223439" y="530006"/>
                </a:lnTo>
                <a:lnTo>
                  <a:pt x="266699" y="533497"/>
                </a:lnTo>
                <a:lnTo>
                  <a:pt x="288573" y="532613"/>
                </a:lnTo>
                <a:lnTo>
                  <a:pt x="330791" y="525745"/>
                </a:lnTo>
                <a:lnTo>
                  <a:pt x="370511" y="512535"/>
                </a:lnTo>
                <a:lnTo>
                  <a:pt x="407186" y="493532"/>
                </a:lnTo>
                <a:lnTo>
                  <a:pt x="440265" y="469286"/>
                </a:lnTo>
                <a:lnTo>
                  <a:pt x="469200" y="440346"/>
                </a:lnTo>
                <a:lnTo>
                  <a:pt x="493442" y="407260"/>
                </a:lnTo>
                <a:lnTo>
                  <a:pt x="512441" y="370579"/>
                </a:lnTo>
                <a:lnTo>
                  <a:pt x="525648" y="330851"/>
                </a:lnTo>
                <a:lnTo>
                  <a:pt x="532515" y="288626"/>
                </a:lnTo>
                <a:lnTo>
                  <a:pt x="533399" y="266748"/>
                </a:lnTo>
                <a:lnTo>
                  <a:pt x="532515" y="244871"/>
                </a:lnTo>
                <a:lnTo>
                  <a:pt x="525648" y="202645"/>
                </a:lnTo>
                <a:lnTo>
                  <a:pt x="512441" y="162918"/>
                </a:lnTo>
                <a:lnTo>
                  <a:pt x="493442" y="126236"/>
                </a:lnTo>
                <a:lnTo>
                  <a:pt x="469200" y="93151"/>
                </a:lnTo>
                <a:lnTo>
                  <a:pt x="440265" y="64211"/>
                </a:lnTo>
                <a:lnTo>
                  <a:pt x="407186" y="39965"/>
                </a:lnTo>
                <a:lnTo>
                  <a:pt x="370511" y="20962"/>
                </a:lnTo>
                <a:lnTo>
                  <a:pt x="330791" y="7752"/>
                </a:lnTo>
                <a:lnTo>
                  <a:pt x="288573" y="884"/>
                </a:lnTo>
                <a:lnTo>
                  <a:pt x="266699" y="0"/>
                </a:lnTo>
                <a:lnTo>
                  <a:pt x="244826" y="884"/>
                </a:lnTo>
                <a:lnTo>
                  <a:pt x="202608" y="7752"/>
                </a:lnTo>
                <a:lnTo>
                  <a:pt x="162888" y="20962"/>
                </a:lnTo>
                <a:lnTo>
                  <a:pt x="126213" y="39965"/>
                </a:lnTo>
                <a:lnTo>
                  <a:pt x="93134" y="64211"/>
                </a:lnTo>
                <a:lnTo>
                  <a:pt x="64199" y="93151"/>
                </a:lnTo>
                <a:lnTo>
                  <a:pt x="39957" y="126236"/>
                </a:lnTo>
                <a:lnTo>
                  <a:pt x="20958" y="162918"/>
                </a:lnTo>
                <a:lnTo>
                  <a:pt x="7751" y="202645"/>
                </a:lnTo>
                <a:lnTo>
                  <a:pt x="884" y="244871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43418" y="4306229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10092" y="4230098"/>
            <a:ext cx="0" cy="152429"/>
          </a:xfrm>
          <a:custGeom>
            <a:avLst/>
            <a:gdLst/>
            <a:ahLst/>
            <a:cxnLst/>
            <a:rect l="l" t="t" r="r" b="b"/>
            <a:pathLst>
              <a:path h="152429">
                <a:moveTo>
                  <a:pt x="0" y="0"/>
                </a:moveTo>
                <a:lnTo>
                  <a:pt x="0" y="152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9537" y="4690963"/>
            <a:ext cx="1587" cy="538261"/>
          </a:xfrm>
          <a:custGeom>
            <a:avLst/>
            <a:gdLst/>
            <a:ahLst/>
            <a:cxnLst/>
            <a:rect l="l" t="t" r="r" b="b"/>
            <a:pathLst>
              <a:path w="1587" h="538261">
                <a:moveTo>
                  <a:pt x="0" y="538261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21598" y="3584575"/>
            <a:ext cx="1587" cy="557314"/>
          </a:xfrm>
          <a:custGeom>
            <a:avLst/>
            <a:gdLst/>
            <a:ahLst/>
            <a:cxnLst/>
            <a:rect l="l" t="t" r="r" b="b"/>
            <a:pathLst>
              <a:path w="1587" h="557314">
                <a:moveTo>
                  <a:pt x="0" y="557314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716587" y="3373437"/>
            <a:ext cx="35052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i</a:t>
            </a:r>
            <a:r>
              <a:rPr sz="1575" i="1" spc="-15" baseline="-23809" dirty="0"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Symbol"/>
                <a:cs typeface="Symbol"/>
              </a:rPr>
              <a:t>=</a:t>
            </a:r>
            <a:endParaRPr sz="1800" dirty="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565106" y="3225403"/>
            <a:ext cx="3683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120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107509" y="3483766"/>
            <a:ext cx="128524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spc="-240" dirty="0">
                <a:latin typeface="Symbol"/>
                <a:cs typeface="Symbol"/>
              </a:rPr>
              <a:t>(</a:t>
            </a:r>
            <a:r>
              <a:rPr sz="2700" spc="0" baseline="1543" dirty="0">
                <a:latin typeface="Times New Roman"/>
                <a:cs typeface="Times New Roman"/>
              </a:rPr>
              <a:t>15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157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5</a:t>
            </a:r>
            <a:r>
              <a:rPr sz="2700" spc="-187" baseline="1543" dirty="0">
                <a:latin typeface="Times New Roman"/>
                <a:cs typeface="Times New Roman"/>
              </a:rPr>
              <a:t> </a:t>
            </a:r>
            <a:r>
              <a:rPr sz="2700" spc="0" baseline="1543" dirty="0">
                <a:latin typeface="Symbol"/>
                <a:cs typeface="Symbol"/>
              </a:rPr>
              <a:t>+</a:t>
            </a:r>
            <a:r>
              <a:rPr sz="2700" spc="-382" baseline="1543" dirty="0">
                <a:latin typeface="Symbol"/>
                <a:cs typeface="Symbol"/>
              </a:rPr>
              <a:t> </a:t>
            </a:r>
            <a:r>
              <a:rPr sz="2700" spc="0" baseline="1543" dirty="0">
                <a:latin typeface="Times New Roman"/>
                <a:cs typeface="Times New Roman"/>
              </a:rPr>
              <a:t>1</a:t>
            </a:r>
            <a:r>
              <a:rPr sz="2700" spc="150" baseline="1543" dirty="0">
                <a:latin typeface="Times New Roman"/>
                <a:cs typeface="Times New Roman"/>
              </a:rPr>
              <a:t>0</a:t>
            </a:r>
            <a:r>
              <a:rPr sz="2350" spc="-5" dirty="0">
                <a:latin typeface="Symbol"/>
                <a:cs typeface="Symbol"/>
              </a:rPr>
              <a:t>)</a:t>
            </a:r>
            <a:r>
              <a:rPr sz="2700" i="1" spc="0" baseline="1543" dirty="0">
                <a:latin typeface="Times New Roman"/>
                <a:cs typeface="Times New Roman"/>
              </a:rPr>
              <a:t>k</a:t>
            </a:r>
            <a:endParaRPr sz="2700" baseline="1543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116241" y="3540125"/>
            <a:ext cx="1285080" cy="0"/>
          </a:xfrm>
          <a:custGeom>
            <a:avLst/>
            <a:gdLst/>
            <a:ahLst/>
            <a:cxnLst/>
            <a:rect l="l" t="t" r="r" b="b"/>
            <a:pathLst>
              <a:path w="1285080">
                <a:moveTo>
                  <a:pt x="0" y="0"/>
                </a:moveTo>
                <a:lnTo>
                  <a:pt x="1285080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226173" y="4319587"/>
            <a:ext cx="8470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2090" algn="l"/>
              </a:tabLst>
            </a:pPr>
            <a:r>
              <a:rPr sz="1800" i="1" dirty="0">
                <a:latin typeface="Times New Roman"/>
                <a:cs typeface="Times New Roman"/>
              </a:rPr>
              <a:t>i	</a:t>
            </a:r>
            <a:r>
              <a:rPr sz="1800" dirty="0">
                <a:latin typeface="Symbol"/>
                <a:cs typeface="Symbol"/>
              </a:rPr>
              <a:t>=</a:t>
            </a:r>
            <a:r>
              <a:rPr sz="1800" spc="35" dirty="0">
                <a:latin typeface="Symbol"/>
                <a:cs typeface="Symbol"/>
              </a:rPr>
              <a:t> </a:t>
            </a:r>
            <a:r>
              <a:rPr sz="1800" spc="140" dirty="0">
                <a:latin typeface="Times New Roman"/>
                <a:cs typeface="Times New Roman"/>
              </a:rPr>
              <a:t>4</a:t>
            </a:r>
            <a:r>
              <a:rPr sz="1800" i="1" spc="-25" dirty="0">
                <a:latin typeface="Times New Roman"/>
                <a:cs typeface="Times New Roman"/>
              </a:rPr>
              <a:t>m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87292" y="4471987"/>
            <a:ext cx="920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1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931795" y="271320"/>
          <a:ext cx="4192589" cy="244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4679">
                <a:tc>
                  <a:txBody>
                    <a:bodyPr/>
                    <a:lstStyle/>
                    <a:p>
                      <a:pPr marL="45720">
                        <a:lnSpc>
                          <a:spcPts val="869"/>
                        </a:lnSpc>
                      </a:pP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B w="190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i="1" spc="2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0" dirty="0">
                          <a:latin typeface="Symbol"/>
                          <a:cs typeface="Symbol"/>
                        </a:rPr>
                        <a:t>Ω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59"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T w="1904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T w="1904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800" i="1" spc="-2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75" i="1" spc="0" baseline="-23809" dirty="0">
                          <a:latin typeface="Times New Roman"/>
                          <a:cs typeface="Times New Roman"/>
                        </a:rPr>
                        <a:t>o</a:t>
                      </a:r>
                      <a:endParaRPr sz="1575" baseline="-23809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792">
                <a:tc>
                  <a:txBody>
                    <a:bodyPr/>
                    <a:lstStyle/>
                    <a:p>
                      <a:endParaRPr sz="1575" baseline="-23809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en-US" sz="1800" spc="1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i="1" spc="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i="1" spc="2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0" dirty="0">
                          <a:latin typeface="Symbol"/>
                          <a:cs typeface="Symbol"/>
                        </a:rPr>
                        <a:t>Ω</a:t>
                      </a: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0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i="1" spc="2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0" dirty="0">
                          <a:latin typeface="Symbol"/>
                          <a:cs typeface="Symbol"/>
                        </a:rPr>
                        <a:t>Ω</a:t>
                      </a: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67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8415" algn="l" defTabSz="914400" rtl="0" eaLnBrk="1" latinLnBrk="0" hangingPunct="1">
                        <a:lnSpc>
                          <a:spcPct val="100000"/>
                        </a:lnSpc>
                      </a:pPr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BECAC2E0-D92C-7540-857F-DB31E4B32DE9}"/>
              </a:ext>
            </a:extLst>
          </p:cNvPr>
          <p:cNvSpPr/>
          <p:nvPr/>
        </p:nvSpPr>
        <p:spPr>
          <a:xfrm>
            <a:off x="2954515" y="493761"/>
            <a:ext cx="325730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">
              <a:lnSpc>
                <a:spcPts val="1895"/>
              </a:lnSpc>
            </a:pP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5256150-7977-B347-8C53-00BF8176B2B2}"/>
              </a:ext>
            </a:extLst>
          </p:cNvPr>
          <p:cNvSpPr/>
          <p:nvPr/>
        </p:nvSpPr>
        <p:spPr>
          <a:xfrm>
            <a:off x="2877151" y="2168324"/>
            <a:ext cx="33021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845">
              <a:lnSpc>
                <a:spcPts val="2100"/>
              </a:lnSpc>
            </a:pP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DCC546D-400B-394A-B35A-BDA706BBFED3}"/>
              </a:ext>
            </a:extLst>
          </p:cNvPr>
          <p:cNvSpPr/>
          <p:nvPr/>
        </p:nvSpPr>
        <p:spPr>
          <a:xfrm>
            <a:off x="4361174" y="215404"/>
            <a:ext cx="62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135">
              <a:lnSpc>
                <a:spcPct val="100000"/>
              </a:lnSpc>
            </a:pP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lang="en-US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AEDD548-C4EF-E948-A456-07D13B67BDC4}"/>
                  </a:ext>
                </a:extLst>
              </p14:cNvPr>
              <p14:cNvContentPartPr/>
              <p14:nvPr/>
            </p14:nvContentPartPr>
            <p14:xfrm>
              <a:off x="4778417" y="2238732"/>
              <a:ext cx="48960" cy="60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AEDD548-C4EF-E948-A456-07D13B67BD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0417" y="2220732"/>
                <a:ext cx="84600" cy="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691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152" y="402908"/>
            <a:ext cx="1235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obl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m (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9113" y="23304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6449" y="287020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574" y="17716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2161" y="23812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9300" y="2676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5848" y="1187451"/>
            <a:ext cx="3174" cy="644524"/>
          </a:xfrm>
          <a:custGeom>
            <a:avLst/>
            <a:gdLst/>
            <a:ahLst/>
            <a:cxnLst/>
            <a:rect l="l" t="t" r="r" b="b"/>
            <a:pathLst>
              <a:path w="3174" h="644524">
                <a:moveTo>
                  <a:pt x="0" y="0"/>
                </a:moveTo>
                <a:lnTo>
                  <a:pt x="3174" y="6445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7562" y="3408363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059" y="920751"/>
            <a:ext cx="538059" cy="533399"/>
          </a:xfrm>
          <a:custGeom>
            <a:avLst/>
            <a:gdLst/>
            <a:ahLst/>
            <a:cxnLst/>
            <a:rect l="l" t="t" r="r" b="b"/>
            <a:pathLst>
              <a:path w="533498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0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0"/>
                </a:lnTo>
                <a:lnTo>
                  <a:pt x="532613" y="288573"/>
                </a:lnTo>
                <a:lnTo>
                  <a:pt x="533498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9794" y="1133871"/>
            <a:ext cx="1" cy="133350"/>
          </a:xfrm>
          <a:custGeom>
            <a:avLst/>
            <a:gdLst/>
            <a:ahLst/>
            <a:cxnLst/>
            <a:rect l="l" t="t" r="r" b="b"/>
            <a:pathLst>
              <a:path w="1" h="133350">
                <a:moveTo>
                  <a:pt x="0" y="0"/>
                </a:moveTo>
                <a:lnTo>
                  <a:pt x="1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3497" y="1200544"/>
            <a:ext cx="152429" cy="1"/>
          </a:xfrm>
          <a:custGeom>
            <a:avLst/>
            <a:gdLst/>
            <a:ahLst/>
            <a:cxnLst/>
            <a:rect l="l" t="t" r="r" b="b"/>
            <a:pathLst>
              <a:path w="152429" h="1">
                <a:moveTo>
                  <a:pt x="15242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8435" y="1120776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4301" y="166687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3349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2261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782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796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511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497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2125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0224" y="1762125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0574" y="1762125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2187" y="2795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2187" y="27400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2187" y="255111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2187" y="24939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2187" y="26638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2187" y="26066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2187" y="24368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2187" y="24177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7437" y="18319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7437" y="28225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1163" y="16573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40213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9124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468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482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197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4183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98988" y="16573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27438" y="1752600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0688" y="330358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9738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38649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4213" y="3303588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2435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8150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1363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8513" y="3303588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6963" y="33988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40335" y="1183563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99138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18187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7099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2663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92799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49950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19813" y="1666875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76962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15061" y="176212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24705" y="1717993"/>
            <a:ext cx="1166494" cy="45719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77023" y="27352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77023" y="26797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77023" y="2490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7023" y="2433638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77023" y="2603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7023" y="2546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7023" y="23764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7023" y="23574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2273" y="17716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24706" y="3353120"/>
            <a:ext cx="2147568" cy="45719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187825" y="5032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63662" y="244316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01900" y="13081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75125" y="18383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26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70325" y="24050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05300" y="28321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70562" y="1403350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69137" y="23431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26212" y="1927225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07162" y="298450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29362" y="2360612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35450" y="35385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03512" y="4514850"/>
            <a:ext cx="903288" cy="53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i="1" spc="-15" baseline="-2380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2800" spc="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800" dirty="0">
              <a:latin typeface="Times New Roman"/>
              <a:cs typeface="Times New Roman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77EBC9E-0A44-9A48-9527-38E452003C9B}"/>
              </a:ext>
            </a:extLst>
          </p:cNvPr>
          <p:cNvCxnSpPr>
            <a:cxnSpLocks/>
          </p:cNvCxnSpPr>
          <p:nvPr/>
        </p:nvCxnSpPr>
        <p:spPr>
          <a:xfrm flipH="1">
            <a:off x="6772272" y="2762250"/>
            <a:ext cx="9525" cy="5908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8014468-78DA-1848-9070-4478E633A498}"/>
              </a:ext>
            </a:extLst>
          </p:cNvPr>
          <p:cNvCxnSpPr/>
          <p:nvPr/>
        </p:nvCxnSpPr>
        <p:spPr>
          <a:xfrm>
            <a:off x="3625848" y="1183563"/>
            <a:ext cx="51921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E695A1A-7759-5B4D-9DAC-1C06D4AE21BD}"/>
              </a:ext>
            </a:extLst>
          </p:cNvPr>
          <p:cNvCxnSpPr>
            <a:cxnSpLocks/>
          </p:cNvCxnSpPr>
          <p:nvPr/>
        </p:nvCxnSpPr>
        <p:spPr>
          <a:xfrm>
            <a:off x="4683118" y="1183563"/>
            <a:ext cx="55721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5A2DE7-8864-C145-8F3E-3834D9EEA968}"/>
                  </a:ext>
                </a:extLst>
              </p14:cNvPr>
              <p14:cNvContentPartPr/>
              <p14:nvPr/>
            </p14:nvContentPartPr>
            <p14:xfrm>
              <a:off x="3598697" y="1718172"/>
              <a:ext cx="10296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5A2DE7-8864-C145-8F3E-3834D9EEA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1057" y="1700172"/>
                <a:ext cx="138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6D81C4A-3F51-D04F-A35A-351B445FD71C}"/>
                  </a:ext>
                </a:extLst>
              </p14:cNvPr>
              <p14:cNvContentPartPr/>
              <p14:nvPr/>
            </p14:nvContentPartPr>
            <p14:xfrm>
              <a:off x="5237777" y="1664172"/>
              <a:ext cx="66240" cy="34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6D81C4A-3F51-D04F-A35A-351B445FD7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137" y="1646532"/>
                <a:ext cx="101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63F633B-F549-F748-AA7C-2EF6DADC1E9E}"/>
                  </a:ext>
                </a:extLst>
              </p14:cNvPr>
              <p14:cNvContentPartPr/>
              <p14:nvPr/>
            </p14:nvContentPartPr>
            <p14:xfrm>
              <a:off x="3583217" y="3365172"/>
              <a:ext cx="82440" cy="37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63F633B-F549-F748-AA7C-2EF6DADC1E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5577" y="3347532"/>
                <a:ext cx="11808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217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152" y="402908"/>
            <a:ext cx="1235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9113" y="23304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5"/>
                </a:moveTo>
                <a:lnTo>
                  <a:pt x="534640" y="313650"/>
                </a:lnTo>
                <a:lnTo>
                  <a:pt x="524443" y="355176"/>
                </a:lnTo>
                <a:lnTo>
                  <a:pt x="508127" y="393898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7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5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lnTo>
                  <a:pt x="891" y="247741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5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1"/>
                </a:lnTo>
                <a:lnTo>
                  <a:pt x="538161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6449" y="287020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574" y="1771650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2161" y="23812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9300" y="2676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1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5848" y="1187451"/>
            <a:ext cx="3174" cy="644524"/>
          </a:xfrm>
          <a:custGeom>
            <a:avLst/>
            <a:gdLst/>
            <a:ahLst/>
            <a:cxnLst/>
            <a:rect l="l" t="t" r="r" b="b"/>
            <a:pathLst>
              <a:path w="3174" h="644524">
                <a:moveTo>
                  <a:pt x="0" y="0"/>
                </a:moveTo>
                <a:lnTo>
                  <a:pt x="3174" y="6445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7562" y="3408363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060" y="920751"/>
            <a:ext cx="533498" cy="533399"/>
          </a:xfrm>
          <a:custGeom>
            <a:avLst/>
            <a:gdLst/>
            <a:ahLst/>
            <a:cxnLst/>
            <a:rect l="l" t="t" r="r" b="b"/>
            <a:pathLst>
              <a:path w="533498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0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0"/>
                </a:lnTo>
                <a:lnTo>
                  <a:pt x="532613" y="288573"/>
                </a:lnTo>
                <a:lnTo>
                  <a:pt x="533498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9794" y="1133871"/>
            <a:ext cx="1" cy="133350"/>
          </a:xfrm>
          <a:custGeom>
            <a:avLst/>
            <a:gdLst/>
            <a:ahLst/>
            <a:cxnLst/>
            <a:rect l="l" t="t" r="r" b="b"/>
            <a:pathLst>
              <a:path w="1" h="133350">
                <a:moveTo>
                  <a:pt x="0" y="0"/>
                </a:moveTo>
                <a:lnTo>
                  <a:pt x="1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3497" y="1200544"/>
            <a:ext cx="152429" cy="1"/>
          </a:xfrm>
          <a:custGeom>
            <a:avLst/>
            <a:gdLst/>
            <a:ahLst/>
            <a:cxnLst/>
            <a:rect l="l" t="t" r="r" b="b"/>
            <a:pathLst>
              <a:path w="152429" h="1">
                <a:moveTo>
                  <a:pt x="15242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8435" y="1120776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6800" y="1169989"/>
            <a:ext cx="538261" cy="1587"/>
          </a:xfrm>
          <a:custGeom>
            <a:avLst/>
            <a:gdLst/>
            <a:ahLst/>
            <a:cxnLst/>
            <a:rect l="l" t="t" r="r" b="b"/>
            <a:pathLst>
              <a:path w="538261" h="1587">
                <a:moveTo>
                  <a:pt x="0" y="0"/>
                </a:moveTo>
                <a:lnTo>
                  <a:pt x="538261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4134" y="1212050"/>
            <a:ext cx="557314" cy="1587"/>
          </a:xfrm>
          <a:custGeom>
            <a:avLst/>
            <a:gdLst/>
            <a:ahLst/>
            <a:cxnLst/>
            <a:rect l="l" t="t" r="r" b="b"/>
            <a:pathLst>
              <a:path w="557314" h="1587">
                <a:moveTo>
                  <a:pt x="0" y="0"/>
                </a:moveTo>
                <a:lnTo>
                  <a:pt x="557314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4301" y="166687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3349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2261" y="166687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782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796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5112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4974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2125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0224" y="1762125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0574" y="1762125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2187" y="27955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2187" y="27400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2187" y="2551113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2187" y="24939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2187" y="26638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2187" y="26066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2187" y="2436813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2187" y="24177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7437" y="18319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7437" y="28225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1163" y="1657350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40213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9124" y="1657350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468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482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1975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41838" y="1657350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98988" y="1657350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7088" y="1752600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27438" y="1752600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0688" y="330358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9738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38649" y="33035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4213" y="3303588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2435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81500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1363" y="33035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8513" y="3303588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46613" y="3398837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6963" y="33988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03823" y="1196976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99138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18187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7099" y="16668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2663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92799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49950" y="16668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19813" y="1666875"/>
            <a:ext cx="57150" cy="209549"/>
          </a:xfrm>
          <a:custGeom>
            <a:avLst/>
            <a:gdLst/>
            <a:ahLst/>
            <a:cxnLst/>
            <a:rect l="l" t="t" r="r" b="b"/>
            <a:pathLst>
              <a:path w="57150" h="209549">
                <a:moveTo>
                  <a:pt x="57150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76962" y="16668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15061" y="176212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05413" y="176212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77023" y="273526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77023" y="26797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77023" y="249078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7023" y="2433638"/>
            <a:ext cx="209549" cy="57150"/>
          </a:xfrm>
          <a:custGeom>
            <a:avLst/>
            <a:gdLst/>
            <a:ahLst/>
            <a:cxnLst/>
            <a:rect l="l" t="t" r="r" b="b"/>
            <a:pathLst>
              <a:path w="209549" h="57150">
                <a:moveTo>
                  <a:pt x="209549" y="0"/>
                </a:moveTo>
                <a:lnTo>
                  <a:pt x="0" y="571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77023" y="260350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7023" y="25463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7023" y="237648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7023" y="2357438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72273" y="17716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72273" y="27622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65724" y="3398838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187825" y="5032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63662" y="244316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01900" y="1308100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75125" y="183832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26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70325" y="24050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05300" y="28321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70562" y="1403350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69137" y="23431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26212" y="1352550"/>
            <a:ext cx="280035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0">
              <a:lnSpc>
                <a:spcPts val="213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61925">
              <a:lnSpc>
                <a:spcPts val="173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00837" y="3227387"/>
            <a:ext cx="327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indent="-187325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200025" algn="l"/>
              </a:tabLst>
            </a:pPr>
            <a:r>
              <a:rPr sz="2700" i="1" spc="0" baseline="-23148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700" baseline="-23148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507162" y="298450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329362" y="2360612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387725" y="1435100"/>
            <a:ext cx="30861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565525" y="32146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70185" y="1466818"/>
            <a:ext cx="290830" cy="4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FF0000"/>
              </a:buClr>
              <a:tabLst>
                <a:tab pos="163195" algn="l"/>
              </a:tabLst>
            </a:pP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627437" y="340518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235450" y="3538537"/>
            <a:ext cx="5029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52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836738" y="5365750"/>
            <a:ext cx="538161" cy="539749"/>
          </a:xfrm>
          <a:custGeom>
            <a:avLst/>
            <a:gdLst/>
            <a:ahLst/>
            <a:cxnLst/>
            <a:rect l="l" t="t" r="r" b="b"/>
            <a:pathLst>
              <a:path w="538161" h="539749">
                <a:moveTo>
                  <a:pt x="538161" y="269874"/>
                </a:moveTo>
                <a:lnTo>
                  <a:pt x="534640" y="313649"/>
                </a:lnTo>
                <a:lnTo>
                  <a:pt x="524443" y="355176"/>
                </a:lnTo>
                <a:lnTo>
                  <a:pt x="508127" y="393897"/>
                </a:lnTo>
                <a:lnTo>
                  <a:pt x="486244" y="429259"/>
                </a:lnTo>
                <a:lnTo>
                  <a:pt x="459349" y="460705"/>
                </a:lnTo>
                <a:lnTo>
                  <a:pt x="427996" y="487679"/>
                </a:lnTo>
                <a:lnTo>
                  <a:pt x="392739" y="509626"/>
                </a:lnTo>
                <a:lnTo>
                  <a:pt x="354131" y="525991"/>
                </a:lnTo>
                <a:lnTo>
                  <a:pt x="312727" y="536217"/>
                </a:lnTo>
                <a:lnTo>
                  <a:pt x="269081" y="539749"/>
                </a:lnTo>
                <a:lnTo>
                  <a:pt x="247012" y="538855"/>
                </a:lnTo>
                <a:lnTo>
                  <a:pt x="204417" y="531906"/>
                </a:lnTo>
                <a:lnTo>
                  <a:pt x="164342" y="518541"/>
                </a:lnTo>
                <a:lnTo>
                  <a:pt x="127340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8"/>
                </a:lnTo>
                <a:lnTo>
                  <a:pt x="891" y="292008"/>
                </a:lnTo>
                <a:lnTo>
                  <a:pt x="0" y="269874"/>
                </a:lnTo>
                <a:lnTo>
                  <a:pt x="891" y="247740"/>
                </a:lnTo>
                <a:lnTo>
                  <a:pt x="7820" y="205020"/>
                </a:lnTo>
                <a:lnTo>
                  <a:pt x="21145" y="164827"/>
                </a:lnTo>
                <a:lnTo>
                  <a:pt x="40314" y="127716"/>
                </a:lnTo>
                <a:lnTo>
                  <a:pt x="64772" y="94243"/>
                </a:lnTo>
                <a:lnTo>
                  <a:pt x="93966" y="64963"/>
                </a:lnTo>
                <a:lnTo>
                  <a:pt x="127340" y="40433"/>
                </a:lnTo>
                <a:lnTo>
                  <a:pt x="164342" y="21208"/>
                </a:lnTo>
                <a:lnTo>
                  <a:pt x="204417" y="7843"/>
                </a:lnTo>
                <a:lnTo>
                  <a:pt x="247012" y="894"/>
                </a:lnTo>
                <a:lnTo>
                  <a:pt x="269081" y="0"/>
                </a:lnTo>
                <a:lnTo>
                  <a:pt x="291149" y="894"/>
                </a:lnTo>
                <a:lnTo>
                  <a:pt x="333744" y="7843"/>
                </a:lnTo>
                <a:lnTo>
                  <a:pt x="373819" y="21208"/>
                </a:lnTo>
                <a:lnTo>
                  <a:pt x="410821" y="40433"/>
                </a:lnTo>
                <a:lnTo>
                  <a:pt x="444195" y="64963"/>
                </a:lnTo>
                <a:lnTo>
                  <a:pt x="473389" y="94243"/>
                </a:lnTo>
                <a:lnTo>
                  <a:pt x="497847" y="127716"/>
                </a:lnTo>
                <a:lnTo>
                  <a:pt x="517016" y="164827"/>
                </a:lnTo>
                <a:lnTo>
                  <a:pt x="530341" y="205020"/>
                </a:lnTo>
                <a:lnTo>
                  <a:pt x="537269" y="247740"/>
                </a:lnTo>
                <a:lnTo>
                  <a:pt x="538161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4074" y="5905500"/>
            <a:ext cx="1586" cy="538162"/>
          </a:xfrm>
          <a:custGeom>
            <a:avLst/>
            <a:gdLst/>
            <a:ahLst/>
            <a:cxnLst/>
            <a:rect l="l" t="t" r="r" b="b"/>
            <a:pathLst>
              <a:path w="1586" h="538162">
                <a:moveTo>
                  <a:pt x="1586" y="5381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08199" y="4806951"/>
            <a:ext cx="1586" cy="557212"/>
          </a:xfrm>
          <a:custGeom>
            <a:avLst/>
            <a:gdLst/>
            <a:ahLst/>
            <a:cxnLst/>
            <a:rect l="l" t="t" r="r" b="b"/>
            <a:pathLst>
              <a:path w="1586" h="557212">
                <a:moveTo>
                  <a:pt x="1586" y="55721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09786" y="54165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66925" y="57118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42861" y="85725"/>
                </a:lnTo>
                <a:lnTo>
                  <a:pt x="85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73475" y="4222750"/>
            <a:ext cx="3174" cy="644524"/>
          </a:xfrm>
          <a:custGeom>
            <a:avLst/>
            <a:gdLst/>
            <a:ahLst/>
            <a:cxnLst/>
            <a:rect l="l" t="t" r="r" b="b"/>
            <a:pathLst>
              <a:path w="3174" h="644524">
                <a:moveTo>
                  <a:pt x="0" y="0"/>
                </a:moveTo>
                <a:lnTo>
                  <a:pt x="3174" y="6445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35187" y="6443662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92685" y="3956050"/>
            <a:ext cx="533497" cy="533399"/>
          </a:xfrm>
          <a:custGeom>
            <a:avLst/>
            <a:gdLst/>
            <a:ahLst/>
            <a:cxnLst/>
            <a:rect l="l" t="t" r="r" b="b"/>
            <a:pathLst>
              <a:path w="533497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4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1"/>
                </a:lnTo>
                <a:lnTo>
                  <a:pt x="20962" y="370511"/>
                </a:lnTo>
                <a:lnTo>
                  <a:pt x="39965" y="407186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6"/>
                </a:lnTo>
                <a:lnTo>
                  <a:pt x="512535" y="370511"/>
                </a:lnTo>
                <a:lnTo>
                  <a:pt x="525745" y="330791"/>
                </a:lnTo>
                <a:lnTo>
                  <a:pt x="532613" y="288573"/>
                </a:lnTo>
                <a:lnTo>
                  <a:pt x="533497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7419" y="4169169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01122" y="4235844"/>
            <a:ext cx="152429" cy="0"/>
          </a:xfrm>
          <a:custGeom>
            <a:avLst/>
            <a:gdLst/>
            <a:ahLst/>
            <a:cxnLst/>
            <a:rect l="l" t="t" r="r" b="b"/>
            <a:pathLst>
              <a:path w="152429">
                <a:moveTo>
                  <a:pt x="15242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26060" y="4156075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54423" y="4205287"/>
            <a:ext cx="538261" cy="1588"/>
          </a:xfrm>
          <a:custGeom>
            <a:avLst/>
            <a:gdLst/>
            <a:ahLst/>
            <a:cxnLst/>
            <a:rect l="l" t="t" r="r" b="b"/>
            <a:pathLst>
              <a:path w="538261" h="1588">
                <a:moveTo>
                  <a:pt x="0" y="0"/>
                </a:moveTo>
                <a:lnTo>
                  <a:pt x="538261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41759" y="4247350"/>
            <a:ext cx="557314" cy="1588"/>
          </a:xfrm>
          <a:custGeom>
            <a:avLst/>
            <a:gdLst/>
            <a:ahLst/>
            <a:cxnLst/>
            <a:rect l="l" t="t" r="r" b="b"/>
            <a:pathLst>
              <a:path w="557314" h="1588">
                <a:moveTo>
                  <a:pt x="0" y="0"/>
                </a:moveTo>
                <a:lnTo>
                  <a:pt x="557314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79812" y="58308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9812" y="57753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9812" y="5586412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9812" y="552926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9812" y="56991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9812" y="56419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9812" y="5472112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9812" y="54530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75062" y="48672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75062" y="58578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78313" y="6338887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97363" y="63388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86274" y="6338887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41838" y="63388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71975" y="633888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29125" y="6338888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98988" y="633888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56138" y="6338888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94238" y="6434137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84588" y="6434137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51448" y="42322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46762" y="4702175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65812" y="470217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54724" y="4702175"/>
            <a:ext cx="55562" cy="209550"/>
          </a:xfrm>
          <a:custGeom>
            <a:avLst/>
            <a:gdLst/>
            <a:ahLst/>
            <a:cxnLst/>
            <a:rect l="l" t="t" r="r" b="b"/>
            <a:pathLst>
              <a:path w="55562" h="209550">
                <a:moveTo>
                  <a:pt x="55562" y="0"/>
                </a:moveTo>
                <a:lnTo>
                  <a:pt x="0" y="2095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10287" y="47021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40425" y="4702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97575" y="4702175"/>
            <a:ext cx="57149" cy="209550"/>
          </a:xfrm>
          <a:custGeom>
            <a:avLst/>
            <a:gdLst/>
            <a:ahLst/>
            <a:cxnLst/>
            <a:rect l="l" t="t" r="r" b="b"/>
            <a:pathLst>
              <a:path w="57149" h="209550">
                <a:moveTo>
                  <a:pt x="57149" y="20955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67437" y="470217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24588" y="470217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62686" y="4797425"/>
            <a:ext cx="566736" cy="1588"/>
          </a:xfrm>
          <a:custGeom>
            <a:avLst/>
            <a:gdLst/>
            <a:ahLst/>
            <a:cxnLst/>
            <a:rect l="l" t="t" r="r" b="b"/>
            <a:pathLst>
              <a:path w="566736" h="1588">
                <a:moveTo>
                  <a:pt x="56673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53038" y="4797425"/>
            <a:ext cx="585786" cy="1588"/>
          </a:xfrm>
          <a:custGeom>
            <a:avLst/>
            <a:gdLst/>
            <a:ahLst/>
            <a:cxnLst/>
            <a:rect l="l" t="t" r="r" b="b"/>
            <a:pathLst>
              <a:path w="585786" h="1588">
                <a:moveTo>
                  <a:pt x="585786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24648" y="5770562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24648" y="5715001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24648" y="5526087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24648" y="546893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24648" y="563880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24648" y="5581651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24648" y="5411787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24648" y="53927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19898" y="4806950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19898" y="5797550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13349" y="6434138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411287" y="5478462"/>
            <a:ext cx="2787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i="1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917950" y="544036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352926" y="5867400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818187" y="4438650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116762" y="5378450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573835" y="4387850"/>
            <a:ext cx="280035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0">
              <a:lnSpc>
                <a:spcPts val="213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61925">
              <a:lnSpc>
                <a:spcPts val="173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650"/>
              </a:lnSpc>
              <a:spcBef>
                <a:spcPts val="15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748462" y="6262687"/>
            <a:ext cx="327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indent="-187325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200025" algn="l"/>
              </a:tabLst>
            </a:pPr>
            <a:r>
              <a:rPr sz="2700" i="1" spc="0" baseline="-23148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700" baseline="-23148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554787" y="6019800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376987" y="5395912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435350" y="4470400"/>
            <a:ext cx="30861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613150" y="6249987"/>
            <a:ext cx="13081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338754" y="4508500"/>
            <a:ext cx="132088" cy="3994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FF0000"/>
              </a:buClr>
              <a:tabLst>
                <a:tab pos="163195" algn="l"/>
              </a:tabLst>
            </a:pP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675062" y="6440487"/>
            <a:ext cx="127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100262" y="4814887"/>
            <a:ext cx="1606549" cy="0"/>
          </a:xfrm>
          <a:custGeom>
            <a:avLst/>
            <a:gdLst/>
            <a:ahLst/>
            <a:cxnLst/>
            <a:rect l="l" t="t" r="r" b="b"/>
            <a:pathLst>
              <a:path w="1606549">
                <a:moveTo>
                  <a:pt x="16065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01BEDF6-3651-374C-AD64-23FA229C8513}"/>
                  </a:ext>
                </a:extLst>
              </p14:cNvPr>
              <p14:cNvContentPartPr/>
              <p14:nvPr/>
            </p14:nvContentPartPr>
            <p14:xfrm>
              <a:off x="5158937" y="1746612"/>
              <a:ext cx="59760" cy="69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01BEDF6-3651-374C-AD64-23FA229C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937" y="1728972"/>
                <a:ext cx="954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73EDD21-DB19-D042-8417-E06E77FCB76C}"/>
                  </a:ext>
                </a:extLst>
              </p14:cNvPr>
              <p14:cNvContentPartPr/>
              <p14:nvPr/>
            </p14:nvContentPartPr>
            <p14:xfrm>
              <a:off x="3640097" y="1691172"/>
              <a:ext cx="91800" cy="91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73EDD21-DB19-D042-8417-E06E77FCB7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2097" y="1673532"/>
                <a:ext cx="1274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F7BDC63-110D-3E49-932B-5119104E71E8}"/>
                  </a:ext>
                </a:extLst>
              </p14:cNvPr>
              <p14:cNvContentPartPr/>
              <p14:nvPr/>
            </p14:nvContentPartPr>
            <p14:xfrm>
              <a:off x="3667457" y="6354612"/>
              <a:ext cx="47880" cy="1029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F7BDC63-110D-3E49-932B-5119104E71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9817" y="6336972"/>
                <a:ext cx="83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E88EA47-88E1-B149-B1C9-99A5FB0E109F}"/>
                  </a:ext>
                </a:extLst>
              </p14:cNvPr>
              <p14:cNvContentPartPr/>
              <p14:nvPr/>
            </p14:nvContentPartPr>
            <p14:xfrm>
              <a:off x="3646217" y="4758732"/>
              <a:ext cx="94320" cy="78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E88EA47-88E1-B149-B1C9-99A5FB0E10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8577" y="4741092"/>
                <a:ext cx="129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348FAA6-A431-A346-95F2-4609349684F4}"/>
                  </a:ext>
                </a:extLst>
              </p14:cNvPr>
              <p14:cNvContentPartPr/>
              <p14:nvPr/>
            </p14:nvContentPartPr>
            <p14:xfrm>
              <a:off x="5259377" y="4781052"/>
              <a:ext cx="36720" cy="39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348FAA6-A431-A346-95F2-4609349684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1377" y="4763052"/>
                <a:ext cx="7236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413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6524" y="411163"/>
            <a:ext cx="533497" cy="533399"/>
          </a:xfrm>
          <a:custGeom>
            <a:avLst/>
            <a:gdLst/>
            <a:ahLst/>
            <a:cxnLst/>
            <a:rect l="l" t="t" r="r" b="b"/>
            <a:pathLst>
              <a:path w="533497" h="533399">
                <a:moveTo>
                  <a:pt x="266748" y="0"/>
                </a:moveTo>
                <a:lnTo>
                  <a:pt x="223480" y="3490"/>
                </a:lnTo>
                <a:lnTo>
                  <a:pt x="182435" y="13596"/>
                </a:lnTo>
                <a:lnTo>
                  <a:pt x="144162" y="29768"/>
                </a:lnTo>
                <a:lnTo>
                  <a:pt x="109210" y="51457"/>
                </a:lnTo>
                <a:lnTo>
                  <a:pt x="78128" y="78114"/>
                </a:lnTo>
                <a:lnTo>
                  <a:pt x="51467" y="109190"/>
                </a:lnTo>
                <a:lnTo>
                  <a:pt x="29773" y="144135"/>
                </a:lnTo>
                <a:lnTo>
                  <a:pt x="13599" y="182402"/>
                </a:lnTo>
                <a:lnTo>
                  <a:pt x="3491" y="223439"/>
                </a:lnTo>
                <a:lnTo>
                  <a:pt x="0" y="266699"/>
                </a:lnTo>
                <a:lnTo>
                  <a:pt x="884" y="288573"/>
                </a:lnTo>
                <a:lnTo>
                  <a:pt x="7752" y="330790"/>
                </a:lnTo>
                <a:lnTo>
                  <a:pt x="20962" y="370511"/>
                </a:lnTo>
                <a:lnTo>
                  <a:pt x="39965" y="407185"/>
                </a:lnTo>
                <a:lnTo>
                  <a:pt x="64211" y="440265"/>
                </a:lnTo>
                <a:lnTo>
                  <a:pt x="93151" y="469200"/>
                </a:lnTo>
                <a:lnTo>
                  <a:pt x="126236" y="493442"/>
                </a:lnTo>
                <a:lnTo>
                  <a:pt x="162918" y="512441"/>
                </a:lnTo>
                <a:lnTo>
                  <a:pt x="202646" y="525648"/>
                </a:lnTo>
                <a:lnTo>
                  <a:pt x="244871" y="532515"/>
                </a:lnTo>
                <a:lnTo>
                  <a:pt x="266748" y="533399"/>
                </a:lnTo>
                <a:lnTo>
                  <a:pt x="288626" y="532515"/>
                </a:lnTo>
                <a:lnTo>
                  <a:pt x="330851" y="525648"/>
                </a:lnTo>
                <a:lnTo>
                  <a:pt x="370579" y="512441"/>
                </a:lnTo>
                <a:lnTo>
                  <a:pt x="407260" y="493442"/>
                </a:lnTo>
                <a:lnTo>
                  <a:pt x="440346" y="469200"/>
                </a:lnTo>
                <a:lnTo>
                  <a:pt x="469286" y="440265"/>
                </a:lnTo>
                <a:lnTo>
                  <a:pt x="493532" y="407185"/>
                </a:lnTo>
                <a:lnTo>
                  <a:pt x="512535" y="370511"/>
                </a:lnTo>
                <a:lnTo>
                  <a:pt x="525745" y="330790"/>
                </a:lnTo>
                <a:lnTo>
                  <a:pt x="532613" y="288573"/>
                </a:lnTo>
                <a:lnTo>
                  <a:pt x="533497" y="266699"/>
                </a:lnTo>
                <a:lnTo>
                  <a:pt x="532613" y="244826"/>
                </a:lnTo>
                <a:lnTo>
                  <a:pt x="525745" y="202608"/>
                </a:lnTo>
                <a:lnTo>
                  <a:pt x="512535" y="162888"/>
                </a:lnTo>
                <a:lnTo>
                  <a:pt x="493532" y="126213"/>
                </a:lnTo>
                <a:lnTo>
                  <a:pt x="469286" y="93134"/>
                </a:lnTo>
                <a:lnTo>
                  <a:pt x="440346" y="64199"/>
                </a:lnTo>
                <a:lnTo>
                  <a:pt x="407260" y="39957"/>
                </a:lnTo>
                <a:lnTo>
                  <a:pt x="370579" y="20958"/>
                </a:lnTo>
                <a:lnTo>
                  <a:pt x="330851" y="7751"/>
                </a:lnTo>
                <a:lnTo>
                  <a:pt x="288626" y="884"/>
                </a:lnTo>
                <a:lnTo>
                  <a:pt x="266748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257" y="624283"/>
            <a:ext cx="1" cy="133350"/>
          </a:xfrm>
          <a:custGeom>
            <a:avLst/>
            <a:gdLst/>
            <a:ahLst/>
            <a:cxnLst/>
            <a:rect l="l" t="t" r="r" b="b"/>
            <a:pathLst>
              <a:path w="1" h="133350">
                <a:moveTo>
                  <a:pt x="0" y="0"/>
                </a:moveTo>
                <a:lnTo>
                  <a:pt x="1" y="1333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4960" y="690957"/>
            <a:ext cx="152429" cy="1"/>
          </a:xfrm>
          <a:custGeom>
            <a:avLst/>
            <a:gdLst/>
            <a:ahLst/>
            <a:cxnLst/>
            <a:rect l="l" t="t" r="r" b="b"/>
            <a:pathLst>
              <a:path w="152429" h="1">
                <a:moveTo>
                  <a:pt x="152429" y="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9898" y="611188"/>
            <a:ext cx="1" cy="133349"/>
          </a:xfrm>
          <a:custGeom>
            <a:avLst/>
            <a:gdLst/>
            <a:ahLst/>
            <a:cxnLst/>
            <a:rect l="l" t="t" r="r" b="b"/>
            <a:pathLst>
              <a:path w="1" h="133349">
                <a:moveTo>
                  <a:pt x="0" y="0"/>
                </a:moveTo>
                <a:lnTo>
                  <a:pt x="1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8262" y="660401"/>
            <a:ext cx="538261" cy="1587"/>
          </a:xfrm>
          <a:custGeom>
            <a:avLst/>
            <a:gdLst/>
            <a:ahLst/>
            <a:cxnLst/>
            <a:rect l="l" t="t" r="r" b="b"/>
            <a:pathLst>
              <a:path w="538261" h="1587">
                <a:moveTo>
                  <a:pt x="0" y="0"/>
                </a:moveTo>
                <a:lnTo>
                  <a:pt x="538261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5598" y="702463"/>
            <a:ext cx="557314" cy="1587"/>
          </a:xfrm>
          <a:custGeom>
            <a:avLst/>
            <a:gdLst/>
            <a:ahLst/>
            <a:cxnLst/>
            <a:rect l="l" t="t" r="r" b="b"/>
            <a:pathLst>
              <a:path w="557314" h="1587">
                <a:moveTo>
                  <a:pt x="0" y="0"/>
                </a:moveTo>
                <a:lnTo>
                  <a:pt x="557314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2463" y="2232026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1513" y="2232025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0424" y="2232025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5988" y="2232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6125" y="2232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3275" y="2232025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3138" y="2232026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0288" y="2232025"/>
            <a:ext cx="19050" cy="95249"/>
          </a:xfrm>
          <a:custGeom>
            <a:avLst/>
            <a:gdLst/>
            <a:ahLst/>
            <a:cxnLst/>
            <a:rect l="l" t="t" r="r" b="b"/>
            <a:pathLst>
              <a:path w="19050" h="95249">
                <a:moveTo>
                  <a:pt x="19050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8388" y="2327275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8738" y="2327275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60913" y="59531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9963" y="59531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8874" y="595314"/>
            <a:ext cx="55562" cy="209549"/>
          </a:xfrm>
          <a:custGeom>
            <a:avLst/>
            <a:gdLst/>
            <a:ahLst/>
            <a:cxnLst/>
            <a:rect l="l" t="t" r="r" b="b"/>
            <a:pathLst>
              <a:path w="55562" h="209549">
                <a:moveTo>
                  <a:pt x="55562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4438" y="59531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4575" y="5953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1725" y="595314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1588" y="59531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8738" y="595314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6838" y="690564"/>
            <a:ext cx="566736" cy="1587"/>
          </a:xfrm>
          <a:custGeom>
            <a:avLst/>
            <a:gdLst/>
            <a:ahLst/>
            <a:cxnLst/>
            <a:rect l="l" t="t" r="r" b="b"/>
            <a:pathLst>
              <a:path w="566736" h="1587">
                <a:moveTo>
                  <a:pt x="56673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7188" y="690564"/>
            <a:ext cx="585786" cy="1587"/>
          </a:xfrm>
          <a:custGeom>
            <a:avLst/>
            <a:gdLst/>
            <a:ahLst/>
            <a:cxnLst/>
            <a:rect l="l" t="t" r="r" b="b"/>
            <a:pathLst>
              <a:path w="585786" h="1587">
                <a:moveTo>
                  <a:pt x="585786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798" y="1663700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8798" y="1608138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8798" y="1419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798" y="13620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8798" y="1531938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38798" y="1474789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8798" y="13049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38798" y="128587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4048" y="700089"/>
            <a:ext cx="1587" cy="566736"/>
          </a:xfrm>
          <a:custGeom>
            <a:avLst/>
            <a:gdLst/>
            <a:ahLst/>
            <a:cxnLst/>
            <a:rect l="l" t="t" r="r" b="b"/>
            <a:pathLst>
              <a:path w="1587" h="566736">
                <a:moveTo>
                  <a:pt x="0" y="0"/>
                </a:moveTo>
                <a:lnTo>
                  <a:pt x="1587" y="56673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34048" y="1690688"/>
            <a:ext cx="1587" cy="585786"/>
          </a:xfrm>
          <a:custGeom>
            <a:avLst/>
            <a:gdLst/>
            <a:ahLst/>
            <a:cxnLst/>
            <a:rect l="l" t="t" r="r" b="b"/>
            <a:pathLst>
              <a:path w="1587" h="585786">
                <a:moveTo>
                  <a:pt x="0" y="0"/>
                </a:moveTo>
                <a:lnTo>
                  <a:pt x="1587" y="585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27499" y="2327275"/>
            <a:ext cx="1606549" cy="1"/>
          </a:xfrm>
          <a:custGeom>
            <a:avLst/>
            <a:gdLst/>
            <a:ahLst/>
            <a:cxnLst/>
            <a:rect l="l" t="t" r="r" b="b"/>
            <a:pathLst>
              <a:path w="1606549" h="1">
                <a:moveTo>
                  <a:pt x="1606549" y="0"/>
                </a:moveTo>
                <a:lnTo>
                  <a:pt x="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35325" y="2549525"/>
            <a:ext cx="3194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latin typeface="Times New Roman"/>
                <a:cs typeface="Times New Roman"/>
              </a:rPr>
              <a:t>6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32337" y="331787"/>
            <a:ext cx="32448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5" dirty="0">
                <a:latin typeface="Times New Roman"/>
                <a:cs typeface="Times New Roman"/>
              </a:rPr>
              <a:t>4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0100" y="1247775"/>
            <a:ext cx="5480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25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87987" y="280987"/>
            <a:ext cx="280035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0">
              <a:lnSpc>
                <a:spcPts val="213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61925">
              <a:lnSpc>
                <a:spcPts val="173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62612" y="2155825"/>
            <a:ext cx="327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0025" indent="-187325">
              <a:lnSpc>
                <a:spcPct val="100000"/>
              </a:lnSpc>
              <a:buClr>
                <a:srgbClr val="FF0000"/>
              </a:buClr>
              <a:buFont typeface="Symbol"/>
              <a:buChar char="•"/>
              <a:tabLst>
                <a:tab pos="200025" algn="l"/>
              </a:tabLst>
            </a:pPr>
            <a:r>
              <a:rPr sz="2700" i="1" spc="0" baseline="-23148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700" baseline="-23148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68937" y="1912937"/>
            <a:ext cx="1511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91137" y="1289050"/>
            <a:ext cx="1917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49500" y="363537"/>
            <a:ext cx="308610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0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ts val="1580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27300" y="2143125"/>
            <a:ext cx="18923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Symbol"/>
                <a:cs typeface="Symbol"/>
              </a:rPr>
              <a:t>•</a:t>
            </a:r>
            <a:endParaRPr sz="1800">
              <a:latin typeface="Symbol"/>
              <a:cs typeface="Symbol"/>
            </a:endParaRPr>
          </a:p>
          <a:p>
            <a:pPr marL="74295">
              <a:lnSpc>
                <a:spcPts val="1605"/>
              </a:lnSpc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94162" y="401637"/>
            <a:ext cx="290830" cy="4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FF0000"/>
              </a:buClr>
              <a:tabLst>
                <a:tab pos="163195" algn="l"/>
              </a:tabLst>
            </a:pP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00841" y="1746223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19049"/>
                </a:moveTo>
                <a:lnTo>
                  <a:pt x="952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0841" y="1765274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555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841" y="1954187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55562"/>
                </a:moveTo>
                <a:lnTo>
                  <a:pt x="2095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00841" y="2009749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00841" y="183988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57149"/>
                </a:moveTo>
                <a:lnTo>
                  <a:pt x="2095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0841" y="1897037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571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0841" y="2066900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57149"/>
                </a:moveTo>
                <a:lnTo>
                  <a:pt x="2095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0841" y="2124049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19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05616" y="2153920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2037" y="1019289"/>
            <a:ext cx="533399" cy="533497"/>
          </a:xfrm>
          <a:custGeom>
            <a:avLst/>
            <a:gdLst/>
            <a:ahLst/>
            <a:cxnLst/>
            <a:rect l="l" t="t" r="r" b="b"/>
            <a:pathLst>
              <a:path w="533399" h="533497">
                <a:moveTo>
                  <a:pt x="0" y="266748"/>
                </a:moveTo>
                <a:lnTo>
                  <a:pt x="3490" y="223480"/>
                </a:lnTo>
                <a:lnTo>
                  <a:pt x="13596" y="182435"/>
                </a:lnTo>
                <a:lnTo>
                  <a:pt x="29768" y="144162"/>
                </a:lnTo>
                <a:lnTo>
                  <a:pt x="51457" y="109210"/>
                </a:lnTo>
                <a:lnTo>
                  <a:pt x="78114" y="78128"/>
                </a:lnTo>
                <a:lnTo>
                  <a:pt x="109190" y="51467"/>
                </a:lnTo>
                <a:lnTo>
                  <a:pt x="144135" y="29774"/>
                </a:lnTo>
                <a:lnTo>
                  <a:pt x="182402" y="13599"/>
                </a:lnTo>
                <a:lnTo>
                  <a:pt x="223439" y="3491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2"/>
                </a:lnTo>
                <a:lnTo>
                  <a:pt x="370511" y="20962"/>
                </a:lnTo>
                <a:lnTo>
                  <a:pt x="407186" y="39965"/>
                </a:lnTo>
                <a:lnTo>
                  <a:pt x="440265" y="64211"/>
                </a:lnTo>
                <a:lnTo>
                  <a:pt x="469200" y="93151"/>
                </a:lnTo>
                <a:lnTo>
                  <a:pt x="493442" y="126236"/>
                </a:lnTo>
                <a:lnTo>
                  <a:pt x="512441" y="162918"/>
                </a:lnTo>
                <a:lnTo>
                  <a:pt x="525648" y="202645"/>
                </a:lnTo>
                <a:lnTo>
                  <a:pt x="532515" y="244871"/>
                </a:lnTo>
                <a:lnTo>
                  <a:pt x="533399" y="266748"/>
                </a:lnTo>
                <a:lnTo>
                  <a:pt x="532515" y="288626"/>
                </a:lnTo>
                <a:lnTo>
                  <a:pt x="525648" y="330851"/>
                </a:lnTo>
                <a:lnTo>
                  <a:pt x="512441" y="370579"/>
                </a:lnTo>
                <a:lnTo>
                  <a:pt x="493442" y="407260"/>
                </a:lnTo>
                <a:lnTo>
                  <a:pt x="469200" y="440346"/>
                </a:lnTo>
                <a:lnTo>
                  <a:pt x="440265" y="469286"/>
                </a:lnTo>
                <a:lnTo>
                  <a:pt x="407186" y="493532"/>
                </a:lnTo>
                <a:lnTo>
                  <a:pt x="370511" y="512535"/>
                </a:lnTo>
                <a:lnTo>
                  <a:pt x="330791" y="525745"/>
                </a:lnTo>
                <a:lnTo>
                  <a:pt x="288573" y="532613"/>
                </a:lnTo>
                <a:lnTo>
                  <a:pt x="266699" y="533497"/>
                </a:lnTo>
                <a:lnTo>
                  <a:pt x="244826" y="532613"/>
                </a:lnTo>
                <a:lnTo>
                  <a:pt x="202608" y="525745"/>
                </a:lnTo>
                <a:lnTo>
                  <a:pt x="162888" y="512535"/>
                </a:lnTo>
                <a:lnTo>
                  <a:pt x="126213" y="493532"/>
                </a:lnTo>
                <a:lnTo>
                  <a:pt x="93134" y="469286"/>
                </a:lnTo>
                <a:lnTo>
                  <a:pt x="64199" y="440346"/>
                </a:lnTo>
                <a:lnTo>
                  <a:pt x="39957" y="407260"/>
                </a:lnTo>
                <a:lnTo>
                  <a:pt x="20958" y="370579"/>
                </a:lnTo>
                <a:lnTo>
                  <a:pt x="7751" y="330851"/>
                </a:lnTo>
                <a:lnTo>
                  <a:pt x="884" y="288626"/>
                </a:lnTo>
                <a:lnTo>
                  <a:pt x="0" y="26674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29416" y="1398432"/>
            <a:ext cx="133350" cy="1"/>
          </a:xfrm>
          <a:custGeom>
            <a:avLst/>
            <a:gdLst/>
            <a:ahLst/>
            <a:cxnLst/>
            <a:rect l="l" t="t" r="r" b="b"/>
            <a:pathLst>
              <a:path w="133350" h="1">
                <a:moveTo>
                  <a:pt x="0" y="0"/>
                </a:moveTo>
                <a:lnTo>
                  <a:pt x="133350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6092" y="1322150"/>
            <a:ext cx="0" cy="152401"/>
          </a:xfrm>
          <a:custGeom>
            <a:avLst/>
            <a:gdLst/>
            <a:ahLst/>
            <a:cxnLst/>
            <a:rect l="l" t="t" r="r" b="b"/>
            <a:pathLst>
              <a:path h="152401">
                <a:moveTo>
                  <a:pt x="0" y="152401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07204" y="1562951"/>
            <a:ext cx="1588" cy="182879"/>
          </a:xfrm>
          <a:custGeom>
            <a:avLst/>
            <a:gdLst/>
            <a:ahLst/>
            <a:cxnLst/>
            <a:rect l="l" t="t" r="r" b="b"/>
            <a:pathLst>
              <a:path w="1588" h="182879">
                <a:moveTo>
                  <a:pt x="0" y="182879"/>
                </a:moveTo>
                <a:lnTo>
                  <a:pt x="158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05618" y="723901"/>
            <a:ext cx="0" cy="275819"/>
          </a:xfrm>
          <a:custGeom>
            <a:avLst/>
            <a:gdLst/>
            <a:ahLst/>
            <a:cxnLst/>
            <a:rect l="l" t="t" r="r" b="b"/>
            <a:pathLst>
              <a:path h="275819">
                <a:moveTo>
                  <a:pt x="0" y="27581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9744" y="1151467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857375" y="1114425"/>
            <a:ext cx="3886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45" dirty="0">
                <a:latin typeface="Times New Roman"/>
                <a:cs typeface="Times New Roman"/>
              </a:rPr>
              <a:t>0</a:t>
            </a:r>
            <a:r>
              <a:rPr sz="1800" i="1" spc="0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97062" y="1751012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30" dirty="0">
                <a:latin typeface="Times New Roman"/>
                <a:cs typeface="Times New Roman"/>
              </a:rPr>
              <a:t>0</a:t>
            </a:r>
            <a:r>
              <a:rPr sz="1800" spc="0" dirty="0">
                <a:latin typeface="Symbol"/>
                <a:cs typeface="Symbol"/>
              </a:rPr>
              <a:t>Ω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74812" y="3813175"/>
            <a:ext cx="38989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00659" y="3598860"/>
            <a:ext cx="2471341" cy="703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50" u="sng" spc="-19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350" u="sng" spc="-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520</a:t>
            </a:r>
            <a:r>
              <a:rPr sz="2700" u="sng" spc="-18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Symbol"/>
                <a:cs typeface="Symbol"/>
              </a:rPr>
              <a:t>−</a:t>
            </a:r>
            <a:r>
              <a:rPr sz="2700" u="sng" spc="-9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2700" u="sng" spc="-525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50" u="sng" spc="-114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r>
              <a:rPr sz="2350" u="sng" spc="-19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350" u="sng" spc="-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u="sng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250</a:t>
            </a:r>
            <a:r>
              <a:rPr sz="2700" u="sng" spc="-525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50" u="sng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r>
              <a:rPr sz="2350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2350" dirty="0">
              <a:latin typeface="Times New Roman"/>
              <a:cs typeface="Times New Roman"/>
            </a:endParaRPr>
          </a:p>
          <a:p>
            <a:pPr marL="16510">
              <a:lnSpc>
                <a:spcPts val="2555"/>
              </a:lnSpc>
            </a:pPr>
            <a:r>
              <a:rPr sz="2350" spc="-50" dirty="0">
                <a:solidFill>
                  <a:srgbClr val="FF0000"/>
                </a:solidFill>
                <a:latin typeface="Symbol"/>
                <a:cs typeface="Symbol"/>
              </a:rPr>
              <a:t>(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2700" spc="-18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r>
              <a:rPr sz="2700" spc="-97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700" spc="-135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r>
              <a:rPr sz="2700" spc="-157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700" spc="-187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Symbol"/>
                <a:cs typeface="Symbol"/>
              </a:rPr>
              <a:t>+</a:t>
            </a:r>
            <a:r>
              <a:rPr sz="2700" spc="-157" baseline="1543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700" spc="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sz="2700" spc="150" baseline="154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350" spc="-190" dirty="0">
                <a:solidFill>
                  <a:srgbClr val="FF0000"/>
                </a:solidFill>
                <a:latin typeface="Symbol"/>
                <a:cs typeface="Symbol"/>
              </a:rPr>
              <a:t>)</a:t>
            </a:r>
            <a:endParaRPr sz="2350" dirty="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11825" y="3819525"/>
            <a:ext cx="928369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575" i="1" spc="-15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575" i="1" spc="60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Symbol"/>
                <a:cs typeface="Symbol"/>
              </a:rPr>
              <a:t>=</a:t>
            </a:r>
            <a:r>
              <a:rPr sz="1800" spc="35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1800" spc="0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8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E0E4D3-2CAA-0F4D-854F-9CEC80A8F784}"/>
              </a:ext>
            </a:extLst>
          </p:cNvPr>
          <p:cNvSpPr/>
          <p:nvPr/>
        </p:nvSpPr>
        <p:spPr>
          <a:xfrm>
            <a:off x="3092308" y="57190"/>
            <a:ext cx="6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52</a:t>
            </a:r>
            <a:r>
              <a:rPr lang="en-US" spc="-45" dirty="0">
                <a:latin typeface="Times New Roman"/>
                <a:cs typeface="Times New Roman"/>
              </a:rPr>
              <a:t>0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5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597852" y="348933"/>
            <a:ext cx="81470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55102" y="361183"/>
            <a:ext cx="4183698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Use source transform</a:t>
            </a:r>
            <a:r>
              <a:rPr sz="1800" spc="-6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tion to find </a:t>
            </a:r>
            <a:r>
              <a:rPr lang="en-US" sz="1800" spc="-60" dirty="0" err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1800" spc="-60" baseline="-25000" dirty="0" err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1800" spc="-6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2" name="Picture 71" descr="Diagram, schematic&#10;&#10;Description automatically generated">
            <a:extLst>
              <a:ext uri="{FF2B5EF4-FFF2-40B4-BE49-F238E27FC236}">
                <a16:creationId xmlns:a16="http://schemas.microsoft.com/office/drawing/2014/main" id="{27128BA6-211E-E347-BC3C-5F7FB39A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45" y="1884100"/>
            <a:ext cx="4589003" cy="2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664" y="271145"/>
            <a:ext cx="854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Solu</a:t>
            </a:r>
            <a:r>
              <a:rPr lang="en-US" sz="1800" spc="-2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6" name="Picture 145" descr="Diagram, schematic&#10;&#10;Description automatically generated">
            <a:extLst>
              <a:ext uri="{FF2B5EF4-FFF2-40B4-BE49-F238E27FC236}">
                <a16:creationId xmlns:a16="http://schemas.microsoft.com/office/drawing/2014/main" id="{7B321C2D-6BFB-7F42-8038-BE8165590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45373"/>
            <a:ext cx="4975411" cy="51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345564" y="3903345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spc="0" dirty="0">
                <a:solidFill>
                  <a:srgbClr val="FF0000"/>
                </a:solidFill>
                <a:latin typeface="Calibri"/>
                <a:cs typeface="Calibri"/>
              </a:rPr>
              <a:t>VL: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82773" y="3956201"/>
            <a:ext cx="2986202" cy="334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50" spc="5" dirty="0">
                <a:latin typeface="Times New Roman"/>
                <a:cs typeface="Times New Roman"/>
              </a:rPr>
              <a:t>-</a:t>
            </a:r>
            <a:r>
              <a:rPr sz="1650" spc="5" dirty="0">
                <a:latin typeface="Times New Roman"/>
                <a:cs typeface="Times New Roman"/>
              </a:rPr>
              <a:t>10</a:t>
            </a:r>
            <a:r>
              <a:rPr sz="1650" spc="-114" dirty="0">
                <a:latin typeface="Times New Roman"/>
                <a:cs typeface="Times New Roman"/>
              </a:rPr>
              <a:t> </a:t>
            </a:r>
            <a:r>
              <a:rPr lang="en-US" sz="1650" spc="5" dirty="0">
                <a:latin typeface="Symbol"/>
                <a:cs typeface="Times New Roman"/>
              </a:rPr>
              <a:t>+</a:t>
            </a:r>
            <a:r>
              <a:rPr sz="1650" spc="-90" dirty="0">
                <a:latin typeface="Symbol"/>
                <a:cs typeface="Symbol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6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 </a:t>
            </a:r>
            <a:r>
              <a:rPr sz="1650" spc="-229" dirty="0">
                <a:latin typeface="Symbol"/>
                <a:cs typeface="Symbol"/>
              </a:rPr>
              <a:t> </a:t>
            </a:r>
            <a:r>
              <a:rPr lang="en-US" sz="1650" spc="-229" dirty="0">
                <a:latin typeface="Symbol"/>
                <a:cs typeface="Symbol"/>
              </a:rPr>
              <a:t>- </a:t>
            </a:r>
            <a:r>
              <a:rPr sz="1650" spc="5" dirty="0">
                <a:latin typeface="Times New Roman"/>
                <a:cs typeface="Times New Roman"/>
              </a:rPr>
              <a:t>18</a:t>
            </a:r>
            <a:r>
              <a:rPr sz="1650" spc="-114" dirty="0">
                <a:latin typeface="Times New Roman"/>
                <a:cs typeface="Times New Roman"/>
              </a:rPr>
              <a:t> </a:t>
            </a:r>
            <a:r>
              <a:rPr lang="en-US" sz="1650" spc="5" dirty="0">
                <a:latin typeface="Symbol"/>
                <a:cs typeface="Times New Roman"/>
              </a:rPr>
              <a:t>+</a:t>
            </a:r>
            <a:r>
              <a:rPr sz="1650" spc="-90" dirty="0">
                <a:latin typeface="Symbol"/>
                <a:cs typeface="Symbol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8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 </a:t>
            </a:r>
            <a:r>
              <a:rPr sz="1650" spc="-90" dirty="0">
                <a:latin typeface="Symbol"/>
                <a:cs typeface="Symbol"/>
              </a:rPr>
              <a:t> </a:t>
            </a:r>
            <a:r>
              <a:rPr lang="en-US" sz="1650" spc="-90" dirty="0">
                <a:latin typeface="Symbol"/>
                <a:cs typeface="Symbol"/>
              </a:rPr>
              <a:t>+ </a:t>
            </a:r>
            <a:r>
              <a:rPr sz="1650" spc="30" dirty="0">
                <a:latin typeface="Times New Roman"/>
                <a:cs typeface="Times New Roman"/>
              </a:rPr>
              <a:t>2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</a:t>
            </a:r>
            <a:r>
              <a:rPr sz="1425" i="1" spc="142" baseline="-14619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= </a:t>
            </a:r>
            <a:r>
              <a:rPr sz="1650" spc="5" dirty="0">
                <a:latin typeface="Times New Roman"/>
                <a:cs typeface="Times New Roman"/>
              </a:rPr>
              <a:t>0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30363" y="3967827"/>
            <a:ext cx="824230" cy="28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latin typeface="Times New Roman"/>
                <a:cs typeface="Times New Roman"/>
              </a:rPr>
              <a:t>1</a:t>
            </a:r>
            <a:r>
              <a:rPr sz="1650" spc="30" dirty="0">
                <a:latin typeface="Times New Roman"/>
                <a:cs typeface="Times New Roman"/>
              </a:rPr>
              <a:t>6</a:t>
            </a: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</a:t>
            </a:r>
            <a:r>
              <a:rPr sz="1425" i="1" spc="142" baseline="-14619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= </a:t>
            </a:r>
            <a:r>
              <a:rPr sz="1650" spc="5" dirty="0">
                <a:latin typeface="Times New Roman"/>
                <a:cs typeface="Times New Roman"/>
              </a:rPr>
              <a:t>28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15467" y="4012817"/>
            <a:ext cx="896619" cy="28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i="1" spc="15" dirty="0">
                <a:latin typeface="Times New Roman"/>
                <a:cs typeface="Times New Roman"/>
              </a:rPr>
              <a:t>i</a:t>
            </a:r>
            <a:r>
              <a:rPr sz="1425" i="1" spc="7" baseline="-14619" dirty="0">
                <a:latin typeface="Times New Roman"/>
                <a:cs typeface="Times New Roman"/>
              </a:rPr>
              <a:t>L </a:t>
            </a:r>
            <a:r>
              <a:rPr sz="1425" i="1" spc="142" baseline="-14619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=</a:t>
            </a:r>
            <a:r>
              <a:rPr sz="1650" spc="-135" dirty="0">
                <a:latin typeface="Symbol"/>
                <a:cs typeface="Symbol"/>
              </a:rPr>
              <a:t> </a:t>
            </a:r>
            <a:r>
              <a:rPr sz="1650" spc="5" dirty="0">
                <a:latin typeface="Times New Roman"/>
                <a:cs typeface="Times New Roman"/>
              </a:rPr>
              <a:t>1.7</a:t>
            </a:r>
            <a:r>
              <a:rPr sz="1650" spc="135" dirty="0">
                <a:latin typeface="Times New Roman"/>
                <a:cs typeface="Times New Roman"/>
              </a:rPr>
              <a:t>5</a:t>
            </a:r>
            <a:r>
              <a:rPr sz="1650" i="1" spc="10" dirty="0">
                <a:latin typeface="Times New Roman"/>
                <a:cs typeface="Times New Roman"/>
              </a:rPr>
              <a:t>A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963079" y="4724400"/>
            <a:ext cx="1608455" cy="347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75" i="1" spc="37" baseline="1683" dirty="0">
                <a:latin typeface="Times New Roman"/>
                <a:cs typeface="Times New Roman"/>
              </a:rPr>
              <a:t>v</a:t>
            </a:r>
            <a:r>
              <a:rPr sz="1425" i="1" spc="7" baseline="-11695" dirty="0">
                <a:latin typeface="Times New Roman"/>
                <a:cs typeface="Times New Roman"/>
              </a:rPr>
              <a:t>L </a:t>
            </a:r>
            <a:r>
              <a:rPr sz="1425" i="1" spc="142" baseline="-11695" dirty="0">
                <a:latin typeface="Times New Roman"/>
                <a:cs typeface="Times New Roman"/>
              </a:rPr>
              <a:t> </a:t>
            </a:r>
            <a:r>
              <a:rPr sz="2475" spc="7" baseline="1683" dirty="0">
                <a:latin typeface="Symbol"/>
                <a:cs typeface="Symbol"/>
              </a:rPr>
              <a:t>=</a:t>
            </a:r>
            <a:r>
              <a:rPr sz="2475" spc="-202" baseline="1683" dirty="0">
                <a:latin typeface="Symbol"/>
                <a:cs typeface="Symbol"/>
              </a:rPr>
              <a:t> </a:t>
            </a:r>
            <a:r>
              <a:rPr sz="2475" spc="7" baseline="1683" dirty="0">
                <a:latin typeface="Times New Roman"/>
                <a:cs typeface="Times New Roman"/>
              </a:rPr>
              <a:t>1.7</a:t>
            </a:r>
            <a:r>
              <a:rPr sz="2475" spc="209" baseline="1683" dirty="0">
                <a:latin typeface="Times New Roman"/>
                <a:cs typeface="Times New Roman"/>
              </a:rPr>
              <a:t>5</a:t>
            </a:r>
            <a:r>
              <a:rPr sz="2150" spc="-70" dirty="0">
                <a:latin typeface="Symbol"/>
                <a:cs typeface="Symbol"/>
              </a:rPr>
              <a:t>(</a:t>
            </a:r>
            <a:r>
              <a:rPr sz="2475" spc="150" baseline="1683" dirty="0">
                <a:latin typeface="Times New Roman"/>
                <a:cs typeface="Times New Roman"/>
              </a:rPr>
              <a:t>8</a:t>
            </a:r>
            <a:r>
              <a:rPr sz="2150" spc="-165" dirty="0">
                <a:latin typeface="Symbol"/>
                <a:cs typeface="Symbol"/>
              </a:rPr>
              <a:t>)</a:t>
            </a:r>
            <a:r>
              <a:rPr sz="2150" spc="-215" dirty="0">
                <a:latin typeface="Symbol"/>
                <a:cs typeface="Symbol"/>
              </a:rPr>
              <a:t> </a:t>
            </a:r>
            <a:r>
              <a:rPr sz="2475" spc="7" baseline="1683" dirty="0">
                <a:latin typeface="Symbol"/>
                <a:cs typeface="Symbol"/>
              </a:rPr>
              <a:t>=</a:t>
            </a:r>
            <a:r>
              <a:rPr sz="2475" spc="-202" baseline="1683" dirty="0">
                <a:latin typeface="Symbol"/>
                <a:cs typeface="Symbol"/>
              </a:rPr>
              <a:t> </a:t>
            </a:r>
            <a:r>
              <a:rPr sz="2475" spc="7" baseline="1683" dirty="0">
                <a:latin typeface="Times New Roman"/>
                <a:cs typeface="Times New Roman"/>
              </a:rPr>
              <a:t>1</a:t>
            </a:r>
            <a:r>
              <a:rPr sz="2475" spc="-7" baseline="1683" dirty="0">
                <a:latin typeface="Times New Roman"/>
                <a:cs typeface="Times New Roman"/>
              </a:rPr>
              <a:t>4</a:t>
            </a:r>
            <a:r>
              <a:rPr sz="2475" i="1" spc="15" baseline="1683" dirty="0">
                <a:latin typeface="Times New Roman"/>
                <a:cs typeface="Times New Roman"/>
              </a:rPr>
              <a:t>V</a:t>
            </a:r>
            <a:endParaRPr sz="2475" baseline="1683" dirty="0">
              <a:latin typeface="Times New Roman"/>
              <a:cs typeface="Times New Roman"/>
            </a:endParaRPr>
          </a:p>
        </p:txBody>
      </p:sp>
      <p:pic>
        <p:nvPicPr>
          <p:cNvPr id="89" name="Picture 88" descr="Diagram, schematic&#10;&#10;Description automatically generated">
            <a:extLst>
              <a:ext uri="{FF2B5EF4-FFF2-40B4-BE49-F238E27FC236}">
                <a16:creationId xmlns:a16="http://schemas.microsoft.com/office/drawing/2014/main" id="{221798F9-7987-8E41-A0E9-559D8575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6" y="533400"/>
            <a:ext cx="5870628" cy="26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631" y="574564"/>
            <a:ext cx="4656772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Example: Use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Source 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Transformation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to f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ind V</a:t>
            </a:r>
            <a:r>
              <a:rPr lang="en-US" sz="1800" baseline="-250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1800" baseline="-25000" dirty="0">
              <a:latin typeface="Calibri"/>
              <a:cs typeface="Calibri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B5A385B-3745-D04E-B2E5-C0230D81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16" y="1249478"/>
            <a:ext cx="5876424" cy="2275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AD6A5D-5431-3A43-B252-B0B72D5FED4E}"/>
              </a:ext>
            </a:extLst>
          </p:cNvPr>
          <p:cNvSpPr/>
          <p:nvPr/>
        </p:nvSpPr>
        <p:spPr>
          <a:xfrm>
            <a:off x="200631" y="3429000"/>
            <a:ext cx="572131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cs typeface="Calibri"/>
              </a:rPr>
              <a:t>Solution:</a:t>
            </a:r>
          </a:p>
          <a:p>
            <a:pPr marL="12700">
              <a:lnSpc>
                <a:spcPct val="100000"/>
              </a:lnSpc>
            </a:pPr>
            <a:endParaRPr lang="en-US" dirty="0">
              <a:solidFill>
                <a:srgbClr val="FF000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cs typeface="Calibri"/>
              </a:rPr>
              <a:t>Identify series V+R or Parallel I+R:</a:t>
            </a:r>
          </a:p>
          <a:p>
            <a:pPr marL="12700"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cs typeface="Calibri"/>
              </a:rPr>
              <a:t>Since we need V</a:t>
            </a:r>
            <a:r>
              <a:rPr lang="en-US" baseline="-25000" dirty="0">
                <a:cs typeface="Calibri"/>
              </a:rPr>
              <a:t>o, </a:t>
            </a:r>
            <a:r>
              <a:rPr lang="en-US" dirty="0">
                <a:cs typeface="Calibri"/>
              </a:rPr>
              <a:t>we start at the other end to keep V</a:t>
            </a:r>
            <a:r>
              <a:rPr lang="en-US" baseline="-25000" dirty="0">
                <a:cs typeface="Calibri"/>
              </a:rPr>
              <a:t>o </a:t>
            </a:r>
            <a:r>
              <a:rPr lang="en-US" dirty="0">
                <a:cs typeface="Calibri"/>
              </a:rPr>
              <a:t>as is.</a:t>
            </a:r>
          </a:p>
        </p:txBody>
      </p:sp>
    </p:spTree>
    <p:extLst>
      <p:ext uri="{BB962C8B-B14F-4D97-AF65-F5344CB8AC3E}">
        <p14:creationId xmlns:p14="http://schemas.microsoft.com/office/powerpoint/2010/main" val="356225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814" y="226695"/>
            <a:ext cx="4656772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Solution:</a:t>
            </a:r>
            <a:endParaRPr sz="1800" baseline="-25000" dirty="0">
              <a:latin typeface="Calibri"/>
              <a:cs typeface="Calibri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B5A385B-3745-D04E-B2E5-C0230D81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3" y="911547"/>
            <a:ext cx="5876424" cy="227593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7C8E2E9-BBE1-5A4B-BF7A-7B3DB4B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48" y="3890178"/>
            <a:ext cx="7271703" cy="2827256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B01330F3-DC33-BE43-8532-B3C52B0773FA}"/>
              </a:ext>
            </a:extLst>
          </p:cNvPr>
          <p:cNvSpPr/>
          <p:nvPr/>
        </p:nvSpPr>
        <p:spPr>
          <a:xfrm>
            <a:off x="1580322" y="993913"/>
            <a:ext cx="1749287" cy="2007703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CC63B56-C9B2-7642-A6E1-27CCD2D6BCBA}"/>
              </a:ext>
            </a:extLst>
          </p:cNvPr>
          <p:cNvSpPr/>
          <p:nvPr/>
        </p:nvSpPr>
        <p:spPr>
          <a:xfrm>
            <a:off x="1143000" y="4299954"/>
            <a:ext cx="2295939" cy="2160481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72459324-5E00-8B4C-A2F5-84A8B6D01B21}"/>
              </a:ext>
            </a:extLst>
          </p:cNvPr>
          <p:cNvSpPr/>
          <p:nvPr/>
        </p:nvSpPr>
        <p:spPr>
          <a:xfrm rot="486842">
            <a:off x="350961" y="2515206"/>
            <a:ext cx="981483" cy="30555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1457</Words>
  <Application>Microsoft Macintosh PowerPoint</Application>
  <PresentationFormat>On-screen Show (4:3)</PresentationFormat>
  <Paragraphs>896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Chalkboard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20kΩ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EGN 3373 Principles of Electrical Engineering   -Lecture 7-    </dc:title>
  <cp:lastModifiedBy>Issa Batarseh</cp:lastModifiedBy>
  <cp:revision>44</cp:revision>
  <dcterms:created xsi:type="dcterms:W3CDTF">2016-02-07T18:21:54Z</dcterms:created>
  <dcterms:modified xsi:type="dcterms:W3CDTF">2024-01-23T13:11:43Z</dcterms:modified>
</cp:coreProperties>
</file>