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1" r:id="rId5"/>
    <p:sldId id="261" r:id="rId6"/>
    <p:sldId id="274" r:id="rId7"/>
    <p:sldId id="262" r:id="rId8"/>
    <p:sldId id="275" r:id="rId9"/>
    <p:sldId id="266" r:id="rId10"/>
    <p:sldId id="270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6:31.42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158 0 24575,'0'12'0,"0"0"0,0 4 0,0 6 0,0 3 0,0-2 0,0 1 0,0-7 0,0 0 0,0-1 0,0 1 0,0-4 0,0 2 0,0-6 0,4 10 0,-3-10 0,2 6 0,-3-7 0,0-1 0,0 1 0,0-1 0,0 1 0,0-1 0,0 1 0,0-1 0,0 0 0,0 1 0,0-1 0,0 0 0,3-3 0,1-1 0,4-3 0,-1 0 0,1 0 0,-1 0 0,1 0 0,3 0 0,1 0 0,0 0 0,-1 0 0,-3 0 0,0 0 0,6 0 0,-5 0 0,5 0 0,-7 0 0,-2 3 0,1-2 0,-2 6 0,3-7 0,-3 7 0,3-6 0,-3 5 0,0-2 0,2 0 0,-5 2 0,3-2 0,-4 3 0,0 0 0,-4 0 0,0 1 0,-8 0 0,4-1 0,-8 1 0,3 0 0,-4 4 0,5-3 0,-4 7 0,3-7 0,0 3 0,-2-4 0,2 3 0,0-2 0,-2 3 0,6-4 0,-3 0 0,5-1 0,-5 1 0,7 0 0,-6 0 0,6-1 0,-2 1 0,3-1 0,-3 1 0,3-4 0,-1 3 0,-1-3 0,5 3 0,-6-3 0,6 3 0,-6-7 0,12 3 0,-3-3 0,12 0 0,-1 4 0,-1 0 0,4 1 0,-3 2 0,-1-3 0,0 4 0,-5-4 0,1 3 0,-1-3 0,1 0 0,-1 3 0,1-6 0,-1 6 0,1-3 0,-4 3 0,2 0 0,-5 0 0,5-3 0,-2 2 0,4-5 0,-4 5 0,2-5 0,-5 6 0,5-6 0,-5 5 0,2-2 0,-3 3 0,0 0 0,0 0 0,-3 1 0,-1-1 0,-4 1 0,-4 0 0,-1 0 0,-3 0 0,3 0 0,-3 4 0,4-3 0,-5 7 0,0-7 0,0 7 0,0-7 0,4 7 0,-2-7 0,2 3 0,0-4 0,1 4 0,0-3 0,6 2 0,-4-3 0,5 0 0,-2-4 0,2 3 0,-1-7 0,5 7 0,1-6 0,4 2 0,3-3 0,1 0 0,3 0 0,-2 0 0,6 0 0,-6 0 0,2 0 0,1 4 0,-3-3 0,2 6 0,-3-6 0,-1 2 0,5 1 0,-4-3 0,4 2 0,-5 1 0,1-3 0,0 5 0,-1-5 0,-3 6 0,2-6 0,-5 5 0,2-2 0,-3 3 0,0 0 0,-3-3 0,-1 2 0,-4-1 0,0 2 0,1 1 0,-1-1 0,0 1 0,1-1 0,-1-3 0,0 3 0,1-3 0,3 3 0,-3-3 0,6 3 0,-2-3 0,3 3 0,0 0 0,0 1 0,-3 0 0,2-1 0,-3 1 0,4 3 0,0 2 0,-3 3 0,2 1 0,-3 0 0,4-1 0,0 1 0,0 0 0,0-1 0,0-3 0,0 3 0,0-4 0,0 5 0,0-1 0,0 1 0,0-4 0,0 2 0,0-6 0,0 2 0,0 1 0,0-3 0,0 2 0,0-3 0,0-1 0,0 1 0,0-1 0,0 1 0,0-1 0,0 1 0,0-1 0,0 1 0,0-1 0,0 0 0,0 1 0,0-1 0,0 1 0,0-1 0,0 0 0,0 1 0,0-1 0,0 0 0,0 0 0,0 0 0,0 0 0,0 0 0,0 0 0,0 0 0,0 0 0,0 1 0,0-1 0,0 0 0,0 0 0,0 0 0,0 0 0,0 0 0,0 0 0,0 0 0,0 0 0,0 0 0,3-3 0,-2-4 0,2-4 0,-3-3 0,0-1 0,0-4 0,0 0 0,0 2 0,0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7:42.9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24575,'0'11'0,"0"6"0,0 1 0,0 19 0,0-16 0,0 12 0,0-11 0,0 6 0,0-4 0,0 8 0,0-10 0,0 6 0,0-1 0,0-4 0,0 3 0,0-8 0,0 3 0,0 0 0,0-3 0,0 0 0,0 1 0,0-6 0,0 3 0,0-4 0,0-5 0,0-9 0,0-8 0,0-12 0,0-5 0,0 4 0,9-33 0,-3 26 0,7-28 0,-4 31 0,1 0 0,2-8 0,2-2 0,0 5 0,-2 7 0,-4 9 0,-1 7 0,-2-2 0,2 6 0,-6-1 0,5 5 0,-2-3 0,3 4 0,0 0 0,0 0 0,1 0 0,-1 0 0,1 0 0,-1 0 0,1 0 0,3 0 0,2 4 0,0 0 0,2 5 0,-6-2 0,2 1 0,-3 4 0,0-4 0,0 8 0,0-8 0,0 4 0,-4 0 0,-1-4 0,-3 4 0,0-1 0,0-2 0,0 6 0,0-6 0,0 3 0,0-1 0,-3-2 0,-6 3 0,0-1 0,-6-1 0,2 2 0,-4-4 0,0 0 0,0 1 0,5-1 0,-4-4 0,7-1 0,-7-3 0,8 0 0,-4 0 0,5 0 0,-1 0 0,1 0 0,0 0 0,6 3 0,2 2 0,6 6 0,2 6 0,3 1 0,2 8 0,3-8 0,-3 8 0,2-3 0,-2 4 0,4-4 0,-4 3 0,2-8 0,-6 8 0,6-8 0,-7 3 0,7-4 0,-7-1 0,3 1 0,-4-4 0,0 2 0,0-6 0,-3 2 0,1-3 0,-5 0 0,2-1 0,-3 1 0,4-4 0,-4-1 0,3-3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7:44.94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24575,'7'0'0,"0"0"0,0 0 0,5 0 0,-3 0 0,2 0 0,1 0 0,-4 0 0,4 0 0,-5 0 0,1 0 0,-1 0 0,1 0 0,0 0 0,-1 0 0,0 0 0,-3 3 0,2 1 0,-5 4 0,2-1 0,0 1 0,-2-1 0,2 0 0,-3 1 0,0-1 0,0 1 0,0-1 0,0 1 0,0-1 0,0 1 0,0-1 0,0 1 0,0-1 0,0 0 0,0 1 0,0-1 0,-7-3 0,2 3 0,-7-3 0,4 4 0,1-1 0,-5 1 0,3 0 0,-2 0 0,3-1 0,0 1 0,1-1 0,-1-3 0,5 3 0,-1-3 0,1 0 0,5-1 0,-1-3 0,11 0 0,0 0 0,10 0 0,-5 0 0,10 4 0,-5 1 0,6 4 0,-1 0 0,-4 0 0,-2-4 0,-4 2 0,-1-2 0,-3-1 0,-2 0 0,-3-4 0,-1 0 0,1 3 0,-4-2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7:48.8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 53 24575,'0'19'0,"0"-1"0,0 3 0,0 2 0,0 4 0,0 1 0,0-1 0,0 1 0,0 4 0,0-8 0,0 8 0,0-9 0,0-1 0,0 0 0,0-6 0,0 1 0,0-4 0,0-2 0,0-3 0,0 3 0,0-2 0,0 2 0,0-3 0,0 0 0,0-1 0,0-6 0,0-14 0,0-2 0,0-10 0,0 4 0,0-7 0,0-1 0,0-10 0,0 10 0,0-4 0,0 0 0,0 4 0,0-4 0,0 6 0,0 4 0,4 2 0,0 4 0,1 0 0,2 4 0,-2-2 0,2 6 0,1-3 0,-4 5 0,3 2 0,-3-1 0,4 5 0,-1-6 0,1 3 0,-1 0 0,1 0 0,-1 4 0,1 0 0,-1 0 0,0 0 0,1 0 0,-1 0 0,0 0 0,1 0 0,-1 0 0,1 0 0,-1 0 0,1 0 0,-1 4 0,1 0 0,-1 3 0,1 1 0,-1-1 0,1 5 0,-3 0 0,2 1 0,-7 3 0,7-4 0,-6 5 0,3 0 0,-4-1 0,0 1 0,0 0 0,0-1 0,0 6 0,0-5 0,0 5 0,-4-1 0,-1-3 0,-7 4 0,2-6 0,-6 1 0,3-1 0,-3-3 0,-1-1 0,0-3 0,4-1 0,-2 0 0,2-4 0,-4 0 0,4-4 0,-2 0 0,6 0 0,-6 0 0,6 0 0,-2 0 0,4 0 0,3-3 0,-3 2 0,6-6 0,-2 3 0,6 0 0,5 4 0,0 4 0,8 8 0,-3-3 0,-1 7 0,4-7 0,-3 7 0,0-7 0,2 7 0,-6-4 0,3 1 0,0-1 0,-3-1 0,2-2 0,-3 3 0,0-1 0,0-2 0,0 2 0,-1-3 0,-3 0 0,3-1 0,-6 1 0,2-1 0,1 1 0,-4-1 0,7 0 0,-3-2 0,2-2 0,-2-3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7:51.67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24575,'0'7'0,"0"0"0,0 1 0,0-1 0,0 1 0,0-1 0,0 0 0,0 1 0,0 0 0,0-1 0,0 1 0,0-1 0,0 1 0,0-1 0,0 1 0,0-1 0,0 1 0,0-1 0,0 1 0,0-1 0,0 0 0,0 0 0,0 0 0,0 0 0,0 0 0,0 1 0,0-1 0,0 0 0,0 1 0,0-1 0,0 1 0,0-4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9:03.0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1 24575,'-23'0'0,"3"0"0,12 0 0,0 0 0,-2 0 0,1 0 0,-2 0 0,0 0 0,3 0 0,-3 0 0,1 0 0,2 0 0,-3 0 0,1 0 0,2 0 0,-3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9:13.2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2019 5496 24575,'-52'0'0,"2"0"0,4-9 0,-2 6 0,-6-11 0,0 8 0,7-5 0,-6 0 0,17 2 0,-8-2 0,15 6 0,1-7 0,6 10 0,9-8 0,-2 9 0,6-3 0,1-3 0,-2 5 0,8-12 0,-4 10 0,6-11 0,3 2 0,3-14 0,3-8 0,2-13 0,0-13 0,-5-9 0,5-18-984,-4-9 924,-3 35 0,-1-1 60,0 4 0,0-2 0,1-11 0,-1-2-492,-3 5 0,1-1 207,3-4 1,-1 0 284,-3 0 0,0-1 0,0 1 0,0 0 0,0 4 0,0 1 0,0 4 0,0 3-362,0-30 362,0 43 0,0-2 0,0 0 0,0 1 0,0-38 0,0 32 0,0 1 0,0-9 0,0-21 0,0 20 0,0-10 983,0 19-971,0 1 971,0 9-357,0 6-211,0 1-415,0 4 0,0 7 0,-4 6 0,3 10 0,-3-9 0,4 11 0,0 0 0,16 34 0,6-6 0,16 19 0,2-21 0,0 3 0,-1-8 0,-4 3 0,-3-5 0,-4 0 0,-6 0 0,-4-1 0,-7 0 0,-3-4 0,-1 3 0,-2 1 0,-2 9 0,-3 5 0,0 5 0,0 6 0,0 1 0,0 12 0,-4-4 0,-6 4 0,-2 0 0,-7-5 0,8 5 0,-8-6 0,8 0 0,-4-1 0,5 1 0,0-5 0,0 3 0,1-9 0,-1 9 0,5-9 0,-4 4 0,4-6 0,0-4 0,1 3 0,0-8 0,3 3 0,-2-4 0,-1-5 0,3 0 0,-2 0 0,3-4 0,0 4 0,-3-5 0,2 5 0,-6 0 0,6 10 0,-11 8 0,6-1 0,-3 6 0,1-13 0,3 5 0,1-5 0,-4 1 0,7 3 0,-7-8 0,3 8 0,0-8 0,-2 3 0,6-4 0,-7 0 0,7-5 0,-3 4 0,1-8 0,2 4 0,-2-5 0,24-31 0,4-6 0,14-18 0,0-5 0,-2 8 0,3-12 0,0 1 0,-1 0 0,-12 2 0,4 5 0,-9 3 0,-1 10 0,-2-3 0,-9 15 0,3-8 0,-4 14 0,-1 1 0,0 1 0,-3 8 0,2-4 0,-7 4 0,4 1 0,-1-4 0,-2 3 0,2-3 0,0 4 0,-2-3 0,5 1 0,-5-1 0,3 2 0,2-2 0,-4-3 0,8 2 0,-9-5 0,2 3 0,-3-4 0,0 1 0,4-1 0,-3 0 0,2 0 0,-3 1 0,0-1 0,0 0 0,0 0 0,0 5 0,0-4 0,0 7 0,-3-7 0,-2 8 0,-3-4 0,1 4 0,-1 1 0,0 3 0,1-3 0,-4 3 0,2-1 0,-2 2 0,0 3 0,-2 0 0,-9 0 0,0 0 0,-6 0 0,-11 0 0,8 4 0,-27 12 0,21 1 0,-18 15 0,9-10 0,1 9 0,-7-8 0,7 8 0,-1-9 0,3 9 0,2-10 0,0 4 0,0 1 0,6-6 0,-5 5 0,11-6 0,-4 0 0,6-1 0,-1 0 0,5-4 0,-3-1 0,8-4 0,-3-1 0,8 0 0,-3 1 0,7-2 0,-2-2 0,3-2 0,0-3 0,-3 0 0,3 0 0,-3 0 0,4-7 0,2-7 0,-2-8 0,6-11 0,-3-7 0,4-8 0,0-20 0,0-5-462,-1 22 0,2-2 462,7-1 0,3-1 0,2-8 0,3 0 0,8 0 0,2-1-492,2-4 0,2 0 277,-2 3 0,0 1 215,-5 11 0,1 2-159,2-2 1,0 3 158,10-15 0,6-15 0,-8 22 0,-2 9 0,-10 14 842,0 15-842,-13 4 983,2 11-511,-3 2-114,-36 26-358,11-10 0,-51 34 0,29-19 0,-17 7 0,8-4 0,-16 5 0,12-7 0,-25 12 0,28-19 0,-35 19 0,36-21 0,-33 14 0,37-13 0,-17 3 0,7 2 0,0-4 0,6-1 0,-4-5 0,10 3 0,-4-3 0,6 4 0,-1 5 0,6-5 0,1 5 0,6-7 0,6 0 0,-1 4 0,10-4 0,1-1 0,3-1 0,1-4 0,3 1 0,2 2 0,3-6 0,0 3 0,0-5 0,27 5 0,4-1 0,41-2 0,8-4 0,-23-5 0,2 0-492,0 0 0,2 0 302,11 0 1,2 0 189,-5 0 0,0 0 0,1 0 0,-1 0 0,-1 0 0,0 0 0,1 0 0,-2 0 0,30-5-377,-37 2 1,-2-1 376,17-8-358,20-6 358,-16 4 0,-9-3 0,-15 6 0,-15 1 983,-7 5-682,-10-3 489,-2 7-790,-8-6 400,-2 6-400,-3-6 0,-43 6 0,4 12 0,-38 7 0,13 21 0,8-11 0,-8 15 0,6-8 0,-1 10 0,1-6 0,7 3 0,4-3 0,8-3 0,6 4 0,6-12 0,4 11 0,1-5 0,9 6 0,0 0 0,5-1 0,0 1 0,0 6 0,0-10 0,0 9 0,0-11 0,0 0 0,4-1 0,1-5 0,4-6 0,0 4 0,4-3 0,-3 0 0,7 3 0,-8-8 0,8 3 0,-8-4 0,3-1 0,3 4 0,-5-6 0,5 1 0,-8-8 0,-2 1 0,1-1 0,1-3 0,5-15 0,0-4 0,0-15 0,-2-3 0,-1-1 0,8-27 0,0 3 0,2-20 0,3 1-553,-8-10 553,4-2 0,-6 8 0,0-11 0,0 18 0,1-21 0,-4 42 0,1 1 0,3-18-146,6-22 146,-2 28 0,-4-7 0,9-6 0,-4 7 0,5 0 0,0 1 0,1-1 0,6-15 0,-11 30 0,10-26 0,-13 37 0,6-17 0,-5 7 0,-2 6 549,-5 2-549,0 12 150,-1 1-150,0 5 0,-3 6 0,-2 0 0,-4 5 0,0 5 0,0-4 0,0 7 0,0-7 0,0 8 0,0-8 0,0 7 0,0-2 0,0 3 0,0-4 0,0 4 0,0-4 0,-7 1 0,2 6 0,-2-5 0,0 6 0,28 22 0,4-11 0,27 22 0,16-18 0,4 1 0,1-1 0,2-4 0,-5-2 0,-5-5 0,3 0 0,-20 0 0,-2 0 0,-12 0 0,-6 0 0,-6 0 0,-10 0 0,0 0 0,-5 0 0,4-3 0,-3 2 0,2-6 0,-2 3 0,-1 0 0,1-3 0,3 3 0,1-4 0,4 0 0,-4 0 0,4-1 0,-3 5 0,-1-3 0,4 2 0,-8-2 0,4 2 0,-4-2 0,-1 3 0,1 0 0,-1-3 0,4 3 0,-3-3 0,-1-1 0,-1 1 0,-5-4 0,2 3 0,1-3 0,-3 4 0,2-5 0,-3 4 0,3-3 0,-2 3 0,2-3 0,-3 3 0,0-3 0,0 1 0,0 1 0,4-6 0,-3 6 0,3-2 0,-1 3 0,-2 0 0,2-3 0,1 3 0,-4-3 0,4 3 0,-1-3 0,-2 3 0,5-2 0,-5 2 0,6 1 0,-3 0 0,3-1 0,-2 1 0,-16 30 0,8-16 0,-15 28 0,14-26 0,-4 2 0,3-3 0,-2-1 0,3 1 0,0-1 0,-3 1 0,3-1 0,-4 1 0,1-4 0,-1 3 0,1-3 0,-1 0 0,-2 0 0,2-4 0,-3 0 0,0 0 0,3 0 0,-3 0 0,-4 0 0,1 0 0,-2 0 0,1 0 0,2 0 0,-4 0 0,0 0 0,1 0 0,3 0 0,-3 0 0,3 0 0,1 0 0,-4 0 0,3 0 0,-3 0 0,-1 0 0,0 0 0,-5 0 0,4 0 0,-3 0 0,4 0 0,0 0 0,-4 0 0,3 0 0,-4 0 0,1 0 0,3 0 0,-8 0 0,3 0 0,-5 0 0,1 0 0,4 0 0,-3 0 0,3 0 0,0 0 0,-3 0 0,8 0 0,-8 0 0,8 3 0,-8-2 0,8 6 0,-8-6 0,8 3 0,-9 0 0,5-3 0,-6 3 0,1 0 0,4-3 0,-3 3 0,3-4 0,0 4 0,2-3 0,-1 3 0,8-4 0,-6 3 0,7-2 0,-4 3 0,0-4 0,1 4 0,3-3 0,-3 2 0,4-3 0,-1 4 0,-6-4 0,9 4 0,-5-1 0,8-2 0,-1 5 0,4 5 0,1 7 0,-1 2 0,3 6 0,-2-3 0,-2 10 0,4-4 0,-3 9 0,-1-4 0,4 1 0,-8 3 0,8-4 0,-3 1 0,-1 3 0,4-9 0,-4 4 0,1-6 0,3 0 0,-3 1 0,4-1 0,0 0 0,0 1 0,0-6 0,0 5 0,0-5 0,0 1 0,0-2 0,0 1 0,0-5 0,0 5 0,0-1 0,0 2 0,0 0 0,0 3 0,0-8 0,0 8 0,0-8 0,4 10 0,-3-9 0,6 5 0,-6-11 0,3 2 0,-1-6 0,-2 2 0,2-3 0,-3 3 0,4-3 0,-3 3 0,11-7 0,-5-20 0,7 3 0,-5-26 0,4 15 0,2-14 0,1-3 0,8-2 0,-6-10 0,7 10 0,-3-9 0,-2 10 0,1-10 0,-1 11 0,2-12 0,3 10 0,-2-10 0,2 11 0,-4-5 0,-1 7 0,5-6 0,-4 5 0,4 0 0,0 1 0,-4 5 0,4 0 0,0-5 0,-6 10 0,6-4 0,-7 6 0,0 6 0,0-5 0,-1 5 0,7-7 0,-5 6 0,4-4 0,-6 9 0,6-10 0,-5 10 0,5-5 0,-7 7 0,1 3 0,0-3 0,-1 6 0,-3-5 0,3 5 0,4-2 0,-5 4 0,8 0 0,-15 0 0,8 0 0,-4 3 0,5-2 0,0 6 0,-1-3 0,1 4 0,0 0 0,-1-4 0,1 3 0,-4-2 0,2 3 0,-2 0 0,3 0 0,1 0 0,-4 0 0,2 0 0,-6 0 0,2 0 0,-3 0 0,3 0 0,-3 0 0,3 0 0,-7-14 0,0 4 0,-4-13 0,0 2 0,0 3 0,0-14 0,0 8 0,0-9 0,4 0 0,2-2 0,4-5 0,-5 0 0,4 1 0,-4-1 0,6-7 0,-1 0 0,1-7 0,4 0 0,-3 6 0,3 2 0,-1 6 0,-3 6 0,2 5 0,-4 8 0,-1 4 0,0 4 0,-3 2 0,-2 3 0,7 4 0,-4 1 0,8 3 0,-3 0 0,-2 0 0,6 0 0,-2 0 0,0 0 0,-5 0 0,-5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9:16.0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796 1 24575,'-47'4'0,"-6"12"0,6 6 0,-14 11 0,-12 9 0,20-13 0,-25 19 0,34-20 0,-19 7 0,13 1 0,-2-12 0,13 11 0,0-18 0,15 4 0,2-7 0,6-1 0,2 2 0,6-6 0,1 7 0,6-11 0,-3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9:18.4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24575,'0'46'0,"0"2"0,0-14 0,0 1 0,0 3 0,0-4 0,0 1 0,0 3 0,0-9 0,0 4 0,0 0 0,0-9 0,4 7 0,1-8 0,3 0 0,1 3 0,0-8 0,-4 3 0,2-4 0,-2-1 0,0-3 0,2 3 0,-6-8 0,3 4 0,-4-5 0,3 1 0,1-1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9:58.17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106 4 24575,'-8'0'0,"1"-4"0,3 7 0,-3 2 0,6 3 0,-10 11 0,-2 14 0,-1-8 0,-2 15 0,11-23 0,-2-1 0,6 0 0,-2-1 0,-1-2 0,3 1 0,-2-6 0,3-1 0,0 0 0,0 0 0,0 0 0,3 0 0,1-3 0,3-1 0,-3 1 0,3-3 0,-3 2 0,3-3 0,1 0 0,0 0 0,-1 0 0,1 0 0,-1 0 0,1 0 0,-1 0 0,0 0 0,1 0 0,-1 0 0,1-3 0,-1-1 0,0-4 0,1 1 0,-4-5 0,3 3 0,-3-2 0,4-1 0,-4 3 0,3-3 0,-6 5 0,6-1 0,-6 1 0,2-1 0,-3 0 0,0 1 0,0-1 0,0 0 0,0 1 0,0 0 0,0-1 0,3 5 0,1 7 0,4 10 0,5 9 0,1 4 0,1 0 0,2 6 0,-6-4 0,7 4 0,-8-6 0,3 1 0,-4-6 0,-1-5 0,0-5 0,-4-4 0,3-1 0,-6 1 0,2-1 0,-3-3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9:00:00.47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24575,'0'7'0,"0"4"0,0-2 0,0 3 0,0-1 0,0 2 0,0 3 0,0 1 0,0 0 0,0-1 0,0-3 0,0 7 0,0 2 0,0-2 0,0 8 0,0-18 0,0 10 0,0-11 0,0 6 0,0-3 0,0 1 0,0-2 0,0-4 0,3-3 0,1 0 0,3-4 0,1-4 0,4 3 0,0-2 0,5 3 0,11 0 0,-9 0 0,17 0 0,-22 0 0,5 0 0,-11 0 0,-1 0 0,1 0 0,-1 0 0,1 0 0,-4 3 0,-1 1 0,-3 4 0,0-1 0,0 0 0,0 1 0,0-1 0,0 0 0,0 1 0,0-1 0,0 5 0,0-4 0,0 4 0,0-4 0,0-1 0,0 1 0,0-1 0,-3 1 0,-1-1 0,-4-3 0,4 3 0,-2-7 0,1 7 0,-2-6 0,-1 2 0,4 1 0,-3-3 0,3 2 0,-4-3 0,1 0 0,-1 0 0,1 0 0,0 0 0,-1 0 0,1 0 0,0 0 0,-1 0 0,1 0 0,-1-4 0,1 0 0,-1 0 0,1-2 0,0 5 0,3-5 0,-3 5 0,6-6 0,-5 7 0,5-7 0,-6 6 0,3-5 0,0 2 0,-3-3 0,7 0 0,-4-1 0,4 1 0,0-1 0,0 1 0,0-1 0,0 0 0,0 4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6:37.4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81 0 24575,'0'16'0,"0"1"0,0 1 0,0 6 0,0-15 0,0 12 0,0-13 0,0 4 0,0 0 0,0-4 0,0 8 0,0-8 0,0 8 0,0-4 0,0 5 0,0 0 0,0-5 0,0 0 0,0-5 0,0 1 0,0 0 0,0-1 0,0 1 0,0-1 0,0 0 0,0 1 0,-3-4 0,2 3 0,-2-3 0,3 3 0,0 1 0,0-1 0,0 1 0,0 3 0,0-2 0,0 7 0,-4-8 0,3 8 0,-2-8 0,3 4 0,0-5 0,-4 5 0,3-3 0,-2 2 0,3-3 0,0-1 0,-4 1 0,3-1 0,-2 1 0,3-1 0,0 1 0,0-1 0,0 1 0,-3-1 0,2 1 0,-3-1 0,4 0 0,0 0 0,0 1 0,0-1 0,0 1 0,-3-1 0,2 0 0,-2 1 0,3-1 0,0 1 0,-4-1 0,3 5 0,-2-3 0,3 2 0,0 1 0,-3-4 0,2 4 0,-3-1 0,4-2 0,-3 3 0,2-5 0,-2 1 0,3-1 0,0 1 0,0-1 0,0 1 0,0-1 0,-4 1 0,4-1 0,-4 1 0,4-1 0,0 0 0,-3 0 0,5-3 0,-1-1 0,6-3 0,10 0 0,-4 0 0,9 0 0,-1 0 0,2 0 0,4 0 0,1 0 0,-6 0 0,4 0 0,-3 0 0,4 0 0,1 0 0,-1 0 0,1 0 0,-6 4 0,4-3 0,-3 7 0,0-7 0,-2 7 0,0-7 0,-3 2 0,4 1 0,-1-3 0,-3 6 0,3-6 0,1 3 0,-4 0 0,3-3 0,-8 2 0,2 1 0,-2-3 0,-1 3 0,0-1 0,0-2 0,-4 2 0,4-3 0,-5 3 0,1-2 0,-1 3 0,1-4 0,-1 0 0,1 3 0,-1-2 0,0 2 0,0-3 0,0 0 0,1 0 0,-1 0 0,0 0 0,0 0 0,-3 3 0,-1-5 0,-3 2 0,0-8 0,0 1 0,3-1 0,1 1 0,4-1 0,-1 0 0,1 1 0,3 3 0,-2-3 0,3 6 0,-5-2 0,1 3 0,-1 0 0,1 0 0,-1 0 0,0 0 0,0 0 0,0 0 0,0 0 0,-3 2 0,-1 2 0,-3 4 0,0-1 0,0 0 0,0 0 0,0 1 0,-3-4 0,-2 3 0,-2-3 0,-1 0 0,0 3 0,1-6 0,-1 5 0,0-5 0,1 3 0,-1-4 0,1 0 0,0 0 0,-1 0 0,1 0 0,-1 0 0,1 0 0,0 0 0,3-4 0,1 0 0,3-4 0,0 1 0,0-1 0,0 0 0,0 1 0,0-5 0,0 0 0,0 0 0,0 1 0,0 3 0,0 0 0,3 1 0,-2-1 0,6 1 0,-6-1 0,5 0 0,-5 1 0,6 3 0,-3 1 0,3 3 0,0 0 0,0 0 0,-3 3 0,-1 1 0,-3 3 0,0 0 0,0 0 0,0 0 0,0-3 0,0-1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9:00:02.86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123 0 24575,'-7'0'0,"-1"0"0,4 3 0,-2 6 0,-4 8 0,5 1 0,-12 8 0,15-3 0,-14 4 0,10 0 0,-7 1 0,7-6 0,-2 5 0,7-10 0,-7 10 0,7-10 0,-3 5 0,4-6 0,0 1 0,0 0 0,0-5 0,0 0 0,0-5 0,0 1 0,0-1 0,0 1 0,0 0 0,0-1 0,0 0 0,3-3 0,1-1 0,3-3 0,1 0 0,-1 0 0,1 0 0,-1 0 0,1 0 0,-1 0 0,1 0 0,4-3 0,-4-2 0,8-7 0,-8 4 0,4-8 0,-4 3 0,0-4 0,0 5 0,1-4 0,-1 3 0,0 1 0,0-4 0,0 3 0,-4 0 0,0-2 0,-4 6 0,0-7 0,0 8 0,0-4 0,0 0 0,0 4 0,0-8 0,0 7 0,0-3 0,0 1 0,0 2 0,0-3 0,0 5 0,0-1 0,-3 0 0,2 1 0,-2-1 0,-1 4 0,3-2 0,-2 14 0,7-1 0,5 21 0,5-4 0,1 9 0,2-5 0,-6-1 0,6 0 0,-7 1 0,3-6 0,-1 0 0,-3-5 0,3-5 0,-4 0 0,-4-5 0,3 1 0,-6-1 0,2 1 0,-3-4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9:00:04.9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24575,'0'11'0,"0"3"0,0 4 0,0 4 0,0 1 0,0 3 0,0-12 0,0 6 0,0-3 0,0 1 0,0 4 0,0-6 0,0-3 0,0-1 0,0-1 0,0 1 0,0 0 0,0-1 0,0-4 0,0 1 0,0-7 0,0-5 0,4-4 0,4-3 0,5-1 0,3 3 0,1-4 0,0 1 0,4 7 0,-3-6 0,3 6 0,1 0 0,-5-2 0,5 6 0,-10-3 0,4 4 0,-7 0 0,2 0 0,1 0 0,-4 0 0,4 0 0,-5 0 0,1 0 0,-1 0 0,-3 3 0,3 1 0,-6 4 0,2 0 0,-3 3 0,0-2 0,0 6 0,0-6 0,0 6 0,0-2 0,0 0 0,0 2 0,0-6 0,-4 6 0,0-6 0,-4 7 0,0-8 0,-4 4 0,3-4 0,-7 0 0,8 0 0,-8 0 0,7-1 0,-6 2 0,6-2 0,-7-2 0,8-2 0,-4-3 0,0 4 0,4-3 0,-4 2 0,4-3 0,-3 0 0,2 0 0,-3 0 0,5 0 0,-1 0 0,1 0 0,-1 0 0,1 0 0,2-3 0,-1-1 0,5-4 0,-6 1 0,6-1 0,-5 0 0,5 1 0,-3-1 0,1 4 0,2-7 0,-2 6 0,3-7 0,0 5 0,-4-1 0,3 1 0,-2 3 0,3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6T16:26:51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1034 476 24575,'-30'0'0,"-2"0"0,14 0 0,-8 0 0,8 0 0,-4 0 0,6 0 0,-1 0 0,0 0 0,0 0 0,1 0 0,-1 0 0,0 0 0,-4 0 0,3 0 0,-9 0 0,5 0 0,-6 0 0,1 0 0,-1 0 0,1 0 0,-1 0 0,-5 0 0,9 0 0,-13 0 0,17 0 0,-11-4 0,-17-5 0,15-1 0,-19-8 0,12 0 0,14 3 0,-12-6 0,20 11 0,-8-7 0,8 4 0,-4-1 0,5-2 0,5 7 0,0-3 0,4 5 0,1-1 0,3 0 0,-3 1 0,6-4 0,-6 3 0,7-3 0,-4 3 0,4-2 0,0 1 0,0-2 0,0-4 0,0 6 0,0-6 0,0 3 0,0 3 0,4-6 0,0 6 0,4-3 0,4 4 0,-3-4 0,6 3 0,3-3 0,0 3 0,8 0 0,2 4 0,1-3 0,4 3 0,-6 0 0,1-4 0,-1 8 0,0-3 0,1 4 0,-6 0 0,0 0 0,-6 0 0,1 0 0,0 0 0,-1 0 0,-3 0 0,3 0 0,-8 0 0,8 0 0,-8 0 0,8 0 0,-4 0 0,0 0 0,-1 0 0,-3 4 0,-1-1 0,-3 8 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6T16:26:51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1034 476 24575,'-30'0'0,"-2"0"0,14 0 0,-8 0 0,8 0 0,-4 0 0,6 0 0,-1 0 0,0 0 0,0 0 0,1 0 0,-1 0 0,0 0 0,-4 0 0,3 0 0,-9 0 0,5 0 0,-6 0 0,1 0 0,-1 0 0,1 0 0,-1 0 0,-5 0 0,9 0 0,-13 0 0,17 0 0,-11-4 0,-17-5 0,15-1 0,-19-8 0,12 0 0,14 3 0,-12-6 0,20 11 0,-8-7 0,8 4 0,-4-1 0,5-2 0,5 7 0,0-3 0,4 5 0,1-1 0,3 0 0,-3 1 0,6-4 0,-6 3 0,7-3 0,-4 3 0,4-2 0,0 1 0,0-2 0,0-4 0,0 6 0,0-6 0,0 3 0,0 3 0,4-6 0,0 6 0,4-3 0,4 4 0,-3-4 0,6 3 0,3-3 0,0 3 0,8 0 0,2 4 0,1-3 0,4 3 0,-6 0 0,1-4 0,-1 8 0,0-3 0,1 4 0,-6 0 0,0 0 0,-6 0 0,1 0 0,0 0 0,-1 0 0,-3 0 0,3 0 0,-8 0 0,8 0 0,-8 0 0,8 0 0,-4 0 0,0 0 0,-1 0 0,-3 4 0,-1-1 0,-3 8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6:40.8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1176 163 24575,'-19'0'0,"0"0"0,-17 0 0,8 0 0,-24 0 0,28 0 0,-31 0 0,28 0 0,-20 0 0,8 0 0,4 0 0,-10 0 0,9 0 0,-4 0 0,1 0 0,10 0 0,-9 0 0,9 0 0,-4 0 0,0 0 0,4 0 0,-4 0 0,6 0 0,-1 0 0,5 0 0,2 0 0,4 0 0,0 0 0,5 0 0,0 0 0,0 0 0,4 0 0,-4 0 0,4 0 0,1 0 0,-1 0 0,1 0 0,0 0 0,3-3 0,1-1 0,3-3 0,0 0 0,0 0 0,0 0 0,0-1 0,0 1 0,0-1 0,0 0 0,0 1 0,0-1 0,0 1 0,0-1 0,-4 1 0,4 0 0,-7 3 0,6-3 0,-5 6 0,2-5 0,-1 1 0,-1 1 0,1-2 0,-2 2 0,0 0 0,3-3 0,-3 6 0,3-2 0,-4 3 0,1 0 0,-1 0 0,1 0 0,0 0 0,0 0 0,-1 0 0,1 0 0,0 0 0,0 3 0,3 1 0,-2 3 0,1 1 0,1-1 0,-3 1 0,6-1 0,-2 0 0,0 1 0,2-1 0,-2 0 0,3 0 0,0 1 0,0-1 0,0 0 0,0 1 0,0-1 0,0 1 0,0-1 0,0 1 0,0-1 0,0 0 0,0 1 0,0-1 0,0 1 0,0-1 0,0 0 0,3 0 0,1-3 0,3 3 0,0-6 0,1 2 0,-1 0 0,0-2 0,1 2 0,-1-3 0,1 0 0,-1 0 0,0 0 0,1 0 0,-1 0 0,1 0 0,-1 0 0,0 0 0,1 0 0,-1 0 0,0 0 0,1-3 0,-1 2 0,-3-6 0,3 3 0,-7-3 0,3 0 0,-3 0 0,0-1 0,0 1 0,0 0 0,0-1 0,0 1 0,0-4 0,0 2 0,0-2 0,0 4 0,0-1 0,0 0 0,0 1 0,0-1 0,0 1 0,0 3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6:44.70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1048 135 24575,'-15'0'0,"0"0"0,-2 0 0,-4 0 0,3 0 0,-4 0 0,1 0 0,3 0 0,-4 0 0,5 0 0,1 0 0,-1 0 0,0 0 0,0 0 0,1 0 0,3 0 0,-8 0 0,11 0 0,-10 0 0,7 0 0,-4 0 0,1 0 0,-1 0 0,0 0 0,4 0 0,-2 0 0,2 0 0,0 0 0,2 0 0,3 0 0,-4 0 0,4 0 0,-4 0 0,4 0 0,1 0 0,-5 0 0,3 0 0,-2 0 0,3 0 0,-4 0 0,4 0 0,-4 0 0,4 0 0,1 0 0,-1 0 0,0 0 0,1 0 0,-1 0 0,0 0 0,1 0 0,-1 0 0,-7 0 0,6 0 0,-7 0 0,9 0 0,-1 0 0,1 0 0,-1 0 0,0 0 0,1 0 0,0 0 0,-1 0 0,1 0 0,-1 0 0,4-6 0,1 1 0,3-5 0,0 2 0,0 1 0,0 0 0,0-1 0,0 1 0,0 0 0,-7 3 0,5-3 0,-9 7 0,10-7 0,-5 6 0,1-6 0,-2 6 0,-1-2 0,-4-1 0,4 0 0,-4-1 0,4 2 0,-3-1 0,2 3 0,-3-6 0,5 6 0,-1-2 0,0-1 0,1 4 0,-1-4 0,1 4 0,0 0 0,0 0 0,-1 0 0,1 0 0,0 0 0,0 0 0,0 0 0,0 0 0,3 3 0,-3 1 0,6 4 0,-5-1 0,5 1 0,-3-1 0,4 1 0,-3-1 0,2 1 0,-2 0 0,3-1 0,0 1 0,0-1 0,0 1 0,0-1 0,0 1 0,0-1 0,0 0 0,0 1 0,0-1 0,0 1 0,0-1 0,3-3 0,1 3 0,3-6 0,1 5 0,-1-5 0,0 2 0,1-3 0,0 0 0,-1 4 0,1-3 0,-1 2 0,1-3 0,-1 0 0,1 0 0,-1 0 0,1 0 0,-1 0 0,0 0 0,0 0 0,0 0 0,-3-3 0,3 2 0,-6-6 0,2 3 0,0-4 0,-2 0 0,6 4 0,-6-3 0,5 3 0,-5-3 0,2-1 0,-3 1 0,0 0 0,0 0 0,0 0 0,0 0 0,0-1 0,0 1 0,0 0 0,0 0 0,0 0 0,0 3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6:49.7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1517 147 24575,'0'-7'0,"0"0"0,0-1 0,0 1 0,0 0 0,0 0 0,0-1 0,0 1 0,0 0 0,-3 3 0,2-3 0,-3 3 0,4-4 0,0 1 0,0-1 0,0 1 0,0 0 0,0-1 0,0 1 0,0-1 0,-3 4 0,0 1 0,-4 3 0,-1 3 0,1 2 0,3 2 0,-7 4 0,6 2 0,-8 4 0,5-1 0,0 1 0,-5 4 0,3-3 0,-3 8 0,1-8 0,2 8 0,-3-8 0,0 8 0,4-8 0,-4 4 0,4-6 0,1-3 0,4 3 0,-3-8 0,3 4 0,-1-5 0,-1 1 0,5-1 0,-6-3 0,6 3 0,-5-3 0,5-3 0,-2-2 0,3-10 0,0-2 0,0-4 0,-4-4 0,-1-2 0,-5-5 0,1 1 0,0-1 0,0 1 0,0 4 0,0-3 0,0 8 0,0-4 0,1 6 0,0 3 0,3-3 0,-2 8 0,7-4 0,-7 8 0,6-3 0,-6 6 0,6-6 0,-5 6 0,2-2 0,0 6 0,1 2 0,0 2 0,-2 1 0,-2-1 0,-1 1 0,0 3 0,0 2 0,0 3 0,0-3 0,-1 3 0,1-4 0,0 5 0,0-4 0,3 2 0,-2-6 0,6 6 0,-5-6 0,5 2 0,-3-3 0,1 0 0,2-1 0,-2 1 0,-1-4 0,4 2 0,-4-8 0,4 2 0,-6-8 0,1 4 0,-6-2 0,3 5 0,-3-3 0,2 4 0,-7-3 0,4 2 0,-5-3 0,0 4 0,-4 0 0,3-4 0,-9 3 0,5-2 0,-11 3 0,4 0 0,-4-5 0,5 4 0,1-3 0,-1 4 0,1 0 0,-1 0 0,1 0 0,-1 0 0,1 0 0,-1 0 0,6-3 0,-5 2 0,9-3 0,-8 4 0,8 0 0,-8-4 0,8 3 0,-4-3 0,1 4 0,3-4 0,-8 3 0,8-3 0,-4 0 0,5 4 0,1-4 0,-1 4 0,4-4 0,1 4 0,1-8 0,2 7 0,-3-2 0,5-1 0,-5 3 0,4-2 0,-4 0 0,4 2 0,1-3 0,3 1 0,1-1 0,3-3 0,0 0 0,0-1 0,0 1 0,0 0 0,0 0 0,0-1 0,0 1 0,3 2 0,1-1 0,4 1 0,-4-2 0,3 2 0,-3-1 0,3 1 0,1 1 0,-1 1 0,5-1 0,-4 3 0,4-3 0,-4 4 0,3 0 0,-2 0 0,2 0 0,-3 0 0,-1 0 0,5 0 0,-4 0 0,4 0 0,-4 0 0,-1 0 0,1 0 0,-1 4 0,1 0 0,-1 3 0,1-2 0,-4 1 0,3-2 0,-7 4 0,4-1 0,-1 1 0,-2-1 0,2 1 0,-3-1 0,0 1 0,0-1 0,0 1 0,0-1 0,0 1 0,0-1 0,0 1 0,0 3 0,0-2 0,0 3 0,0-5 0,0 5 0,0-4 0,-3 4 0,-1-5 0,-4 1 0,4-1 0,-3 1 0,3-1 0,-4 1 0,0-4 0,1 3 0,-1-6 0,1 2 0,-1-3 0,1 0 0,0 0 0,-1 0 0,1 0 0,0 0 0,0 0 0,-1 0 0,1 0 0,-1-3 0,0-2 0,4-2 0,-3 2 0,3-1 0,0 1 0,-3-2 0,6 0 0,-2-1 0,3 1 0,0-1 0,0 1 0,0-1 0,0 1 0,0-1 0,0 0 0,0 1 0,0-1 0,0 0 0,4 1 0,0-1 0,3 1 0,1-1 0,-1 0 0,1 1 0,-1-1 0,1-3 0,-1 2 0,1-3 0,0 1 0,9-3 0,-11 5 0,7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6:52.5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1373 76 24575,'-7'0'0,"-21"0"0,15 0 0,-29 0 0,10 0 0,-4 0 0,2 0 0,-4 0 0,0 0 0,-4 0 0,-16 0 0,20 0 0,-9 0 0,2 0 0,15 0 0,-15 0 0,10 0 0,-5 0 0,1 0 0,-1 0 0,-7 0 0,0 0 0,-1 0 0,-4 0 0,10 0 0,2 0 0,1 0 0,10 0 0,-4 0 0,10 0 0,-3 0 0,3 0 0,1 0 0,0 0 0,5 0 0,1 0 0,-1 0 0,0 0 0,4 0 0,-2 0 0,6 0 0,-2 0 0,3 0 0,1 0 0,-1 0 0,1 0 0,3-3 0,1-1 0,3-3 0,3 0 0,1-1 0,4 4 0,-1-3 0,5 6 0,0-6 0,5 6 0,0-6 0,-1 6 0,6-3 0,-4 4 0,3 0 0,0 0 0,-3 0 0,0 0 0,-3 0 0,-6 0 0,6 0 0,-6 0 0,3 3 0,-5 1 0,1 4 0,-4 0 0,2-1 0,-5 1 0,3-1 0,-4 1 0,0-1 0,0 4 0,0-3 0,0 3 0,0-3 0,0-1 0,0 1 0,0-1 0,0 1 0,0-1 0,0 1 0,0-1 0,-4 1 0,0 0 0,-8-1 0,3 5 0,-7-3 0,7 3 0,-6-4 0,2 0 0,-4 1 0,5-1 0,-4-4 0,0-1 0,-2-3 0,2 0 0,4 0 0,1 0 0,2 0 0,-3 0 0,5 0 0,-1 0 0,0 0 0,1-3 0,2-1 0,-2-8 0,3 3 0,-4-2 0,4 3 0,-3-4 0,6 4 0,-3-8 0,4 7 0,0-2 0,0-1 0,0 3 0,0-2 0,0-5 0,0 3 0,0-3 0,0 4 0,0 4 0,3 1 0,1-1 0,4 1 0,-1-1 0,1 0 0,-1 4 0,1-3 0,-1 6 0,1-5 0,-1 5 0,0-3 0,1 4 0,-1 0 0,0 0 0,0 0 0,-4 0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7:14.55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158 26 24575,'15'0'0,"0"0"0,1 0 0,6 0 0,0 0 0,1 0 0,15 0 0,-12 0 0,26 0 0,-22 0 0,40 0 0,-23 0 0,18 0 0,-24 0 0,10 0 0,-2 0 0,6 0 0,-3 0 0,-17 0 0,3 0 0,-4 0 0,1 0 0,3 0 0,-9 0 0,21 0 0,-18 0 0,13 0 0,-17 0 0,-6 0 0,4 0 0,-3 0 0,4 0 0,-4-4 0,3 3 0,-8-2 0,3-1 0,1 3 0,-4-3 0,3 4 0,0 0 0,-3 0 0,8 0 0,-8 0 0,4 0 0,-6-4 0,1 3 0,0-2 0,-1 3 0,8 0 0,-5 0 0,5 0 0,-7 0 0,-1 0 0,1 0 0,4 0 0,-3 0 0,4 0 0,-6 0 0,6 0 0,-5 0 0,5 0 0,-5 0 0,-1 0 0,1 0 0,-1 0 0,-3 0 0,3 0 0,-4 0 0,5 0 0,-4 0 0,2 0 0,-2 0 0,7 0 0,-7 0 0,2 0 0,-7 0 0,-1 0 0,1 0 0,-1 0 0,-3 3 0,-1 1 0,-3 7 0,-3 2 0,2 3 0,-3 6 0,4 0 0,0 6 0,-4-1 0,3 6 0,-8 1 0,8 6 0,-3 0 0,-1 0 0,4-1 0,-3 1 0,-1 0 0,4 0 0,-3 0 0,4-6 0,0-1 0,-5-6 0,4 1 0,-3-1 0,4-4 0,0-2 0,0 0 0,0-3 0,-3 4 0,2-10 0,-3 4 0,4-4 0,0 1 0,0-1 0,0-5 0,0 1 0,0-1 0,0 1 0,3-4 0,1-1 0,3-3 0,5 0 0,0 0 0,10 0 0,-4 0 0,3 4 0,0 1 0,-3 3 0,8-3 0,-8 3 0,4-4 0,-6 5 0,1-5 0,0 4 0,-1-4 0,1 1 0,-5 2 0,0-3 0,-4 0 0,-1 3 0,-3-3 0,0 3 0,-4 0 0,0 0 0,0 0 0,0 1 0,-4-1 0,0 0 0,-8 1 0,4 0 0,-8 0 0,3 0 0,-8 1 0,3-1 0,-4 5 0,1-4 0,-2 8 0,0-8 0,-3 9 0,8-9 0,-8 4 0,8-4 0,-4 3 0,5-3 0,5 3 0,-4-4 0,7 0 0,-2 0 0,3-4 0,0 2 0,1-5 0,2 6 0,-1-6 0,5 5 0,-6-5 0,6 5 0,1-5 0,4 2 0,3 0 0,1-2 0,-1 6 0,1-6 0,-1 5 0,5-1 0,1 3 0,3 0 0,-3 0 0,2 0 0,-2 0 0,4 1 0,-1-1 0,-3 0 0,3 0 0,-8 0 0,8 0 0,-8 0 0,4-4 0,-5 3 0,-2-3 0,1 0 0,-5 3 0,2-3 0,-3 3 0,-3-3 0,-1 2 0,-7-5 0,2 6 0,-3-6 0,1 6 0,2-6 0,-7 6 0,3-2 0,-3-1 0,3 3 0,-3-2 0,8-1 0,-4 0 0,4-1 0,1 1 0,3 3 0,0 0 0,4 0 0,0 0 0,-3 1 0,2-1 0,-2 1 0,3 3 0,0 2 0,-4 4 0,3-1 0,-3 6 0,1-4 0,2 8 0,-3-4 0,4 1 0,0 3 0,0-3 0,-4 4 0,3 0 0,-3 1 0,4-1 0,0 1 0,-4-6 0,3 4 0,-3-3 0,4 0 0,0-2 0,0 0 0,0-3 0,0 4 0,0-6 0,-4 1 0,3-4 0,-2 2 0,3-2 0,0-1 0,0 4 0,0-3 0,0-1 0,0 4 0,-4-8 0,3 8 0,-2-4 0,3 4 0,0-4 0,0 0 0,-4-1 0,3-2 0,-2 3 0,3-1 0,0-2 0,-4 2 0,3-3 0,-2-1 0,3 1 0,0-1 0,0 1 0,-3-1 0,2 1 0,-3-1 0,4 1 0,0-1 0,-3 1 0,2-1 0,-2 0 0,3 1 0,0-1 0,0 1 0,-4-1 0,3 5 0,-2 0 0,3 1 0,0-1 0,0-1 0,0-2 0,0 2 0,0-3 0,0-1 0,-3-2 0,-1-2 0,-3-3 0,0 0 0,-1 0 0,-3 0 0,2 0 0,-11 0 0,6 0 0,-13 0 0,5 0 0,-6 0 0,1 0 0,-6 0 0,-2 0 0,-5 0 0,6 0 0,-5 0 0,5 0 0,-6 0 0,0 0 0,0 0 0,0 0 0,0 0 0,6 0 0,-4 0 0,3 0 0,1 0 0,-5 0 0,10 0 0,-4 0 0,6 0 0,-1 0 0,6 0 0,-5 0 0,9 0 0,-8 0 0,8 0 0,-3 0 0,-1 0 0,4 0 0,-3 0 0,-1 0 0,-3 0 0,1 0 0,0 0 0,7 0 0,5 0 0,0 0 0,0 0 0,4 0 0,-4 0 0,0 0 0,4 0 0,-8 0 0,7 0 0,-7 0 0,8 0 0,-8 0 0,7 0 0,-2 0 0,-1 0 0,3 0 0,-6 0 0,2 0 0,-4 0 0,0 0 0,-7 0 0,5 0 0,-5 0 0,7 0 0,5 0 0,-4 0 0,3 0 0,1 0 0,-4 0 0,3 0 0,0 0 0,-2 0 0,2 0 0,-4 0 0,0 0 0,5 0 0,-4 0 0,3 0 0,-4 0 0,5 0 0,-4 0 0,7 0 0,-10 0 0,10 0 0,-6 0 0,7 0 0,0 0 0,1 0 0,-1 0 0,0 0 0,1 0 0,-1 0 0,0 0 0,1 0 0,-1 0 0,1 0 0,-1 0 0,1 0 0,-1 0 0,1 0 0,-1 0 0,1 0 0,-1 0 0,4 3 0,-2-2 0,5-1 0,-2-4 0,7-7 0,5-7 0,-3 8 0,2-2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7:38.6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31 67 24575,'0'7'0,"0"4"0,0 1 0,0 0 0,0-1 0,0-3 0,0 3 0,0-2 0,0 6 0,0-7 0,0 3 0,0 0 0,0-2 0,0 2 0,0-3 0,0-1 0,0 1 0,0-1 0,0 1 0,0 0 0,0-1 0,0 1 0,0-1 0,0 0 0,0 0 0,0 0 0,0 0 0,0 1 0,0 4 0,0 0 0,-4 5 0,3-1 0,-3 1 0,1-4 0,2 2 0,-2-6 0,3 2 0,-4-3 0,3-1 0,-2 1 0,0-7 0,2-2 0,-2-6 0,3-5 0,0 4 0,0-8 0,0 3 0,0-4 0,0 1 0,0-6 0,0 4 0,0-8 0,0 8 0,0-4 0,0 6 0,0-6 0,0 8 0,0-6 0,0 7 0,0-4 0,3 5 0,-2-4 0,3 7 0,-1-7 0,-2 8 0,3-4 0,-1 4 0,-2-3 0,2 2 0,-3-2 0,4 3 0,-3 1 0,5-1 0,-2 1 0,3 3 0,0 1 0,1-1 0,-1 3 0,1-2 0,-1 3 0,1 0 0,-1-3 0,1 2 0,3-3 0,-2 4 0,6 0 0,-2 0 0,0 0 0,2 0 0,-6 0 0,2 0 0,-3 0 0,-1 0 0,1 0 0,-1 0 0,1 0 0,0 0 0,-1 0 0,1 0 0,-1 0 0,1 4 0,-1 0 0,1 3 0,-4 1 0,-1-1 0,1 1 0,-4 0 0,4 10 0,-4-7 0,0 12 0,0-15 0,0 8 0,0-7 0,0 6 0,0-6 0,0 2 0,0-3 0,-8 0 0,3-1 0,-11 2 0,4-1 0,-5 0 0,0 0 0,0-3 0,1-1 0,-1-4 0,-5 0 0,4 0 0,-3 0 0,-3 0 0,9 0 0,-4 0 0,11 0 0,1 0 0,-1 0 0,7 3 0,1 1 0,8 3 0,-1 0 0,1 1 0,-1-1 0,5 1 0,-3 4 0,6 1 0,-6 0 0,7 2 0,-4-2 0,1-1 0,3 4 0,-8-7 0,8 6 0,-8-6 0,4 2 0,-4 1 0,-1-4 0,1 4 0,0-4 0,-1-1 0,1 1 0,-1-1 0,1 0 0,-4-2 0,-1-2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8:57:40.26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 1 24575,'0'7'0,"0"4"0,0-2 0,0 2 0,0 1 0,0-4 0,0 8 0,0-8 0,0 13 0,0-11 0,0 10 0,0-7 0,0 3 0,0 1 0,0 0 0,0-1 0,0 1 0,0-5 0,0 4 0,-8-7 0,7 3 0,-7-4 0,8-1 0,0 1 0,0-1 0,0 0 0,0 1 0,0-1 0,0 0 0,-3-3 0,2 3 0,-3-3 0,4 3 0,0-3 0,0-1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1B42-9863-4236-A386-F5DEBB3F169E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556-89AB-44CA-A6C7-312F1335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0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1B42-9863-4236-A386-F5DEBB3F169E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556-89AB-44CA-A6C7-312F1335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6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1B42-9863-4236-A386-F5DEBB3F169E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556-89AB-44CA-A6C7-312F1335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0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1B42-9863-4236-A386-F5DEBB3F169E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556-89AB-44CA-A6C7-312F1335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1B42-9863-4236-A386-F5DEBB3F169E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556-89AB-44CA-A6C7-312F1335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1B42-9863-4236-A386-F5DEBB3F169E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556-89AB-44CA-A6C7-312F1335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4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1B42-9863-4236-A386-F5DEBB3F169E}" type="datetimeFigureOut">
              <a:rPr lang="en-US" smtClean="0"/>
              <a:t>3/26/20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556-89AB-44CA-A6C7-312F1335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1B42-9863-4236-A386-F5DEBB3F169E}" type="datetimeFigureOut">
              <a:rPr lang="en-US" smtClean="0"/>
              <a:t>3/26/20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556-89AB-44CA-A6C7-312F1335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6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1B42-9863-4236-A386-F5DEBB3F169E}" type="datetimeFigureOut">
              <a:rPr lang="en-US" smtClean="0"/>
              <a:t>3/26/20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556-89AB-44CA-A6C7-312F1335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3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1B42-9863-4236-A386-F5DEBB3F169E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556-89AB-44CA-A6C7-312F1335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8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1B42-9863-4236-A386-F5DEBB3F169E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556-89AB-44CA-A6C7-312F1335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1B42-9863-4236-A386-F5DEBB3F169E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0556-89AB-44CA-A6C7-312F1335E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0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image" Target="../media/image74.png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image" Target="../media/image32.png"/><Relationship Id="rId21" Type="http://schemas.openxmlformats.org/officeDocument/2006/relationships/customXml" Target="../ink/ink9.xml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36.png"/><Relationship Id="rId7" Type="http://schemas.openxmlformats.org/officeDocument/2006/relationships/customXml" Target="../ink/ink2.xml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4.xml"/><Relationship Id="rId24" Type="http://schemas.openxmlformats.org/officeDocument/2006/relationships/image" Target="../media/image20.png"/><Relationship Id="rId32" Type="http://schemas.openxmlformats.org/officeDocument/2006/relationships/customXml" Target="../ink/ink14.xml"/><Relationship Id="rId37" Type="http://schemas.openxmlformats.org/officeDocument/2006/relationships/image" Target="../media/image31.png"/><Relationship Id="rId40" Type="http://schemas.openxmlformats.org/officeDocument/2006/relationships/customXml" Target="../ink/ink18.xml"/><Relationship Id="rId45" Type="http://schemas.openxmlformats.org/officeDocument/2006/relationships/image" Target="../media/image35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2.png"/><Relationship Id="rId36" Type="http://schemas.openxmlformats.org/officeDocument/2006/relationships/customXml" Target="../ink/ink16.xml"/><Relationship Id="rId10" Type="http://schemas.openxmlformats.org/officeDocument/2006/relationships/image" Target="../media/image13.png"/><Relationship Id="rId19" Type="http://schemas.openxmlformats.org/officeDocument/2006/relationships/customXml" Target="../ink/ink8.xml"/><Relationship Id="rId31" Type="http://schemas.openxmlformats.org/officeDocument/2006/relationships/image" Target="../media/image24.png"/><Relationship Id="rId44" Type="http://schemas.openxmlformats.org/officeDocument/2006/relationships/customXml" Target="../ink/ink20.xml"/><Relationship Id="rId4" Type="http://schemas.openxmlformats.org/officeDocument/2006/relationships/image" Target="../media/image10.png"/><Relationship Id="rId9" Type="http://schemas.openxmlformats.org/officeDocument/2006/relationships/customXml" Target="../ink/ink3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12.xml"/><Relationship Id="rId30" Type="http://schemas.openxmlformats.org/officeDocument/2006/relationships/image" Target="../media/image23.png"/><Relationship Id="rId35" Type="http://schemas.openxmlformats.org/officeDocument/2006/relationships/image" Target="../media/image30.png"/><Relationship Id="rId43" Type="http://schemas.openxmlformats.org/officeDocument/2006/relationships/image" Target="../media/image34.png"/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image" Target="../media/image29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20" Type="http://schemas.openxmlformats.org/officeDocument/2006/relationships/image" Target="../media/image18.png"/><Relationship Id="rId41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customXml" Target="../ink/ink2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63.png"/><Relationship Id="rId3" Type="http://schemas.openxmlformats.org/officeDocument/2006/relationships/image" Target="../media/image49.png"/><Relationship Id="rId7" Type="http://schemas.openxmlformats.org/officeDocument/2006/relationships/image" Target="../media/image60.png"/><Relationship Id="rId12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image" Target="../media/image55.png"/><Relationship Id="rId4" Type="http://schemas.openxmlformats.org/officeDocument/2006/relationships/image" Target="../media/image57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9243" y="211015"/>
            <a:ext cx="6858000" cy="2387600"/>
          </a:xfrm>
        </p:spPr>
        <p:txBody>
          <a:bodyPr>
            <a:normAutofit/>
          </a:bodyPr>
          <a:lstStyle/>
          <a:p>
            <a:r>
              <a:rPr lang="en-US" dirty="0"/>
              <a:t>Sample online Questions</a:t>
            </a:r>
          </a:p>
        </p:txBody>
      </p:sp>
    </p:spTree>
    <p:extLst>
      <p:ext uri="{BB962C8B-B14F-4D97-AF65-F5344CB8AC3E}">
        <p14:creationId xmlns:p14="http://schemas.microsoft.com/office/powerpoint/2010/main" val="331372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" y="0"/>
                <a:ext cx="12063846" cy="1840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=60°,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=75°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Find the time-domain expression for: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SzPts val="1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∠−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12063846" cy="1840184"/>
              </a:xfrm>
              <a:prstGeom prst="rect">
                <a:avLst/>
              </a:prstGeom>
              <a:blipFill>
                <a:blip r:embed="rId2"/>
                <a:stretch>
                  <a:fillRect l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-1" y="2252940"/>
            <a:ext cx="104636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 we transform to the time-domain, let us simplify the voltage expression,</a:t>
            </a:r>
            <a:r>
              <a:rPr lang="en-US" dirty="0"/>
              <a:t>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61896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1442" y="2760771"/>
                <a:ext cx="2679643" cy="61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)−(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∠−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2" y="2760771"/>
                <a:ext cx="2679643" cy="6104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4923" y="3268602"/>
                <a:ext cx="52152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𝑗𝐴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)−(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𝑗𝐵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23" y="3268602"/>
                <a:ext cx="5215209" cy="369332"/>
              </a:xfrm>
              <a:prstGeom prst="rect">
                <a:avLst/>
              </a:prstGeom>
              <a:blipFill>
                <a:blip r:embed="rId4"/>
                <a:stretch>
                  <a:fillRect t="-119672" r="-9346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4923" y="3694360"/>
                <a:ext cx="48233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𝑗𝐴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𝑗𝐵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23" y="3694360"/>
                <a:ext cx="4823307" cy="369332"/>
              </a:xfrm>
              <a:prstGeom prst="rect">
                <a:avLst/>
              </a:prstGeom>
              <a:blipFill>
                <a:blip r:embed="rId5"/>
                <a:stretch>
                  <a:fillRect t="-119672" r="-10101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4923" y="4100452"/>
                <a:ext cx="4818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23" y="4100452"/>
                <a:ext cx="481817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4923" y="4469784"/>
                <a:ext cx="10631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23" y="4469784"/>
                <a:ext cx="106317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10132" y="2840856"/>
                <a:ext cx="5277790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132" y="2840856"/>
                <a:ext cx="5277790" cy="4277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24602" y="3285988"/>
                <a:ext cx="5810886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func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−30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60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func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+30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60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602" y="3285988"/>
                <a:ext cx="5810886" cy="4277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10663" y="3735299"/>
                <a:ext cx="2633220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5.784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37.98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663" y="3735299"/>
                <a:ext cx="2633220" cy="4277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10663" y="4174552"/>
                <a:ext cx="1087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=38.41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663" y="4174552"/>
                <a:ext cx="108715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09656" y="4359218"/>
                <a:ext cx="4090554" cy="1047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656" y="4359218"/>
                <a:ext cx="4090554" cy="1047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322386" y="4576329"/>
                <a:ext cx="1673792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37.98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5.78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386" y="4576329"/>
                <a:ext cx="1673792" cy="6127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721548" y="4723629"/>
                <a:ext cx="1087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=81.35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548" y="4723629"/>
                <a:ext cx="108715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4194" y="5233293"/>
                <a:ext cx="6096000" cy="16466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Now we can transform the voltage to the time-domain,</a:t>
                </a: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=38.41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1000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+81.35°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94" y="5233293"/>
                <a:ext cx="6096000" cy="1646605"/>
              </a:xfrm>
              <a:prstGeom prst="rect">
                <a:avLst/>
              </a:prstGeom>
              <a:blipFill>
                <a:blip r:embed="rId15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54225" y="4882727"/>
                <a:ext cx="2326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=38.41∠81.35°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25" y="4882727"/>
                <a:ext cx="232659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29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1336" y="0"/>
                <a:ext cx="6993082" cy="1935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Problem 9: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For the circuit shown, find the steady state expression for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=22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=10000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𝑟𝑎𝑑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=0.5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=0.3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=0.2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=11.6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mH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=0.8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" y="0"/>
                <a:ext cx="6993082" cy="1935082"/>
              </a:xfrm>
              <a:prstGeom prst="rect">
                <a:avLst/>
              </a:prstGeom>
              <a:blipFill>
                <a:blip r:embed="rId2"/>
                <a:stretch>
                  <a:fillRect l="-697" t="-631" b="-2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20320" y="2921169"/>
            <a:ext cx="516263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Please see all the steps from the Discussion session.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760" y="32791"/>
            <a:ext cx="50768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6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7969827" cy="2030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Problem 10: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the given circuit shown below. The voltage input is given by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5715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=0.8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𝑚𝐹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=3000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=0.2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𝑚𝐻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Determine the expression for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969827" cy="2030492"/>
              </a:xfrm>
              <a:prstGeom prst="rect">
                <a:avLst/>
              </a:prstGeom>
              <a:blipFill>
                <a:blip r:embed="rId2"/>
                <a:stretch>
                  <a:fillRect l="-612" t="-601" b="-14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lose up of a clock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64" y="20782"/>
            <a:ext cx="4301836" cy="1916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615287" y="1825051"/>
            <a:ext cx="293125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2047875" algn="ctr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RLC circuit in time-domain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A72B8B-3C1E-5D48-AD12-8BC0E23CD889}"/>
              </a:ext>
            </a:extLst>
          </p:cNvPr>
          <p:cNvSpPr/>
          <p:nvPr/>
        </p:nvSpPr>
        <p:spPr>
          <a:xfrm>
            <a:off x="820320" y="2921169"/>
            <a:ext cx="516263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Please see all the steps from the Discussion session.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5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30195" y="494271"/>
                <a:ext cx="6394060" cy="1609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Example: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the circuit shown below, find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=10000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=500Ω,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=11.6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𝑚𝐻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=15.4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𝑚𝐻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=0.8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=0.25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95" y="494271"/>
                <a:ext cx="6394060" cy="1609351"/>
              </a:xfrm>
              <a:prstGeom prst="rect">
                <a:avLst/>
              </a:prstGeom>
              <a:blipFill>
                <a:blip r:embed="rId2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55" y="270641"/>
            <a:ext cx="5081673" cy="14334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99AC08A-B82E-214F-8BFD-E5464BAAF965}"/>
              </a:ext>
            </a:extLst>
          </p:cNvPr>
          <p:cNvSpPr/>
          <p:nvPr/>
        </p:nvSpPr>
        <p:spPr>
          <a:xfrm>
            <a:off x="820320" y="2921169"/>
            <a:ext cx="516263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Please see all the steps from the Discussion session.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9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16" y="82952"/>
            <a:ext cx="8469442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is the rms value for the following sinusoidal voltage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516" y="1598923"/>
            <a:ext cx="10438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607" y="2163350"/>
            <a:ext cx="4240200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200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find the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rms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value we apply the formula,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15258" y="2970435"/>
                <a:ext cx="4224041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ra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16.97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258" y="2970435"/>
                <a:ext cx="4224041" cy="910699"/>
              </a:xfrm>
              <a:prstGeom prst="rect">
                <a:avLst/>
              </a:prstGeom>
              <a:blipFill>
                <a:blip r:embed="rId2"/>
                <a:stretch>
                  <a:fillRect t="-104110" b="-169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F26C57A-820F-E44D-B982-D249EED7021B}"/>
                  </a:ext>
                </a:extLst>
              </p:cNvPr>
              <p:cNvSpPr/>
              <p:nvPr/>
            </p:nvSpPr>
            <p:spPr>
              <a:xfrm>
                <a:off x="2089899" y="850838"/>
                <a:ext cx="3316614" cy="513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+30°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𝑉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F26C57A-820F-E44D-B982-D249EED70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899" y="850838"/>
                <a:ext cx="3316614" cy="5134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4F3C18F4-1557-5E4E-86B0-C253516B0B95}"/>
              </a:ext>
            </a:extLst>
          </p:cNvPr>
          <p:cNvSpPr/>
          <p:nvPr/>
        </p:nvSpPr>
        <p:spPr>
          <a:xfrm>
            <a:off x="77516" y="3881134"/>
            <a:ext cx="8469442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is the rms value for the following sinusoidal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542B33F-1C36-A845-91A8-8828CD45BECE}"/>
                  </a:ext>
                </a:extLst>
              </p:cNvPr>
              <p:cNvSpPr/>
              <p:nvPr/>
            </p:nvSpPr>
            <p:spPr>
              <a:xfrm>
                <a:off x="2089899" y="4649020"/>
                <a:ext cx="2755563" cy="513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𝑉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542B33F-1C36-A845-91A8-8828CD45B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899" y="4649020"/>
                <a:ext cx="2755563" cy="5134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C153F40C-88B5-CA4F-B5A7-F26A80C6C127}"/>
              </a:ext>
            </a:extLst>
          </p:cNvPr>
          <p:cNvSpPr/>
          <p:nvPr/>
        </p:nvSpPr>
        <p:spPr>
          <a:xfrm>
            <a:off x="149607" y="4649020"/>
            <a:ext cx="10438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6749E3-7350-534A-83C6-5F790C95A3F8}"/>
              </a:ext>
            </a:extLst>
          </p:cNvPr>
          <p:cNvSpPr/>
          <p:nvPr/>
        </p:nvSpPr>
        <p:spPr>
          <a:xfrm>
            <a:off x="506308" y="5227617"/>
            <a:ext cx="4240200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200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find the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rms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value we apply the formula,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D8AD804-18D7-BE41-839D-309893FBECCB}"/>
                  </a:ext>
                </a:extLst>
              </p:cNvPr>
              <p:cNvSpPr/>
              <p:nvPr/>
            </p:nvSpPr>
            <p:spPr>
              <a:xfrm>
                <a:off x="1871959" y="6034702"/>
                <a:ext cx="4224041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ra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16.97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D8AD804-18D7-BE41-839D-309893FBE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959" y="6034702"/>
                <a:ext cx="4224041" cy="910699"/>
              </a:xfrm>
              <a:prstGeom prst="rect">
                <a:avLst/>
              </a:prstGeom>
              <a:blipFill>
                <a:blip r:embed="rId5"/>
                <a:stretch>
                  <a:fillRect t="-104110" b="-17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42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1750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  <a:tabLst>
                    <a:tab pos="82867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Determine the equivalent impedance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seen between the terminals “ab” of the circuit shown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  <a:tabLst>
                    <a:tab pos="82867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Draw the equivalent simplified circuit consisting of single R, L or C connected in series.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82867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=1000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𝑚𝐻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750223"/>
              </a:xfrm>
              <a:prstGeom prst="rect">
                <a:avLst/>
              </a:prstGeom>
              <a:blipFill>
                <a:blip r:embed="rId2"/>
                <a:stretch>
                  <a:fillRect l="-313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76" y="167915"/>
            <a:ext cx="2600325" cy="171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840" y="1882415"/>
            <a:ext cx="108234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Solution: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188" y="1860229"/>
            <a:ext cx="492314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a)First we transfer the circuit to the phasor domain,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88" y="2271111"/>
            <a:ext cx="2543175" cy="1666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532228" y="2544445"/>
                <a:ext cx="4772332" cy="411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equivalent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 equal to,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2228" y="2544445"/>
                <a:ext cx="4772332" cy="411651"/>
              </a:xfrm>
              <a:prstGeom prst="rect">
                <a:avLst/>
              </a:prstGeom>
              <a:blipFill>
                <a:blip r:embed="rId5"/>
                <a:stretch>
                  <a:fillRect t="-4412" r="-255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40104" y="2443904"/>
                <a:ext cx="301768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104" y="2443904"/>
                <a:ext cx="3017685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53452" y="2996376"/>
                <a:ext cx="2915413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452" y="2996376"/>
                <a:ext cx="2915413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53452" y="3730105"/>
                <a:ext cx="25523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=16000+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14.44      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452" y="3730105"/>
                <a:ext cx="2552302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94135" y="3937986"/>
            <a:ext cx="6096000" cy="809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b)The equivalent simplified circuit is shown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38" y="4326682"/>
            <a:ext cx="2257425" cy="1600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26730" y="5786747"/>
            <a:ext cx="2680990" cy="280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equivalent simplified RLC circuit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362113"/>
                <a:ext cx="12192000" cy="390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82867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Determine the equivalent impedance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𝑎𝑑𝑖𝑚𝑖𝑡𝑡𝑎𝑛𝑐𝑒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seen between the terminals “ab” of the circuit shown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2113"/>
                <a:ext cx="12192000" cy="390684"/>
              </a:xfrm>
              <a:prstGeom prst="rect">
                <a:avLst/>
              </a:prstGeom>
              <a:blipFill>
                <a:blip r:embed="rId2"/>
                <a:stretch>
                  <a:fillRect l="-313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0" y="1250480"/>
            <a:ext cx="2600325" cy="1714500"/>
          </a:xfrm>
          <a:prstGeom prst="rect">
            <a:avLst/>
          </a:prstGeom>
        </p:spPr>
      </p:pic>
      <p:pic>
        <p:nvPicPr>
          <p:cNvPr id="18" name="Picture 14053">
            <a:extLst>
              <a:ext uri="{FF2B5EF4-FFF2-40B4-BE49-F238E27FC236}">
                <a16:creationId xmlns:a16="http://schemas.microsoft.com/office/drawing/2014/main" id="{835C93DB-C76F-B64F-9EA7-5D24C0EF4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71" y="1074840"/>
            <a:ext cx="5194226" cy="22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6FB0F46-7D16-3144-A8CB-42C94983A509}"/>
                  </a:ext>
                </a:extLst>
              </p14:cNvPr>
              <p14:cNvContentPartPr/>
              <p14:nvPr/>
            </p14:nvContentPartPr>
            <p14:xfrm>
              <a:off x="5016898" y="1428732"/>
              <a:ext cx="132840" cy="671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6FB0F46-7D16-3144-A8CB-42C94983A5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8258" y="1419732"/>
                <a:ext cx="150480" cy="6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3744DE-3DCD-9144-B30A-2601823788C5}"/>
                  </a:ext>
                </a:extLst>
              </p14:cNvPr>
              <p14:cNvContentPartPr/>
              <p14:nvPr/>
            </p14:nvContentPartPr>
            <p14:xfrm>
              <a:off x="5019418" y="2052612"/>
              <a:ext cx="352800" cy="340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3744DE-3DCD-9144-B30A-2601823788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10778" y="2043612"/>
                <a:ext cx="3704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F4D031-4E6F-A840-8A9F-9EC791CABB5F}"/>
                  </a:ext>
                </a:extLst>
              </p14:cNvPr>
              <p14:cNvContentPartPr/>
              <p14:nvPr/>
            </p14:nvContentPartPr>
            <p14:xfrm>
              <a:off x="4622338" y="1341252"/>
              <a:ext cx="423360" cy="79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F4D031-4E6F-A840-8A9F-9EC791CABB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13698" y="1332612"/>
                <a:ext cx="441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2D30B5D-A4D3-FE4C-ADFA-8593148D18E4}"/>
                  </a:ext>
                </a:extLst>
              </p14:cNvPr>
              <p14:cNvContentPartPr/>
              <p14:nvPr/>
            </p14:nvContentPartPr>
            <p14:xfrm>
              <a:off x="4677778" y="3130812"/>
              <a:ext cx="377280" cy="67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2D30B5D-A4D3-FE4C-ADFA-8593148D18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69138" y="3121812"/>
                <a:ext cx="3949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66BCDBF-7A08-864F-9636-A9AD9C8F93D6}"/>
                  </a:ext>
                </a:extLst>
              </p14:cNvPr>
              <p14:cNvContentPartPr/>
              <p14:nvPr/>
            </p14:nvContentPartPr>
            <p14:xfrm>
              <a:off x="6945418" y="1596132"/>
              <a:ext cx="546120" cy="138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66BCDBF-7A08-864F-9636-A9AD9C8F93D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36778" y="1587132"/>
                <a:ext cx="5637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21B91B-683F-FB47-ABD5-32920C4C77E5}"/>
                  </a:ext>
                </a:extLst>
              </p14:cNvPr>
              <p14:cNvContentPartPr/>
              <p14:nvPr/>
            </p14:nvContentPartPr>
            <p14:xfrm>
              <a:off x="6974218" y="2582172"/>
              <a:ext cx="494280" cy="94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21B91B-683F-FB47-ABD5-32920C4C77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65578" y="2573172"/>
                <a:ext cx="5119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0A7488F-C374-C94B-B83E-B6618D304E42}"/>
                  </a:ext>
                </a:extLst>
              </p14:cNvPr>
              <p14:cNvContentPartPr/>
              <p14:nvPr/>
            </p14:nvContentPartPr>
            <p14:xfrm>
              <a:off x="8337178" y="1619892"/>
              <a:ext cx="865080" cy="933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0A7488F-C374-C94B-B83E-B6618D304E4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28178" y="1611252"/>
                <a:ext cx="882720" cy="9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3EA707C-D522-AF42-9BA0-89F7B8846E11}"/>
              </a:ext>
            </a:extLst>
          </p:cNvPr>
          <p:cNvGrpSpPr/>
          <p:nvPr/>
        </p:nvGrpSpPr>
        <p:grpSpPr>
          <a:xfrm>
            <a:off x="7354378" y="1247652"/>
            <a:ext cx="161640" cy="297720"/>
            <a:chOff x="7354378" y="1247652"/>
            <a:chExt cx="16164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D9F488C-5999-444C-896E-09B5BE3D2C3D}"/>
                    </a:ext>
                  </a:extLst>
                </p14:cNvPr>
                <p14:cNvContentPartPr/>
                <p14:nvPr/>
              </p14:nvContentPartPr>
              <p14:xfrm>
                <a:off x="7354378" y="1247652"/>
                <a:ext cx="110880" cy="176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D9F488C-5999-444C-896E-09B5BE3D2C3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45378" y="1238652"/>
                  <a:ext cx="128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78C0FE-C966-1B48-98A6-C2F4EDEB92E1}"/>
                    </a:ext>
                  </a:extLst>
                </p14:cNvPr>
                <p14:cNvContentPartPr/>
                <p14:nvPr/>
              </p14:nvContentPartPr>
              <p14:xfrm>
                <a:off x="7507018" y="1413252"/>
                <a:ext cx="9000" cy="132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78C0FE-C966-1B48-98A6-C2F4EDEB92E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98018" y="1404612"/>
                  <a:ext cx="2664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8789A7-DABC-2945-98E1-6D8FADAABBCE}"/>
              </a:ext>
            </a:extLst>
          </p:cNvPr>
          <p:cNvGrpSpPr/>
          <p:nvPr/>
        </p:nvGrpSpPr>
        <p:grpSpPr>
          <a:xfrm>
            <a:off x="9346258" y="2077452"/>
            <a:ext cx="334800" cy="345600"/>
            <a:chOff x="9346258" y="2077452"/>
            <a:chExt cx="33480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B78663A-862F-904B-8162-B4B5316B539D}"/>
                    </a:ext>
                  </a:extLst>
                </p14:cNvPr>
                <p14:cNvContentPartPr/>
                <p14:nvPr/>
              </p14:nvContentPartPr>
              <p14:xfrm>
                <a:off x="9346258" y="2077452"/>
                <a:ext cx="137880" cy="28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B78663A-862F-904B-8162-B4B5316B53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37258" y="2068812"/>
                  <a:ext cx="1555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B5F0573-F6AE-8C4C-8E09-A77C8B596162}"/>
                    </a:ext>
                  </a:extLst>
                </p14:cNvPr>
                <p14:cNvContentPartPr/>
                <p14:nvPr/>
              </p14:nvContentPartPr>
              <p14:xfrm>
                <a:off x="9555418" y="2311812"/>
                <a:ext cx="125640" cy="111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B5F0573-F6AE-8C4C-8E09-A77C8B5961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46778" y="2303172"/>
                  <a:ext cx="1432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73608C8-3F9B-724E-B459-B3A7B9A59D6B}"/>
              </a:ext>
            </a:extLst>
          </p:cNvPr>
          <p:cNvGrpSpPr/>
          <p:nvPr/>
        </p:nvGrpSpPr>
        <p:grpSpPr>
          <a:xfrm>
            <a:off x="4772098" y="1784772"/>
            <a:ext cx="96840" cy="259560"/>
            <a:chOff x="4772098" y="1784772"/>
            <a:chExt cx="968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51A41D-63BE-CA49-A546-A15968A8724F}"/>
                    </a:ext>
                  </a:extLst>
                </p14:cNvPr>
                <p14:cNvContentPartPr/>
                <p14:nvPr/>
              </p14:nvContentPartPr>
              <p14:xfrm>
                <a:off x="4774258" y="1784772"/>
                <a:ext cx="94680" cy="239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51A41D-63BE-CA49-A546-A15968A8724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65618" y="1775772"/>
                  <a:ext cx="112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4A9B6A8-4912-1F45-9A7D-4A4702342A34}"/>
                    </a:ext>
                  </a:extLst>
                </p14:cNvPr>
                <p14:cNvContentPartPr/>
                <p14:nvPr/>
              </p14:nvContentPartPr>
              <p14:xfrm>
                <a:off x="4772098" y="1959012"/>
                <a:ext cx="360" cy="85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4A9B6A8-4912-1F45-9A7D-4A4702342A3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63458" y="1950012"/>
                  <a:ext cx="18000" cy="102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2EA7F90-AD6A-7C4B-B42E-DF0C3580FE11}"/>
              </a:ext>
            </a:extLst>
          </p:cNvPr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74" y="3797769"/>
            <a:ext cx="2816116" cy="22963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48C10C3-F774-AF4B-99F4-8BED0F857E46}"/>
                  </a:ext>
                </a:extLst>
              </p14:cNvPr>
              <p14:cNvContentPartPr/>
              <p14:nvPr/>
            </p14:nvContentPartPr>
            <p14:xfrm>
              <a:off x="2028178" y="5570172"/>
              <a:ext cx="6408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48C10C3-F774-AF4B-99F4-8BED0F857E4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65178" y="5507532"/>
                <a:ext cx="18972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A0173EA-FD7F-394C-8CEC-35E8BE0A21B1}"/>
              </a:ext>
            </a:extLst>
          </p:cNvPr>
          <p:cNvGrpSpPr/>
          <p:nvPr/>
        </p:nvGrpSpPr>
        <p:grpSpPr>
          <a:xfrm>
            <a:off x="1117018" y="3652452"/>
            <a:ext cx="1170000" cy="1978560"/>
            <a:chOff x="1117018" y="3652452"/>
            <a:chExt cx="1170000" cy="19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3699D93-6F10-8445-A1AD-938988D58CCC}"/>
                    </a:ext>
                  </a:extLst>
                </p14:cNvPr>
                <p14:cNvContentPartPr/>
                <p14:nvPr/>
              </p14:nvContentPartPr>
              <p14:xfrm>
                <a:off x="1117018" y="3652452"/>
                <a:ext cx="1145160" cy="1978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3699D93-6F10-8445-A1AD-938988D58C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4378" y="3589812"/>
                  <a:ext cx="1270800" cy="21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1F5276F-F0F6-AA4C-A280-F7FE85AEE76A}"/>
                    </a:ext>
                  </a:extLst>
                </p14:cNvPr>
                <p14:cNvContentPartPr/>
                <p14:nvPr/>
              </p14:nvContentPartPr>
              <p14:xfrm>
                <a:off x="2000458" y="3952692"/>
                <a:ext cx="286560" cy="169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1F5276F-F0F6-AA4C-A280-F7FE85AEE7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37818" y="3890052"/>
                  <a:ext cx="412200" cy="29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1197542-9FBC-1742-ABA6-B9D91074C04E}"/>
                  </a:ext>
                </a:extLst>
              </p14:cNvPr>
              <p14:cNvContentPartPr/>
              <p14:nvPr/>
            </p14:nvContentPartPr>
            <p14:xfrm>
              <a:off x="2249218" y="5729652"/>
              <a:ext cx="28080" cy="242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1197542-9FBC-1742-ABA6-B9D91074C04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86578" y="5667012"/>
                <a:ext cx="1537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6DEAD2D-01ED-8741-9BF7-1617A4D22F9C}"/>
                  </a:ext>
                </a:extLst>
              </p14:cNvPr>
              <p14:cNvContentPartPr/>
              <p14:nvPr/>
            </p14:nvContentPartPr>
            <p14:xfrm>
              <a:off x="6730858" y="1564812"/>
              <a:ext cx="127440" cy="159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6DEAD2D-01ED-8741-9BF7-1617A4D22F9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22218" y="1555812"/>
                <a:ext cx="145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70E5A07-3DCC-CE44-BEB4-8A93D53C9600}"/>
                  </a:ext>
                </a:extLst>
              </p14:cNvPr>
              <p14:cNvContentPartPr/>
              <p14:nvPr/>
            </p14:nvContentPartPr>
            <p14:xfrm>
              <a:off x="6805018" y="2586132"/>
              <a:ext cx="81000" cy="181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70E5A07-3DCC-CE44-BEB4-8A93D53C96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96018" y="2577132"/>
                <a:ext cx="986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B0EF220-BCF8-8341-9BAB-59195DF3C01B}"/>
                  </a:ext>
                </a:extLst>
              </p14:cNvPr>
              <p14:cNvContentPartPr/>
              <p14:nvPr/>
            </p14:nvContentPartPr>
            <p14:xfrm>
              <a:off x="4345498" y="1207692"/>
              <a:ext cx="125280" cy="159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B0EF220-BCF8-8341-9BAB-59195DF3C0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36858" y="1198692"/>
                <a:ext cx="1429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DA3CDEF-19D8-5442-A7C4-2C8DC72BA57D}"/>
                  </a:ext>
                </a:extLst>
              </p14:cNvPr>
              <p14:cNvContentPartPr/>
              <p14:nvPr/>
            </p14:nvContentPartPr>
            <p14:xfrm>
              <a:off x="4369618" y="3139812"/>
              <a:ext cx="113040" cy="167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DA3CDEF-19D8-5442-A7C4-2C8DC72BA57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60618" y="3131172"/>
                <a:ext cx="130680" cy="18540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EA1B9B3D-0991-094E-ACE1-305FBC3B137F}"/>
              </a:ext>
            </a:extLst>
          </p:cNvPr>
          <p:cNvSpPr/>
          <p:nvPr/>
        </p:nvSpPr>
        <p:spPr>
          <a:xfrm>
            <a:off x="79074" y="15873"/>
            <a:ext cx="1056700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3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65989"/>
                <a:ext cx="9257122" cy="2516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Consider a portion of a steady-state circuit at node ‘a’ shown. By applying a KCL equation at node ‘a’, find the expression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=0.2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 the source currents are given by,                                                       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989"/>
                <a:ext cx="9257122" cy="2516586"/>
              </a:xfrm>
              <a:prstGeom prst="rect">
                <a:avLst/>
              </a:prstGeom>
              <a:blipFill>
                <a:blip r:embed="rId2"/>
                <a:stretch>
                  <a:fillRect l="-412" r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51" y="1388461"/>
            <a:ext cx="3018395" cy="277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388227"/>
            <a:ext cx="108234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Solution: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12672" y="2884883"/>
                <a:ext cx="3485826" cy="513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72" y="2884883"/>
                <a:ext cx="3485826" cy="5134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50096" y="3254666"/>
                <a:ext cx="31168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800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096" y="3254666"/>
                <a:ext cx="311687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150096" y="3644204"/>
                <a:ext cx="25484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096" y="3644204"/>
                <a:ext cx="2548402" cy="369332"/>
              </a:xfrm>
              <a:prstGeom prst="rect">
                <a:avLst/>
              </a:prstGeom>
              <a:blipFill>
                <a:blip r:embed="rId6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390398" y="4190351"/>
                <a:ext cx="18253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5∠−45°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98" y="4190351"/>
                <a:ext cx="18253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DC1C1D-F521-FC4A-BCC8-B50FC8A3D1D5}"/>
                  </a:ext>
                </a:extLst>
              </p:cNvPr>
              <p:cNvSpPr/>
              <p:nvPr/>
            </p:nvSpPr>
            <p:spPr>
              <a:xfrm>
                <a:off x="4628561" y="4190351"/>
                <a:ext cx="1576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=4∠45°)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DC1C1D-F521-FC4A-BCC8-B50FC8A3D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561" y="4190351"/>
                <a:ext cx="1576009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018D4AB1-8783-F346-B390-19A95D510C2B}"/>
              </a:ext>
            </a:extLst>
          </p:cNvPr>
          <p:cNvSpPr/>
          <p:nvPr/>
        </p:nvSpPr>
        <p:spPr>
          <a:xfrm>
            <a:off x="128689" y="4559683"/>
            <a:ext cx="1907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KCL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67E6163-0479-1248-8B07-8B9CE223641E}"/>
                  </a:ext>
                </a:extLst>
              </p:cNvPr>
              <p:cNvSpPr/>
              <p:nvPr/>
            </p:nvSpPr>
            <p:spPr>
              <a:xfrm>
                <a:off x="1212672" y="4990196"/>
                <a:ext cx="30151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67E6163-0479-1248-8B07-8B9CE2236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72" y="4990196"/>
                <a:ext cx="3015120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Arrow 30">
            <a:extLst>
              <a:ext uri="{FF2B5EF4-FFF2-40B4-BE49-F238E27FC236}">
                <a16:creationId xmlns:a16="http://schemas.microsoft.com/office/drawing/2014/main" id="{55CFC7BE-13F3-0045-A0A3-510F73DBEF47}"/>
              </a:ext>
            </a:extLst>
          </p:cNvPr>
          <p:cNvSpPr/>
          <p:nvPr/>
        </p:nvSpPr>
        <p:spPr>
          <a:xfrm>
            <a:off x="4308518" y="4980784"/>
            <a:ext cx="779959" cy="388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234E4EF-9980-5242-8F3F-CE7751CD9BF1}"/>
                  </a:ext>
                </a:extLst>
              </p:cNvPr>
              <p:cNvSpPr/>
              <p:nvPr/>
            </p:nvSpPr>
            <p:spPr>
              <a:xfrm>
                <a:off x="5266975" y="4980784"/>
                <a:ext cx="3577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b="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0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234E4EF-9980-5242-8F3F-CE7751CD9B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75" y="4980784"/>
                <a:ext cx="3577454" cy="369332"/>
              </a:xfrm>
              <a:prstGeom prst="rect">
                <a:avLst/>
              </a:prstGeom>
              <a:blipFill>
                <a:blip r:embed="rId10"/>
                <a:stretch>
                  <a:fillRect t="-3333" r="-70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9D985D7-C8D1-D14D-966B-328C42B7D5E1}"/>
                  </a:ext>
                </a:extLst>
              </p:cNvPr>
              <p:cNvSpPr/>
              <p:nvPr/>
            </p:nvSpPr>
            <p:spPr>
              <a:xfrm>
                <a:off x="6980800" y="5421490"/>
                <a:ext cx="3505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5∠−45°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(1−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0.2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4∠45°)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9D985D7-C8D1-D14D-966B-328C42B7D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800" y="5421490"/>
                <a:ext cx="3505319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D7FBE6-F789-5947-B058-69FCB14A5B38}"/>
                  </a:ext>
                </a:extLst>
              </p:cNvPr>
              <p:cNvSpPr/>
              <p:nvPr/>
            </p:nvSpPr>
            <p:spPr>
              <a:xfrm>
                <a:off x="6980800" y="5790822"/>
                <a:ext cx="4660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5∠−45°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0.8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4∠45°)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5.82−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1.27  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D7FBE6-F789-5947-B058-69FCB14A5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800" y="5790822"/>
                <a:ext cx="4660122" cy="369332"/>
              </a:xfrm>
              <a:prstGeom prst="rect">
                <a:avLst/>
              </a:prstGeom>
              <a:blipFill>
                <a:blip r:embed="rId12"/>
                <a:stretch>
                  <a:fillRect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93F32F-99CB-D946-9BE0-D1F9D051E274}"/>
                  </a:ext>
                </a:extLst>
              </p:cNvPr>
              <p:cNvSpPr/>
              <p:nvPr/>
            </p:nvSpPr>
            <p:spPr>
              <a:xfrm>
                <a:off x="6792671" y="6344820"/>
                <a:ext cx="25787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5.96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−12.31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dirty="0"/>
                  <a:t>  A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93F32F-99CB-D946-9BE0-D1F9D051E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71" y="6344820"/>
                <a:ext cx="2578783" cy="369332"/>
              </a:xfrm>
              <a:prstGeom prst="rect">
                <a:avLst/>
              </a:prstGeom>
              <a:blipFill>
                <a:blip r:embed="rId13"/>
                <a:stretch>
                  <a:fillRect t="-6667" r="-98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14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80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Example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 the following phasor equivalent circuit. Write KCL equation at node “a”.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737" y="1060680"/>
            <a:ext cx="97975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/>
              <a:t>Solution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1298D-7DB0-DE41-8C63-4DE918692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84392"/>
            <a:ext cx="4368800" cy="318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729E20-6072-6741-A5EB-6F64FDDC17DA}"/>
                  </a:ext>
                </a:extLst>
              </p:cNvPr>
              <p:cNvSpPr/>
              <p:nvPr/>
            </p:nvSpPr>
            <p:spPr>
              <a:xfrm>
                <a:off x="394096" y="1981467"/>
                <a:ext cx="4162357" cy="859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729E20-6072-6741-A5EB-6F64FDDC1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96" y="1981467"/>
                <a:ext cx="4162357" cy="859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FE99DC8-E532-CF41-8D4E-BF9C0D6762F1}"/>
                  </a:ext>
                </a:extLst>
              </p:cNvPr>
              <p:cNvSpPr/>
              <p:nvPr/>
            </p:nvSpPr>
            <p:spPr>
              <a:xfrm>
                <a:off x="72737" y="3679763"/>
                <a:ext cx="9144000" cy="806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Example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Consider the following phasor equivalent circuit. Write the correct equation for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FE99DC8-E532-CF41-8D4E-BF9C0D676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7" y="3679763"/>
                <a:ext cx="9144000" cy="806439"/>
              </a:xfrm>
              <a:prstGeom prst="rect">
                <a:avLst/>
              </a:prstGeom>
              <a:blipFill>
                <a:blip r:embed="rId4"/>
                <a:stretch>
                  <a:fillRect l="-55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41EB295-E207-1144-B53E-DEB091E0BF6E}"/>
                  </a:ext>
                </a:extLst>
              </p:cNvPr>
              <p:cNvSpPr/>
              <p:nvPr/>
            </p:nvSpPr>
            <p:spPr>
              <a:xfrm>
                <a:off x="562614" y="4946119"/>
                <a:ext cx="1803506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41EB295-E207-1144-B53E-DEB091E0B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4" y="4946119"/>
                <a:ext cx="1803506" cy="659476"/>
              </a:xfrm>
              <a:prstGeom prst="rect">
                <a:avLst/>
              </a:prstGeom>
              <a:blipFill>
                <a:blip r:embed="rId5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896B1D7F-175F-A145-953A-9E28F93FE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01" y="3820221"/>
            <a:ext cx="3608751" cy="2633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6BB0D58-D996-0C49-A2E6-E8CA5AF166ED}"/>
                  </a:ext>
                </a:extLst>
              </p:cNvPr>
              <p:cNvSpPr/>
              <p:nvPr/>
            </p:nvSpPr>
            <p:spPr>
              <a:xfrm>
                <a:off x="11728738" y="4831657"/>
                <a:ext cx="441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6BB0D58-D996-0C49-A2E6-E8CA5AF16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738" y="4831657"/>
                <a:ext cx="4410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14A8AA4-365D-354C-9E3D-CA9F9748E789}"/>
                  </a:ext>
                </a:extLst>
              </p14:cNvPr>
              <p14:cNvContentPartPr/>
              <p14:nvPr/>
            </p14:nvContentPartPr>
            <p14:xfrm>
              <a:off x="8220538" y="981972"/>
              <a:ext cx="372600" cy="171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14A8AA4-365D-354C-9E3D-CA9F9748E7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57538" y="918972"/>
                <a:ext cx="498240" cy="29736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1C51674-C3B5-7A4C-91FE-6FF795711B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3558" y="787748"/>
            <a:ext cx="470803" cy="4598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4075AAC-37FD-7C4D-BAB4-246EBA0623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3533" y="3742165"/>
            <a:ext cx="470803" cy="45985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DB1040-FEE7-4049-A62D-5B353DAF6982}"/>
              </a:ext>
            </a:extLst>
          </p:cNvPr>
          <p:cNvCxnSpPr>
            <a:cxnSpLocks/>
          </p:cNvCxnSpPr>
          <p:nvPr/>
        </p:nvCxnSpPr>
        <p:spPr>
          <a:xfrm>
            <a:off x="11785168" y="4823910"/>
            <a:ext cx="0" cy="602999"/>
          </a:xfrm>
          <a:prstGeom prst="straightConnector1">
            <a:avLst/>
          </a:prstGeom>
          <a:ln w="50800">
            <a:solidFill>
              <a:srgbClr val="FF0000">
                <a:alpha val="94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03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5547" y="-92627"/>
                <a:ext cx="9144000" cy="850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Example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Consider the following phasor equivalent circuit. Write KCL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547" y="-92627"/>
                <a:ext cx="9144000" cy="850041"/>
              </a:xfrm>
              <a:prstGeom prst="rect">
                <a:avLst/>
              </a:prstGeom>
              <a:blipFill>
                <a:blip r:embed="rId2"/>
                <a:stretch>
                  <a:fillRect l="-556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2737" y="1060680"/>
            <a:ext cx="97975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/>
              <a:t>Solution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1298D-7DB0-DE41-8C63-4DE918692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84392"/>
            <a:ext cx="4368800" cy="318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729E20-6072-6741-A5EB-6F64FDDC17DA}"/>
                  </a:ext>
                </a:extLst>
              </p:cNvPr>
              <p:cNvSpPr/>
              <p:nvPr/>
            </p:nvSpPr>
            <p:spPr>
              <a:xfrm>
                <a:off x="394096" y="1981467"/>
                <a:ext cx="1702261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729E20-6072-6741-A5EB-6F64FDDC1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96" y="1981467"/>
                <a:ext cx="1702261" cy="659411"/>
              </a:xfrm>
              <a:prstGeom prst="rect">
                <a:avLst/>
              </a:prstGeom>
              <a:blipFill>
                <a:blip r:embed="rId4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FE99DC8-E532-CF41-8D4E-BF9C0D6762F1}"/>
                  </a:ext>
                </a:extLst>
              </p:cNvPr>
              <p:cNvSpPr/>
              <p:nvPr/>
            </p:nvSpPr>
            <p:spPr>
              <a:xfrm>
                <a:off x="-15547" y="3481226"/>
                <a:ext cx="9144000" cy="806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Example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Consider the following phasor equivalent circuit. Write the correct equation for the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FE99DC8-E532-CF41-8D4E-BF9C0D676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547" y="3481226"/>
                <a:ext cx="9144000" cy="806439"/>
              </a:xfrm>
              <a:prstGeom prst="rect">
                <a:avLst/>
              </a:prstGeom>
              <a:blipFill>
                <a:blip r:embed="rId5"/>
                <a:stretch>
                  <a:fillRect l="-556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41EB295-E207-1144-B53E-DEB091E0BF6E}"/>
                  </a:ext>
                </a:extLst>
              </p:cNvPr>
              <p:cNvSpPr/>
              <p:nvPr/>
            </p:nvSpPr>
            <p:spPr>
              <a:xfrm>
                <a:off x="562614" y="4946119"/>
                <a:ext cx="1910459" cy="834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41EB295-E207-1144-B53E-DEB091E0B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4" y="4946119"/>
                <a:ext cx="1910459" cy="834203"/>
              </a:xfrm>
              <a:prstGeom prst="rect">
                <a:avLst/>
              </a:prstGeom>
              <a:blipFill>
                <a:blip r:embed="rId6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896B1D7F-175F-A145-953A-9E28F93FE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558" y="3865034"/>
            <a:ext cx="3608751" cy="2633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6BB0D58-D996-0C49-A2E6-E8CA5AF166ED}"/>
                  </a:ext>
                </a:extLst>
              </p:cNvPr>
              <p:cNvSpPr/>
              <p:nvPr/>
            </p:nvSpPr>
            <p:spPr>
              <a:xfrm>
                <a:off x="10464800" y="4681129"/>
                <a:ext cx="4891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6BB0D58-D996-0C49-A2E6-E8CA5AF16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800" y="4681129"/>
                <a:ext cx="48917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14A8AA4-365D-354C-9E3D-CA9F9748E789}"/>
                  </a:ext>
                </a:extLst>
              </p14:cNvPr>
              <p14:cNvContentPartPr/>
              <p14:nvPr/>
            </p14:nvContentPartPr>
            <p14:xfrm>
              <a:off x="8220538" y="981972"/>
              <a:ext cx="372600" cy="171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14A8AA4-365D-354C-9E3D-CA9F9748E7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57538" y="918972"/>
                <a:ext cx="498240" cy="29736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1C51674-C3B5-7A4C-91FE-6FF795711B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3558" y="787748"/>
            <a:ext cx="470803" cy="4598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4075AAC-37FD-7C4D-BAB4-246EBA0623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8639" y="3818743"/>
            <a:ext cx="470803" cy="45985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9D25DA-FC38-4442-A6CD-863F1CFDE7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9438" y="1451902"/>
            <a:ext cx="393700" cy="4318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3D6DCAD-5288-B941-979E-A98DAED66867}"/>
              </a:ext>
            </a:extLst>
          </p:cNvPr>
          <p:cNvCxnSpPr/>
          <p:nvPr/>
        </p:nvCxnSpPr>
        <p:spPr>
          <a:xfrm>
            <a:off x="8017801" y="1436232"/>
            <a:ext cx="579580" cy="0"/>
          </a:xfrm>
          <a:prstGeom prst="straightConnector1">
            <a:avLst/>
          </a:prstGeom>
          <a:ln w="50800">
            <a:solidFill>
              <a:srgbClr val="FF0000">
                <a:alpha val="94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117991-F2FD-7148-81A6-7CF94A69DB32}"/>
                  </a:ext>
                </a:extLst>
              </p:cNvPr>
              <p:cNvSpPr/>
              <p:nvPr/>
            </p:nvSpPr>
            <p:spPr>
              <a:xfrm>
                <a:off x="10464800" y="4371872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117991-F2FD-7148-81A6-7CF94A69D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800" y="4371872"/>
                <a:ext cx="41069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9A9EEB-16DE-A64A-96D7-8DA6F2E0908B}"/>
                  </a:ext>
                </a:extLst>
              </p:cNvPr>
              <p:cNvSpPr/>
              <p:nvPr/>
            </p:nvSpPr>
            <p:spPr>
              <a:xfrm>
                <a:off x="10504041" y="4946119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9A9EEB-16DE-A64A-96D7-8DA6F2E090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041" y="4946119"/>
                <a:ext cx="41069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31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318" y="110570"/>
            <a:ext cx="9574833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Examples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11239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the given RLC circuit I time domain, write the expression for the KVL equation around the loop in phasor domain .</a:t>
            </a:r>
          </a:p>
        </p:txBody>
      </p:sp>
      <p:pic>
        <p:nvPicPr>
          <p:cNvPr id="3073" name="Picture 15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88" y="1548675"/>
            <a:ext cx="3789026" cy="17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C151F42-2696-EA4E-8A66-2F82B9B3DA0E}"/>
                  </a:ext>
                </a:extLst>
              </p:cNvPr>
              <p:cNvSpPr/>
              <p:nvPr/>
            </p:nvSpPr>
            <p:spPr>
              <a:xfrm>
                <a:off x="3049381" y="3518150"/>
                <a:ext cx="3229923" cy="614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C151F42-2696-EA4E-8A66-2F82B9B3D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381" y="3518150"/>
                <a:ext cx="3229923" cy="614912"/>
              </a:xfrm>
              <a:prstGeom prst="rect">
                <a:avLst/>
              </a:prstGeom>
              <a:blipFill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F20037A-05C7-BE4B-935B-0032777E6C78}"/>
              </a:ext>
            </a:extLst>
          </p:cNvPr>
          <p:cNvSpPr/>
          <p:nvPr/>
        </p:nvSpPr>
        <p:spPr>
          <a:xfrm>
            <a:off x="616435" y="3241224"/>
            <a:ext cx="97975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2881DB-7F80-4E43-9A94-0184F4045E6F}"/>
                  </a:ext>
                </a:extLst>
              </p:cNvPr>
              <p:cNvSpPr/>
              <p:nvPr/>
            </p:nvSpPr>
            <p:spPr>
              <a:xfrm>
                <a:off x="3049381" y="4475122"/>
                <a:ext cx="2147447" cy="834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2881DB-7F80-4E43-9A94-0184F4045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381" y="4475122"/>
                <a:ext cx="2147447" cy="834203"/>
              </a:xfrm>
              <a:prstGeom prst="rect">
                <a:avLst/>
              </a:prstGeom>
              <a:blipFill>
                <a:blip r:embed="rId4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850602-DA21-F246-8C69-3107CCF66998}"/>
                  </a:ext>
                </a:extLst>
              </p:cNvPr>
              <p:cNvSpPr/>
              <p:nvPr/>
            </p:nvSpPr>
            <p:spPr>
              <a:xfrm>
                <a:off x="4346033" y="2326749"/>
                <a:ext cx="4779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850602-DA21-F246-8C69-3107CCF66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033" y="2326749"/>
                <a:ext cx="4779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2DD009-46D4-CC4B-BB8B-D3B5517413A9}"/>
                  </a:ext>
                </a:extLst>
              </p:cNvPr>
              <p:cNvSpPr/>
              <p:nvPr/>
            </p:nvSpPr>
            <p:spPr>
              <a:xfrm>
                <a:off x="4385275" y="2013632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2DD009-46D4-CC4B-BB8B-D3B551741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275" y="2013632"/>
                <a:ext cx="41069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D0BFFB-32CF-FC45-8889-2A53CFE066AD}"/>
                  </a:ext>
                </a:extLst>
              </p:cNvPr>
              <p:cNvSpPr/>
              <p:nvPr/>
            </p:nvSpPr>
            <p:spPr>
              <a:xfrm>
                <a:off x="4424516" y="2587879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D0BFFB-32CF-FC45-8889-2A53CFE06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516" y="2587879"/>
                <a:ext cx="4106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C33986-438F-E043-B1F4-018B6495609B}"/>
                  </a:ext>
                </a:extLst>
              </p:cNvPr>
              <p:cNvSpPr/>
              <p:nvPr/>
            </p:nvSpPr>
            <p:spPr>
              <a:xfrm>
                <a:off x="3163903" y="5651385"/>
                <a:ext cx="3417026" cy="614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𝐋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C33986-438F-E043-B1F4-018B64956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03" y="5651385"/>
                <a:ext cx="3417026" cy="614912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98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1162" y="10130"/>
                <a:ext cx="8312727" cy="811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Example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404812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rite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two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mesh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ccurrent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equations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follwong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cir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𝐜𝐮𝐢𝐭𝐬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  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2" y="10130"/>
                <a:ext cx="8312727" cy="811825"/>
              </a:xfrm>
              <a:prstGeom prst="rect">
                <a:avLst/>
              </a:prstGeom>
              <a:blipFill>
                <a:blip r:embed="rId2"/>
                <a:stretch>
                  <a:fillRect l="-45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41162" y="1271116"/>
            <a:ext cx="108234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Solution: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drawing of a person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94" y="1379557"/>
            <a:ext cx="4039119" cy="17480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6DDBF0-BE99-E544-A31C-97EC7ACDC195}"/>
                  </a:ext>
                </a:extLst>
              </p:cNvPr>
              <p:cNvSpPr/>
              <p:nvPr/>
            </p:nvSpPr>
            <p:spPr>
              <a:xfrm>
                <a:off x="367862" y="2217061"/>
                <a:ext cx="6096000" cy="2087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It can be seen that,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6DDBF0-BE99-E544-A31C-97EC7ACDC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2" y="2217061"/>
                <a:ext cx="6096000" cy="2087110"/>
              </a:xfrm>
              <a:prstGeom prst="rect">
                <a:avLst/>
              </a:prstGeom>
              <a:blipFill>
                <a:blip r:embed="rId4"/>
                <a:stretch>
                  <a:fillRect l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96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5264</TotalTime>
  <Words>964</Words>
  <Application>Microsoft Macintosh PowerPoint</Application>
  <PresentationFormat>Widescreen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Sample online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Tamasas Elrais</dc:creator>
  <cp:lastModifiedBy>Issa Batarseh</cp:lastModifiedBy>
  <cp:revision>66</cp:revision>
  <dcterms:created xsi:type="dcterms:W3CDTF">2020-03-17T16:45:04Z</dcterms:created>
  <dcterms:modified xsi:type="dcterms:W3CDTF">2020-03-27T00:40:48Z</dcterms:modified>
</cp:coreProperties>
</file>