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526" r:id="rId2"/>
    <p:sldId id="527" r:id="rId3"/>
    <p:sldId id="52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D41DC-1EFB-7F42-B5C4-04EACB50A42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8F730-664C-EC4C-8430-1648CEE1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9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2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0D3C889-C823-724A-A3DB-76CCEC22D041}" type="slidenum">
              <a:rPr lang="en-US" sz="1200">
                <a:latin typeface="Arial" charset="0"/>
              </a:rPr>
              <a:pPr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6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8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8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C3CA-A8B7-6D4A-B8A4-75E1800DB7C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C428-0E8C-C54A-A307-31D54E23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1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wmf"/><Relationship Id="rId10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495300" y="1595451"/>
            <a:ext cx="8191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FF"/>
                </a:solidFill>
              </a:rPr>
              <a:t>The circuit represents </a:t>
            </a:r>
            <a:r>
              <a:rPr lang="en-US" b="1" u="sng" dirty="0">
                <a:solidFill>
                  <a:srgbClr val="0000FF"/>
                </a:solidFill>
              </a:rPr>
              <a:t>a balanced Wheatstone</a:t>
            </a:r>
            <a:r>
              <a:rPr lang="en-US" dirty="0">
                <a:solidFill>
                  <a:srgbClr val="0000FF"/>
                </a:solidFill>
              </a:rPr>
              <a:t>-bridge circuit with applied </a:t>
            </a:r>
            <a:r>
              <a:rPr lang="en-US" dirty="0" err="1">
                <a:solidFill>
                  <a:srgbClr val="0000FF"/>
                </a:solidFill>
              </a:rPr>
              <a:t>d.c.</a:t>
            </a:r>
            <a:r>
              <a:rPr lang="en-US" dirty="0">
                <a:solidFill>
                  <a:srgbClr val="0000FF"/>
                </a:solidFill>
              </a:rPr>
              <a:t> source. Find the voltages V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and V</a:t>
            </a:r>
            <a:r>
              <a:rPr lang="en-US" baseline="-25000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9" name="TextBox 72"/>
          <p:cNvSpPr txBox="1">
            <a:spLocks noChangeArrowheads="1"/>
          </p:cNvSpPr>
          <p:nvPr/>
        </p:nvSpPr>
        <p:spPr bwMode="auto">
          <a:xfrm>
            <a:off x="3347865" y="520065"/>
            <a:ext cx="2300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FF0000"/>
                </a:solidFill>
              </a:rPr>
              <a:t>Practical Relevance</a:t>
            </a:r>
          </a:p>
          <a:p>
            <a:pPr algn="ctr"/>
            <a:r>
              <a:rPr lang="en-US" sz="1800" dirty="0">
                <a:solidFill>
                  <a:srgbClr val="FF0000"/>
                </a:solidFill>
              </a:rPr>
              <a:t>-Wheatstone-Bridge-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5300" y="1179526"/>
            <a:ext cx="9814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32999"/>
              </p:ext>
            </p:extLst>
          </p:nvPr>
        </p:nvGraphicFramePr>
        <p:xfrm>
          <a:off x="2581470" y="4625336"/>
          <a:ext cx="401915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V</a:t>
                      </a:r>
                      <a:r>
                        <a:rPr lang="en-US" sz="1600" baseline="-25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R</a:t>
                      </a:r>
                      <a:r>
                        <a:rPr lang="en-US" sz="1600" baseline="-25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Calibri" panose="020F0502020204030204" pitchFamily="34" charset="0"/>
                        </a:rPr>
                        <a:t>Ω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Picture 1" descr="Screen Shot 2015-10-01 at 3.37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2116734"/>
            <a:ext cx="3570801" cy="223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6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12261" y="4353381"/>
            <a:ext cx="378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KVL around loops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40810"/>
              </p:ext>
            </p:extLst>
          </p:nvPr>
        </p:nvGraphicFramePr>
        <p:xfrm>
          <a:off x="1136381" y="4791808"/>
          <a:ext cx="31416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1" name="Equation" r:id="rId4" imgW="2082600" imgH="685800" progId="Equation.3">
                  <p:embed/>
                </p:oleObj>
              </mc:Choice>
              <mc:Fallback>
                <p:oleObj name="Equation" r:id="rId4" imgW="2082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381" y="4791808"/>
                        <a:ext cx="3141662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Screen Shot 2015-10-01 at 3.36.5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1" y="198163"/>
            <a:ext cx="6258078" cy="4035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54563" y="4442251"/>
            <a:ext cx="378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Solving for i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 and i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234135"/>
              </p:ext>
            </p:extLst>
          </p:nvPr>
        </p:nvGraphicFramePr>
        <p:xfrm>
          <a:off x="5247515" y="5108590"/>
          <a:ext cx="132238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2" name="Equation" r:id="rId7" imgW="876240" imgH="685800" progId="Equation.3">
                  <p:embed/>
                </p:oleObj>
              </mc:Choice>
              <mc:Fallback>
                <p:oleObj name="Equation" r:id="rId7" imgW="8762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515" y="5108590"/>
                        <a:ext cx="1322387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7764" y="6007900"/>
            <a:ext cx="234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circuit balanced?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01258"/>
              </p:ext>
            </p:extLst>
          </p:nvPr>
        </p:nvGraphicFramePr>
        <p:xfrm>
          <a:off x="3576638" y="6376988"/>
          <a:ext cx="8826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3" name="Equation" r:id="rId9" imgW="584200" imgH="215900" progId="Equation.3">
                  <p:embed/>
                </p:oleObj>
              </mc:Choice>
              <mc:Fallback>
                <p:oleObj name="Equation" r:id="rId9" imgW="5842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6376988"/>
                        <a:ext cx="882650" cy="3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29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12261" y="4353381"/>
            <a:ext cx="378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Solving for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b</a:t>
            </a:r>
            <a:r>
              <a:rPr lang="en-US" dirty="0"/>
              <a:t>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50005"/>
              </p:ext>
            </p:extLst>
          </p:nvPr>
        </p:nvGraphicFramePr>
        <p:xfrm>
          <a:off x="1285873" y="4769002"/>
          <a:ext cx="2855913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3" name="Equation" r:id="rId4" imgW="1892160" imgH="914400" progId="Equation.3">
                  <p:embed/>
                </p:oleObj>
              </mc:Choice>
              <mc:Fallback>
                <p:oleObj name="Equation" r:id="rId4" imgW="1892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3" y="4769002"/>
                        <a:ext cx="2855913" cy="1390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2261" y="6380580"/>
            <a:ext cx="140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</a:t>
            </a:r>
            <a:r>
              <a:rPr lang="en-US" dirty="0" err="1"/>
              <a:t>va</a:t>
            </a:r>
            <a:r>
              <a:rPr lang="en-US" dirty="0"/>
              <a:t>=</a:t>
            </a:r>
            <a:r>
              <a:rPr lang="en-US" dirty="0" err="1"/>
              <a:t>vb</a:t>
            </a:r>
            <a:endParaRPr lang="en-US" dirty="0"/>
          </a:p>
        </p:txBody>
      </p:sp>
      <p:pic>
        <p:nvPicPr>
          <p:cNvPr id="16" name="Picture 15" descr="Screen Shot 2015-10-01 at 3.37.5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64" y="687915"/>
            <a:ext cx="5289749" cy="331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8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9184</TotalTime>
  <Words>74</Words>
  <Application>Microsoft Macintosh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Chalkboard</vt:lpstr>
      <vt:lpstr>Office Theme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Issa Batarseh</cp:lastModifiedBy>
  <cp:revision>149</cp:revision>
  <dcterms:created xsi:type="dcterms:W3CDTF">2015-09-08T14:15:33Z</dcterms:created>
  <dcterms:modified xsi:type="dcterms:W3CDTF">2020-02-11T12:09:19Z</dcterms:modified>
</cp:coreProperties>
</file>