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530" r:id="rId2"/>
    <p:sldId id="298" r:id="rId3"/>
    <p:sldId id="260" r:id="rId4"/>
    <p:sldId id="596" r:id="rId5"/>
    <p:sldId id="604" r:id="rId6"/>
    <p:sldId id="613" r:id="rId7"/>
    <p:sldId id="615" r:id="rId8"/>
    <p:sldId id="616" r:id="rId9"/>
    <p:sldId id="621" r:id="rId10"/>
    <p:sldId id="614" r:id="rId11"/>
    <p:sldId id="619" r:id="rId12"/>
    <p:sldId id="620" r:id="rId13"/>
    <p:sldId id="617" r:id="rId14"/>
    <p:sldId id="606" r:id="rId15"/>
    <p:sldId id="607" r:id="rId16"/>
    <p:sldId id="608" r:id="rId17"/>
    <p:sldId id="622" r:id="rId18"/>
    <p:sldId id="61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19"/>
    <p:restoredTop sz="94694"/>
  </p:normalViewPr>
  <p:slideViewPr>
    <p:cSldViewPr snapToGrid="0" snapToObjects="1">
      <p:cViewPr varScale="1">
        <p:scale>
          <a:sx n="121" d="100"/>
          <a:sy n="121" d="100"/>
        </p:scale>
        <p:origin x="1144"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6T03:43:21.357"/>
    </inkml:context>
    <inkml:brush xml:id="br0">
      <inkml:brushProperty name="width" value="0.35" units="cm"/>
      <inkml:brushProperty name="height" value="0.35" units="cm"/>
      <inkml:brushProperty name="color" value="#FFFFFF"/>
    </inkml:brush>
  </inkml:definitions>
  <inkml:trace contextRef="#ctx0" brushRef="#br0">0 890 24575,'0'-59'0,"0"-2"0,0 6 0,0 0 0,0-1 0,0-3 0,0-23 0,0 29 0,0 2 0,0-16 0,0 19 0,0-6 0,0 12 0,0 3 0,0 11 0,0 5 0,0 6 0,0 6 0,0 3 0,0-2 0,0-2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6.959"/>
    </inkml:context>
    <inkml:brush xml:id="br0">
      <inkml:brushProperty name="width" value="0.35" units="cm"/>
      <inkml:brushProperty name="height" value="0.35" units="cm"/>
      <inkml:brushProperty name="color" value="#EAF2F9"/>
    </inkml:brush>
  </inkml:definitions>
  <inkml:trace contextRef="#ctx0" brushRef="#br0">1 0 24575,'15'20'0,"0"1"0,-8-13 0,1 4 0,-4-4 0,3-1 0,-3 1 0,0-1 0,3 4 0,-6-3 0,2 3 0,1-4 0,0 0 0,3 1 0,0-1 0,0 0 0,0 0 0,1-3 0,3 3 0,-2-3 0,2 1 0,-3 1 0,-1-5 0,1 2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39:44.071"/>
    </inkml:context>
    <inkml:brush xml:id="br0">
      <inkml:brushProperty name="width" value="0.35" units="cm"/>
      <inkml:brushProperty name="height" value="0.35" units="cm"/>
      <inkml:brushProperty name="color" value="#FFFFFF"/>
    </inkml:brush>
  </inkml:definitions>
  <inkml:trace contextRef="#ctx0" brushRef="#br0">188 53 24575,'0'23'0,"0"-3"0,0-12 0,0-1 0,6 4 0,-1-7 0,5 6 0,-3-6 0,1 4 0,0 0 0,-1-1 0,1-3 0,-1 3 0,1-3 0,-1 4 0,1-1 0,-1-3 0,1 3 0,-1 0 0,-3 1 0,-1 2 0,0-3 0,1 1 0,4 3 0,-1-3 0,-3 2 0,-1-3 0,-13 0 0,1-3 0,-6 0 0,5-4 0,2 0 0,-2 0 0,1 0 0,-2 0 0,-4 0 0,6 0 0,-6 0 0,7-4 0,0 0 0,-3-4 0,2 0 0,-3 0 0,4-3 0,1 2 0,-1-3 0,-4 4 0,3 1 0,1-1 0,1 0 0,3 4 0,-4-7 0,4 7 0,1-7 0,3 1 0,0 1 0,-4-1 0,0 2 0,0 1 0,-3-5 0,2 3 0,-7-7 0,4 8 0,-5-8 0,6 7 0,2-2 0,-2 3 0,3 0 0,0 1 0,0-4 0,4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40:11.061"/>
    </inkml:context>
    <inkml:brush xml:id="br0">
      <inkml:brushProperty name="width" value="0.2" units="cm"/>
      <inkml:brushProperty name="height" value="0.2" units="cm"/>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21.236"/>
    </inkml:context>
    <inkml:brush xml:id="br0">
      <inkml:brushProperty name="width" value="0.35" units="cm"/>
      <inkml:brushProperty name="height" value="0.35" units="cm"/>
      <inkml:brushProperty name="color" value="#EAF2F9"/>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58.850"/>
    </inkml:context>
    <inkml:brush xml:id="br0">
      <inkml:brushProperty name="width" value="0.35" units="cm"/>
      <inkml:brushProperty name="height" value="0.35" units="cm"/>
      <inkml:brushProperty name="color" value="#FFFFFF"/>
    </inkml:brush>
  </inkml:definitions>
  <inkml:trace contextRef="#ctx0" brushRef="#br0">871 1 24575,'-30'0'0,"1"0"0,17 0 0,-5 0 0,4 0 0,-3 0 0,4 0 0,-1 0 0,-3 0 0,8 0 0,-8 0 0,7 0 0,-2 0 0,-1 0 0,3 0 0,-2 0 0,3 0 0,-3 0 0,3 0 0,-3 0 0,-1 0 0,3 0 0,-2 0 0,3 0 0,-7 0 0,5 0 0,-5 0 0,8 0 0,-1 0 0,-4 0 0,4 0 0,-11 0 0,-6 0 0,6 0 0,-3 3 0,14-2 0,-3 6 0,2-6 0,-3 2 0,5 1 0,-1-3 0,-7 2 0,5 0 0,-5-2 0,8 2 0,-1-3 0,-3 4 0,2-3 0,-1 5 0,2-5 0,1 5 0,-4-1 0,3 2 0,-3 0 0,-1 1 0,4 0 0,-4 0 0,4-1 0,-4 1 0,4 0 0,-4-1 0,0 1 0,4 0 0,-8 0 0,7 0 0,-2 0 0,3 3 0,0-2 0,0 2 0,0-3 0,1-1 0,-1 1 0,4-1 0,-3 1 0,3 3 0,0-3 0,-3 3 0,6-3 0,-3-1 0,1 4 0,2-3 0,-2 3 0,3 0 0,0-2 0,0 5 0,0-5 0,0 3 0,0-1 0,0-2 0,0 6 0,0-6 0,0 6 0,0-2 0,0 0 0,0 2 0,3-6 0,-2 7 0,6-4 0,-3 1 0,5 2 0,-2-6 0,1 7 0,0-8 0,0 8 0,0-4 0,0 1 0,0 3 0,4-8 0,-3 4 0,3 0 0,0-3 0,-3 3 0,6-4 0,-6-1 0,6 2 0,-6-2 0,6 2 0,-6-5 0,7 3 0,-4-6 0,1 6 0,3-2 0,-4-1 0,5 3 0,-5-2 0,4-1 0,-3 3 0,3-2 0,-3-1 0,2 4 0,-6-7 0,7 3 0,-8-4 0,8 0 0,-8 0 0,8 0 0,-7 0 0,6 0 0,-2 0 0,3 0 0,1 0 0,0 0 0,-1 0 0,-3 0 0,3 0 0,-4 0 0,5 0 0,-1 0 0,1 0 0,-4 0 0,2 0 0,-2 0 0,4 0 0,-5-4 0,4 3 0,-4-6 0,1 6 0,3-6 0,-4 2 0,1-3 0,3 3 0,-4-2 0,1 3 0,2-1 0,-6-2 0,2 7 0,-3-4 0,0 1 0,2 2 0,-1-6 0,1 6 0,-2-2 0,-1 0 0,4-2 0,2-3 0,-2 4 0,5-4 0,-3 4 0,3-8 0,1 2 0,0-6 0,-5 7 0,4-6 0,-8 6 0,8-7 0,-7 8 0,2-8 0,-3 3 0,0 0 0,1-2 0,-2 6 0,2-7 0,-2 8 0,-2-8 0,1 7 0,-5-3 0,3 1 0,-4 2 0,3-3 0,-2 5 0,2-1 0,-3-3 0,0 3 0,0-3 0,0 0 0,0 2 0,0-2 0,0 0 0,0-2 0,0 1 0,0-3 0,-3 6 0,-6-3 0,0 0 0,-6 3 0,1-3 0,-2 3 0,-1 1 0,0-1 0,0 5 0,1-4 0,-1 7 0,0-3 0,-4 4 0,-2 0 0,-5 0 0,1 0 0,-6 0 0,4 0 0,-10 0 0,5 0 0,0 0 0,1 0 0,5 0 0,1 5 0,4-1 0,1 5 0,6-4 0,-1 2 0,4-3 0,-3 4 0,8 0 0,-4 0 0,4-1 0,1 1 0,-1 0 0,1-4 0,-1 6 0,0-5 0,4 5 0,28-6 0,-5-1 0,29-3 0,-19 0 0,27 5 0,-23 0 0,18 0 0,-24 3 0,-4-7 0,-6 7 0,-5-7 0,-4 2 0,-1 0 0,-3 7 0,0-1 0,-1 1 0,8-7 0,7-3 0,8 0 0,1 0 0,-4 0 0,-6 0 0,-1 0 0,-8 0 0,4 0 0,-5 0 0,-30-16 0,20 12 0,-25-13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8:00.348"/>
    </inkml:context>
    <inkml:brush xml:id="br0">
      <inkml:brushProperty name="width" value="0.35" units="cm"/>
      <inkml:brushProperty name="height" value="0.35" units="cm"/>
      <inkml:brushProperty name="color" value="#FFFFFF"/>
    </inkml:brush>
  </inkml:definitions>
  <inkml:trace contextRef="#ctx0" brushRef="#br0">1 0 24575,'53'0'0,"-4"0"0,-27 0 0,4 0 0,-12 0 0,3 0 0,-6 0 0,-6 0 0,3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7"/>
    </inkml:context>
    <inkml:brush xml:id="br0">
      <inkml:brushProperty name="width" value="0.35" units="cm"/>
      <inkml:brushProperty name="height" value="0.35" units="cm"/>
      <inkml:brushProperty name="color" value="#EAF2F9"/>
    </inkml:brush>
  </inkml:definitions>
  <inkml:trace contextRef="#ctx0" brushRef="#br0">114 1 24575,'-25'3'0,"4"1"0,14 4 0,-1-4 0,1 3 0,-1-3 0,0 3 0,1-3 0,-1 3 0,1-3 0,-1 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8"/>
    </inkml:context>
    <inkml:brush xml:id="br0">
      <inkml:brushProperty name="width" value="0.35" units="cm"/>
      <inkml:brushProperty name="height" value="0.35" units="cm"/>
      <inkml:brushProperty name="color" value="#EAF2F9"/>
    </inkml:brush>
  </inkml:definitions>
  <inkml:trace contextRef="#ctx0" brushRef="#br0">344 457 24575,'-24'0'0,"4"0"0,16-3 0,-2 2 0,-2-8 0,-4 0 0,0-3 0,1 1 0,4 4 0,-1-1 0,1 0 0,2 1 0,-1-1 0,1-2 0,-2 1 0,-1-1 0,1 2 0,-1 0 0,0 1 0,0-5 0,1 3 0,-6-7 0,5 8 0,-4-4 0,5 4 0,-1 1 0,0-1 0,1 1 0,-1-1 0,0 0 0,4 1 0,-3-1 0,3 0 0,-4 1 0,1-1 0,2 0 0,-1 1 0,2-1 0,0-2 0,0 2 0,4-3 0,0 1 0,0-3 0,-7 1 0,5 0 0,-5 4 0,7 0 0,-4-2 0,4 2 0,-4-3 0,4 1 0,0 2 0,0-3 0,0 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9"/>
    </inkml:context>
    <inkml:brush xml:id="br0">
      <inkml:brushProperty name="width" value="0.35" units="cm"/>
      <inkml:brushProperty name="height" value="0.35" units="cm"/>
      <inkml:brushProperty name="color" value="#EAF2F9"/>
    </inkml:brush>
  </inkml:definitions>
  <inkml:trace contextRef="#ctx0" brushRef="#br0">1 0 24575,'15'20'0,"0"1"0,-8-13 0,1 4 0,-4-4 0,3-1 0,-3 1 0,0-1 0,3 4 0,-6-3 0,2 3 0,1-4 0,0 0 0,3 1 0,0-1 0,0 0 0,0 0 0,1-3 0,3 3 0,-2-3 0,2 1 0,-3 1 0,-1-5 0,1 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0"/>
    </inkml:context>
    <inkml:brush xml:id="br0">
      <inkml:brushProperty name="width" value="0.35" units="cm"/>
      <inkml:brushProperty name="height" value="0.35" units="cm"/>
      <inkml:brushProperty name="color" value="#EAF2F9"/>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1"/>
    </inkml:context>
    <inkml:brush xml:id="br0">
      <inkml:brushProperty name="width" value="0.35" units="cm"/>
      <inkml:brushProperty name="height" value="0.35" units="cm"/>
      <inkml:brushProperty name="color" value="#FFFFFF"/>
    </inkml:brush>
  </inkml:definitions>
  <inkml:trace contextRef="#ctx0" brushRef="#br0">871 1 24575,'-30'0'0,"1"0"0,17 0 0,-5 0 0,4 0 0,-3 0 0,4 0 0,-1 0 0,-3 0 0,8 0 0,-8 0 0,7 0 0,-2 0 0,-1 0 0,3 0 0,-2 0 0,3 0 0,-3 0 0,3 0 0,-3 0 0,-1 0 0,3 0 0,-2 0 0,3 0 0,-7 0 0,5 0 0,-5 0 0,8 0 0,-1 0 0,-4 0 0,4 0 0,-11 0 0,-6 0 0,6 0 0,-3 3 0,14-2 0,-3 6 0,2-6 0,-3 2 0,5 1 0,-1-3 0,-7 2 0,5 0 0,-5-2 0,8 2 0,-1-3 0,-3 4 0,2-3 0,-1 5 0,2-5 0,1 5 0,-4-1 0,3 2 0,-3 0 0,-1 1 0,4 0 0,-4 0 0,4-1 0,-4 1 0,4 0 0,-4-1 0,0 1 0,4 0 0,-8 0 0,7 0 0,-2 0 0,3 3 0,0-2 0,0 2 0,0-3 0,1-1 0,-1 1 0,4-1 0,-3 1 0,3 3 0,0-3 0,-3 3 0,6-3 0,-3-1 0,1 4 0,2-3 0,-2 3 0,3 0 0,0-2 0,0 5 0,0-5 0,0 3 0,0-1 0,0-2 0,0 6 0,0-6 0,0 6 0,0-2 0,0 0 0,0 2 0,3-6 0,-2 7 0,6-4 0,-3 1 0,5 2 0,-2-6 0,1 7 0,0-8 0,0 8 0,0-4 0,0 1 0,0 3 0,4-8 0,-3 4 0,3 0 0,0-3 0,-3 3 0,6-4 0,-6-1 0,6 2 0,-6-2 0,6 2 0,-6-5 0,7 3 0,-4-6 0,1 6 0,3-2 0,-4-1 0,5 3 0,-5-2 0,4-1 0,-3 3 0,3-2 0,-3-1 0,2 4 0,-6-7 0,7 3 0,-8-4 0,8 0 0,-8 0 0,8 0 0,-7 0 0,6 0 0,-2 0 0,3 0 0,1 0 0,0 0 0,-1 0 0,-3 0 0,3 0 0,-4 0 0,5 0 0,-1 0 0,1 0 0,-4 0 0,2 0 0,-2 0 0,4 0 0,-5-4 0,4 3 0,-4-6 0,1 6 0,3-6 0,-4 2 0,1-3 0,3 3 0,-4-2 0,1 3 0,2-1 0,-6-2 0,2 7 0,-3-4 0,0 1 0,2 2 0,-1-6 0,1 6 0,-2-2 0,-1 0 0,4-2 0,2-3 0,-2 4 0,5-4 0,-3 4 0,3-8 0,1 2 0,0-6 0,-5 7 0,4-6 0,-8 6 0,8-7 0,-7 8 0,2-8 0,-3 3 0,0 0 0,1-2 0,-2 6 0,2-7 0,-2 8 0,-2-8 0,1 7 0,-5-3 0,3 1 0,-4 2 0,3-3 0,-2 5 0,2-1 0,-3-3 0,0 3 0,0-3 0,0 0 0,0 2 0,0-2 0,0 0 0,0-2 0,0 1 0,0-3 0,-3 6 0,-6-3 0,0 0 0,-6 3 0,1-3 0,-2 3 0,-1 1 0,0-1 0,0 5 0,1-4 0,-1 7 0,0-3 0,-4 4 0,-2 0 0,-5 0 0,1 0 0,-6 0 0,4 0 0,-10 0 0,5 0 0,0 0 0,1 0 0,5 0 0,1 5 0,4-1 0,1 5 0,6-4 0,-1 2 0,4-3 0,-3 4 0,8 0 0,-4 0 0,4-1 0,1 1 0,-1 0 0,1-4 0,-1 6 0,0-5 0,4 5 0,28-6 0,-5-1 0,29-3 0,-19 0 0,27 5 0,-23 0 0,18 0 0,-24 3 0,-4-7 0,-6 7 0,-5-7 0,-4 2 0,-1 0 0,-3 7 0,0-1 0,-1 1 0,8-7 0,7-3 0,8 0 0,1 0 0,-4 0 0,-6 0 0,-1 0 0,-8 0 0,4 0 0,-5 0 0,-30-16 0,20 12 0,-25-13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2"/>
    </inkml:context>
    <inkml:brush xml:id="br0">
      <inkml:brushProperty name="width" value="0.35" units="cm"/>
      <inkml:brushProperty name="height" value="0.35" units="cm"/>
      <inkml:brushProperty name="color" value="#FFFFFF"/>
    </inkml:brush>
  </inkml:definitions>
  <inkml:trace contextRef="#ctx0" brushRef="#br0">1 0 24575,'53'0'0,"-4"0"0,-27 0 0,4 0 0,-12 0 0,3 0 0,-6 0 0,-6 0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6T03:43:23.148"/>
    </inkml:context>
    <inkml:brush xml:id="br0">
      <inkml:brushProperty name="width" value="0.35" units="cm"/>
      <inkml:brushProperty name="height" value="0.35" units="cm"/>
      <inkml:brushProperty name="color" value="#FFFFFF"/>
    </inkml:brush>
  </inkml:definitions>
  <inkml:trace contextRef="#ctx0" brushRef="#br0">0 1 24575,'59'0'0,"17"0"0,-10 0 0,21 0 0,0 0 0,-1 0 0,1 0 0,-31 0 0,15 0 0,-32 0 0,22 0 0,-7 0 0,-7 0 0,-1 0 0,-6 0 0,0 0 0,-6 0 0,-1 0 0,-10 0 0,3 0 0,-12 0 0,6 0 0,-11 0 0,2 0 0,-3 0 0,3 0 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3"/>
    </inkml:context>
    <inkml:brush xml:id="br0">
      <inkml:brushProperty name="width" value="0.1" units="cm"/>
      <inkml:brushProperty name="height" value="0.1" units="cm"/>
      <inkml:brushProperty name="color" value="#66CC00"/>
    </inkml:brush>
  </inkml:definitions>
  <inkml:trace contextRef="#ctx0" brushRef="#br0">153 1 24575,'0'11'0,"0"-1"0,0-2 0,0-1 0,0 1 0,0-1 0,0 1 0,0-1 0,0 1 0,0-1 0,0 1 0,0-1 0,0 1 0,-3-1 0,2 1 0,-3 0 0,4-1 0,0 1 0,0-1 0,0 1 0,0-1 0,0 3 0,0 5 0,0-3 0,0 2 0,-3-6 0,2-1 0,-2 1 0,3-1 0,0 1 0,0-1 0,0 1 0,0-1 0,0 1 0,0-1 0,0 0 0,0 1 0,0-1 0,0 1 0,0-1 0,0 1 0,0-1 0,0 5 0,0-4 0,0 4 0,0 0 0,0-4 0,0 4 0,0-1 0,0-2 0,-4 2 0,3 1 0,-2-3 0,3 6 0,0-2 0,0-1 0,0 4 0,0-3 0,0-1 0,0 4 0,0-8 0,0 8 0,0-7 0,0 6 0,0-6 0,0 6 0,0-6 0,0 7 0,-3-8 0,2 4 0,-3-1 0,4-2 0,0 2 0,0 1 0,0-4 0,0 4 0,0-4 0,0-1 0,0 1 0,0-1 0,0 1 0,0-1 0,0 1 0,0-1 0,0 1 0,0-1 0,0 1 0,0-1 0,0 5 0,0-3 0,0 2 0,0-3 0,0-1 0,0 1 0,0 3 0,0-2 0,0 2 0,0 1 0,0-3 0,0 2 0,0 1 0,0-4 0,0 4 0,0-5 0,0 5 0,0-4 0,0 4 0,0 0 0,0-4 0,0 4 0,0-5 0,0 5 0,0-4 0,0 4 0,0-5 0,0 1 0,0 0 0,0-1 0,0 1 0,0-1 0,0 1 0,0-1 0,0 0 0,0 1 0,0-1 0,0 1 0,0-1 0,0 0 0,0 1 0,0-1 0,0 1 0,0 0 0,0-1 0,0 0 0,0 1 0,0-1 0,0 1 0,0-1 0,0 0 0,0 0 0,0 0 0,3-3 0,1-8 0,3 2 0,-3-8 0,3 9 0,-3-2 0,3 3 0,1 0 0,-1 0 0,1 0 0,-1 0 0,4 0 0,-2 0 0,7 0 0,-8 0 0,4 0 0,-5 0 0,1 0 0,-1 0 0,1 0 0,-4 3 0,-1 1 0,-3 3 0,0 1 0,0-1 0,0 0 0,0 1 0,0-1 0,0 0 0,-3 0 0,-1-3 0,-3-1 0,-1 1 0,0-4 0,-3 4 0,-2-4 0,0 0 0,-2 0 0,2 0 0,-4 0 0,4 0 0,-2 0 0,2 0 0,-4 0 0,4 0 0,-2 0 0,6 0 0,-3 0 0,1 0 0,2 0 0,-3 0 0,5 0 0,-1-3 0,1-1 0,3-4 0,1 1 0,3 0 0,0 0 0,0-1 0,0 1 0,0 0 0,0 0 0,3 3 0,1 1 0,3 3 0,0 0 0,0 0 0,1 0 0,-1 0 0,1 0 0,3 0 0,2 0 0,0 0 0,2 0 0,-6 0 0,2 0 0,-3 0 0,-1 0 0,1 0 0,-1 0 0,-3 3 0,-1 1 0,-3 3 0,0 0 0,0 1 0,0-1 0,0 0 0,0 0 0,0 0 0,-3-3 0,-1 3 0,-4-6 0,1 2 0,0-3 0,-1 0 0,7 0 0,2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4"/>
    </inkml:context>
    <inkml:brush xml:id="br0">
      <inkml:brushProperty name="width" value="0.1" units="cm"/>
      <inkml:brushProperty name="height" value="0.1" units="cm"/>
      <inkml:brushProperty name="color" value="#66CC00"/>
    </inkml:brush>
  </inkml:definitions>
  <inkml:trace contextRef="#ctx0" brushRef="#br0">129 86 24575,'15'0'0,"0"0"0,2 0 0,-6 0 0,1 0 0,-4 0 0,-1 0 0,1 0 0,-1 0 0,1 0 0,-1 0 0,-3 3 0,-1 1 0,-6 0 0,-1-1 0,-4 0 0,1-2 0,-1 3 0,1-4 0,-1 0 0,1 0 0,-1 0 0,1 0 0,-1 0 0,1 0 0,-1 0 0,0 0 0,1 0 0,-4 0 0,2 0 0,-2 0 0,4 0 0,-5-4 0,3-1 0,-2-3 0,-1 0 0,3 1 0,-2-1 0,3 0 0,0 0 0,1 1 0,-1-1 0,4 1 0,-3 3 0,6-3 0,1 6 0,4-5 0,3 5 0,0-2 0,1 3 0,0 0 0,-1 0 0,1-4 0,-1 3 0,1-2 0,-1 3 0,0 0 0,0 0 0,0 0 0,-3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5"/>
    </inkml:context>
    <inkml:brush xml:id="br0">
      <inkml:brushProperty name="width" value="0.1" units="cm"/>
      <inkml:brushProperty name="height" value="0.1" units="cm"/>
      <inkml:brushProperty name="color" value="#66CC00"/>
    </inkml:brush>
  </inkml:definitions>
  <inkml:trace contextRef="#ctx0" brushRef="#br0">33 0 24575,'0'19'0,"0"-1"0,0 21 0,0-12 0,0 18 0,0-17 0,0-1 0,0 0 0,0 6 0,0-9 0,0 8 0,0-4 0,0-4 0,0 13 0,0-13 0,0 9 0,0-5 0,0 5 0,0-5 0,0 5 0,0-5 0,0-1 0,0-4 0,0 3 0,0-8 0,0 3 0,0-4 0,0-1 0,0 1 0,0-4 0,0 2 0,0-2 0,0-1 0,0 4 0,0-7 0,0 6 0,0-6 0,0 2 0,0 1 0,0-4 0,0 4 0,0-4 0,0 3 0,0-2 0,0 6 0,0-6 0,0 6 0,0-2 0,0 8 0,0-3 0,0 4 0,0-1 0,0-3 0,0 3 0,0-4 0,0 0 0,-3-1 0,2-3 0,-3 3 0,4-4 0,0 5 0,-4-1 0,3-3 0,-2 3 0,3-4 0,0 1 0,-4 3 0,3-8 0,-3 4 0,4-5 0,0 1 0,0-1 0,0 1 0,0-1 0,0 1 0,0-1 0,0 5 0,0-4 0,0 4 0,0 0 0,0-4 0,0 8 0,0-4 0,0 1 0,0 3 0,0-4 0,0 5 0,0-5 0,0 4 0,0-7 0,0 6 0,0-6 0,0 2 0,0-3 0,0-1 0,0 1 0,0 0 0,0-1 0,0 1 0,0-1 0,0 1 0,0-1 0,0 1 0,0-1 0,0 1 0,0-1 0,0 1 0,0-1 0,0 1 0,0-1 0,-3 1 0,2-1 0,-2 1 0,3-1 0,0 0 0,0-3 0,0-1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6"/>
    </inkml:context>
    <inkml:brush xml:id="br0">
      <inkml:brushProperty name="width" value="0.1" units="cm"/>
      <inkml:brushProperty name="height" value="0.1" units="cm"/>
      <inkml:brushProperty name="color" value="#66CC00"/>
    </inkml:brush>
  </inkml:definitions>
  <inkml:trace contextRef="#ctx0" brushRef="#br0">0 1 24575,'0'20'0,"0"4"0,0 4 0,0-4 0,0 14 0,0-19 0,0 13 0,0-10 0,0 11 0,0-4 0,0-1 0,0 4 0,0-8 0,0 9 0,0-6 0,0 6 0,0-9 0,0 13 0,0-18 0,0 13 0,0-9 0,0-1 0,0 0 0,0-1 0,0-3 0,0 8 0,0-8 0,0 8 0,0-8 0,4 3 0,-3-4 0,2 0 0,2 4 0,-4-7 0,3 6 0,-4-7 0,0 4 0,0-1 0,0 1 0,0-1 0,0 1 0,0 0 0,0-1 0,0 1 0,0 0 0,0-1 0,0 1 0,0 0 0,0-1 0,0 1 0,0 0 0,0 4 0,0-7 0,0 6 0,0-7 0,0 3 0,0 1 0,0-4 0,0 2 0,0-2 0,0 4 0,0-5 0,0 4 0,0-8 0,0 8 0,0-3 0,0-1 0,0 0 0,0-1 0,0-2 0,0 2 0,0-3 0,0 0 0,0 3 0,0-2 0,0 2 0,0 1 0,0-4 0,0 4 0,0 0 0,0-4 0,0 4 0,0-1 0,0-2 0,0 2 0,0 1 0,0-4 0,0 4 0,0-4 0,0-1 0,0 1 0,0-1 0,0 1 0,0-1 0,0 1 0,0-1 0,0 1 0,0-1 0,0 1 0,0-1 0,0 1 0,0-1 0,0 1 0,0-1 0,0 1 0,0-1 0,0 0 0,0 0 0,0 1 0,0-4 0,0-1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7"/>
    </inkml:context>
    <inkml:brush xml:id="br0">
      <inkml:brushProperty name="width" value="0.1" units="cm"/>
      <inkml:brushProperty name="height" value="0.1" units="cm"/>
      <inkml:brushProperty name="color" value="#66CC00"/>
    </inkml:brush>
  </inkml:definitions>
  <inkml:trace contextRef="#ctx0" brushRef="#br0">1049 0 24575,'-4'15'0,"-3"-1"0,3-7 0,-4 1 0,-3 0 0,2 3 0,-7-1 0,3 5 0,-4-2 0,0 0 0,4 3 0,-3-7 0,3 7 0,0-7 0,-2 6 0,2-6 0,0 7 0,-3-7 0,3 3 0,0 0 0,-3-2 0,7 1 0,-3-3 0,5 0 0,-1-1 0,1 1 0,-1-1 0,-4 1 0,3 4 0,-3-3 0,4 2 0,1-3 0,-5 0 0,3-1 0,-2 1 0,3 0 0,0-1 0,1 1 0,-1-1 0,1 1 0,-1-1 0,1-3 0,2 3 0,-1-6 0,5 5 0,-6-5 0,6 6 0,-6-6 0,7 5 0,-7-2 0,3 4 0,-4-1 0,1 1 0,2-1 0,-1 1 0,1-1 0,-2 1 0,-1-1 0,0 1 0,1-1 0,-1 1 0,1-1 0,-1 1 0,0-1 0,4 1 0,-3-1 0,3 1 0,-4 0 0,1-1 0,2 1 0,2-1 0,0-3 0,2 3 0,-6-6 0,3 2 0,-3-3 0,-3-4 0,2 0 0,-4 0 0,5-3 0,-5 2 0,4-2 0,-8-2 0,3 1 0,0 0 0,-2 0 0,6 3 0,-3-2 0,1 3 0,2-4 0,-3 3 0,8-1 0,-3 5 0,3-6 0,-4 6 0,1-6 0,-1 6 0,0-5 0,1 5 0,-1-6 0,0 6 0,4-6 0,-3 7 0,3-7 0,-4 6 0,1-6 0,0 7 0,3-7 0,-3 6 0,3-2 0,0 0 0,-2-1 0,2-3 0,-4 3 0,1-3 0,0 3 0,-1 0 0,4-3 0,-3 6 0,6-5 0,-6 5 0,4-2 0,-5-4 0,1 5 0,-1-8 0,0 6 0,1 0 0,3-3 0,-3 6 0,6-6 0,-6 6 0,6-5 0,-2 2 0,3 0 0,0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8"/>
    </inkml:context>
    <inkml:brush xml:id="br0">
      <inkml:brushProperty name="width" value="0.1" units="cm"/>
      <inkml:brushProperty name="height" value="0.1" units="cm"/>
      <inkml:brushProperty name="color" value="#66CC00"/>
    </inkml:brush>
  </inkml:definitions>
  <inkml:trace contextRef="#ctx0" brushRef="#br0">319 0 24575,'-13'4'0,"0"0"0,9 3 0,-4-2 0,-3 5 0,3-6 0,-3 7 0,-1-3 0,4-4 0,-4 3 0,5-3 0,-1 4 0,0-1 0,1-2 0,-1 1 0,-4-1 0,4-1 0,-4 3 0,4-6 0,1 6 0,-1-3 0,1 0 0,-1 2 0,1-5 0,0 2 0,0-3 0,0 0 0,-1 0 0,1 0 0,-1 0 0,1 0 0,-1 0 0,0 0 0,1 0 0,-1-3 0,1 2 0,-1-3 0,4 1 0,1 2 0,3-2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9"/>
    </inkml:context>
    <inkml:brush xml:id="br0">
      <inkml:brushProperty name="width" value="0.1" units="cm"/>
      <inkml:brushProperty name="height" value="0.1" units="cm"/>
      <inkml:brushProperty name="color" value="#66CC00"/>
    </inkml:brush>
  </inkml:definitions>
  <inkml:trace contextRef="#ctx0" brushRef="#br0">90 1 24575,'0'11'0,"0"0"0,0-4 0,0 4 0,0-3 0,0 3 0,0-4 0,0 1 0,0-1 0,0 5 0,0-4 0,0 4 0,0-4 0,0-1 0,0 1 0,0-1 0,0 1 0,0-1 0,0 0 0,0 1 0,0-1 0,0 0 0,0 0 0,0 0 0,0 1 0,0-1 0,0 0 0,0 1 0,-3-4 0,-1-1 0,-3-3 0,3-4 0,-3 0 0,3-3 0,-4-1 0,1 0 0,-1 1 0,1-1 0,-1 0 0,0 4 0,4-3 0,-3 6 0,6-5 0,-2 5 0,3-3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30"/>
    </inkml:context>
    <inkml:brush xml:id="br0">
      <inkml:brushProperty name="width" value="0.1" units="cm"/>
      <inkml:brushProperty name="height" value="0.1" units="cm"/>
      <inkml:brushProperty name="color" value="#66CC00"/>
    </inkml:brush>
  </inkml:definitions>
  <inkml:trace contextRef="#ctx0" brushRef="#br0">1 140 24575,'0'-11'0,"0"1"0,0 3 0,0-5 0,0 4 0,0-4 0,0 4 0,0 1 0,3 2 0,-2-1 0,2 2 0,-3-3 0,3 3 0,-2-2 0,3 2 0,-4-4 0,0-2 0,0 6 0,0-2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2.878"/>
    </inkml:context>
    <inkml:brush xml:id="br0">
      <inkml:brushProperty name="width" value="0.35" units="cm"/>
      <inkml:brushProperty name="height" value="0.35" units="cm"/>
      <inkml:brushProperty name="color" value="#FFFFFF"/>
    </inkml:brush>
  </inkml:definitions>
  <inkml:trace contextRef="#ctx0" brushRef="#br0">599 0 24575,'0'24'0,"0"-4"0,0-13 0,0 1 0,0 2 0,0-1 0,0 2 0,0 0 0,-3-3 0,2 2 0,-6 1 0,3-3 0,0 2 0,-3-2 0,3-1 0,-3 0 0,-4 0 0,7 1 0,-2-1 0,-1 0 0,5 0 0,-7 0 0,4 0 0,2 1 0,-8-1 0,10 0 0,-10 1 0,7-1 0,-3-3 0,-3 5 0,1-4 0,-1 5 0,3-3 0,-1 1 0,4-2 0,-2 1 0,2 0 0,-4 1 0,4 2 0,-3-5 0,3 5 0,-3-7 0,-1 4 0,0 1 0,1-1 0,-1 0 0,1 1 0,-1-4 0,0 3 0,1 0 0,-1 2 0,4 1 0,1-3 0,3 4 0,3-3 0,2 7 0,-1-2 0,3-1 0,-2 9 0,3-8 0,1 9 0,-4-6 0,2 1 0,-2 0 0,-1-1 0,4 1 0,-7 0 0,2-1 0,1 1 0,-3 0 0,3-1 0,-4 6 0,3-4 0,-2 3 0,3-4 0,-4-1 0,0-3 0,4 2 0,-3-2 0,2 4 0,-3-1 0,0 1 0,0 0 0,0 4 0,0-7 0,0 6 0,0-7 0,0-1 0,0 0 0,0-4 0,0 2 0,-10-5 0,0 2 0,-5-7 0,0 0 0,-3 0 0,0 0 0,-8 0 0,3 0 0,-4 0 0,-6 0 0,4 0 0,-4 0 0,5 0 0,1 0 0,-1-4 0,6 3 0,0-7 0,9 7 0,2-3 0,3 1 0,39 2 0,-13-2 0,45 8 0,-28 1 0,18 4 0,-6 1 0,7 4 0,0-3 0,-7 8 0,-1-9 0,-6 3 0,0 1 0,-6-5 0,-1 4 0,-5-5 0,-10-4 0,2 3 0,-11-7 0,3 3 0,-5-4 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5.766"/>
    </inkml:context>
    <inkml:brush xml:id="br0">
      <inkml:brushProperty name="width" value="0.35" units="cm"/>
      <inkml:brushProperty name="height" value="0.35" units="cm"/>
      <inkml:brushProperty name="color" value="#FFFFFF"/>
    </inkml:brush>
  </inkml:definitions>
  <inkml:trace contextRef="#ctx0" brushRef="#br0">1 0 24575,'0'29'0,"0"5"0,0-25 0,0 8 0,0-1 0,0-6 0,0 15 0,0-11 0,0 7 0,0 6 0,0-8 0,0 13 0,4-9 0,5 4 0,1-4 0,3 3 0,-5-8 0,1-1 0,-1-1 0,4-4 0,-4 1 0,4 3 0,-4-8 0,0 4 0,-1-5 0,-2 1 0,1-1 0,2 1 0,0-4 0,3-1 0,-4 0 0,4-2 0,-3 6 0,3-3 0,-4 0 0,0 2 0,0-2 0,4 3 0,-3 1 0,3-4 0,-4 3 0,1-6 0,-1 5 0,1-2 0,2 0 0,-2 0 0,3-4 0,0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6T03:43:26.124"/>
    </inkml:context>
    <inkml:brush xml:id="br0">
      <inkml:brushProperty name="width" value="0.35" units="cm"/>
      <inkml:brushProperty name="height" value="0.35" units="cm"/>
      <inkml:brushProperty name="color" value="#FFFFFF"/>
    </inkml:brush>
  </inkml:definitions>
  <inkml:trace contextRef="#ctx0" brushRef="#br0">1 0 24575,'0'33'0,"0"6"0,0-12 0,0 1 0,0-2 0,0-3 0,0-4 0,0 1 0,0-7 0,0-1 0,0-1 0,0 0 0,0 7 0,0 4 0,0 6 0,0 4 0,0 3 0,0-1 0,0-1 0,0-11 0,0 0 0,0-5 0,0-5 0,0 0 0,0-5 0,14-22 0,-3 6 0,19-26 0,-11 12 0,9-7 0,-8-3 0,3 8 0,-4-7 0,-6 14 0,0-4 0,-5 10 0,0 0 0,-1 4 0,-2 1 0,1-1 0,-2-2 0,4-3 0,0-3 0,1 0 0,-1-1 0,0 4 0,0-3 0,0 4 0,0-1 0,0 1 0,-1 5 0,1-1 0,-1 4 0,4 0 0,-3 8 0,3 4 0,-3 5 0,4 8 0,2 2 0,11 11 0,2 14 0,-1-9 0,1 19 0,-7-16 0,2 12 0,4-1 0,-8 1 0,6-6 0,-12-2 0,6-6 0,-7-1 0,4 1 0,-5 0 0,-1-6 0,1 5 0,-5-11 0,4 5 0,-8-5 0,6-6 0,-6 4 0,3-8 0,0 4 0,-3-6 0,2 1 0,1-4 0,-3 2 0,2-6 0,-3 2 0,0-3 0,0 3 0,0-3 0,0 3 0,3-1 0,1-1 0,4 1 0,-4 2 0,3 0 0,-2 5 0,3-1 0,1 1 0,-1 0 0,0-1 0,0 1 0,0-4 0,0-2 0,-3-3 0,-2-1 0,0 4 0,-7-49 0,-4 2 0,-12-62 0,-5 9-204,9 36 1,0 0 203,2-1 0,0 2 0,-12-31 0,14 33 0,0 0 0,-6-17 0,-2-11 0,4 17 0,6 19 0,0 7 0,5 18 0,2 5 407,-1 4-407,3 1 0,-9-4 0,5 2 0,-5-2 0,2-1 0,0 4 0,-1-13 0,-3 7 0,3-7 0,-4 4 0,1 0 0,3 1 0,-3-1 0,3 0 0,-3 0 0,3 5 0,-3-4 0,4 3 0,0 0 0,0 2 0,0-1 0,0 7 0,4-6 0,-3 7 0,-1-1 0,0 2 0,-3 3 0,0 0 0,3 0 0,-3 0 0,3 3 0,1 1 0,-1 4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6.905"/>
    </inkml:context>
    <inkml:brush xml:id="br0">
      <inkml:brushProperty name="width" value="0.35" units="cm"/>
      <inkml:brushProperty name="height" value="0.35" units="cm"/>
      <inkml:brushProperty name="color" value="#FFFFFF"/>
    </inkml:brush>
  </inkml:definitions>
  <inkml:trace contextRef="#ctx0" brushRef="#br0">178 1 24575,'-39'0'0,"2"0"0,15 0 0,0 0 0,6 0 0,-1 0 0,4 0 0,5 0 0,4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0.553"/>
    </inkml:context>
    <inkml:brush xml:id="br0">
      <inkml:brushProperty name="width" value="0.35" units="cm"/>
      <inkml:brushProperty name="height" value="0.35" units="cm"/>
      <inkml:brushProperty name="color" value="#EAF2F9"/>
    </inkml:brush>
  </inkml:definitions>
  <inkml:trace contextRef="#ctx0" brushRef="#br0">114 1 24575,'-25'3'0,"4"1"0,14 4 0,-1-4 0,1 3 0,-1-3 0,0 3 0,1-3 0,-1 3 0,1-3 0,-1 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4.921"/>
    </inkml:context>
    <inkml:brush xml:id="br0">
      <inkml:brushProperty name="width" value="0.35" units="cm"/>
      <inkml:brushProperty name="height" value="0.35" units="cm"/>
      <inkml:brushProperty name="color" value="#EAF2F9"/>
    </inkml:brush>
  </inkml:definitions>
  <inkml:trace contextRef="#ctx0" brushRef="#br0">344 457 24575,'-24'0'0,"4"0"0,16-3 0,-2 2 0,-2-8 0,-4 0 0,0-3 0,1 1 0,4 4 0,-1-1 0,1 0 0,2 1 0,-1-1 0,1-2 0,-2 1 0,-1-1 0,1 2 0,-1 0 0,0 1 0,0-5 0,1 3 0,-6-7 0,5 8 0,-4-4 0,5 4 0,-1 1 0,0-1 0,1 1 0,-1-1 0,0 0 0,4 1 0,-3-1 0,3 0 0,-4 1 0,1-1 0,2 0 0,-1 1 0,2-1 0,0-2 0,0 2 0,4-3 0,0 1 0,0-3 0,-7 1 0,5 0 0,-5 4 0,7 0 0,-4-2 0,4 2 0,-4-3 0,4 1 0,0 2 0,0-3 0,0 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6.959"/>
    </inkml:context>
    <inkml:brush xml:id="br0">
      <inkml:brushProperty name="width" value="0.35" units="cm"/>
      <inkml:brushProperty name="height" value="0.35" units="cm"/>
      <inkml:brushProperty name="color" value="#EAF2F9"/>
    </inkml:brush>
  </inkml:definitions>
  <inkml:trace contextRef="#ctx0" brushRef="#br0">1 0 24575,'15'20'0,"0"1"0,-8-13 0,1 4 0,-4-4 0,3-1 0,-3 1 0,0-1 0,3 4 0,-6-3 0,2 3 0,1-4 0,0 0 0,3 1 0,0-1 0,0 0 0,0 0 0,1-3 0,3 3 0,-2-3 0,2 1 0,-3 1 0,-1-5 0,1 2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21.236"/>
    </inkml:context>
    <inkml:brush xml:id="br0">
      <inkml:brushProperty name="width" value="0.35" units="cm"/>
      <inkml:brushProperty name="height" value="0.35" units="cm"/>
      <inkml:brushProperty name="color" value="#EAF2F9"/>
    </inkml:brush>
  </inkml:definitions>
  <inkml:trace contextRef="#ctx0" brushRef="#br0">1 1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58.850"/>
    </inkml:context>
    <inkml:brush xml:id="br0">
      <inkml:brushProperty name="width" value="0.35" units="cm"/>
      <inkml:brushProperty name="height" value="0.35" units="cm"/>
      <inkml:brushProperty name="color" value="#FFFFFF"/>
    </inkml:brush>
  </inkml:definitions>
  <inkml:trace contextRef="#ctx0" brushRef="#br0">871 1 24575,'-30'0'0,"1"0"0,17 0 0,-5 0 0,4 0 0,-3 0 0,4 0 0,-1 0 0,-3 0 0,8 0 0,-8 0 0,7 0 0,-2 0 0,-1 0 0,3 0 0,-2 0 0,3 0 0,-3 0 0,3 0 0,-3 0 0,-1 0 0,3 0 0,-2 0 0,3 0 0,-7 0 0,5 0 0,-5 0 0,8 0 0,-1 0 0,-4 0 0,4 0 0,-11 0 0,-6 0 0,6 0 0,-3 3 0,14-2 0,-3 6 0,2-6 0,-3 2 0,5 1 0,-1-3 0,-7 2 0,5 0 0,-5-2 0,8 2 0,-1-3 0,-3 4 0,2-3 0,-1 5 0,2-5 0,1 5 0,-4-1 0,3 2 0,-3 0 0,-1 1 0,4 0 0,-4 0 0,4-1 0,-4 1 0,4 0 0,-4-1 0,0 1 0,4 0 0,-8 0 0,7 0 0,-2 0 0,3 3 0,0-2 0,0 2 0,0-3 0,1-1 0,-1 1 0,4-1 0,-3 1 0,3 3 0,0-3 0,-3 3 0,6-3 0,-3-1 0,1 4 0,2-3 0,-2 3 0,3 0 0,0-2 0,0 5 0,0-5 0,0 3 0,0-1 0,0-2 0,0 6 0,0-6 0,0 6 0,0-2 0,0 0 0,0 2 0,3-6 0,-2 7 0,6-4 0,-3 1 0,5 2 0,-2-6 0,1 7 0,0-8 0,0 8 0,0-4 0,0 1 0,0 3 0,4-8 0,-3 4 0,3 0 0,0-3 0,-3 3 0,6-4 0,-6-1 0,6 2 0,-6-2 0,6 2 0,-6-5 0,7 3 0,-4-6 0,1 6 0,3-2 0,-4-1 0,5 3 0,-5-2 0,4-1 0,-3 3 0,3-2 0,-3-1 0,2 4 0,-6-7 0,7 3 0,-8-4 0,8 0 0,-8 0 0,8 0 0,-7 0 0,6 0 0,-2 0 0,3 0 0,1 0 0,0 0 0,-1 0 0,-3 0 0,3 0 0,-4 0 0,5 0 0,-1 0 0,1 0 0,-4 0 0,2 0 0,-2 0 0,4 0 0,-5-4 0,4 3 0,-4-6 0,1 6 0,3-6 0,-4 2 0,1-3 0,3 3 0,-4-2 0,1 3 0,2-1 0,-6-2 0,2 7 0,-3-4 0,0 1 0,2 2 0,-1-6 0,1 6 0,-2-2 0,-1 0 0,4-2 0,2-3 0,-2 4 0,5-4 0,-3 4 0,3-8 0,1 2 0,0-6 0,-5 7 0,4-6 0,-8 6 0,8-7 0,-7 8 0,2-8 0,-3 3 0,0 0 0,1-2 0,-2 6 0,2-7 0,-2 8 0,-2-8 0,1 7 0,-5-3 0,3 1 0,-4 2 0,3-3 0,-2 5 0,2-1 0,-3-3 0,0 3 0,0-3 0,0 0 0,0 2 0,0-2 0,0 0 0,0-2 0,0 1 0,0-3 0,-3 6 0,-6-3 0,0 0 0,-6 3 0,1-3 0,-2 3 0,-1 1 0,0-1 0,0 5 0,1-4 0,-1 7 0,0-3 0,-4 4 0,-2 0 0,-5 0 0,1 0 0,-6 0 0,4 0 0,-10 0 0,5 0 0,0 0 0,1 0 0,5 0 0,1 5 0,4-1 0,1 5 0,6-4 0,-1 2 0,4-3 0,-3 4 0,8 0 0,-4 0 0,4-1 0,1 1 0,-1 0 0,1-4 0,-1 6 0,0-5 0,4 5 0,28-6 0,-5-1 0,29-3 0,-19 0 0,27 5 0,-23 0 0,18 0 0,-24 3 0,-4-7 0,-6 7 0,-5-7 0,-4 2 0,-1 0 0,-3 7 0,0-1 0,-1 1 0,8-7 0,7-3 0,8 0 0,1 0 0,-4 0 0,-6 0 0,-1 0 0,-8 0 0,4 0 0,-5 0 0,-30-16 0,20 12 0,-25-13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8:00.348"/>
    </inkml:context>
    <inkml:brush xml:id="br0">
      <inkml:brushProperty name="width" value="0.35" units="cm"/>
      <inkml:brushProperty name="height" value="0.35" units="cm"/>
      <inkml:brushProperty name="color" value="#FFFFFF"/>
    </inkml:brush>
  </inkml:definitions>
  <inkml:trace contextRef="#ctx0" brushRef="#br0">1 0 24575,'53'0'0,"-4"0"0,-27 0 0,4 0 0,-12 0 0,3 0 0,-6 0 0,-6 0 0,3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7"/>
    </inkml:context>
    <inkml:brush xml:id="br0">
      <inkml:brushProperty name="width" value="0.35" units="cm"/>
      <inkml:brushProperty name="height" value="0.35" units="cm"/>
      <inkml:brushProperty name="color" value="#EAF2F9"/>
    </inkml:brush>
  </inkml:definitions>
  <inkml:trace contextRef="#ctx0" brushRef="#br0">114 1 24575,'-25'3'0,"4"1"0,14 4 0,-1-4 0,1 3 0,-1-3 0,0 3 0,1-3 0,-1 3 0,1-3 0,-1 4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8"/>
    </inkml:context>
    <inkml:brush xml:id="br0">
      <inkml:brushProperty name="width" value="0.35" units="cm"/>
      <inkml:brushProperty name="height" value="0.35" units="cm"/>
      <inkml:brushProperty name="color" value="#EAF2F9"/>
    </inkml:brush>
  </inkml:definitions>
  <inkml:trace contextRef="#ctx0" brushRef="#br0">344 457 24575,'-24'0'0,"4"0"0,16-3 0,-2 2 0,-2-8 0,-4 0 0,0-3 0,1 1 0,4 4 0,-1-1 0,1 0 0,2 1 0,-1-1 0,1-2 0,-2 1 0,-1-1 0,1 2 0,-1 0 0,0 1 0,0-5 0,1 3 0,-6-7 0,5 8 0,-4-4 0,5 4 0,-1 1 0,0-1 0,1 1 0,-1-1 0,0 0 0,4 1 0,-3-1 0,3 0 0,-4 1 0,1-1 0,2 0 0,-1 1 0,2-1 0,0-2 0,0 2 0,4-3 0,0 1 0,0-3 0,-7 1 0,5 0 0,-5 4 0,7 0 0,-4-2 0,4 2 0,-4-3 0,4 1 0,0 2 0,0-3 0,0 4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9"/>
    </inkml:context>
    <inkml:brush xml:id="br0">
      <inkml:brushProperty name="width" value="0.35" units="cm"/>
      <inkml:brushProperty name="height" value="0.35" units="cm"/>
      <inkml:brushProperty name="color" value="#EAF2F9"/>
    </inkml:brush>
  </inkml:definitions>
  <inkml:trace contextRef="#ctx0" brushRef="#br0">1 0 24575,'15'20'0,"0"1"0,-8-13 0,1 4 0,-4-4 0,3-1 0,-3 1 0,0-1 0,3 4 0,-6-3 0,2 3 0,1-4 0,0 0 0,3 1 0,0-1 0,0 0 0,0 0 0,1-3 0,3 3 0,-2-3 0,2 1 0,-3 1 0,-1-5 0,1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6T03:43:28.603"/>
    </inkml:context>
    <inkml:brush xml:id="br0">
      <inkml:brushProperty name="width" value="0.35" units="cm"/>
      <inkml:brushProperty name="height" value="0.35" units="cm"/>
      <inkml:brushProperty name="color" value="#FFFFFF"/>
    </inkml:brush>
  </inkml:definitions>
  <inkml:trace contextRef="#ctx0" brushRef="#br0">0 1 24575,'0'38'0,"5"18"0,1-13 0,10 18 0,-9 12 0,12-21 0,-17 20 0,7-31 0,-5-5 0,-4-4 0,4-15 0,0 5 0,-3-5 0,2-5 0,-3 9 0,8-8 0,-6 19 0,13-8 0,-8 14 0,10-9 0,-2 10 0,0-11 0,3 11 0,-7-10 0,2 3 0,-4-9 0,0-2 0,-1-4 0,1 0 0,-1-5 0,-4 0 0,-1-5 0,4 1 0,-2 2 0,2-2 0,0 3 0,-3-3 0,4 3 0,0 2 0,0 8 0,1-3 0,3 4 0,-3-6 0,4 6 0,-5-4 0,0-1 0,1-1 0,-1-4 0,0 1 0,-1-2 0,1-3 0,-4-1 0,3 4 0,-6-2 0,5 2 0,-5-4 0,3 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0"/>
    </inkml:context>
    <inkml:brush xml:id="br0">
      <inkml:brushProperty name="width" value="0.35" units="cm"/>
      <inkml:brushProperty name="height" value="0.35" units="cm"/>
      <inkml:brushProperty name="color" value="#EAF2F9"/>
    </inkml:brush>
  </inkml:definitions>
  <inkml:trace contextRef="#ctx0" brushRef="#br0">1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1"/>
    </inkml:context>
    <inkml:brush xml:id="br0">
      <inkml:brushProperty name="width" value="0.35" units="cm"/>
      <inkml:brushProperty name="height" value="0.35" units="cm"/>
      <inkml:brushProperty name="color" value="#FFFFFF"/>
    </inkml:brush>
  </inkml:definitions>
  <inkml:trace contextRef="#ctx0" brushRef="#br0">871 1 24575,'-30'0'0,"1"0"0,17 0 0,-5 0 0,4 0 0,-3 0 0,4 0 0,-1 0 0,-3 0 0,8 0 0,-8 0 0,7 0 0,-2 0 0,-1 0 0,3 0 0,-2 0 0,3 0 0,-3 0 0,3 0 0,-3 0 0,-1 0 0,3 0 0,-2 0 0,3 0 0,-7 0 0,5 0 0,-5 0 0,8 0 0,-1 0 0,-4 0 0,4 0 0,-11 0 0,-6 0 0,6 0 0,-3 3 0,14-2 0,-3 6 0,2-6 0,-3 2 0,5 1 0,-1-3 0,-7 2 0,5 0 0,-5-2 0,8 2 0,-1-3 0,-3 4 0,2-3 0,-1 5 0,2-5 0,1 5 0,-4-1 0,3 2 0,-3 0 0,-1 1 0,4 0 0,-4 0 0,4-1 0,-4 1 0,4 0 0,-4-1 0,0 1 0,4 0 0,-8 0 0,7 0 0,-2 0 0,3 3 0,0-2 0,0 2 0,0-3 0,1-1 0,-1 1 0,4-1 0,-3 1 0,3 3 0,0-3 0,-3 3 0,6-3 0,-3-1 0,1 4 0,2-3 0,-2 3 0,3 0 0,0-2 0,0 5 0,0-5 0,0 3 0,0-1 0,0-2 0,0 6 0,0-6 0,0 6 0,0-2 0,0 0 0,0 2 0,3-6 0,-2 7 0,6-4 0,-3 1 0,5 2 0,-2-6 0,1 7 0,0-8 0,0 8 0,0-4 0,0 1 0,0 3 0,4-8 0,-3 4 0,3 0 0,0-3 0,-3 3 0,6-4 0,-6-1 0,6 2 0,-6-2 0,6 2 0,-6-5 0,7 3 0,-4-6 0,1 6 0,3-2 0,-4-1 0,5 3 0,-5-2 0,4-1 0,-3 3 0,3-2 0,-3-1 0,2 4 0,-6-7 0,7 3 0,-8-4 0,8 0 0,-8 0 0,8 0 0,-7 0 0,6 0 0,-2 0 0,3 0 0,1 0 0,0 0 0,-1 0 0,-3 0 0,3 0 0,-4 0 0,5 0 0,-1 0 0,1 0 0,-4 0 0,2 0 0,-2 0 0,4 0 0,-5-4 0,4 3 0,-4-6 0,1 6 0,3-6 0,-4 2 0,1-3 0,3 3 0,-4-2 0,1 3 0,2-1 0,-6-2 0,2 7 0,-3-4 0,0 1 0,2 2 0,-1-6 0,1 6 0,-2-2 0,-1 0 0,4-2 0,2-3 0,-2 4 0,5-4 0,-3 4 0,3-8 0,1 2 0,0-6 0,-5 7 0,4-6 0,-8 6 0,8-7 0,-7 8 0,2-8 0,-3 3 0,0 0 0,1-2 0,-2 6 0,2-7 0,-2 8 0,-2-8 0,1 7 0,-5-3 0,3 1 0,-4 2 0,3-3 0,-2 5 0,2-1 0,-3-3 0,0 3 0,0-3 0,0 0 0,0 2 0,0-2 0,0 0 0,0-2 0,0 1 0,0-3 0,-3 6 0,-6-3 0,0 0 0,-6 3 0,1-3 0,-2 3 0,-1 1 0,0-1 0,0 5 0,1-4 0,-1 7 0,0-3 0,-4 4 0,-2 0 0,-5 0 0,1 0 0,-6 0 0,4 0 0,-10 0 0,5 0 0,0 0 0,1 0 0,5 0 0,1 5 0,4-1 0,1 5 0,6-4 0,-1 2 0,4-3 0,-3 4 0,8 0 0,-4 0 0,4-1 0,1 1 0,-1 0 0,1-4 0,-1 6 0,0-5 0,4 5 0,28-6 0,-5-1 0,29-3 0,-19 0 0,27 5 0,-23 0 0,18 0 0,-24 3 0,-4-7 0,-6 7 0,-5-7 0,-4 2 0,-1 0 0,-3 7 0,0-1 0,-1 1 0,8-7 0,7-3 0,8 0 0,1 0 0,-4 0 0,-6 0 0,-1 0 0,-8 0 0,4 0 0,-5 0 0,-30-16 0,20 12 0,-25-13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2"/>
    </inkml:context>
    <inkml:brush xml:id="br0">
      <inkml:brushProperty name="width" value="0.35" units="cm"/>
      <inkml:brushProperty name="height" value="0.35" units="cm"/>
      <inkml:brushProperty name="color" value="#FFFFFF"/>
    </inkml:brush>
  </inkml:definitions>
  <inkml:trace contextRef="#ctx0" brushRef="#br0">1 0 24575,'53'0'0,"-4"0"0,-27 0 0,4 0 0,-12 0 0,3 0 0,-6 0 0,-6 0 0,3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3"/>
    </inkml:context>
    <inkml:brush xml:id="br0">
      <inkml:brushProperty name="width" value="0.1" units="cm"/>
      <inkml:brushProperty name="height" value="0.1" units="cm"/>
      <inkml:brushProperty name="color" value="#66CC00"/>
    </inkml:brush>
  </inkml:definitions>
  <inkml:trace contextRef="#ctx0" brushRef="#br0">153 1 24575,'0'11'0,"0"-1"0,0-2 0,0-1 0,0 1 0,0-1 0,0 1 0,0-1 0,0 1 0,0-1 0,0 1 0,0-1 0,0 1 0,-3-1 0,2 1 0,-3 0 0,4-1 0,0 1 0,0-1 0,0 1 0,0-1 0,0 3 0,0 5 0,0-3 0,0 2 0,-3-6 0,2-1 0,-2 1 0,3-1 0,0 1 0,0-1 0,0 1 0,0-1 0,0 1 0,0-1 0,0 0 0,0 1 0,0-1 0,0 1 0,0-1 0,0 1 0,0-1 0,0 5 0,0-4 0,0 4 0,0 0 0,0-4 0,0 4 0,0-1 0,0-2 0,-4 2 0,3 1 0,-2-3 0,3 6 0,0-2 0,0-1 0,0 4 0,0-3 0,0-1 0,0 4 0,0-8 0,0 8 0,0-7 0,0 6 0,0-6 0,0 6 0,0-6 0,0 7 0,-3-8 0,2 4 0,-3-1 0,4-2 0,0 2 0,0 1 0,0-4 0,0 4 0,0-4 0,0-1 0,0 1 0,0-1 0,0 1 0,0-1 0,0 1 0,0-1 0,0 1 0,0-1 0,0 1 0,0-1 0,0 5 0,0-3 0,0 2 0,0-3 0,0-1 0,0 1 0,0 3 0,0-2 0,0 2 0,0 1 0,0-3 0,0 2 0,0 1 0,0-4 0,0 4 0,0-5 0,0 5 0,0-4 0,0 4 0,0 0 0,0-4 0,0 4 0,0-5 0,0 5 0,0-4 0,0 4 0,0-5 0,0 1 0,0 0 0,0-1 0,0 1 0,0-1 0,0 1 0,0-1 0,0 0 0,0 1 0,0-1 0,0 1 0,0-1 0,0 0 0,0 1 0,0-1 0,0 1 0,0 0 0,0-1 0,0 0 0,0 1 0,0-1 0,0 1 0,0-1 0,0 0 0,0 0 0,0 0 0,3-3 0,1-8 0,3 2 0,-3-8 0,3 9 0,-3-2 0,3 3 0,1 0 0,-1 0 0,1 0 0,-1 0 0,4 0 0,-2 0 0,7 0 0,-8 0 0,4 0 0,-5 0 0,1 0 0,-1 0 0,1 0 0,-4 3 0,-1 1 0,-3 3 0,0 1 0,0-1 0,0 0 0,0 1 0,0-1 0,0 0 0,-3 0 0,-1-3 0,-3-1 0,-1 1 0,0-4 0,-3 4 0,-2-4 0,0 0 0,-2 0 0,2 0 0,-4 0 0,4 0 0,-2 0 0,2 0 0,-4 0 0,4 0 0,-2 0 0,6 0 0,-3 0 0,1 0 0,2 0 0,-3 0 0,5 0 0,-1-3 0,1-1 0,3-4 0,1 1 0,3 0 0,0 0 0,0-1 0,0 1 0,0 0 0,0 0 0,3 3 0,1 1 0,3 3 0,0 0 0,0 0 0,1 0 0,-1 0 0,1 0 0,3 0 0,2 0 0,0 0 0,2 0 0,-6 0 0,2 0 0,-3 0 0,-1 0 0,1 0 0,-1 0 0,-3 3 0,-1 1 0,-3 3 0,0 0 0,0 1 0,0-1 0,0 0 0,0 0 0,0 0 0,-3-3 0,-1 3 0,-4-6 0,1 2 0,0-3 0,-1 0 0,7 0 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4"/>
    </inkml:context>
    <inkml:brush xml:id="br0">
      <inkml:brushProperty name="width" value="0.1" units="cm"/>
      <inkml:brushProperty name="height" value="0.1" units="cm"/>
      <inkml:brushProperty name="color" value="#66CC00"/>
    </inkml:brush>
  </inkml:definitions>
  <inkml:trace contextRef="#ctx0" brushRef="#br0">129 86 24575,'15'0'0,"0"0"0,2 0 0,-6 0 0,1 0 0,-4 0 0,-1 0 0,1 0 0,-1 0 0,1 0 0,-1 0 0,-3 3 0,-1 1 0,-6 0 0,-1-1 0,-4 0 0,1-2 0,-1 3 0,1-4 0,-1 0 0,1 0 0,-1 0 0,1 0 0,-1 0 0,1 0 0,-1 0 0,0 0 0,1 0 0,-4 0 0,2 0 0,-2 0 0,4 0 0,-5-4 0,3-1 0,-2-3 0,-1 0 0,3 1 0,-2-1 0,3 0 0,0 0 0,1 1 0,-1-1 0,4 1 0,-3 3 0,6-3 0,1 6 0,4-5 0,3 5 0,0-2 0,1 3 0,0 0 0,-1 0 0,1-4 0,-1 3 0,1-2 0,-1 3 0,0 0 0,0 0 0,0 0 0,-3 0 0,-1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5"/>
    </inkml:context>
    <inkml:brush xml:id="br0">
      <inkml:brushProperty name="width" value="0.1" units="cm"/>
      <inkml:brushProperty name="height" value="0.1" units="cm"/>
      <inkml:brushProperty name="color" value="#66CC00"/>
    </inkml:brush>
  </inkml:definitions>
  <inkml:trace contextRef="#ctx0" brushRef="#br0">33 0 24575,'0'19'0,"0"-1"0,0 21 0,0-12 0,0 18 0,0-17 0,0-1 0,0 0 0,0 6 0,0-9 0,0 8 0,0-4 0,0-4 0,0 13 0,0-13 0,0 9 0,0-5 0,0 5 0,0-5 0,0 5 0,0-5 0,0-1 0,0-4 0,0 3 0,0-8 0,0 3 0,0-4 0,0-1 0,0 1 0,0-4 0,0 2 0,0-2 0,0-1 0,0 4 0,0-7 0,0 6 0,0-6 0,0 2 0,0 1 0,0-4 0,0 4 0,0-4 0,0 3 0,0-2 0,0 6 0,0-6 0,0 6 0,0-2 0,0 8 0,0-3 0,0 4 0,0-1 0,0-3 0,0 3 0,0-4 0,0 0 0,-3-1 0,2-3 0,-3 3 0,4-4 0,0 5 0,-4-1 0,3-3 0,-2 3 0,3-4 0,0 1 0,-4 3 0,3-8 0,-3 4 0,4-5 0,0 1 0,0-1 0,0 1 0,0-1 0,0 1 0,0-1 0,0 5 0,0-4 0,0 4 0,0 0 0,0-4 0,0 8 0,0-4 0,0 1 0,0 3 0,0-4 0,0 5 0,0-5 0,0 4 0,0-7 0,0 6 0,0-6 0,0 2 0,0-3 0,0-1 0,0 1 0,0 0 0,0-1 0,0 1 0,0-1 0,0 1 0,0-1 0,0 1 0,0-1 0,0 1 0,0-1 0,0 1 0,0-1 0,0 1 0,0-1 0,-3 1 0,2-1 0,-2 1 0,3-1 0,0 0 0,0-3 0,0-1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6"/>
    </inkml:context>
    <inkml:brush xml:id="br0">
      <inkml:brushProperty name="width" value="0.1" units="cm"/>
      <inkml:brushProperty name="height" value="0.1" units="cm"/>
      <inkml:brushProperty name="color" value="#66CC00"/>
    </inkml:brush>
  </inkml:definitions>
  <inkml:trace contextRef="#ctx0" brushRef="#br0">0 1 24575,'0'20'0,"0"4"0,0 4 0,0-4 0,0 14 0,0-19 0,0 13 0,0-10 0,0 11 0,0-4 0,0-1 0,0 4 0,0-8 0,0 9 0,0-6 0,0 6 0,0-9 0,0 13 0,0-18 0,0 13 0,0-9 0,0-1 0,0 0 0,0-1 0,0-3 0,0 8 0,0-8 0,0 8 0,0-8 0,4 3 0,-3-4 0,2 0 0,2 4 0,-4-7 0,3 6 0,-4-7 0,0 4 0,0-1 0,0 1 0,0-1 0,0 1 0,0 0 0,0-1 0,0 1 0,0 0 0,0-1 0,0 1 0,0 0 0,0-1 0,0 1 0,0 0 0,0 4 0,0-7 0,0 6 0,0-7 0,0 3 0,0 1 0,0-4 0,0 2 0,0-2 0,0 4 0,0-5 0,0 4 0,0-8 0,0 8 0,0-3 0,0-1 0,0 0 0,0-1 0,0-2 0,0 2 0,0-3 0,0 0 0,0 3 0,0-2 0,0 2 0,0 1 0,0-4 0,0 4 0,0 0 0,0-4 0,0 4 0,0-1 0,0-2 0,0 2 0,0 1 0,0-4 0,0 4 0,0-4 0,0-1 0,0 1 0,0-1 0,0 1 0,0-1 0,0 1 0,0-1 0,0 1 0,0-1 0,0 1 0,0-1 0,0 1 0,0-1 0,0 1 0,0-1 0,0 1 0,0-1 0,0 0 0,0 0 0,0 1 0,0-4 0,0-1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7"/>
    </inkml:context>
    <inkml:brush xml:id="br0">
      <inkml:brushProperty name="width" value="0.1" units="cm"/>
      <inkml:brushProperty name="height" value="0.1" units="cm"/>
      <inkml:brushProperty name="color" value="#66CC00"/>
    </inkml:brush>
  </inkml:definitions>
  <inkml:trace contextRef="#ctx0" brushRef="#br0">1049 0 24575,'-4'15'0,"-3"-1"0,3-7 0,-4 1 0,-3 0 0,2 3 0,-7-1 0,3 5 0,-4-2 0,0 0 0,4 3 0,-3-7 0,3 7 0,0-7 0,-2 6 0,2-6 0,0 7 0,-3-7 0,3 3 0,0 0 0,-3-2 0,7 1 0,-3-3 0,5 0 0,-1-1 0,1 1 0,-1-1 0,-4 1 0,3 4 0,-3-3 0,4 2 0,1-3 0,-5 0 0,3-1 0,-2 1 0,3 0 0,0-1 0,1 1 0,-1-1 0,1 1 0,-1-1 0,1-3 0,2 3 0,-1-6 0,5 5 0,-6-5 0,6 6 0,-6-6 0,7 5 0,-7-2 0,3 4 0,-4-1 0,1 1 0,2-1 0,-1 1 0,1-1 0,-2 1 0,-1-1 0,0 1 0,1-1 0,-1 1 0,1-1 0,-1 1 0,0-1 0,4 1 0,-3-1 0,3 1 0,-4 0 0,1-1 0,2 1 0,2-1 0,0-3 0,2 3 0,-6-6 0,3 2 0,-3-3 0,-3-4 0,2 0 0,-4 0 0,5-3 0,-5 2 0,4-2 0,-8-2 0,3 1 0,0 0 0,-2 0 0,6 3 0,-3-2 0,1 3 0,2-4 0,-3 3 0,8-1 0,-3 5 0,3-6 0,-4 6 0,1-6 0,-1 6 0,0-5 0,1 5 0,-1-6 0,0 6 0,4-6 0,-3 7 0,3-7 0,-4 6 0,1-6 0,0 7 0,3-7 0,-3 6 0,3-2 0,0 0 0,-2-1 0,2-3 0,-4 3 0,1-3 0,0 3 0,-1 0 0,4-3 0,-3 6 0,6-5 0,-6 5 0,4-2 0,-5-4 0,1 5 0,-1-8 0,0 6 0,1 0 0,3-3 0,-3 6 0,6-6 0,-6 6 0,6-5 0,-2 2 0,3 0 0,0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8"/>
    </inkml:context>
    <inkml:brush xml:id="br0">
      <inkml:brushProperty name="width" value="0.1" units="cm"/>
      <inkml:brushProperty name="height" value="0.1" units="cm"/>
      <inkml:brushProperty name="color" value="#66CC00"/>
    </inkml:brush>
  </inkml:definitions>
  <inkml:trace contextRef="#ctx0" brushRef="#br0">319 0 24575,'-13'4'0,"0"0"0,9 3 0,-4-2 0,-3 5 0,3-6 0,-3 7 0,-1-3 0,4-4 0,-4 3 0,5-3 0,-1 4 0,0-1 0,1-2 0,-1 1 0,-4-1 0,4-1 0,-4 3 0,4-6 0,1 6 0,-1-3 0,1 0 0,-1 2 0,1-5 0,0 2 0,0-3 0,0 0 0,-1 0 0,1 0 0,-1 0 0,1 0 0,-1 0 0,0 0 0,1 0 0,-1-3 0,1 2 0,-1-3 0,4 1 0,1 2 0,3-2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9"/>
    </inkml:context>
    <inkml:brush xml:id="br0">
      <inkml:brushProperty name="width" value="0.1" units="cm"/>
      <inkml:brushProperty name="height" value="0.1" units="cm"/>
      <inkml:brushProperty name="color" value="#66CC00"/>
    </inkml:brush>
  </inkml:definitions>
  <inkml:trace contextRef="#ctx0" brushRef="#br0">90 1 24575,'0'11'0,"0"0"0,0-4 0,0 4 0,0-3 0,0 3 0,0-4 0,0 1 0,0-1 0,0 5 0,0-4 0,0 4 0,0-4 0,0-1 0,0 1 0,0-1 0,0 1 0,0-1 0,0 0 0,0 1 0,0-1 0,0 0 0,0 0 0,0 0 0,0 1 0,0-1 0,0 0 0,0 1 0,-3-4 0,-1-1 0,-3-3 0,3-4 0,-3 0 0,3-3 0,-4-1 0,1 0 0,-1 1 0,1-1 0,-1 0 0,0 4 0,4-3 0,-3 6 0,6-5 0,-2 5 0,3-3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2.878"/>
    </inkml:context>
    <inkml:brush xml:id="br0">
      <inkml:brushProperty name="width" value="0.35" units="cm"/>
      <inkml:brushProperty name="height" value="0.35" units="cm"/>
      <inkml:brushProperty name="color" value="#FFFFFF"/>
    </inkml:brush>
  </inkml:definitions>
  <inkml:trace contextRef="#ctx0" brushRef="#br0">599 0 24575,'0'24'0,"0"-4"0,0-13 0,0 1 0,0 2 0,0-1 0,0 2 0,0 0 0,-3-3 0,2 2 0,-6 1 0,3-3 0,0 2 0,-3-2 0,3-1 0,-3 0 0,-4 0 0,7 1 0,-2-1 0,-1 0 0,5 0 0,-7 0 0,4 0 0,2 1 0,-8-1 0,10 0 0,-10 1 0,7-1 0,-3-3 0,-3 5 0,1-4 0,-1 5 0,3-3 0,-1 1 0,4-2 0,-2 1 0,2 0 0,-4 1 0,4 2 0,-3-5 0,3 5 0,-3-7 0,-1 4 0,0 1 0,1-1 0,-1 0 0,1 1 0,-1-4 0,0 3 0,1 0 0,-1 2 0,4 1 0,1-3 0,3 4 0,3-3 0,2 7 0,-1-2 0,3-1 0,-2 9 0,3-8 0,1 9 0,-4-6 0,2 1 0,-2 0 0,-1-1 0,4 1 0,-7 0 0,2-1 0,1 1 0,-3 0 0,3-1 0,-4 6 0,3-4 0,-2 3 0,3-4 0,-4-1 0,0-3 0,4 2 0,-3-2 0,2 4 0,-3-1 0,0 1 0,0 0 0,0 4 0,0-7 0,0 6 0,0-7 0,0-1 0,0 0 0,0-4 0,0 2 0,-10-5 0,0 2 0,-5-7 0,0 0 0,-3 0 0,0 0 0,-8 0 0,3 0 0,-4 0 0,-6 0 0,4 0 0,-4 0 0,5 0 0,1 0 0,-1-4 0,6 3 0,0-7 0,9 7 0,2-3 0,3 1 0,39 2 0,-13-2 0,45 8 0,-28 1 0,18 4 0,-6 1 0,7 4 0,0-3 0,-7 8 0,-1-9 0,-6 3 0,0 1 0,-6-5 0,-1 4 0,-5-5 0,-10-4 0,2 3 0,-11-7 0,3 3 0,-5-4 0,1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30"/>
    </inkml:context>
    <inkml:brush xml:id="br0">
      <inkml:brushProperty name="width" value="0.1" units="cm"/>
      <inkml:brushProperty name="height" value="0.1" units="cm"/>
      <inkml:brushProperty name="color" value="#66CC00"/>
    </inkml:brush>
  </inkml:definitions>
  <inkml:trace contextRef="#ctx0" brushRef="#br0">1 140 24575,'0'-11'0,"0"1"0,0 3 0,0-5 0,0 4 0,0-4 0,0 4 0,0 1 0,3 2 0,-2-1 0,2 2 0,-3-3 0,3 3 0,-2-2 0,3 2 0,-4-4 0,0-2 0,0 6 0,0-2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3:43.678"/>
    </inkml:context>
    <inkml:brush xml:id="br0">
      <inkml:brushProperty name="width" value="0.35" units="cm"/>
      <inkml:brushProperty name="height" value="0.35" units="cm"/>
      <inkml:brushProperty name="color" value="#FFFFFF"/>
    </inkml:brush>
  </inkml:definitions>
  <inkml:trace contextRef="#ctx0" brushRef="#br0">0 350 24575,'0'-31'0,"0"4"0,0 10 0,0 1 0,0 0 0,0 3 0,0-2 0,0 6 0,0-3 0,0 1 0,0 2 0,0-3 0,0 1 0,0 2 0,0-3 0,0 0 0,0 4 0,0-4 0,0 0 0,0 4 0,0-4 0,0 5 0,0-4 0,0 3 0,0-2 0,0-1 0,0 3 0,0-3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3:46.900"/>
    </inkml:context>
    <inkml:brush xml:id="br0">
      <inkml:brushProperty name="width" value="0.35" units="cm"/>
      <inkml:brushProperty name="height" value="0.35" units="cm"/>
      <inkml:brushProperty name="color" value="#FFFFFF"/>
    </inkml:brush>
  </inkml:definitions>
  <inkml:trace contextRef="#ctx0" brushRef="#br0">21 1 24575,'24'0'0,"-4"0"0,-13 0 0,0 0 0,4 0 0,-3 0 0,3 0 0,-1 0 0,-5 6 0,1 2 0,-6 2 0,0 1 0,0-4 0,0 8 0,0-5 0,0 9 0,0-7 0,-4 5 0,3 0 0,-6-1 0,2 1 0,1 0 0,-4-1 0,3 1 0,-3-5 0,0 4 0,0-3 0,3-1 0,-2 0 0,2-1 0,-2-2 0,-2 7 0,2-8 0,2 4 0,-2-5 0,3 1 0,0-1 0,-3 1 0,3-1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5:18.826"/>
    </inkml:context>
    <inkml:brush xml:id="br0">
      <inkml:brushProperty name="width" value="0.1" units="cm"/>
      <inkml:brushProperty name="height" value="0.1" units="cm"/>
    </inkml:brush>
  </inkml:definitions>
  <inkml:trace contextRef="#ctx0" brushRef="#br0">1 0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5:22.784"/>
    </inkml:context>
    <inkml:brush xml:id="br0">
      <inkml:brushProperty name="width" value="0.1" units="cm"/>
      <inkml:brushProperty name="height" value="0.1" units="cm"/>
    </inkml:brush>
  </inkml:definitions>
  <inkml:trace contextRef="#ctx0" brushRef="#br0">0 1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5:24.753"/>
    </inkml:context>
    <inkml:brush xml:id="br0">
      <inkml:brushProperty name="width" value="0.1" units="cm"/>
      <inkml:brushProperty name="height" value="0.1" units="cm"/>
    </inkml:brush>
  </inkml:definitions>
  <inkml:trace contextRef="#ctx0" brushRef="#br0">0 1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6:08.717"/>
    </inkml:context>
    <inkml:brush xml:id="br0">
      <inkml:brushProperty name="width" value="0.35" units="cm"/>
      <inkml:brushProperty name="height" value="0.35" units="cm"/>
      <inkml:brushProperty name="color" value="#FFFFFF"/>
    </inkml:brush>
  </inkml:definitions>
  <inkml:trace contextRef="#ctx0" brushRef="#br0">629 398 24575,'0'35'0,"0"-7"0,0-7 0,0-4 0,0-1 0,0 1 0,0 0 0,0 4 0,0-3 0,0 3 0,0 1 0,0-4 0,-4 3 0,3 0 0,-3-3 0,4 4 0,0-6 0,0 1 0,-4 0 0,3-1 0,-2 1 0,3 0 0,-4-5 0,3 0 0,-2-1 0,3-2 0,0 3 0,-3-5 0,2 1 0,-3 2 0,4-1 0,0 2 0,0 0 0,-3-3 0,2 7 0,-2-7 0,3 4 0,0-1 0,0-2 0,0 3 0,0-5 0,0 4 0,0-3 0,0 3 0,0 0 0,-6-6 0,-7 1 0,-3-6 0,-9 0 0,7 0 0,-8 0 0,3 0 0,-4 0 0,4 0 0,-3-4 0,8-4 0,-4-6 0,5-7 0,-1-2 0,0-4 0,-1-6 0,3-8 0,-3-1 0,8-10 0,-4 4 0,4 1 0,5-6 0,2 6 0,4-1 0,-5-4 0,4 4 0,-4 0 0,5-19 0,0 27 0,0-25 0,0 23 0,0-6 0,0 7 0,0 8 0,0 11 0,0 0 0,0 5 0,0 5 0,0 0 0,-4 48 0,-1-17 0,-4 42 0,-1-27 0,0 12 0,-1 8 0,5-4 0,-5 24 0,5-16 0,-1 6 0,-3 2 0,3-10 0,-4 7 0,4-2 0,-2-14 0,4-1 0,-5-12 0,4-1 0,-1-10 0,6-2 0,-7-4 0,7-4 0,-3 2 0,4-6 0,-3 6 0,2-6 0,-3 7 0,4-8 0,0 4 0,0-1 0,0-2 0,0 2 0,0-3 0,0 3 0,0-3 0,-3 3 0,2-3 0,-3 3 0,4-2 0,0 2 0,0-3 0,0 3 0,0-3 0,0 3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6:10.386"/>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6:21.615"/>
    </inkml:context>
    <inkml:brush xml:id="br0">
      <inkml:brushProperty name="width" value="0.35" units="cm"/>
      <inkml:brushProperty name="height" value="0.35" units="cm"/>
      <inkml:brushProperty name="color" value="#FFFFFF"/>
    </inkml:brush>
  </inkml:definitions>
  <inkml:trace contextRef="#ctx0" brushRef="#br0">725 1264 24575,'-38'0'0,"6"0"0,11 0 0,4 0 0,0 0 0,1 0 0,-6 0 0,-1 0 0,-4 0 0,-1 0 0,-5 0 0,-1 0 0,0 0 0,1 0 0,0 0 0,8 0 0,-6 0 0,13 0 0,-4 0 0,5 0 0,5 0 0,-4-3 0,7 2 0,-6-7 0,6 7 0,-3-2 0,5-1 0,-1 3 0,-3-2 0,2 0 0,-2 2 0,4-3 0,-4 1 0,2 2 0,-2-2 0,4-1 0,-1 4 0,4-14 0,1 9 0,3-9 0,0-1 0,0 1 0,4-6 0,0 3 0,4 1 0,5-6 0,0 4 0,1-8 0,3 3 0,2-5 0,1 0 0,7 3 0,-8 4 0,7 2 0,-8 2 0,8-1 0,-3 5 0,4-1 0,0 9 0,6-3 0,-4 7 0,9-4 0,-9 5 0,10 0 0,-5 0 0,0 0 0,-1 0 0,-10 4 0,3 5 0,-12 0 0,2 3 0,-9-4 0,1 3 0,0-2 0,-4 2 0,0-3 0,-4-1 0,0 4 0,0-2 0,0 1 0,0 1 0,0-3 0,0 3 0,0 0 0,0-3 0,-3 3 0,-12-7 0,4-1 0,-11-3 0,13 0 0,-6 0 0,2 0 0,-5-12 0,5 1 0,-4-15 0,4 8 0,-2-8 0,-2-3 0,7 1 0,0-11 0,2 10 0,2-9 0,1 3 0,-4-11 0,7 5 0,-2-6 0,4 8 0,0-1 0,0 0 0,0 5 0,0 2 0,-5 0 0,4 9 0,-3-8 0,0 14 0,3-3 0,-7 4 0,7 0 0,-2 1 0,-1-1 0,-1 0 0,1 0 0,-4 1 0,3-1 0,1 0 0,-4-4 0,7 7 0,-3-7 0,0 8 0,3 1 0,-3 0 0,4 4 0,-3 1 0,-9 21 0,2 0 0,-25 39 0,17-16 0,-21 18 0,18-21 0,-10 8 0,11-8 0,-11 9 0,10-8 0,-4-1 0,11-7 0,-3 1 0,3-6 0,0 5 0,2-10 0,3 5 0,1-5 0,-1-1 0,1-3 0,3 2 0,2-2 0,0 0 0,2 2 0,-3-2 0,1-1 0,2 4 0,-2-7 0,3 2 0,0-3 0,16-43 0,-3 10 0,14-36 0,13-4 0,-10 12 0,17-20 0,-15 24 0,-5 2 0,-3 11 0,-5 3 0,-1 11 0,-4 0 0,-3 10 0,-3 0 0,0 8 0,-1 0 0,4 4 0,1 0 0,4 0 0,1 0 0,0 0 0,-1 4 0,1 1 0,0 7 0,-4 0 0,2 1 0,-5 3 0,1-7 0,-6 3 0,1-5 0,-5 1 0,3 3 0,-4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07:28.977"/>
    </inkml:context>
    <inkml:brush xml:id="br0">
      <inkml:brushProperty name="width" value="0.35" units="cm"/>
      <inkml:brushProperty name="height" value="0.35" units="cm"/>
      <inkml:brushProperty name="color" value="#FFFFFF"/>
    </inkml:brush>
  </inkml:definitions>
  <inkml:trace contextRef="#ctx0" brushRef="#br0">1 253 24575,'28'0'0,"-3"0"0,-13 0 0,-1 0 0,-4 0 0,3 0 0,-2 0 0,2 0 0,1 0 0,-3 0 0,2 0 0,1 0 0,-2 3 0,6-2 0,-7 5 0,4-5 0,-5 3 0,1-1 0,3-2 0,-3 2 0,2 0 0,1 1 0,-3 0 0,3 3 0,-4-6 0,3 2 0,-2 0 0,2-2 0,-3 6 0,0-3 0,4 3 0,-3 1 0,3-4 0,-4 3 0,5-3 0,1 4 0,-1 0 0,0-3 0,-5 2 0,1-3 0,-1 0 0,1 3 0,3-7 0,-3 7 0,3-6 0,-4 6 0,1-3 0,-1 0 0,1 3 0,3-3 0,-2 0 0,2 4 0,-3-8 0,-1 7 0,5-6 0,-4 6 0,4-7 0,-4 7 0,-1-6 0,4 9 0,-4-5 0,4 2 0,-4-1 0,0-2 0,4 3 0,-3 1 0,3-4 0,-4 3 0,1-3 0,-1 0 0,1 3 0,-1-3 0,1 3 0,-1 1 0,1-4 0,3 3 0,-6-3 0,5 3 0,-10 3 0,3-3 0,-7-43 0,-1 16 0,-10-45 0,5 36 0,-4-9 0,-4-3 0,7 5 0,-6 1 0,8 13 0,-3 9 0,2-3 0,-2 7 0,4-2 0,1 3 0,3 0 0,-3 1 0,2-5 0,-3-1 0,0 1 0,-4-4 0,3 3 0,-3-4 0,3-4 0,-3 3 0,6 0 0,-5 3 0,6 9 0,1-4 0,-3 2 0,3 3 0,-3-1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5.766"/>
    </inkml:context>
    <inkml:brush xml:id="br0">
      <inkml:brushProperty name="width" value="0.35" units="cm"/>
      <inkml:brushProperty name="height" value="0.35" units="cm"/>
      <inkml:brushProperty name="color" value="#FFFFFF"/>
    </inkml:brush>
  </inkml:definitions>
  <inkml:trace contextRef="#ctx0" brushRef="#br0">1 0 24575,'0'29'0,"0"5"0,0-25 0,0 8 0,0-1 0,0-6 0,0 15 0,0-11 0,0 7 0,0 6 0,0-8 0,0 13 0,4-9 0,5 4 0,1-4 0,3 3 0,-5-8 0,1-1 0,-1-1 0,4-4 0,-4 1 0,4 3 0,-4-8 0,0 4 0,-1-5 0,-2 1 0,1-1 0,2 1 0,0-4 0,3-1 0,-4 0 0,4-2 0,-3 6 0,3-3 0,-4 0 0,0 2 0,0-2 0,4 3 0,-3 1 0,3-4 0,-4 3 0,1-6 0,-1 5 0,1-2 0,2 0 0,-2 0 0,3-4 0,0 0 0,0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07:31.488"/>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2.878"/>
    </inkml:context>
    <inkml:brush xml:id="br0">
      <inkml:brushProperty name="width" value="0.35" units="cm"/>
      <inkml:brushProperty name="height" value="0.35" units="cm"/>
      <inkml:brushProperty name="color" value="#FFFFFF"/>
    </inkml:brush>
  </inkml:definitions>
  <inkml:trace contextRef="#ctx0" brushRef="#br0">599 0 24575,'0'24'0,"0"-4"0,0-13 0,0 1 0,0 2 0,0-1 0,0 2 0,0 0 0,-3-3 0,2 2 0,-6 1 0,3-3 0,0 2 0,-3-2 0,3-1 0,-3 0 0,-4 0 0,7 1 0,-2-1 0,-1 0 0,5 0 0,-7 0 0,4 0 0,2 1 0,-8-1 0,10 0 0,-10 1 0,7-1 0,-3-3 0,-3 5 0,1-4 0,-1 5 0,3-3 0,-1 1 0,4-2 0,-2 1 0,2 0 0,-4 1 0,4 2 0,-3-5 0,3 5 0,-3-7 0,-1 4 0,0 1 0,1-1 0,-1 0 0,1 1 0,-1-4 0,0 3 0,1 0 0,-1 2 0,4 1 0,1-3 0,3 4 0,3-3 0,2 7 0,-1-2 0,3-1 0,-2 9 0,3-8 0,1 9 0,-4-6 0,2 1 0,-2 0 0,-1-1 0,4 1 0,-7 0 0,2-1 0,1 1 0,-3 0 0,3-1 0,-4 6 0,3-4 0,-2 3 0,3-4 0,-4-1 0,0-3 0,4 2 0,-3-2 0,2 4 0,-3-1 0,0 1 0,0 0 0,0 4 0,0-7 0,0 6 0,0-7 0,0-1 0,0 0 0,0-4 0,0 2 0,-10-5 0,0 2 0,-5-7 0,0 0 0,-3 0 0,0 0 0,-8 0 0,3 0 0,-4 0 0,-6 0 0,4 0 0,-4 0 0,5 0 0,1 0 0,-1-4 0,6 3 0,0-7 0,9 7 0,2-3 0,3 1 0,39 2 0,-13-2 0,45 8 0,-28 1 0,18 4 0,-6 1 0,7 4 0,0-3 0,-7 8 0,-1-9 0,-6 3 0,0 1 0,-6-5 0,-1 4 0,-5-5 0,-10-4 0,2 3 0,-11-7 0,3 3 0,-5-4 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5.766"/>
    </inkml:context>
    <inkml:brush xml:id="br0">
      <inkml:brushProperty name="width" value="0.35" units="cm"/>
      <inkml:brushProperty name="height" value="0.35" units="cm"/>
      <inkml:brushProperty name="color" value="#FFFFFF"/>
    </inkml:brush>
  </inkml:definitions>
  <inkml:trace contextRef="#ctx0" brushRef="#br0">1 0 24575,'0'29'0,"0"5"0,0-25 0,0 8 0,0-1 0,0-6 0,0 15 0,0-11 0,0 7 0,0 6 0,0-8 0,0 13 0,4-9 0,5 4 0,1-4 0,3 3 0,-5-8 0,1-1 0,-1-1 0,4-4 0,-4 1 0,4 3 0,-4-8 0,0 4 0,-1-5 0,-2 1 0,1-1 0,2 1 0,0-4 0,3-1 0,-4 0 0,4-2 0,-3 6 0,3-3 0,-4 0 0,0 2 0,0-2 0,4 3 0,-3 1 0,3-4 0,-4 3 0,1-6 0,-1 5 0,1-2 0,2 0 0,-2 0 0,3-4 0,0 0 0,0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6.905"/>
    </inkml:context>
    <inkml:brush xml:id="br0">
      <inkml:brushProperty name="width" value="0.35" units="cm"/>
      <inkml:brushProperty name="height" value="0.35" units="cm"/>
      <inkml:brushProperty name="color" value="#FFFFFF"/>
    </inkml:brush>
  </inkml:definitions>
  <inkml:trace contextRef="#ctx0" brushRef="#br0">178 1 24575,'-39'0'0,"2"0"0,15 0 0,0 0 0,6 0 0,-1 0 0,4 0 0,5 0 0,4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0.553"/>
    </inkml:context>
    <inkml:brush xml:id="br0">
      <inkml:brushProperty name="width" value="0.35" units="cm"/>
      <inkml:brushProperty name="height" value="0.35" units="cm"/>
      <inkml:brushProperty name="color" value="#EAF2F9"/>
    </inkml:brush>
  </inkml:definitions>
  <inkml:trace contextRef="#ctx0" brushRef="#br0">114 1 24575,'-25'3'0,"4"1"0,14 4 0,-1-4 0,1 3 0,-1-3 0,0 3 0,1-3 0,-1 3 0,1-3 0,-1 4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4.921"/>
    </inkml:context>
    <inkml:brush xml:id="br0">
      <inkml:brushProperty name="width" value="0.35" units="cm"/>
      <inkml:brushProperty name="height" value="0.35" units="cm"/>
      <inkml:brushProperty name="color" value="#EAF2F9"/>
    </inkml:brush>
  </inkml:definitions>
  <inkml:trace contextRef="#ctx0" brushRef="#br0">344 457 24575,'-24'0'0,"4"0"0,16-3 0,-2 2 0,-2-8 0,-4 0 0,0-3 0,1 1 0,4 4 0,-1-1 0,1 0 0,2 1 0,-1-1 0,1-2 0,-2 1 0,-1-1 0,1 2 0,-1 0 0,0 1 0,0-5 0,1 3 0,-6-7 0,5 8 0,-4-4 0,5 4 0,-1 1 0,0-1 0,1 1 0,-1-1 0,0 0 0,4 1 0,-3-1 0,3 0 0,-4 1 0,1-1 0,2 0 0,-1 1 0,2-1 0,0-2 0,0 2 0,4-3 0,0 1 0,0-3 0,-7 1 0,5 0 0,-5 4 0,7 0 0,-4-2 0,4 2 0,-4-3 0,4 1 0,0 2 0,0-3 0,0 4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6.959"/>
    </inkml:context>
    <inkml:brush xml:id="br0">
      <inkml:brushProperty name="width" value="0.35" units="cm"/>
      <inkml:brushProperty name="height" value="0.35" units="cm"/>
      <inkml:brushProperty name="color" value="#EAF2F9"/>
    </inkml:brush>
  </inkml:definitions>
  <inkml:trace contextRef="#ctx0" brushRef="#br0">1 0 24575,'15'20'0,"0"1"0,-8-13 0,1 4 0,-4-4 0,3-1 0,-3 1 0,0-1 0,3 4 0,-6-3 0,2 3 0,1-4 0,0 0 0,3 1 0,0-1 0,0 0 0,0 0 0,1-3 0,3 3 0,-2-3 0,2 1 0,-3 1 0,-1-5 0,1 2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21.236"/>
    </inkml:context>
    <inkml:brush xml:id="br0">
      <inkml:brushProperty name="width" value="0.35" units="cm"/>
      <inkml:brushProperty name="height" value="0.35" units="cm"/>
      <inkml:brushProperty name="color" value="#EAF2F9"/>
    </inkml:brush>
  </inkml:definitions>
  <inkml:trace contextRef="#ctx0" brushRef="#br0">1 1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58.850"/>
    </inkml:context>
    <inkml:brush xml:id="br0">
      <inkml:brushProperty name="width" value="0.35" units="cm"/>
      <inkml:brushProperty name="height" value="0.35" units="cm"/>
      <inkml:brushProperty name="color" value="#FFFFFF"/>
    </inkml:brush>
  </inkml:definitions>
  <inkml:trace contextRef="#ctx0" brushRef="#br0">871 1 24575,'-30'0'0,"1"0"0,17 0 0,-5 0 0,4 0 0,-3 0 0,4 0 0,-1 0 0,-3 0 0,8 0 0,-8 0 0,7 0 0,-2 0 0,-1 0 0,3 0 0,-2 0 0,3 0 0,-3 0 0,3 0 0,-3 0 0,-1 0 0,3 0 0,-2 0 0,3 0 0,-7 0 0,5 0 0,-5 0 0,8 0 0,-1 0 0,-4 0 0,4 0 0,-11 0 0,-6 0 0,6 0 0,-3 3 0,14-2 0,-3 6 0,2-6 0,-3 2 0,5 1 0,-1-3 0,-7 2 0,5 0 0,-5-2 0,8 2 0,-1-3 0,-3 4 0,2-3 0,-1 5 0,2-5 0,1 5 0,-4-1 0,3 2 0,-3 0 0,-1 1 0,4 0 0,-4 0 0,4-1 0,-4 1 0,4 0 0,-4-1 0,0 1 0,4 0 0,-8 0 0,7 0 0,-2 0 0,3 3 0,0-2 0,0 2 0,0-3 0,1-1 0,-1 1 0,4-1 0,-3 1 0,3 3 0,0-3 0,-3 3 0,6-3 0,-3-1 0,1 4 0,2-3 0,-2 3 0,3 0 0,0-2 0,0 5 0,0-5 0,0 3 0,0-1 0,0-2 0,0 6 0,0-6 0,0 6 0,0-2 0,0 0 0,0 2 0,3-6 0,-2 7 0,6-4 0,-3 1 0,5 2 0,-2-6 0,1 7 0,0-8 0,0 8 0,0-4 0,0 1 0,0 3 0,4-8 0,-3 4 0,3 0 0,0-3 0,-3 3 0,6-4 0,-6-1 0,6 2 0,-6-2 0,6 2 0,-6-5 0,7 3 0,-4-6 0,1 6 0,3-2 0,-4-1 0,5 3 0,-5-2 0,4-1 0,-3 3 0,3-2 0,-3-1 0,2 4 0,-6-7 0,7 3 0,-8-4 0,8 0 0,-8 0 0,8 0 0,-7 0 0,6 0 0,-2 0 0,3 0 0,1 0 0,0 0 0,-1 0 0,-3 0 0,3 0 0,-4 0 0,5 0 0,-1 0 0,1 0 0,-4 0 0,2 0 0,-2 0 0,4 0 0,-5-4 0,4 3 0,-4-6 0,1 6 0,3-6 0,-4 2 0,1-3 0,3 3 0,-4-2 0,1 3 0,2-1 0,-6-2 0,2 7 0,-3-4 0,0 1 0,2 2 0,-1-6 0,1 6 0,-2-2 0,-1 0 0,4-2 0,2-3 0,-2 4 0,5-4 0,-3 4 0,3-8 0,1 2 0,0-6 0,-5 7 0,4-6 0,-8 6 0,8-7 0,-7 8 0,2-8 0,-3 3 0,0 0 0,1-2 0,-2 6 0,2-7 0,-2 8 0,-2-8 0,1 7 0,-5-3 0,3 1 0,-4 2 0,3-3 0,-2 5 0,2-1 0,-3-3 0,0 3 0,0-3 0,0 0 0,0 2 0,0-2 0,0 0 0,0-2 0,0 1 0,0-3 0,-3 6 0,-6-3 0,0 0 0,-6 3 0,1-3 0,-2 3 0,-1 1 0,0-1 0,0 5 0,1-4 0,-1 7 0,0-3 0,-4 4 0,-2 0 0,-5 0 0,1 0 0,-6 0 0,4 0 0,-10 0 0,5 0 0,0 0 0,1 0 0,5 0 0,1 5 0,4-1 0,1 5 0,6-4 0,-1 2 0,4-3 0,-3 4 0,8 0 0,-4 0 0,4-1 0,1 1 0,-1 0 0,1-4 0,-1 6 0,0-5 0,4 5 0,28-6 0,-5-1 0,29-3 0,-19 0 0,27 5 0,-23 0 0,18 0 0,-24 3 0,-4-7 0,-6 7 0,-5-7 0,-4 2 0,-1 0 0,-3 7 0,0-1 0,-1 1 0,8-7 0,7-3 0,8 0 0,1 0 0,-4 0 0,-6 0 0,-1 0 0,-8 0 0,4 0 0,-5 0 0,-30-16 0,20 12 0,-25-13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8:00.348"/>
    </inkml:context>
    <inkml:brush xml:id="br0">
      <inkml:brushProperty name="width" value="0.35" units="cm"/>
      <inkml:brushProperty name="height" value="0.35" units="cm"/>
      <inkml:brushProperty name="color" value="#FFFFFF"/>
    </inkml:brush>
  </inkml:definitions>
  <inkml:trace contextRef="#ctx0" brushRef="#br0">1 0 24575,'53'0'0,"-4"0"0,-27 0 0,4 0 0,-12 0 0,3 0 0,-6 0 0,-6 0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4:36.905"/>
    </inkml:context>
    <inkml:brush xml:id="br0">
      <inkml:brushProperty name="width" value="0.35" units="cm"/>
      <inkml:brushProperty name="height" value="0.35" units="cm"/>
      <inkml:brushProperty name="color" value="#FFFFFF"/>
    </inkml:brush>
  </inkml:definitions>
  <inkml:trace contextRef="#ctx0" brushRef="#br0">178 1 24575,'-39'0'0,"2"0"0,15 0 0,0 0 0,6 0 0,-1 0 0,4 0 0,5 0 0,4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7"/>
    </inkml:context>
    <inkml:brush xml:id="br0">
      <inkml:brushProperty name="width" value="0.35" units="cm"/>
      <inkml:brushProperty name="height" value="0.35" units="cm"/>
      <inkml:brushProperty name="color" value="#EAF2F9"/>
    </inkml:brush>
  </inkml:definitions>
  <inkml:trace contextRef="#ctx0" brushRef="#br0">114 1 24575,'-25'3'0,"4"1"0,14 4 0,-1-4 0,1 3 0,-1-3 0,0 3 0,1-3 0,-1 3 0,1-3 0,-1 4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8"/>
    </inkml:context>
    <inkml:brush xml:id="br0">
      <inkml:brushProperty name="width" value="0.35" units="cm"/>
      <inkml:brushProperty name="height" value="0.35" units="cm"/>
      <inkml:brushProperty name="color" value="#EAF2F9"/>
    </inkml:brush>
  </inkml:definitions>
  <inkml:trace contextRef="#ctx0" brushRef="#br0">344 457 24575,'-24'0'0,"4"0"0,16-3 0,-2 2 0,-2-8 0,-4 0 0,0-3 0,1 1 0,4 4 0,-1-1 0,1 0 0,2 1 0,-1-1 0,1-2 0,-2 1 0,-1-1 0,1 2 0,-1 0 0,0 1 0,0-5 0,1 3 0,-6-7 0,5 8 0,-4-4 0,5 4 0,-1 1 0,0-1 0,1 1 0,-1-1 0,0 0 0,4 1 0,-3-1 0,3 0 0,-4 1 0,1-1 0,2 0 0,-1 1 0,2-1 0,0-2 0,0 2 0,4-3 0,0 1 0,0-3 0,-7 1 0,5 0 0,-5 4 0,7 0 0,-4-2 0,4 2 0,-4-3 0,4 1 0,0 2 0,0-3 0,0 4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19"/>
    </inkml:context>
    <inkml:brush xml:id="br0">
      <inkml:brushProperty name="width" value="0.35" units="cm"/>
      <inkml:brushProperty name="height" value="0.35" units="cm"/>
      <inkml:brushProperty name="color" value="#EAF2F9"/>
    </inkml:brush>
  </inkml:definitions>
  <inkml:trace contextRef="#ctx0" brushRef="#br0">1 0 24575,'15'20'0,"0"1"0,-8-13 0,1 4 0,-4-4 0,3-1 0,-3 1 0,0-1 0,3 4 0,-6-3 0,2 3 0,1-4 0,0 0 0,3 1 0,0-1 0,0 0 0,0 0 0,1-3 0,3 3 0,-2-3 0,2 1 0,-3 1 0,-1-5 0,1 2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0"/>
    </inkml:context>
    <inkml:brush xml:id="br0">
      <inkml:brushProperty name="width" value="0.35" units="cm"/>
      <inkml:brushProperty name="height" value="0.35" units="cm"/>
      <inkml:brushProperty name="color" value="#EAF2F9"/>
    </inkml:brush>
  </inkml:definitions>
  <inkml:trace contextRef="#ctx0" brushRef="#br0">1 1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1"/>
    </inkml:context>
    <inkml:brush xml:id="br0">
      <inkml:brushProperty name="width" value="0.35" units="cm"/>
      <inkml:brushProperty name="height" value="0.35" units="cm"/>
      <inkml:brushProperty name="color" value="#FFFFFF"/>
    </inkml:brush>
  </inkml:definitions>
  <inkml:trace contextRef="#ctx0" brushRef="#br0">871 1 24575,'-30'0'0,"1"0"0,17 0 0,-5 0 0,4 0 0,-3 0 0,4 0 0,-1 0 0,-3 0 0,8 0 0,-8 0 0,7 0 0,-2 0 0,-1 0 0,3 0 0,-2 0 0,3 0 0,-3 0 0,3 0 0,-3 0 0,-1 0 0,3 0 0,-2 0 0,3 0 0,-7 0 0,5 0 0,-5 0 0,8 0 0,-1 0 0,-4 0 0,4 0 0,-11 0 0,-6 0 0,6 0 0,-3 3 0,14-2 0,-3 6 0,2-6 0,-3 2 0,5 1 0,-1-3 0,-7 2 0,5 0 0,-5-2 0,8 2 0,-1-3 0,-3 4 0,2-3 0,-1 5 0,2-5 0,1 5 0,-4-1 0,3 2 0,-3 0 0,-1 1 0,4 0 0,-4 0 0,4-1 0,-4 1 0,4 0 0,-4-1 0,0 1 0,4 0 0,-8 0 0,7 0 0,-2 0 0,3 3 0,0-2 0,0 2 0,0-3 0,1-1 0,-1 1 0,4-1 0,-3 1 0,3 3 0,0-3 0,-3 3 0,6-3 0,-3-1 0,1 4 0,2-3 0,-2 3 0,3 0 0,0-2 0,0 5 0,0-5 0,0 3 0,0-1 0,0-2 0,0 6 0,0-6 0,0 6 0,0-2 0,0 0 0,0 2 0,3-6 0,-2 7 0,6-4 0,-3 1 0,5 2 0,-2-6 0,1 7 0,0-8 0,0 8 0,0-4 0,0 1 0,0 3 0,4-8 0,-3 4 0,3 0 0,0-3 0,-3 3 0,6-4 0,-6-1 0,6 2 0,-6-2 0,6 2 0,-6-5 0,7 3 0,-4-6 0,1 6 0,3-2 0,-4-1 0,5 3 0,-5-2 0,4-1 0,-3 3 0,3-2 0,-3-1 0,2 4 0,-6-7 0,7 3 0,-8-4 0,8 0 0,-8 0 0,8 0 0,-7 0 0,6 0 0,-2 0 0,3 0 0,1 0 0,0 0 0,-1 0 0,-3 0 0,3 0 0,-4 0 0,5 0 0,-1 0 0,1 0 0,-4 0 0,2 0 0,-2 0 0,4 0 0,-5-4 0,4 3 0,-4-6 0,1 6 0,3-6 0,-4 2 0,1-3 0,3 3 0,-4-2 0,1 3 0,2-1 0,-6-2 0,2 7 0,-3-4 0,0 1 0,2 2 0,-1-6 0,1 6 0,-2-2 0,-1 0 0,4-2 0,2-3 0,-2 4 0,5-4 0,-3 4 0,3-8 0,1 2 0,0-6 0,-5 7 0,4-6 0,-8 6 0,8-7 0,-7 8 0,2-8 0,-3 3 0,0 0 0,1-2 0,-2 6 0,2-7 0,-2 8 0,-2-8 0,1 7 0,-5-3 0,3 1 0,-4 2 0,3-3 0,-2 5 0,2-1 0,-3-3 0,0 3 0,0-3 0,0 0 0,0 2 0,0-2 0,0 0 0,0-2 0,0 1 0,0-3 0,-3 6 0,-6-3 0,0 0 0,-6 3 0,1-3 0,-2 3 0,-1 1 0,0-1 0,0 5 0,1-4 0,-1 7 0,0-3 0,-4 4 0,-2 0 0,-5 0 0,1 0 0,-6 0 0,4 0 0,-10 0 0,5 0 0,0 0 0,1 0 0,5 0 0,1 5 0,4-1 0,1 5 0,6-4 0,-1 2 0,4-3 0,-3 4 0,8 0 0,-4 0 0,4-1 0,1 1 0,-1 0 0,1-4 0,-1 6 0,0-5 0,4 5 0,28-6 0,-5-1 0,29-3 0,-19 0 0,27 5 0,-23 0 0,18 0 0,-24 3 0,-4-7 0,-6 7 0,-5-7 0,-4 2 0,-1 0 0,-3 7 0,0-1 0,-1 1 0,8-7 0,7-3 0,8 0 0,1 0 0,-4 0 0,-6 0 0,-1 0 0,-8 0 0,4 0 0,-5 0 0,-30-16 0,20 12 0,-25-13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2"/>
    </inkml:context>
    <inkml:brush xml:id="br0">
      <inkml:brushProperty name="width" value="0.35" units="cm"/>
      <inkml:brushProperty name="height" value="0.35" units="cm"/>
      <inkml:brushProperty name="color" value="#FFFFFF"/>
    </inkml:brush>
  </inkml:definitions>
  <inkml:trace contextRef="#ctx0" brushRef="#br0">1 0 24575,'53'0'0,"-4"0"0,-27 0 0,4 0 0,-12 0 0,3 0 0,-6 0 0,-6 0 0,3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3"/>
    </inkml:context>
    <inkml:brush xml:id="br0">
      <inkml:brushProperty name="width" value="0.1" units="cm"/>
      <inkml:brushProperty name="height" value="0.1" units="cm"/>
      <inkml:brushProperty name="color" value="#66CC00"/>
    </inkml:brush>
  </inkml:definitions>
  <inkml:trace contextRef="#ctx0" brushRef="#br0">153 1 24575,'0'11'0,"0"-1"0,0-2 0,0-1 0,0 1 0,0-1 0,0 1 0,0-1 0,0 1 0,0-1 0,0 1 0,0-1 0,0 1 0,-3-1 0,2 1 0,-3 0 0,4-1 0,0 1 0,0-1 0,0 1 0,0-1 0,0 3 0,0 5 0,0-3 0,0 2 0,-3-6 0,2-1 0,-2 1 0,3-1 0,0 1 0,0-1 0,0 1 0,0-1 0,0 1 0,0-1 0,0 0 0,0 1 0,0-1 0,0 1 0,0-1 0,0 1 0,0-1 0,0 5 0,0-4 0,0 4 0,0 0 0,0-4 0,0 4 0,0-1 0,0-2 0,-4 2 0,3 1 0,-2-3 0,3 6 0,0-2 0,0-1 0,0 4 0,0-3 0,0-1 0,0 4 0,0-8 0,0 8 0,0-7 0,0 6 0,0-6 0,0 6 0,0-6 0,0 7 0,-3-8 0,2 4 0,-3-1 0,4-2 0,0 2 0,0 1 0,0-4 0,0 4 0,0-4 0,0-1 0,0 1 0,0-1 0,0 1 0,0-1 0,0 1 0,0-1 0,0 1 0,0-1 0,0 1 0,0-1 0,0 5 0,0-3 0,0 2 0,0-3 0,0-1 0,0 1 0,0 3 0,0-2 0,0 2 0,0 1 0,0-3 0,0 2 0,0 1 0,0-4 0,0 4 0,0-5 0,0 5 0,0-4 0,0 4 0,0 0 0,0-4 0,0 4 0,0-5 0,0 5 0,0-4 0,0 4 0,0-5 0,0 1 0,0 0 0,0-1 0,0 1 0,0-1 0,0 1 0,0-1 0,0 0 0,0 1 0,0-1 0,0 1 0,0-1 0,0 0 0,0 1 0,0-1 0,0 1 0,0 0 0,0-1 0,0 0 0,0 1 0,0-1 0,0 1 0,0-1 0,0 0 0,0 0 0,0 0 0,3-3 0,1-8 0,3 2 0,-3-8 0,3 9 0,-3-2 0,3 3 0,1 0 0,-1 0 0,1 0 0,-1 0 0,4 0 0,-2 0 0,7 0 0,-8 0 0,4 0 0,-5 0 0,1 0 0,-1 0 0,1 0 0,-4 3 0,-1 1 0,-3 3 0,0 1 0,0-1 0,0 0 0,0 1 0,0-1 0,0 0 0,-3 0 0,-1-3 0,-3-1 0,-1 1 0,0-4 0,-3 4 0,-2-4 0,0 0 0,-2 0 0,2 0 0,-4 0 0,4 0 0,-2 0 0,2 0 0,-4 0 0,4 0 0,-2 0 0,6 0 0,-3 0 0,1 0 0,2 0 0,-3 0 0,5 0 0,-1-3 0,1-1 0,3-4 0,1 1 0,3 0 0,0 0 0,0-1 0,0 1 0,0 0 0,0 0 0,3 3 0,1 1 0,3 3 0,0 0 0,0 0 0,1 0 0,-1 0 0,1 0 0,3 0 0,2 0 0,0 0 0,2 0 0,-6 0 0,2 0 0,-3 0 0,-1 0 0,1 0 0,-1 0 0,-3 3 0,-1 1 0,-3 3 0,0 0 0,0 1 0,0-1 0,0 0 0,0 0 0,0 0 0,-3-3 0,-1 3 0,-4-6 0,1 2 0,0-3 0,-1 0 0,7 0 0,2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4"/>
    </inkml:context>
    <inkml:brush xml:id="br0">
      <inkml:brushProperty name="width" value="0.1" units="cm"/>
      <inkml:brushProperty name="height" value="0.1" units="cm"/>
      <inkml:brushProperty name="color" value="#66CC00"/>
    </inkml:brush>
  </inkml:definitions>
  <inkml:trace contextRef="#ctx0" brushRef="#br0">129 86 24575,'15'0'0,"0"0"0,2 0 0,-6 0 0,1 0 0,-4 0 0,-1 0 0,1 0 0,-1 0 0,1 0 0,-1 0 0,-3 3 0,-1 1 0,-6 0 0,-1-1 0,-4 0 0,1-2 0,-1 3 0,1-4 0,-1 0 0,1 0 0,-1 0 0,1 0 0,-1 0 0,1 0 0,-1 0 0,0 0 0,1 0 0,-4 0 0,2 0 0,-2 0 0,4 0 0,-5-4 0,3-1 0,-2-3 0,-1 0 0,3 1 0,-2-1 0,3 0 0,0 0 0,1 1 0,-1-1 0,4 1 0,-3 3 0,6-3 0,1 6 0,4-5 0,3 5 0,0-2 0,1 3 0,0 0 0,-1 0 0,1-4 0,-1 3 0,1-2 0,-1 3 0,0 0 0,0 0 0,0 0 0,-3 0 0,-1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5"/>
    </inkml:context>
    <inkml:brush xml:id="br0">
      <inkml:brushProperty name="width" value="0.1" units="cm"/>
      <inkml:brushProperty name="height" value="0.1" units="cm"/>
      <inkml:brushProperty name="color" value="#66CC00"/>
    </inkml:brush>
  </inkml:definitions>
  <inkml:trace contextRef="#ctx0" brushRef="#br0">33 0 24575,'0'19'0,"0"-1"0,0 21 0,0-12 0,0 18 0,0-17 0,0-1 0,0 0 0,0 6 0,0-9 0,0 8 0,0-4 0,0-4 0,0 13 0,0-13 0,0 9 0,0-5 0,0 5 0,0-5 0,0 5 0,0-5 0,0-1 0,0-4 0,0 3 0,0-8 0,0 3 0,0-4 0,0-1 0,0 1 0,0-4 0,0 2 0,0-2 0,0-1 0,0 4 0,0-7 0,0 6 0,0-6 0,0 2 0,0 1 0,0-4 0,0 4 0,0-4 0,0 3 0,0-2 0,0 6 0,0-6 0,0 6 0,0-2 0,0 8 0,0-3 0,0 4 0,0-1 0,0-3 0,0 3 0,0-4 0,0 0 0,-3-1 0,2-3 0,-3 3 0,4-4 0,0 5 0,-4-1 0,3-3 0,-2 3 0,3-4 0,0 1 0,-4 3 0,3-8 0,-3 4 0,4-5 0,0 1 0,0-1 0,0 1 0,0-1 0,0 1 0,0-1 0,0 5 0,0-4 0,0 4 0,0 0 0,0-4 0,0 8 0,0-4 0,0 1 0,0 3 0,0-4 0,0 5 0,0-5 0,0 4 0,0-7 0,0 6 0,0-6 0,0 2 0,0-3 0,0-1 0,0 1 0,0 0 0,0-1 0,0 1 0,0-1 0,0 1 0,0-1 0,0 1 0,0-1 0,0 1 0,0-1 0,0 1 0,0-1 0,0 1 0,0-1 0,-3 1 0,2-1 0,-2 1 0,3-1 0,0 0 0,0-3 0,0-1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6"/>
    </inkml:context>
    <inkml:brush xml:id="br0">
      <inkml:brushProperty name="width" value="0.1" units="cm"/>
      <inkml:brushProperty name="height" value="0.1" units="cm"/>
      <inkml:brushProperty name="color" value="#66CC00"/>
    </inkml:brush>
  </inkml:definitions>
  <inkml:trace contextRef="#ctx0" brushRef="#br0">0 1 24575,'0'20'0,"0"4"0,0 4 0,0-4 0,0 14 0,0-19 0,0 13 0,0-10 0,0 11 0,0-4 0,0-1 0,0 4 0,0-8 0,0 9 0,0-6 0,0 6 0,0-9 0,0 13 0,0-18 0,0 13 0,0-9 0,0-1 0,0 0 0,0-1 0,0-3 0,0 8 0,0-8 0,0 8 0,0-8 0,4 3 0,-3-4 0,2 0 0,2 4 0,-4-7 0,3 6 0,-4-7 0,0 4 0,0-1 0,0 1 0,0-1 0,0 1 0,0 0 0,0-1 0,0 1 0,0 0 0,0-1 0,0 1 0,0 0 0,0-1 0,0 1 0,0 0 0,0 4 0,0-7 0,0 6 0,0-7 0,0 3 0,0 1 0,0-4 0,0 2 0,0-2 0,0 4 0,0-5 0,0 4 0,0-8 0,0 8 0,0-3 0,0-1 0,0 0 0,0-1 0,0-2 0,0 2 0,0-3 0,0 0 0,0 3 0,0-2 0,0 2 0,0 1 0,0-4 0,0 4 0,0 0 0,0-4 0,0 4 0,0-1 0,0-2 0,0 2 0,0 1 0,0-4 0,0 4 0,0-4 0,0-1 0,0 1 0,0-1 0,0 1 0,0-1 0,0 1 0,0-1 0,0 1 0,0-1 0,0 1 0,0-1 0,0 1 0,0-1 0,0 1 0,0-1 0,0 1 0,0-1 0,0 0 0,0 0 0,0 1 0,0-4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0.553"/>
    </inkml:context>
    <inkml:brush xml:id="br0">
      <inkml:brushProperty name="width" value="0.35" units="cm"/>
      <inkml:brushProperty name="height" value="0.35" units="cm"/>
      <inkml:brushProperty name="color" value="#EAF2F9"/>
    </inkml:brush>
  </inkml:definitions>
  <inkml:trace contextRef="#ctx0" brushRef="#br0">114 1 24575,'-25'3'0,"4"1"0,14 4 0,-1-4 0,1 3 0,-1-3 0,0 3 0,1-3 0,-1 3 0,1-3 0,-1 4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7"/>
    </inkml:context>
    <inkml:brush xml:id="br0">
      <inkml:brushProperty name="width" value="0.1" units="cm"/>
      <inkml:brushProperty name="height" value="0.1" units="cm"/>
      <inkml:brushProperty name="color" value="#66CC00"/>
    </inkml:brush>
  </inkml:definitions>
  <inkml:trace contextRef="#ctx0" brushRef="#br0">1049 0 24575,'-4'15'0,"-3"-1"0,3-7 0,-4 1 0,-3 0 0,2 3 0,-7-1 0,3 5 0,-4-2 0,0 0 0,4 3 0,-3-7 0,3 7 0,0-7 0,-2 6 0,2-6 0,0 7 0,-3-7 0,3 3 0,0 0 0,-3-2 0,7 1 0,-3-3 0,5 0 0,-1-1 0,1 1 0,-1-1 0,-4 1 0,3 4 0,-3-3 0,4 2 0,1-3 0,-5 0 0,3-1 0,-2 1 0,3 0 0,0-1 0,1 1 0,-1-1 0,1 1 0,-1-1 0,1-3 0,2 3 0,-1-6 0,5 5 0,-6-5 0,6 6 0,-6-6 0,7 5 0,-7-2 0,3 4 0,-4-1 0,1 1 0,2-1 0,-1 1 0,1-1 0,-2 1 0,-1-1 0,0 1 0,1-1 0,-1 1 0,1-1 0,-1 1 0,0-1 0,4 1 0,-3-1 0,3 1 0,-4 0 0,1-1 0,2 1 0,2-1 0,0-3 0,2 3 0,-6-6 0,3 2 0,-3-3 0,-3-4 0,2 0 0,-4 0 0,5-3 0,-5 2 0,4-2 0,-8-2 0,3 1 0,0 0 0,-2 0 0,6 3 0,-3-2 0,1 3 0,2-4 0,-3 3 0,8-1 0,-3 5 0,3-6 0,-4 6 0,1-6 0,-1 6 0,0-5 0,1 5 0,-1-6 0,0 6 0,4-6 0,-3 7 0,3-7 0,-4 6 0,1-6 0,0 7 0,3-7 0,-3 6 0,3-2 0,0 0 0,-2-1 0,2-3 0,-4 3 0,1-3 0,0 3 0,-1 0 0,4-3 0,-3 6 0,6-5 0,-6 5 0,4-2 0,-5-4 0,1 5 0,-1-8 0,0 6 0,1 0 0,3-3 0,-3 6 0,6-6 0,-6 6 0,6-5 0,-2 2 0,3 0 0,0 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8"/>
    </inkml:context>
    <inkml:brush xml:id="br0">
      <inkml:brushProperty name="width" value="0.1" units="cm"/>
      <inkml:brushProperty name="height" value="0.1" units="cm"/>
      <inkml:brushProperty name="color" value="#66CC00"/>
    </inkml:brush>
  </inkml:definitions>
  <inkml:trace contextRef="#ctx0" brushRef="#br0">319 0 24575,'-13'4'0,"0"0"0,9 3 0,-4-2 0,-3 5 0,3-6 0,-3 7 0,-1-3 0,4-4 0,-4 3 0,5-3 0,-1 4 0,0-1 0,1-2 0,-1 1 0,-4-1 0,4-1 0,-4 3 0,4-6 0,1 6 0,-1-3 0,1 0 0,-1 2 0,1-5 0,0 2 0,0-3 0,0 0 0,-1 0 0,1 0 0,-1 0 0,1 0 0,-1 0 0,0 0 0,1 0 0,-1-3 0,1 2 0,-1-3 0,4 1 0,1 2 0,3-2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29"/>
    </inkml:context>
    <inkml:brush xml:id="br0">
      <inkml:brushProperty name="width" value="0.1" units="cm"/>
      <inkml:brushProperty name="height" value="0.1" units="cm"/>
      <inkml:brushProperty name="color" value="#66CC00"/>
    </inkml:brush>
  </inkml:definitions>
  <inkml:trace contextRef="#ctx0" brushRef="#br0">90 1 24575,'0'11'0,"0"0"0,0-4 0,0 4 0,0-3 0,0 3 0,0-4 0,0 1 0,0-1 0,0 5 0,0-4 0,0 4 0,0-4 0,0-1 0,0 1 0,0-1 0,0 1 0,0-1 0,0 0 0,0 1 0,0-1 0,0 0 0,0 0 0,0 0 0,0 1 0,0-1 0,0 0 0,0 1 0,-3-4 0,-1-1 0,-3-3 0,3-4 0,-3 0 0,3-3 0,-4-1 0,1 0 0,-1 1 0,1-1 0,-1 0 0,0 4 0,4-3 0,-3 6 0,6-5 0,-2 5 0,3-3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9:04.430"/>
    </inkml:context>
    <inkml:brush xml:id="br0">
      <inkml:brushProperty name="width" value="0.1" units="cm"/>
      <inkml:brushProperty name="height" value="0.1" units="cm"/>
      <inkml:brushProperty name="color" value="#66CC00"/>
    </inkml:brush>
  </inkml:definitions>
  <inkml:trace contextRef="#ctx0" brushRef="#br0">1 140 24575,'0'-11'0,"0"1"0,0 3 0,0-5 0,0 4 0,0-4 0,0 4 0,0 1 0,3 2 0,-2-1 0,2 2 0,-3-3 0,3 3 0,-2-2 0,3 2 0,-4-4 0,0-2 0,0 6 0,0-2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3:43.678"/>
    </inkml:context>
    <inkml:brush xml:id="br0">
      <inkml:brushProperty name="width" value="0.35" units="cm"/>
      <inkml:brushProperty name="height" value="0.35" units="cm"/>
      <inkml:brushProperty name="color" value="#FFFFFF"/>
    </inkml:brush>
  </inkml:definitions>
  <inkml:trace contextRef="#ctx0" brushRef="#br0">0 350 24575,'0'-31'0,"0"4"0,0 10 0,0 1 0,0 0 0,0 3 0,0-2 0,0 6 0,0-3 0,0 1 0,0 2 0,0-3 0,0 1 0,0 2 0,0-3 0,0 0 0,0 4 0,0-4 0,0 0 0,0 4 0,0-4 0,0 5 0,0-4 0,0 3 0,0-2 0,0-1 0,0 3 0,0-3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3:46.900"/>
    </inkml:context>
    <inkml:brush xml:id="br0">
      <inkml:brushProperty name="width" value="0.35" units="cm"/>
      <inkml:brushProperty name="height" value="0.35" units="cm"/>
      <inkml:brushProperty name="color" value="#FFFFFF"/>
    </inkml:brush>
  </inkml:definitions>
  <inkml:trace contextRef="#ctx0" brushRef="#br0">21 1 24575,'24'0'0,"-4"0"0,-13 0 0,0 0 0,4 0 0,-3 0 0,3 0 0,-1 0 0,-5 6 0,1 2 0,-6 2 0,0 1 0,0-4 0,0 8 0,0-5 0,0 9 0,0-7 0,-4 5 0,3 0 0,-6-1 0,2 1 0,1 0 0,-4-1 0,3 1 0,-3-5 0,0 4 0,0-3 0,3-1 0,-2 0 0,2-1 0,-2-2 0,-2 7 0,2-8 0,2 4 0,-2-5 0,3 1 0,0-1 0,-3 1 0,3-1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5:18.826"/>
    </inkml:context>
    <inkml:brush xml:id="br0">
      <inkml:brushProperty name="width" value="0.1" units="cm"/>
      <inkml:brushProperty name="height" value="0.1" units="cm"/>
    </inkml:brush>
  </inkml:definitions>
  <inkml:trace contextRef="#ctx0" brushRef="#br0">1 0 24575,'0'0'0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5:22.784"/>
    </inkml:context>
    <inkml:brush xml:id="br0">
      <inkml:brushProperty name="width" value="0.1" units="cm"/>
      <inkml:brushProperty name="height" value="0.1" units="cm"/>
    </inkml:brush>
  </inkml:definitions>
  <inkml:trace contextRef="#ctx0" brushRef="#br0">0 1 24575,'0'0'0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5:24.753"/>
    </inkml:context>
    <inkml:brush xml:id="br0">
      <inkml:brushProperty name="width" value="0.1" units="cm"/>
      <inkml:brushProperty name="height" value="0.1" units="cm"/>
    </inkml:brush>
  </inkml:definitions>
  <inkml:trace contextRef="#ctx0" brushRef="#br0">0 1 24575,'0'0'0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6:08.717"/>
    </inkml:context>
    <inkml:brush xml:id="br0">
      <inkml:brushProperty name="width" value="0.35" units="cm"/>
      <inkml:brushProperty name="height" value="0.35" units="cm"/>
      <inkml:brushProperty name="color" value="#FFFFFF"/>
    </inkml:brush>
  </inkml:definitions>
  <inkml:trace contextRef="#ctx0" brushRef="#br0">629 398 24575,'0'35'0,"0"-7"0,0-7 0,0-4 0,0-1 0,0 1 0,0 0 0,0 4 0,0-3 0,0 3 0,0 1 0,0-4 0,-4 3 0,3 0 0,-3-3 0,4 4 0,0-6 0,0 1 0,-4 0 0,3-1 0,-2 1 0,3 0 0,-4-5 0,3 0 0,-2-1 0,3-2 0,0 3 0,-3-5 0,2 1 0,-3 2 0,4-1 0,0 2 0,0 0 0,-3-3 0,2 7 0,-2-7 0,3 4 0,0-1 0,0-2 0,0 3 0,0-5 0,0 4 0,0-3 0,0 3 0,0 0 0,-6-6 0,-7 1 0,-3-6 0,-9 0 0,7 0 0,-8 0 0,3 0 0,-4 0 0,4 0 0,-3-4 0,8-4 0,-4-6 0,5-7 0,-1-2 0,0-4 0,-1-6 0,3-8 0,-3-1 0,8-10 0,-4 4 0,4 1 0,5-6 0,2 6 0,4-1 0,-5-4 0,4 4 0,-4 0 0,5-19 0,0 27 0,0-25 0,0 23 0,0-6 0,0 7 0,0 8 0,0 11 0,0 0 0,0 5 0,0 5 0,0 0 0,-4 48 0,-1-17 0,-4 42 0,-1-27 0,0 12 0,-1 8 0,5-4 0,-5 24 0,5-16 0,-1 6 0,-3 2 0,3-10 0,-4 7 0,4-2 0,-2-14 0,4-1 0,-5-12 0,4-1 0,-1-10 0,6-2 0,-7-4 0,7-4 0,-3 2 0,4-6 0,-3 6 0,2-6 0,-3 7 0,4-8 0,0 4 0,0-1 0,0-2 0,0 2 0,0-3 0,0 3 0,0-3 0,-3 3 0,2-3 0,-3 3 0,4-2 0,0 2 0,0-3 0,0 3 0,0-3 0,0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17:14.921"/>
    </inkml:context>
    <inkml:brush xml:id="br0">
      <inkml:brushProperty name="width" value="0.35" units="cm"/>
      <inkml:brushProperty name="height" value="0.35" units="cm"/>
      <inkml:brushProperty name="color" value="#EAF2F9"/>
    </inkml:brush>
  </inkml:definitions>
  <inkml:trace contextRef="#ctx0" brushRef="#br0">344 457 24575,'-24'0'0,"4"0"0,16-3 0,-2 2 0,-2-8 0,-4 0 0,0-3 0,1 1 0,4 4 0,-1-1 0,1 0 0,2 1 0,-1-1 0,1-2 0,-2 1 0,-1-1 0,1 2 0,-1 0 0,0 1 0,0-5 0,1 3 0,-6-7 0,5 8 0,-4-4 0,5 4 0,-1 1 0,0-1 0,1 1 0,-1-1 0,0 0 0,4 1 0,-3-1 0,3 0 0,-4 1 0,1-1 0,2 0 0,-1 1 0,2-1 0,0-2 0,0 2 0,4-3 0,0 1 0,0-3 0,-7 1 0,5 0 0,-5 4 0,7 0 0,-4-2 0,4 2 0,-4-3 0,4 1 0,0 2 0,0-3 0,0 4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6:10.386"/>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17:26:21.615"/>
    </inkml:context>
    <inkml:brush xml:id="br0">
      <inkml:brushProperty name="width" value="0.35" units="cm"/>
      <inkml:brushProperty name="height" value="0.35" units="cm"/>
      <inkml:brushProperty name="color" value="#FFFFFF"/>
    </inkml:brush>
  </inkml:definitions>
  <inkml:trace contextRef="#ctx0" brushRef="#br0">725 1264 24575,'-38'0'0,"6"0"0,11 0 0,4 0 0,0 0 0,1 0 0,-6 0 0,-1 0 0,-4 0 0,-1 0 0,-5 0 0,-1 0 0,0 0 0,1 0 0,0 0 0,8 0 0,-6 0 0,13 0 0,-4 0 0,5 0 0,5 0 0,-4-3 0,7 2 0,-6-7 0,6 7 0,-3-2 0,5-1 0,-1 3 0,-3-2 0,2 0 0,-2 2 0,4-3 0,-4 1 0,2 2 0,-2-2 0,4-1 0,-1 4 0,4-14 0,1 9 0,3-9 0,0-1 0,0 1 0,4-6 0,0 3 0,4 1 0,5-6 0,0 4 0,1-8 0,3 3 0,2-5 0,1 0 0,7 3 0,-8 4 0,7 2 0,-8 2 0,8-1 0,-3 5 0,4-1 0,0 9 0,6-3 0,-4 7 0,9-4 0,-9 5 0,10 0 0,-5 0 0,0 0 0,-1 0 0,-10 4 0,3 5 0,-12 0 0,2 3 0,-9-4 0,1 3 0,0-2 0,-4 2 0,0-3 0,-4-1 0,0 4 0,0-2 0,0 1 0,0 1 0,0-3 0,0 3 0,0 0 0,0-3 0,-3 3 0,-12-7 0,4-1 0,-11-3 0,13 0 0,-6 0 0,2 0 0,-5-12 0,5 1 0,-4-15 0,4 8 0,-2-8 0,-2-3 0,7 1 0,0-11 0,2 10 0,2-9 0,1 3 0,-4-11 0,7 5 0,-2-6 0,4 8 0,0-1 0,0 0 0,0 5 0,0 2 0,-5 0 0,4 9 0,-3-8 0,0 14 0,3-3 0,-7 4 0,7 0 0,-2 1 0,-1-1 0,-1 0 0,1 0 0,-4 1 0,3-1 0,1 0 0,-4-4 0,7 7 0,-3-7 0,0 8 0,3 1 0,-3 0 0,4 4 0,-3 1 0,-9 21 0,2 0 0,-25 39 0,17-16 0,-21 18 0,18-21 0,-10 8 0,11-8 0,-11 9 0,10-8 0,-4-1 0,11-7 0,-3 1 0,3-6 0,0 5 0,2-10 0,3 5 0,1-5 0,-1-1 0,1-3 0,3 2 0,2-2 0,0 0 0,2 2 0,-3-2 0,1-1 0,2 4 0,-2-7 0,3 2 0,0-3 0,16-43 0,-3 10 0,14-36 0,13-4 0,-10 12 0,17-20 0,-15 24 0,-5 2 0,-3 11 0,-5 3 0,-1 11 0,-4 0 0,-3 10 0,-3 0 0,0 8 0,-1 0 0,4 4 0,1 0 0,4 0 0,1 0 0,0 0 0,-1 4 0,1 1 0,0 7 0,-4 0 0,2 1 0,-5 3 0,1-7 0,-6 3 0,1-5 0,-5 1 0,3 3 0,-4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20:48.442"/>
    </inkml:context>
    <inkml:brush xml:id="br0">
      <inkml:brushProperty name="width" value="0.1" units="cm"/>
      <inkml:brushProperty name="height" value="0.1" units="cm"/>
    </inkml:brush>
  </inkml:definitions>
  <inkml:trace contextRef="#ctx0" brushRef="#br0">0 0 24575,'0'16'0,"0"-1"0,0 1 0,0-4 0,0 4 0,0-8 0,0 8 0,0-8 0,0 4 0,0-1 0,0-2 0,0 3 0,0-5 0,0 1 0,0-1 0,0 1 0,0-1 0,0 1 0,0-1 0,0 1 0,0-1 0,0 0 0,0 0 0,0 1 0,0-1 0,0 0 0,0 0 0,0 5 0,0-3 0,0 2 0,0-3 0,0-1 0,0 1 0,0-7 0,0-2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20:50.359"/>
    </inkml:context>
    <inkml:brush xml:id="br0">
      <inkml:brushProperty name="width" value="0.1" units="cm"/>
      <inkml:brushProperty name="height" value="0.1" units="cm"/>
    </inkml:brush>
  </inkml:definitions>
  <inkml:trace contextRef="#ctx0" brushRef="#br0">0 0 24575,'15'0'0,"0"0"0,2 0 0,-1 0 0,-3 0 0,7 0 0,-10 0 0,11 0 0,-9 0 0,10 0 0,-9 0 0,4 0 0,-1 0 0,-2 0 0,12 0 0,-8 0 0,3 0 0,-4 0 0,-4 0 0,2 0 0,-2 0 0,-1 0 0,4 0 0,-3 0 0,-1 0 0,4 0 0,-4 0 0,1 0 0,3 0 0,-4 0 0,1 0 0,2 0 0,-6 0 0,7 0 0,-8 0 0,4 0 0,-5 0 0,1 0 0,-1 0 0,1 0 0,-1 0 0,1 0 0,-1 0 0,1 0 0,4 0 0,-4 0 0,8 0 0,-4 0 0,1 0 0,3 0 0,-8 0 0,8 0 0,-8 4 0,4-3 0,-1 2 0,-2-3 0,7 0 0,-4 0 0,1 0 0,2 0 0,-2 4 0,0-3 0,-2 2 0,-3-3 0,-1 0 0,1 0 0,-1 0 0,0 0 0,0 0 0,1 0 0,0 0 0,-1 0 0,1 0 0,-1 0 0,-3 0 0,-1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20:52.570"/>
    </inkml:context>
    <inkml:brush xml:id="br0">
      <inkml:brushProperty name="width" value="0.1" units="cm"/>
      <inkml:brushProperty name="height" value="0.1" units="cm"/>
    </inkml:brush>
  </inkml:definitions>
  <inkml:trace contextRef="#ctx0" brushRef="#br0">1 0 24575,'11'0'0,"3"0"0,-5 0 0,2 0 0,-3 0 0,-1 0 0,1 0 0,-1 0 0,1 0 0,-1 0 0,1 0 0,-1 0 0,0 0 0,1 0 0,-1 0 0,1 0 0,-1 0 0,5 0 0,-4 0 0,4 0 0,-5 0 0,1 0 0,-1 0 0,0 0 0,0 0 0,0 0 0,1 0 0,0 0 0,-1 0 0,1 0 0,-1 0 0,1 0 0,-1 0 0,1 0 0,-1 0 0,1 0 0,-4 0 0,-1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20:53.922"/>
    </inkml:context>
    <inkml:brush xml:id="br0">
      <inkml:brushProperty name="width" value="0.1" units="cm"/>
      <inkml:brushProperty name="height" value="0.1" units="cm"/>
    </inkml:brush>
  </inkml:definitions>
  <inkml:trace contextRef="#ctx0" brushRef="#br0">1 1 24575,'0'0'0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21:06.298"/>
    </inkml:context>
    <inkml:brush xml:id="br0">
      <inkml:brushProperty name="width" value="0.2" units="cm"/>
      <inkml:brushProperty name="height" value="0.2" units="cm"/>
    </inkml:brush>
  </inkml:definitions>
  <inkml:trace contextRef="#ctx0" brushRef="#br0">1 0 24575,'0'0'0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21:07.625"/>
    </inkml:context>
    <inkml:brush xml:id="br0">
      <inkml:brushProperty name="width" value="0.2" units="cm"/>
      <inkml:brushProperty name="height" value="0.2" units="cm"/>
    </inkml:brush>
  </inkml:definitions>
  <inkml:trace contextRef="#ctx0" brushRef="#br0">1 1 24575,'0'0'0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21:09.841"/>
    </inkml:context>
    <inkml:brush xml:id="br0">
      <inkml:brushProperty name="width" value="0.2" units="cm"/>
      <inkml:brushProperty name="height" value="0.2" units="cm"/>
    </inkml:brush>
  </inkml:definitions>
  <inkml:trace contextRef="#ctx0" brushRef="#br0">0 1 24575,'0'0'0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5T20:24:11.189"/>
    </inkml:context>
    <inkml:brush xml:id="br0">
      <inkml:brushProperty name="width" value="0.2" units="cm"/>
      <inkml:brushProperty name="height" value="0.2"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D41DC-1EFB-7F42-B5C4-04EACB50A421}" type="datetimeFigureOut">
              <a:rPr lang="en-US" smtClean="0"/>
              <a:t>2/11/24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8F730-664C-EC4C-8430-1648CEE1772A}" type="slidenum">
              <a:rPr lang="en-US" smtClean="0"/>
              <a:t>‹#›</a:t>
            </a:fld>
            <a:endParaRPr lang="en-US"/>
          </a:p>
        </p:txBody>
      </p:sp>
    </p:spTree>
    <p:extLst>
      <p:ext uri="{BB962C8B-B14F-4D97-AF65-F5344CB8AC3E}">
        <p14:creationId xmlns:p14="http://schemas.microsoft.com/office/powerpoint/2010/main" val="3830240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3</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2482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0167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2134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14</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4196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15</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6941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16</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9856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17</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1167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fld id="{70D3C889-C823-724A-A3DB-76CCEC22D041}" type="slidenum">
              <a:rPr lang="en-US" sz="1200">
                <a:latin typeface="Arial" charset="0"/>
              </a:rPr>
              <a:pPr/>
              <a:t>18</a:t>
            </a:fld>
            <a:endParaRPr lang="en-US" sz="1200">
              <a:latin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4341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6EC3CA-A8B7-6D4A-B8A4-75E1800DB7CC}"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1700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069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96864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895176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EC3CA-A8B7-6D4A-B8A4-75E1800DB7CC}"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42571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EC3CA-A8B7-6D4A-B8A4-75E1800DB7CC}" type="datetimeFigureOut">
              <a:rPr lang="en-US" smtClean="0"/>
              <a:t>2/11/24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400719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6EC3CA-A8B7-6D4A-B8A4-75E1800DB7CC}" type="datetimeFigureOut">
              <a:rPr lang="en-US" smtClean="0"/>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52235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6EC3CA-A8B7-6D4A-B8A4-75E1800DB7CC}" type="datetimeFigureOut">
              <a:rPr lang="en-US" smtClean="0"/>
              <a:t>2/11/24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40998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6EC3CA-A8B7-6D4A-B8A4-75E1800DB7CC}" type="datetimeFigureOut">
              <a:rPr lang="en-US" smtClean="0"/>
              <a:t>2/11/24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210648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EC3CA-A8B7-6D4A-B8A4-75E1800DB7CC}" type="datetimeFigureOut">
              <a:rPr lang="en-US" smtClean="0"/>
              <a:t>2/11/24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358048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EC3CA-A8B7-6D4A-B8A4-75E1800DB7CC}" type="datetimeFigureOut">
              <a:rPr lang="en-US" smtClean="0"/>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203504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EC3CA-A8B7-6D4A-B8A4-75E1800DB7CC}" type="datetimeFigureOut">
              <a:rPr lang="en-US" smtClean="0"/>
              <a:t>2/11/24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0C428-0E8C-C54A-A307-31D54E23AB84}" type="slidenum">
              <a:rPr lang="en-US" smtClean="0"/>
              <a:t>‹#›</a:t>
            </a:fld>
            <a:endParaRPr lang="en-US"/>
          </a:p>
        </p:txBody>
      </p:sp>
    </p:spTree>
    <p:extLst>
      <p:ext uri="{BB962C8B-B14F-4D97-AF65-F5344CB8AC3E}">
        <p14:creationId xmlns:p14="http://schemas.microsoft.com/office/powerpoint/2010/main" val="67998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EC3CA-A8B7-6D4A-B8A4-75E1800DB7CC}" type="datetimeFigureOut">
              <a:rPr lang="en-US" smtClean="0"/>
              <a:t>2/11/24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0C428-0E8C-C54A-A307-31D54E23AB84}" type="slidenum">
              <a:rPr lang="en-US" smtClean="0"/>
              <a:t>‹#›</a:t>
            </a:fld>
            <a:endParaRPr lang="en-US"/>
          </a:p>
        </p:txBody>
      </p:sp>
    </p:spTree>
    <p:extLst>
      <p:ext uri="{BB962C8B-B14F-4D97-AF65-F5344CB8AC3E}">
        <p14:creationId xmlns:p14="http://schemas.microsoft.com/office/powerpoint/2010/main" val="270071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image" Target="../media/image26.png"/><Relationship Id="rId26" Type="http://schemas.openxmlformats.org/officeDocument/2006/relationships/customXml" Target="../ink/ink17.xml"/><Relationship Id="rId39" Type="http://schemas.openxmlformats.org/officeDocument/2006/relationships/customXml" Target="../ink/ink25.xml"/><Relationship Id="rId21" Type="http://schemas.openxmlformats.org/officeDocument/2006/relationships/customXml" Target="../ink/ink13.xml"/><Relationship Id="rId34" Type="http://schemas.openxmlformats.org/officeDocument/2006/relationships/image" Target="../media/image31.png"/><Relationship Id="rId42" Type="http://schemas.openxmlformats.org/officeDocument/2006/relationships/image" Target="../media/image35.png"/><Relationship Id="rId7" Type="http://schemas.openxmlformats.org/officeDocument/2006/relationships/customXml" Target="../ink/ink6.xml"/><Relationship Id="rId2" Type="http://schemas.openxmlformats.org/officeDocument/2006/relationships/package" Target="../embeddings/Microsoft_Visio_Drawing353.vsdx"/><Relationship Id="rId16" Type="http://schemas.openxmlformats.org/officeDocument/2006/relationships/image" Target="../media/image25.png"/><Relationship Id="rId20" Type="http://schemas.openxmlformats.org/officeDocument/2006/relationships/image" Target="../media/image27.png"/><Relationship Id="rId29" Type="http://schemas.openxmlformats.org/officeDocument/2006/relationships/customXml" Target="../ink/ink20.xml"/><Relationship Id="rId41" Type="http://schemas.openxmlformats.org/officeDocument/2006/relationships/customXml" Target="../ink/ink2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customXml" Target="../ink/ink8.xml"/><Relationship Id="rId24" Type="http://schemas.openxmlformats.org/officeDocument/2006/relationships/customXml" Target="../ink/ink15.xml"/><Relationship Id="rId32" Type="http://schemas.openxmlformats.org/officeDocument/2006/relationships/image" Target="../media/image30.png"/><Relationship Id="rId37" Type="http://schemas.openxmlformats.org/officeDocument/2006/relationships/customXml" Target="../ink/ink24.xml"/><Relationship Id="rId40" Type="http://schemas.openxmlformats.org/officeDocument/2006/relationships/image" Target="../media/image34.png"/><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customXml" Target="../ink/ink19.xml"/><Relationship Id="rId36" Type="http://schemas.openxmlformats.org/officeDocument/2006/relationships/image" Target="../media/image32.png"/><Relationship Id="rId10" Type="http://schemas.openxmlformats.org/officeDocument/2006/relationships/image" Target="../media/image22.png"/><Relationship Id="rId19" Type="http://schemas.openxmlformats.org/officeDocument/2006/relationships/customXml" Target="../ink/ink12.xml"/><Relationship Id="rId31" Type="http://schemas.openxmlformats.org/officeDocument/2006/relationships/customXml" Target="../ink/ink21.xml"/><Relationship Id="rId44" Type="http://schemas.openxmlformats.org/officeDocument/2006/relationships/image" Target="../media/image36.png"/><Relationship Id="rId4" Type="http://schemas.openxmlformats.org/officeDocument/2006/relationships/image" Target="../media/image19.png"/><Relationship Id="rId9" Type="http://schemas.openxmlformats.org/officeDocument/2006/relationships/customXml" Target="../ink/ink7.xml"/><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customXml" Target="../ink/ink18.xml"/><Relationship Id="rId30" Type="http://schemas.openxmlformats.org/officeDocument/2006/relationships/image" Target="../media/image29.png"/><Relationship Id="rId35" Type="http://schemas.openxmlformats.org/officeDocument/2006/relationships/customXml" Target="../ink/ink23.xml"/><Relationship Id="rId43" Type="http://schemas.openxmlformats.org/officeDocument/2006/relationships/customXml" Target="../ink/ink27.xml"/><Relationship Id="rId8" Type="http://schemas.openxmlformats.org/officeDocument/2006/relationships/image" Target="../media/image21.png"/><Relationship Id="rId3" Type="http://schemas.openxmlformats.org/officeDocument/2006/relationships/image" Target="../media/image16.emf"/><Relationship Id="rId12" Type="http://schemas.openxmlformats.org/officeDocument/2006/relationships/image" Target="../media/image23.png"/><Relationship Id="rId17" Type="http://schemas.openxmlformats.org/officeDocument/2006/relationships/customXml" Target="../ink/ink11.xml"/><Relationship Id="rId25" Type="http://schemas.openxmlformats.org/officeDocument/2006/relationships/customXml" Target="../ink/ink16.xml"/><Relationship Id="rId33" Type="http://schemas.openxmlformats.org/officeDocument/2006/relationships/customXml" Target="../ink/ink22.xml"/><Relationship Id="rId38" Type="http://schemas.openxmlformats.org/officeDocument/2006/relationships/image" Target="../media/image33.png"/></Relationships>
</file>

<file path=ppt/slides/_rels/slide11.xml.rels><?xml version="1.0" encoding="UTF-8" standalone="yes"?>
<Relationships xmlns="http://schemas.openxmlformats.org/package/2006/relationships"><Relationship Id="rId13" Type="http://schemas.openxmlformats.org/officeDocument/2006/relationships/customXml" Target="../ink/ink32.xml"/><Relationship Id="rId18" Type="http://schemas.openxmlformats.org/officeDocument/2006/relationships/image" Target="../media/image26.png"/><Relationship Id="rId26" Type="http://schemas.openxmlformats.org/officeDocument/2006/relationships/customXml" Target="../ink/ink40.xml"/><Relationship Id="rId39" Type="http://schemas.openxmlformats.org/officeDocument/2006/relationships/customXml" Target="../ink/ink48.xml"/><Relationship Id="rId21" Type="http://schemas.openxmlformats.org/officeDocument/2006/relationships/customXml" Target="../ink/ink36.xml"/><Relationship Id="rId34" Type="http://schemas.openxmlformats.org/officeDocument/2006/relationships/image" Target="../media/image46.png"/><Relationship Id="rId42" Type="http://schemas.openxmlformats.org/officeDocument/2006/relationships/image" Target="../media/image49.png"/><Relationship Id="rId47" Type="http://schemas.openxmlformats.org/officeDocument/2006/relationships/image" Target="../media/image52.png"/><Relationship Id="rId50" Type="http://schemas.openxmlformats.org/officeDocument/2006/relationships/image" Target="../media/image54.png"/><Relationship Id="rId55" Type="http://schemas.openxmlformats.org/officeDocument/2006/relationships/customXml" Target="../ink/ink56.xml"/><Relationship Id="rId63" Type="http://schemas.openxmlformats.org/officeDocument/2006/relationships/image" Target="../media/image60.png"/><Relationship Id="rId7" Type="http://schemas.openxmlformats.org/officeDocument/2006/relationships/customXml" Target="../ink/ink29.xml"/><Relationship Id="rId2" Type="http://schemas.openxmlformats.org/officeDocument/2006/relationships/package" Target="../embeddings/Microsoft_Visio_Drawing354.vsdx"/><Relationship Id="rId16" Type="http://schemas.openxmlformats.org/officeDocument/2006/relationships/image" Target="../media/image42.png"/><Relationship Id="rId29" Type="http://schemas.openxmlformats.org/officeDocument/2006/relationships/customXml" Target="../ink/ink43.xml"/><Relationship Id="rId11" Type="http://schemas.openxmlformats.org/officeDocument/2006/relationships/customXml" Target="../ink/ink31.xml"/><Relationship Id="rId24" Type="http://schemas.openxmlformats.org/officeDocument/2006/relationships/customXml" Target="../ink/ink38.xml"/><Relationship Id="rId32" Type="http://schemas.openxmlformats.org/officeDocument/2006/relationships/image" Target="../media/image45.png"/><Relationship Id="rId37" Type="http://schemas.openxmlformats.org/officeDocument/2006/relationships/customXml" Target="../ink/ink47.xml"/><Relationship Id="rId40" Type="http://schemas.openxmlformats.org/officeDocument/2006/relationships/image" Target="../media/image34.png"/><Relationship Id="rId45" Type="http://schemas.openxmlformats.org/officeDocument/2006/relationships/image" Target="../media/image51.png"/><Relationship Id="rId53" Type="http://schemas.openxmlformats.org/officeDocument/2006/relationships/customXml" Target="../ink/ink54.xml"/><Relationship Id="rId58" Type="http://schemas.openxmlformats.org/officeDocument/2006/relationships/image" Target="../media/image57.png"/><Relationship Id="rId5" Type="http://schemas.openxmlformats.org/officeDocument/2006/relationships/customXml" Target="../ink/ink28.xml"/><Relationship Id="rId61" Type="http://schemas.openxmlformats.org/officeDocument/2006/relationships/image" Target="../media/image59.png"/><Relationship Id="rId19" Type="http://schemas.openxmlformats.org/officeDocument/2006/relationships/customXml" Target="../ink/ink35.xml"/><Relationship Id="rId14" Type="http://schemas.openxmlformats.org/officeDocument/2006/relationships/image" Target="../media/image41.png"/><Relationship Id="rId22" Type="http://schemas.openxmlformats.org/officeDocument/2006/relationships/image" Target="../media/image28.png"/><Relationship Id="rId27" Type="http://schemas.openxmlformats.org/officeDocument/2006/relationships/customXml" Target="../ink/ink41.xml"/><Relationship Id="rId30" Type="http://schemas.openxmlformats.org/officeDocument/2006/relationships/image" Target="../media/image44.png"/><Relationship Id="rId35" Type="http://schemas.openxmlformats.org/officeDocument/2006/relationships/customXml" Target="../ink/ink46.xml"/><Relationship Id="rId43" Type="http://schemas.openxmlformats.org/officeDocument/2006/relationships/customXml" Target="../ink/ink50.xml"/><Relationship Id="rId48" Type="http://schemas.openxmlformats.org/officeDocument/2006/relationships/customXml" Target="../ink/ink52.xml"/><Relationship Id="rId56" Type="http://schemas.openxmlformats.org/officeDocument/2006/relationships/image" Target="../media/image56.png"/><Relationship Id="rId64" Type="http://schemas.openxmlformats.org/officeDocument/2006/relationships/customXml" Target="../ink/ink60.xml"/><Relationship Id="rId8" Type="http://schemas.openxmlformats.org/officeDocument/2006/relationships/image" Target="../media/image38.png"/><Relationship Id="rId51" Type="http://schemas.openxmlformats.org/officeDocument/2006/relationships/customXml" Target="../ink/ink53.xml"/><Relationship Id="rId3" Type="http://schemas.openxmlformats.org/officeDocument/2006/relationships/image" Target="../media/image16.emf"/><Relationship Id="rId12" Type="http://schemas.openxmlformats.org/officeDocument/2006/relationships/image" Target="../media/image40.png"/><Relationship Id="rId17" Type="http://schemas.openxmlformats.org/officeDocument/2006/relationships/customXml" Target="../ink/ink34.xml"/><Relationship Id="rId25" Type="http://schemas.openxmlformats.org/officeDocument/2006/relationships/customXml" Target="../ink/ink39.xml"/><Relationship Id="rId33" Type="http://schemas.openxmlformats.org/officeDocument/2006/relationships/customXml" Target="../ink/ink45.xml"/><Relationship Id="rId38" Type="http://schemas.openxmlformats.org/officeDocument/2006/relationships/image" Target="../media/image48.png"/><Relationship Id="rId46" Type="http://schemas.openxmlformats.org/officeDocument/2006/relationships/customXml" Target="../ink/ink51.xml"/><Relationship Id="rId59" Type="http://schemas.openxmlformats.org/officeDocument/2006/relationships/customXml" Target="../ink/ink58.xml"/><Relationship Id="rId20" Type="http://schemas.openxmlformats.org/officeDocument/2006/relationships/image" Target="../media/image43.png"/><Relationship Id="rId41" Type="http://schemas.openxmlformats.org/officeDocument/2006/relationships/customXml" Target="../ink/ink49.xml"/><Relationship Id="rId54" Type="http://schemas.openxmlformats.org/officeDocument/2006/relationships/customXml" Target="../ink/ink55.xml"/><Relationship Id="rId62" Type="http://schemas.openxmlformats.org/officeDocument/2006/relationships/customXml" Target="../ink/ink59.xml"/><Relationship Id="rId1" Type="http://schemas.openxmlformats.org/officeDocument/2006/relationships/slideLayout" Target="../slideLayouts/slideLayout7.xml"/><Relationship Id="rId6" Type="http://schemas.openxmlformats.org/officeDocument/2006/relationships/image" Target="../media/image37.png"/><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customXml" Target="../ink/ink42.xml"/><Relationship Id="rId36" Type="http://schemas.openxmlformats.org/officeDocument/2006/relationships/image" Target="../media/image47.png"/><Relationship Id="rId49" Type="http://schemas.openxmlformats.org/officeDocument/2006/relationships/image" Target="../media/image53.png"/><Relationship Id="rId57" Type="http://schemas.openxmlformats.org/officeDocument/2006/relationships/customXml" Target="../ink/ink57.xml"/><Relationship Id="rId10" Type="http://schemas.openxmlformats.org/officeDocument/2006/relationships/image" Target="../media/image39.png"/><Relationship Id="rId31" Type="http://schemas.openxmlformats.org/officeDocument/2006/relationships/customXml" Target="../ink/ink44.xml"/><Relationship Id="rId44" Type="http://schemas.openxmlformats.org/officeDocument/2006/relationships/image" Target="../media/image50.png"/><Relationship Id="rId52" Type="http://schemas.openxmlformats.org/officeDocument/2006/relationships/image" Target="../media/image55.png"/><Relationship Id="rId60" Type="http://schemas.openxmlformats.org/officeDocument/2006/relationships/image" Target="../media/image58.png"/><Relationship Id="rId4" Type="http://schemas.openxmlformats.org/officeDocument/2006/relationships/image" Target="../media/image19.png"/><Relationship Id="rId9" Type="http://schemas.openxmlformats.org/officeDocument/2006/relationships/customXml" Target="../ink/ink30.xml"/></Relationships>
</file>

<file path=ppt/slides/_rels/slide12.xml.rels><?xml version="1.0" encoding="UTF-8" standalone="yes"?>
<Relationships xmlns="http://schemas.openxmlformats.org/package/2006/relationships"><Relationship Id="rId13" Type="http://schemas.openxmlformats.org/officeDocument/2006/relationships/customXml" Target="../ink/ink65.xml"/><Relationship Id="rId18" Type="http://schemas.openxmlformats.org/officeDocument/2006/relationships/image" Target="../media/image26.png"/><Relationship Id="rId26" Type="http://schemas.openxmlformats.org/officeDocument/2006/relationships/customXml" Target="../ink/ink73.xml"/><Relationship Id="rId39" Type="http://schemas.openxmlformats.org/officeDocument/2006/relationships/customXml" Target="../ink/ink81.xml"/><Relationship Id="rId21" Type="http://schemas.openxmlformats.org/officeDocument/2006/relationships/customXml" Target="../ink/ink69.xml"/><Relationship Id="rId34" Type="http://schemas.openxmlformats.org/officeDocument/2006/relationships/image" Target="../media/image46.png"/><Relationship Id="rId42" Type="http://schemas.openxmlformats.org/officeDocument/2006/relationships/image" Target="../media/image49.png"/><Relationship Id="rId47" Type="http://schemas.openxmlformats.org/officeDocument/2006/relationships/image" Target="../media/image61.png"/><Relationship Id="rId50" Type="http://schemas.openxmlformats.org/officeDocument/2006/relationships/image" Target="../media/image54.png"/><Relationship Id="rId55" Type="http://schemas.openxmlformats.org/officeDocument/2006/relationships/customXml" Target="../ink/ink89.xml"/><Relationship Id="rId63" Type="http://schemas.openxmlformats.org/officeDocument/2006/relationships/image" Target="../media/image66.png"/><Relationship Id="rId7" Type="http://schemas.openxmlformats.org/officeDocument/2006/relationships/customXml" Target="../ink/ink62.xml"/><Relationship Id="rId2" Type="http://schemas.openxmlformats.org/officeDocument/2006/relationships/package" Target="../embeddings/Microsoft_Visio_Drawing355.vsdx"/><Relationship Id="rId16" Type="http://schemas.openxmlformats.org/officeDocument/2006/relationships/image" Target="../media/image42.png"/><Relationship Id="rId29" Type="http://schemas.openxmlformats.org/officeDocument/2006/relationships/customXml" Target="../ink/ink76.xml"/><Relationship Id="rId11" Type="http://schemas.openxmlformats.org/officeDocument/2006/relationships/customXml" Target="../ink/ink64.xml"/><Relationship Id="rId24" Type="http://schemas.openxmlformats.org/officeDocument/2006/relationships/customXml" Target="../ink/ink71.xml"/><Relationship Id="rId32" Type="http://schemas.openxmlformats.org/officeDocument/2006/relationships/image" Target="../media/image45.png"/><Relationship Id="rId37" Type="http://schemas.openxmlformats.org/officeDocument/2006/relationships/customXml" Target="../ink/ink80.xml"/><Relationship Id="rId40" Type="http://schemas.openxmlformats.org/officeDocument/2006/relationships/image" Target="../media/image34.png"/><Relationship Id="rId45" Type="http://schemas.openxmlformats.org/officeDocument/2006/relationships/image" Target="../media/image51.png"/><Relationship Id="rId53" Type="http://schemas.openxmlformats.org/officeDocument/2006/relationships/customXml" Target="../ink/ink87.xml"/><Relationship Id="rId58" Type="http://schemas.openxmlformats.org/officeDocument/2006/relationships/image" Target="../media/image57.png"/><Relationship Id="rId5" Type="http://schemas.openxmlformats.org/officeDocument/2006/relationships/customXml" Target="../ink/ink61.xml"/><Relationship Id="rId61" Type="http://schemas.openxmlformats.org/officeDocument/2006/relationships/image" Target="../media/image59.png"/><Relationship Id="rId19" Type="http://schemas.openxmlformats.org/officeDocument/2006/relationships/customXml" Target="../ink/ink68.xml"/><Relationship Id="rId14" Type="http://schemas.openxmlformats.org/officeDocument/2006/relationships/image" Target="../media/image41.png"/><Relationship Id="rId22" Type="http://schemas.openxmlformats.org/officeDocument/2006/relationships/image" Target="../media/image28.png"/><Relationship Id="rId27" Type="http://schemas.openxmlformats.org/officeDocument/2006/relationships/customXml" Target="../ink/ink74.xml"/><Relationship Id="rId30" Type="http://schemas.openxmlformats.org/officeDocument/2006/relationships/image" Target="../media/image44.png"/><Relationship Id="rId35" Type="http://schemas.openxmlformats.org/officeDocument/2006/relationships/customXml" Target="../ink/ink79.xml"/><Relationship Id="rId43" Type="http://schemas.openxmlformats.org/officeDocument/2006/relationships/customXml" Target="../ink/ink83.xml"/><Relationship Id="rId48" Type="http://schemas.openxmlformats.org/officeDocument/2006/relationships/customXml" Target="../ink/ink85.xml"/><Relationship Id="rId56" Type="http://schemas.openxmlformats.org/officeDocument/2006/relationships/image" Target="../media/image63.png"/><Relationship Id="rId8" Type="http://schemas.openxmlformats.org/officeDocument/2006/relationships/image" Target="../media/image38.png"/><Relationship Id="rId51" Type="http://schemas.openxmlformats.org/officeDocument/2006/relationships/customXml" Target="../ink/ink86.xml"/><Relationship Id="rId3" Type="http://schemas.openxmlformats.org/officeDocument/2006/relationships/image" Target="../media/image16.emf"/><Relationship Id="rId12" Type="http://schemas.openxmlformats.org/officeDocument/2006/relationships/image" Target="../media/image40.png"/><Relationship Id="rId17" Type="http://schemas.openxmlformats.org/officeDocument/2006/relationships/customXml" Target="../ink/ink67.xml"/><Relationship Id="rId25" Type="http://schemas.openxmlformats.org/officeDocument/2006/relationships/customXml" Target="../ink/ink72.xml"/><Relationship Id="rId33" Type="http://schemas.openxmlformats.org/officeDocument/2006/relationships/customXml" Target="../ink/ink78.xml"/><Relationship Id="rId38" Type="http://schemas.openxmlformats.org/officeDocument/2006/relationships/image" Target="../media/image48.png"/><Relationship Id="rId46" Type="http://schemas.openxmlformats.org/officeDocument/2006/relationships/customXml" Target="../ink/ink84.xml"/><Relationship Id="rId59" Type="http://schemas.openxmlformats.org/officeDocument/2006/relationships/customXml" Target="../ink/ink91.xml"/><Relationship Id="rId20" Type="http://schemas.openxmlformats.org/officeDocument/2006/relationships/image" Target="../media/image43.png"/><Relationship Id="rId41" Type="http://schemas.openxmlformats.org/officeDocument/2006/relationships/customXml" Target="../ink/ink82.xml"/><Relationship Id="rId54" Type="http://schemas.openxmlformats.org/officeDocument/2006/relationships/customXml" Target="../ink/ink88.xml"/><Relationship Id="rId6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37.png"/><Relationship Id="rId15" Type="http://schemas.openxmlformats.org/officeDocument/2006/relationships/customXml" Target="../ink/ink66.xml"/><Relationship Id="rId23" Type="http://schemas.openxmlformats.org/officeDocument/2006/relationships/customXml" Target="../ink/ink70.xml"/><Relationship Id="rId28" Type="http://schemas.openxmlformats.org/officeDocument/2006/relationships/customXml" Target="../ink/ink75.xml"/><Relationship Id="rId36" Type="http://schemas.openxmlformats.org/officeDocument/2006/relationships/image" Target="../media/image47.png"/><Relationship Id="rId49" Type="http://schemas.openxmlformats.org/officeDocument/2006/relationships/image" Target="../media/image62.png"/><Relationship Id="rId57" Type="http://schemas.openxmlformats.org/officeDocument/2006/relationships/customXml" Target="../ink/ink90.xml"/><Relationship Id="rId10" Type="http://schemas.openxmlformats.org/officeDocument/2006/relationships/image" Target="../media/image39.png"/><Relationship Id="rId31" Type="http://schemas.openxmlformats.org/officeDocument/2006/relationships/customXml" Target="../ink/ink77.xml"/><Relationship Id="rId44" Type="http://schemas.openxmlformats.org/officeDocument/2006/relationships/image" Target="../media/image50.png"/><Relationship Id="rId52" Type="http://schemas.openxmlformats.org/officeDocument/2006/relationships/image" Target="../media/image55.png"/><Relationship Id="rId60" Type="http://schemas.openxmlformats.org/officeDocument/2006/relationships/image" Target="../media/image64.png"/><Relationship Id="rId4" Type="http://schemas.openxmlformats.org/officeDocument/2006/relationships/image" Target="../media/image19.png"/><Relationship Id="rId9" Type="http://schemas.openxmlformats.org/officeDocument/2006/relationships/customXml" Target="../ink/ink63.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356.vsdx"/><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95.xml"/><Relationship Id="rId18" Type="http://schemas.openxmlformats.org/officeDocument/2006/relationships/customXml" Target="../ink/ink98.xml"/><Relationship Id="rId26" Type="http://schemas.openxmlformats.org/officeDocument/2006/relationships/image" Target="../media/image86.png"/><Relationship Id="rId3" Type="http://schemas.openxmlformats.org/officeDocument/2006/relationships/image" Target="../media/image72.png"/><Relationship Id="rId21" Type="http://schemas.openxmlformats.org/officeDocument/2006/relationships/image" Target="../media/image83.png"/><Relationship Id="rId7" Type="http://schemas.openxmlformats.org/officeDocument/2006/relationships/customXml" Target="../ink/ink92.xml"/><Relationship Id="rId12" Type="http://schemas.openxmlformats.org/officeDocument/2006/relationships/image" Target="../media/image79.png"/><Relationship Id="rId17" Type="http://schemas.openxmlformats.org/officeDocument/2006/relationships/customXml" Target="../ink/ink97.xml"/><Relationship Id="rId25" Type="http://schemas.openxmlformats.org/officeDocument/2006/relationships/customXml" Target="../ink/ink100.xml"/><Relationship Id="rId2" Type="http://schemas.openxmlformats.org/officeDocument/2006/relationships/notesSlide" Target="../notesSlides/notesSlide7.xml"/><Relationship Id="rId16" Type="http://schemas.openxmlformats.org/officeDocument/2006/relationships/image" Target="../media/image80.png"/><Relationship Id="rId20" Type="http://schemas.openxmlformats.org/officeDocument/2006/relationships/image" Target="../media/image82.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customXml" Target="../ink/ink94.xml"/><Relationship Id="rId24" Type="http://schemas.openxmlformats.org/officeDocument/2006/relationships/image" Target="../media/image85.png"/><Relationship Id="rId5" Type="http://schemas.openxmlformats.org/officeDocument/2006/relationships/image" Target="../media/image75.png"/><Relationship Id="rId15" Type="http://schemas.openxmlformats.org/officeDocument/2006/relationships/customXml" Target="../ink/ink96.xml"/><Relationship Id="rId23" Type="http://schemas.openxmlformats.org/officeDocument/2006/relationships/customXml" Target="../ink/ink99.xml"/><Relationship Id="rId28" Type="http://schemas.openxmlformats.org/officeDocument/2006/relationships/customXml" Target="../ink/ink101.xml"/><Relationship Id="rId10" Type="http://schemas.openxmlformats.org/officeDocument/2006/relationships/image" Target="../media/image78.png"/><Relationship Id="rId19" Type="http://schemas.openxmlformats.org/officeDocument/2006/relationships/image" Target="../media/image81.png"/><Relationship Id="rId4" Type="http://schemas.openxmlformats.org/officeDocument/2006/relationships/image" Target="../media/image74.png"/><Relationship Id="rId9" Type="http://schemas.openxmlformats.org/officeDocument/2006/relationships/customXml" Target="../ink/ink93.xml"/><Relationship Id="rId14" Type="http://schemas.openxmlformats.org/officeDocument/2006/relationships/image" Target="../media/image55.png"/><Relationship Id="rId22" Type="http://schemas.openxmlformats.org/officeDocument/2006/relationships/image" Target="../media/image84.png"/><Relationship Id="rId27" Type="http://schemas.openxmlformats.org/officeDocument/2006/relationships/image" Target="../media/image87.png"/><Relationship Id="rId30" Type="http://schemas.openxmlformats.org/officeDocument/2006/relationships/image" Target="../media/image89.png"/></Relationships>
</file>

<file path=ppt/slides/_rels/slide1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6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4.xml"/><Relationship Id="rId3" Type="http://schemas.openxmlformats.org/officeDocument/2006/relationships/image" Target="../media/image4.png"/><Relationship Id="rId7" Type="http://schemas.openxmlformats.org/officeDocument/2006/relationships/customXml" Target="../ink/ink1.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customXml" Target="../ink/ink3.xm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customXml" Target="../ink/ink2.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35.vsdx"/><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en.wikipedia.org/wiki/Motorola" TargetMode="External"/><Relationship Id="rId5" Type="http://schemas.openxmlformats.org/officeDocument/2006/relationships/image" Target="../media/image17.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351.vsdx"/><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en.wikipedia.org/wiki/Motorola" TargetMode="External"/><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352.vsdx"/><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685800" y="2895600"/>
            <a:ext cx="7696200" cy="3505200"/>
          </a:xfrm>
          <a:prstGeom prst="rect">
            <a:avLst/>
          </a:prstGeom>
        </p:spPr>
        <p:txBody>
          <a:bodyPr lIns="0" tIns="0" rIns="0" bIns="0">
            <a:normAutofit/>
          </a:bodyPr>
          <a:lstStyle/>
          <a:p>
            <a:pPr>
              <a:defRPr sz="1800"/>
            </a:pP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EEL 3004 </a:t>
            </a:r>
            <a:r>
              <a:rPr lang="en-US" sz="2800" dirty="0">
                <a:effectLst>
                  <a:outerShdw blurRad="12700" dist="25400" dir="2700000" rotWithShape="0">
                    <a:srgbClr val="DDDDDD"/>
                  </a:outerShdw>
                </a:effectLst>
                <a:latin typeface="Times New Roman Bold"/>
                <a:cs typeface="Times New Roman Bold"/>
              </a:rPr>
              <a:t>Linear Circuits I</a:t>
            </a:r>
            <a:br>
              <a:rPr lang="en-US" sz="2800" dirty="0">
                <a:effectLst>
                  <a:outerShdw blurRad="12700" dist="25400" dir="2700000" rotWithShape="0">
                    <a:srgbClr val="DDDDDD"/>
                  </a:outerShdw>
                </a:effectLst>
                <a:latin typeface="Times New Roman Bold"/>
                <a:cs typeface="Times New Roman Bold"/>
              </a:rPr>
            </a:br>
            <a:br>
              <a:rPr lang="en-US" sz="2800" dirty="0">
                <a:effectLst>
                  <a:outerShdw blurRad="12700" dist="25400" dir="2700000" rotWithShape="0">
                    <a:srgbClr val="DDDDDD"/>
                  </a:outerShdw>
                </a:effectLst>
                <a:latin typeface="Times New Roman Bold"/>
                <a:cs typeface="Times New Roman Bold"/>
              </a:rPr>
            </a:b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 Lecture #7B</a:t>
            </a:r>
            <a:b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br>
            <a:r>
              <a:rPr lang="en-US" sz="2800" i="1" dirty="0">
                <a:solidFill>
                  <a:srgbClr val="FF0000"/>
                </a:solidFill>
                <a:effectLst>
                  <a:outerShdw blurRad="12700" dist="25400" dir="2700000" rotWithShape="0">
                    <a:srgbClr val="DDDDDD"/>
                  </a:outerShdw>
                </a:effectLst>
                <a:latin typeface="Times New Roman Bold"/>
                <a:ea typeface="Times New Roman Bold"/>
                <a:cs typeface="Times New Roman Bold"/>
                <a:sym typeface="Times New Roman Bold"/>
              </a:rPr>
              <a:t>Practical Relefence</a:t>
            </a:r>
            <a:br>
              <a:rPr lang="en-US" sz="2800" i="1" dirty="0">
                <a:solidFill>
                  <a:srgbClr val="FF0000"/>
                </a:solidFill>
                <a:effectLst>
                  <a:outerShdw blurRad="12700" dist="25400" dir="2700000" rotWithShape="0">
                    <a:srgbClr val="DDDDDD"/>
                  </a:outerShdw>
                </a:effectLst>
                <a:latin typeface="Times New Roman Bold"/>
                <a:cs typeface="Times New Roman Bold"/>
                <a:sym typeface="Times New Roman Bold"/>
              </a:rPr>
            </a:br>
            <a:r>
              <a:rPr lang="en-US" sz="2800" i="1" dirty="0">
                <a:solidFill>
                  <a:srgbClr val="FF0000"/>
                </a:solidFill>
                <a:effectLst>
                  <a:outerShdw blurRad="12700" dist="25400" dir="2700000" rotWithShape="0">
                    <a:srgbClr val="DDDDDD"/>
                  </a:outerShdw>
                </a:effectLst>
                <a:latin typeface="Times New Roman Bold"/>
                <a:cs typeface="Times New Roman Bold"/>
                <a:sym typeface="Times New Roman Bold"/>
              </a:rPr>
              <a:t>The Bipolar Junction </a:t>
            </a:r>
            <a:r>
              <a:rPr lang="en-US" sz="2800" i="1" dirty="0">
                <a:solidFill>
                  <a:srgbClr val="FF0000"/>
                </a:solidFill>
                <a:effectLst>
                  <a:outerShdw blurRad="12700" dist="25400" dir="2700000" rotWithShape="0">
                    <a:srgbClr val="DDDDDD"/>
                  </a:outerShdw>
                </a:effectLst>
                <a:latin typeface="Times New Roman Bold"/>
                <a:sym typeface="Times New Roman Bold"/>
              </a:rPr>
              <a:t>Transistor </a:t>
            </a:r>
            <a:r>
              <a:rPr lang="en-US" sz="2800" i="1" dirty="0">
                <a:solidFill>
                  <a:srgbClr val="FF0000"/>
                </a:solidFill>
                <a:effectLst>
                  <a:outerShdw blurRad="12700" dist="25400" dir="2700000" rotWithShape="0">
                    <a:srgbClr val="DDDDDD"/>
                  </a:outerShdw>
                </a:effectLst>
                <a:latin typeface="Times New Roman Bold"/>
              </a:rPr>
              <a:t>Amplifier </a:t>
            </a:r>
            <a:endParaRPr sz="2800" i="1" dirty="0">
              <a:solidFill>
                <a:srgbClr val="FF0000"/>
              </a:solidFill>
              <a:effectLst>
                <a:outerShdw blurRad="12700" dist="25400" dir="2700000" rotWithShape="0">
                  <a:srgbClr val="DDDDDD"/>
                </a:outerShdw>
              </a:effectLst>
              <a:latin typeface="Times New Roman Bold"/>
            </a:endParaRPr>
          </a:p>
        </p:txBody>
      </p:sp>
      <p:pic>
        <p:nvPicPr>
          <p:cNvPr id="34" name="image.png"/>
          <p:cNvPicPr/>
          <p:nvPr/>
        </p:nvPicPr>
        <p:blipFill>
          <a:blip r:embed="rId2"/>
          <a:stretch>
            <a:fillRect/>
          </a:stretch>
        </p:blipFill>
        <p:spPr>
          <a:xfrm>
            <a:off x="2819400" y="685800"/>
            <a:ext cx="2857500" cy="1752600"/>
          </a:xfrm>
          <a:prstGeom prst="rect">
            <a:avLst/>
          </a:prstGeom>
          <a:ln w="12700">
            <a:miter lim="400000"/>
          </a:ln>
        </p:spPr>
      </p:pic>
    </p:spTree>
    <p:extLst>
      <p:ext uri="{BB962C8B-B14F-4D97-AF65-F5344CB8AC3E}">
        <p14:creationId xmlns:p14="http://schemas.microsoft.com/office/powerpoint/2010/main" val="7062558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2">
            <a:extLst>
              <a:ext uri="{FF2B5EF4-FFF2-40B4-BE49-F238E27FC236}">
                <a16:creationId xmlns:a16="http://schemas.microsoft.com/office/drawing/2014/main" id="{81CF87CD-5E09-1D50-AA6A-D5DEFB3035CF}"/>
              </a:ext>
            </a:extLst>
          </p:cNvPr>
          <p:cNvSpPr txBox="1">
            <a:spLocks noChangeArrowheads="1"/>
          </p:cNvSpPr>
          <p:nvPr/>
        </p:nvSpPr>
        <p:spPr bwMode="auto">
          <a:xfrm>
            <a:off x="2902193" y="215265"/>
            <a:ext cx="28977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The Transistor as a switch</a:t>
            </a:r>
          </a:p>
        </p:txBody>
      </p:sp>
      <p:sp>
        <p:nvSpPr>
          <p:cNvPr id="4" name="Rectangle 2">
            <a:extLst>
              <a:ext uri="{FF2B5EF4-FFF2-40B4-BE49-F238E27FC236}">
                <a16:creationId xmlns:a16="http://schemas.microsoft.com/office/drawing/2014/main" id="{961C1289-6B40-5E98-CD21-ED89C32BBA8A}"/>
              </a:ext>
            </a:extLst>
          </p:cNvPr>
          <p:cNvSpPr>
            <a:spLocks noChangeArrowheads="1"/>
          </p:cNvSpPr>
          <p:nvPr/>
        </p:nvSpPr>
        <p:spPr bwMode="auto">
          <a:xfrm>
            <a:off x="3359671" y="1019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A49D050-AD33-FC34-452E-C39B070D9A53}"/>
              </a:ext>
            </a:extLst>
          </p:cNvPr>
          <p:cNvGraphicFramePr>
            <a:graphicFrameLocks noChangeAspect="1"/>
          </p:cNvGraphicFramePr>
          <p:nvPr>
            <p:extLst>
              <p:ext uri="{D42A27DB-BD31-4B8C-83A1-F6EECF244321}">
                <p14:modId xmlns:p14="http://schemas.microsoft.com/office/powerpoint/2010/main" val="2541916025"/>
              </p:ext>
            </p:extLst>
          </p:nvPr>
        </p:nvGraphicFramePr>
        <p:xfrm>
          <a:off x="525130" y="4973519"/>
          <a:ext cx="2030879" cy="1669216"/>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5" name="Object 4">
                        <a:extLst>
                          <a:ext uri="{FF2B5EF4-FFF2-40B4-BE49-F238E27FC236}">
                            <a16:creationId xmlns:a16="http://schemas.microsoft.com/office/drawing/2014/main" id="{3A49D050-AD33-FC34-452E-C39B070D9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30" y="4973519"/>
                        <a:ext cx="2030879" cy="1669216"/>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C89DD516-043D-1D6A-0C9D-7D9FFAEA323B}"/>
              </a:ext>
            </a:extLst>
          </p:cNvPr>
          <p:cNvSpPr txBox="1"/>
          <p:nvPr/>
        </p:nvSpPr>
        <p:spPr>
          <a:xfrm>
            <a:off x="259396" y="696337"/>
            <a:ext cx="8747970" cy="646331"/>
          </a:xfrm>
          <a:prstGeom prst="rect">
            <a:avLst/>
          </a:prstGeom>
          <a:noFill/>
        </p:spPr>
        <p:txBody>
          <a:bodyPr wrap="square">
            <a:spAutoFit/>
          </a:bodyPr>
          <a:lstStyle/>
          <a:p>
            <a:r>
              <a:rPr lang="en-US" sz="1800" dirty="0"/>
              <a:t>If the faucet is turned all the way to stop the current flow from the Collector to the Emitter, it is said that the transistor is OFF </a:t>
            </a:r>
            <a:endParaRPr lang="en-US" dirty="0"/>
          </a:p>
        </p:txBody>
      </p:sp>
      <p:pic>
        <p:nvPicPr>
          <p:cNvPr id="17" name="Picture 16" descr="A diagram of a faucet&#10;&#10;Description automatically generated">
            <a:extLst>
              <a:ext uri="{FF2B5EF4-FFF2-40B4-BE49-F238E27FC236}">
                <a16:creationId xmlns:a16="http://schemas.microsoft.com/office/drawing/2014/main" id="{B1D3942D-F1B0-0D1D-86A2-17F1C7B382A1}"/>
              </a:ext>
            </a:extLst>
          </p:cNvPr>
          <p:cNvPicPr>
            <a:picLocks noChangeAspect="1"/>
          </p:cNvPicPr>
          <p:nvPr/>
        </p:nvPicPr>
        <p:blipFill>
          <a:blip r:embed="rId4"/>
          <a:stretch>
            <a:fillRect/>
          </a:stretch>
        </p:blipFill>
        <p:spPr>
          <a:xfrm>
            <a:off x="329939" y="1961704"/>
            <a:ext cx="2187346" cy="2175570"/>
          </a:xfrm>
          <a:prstGeom prst="rect">
            <a:avLst/>
          </a:prstGeom>
        </p:spPr>
      </p:pic>
      <p:pic>
        <p:nvPicPr>
          <p:cNvPr id="20" name="Picture 19" descr="A diagram of a faucet&#10;&#10;Description automatically generated">
            <a:extLst>
              <a:ext uri="{FF2B5EF4-FFF2-40B4-BE49-F238E27FC236}">
                <a16:creationId xmlns:a16="http://schemas.microsoft.com/office/drawing/2014/main" id="{24DC0226-4BDA-4DB9-DAAF-2D60FA79305C}"/>
              </a:ext>
            </a:extLst>
          </p:cNvPr>
          <p:cNvPicPr>
            <a:picLocks noChangeAspect="1"/>
          </p:cNvPicPr>
          <p:nvPr/>
        </p:nvPicPr>
        <p:blipFill>
          <a:blip r:embed="rId4"/>
          <a:stretch>
            <a:fillRect/>
          </a:stretch>
        </p:blipFill>
        <p:spPr>
          <a:xfrm>
            <a:off x="3877931" y="1783431"/>
            <a:ext cx="2323174" cy="2310667"/>
          </a:xfrm>
          <a:prstGeom prst="rect">
            <a:avLst/>
          </a:prstGeom>
        </p:spPr>
      </p:pic>
      <p:sp>
        <p:nvSpPr>
          <p:cNvPr id="21" name="TextBox 20">
            <a:extLst>
              <a:ext uri="{FF2B5EF4-FFF2-40B4-BE49-F238E27FC236}">
                <a16:creationId xmlns:a16="http://schemas.microsoft.com/office/drawing/2014/main" id="{9CCB8A4B-99C6-DA8B-1703-659F4E8C6EB7}"/>
              </a:ext>
            </a:extLst>
          </p:cNvPr>
          <p:cNvSpPr txBox="1"/>
          <p:nvPr/>
        </p:nvSpPr>
        <p:spPr>
          <a:xfrm>
            <a:off x="4128398" y="6487974"/>
            <a:ext cx="2174026" cy="369332"/>
          </a:xfrm>
          <a:prstGeom prst="rect">
            <a:avLst/>
          </a:prstGeom>
          <a:noFill/>
        </p:spPr>
        <p:txBody>
          <a:bodyPr wrap="square">
            <a:spAutoFit/>
          </a:bodyPr>
          <a:lstStyle/>
          <a:p>
            <a:r>
              <a:rPr lang="en-US" sz="1800" dirty="0"/>
              <a:t>The switch is </a:t>
            </a:r>
            <a:r>
              <a:rPr lang="en-US" sz="1800" dirty="0">
                <a:solidFill>
                  <a:srgbClr val="FF0000"/>
                </a:solidFill>
              </a:rPr>
              <a:t>OFF (0)</a:t>
            </a:r>
            <a:endParaRPr lang="en-US" dirty="0">
              <a:solidFill>
                <a:srgbClr val="FF0000"/>
              </a:solidFill>
            </a:endParaRPr>
          </a:p>
        </p:txBody>
      </p:sp>
      <p:grpSp>
        <p:nvGrpSpPr>
          <p:cNvPr id="26" name="Group 25">
            <a:extLst>
              <a:ext uri="{FF2B5EF4-FFF2-40B4-BE49-F238E27FC236}">
                <a16:creationId xmlns:a16="http://schemas.microsoft.com/office/drawing/2014/main" id="{9E00D234-B279-A279-7CCE-7FA596054288}"/>
              </a:ext>
            </a:extLst>
          </p:cNvPr>
          <p:cNvGrpSpPr/>
          <p:nvPr/>
        </p:nvGrpSpPr>
        <p:grpSpPr>
          <a:xfrm>
            <a:off x="5267251" y="3582612"/>
            <a:ext cx="329040" cy="501120"/>
            <a:chOff x="5267251" y="3582612"/>
            <a:chExt cx="329040" cy="501120"/>
          </a:xfrm>
        </p:grpSpPr>
        <mc:AlternateContent xmlns:mc="http://schemas.openxmlformats.org/markup-compatibility/2006">
          <mc:Choice xmlns:p14="http://schemas.microsoft.com/office/powerpoint/2010/main" Requires="p14">
            <p:contentPart p14:bwMode="auto" r:id="rId5">
              <p14:nvContentPartPr>
                <p14:cNvPr id="22" name="Ink 21">
                  <a:extLst>
                    <a:ext uri="{FF2B5EF4-FFF2-40B4-BE49-F238E27FC236}">
                      <a16:creationId xmlns:a16="http://schemas.microsoft.com/office/drawing/2014/main" id="{56C3A5EA-EA88-6AB5-1E47-55ADAD153CFD}"/>
                    </a:ext>
                  </a:extLst>
                </p14:cNvPr>
                <p14:cNvContentPartPr/>
                <p14:nvPr/>
              </p14:nvContentPartPr>
              <p14:xfrm>
                <a:off x="5267251" y="3582612"/>
                <a:ext cx="250920" cy="427320"/>
              </p14:xfrm>
            </p:contentPart>
          </mc:Choice>
          <mc:Fallback>
            <p:pic>
              <p:nvPicPr>
                <p:cNvPr id="22" name="Ink 21">
                  <a:extLst>
                    <a:ext uri="{FF2B5EF4-FFF2-40B4-BE49-F238E27FC236}">
                      <a16:creationId xmlns:a16="http://schemas.microsoft.com/office/drawing/2014/main" id="{56C3A5EA-EA88-6AB5-1E47-55ADAD153CFD}"/>
                    </a:ext>
                  </a:extLst>
                </p:cNvPr>
                <p:cNvPicPr/>
                <p:nvPr/>
              </p:nvPicPr>
              <p:blipFill>
                <a:blip r:embed="rId6"/>
                <a:stretch>
                  <a:fillRect/>
                </a:stretch>
              </p:blipFill>
              <p:spPr>
                <a:xfrm>
                  <a:off x="5204251" y="3519612"/>
                  <a:ext cx="37656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AB172E12-95F9-D92F-EF81-0962E44F49E9}"/>
                    </a:ext>
                  </a:extLst>
                </p14:cNvPr>
                <p14:cNvContentPartPr/>
                <p14:nvPr/>
              </p14:nvContentPartPr>
              <p14:xfrm>
                <a:off x="5479651" y="3775572"/>
                <a:ext cx="116640" cy="207000"/>
              </p14:xfrm>
            </p:contentPart>
          </mc:Choice>
          <mc:Fallback>
            <p:pic>
              <p:nvPicPr>
                <p:cNvPr id="23" name="Ink 22">
                  <a:extLst>
                    <a:ext uri="{FF2B5EF4-FFF2-40B4-BE49-F238E27FC236}">
                      <a16:creationId xmlns:a16="http://schemas.microsoft.com/office/drawing/2014/main" id="{AB172E12-95F9-D92F-EF81-0962E44F49E9}"/>
                    </a:ext>
                  </a:extLst>
                </p:cNvPr>
                <p:cNvPicPr/>
                <p:nvPr/>
              </p:nvPicPr>
              <p:blipFill>
                <a:blip r:embed="rId8"/>
                <a:stretch>
                  <a:fillRect/>
                </a:stretch>
              </p:blipFill>
              <p:spPr>
                <a:xfrm>
                  <a:off x="5417011" y="3712572"/>
                  <a:ext cx="2422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Ink 24">
                  <a:extLst>
                    <a:ext uri="{FF2B5EF4-FFF2-40B4-BE49-F238E27FC236}">
                      <a16:creationId xmlns:a16="http://schemas.microsoft.com/office/drawing/2014/main" id="{90C03A2A-1F97-98F1-89FD-CA09918E9294}"/>
                    </a:ext>
                  </a:extLst>
                </p14:cNvPr>
                <p14:cNvContentPartPr/>
                <p14:nvPr/>
              </p14:nvContentPartPr>
              <p14:xfrm>
                <a:off x="5274451" y="4083372"/>
                <a:ext cx="64080" cy="360"/>
              </p14:xfrm>
            </p:contentPart>
          </mc:Choice>
          <mc:Fallback>
            <p:pic>
              <p:nvPicPr>
                <p:cNvPr id="25" name="Ink 24">
                  <a:extLst>
                    <a:ext uri="{FF2B5EF4-FFF2-40B4-BE49-F238E27FC236}">
                      <a16:creationId xmlns:a16="http://schemas.microsoft.com/office/drawing/2014/main" id="{90C03A2A-1F97-98F1-89FD-CA09918E9294}"/>
                    </a:ext>
                  </a:extLst>
                </p:cNvPr>
                <p:cNvPicPr/>
                <p:nvPr/>
              </p:nvPicPr>
              <p:blipFill>
                <a:blip r:embed="rId10"/>
                <a:stretch>
                  <a:fillRect/>
                </a:stretch>
              </p:blipFill>
              <p:spPr>
                <a:xfrm>
                  <a:off x="5211451" y="4020732"/>
                  <a:ext cx="189720" cy="126000"/>
                </a:xfrm>
                <a:prstGeom prst="rect">
                  <a:avLst/>
                </a:prstGeom>
              </p:spPr>
            </p:pic>
          </mc:Fallback>
        </mc:AlternateContent>
      </p:grpSp>
      <p:pic>
        <p:nvPicPr>
          <p:cNvPr id="27" name="Picture 26" descr="A diagram of a faucet&#10;&#10;Description automatically generated">
            <a:extLst>
              <a:ext uri="{FF2B5EF4-FFF2-40B4-BE49-F238E27FC236}">
                <a16:creationId xmlns:a16="http://schemas.microsoft.com/office/drawing/2014/main" id="{4E0C9E43-5F34-EC13-1BD8-F4D2559115A2}"/>
              </a:ext>
            </a:extLst>
          </p:cNvPr>
          <p:cNvPicPr>
            <a:picLocks noChangeAspect="1"/>
          </p:cNvPicPr>
          <p:nvPr/>
        </p:nvPicPr>
        <p:blipFill>
          <a:blip r:embed="rId4"/>
          <a:stretch>
            <a:fillRect/>
          </a:stretch>
        </p:blipFill>
        <p:spPr>
          <a:xfrm>
            <a:off x="6735051" y="1807002"/>
            <a:ext cx="2323174" cy="2310667"/>
          </a:xfrm>
          <a:prstGeom prst="rect">
            <a:avLst/>
          </a:prstGeom>
        </p:spPr>
      </p:pic>
      <p:sp>
        <p:nvSpPr>
          <p:cNvPr id="28" name="TextBox 27">
            <a:extLst>
              <a:ext uri="{FF2B5EF4-FFF2-40B4-BE49-F238E27FC236}">
                <a16:creationId xmlns:a16="http://schemas.microsoft.com/office/drawing/2014/main" id="{B544441D-2B3F-4B02-13CA-B5B198593D2B}"/>
              </a:ext>
            </a:extLst>
          </p:cNvPr>
          <p:cNvSpPr txBox="1"/>
          <p:nvPr/>
        </p:nvSpPr>
        <p:spPr>
          <a:xfrm>
            <a:off x="6978792" y="4312966"/>
            <a:ext cx="2174026" cy="369332"/>
          </a:xfrm>
          <a:prstGeom prst="rect">
            <a:avLst/>
          </a:prstGeom>
          <a:noFill/>
        </p:spPr>
        <p:txBody>
          <a:bodyPr wrap="square">
            <a:spAutoFit/>
          </a:bodyPr>
          <a:lstStyle/>
          <a:p>
            <a:r>
              <a:rPr lang="en-US" sz="1800" dirty="0"/>
              <a:t>The transistor is </a:t>
            </a:r>
            <a:r>
              <a:rPr lang="en-US" sz="1800" b="1" dirty="0">
                <a:solidFill>
                  <a:srgbClr val="92D050"/>
                </a:solidFill>
              </a:rPr>
              <a:t>ON</a:t>
            </a:r>
            <a:endParaRPr lang="en-US" b="1" dirty="0">
              <a:solidFill>
                <a:srgbClr val="92D050"/>
              </a:solidFill>
            </a:endParaRPr>
          </a:p>
        </p:txBody>
      </p:sp>
      <p:graphicFrame>
        <p:nvGraphicFramePr>
          <p:cNvPr id="29" name="Object 28">
            <a:extLst>
              <a:ext uri="{FF2B5EF4-FFF2-40B4-BE49-F238E27FC236}">
                <a16:creationId xmlns:a16="http://schemas.microsoft.com/office/drawing/2014/main" id="{E091CFA6-46D8-02ED-C7FE-CEDD06C6C32B}"/>
              </a:ext>
            </a:extLst>
          </p:cNvPr>
          <p:cNvGraphicFramePr>
            <a:graphicFrameLocks noChangeAspect="1"/>
          </p:cNvGraphicFramePr>
          <p:nvPr>
            <p:extLst>
              <p:ext uri="{D42A27DB-BD31-4B8C-83A1-F6EECF244321}">
                <p14:modId xmlns:p14="http://schemas.microsoft.com/office/powerpoint/2010/main" val="536129591"/>
              </p:ext>
            </p:extLst>
          </p:nvPr>
        </p:nvGraphicFramePr>
        <p:xfrm>
          <a:off x="3617941" y="4854024"/>
          <a:ext cx="2030879" cy="1669216"/>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5" name="Object 4">
                        <a:extLst>
                          <a:ext uri="{FF2B5EF4-FFF2-40B4-BE49-F238E27FC236}">
                            <a16:creationId xmlns:a16="http://schemas.microsoft.com/office/drawing/2014/main" id="{3A49D050-AD33-FC34-452E-C39B070D9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41" y="4854024"/>
                        <a:ext cx="2030879" cy="1669216"/>
                      </a:xfrm>
                      <a:prstGeom prst="rect">
                        <a:avLst/>
                      </a:prstGeom>
                      <a:noFill/>
                    </p:spPr>
                  </p:pic>
                </p:oleObj>
              </mc:Fallback>
            </mc:AlternateContent>
          </a:graphicData>
        </a:graphic>
      </p:graphicFrame>
      <mc:AlternateContent xmlns:mc="http://schemas.openxmlformats.org/markup-compatibility/2006">
        <mc:Choice xmlns:p14="http://schemas.microsoft.com/office/powerpoint/2010/main" Requires="p14">
          <p:contentPart p14:bwMode="auto" r:id="rId11">
            <p14:nvContentPartPr>
              <p14:cNvPr id="32" name="Ink 31">
                <a:extLst>
                  <a:ext uri="{FF2B5EF4-FFF2-40B4-BE49-F238E27FC236}">
                    <a16:creationId xmlns:a16="http://schemas.microsoft.com/office/drawing/2014/main" id="{37F6D2FF-2C91-269D-7695-32F80451CCAB}"/>
                  </a:ext>
                </a:extLst>
              </p14:cNvPr>
              <p14:cNvContentPartPr/>
              <p14:nvPr/>
            </p14:nvContentPartPr>
            <p14:xfrm>
              <a:off x="4985011" y="5542092"/>
              <a:ext cx="41040" cy="21960"/>
            </p14:xfrm>
          </p:contentPart>
        </mc:Choice>
        <mc:Fallback>
          <p:pic>
            <p:nvPicPr>
              <p:cNvPr id="32" name="Ink 31">
                <a:extLst>
                  <a:ext uri="{FF2B5EF4-FFF2-40B4-BE49-F238E27FC236}">
                    <a16:creationId xmlns:a16="http://schemas.microsoft.com/office/drawing/2014/main" id="{37F6D2FF-2C91-269D-7695-32F80451CCAB}"/>
                  </a:ext>
                </a:extLst>
              </p:cNvPr>
              <p:cNvPicPr/>
              <p:nvPr/>
            </p:nvPicPr>
            <p:blipFill>
              <a:blip r:embed="rId12"/>
              <a:stretch>
                <a:fillRect/>
              </a:stretch>
            </p:blipFill>
            <p:spPr>
              <a:xfrm>
                <a:off x="4922011" y="5479452"/>
                <a:ext cx="166680" cy="147600"/>
              </a:xfrm>
              <a:prstGeom prst="rect">
                <a:avLst/>
              </a:prstGeom>
            </p:spPr>
          </p:pic>
        </mc:Fallback>
      </mc:AlternateContent>
      <p:grpSp>
        <p:nvGrpSpPr>
          <p:cNvPr id="37" name="Group 36">
            <a:extLst>
              <a:ext uri="{FF2B5EF4-FFF2-40B4-BE49-F238E27FC236}">
                <a16:creationId xmlns:a16="http://schemas.microsoft.com/office/drawing/2014/main" id="{2B48577E-AC9C-D5AF-EE66-1EF3E92E6E7F}"/>
              </a:ext>
            </a:extLst>
          </p:cNvPr>
          <p:cNvGrpSpPr/>
          <p:nvPr/>
        </p:nvGrpSpPr>
        <p:grpSpPr>
          <a:xfrm>
            <a:off x="4878451" y="5542452"/>
            <a:ext cx="186120" cy="196200"/>
            <a:chOff x="4878451" y="5542452"/>
            <a:chExt cx="186120" cy="196200"/>
          </a:xfrm>
        </p:grpSpPr>
        <mc:AlternateContent xmlns:mc="http://schemas.openxmlformats.org/markup-compatibility/2006">
          <mc:Choice xmlns:p14="http://schemas.microsoft.com/office/powerpoint/2010/main" Requires="p14">
            <p:contentPart p14:bwMode="auto" r:id="rId13">
              <p14:nvContentPartPr>
                <p14:cNvPr id="33" name="Ink 32">
                  <a:extLst>
                    <a:ext uri="{FF2B5EF4-FFF2-40B4-BE49-F238E27FC236}">
                      <a16:creationId xmlns:a16="http://schemas.microsoft.com/office/drawing/2014/main" id="{C4C7BACB-A93A-B601-C2DE-6AA199A546F6}"/>
                    </a:ext>
                  </a:extLst>
                </p14:cNvPr>
                <p14:cNvContentPartPr/>
                <p14:nvPr/>
              </p14:nvContentPartPr>
              <p14:xfrm>
                <a:off x="4940731" y="5573772"/>
                <a:ext cx="123840" cy="164880"/>
              </p14:xfrm>
            </p:contentPart>
          </mc:Choice>
          <mc:Fallback>
            <p:pic>
              <p:nvPicPr>
                <p:cNvPr id="33" name="Ink 32">
                  <a:extLst>
                    <a:ext uri="{FF2B5EF4-FFF2-40B4-BE49-F238E27FC236}">
                      <a16:creationId xmlns:a16="http://schemas.microsoft.com/office/drawing/2014/main" id="{C4C7BACB-A93A-B601-C2DE-6AA199A546F6}"/>
                    </a:ext>
                  </a:extLst>
                </p:cNvPr>
                <p:cNvPicPr/>
                <p:nvPr/>
              </p:nvPicPr>
              <p:blipFill>
                <a:blip r:embed="rId14"/>
                <a:stretch>
                  <a:fillRect/>
                </a:stretch>
              </p:blipFill>
              <p:spPr>
                <a:xfrm>
                  <a:off x="4877731" y="5511132"/>
                  <a:ext cx="2494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Ink 33">
                  <a:extLst>
                    <a:ext uri="{FF2B5EF4-FFF2-40B4-BE49-F238E27FC236}">
                      <a16:creationId xmlns:a16="http://schemas.microsoft.com/office/drawing/2014/main" id="{FA175DBD-34BF-D715-CE24-DCE58426F616}"/>
                    </a:ext>
                  </a:extLst>
                </p14:cNvPr>
                <p14:cNvContentPartPr/>
                <p14:nvPr/>
              </p14:nvContentPartPr>
              <p14:xfrm>
                <a:off x="4878451" y="5622732"/>
                <a:ext cx="62640" cy="70200"/>
              </p14:xfrm>
            </p:contentPart>
          </mc:Choice>
          <mc:Fallback>
            <p:pic>
              <p:nvPicPr>
                <p:cNvPr id="34" name="Ink 33">
                  <a:extLst>
                    <a:ext uri="{FF2B5EF4-FFF2-40B4-BE49-F238E27FC236}">
                      <a16:creationId xmlns:a16="http://schemas.microsoft.com/office/drawing/2014/main" id="{FA175DBD-34BF-D715-CE24-DCE58426F616}"/>
                    </a:ext>
                  </a:extLst>
                </p:cNvPr>
                <p:cNvPicPr/>
                <p:nvPr/>
              </p:nvPicPr>
              <p:blipFill>
                <a:blip r:embed="rId16"/>
                <a:stretch>
                  <a:fillRect/>
                </a:stretch>
              </p:blipFill>
              <p:spPr>
                <a:xfrm>
                  <a:off x="4815811" y="5559732"/>
                  <a:ext cx="188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Ink 35">
                  <a:extLst>
                    <a:ext uri="{FF2B5EF4-FFF2-40B4-BE49-F238E27FC236}">
                      <a16:creationId xmlns:a16="http://schemas.microsoft.com/office/drawing/2014/main" id="{022EAE54-22CF-56BE-B5F1-24E1BFF32D76}"/>
                    </a:ext>
                  </a:extLst>
                </p14:cNvPr>
                <p14:cNvContentPartPr/>
                <p14:nvPr/>
              </p14:nvContentPartPr>
              <p14:xfrm>
                <a:off x="4953331" y="5542452"/>
                <a:ext cx="360" cy="360"/>
              </p14:xfrm>
            </p:contentPart>
          </mc:Choice>
          <mc:Fallback>
            <p:pic>
              <p:nvPicPr>
                <p:cNvPr id="36" name="Ink 35">
                  <a:extLst>
                    <a:ext uri="{FF2B5EF4-FFF2-40B4-BE49-F238E27FC236}">
                      <a16:creationId xmlns:a16="http://schemas.microsoft.com/office/drawing/2014/main" id="{022EAE54-22CF-56BE-B5F1-24E1BFF32D76}"/>
                    </a:ext>
                  </a:extLst>
                </p:cNvPr>
                <p:cNvPicPr/>
                <p:nvPr/>
              </p:nvPicPr>
              <p:blipFill>
                <a:blip r:embed="rId18"/>
                <a:stretch>
                  <a:fillRect/>
                </a:stretch>
              </p:blipFill>
              <p:spPr>
                <a:xfrm>
                  <a:off x="4890691" y="5479812"/>
                  <a:ext cx="126000" cy="126000"/>
                </a:xfrm>
                <a:prstGeom prst="rect">
                  <a:avLst/>
                </a:prstGeom>
              </p:spPr>
            </p:pic>
          </mc:Fallback>
        </mc:AlternateContent>
      </p:grpSp>
      <p:grpSp>
        <p:nvGrpSpPr>
          <p:cNvPr id="40" name="Group 39">
            <a:extLst>
              <a:ext uri="{FF2B5EF4-FFF2-40B4-BE49-F238E27FC236}">
                <a16:creationId xmlns:a16="http://schemas.microsoft.com/office/drawing/2014/main" id="{E61F12C7-4A1A-7299-8E7D-8F5DD8DEEED8}"/>
              </a:ext>
            </a:extLst>
          </p:cNvPr>
          <p:cNvGrpSpPr/>
          <p:nvPr/>
        </p:nvGrpSpPr>
        <p:grpSpPr>
          <a:xfrm>
            <a:off x="4787371" y="5498532"/>
            <a:ext cx="428040" cy="294120"/>
            <a:chOff x="4787371" y="5498532"/>
            <a:chExt cx="428040" cy="294120"/>
          </a:xfrm>
        </p:grpSpPr>
        <mc:AlternateContent xmlns:mc="http://schemas.openxmlformats.org/markup-compatibility/2006">
          <mc:Choice xmlns:p14="http://schemas.microsoft.com/office/powerpoint/2010/main" Requires="p14">
            <p:contentPart p14:bwMode="auto" r:id="rId19">
              <p14:nvContentPartPr>
                <p14:cNvPr id="38" name="Ink 37">
                  <a:extLst>
                    <a:ext uri="{FF2B5EF4-FFF2-40B4-BE49-F238E27FC236}">
                      <a16:creationId xmlns:a16="http://schemas.microsoft.com/office/drawing/2014/main" id="{2B2C07B4-32CD-292E-6E16-91DC04757561}"/>
                    </a:ext>
                  </a:extLst>
                </p14:cNvPr>
                <p14:cNvContentPartPr/>
                <p14:nvPr/>
              </p14:nvContentPartPr>
              <p14:xfrm>
                <a:off x="4787371" y="5511132"/>
                <a:ext cx="428040" cy="281520"/>
              </p14:xfrm>
            </p:contentPart>
          </mc:Choice>
          <mc:Fallback>
            <p:pic>
              <p:nvPicPr>
                <p:cNvPr id="38" name="Ink 37">
                  <a:extLst>
                    <a:ext uri="{FF2B5EF4-FFF2-40B4-BE49-F238E27FC236}">
                      <a16:creationId xmlns:a16="http://schemas.microsoft.com/office/drawing/2014/main" id="{2B2C07B4-32CD-292E-6E16-91DC04757561}"/>
                    </a:ext>
                  </a:extLst>
                </p:cNvPr>
                <p:cNvPicPr/>
                <p:nvPr/>
              </p:nvPicPr>
              <p:blipFill>
                <a:blip r:embed="rId20"/>
                <a:stretch>
                  <a:fillRect/>
                </a:stretch>
              </p:blipFill>
              <p:spPr>
                <a:xfrm>
                  <a:off x="4724731" y="5448492"/>
                  <a:ext cx="55368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Ink 38">
                  <a:extLst>
                    <a:ext uri="{FF2B5EF4-FFF2-40B4-BE49-F238E27FC236}">
                      <a16:creationId xmlns:a16="http://schemas.microsoft.com/office/drawing/2014/main" id="{7E96DECA-A54B-D7F2-828D-F46DAE692808}"/>
                    </a:ext>
                  </a:extLst>
                </p14:cNvPr>
                <p14:cNvContentPartPr/>
                <p14:nvPr/>
              </p14:nvContentPartPr>
              <p14:xfrm>
                <a:off x="4942891" y="5498532"/>
                <a:ext cx="74160" cy="360"/>
              </p14:xfrm>
            </p:contentPart>
          </mc:Choice>
          <mc:Fallback>
            <p:pic>
              <p:nvPicPr>
                <p:cNvPr id="39" name="Ink 38">
                  <a:extLst>
                    <a:ext uri="{FF2B5EF4-FFF2-40B4-BE49-F238E27FC236}">
                      <a16:creationId xmlns:a16="http://schemas.microsoft.com/office/drawing/2014/main" id="{7E96DECA-A54B-D7F2-828D-F46DAE692808}"/>
                    </a:ext>
                  </a:extLst>
                </p:cNvPr>
                <p:cNvPicPr/>
                <p:nvPr/>
              </p:nvPicPr>
              <p:blipFill>
                <a:blip r:embed="rId22"/>
                <a:stretch>
                  <a:fillRect/>
                </a:stretch>
              </p:blipFill>
              <p:spPr>
                <a:xfrm>
                  <a:off x="4880251" y="5435532"/>
                  <a:ext cx="199800" cy="126000"/>
                </a:xfrm>
                <a:prstGeom prst="rect">
                  <a:avLst/>
                </a:prstGeom>
              </p:spPr>
            </p:pic>
          </mc:Fallback>
        </mc:AlternateContent>
      </p:grpSp>
      <p:graphicFrame>
        <p:nvGraphicFramePr>
          <p:cNvPr id="56" name="Object 55">
            <a:extLst>
              <a:ext uri="{FF2B5EF4-FFF2-40B4-BE49-F238E27FC236}">
                <a16:creationId xmlns:a16="http://schemas.microsoft.com/office/drawing/2014/main" id="{907087ED-3EDC-9526-0B04-788B2338F489}"/>
              </a:ext>
            </a:extLst>
          </p:cNvPr>
          <p:cNvGraphicFramePr>
            <a:graphicFrameLocks noChangeAspect="1"/>
          </p:cNvGraphicFramePr>
          <p:nvPr>
            <p:extLst>
              <p:ext uri="{D42A27DB-BD31-4B8C-83A1-F6EECF244321}">
                <p14:modId xmlns:p14="http://schemas.microsoft.com/office/powerpoint/2010/main" val="265084398"/>
              </p:ext>
            </p:extLst>
          </p:nvPr>
        </p:nvGraphicFramePr>
        <p:xfrm>
          <a:off x="6671041" y="4911553"/>
          <a:ext cx="2030879" cy="1669216"/>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29" name="Object 28">
                        <a:extLst>
                          <a:ext uri="{FF2B5EF4-FFF2-40B4-BE49-F238E27FC236}">
                            <a16:creationId xmlns:a16="http://schemas.microsoft.com/office/drawing/2014/main" id="{E091CFA6-46D8-02ED-C7FE-CEDD06C6C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041" y="4911553"/>
                        <a:ext cx="2030879" cy="1669216"/>
                      </a:xfrm>
                      <a:prstGeom prst="rect">
                        <a:avLst/>
                      </a:prstGeom>
                      <a:noFill/>
                    </p:spPr>
                  </p:pic>
                </p:oleObj>
              </mc:Fallback>
            </mc:AlternateContent>
          </a:graphicData>
        </a:graphic>
      </p:graphicFrame>
      <mc:AlternateContent xmlns:mc="http://schemas.openxmlformats.org/markup-compatibility/2006">
        <mc:Choice xmlns:p14="http://schemas.microsoft.com/office/powerpoint/2010/main" Requires="p14">
          <p:contentPart p14:bwMode="auto" r:id="rId23">
            <p14:nvContentPartPr>
              <p14:cNvPr id="57" name="Ink 56">
                <a:extLst>
                  <a:ext uri="{FF2B5EF4-FFF2-40B4-BE49-F238E27FC236}">
                    <a16:creationId xmlns:a16="http://schemas.microsoft.com/office/drawing/2014/main" id="{AB942104-D262-9B13-31B0-5748637B2AB0}"/>
                  </a:ext>
                </a:extLst>
              </p14:cNvPr>
              <p14:cNvContentPartPr/>
              <p14:nvPr/>
            </p14:nvContentPartPr>
            <p14:xfrm>
              <a:off x="8038111" y="5599621"/>
              <a:ext cx="41040" cy="21960"/>
            </p14:xfrm>
          </p:contentPart>
        </mc:Choice>
        <mc:Fallback>
          <p:pic>
            <p:nvPicPr>
              <p:cNvPr id="57" name="Ink 56">
                <a:extLst>
                  <a:ext uri="{FF2B5EF4-FFF2-40B4-BE49-F238E27FC236}">
                    <a16:creationId xmlns:a16="http://schemas.microsoft.com/office/drawing/2014/main" id="{AB942104-D262-9B13-31B0-5748637B2AB0}"/>
                  </a:ext>
                </a:extLst>
              </p:cNvPr>
              <p:cNvPicPr/>
              <p:nvPr/>
            </p:nvPicPr>
            <p:blipFill>
              <a:blip r:embed="rId12"/>
              <a:stretch>
                <a:fillRect/>
              </a:stretch>
            </p:blipFill>
            <p:spPr>
              <a:xfrm>
                <a:off x="7975111" y="5536981"/>
                <a:ext cx="166680" cy="147600"/>
              </a:xfrm>
              <a:prstGeom prst="rect">
                <a:avLst/>
              </a:prstGeom>
            </p:spPr>
          </p:pic>
        </mc:Fallback>
      </mc:AlternateContent>
      <p:grpSp>
        <p:nvGrpSpPr>
          <p:cNvPr id="58" name="Group 57">
            <a:extLst>
              <a:ext uri="{FF2B5EF4-FFF2-40B4-BE49-F238E27FC236}">
                <a16:creationId xmlns:a16="http://schemas.microsoft.com/office/drawing/2014/main" id="{65E87355-A82E-9B3F-8247-C0C1E6C19576}"/>
              </a:ext>
            </a:extLst>
          </p:cNvPr>
          <p:cNvGrpSpPr/>
          <p:nvPr/>
        </p:nvGrpSpPr>
        <p:grpSpPr>
          <a:xfrm>
            <a:off x="7931551" y="5599981"/>
            <a:ext cx="186120" cy="196200"/>
            <a:chOff x="4878451" y="5542452"/>
            <a:chExt cx="186120" cy="196200"/>
          </a:xfrm>
        </p:grpSpPr>
        <mc:AlternateContent xmlns:mc="http://schemas.openxmlformats.org/markup-compatibility/2006">
          <mc:Choice xmlns:p14="http://schemas.microsoft.com/office/powerpoint/2010/main" Requires="p14">
            <p:contentPart p14:bwMode="auto" r:id="rId24">
              <p14:nvContentPartPr>
                <p14:cNvPr id="59" name="Ink 58">
                  <a:extLst>
                    <a:ext uri="{FF2B5EF4-FFF2-40B4-BE49-F238E27FC236}">
                      <a16:creationId xmlns:a16="http://schemas.microsoft.com/office/drawing/2014/main" id="{A3BD9C60-FBA8-A1AA-2176-637B746BDBCB}"/>
                    </a:ext>
                  </a:extLst>
                </p14:cNvPr>
                <p14:cNvContentPartPr/>
                <p14:nvPr/>
              </p14:nvContentPartPr>
              <p14:xfrm>
                <a:off x="4940731" y="5573772"/>
                <a:ext cx="123840" cy="164880"/>
              </p14:xfrm>
            </p:contentPart>
          </mc:Choice>
          <mc:Fallback>
            <p:pic>
              <p:nvPicPr>
                <p:cNvPr id="59" name="Ink 58">
                  <a:extLst>
                    <a:ext uri="{FF2B5EF4-FFF2-40B4-BE49-F238E27FC236}">
                      <a16:creationId xmlns:a16="http://schemas.microsoft.com/office/drawing/2014/main" id="{A3BD9C60-FBA8-A1AA-2176-637B746BDBCB}"/>
                    </a:ext>
                  </a:extLst>
                </p:cNvPr>
                <p:cNvPicPr/>
                <p:nvPr/>
              </p:nvPicPr>
              <p:blipFill>
                <a:blip r:embed="rId14"/>
                <a:stretch>
                  <a:fillRect/>
                </a:stretch>
              </p:blipFill>
              <p:spPr>
                <a:xfrm>
                  <a:off x="4877731" y="5511132"/>
                  <a:ext cx="2494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0" name="Ink 59">
                  <a:extLst>
                    <a:ext uri="{FF2B5EF4-FFF2-40B4-BE49-F238E27FC236}">
                      <a16:creationId xmlns:a16="http://schemas.microsoft.com/office/drawing/2014/main" id="{C63333AF-71D3-5241-D58F-4B88FC1AA243}"/>
                    </a:ext>
                  </a:extLst>
                </p14:cNvPr>
                <p14:cNvContentPartPr/>
                <p14:nvPr/>
              </p14:nvContentPartPr>
              <p14:xfrm>
                <a:off x="4878451" y="5622732"/>
                <a:ext cx="62640" cy="70200"/>
              </p14:xfrm>
            </p:contentPart>
          </mc:Choice>
          <mc:Fallback>
            <p:pic>
              <p:nvPicPr>
                <p:cNvPr id="60" name="Ink 59">
                  <a:extLst>
                    <a:ext uri="{FF2B5EF4-FFF2-40B4-BE49-F238E27FC236}">
                      <a16:creationId xmlns:a16="http://schemas.microsoft.com/office/drawing/2014/main" id="{C63333AF-71D3-5241-D58F-4B88FC1AA243}"/>
                    </a:ext>
                  </a:extLst>
                </p:cNvPr>
                <p:cNvPicPr/>
                <p:nvPr/>
              </p:nvPicPr>
              <p:blipFill>
                <a:blip r:embed="rId16"/>
                <a:stretch>
                  <a:fillRect/>
                </a:stretch>
              </p:blipFill>
              <p:spPr>
                <a:xfrm>
                  <a:off x="4815811" y="5559732"/>
                  <a:ext cx="188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 name="Ink 60">
                  <a:extLst>
                    <a:ext uri="{FF2B5EF4-FFF2-40B4-BE49-F238E27FC236}">
                      <a16:creationId xmlns:a16="http://schemas.microsoft.com/office/drawing/2014/main" id="{908D6FE7-C7CC-943A-3017-AF2CC6BC1D5D}"/>
                    </a:ext>
                  </a:extLst>
                </p14:cNvPr>
                <p14:cNvContentPartPr/>
                <p14:nvPr/>
              </p14:nvContentPartPr>
              <p14:xfrm>
                <a:off x="4953331" y="5542452"/>
                <a:ext cx="360" cy="360"/>
              </p14:xfrm>
            </p:contentPart>
          </mc:Choice>
          <mc:Fallback>
            <p:pic>
              <p:nvPicPr>
                <p:cNvPr id="61" name="Ink 60">
                  <a:extLst>
                    <a:ext uri="{FF2B5EF4-FFF2-40B4-BE49-F238E27FC236}">
                      <a16:creationId xmlns:a16="http://schemas.microsoft.com/office/drawing/2014/main" id="{908D6FE7-C7CC-943A-3017-AF2CC6BC1D5D}"/>
                    </a:ext>
                  </a:extLst>
                </p:cNvPr>
                <p:cNvPicPr/>
                <p:nvPr/>
              </p:nvPicPr>
              <p:blipFill>
                <a:blip r:embed="rId18"/>
                <a:stretch>
                  <a:fillRect/>
                </a:stretch>
              </p:blipFill>
              <p:spPr>
                <a:xfrm>
                  <a:off x="4890691" y="5479812"/>
                  <a:ext cx="126000" cy="126000"/>
                </a:xfrm>
                <a:prstGeom prst="rect">
                  <a:avLst/>
                </a:prstGeom>
              </p:spPr>
            </p:pic>
          </mc:Fallback>
        </mc:AlternateContent>
      </p:grpSp>
      <p:grpSp>
        <p:nvGrpSpPr>
          <p:cNvPr id="62" name="Group 61">
            <a:extLst>
              <a:ext uri="{FF2B5EF4-FFF2-40B4-BE49-F238E27FC236}">
                <a16:creationId xmlns:a16="http://schemas.microsoft.com/office/drawing/2014/main" id="{FD34AD75-4221-C106-637E-03803203D585}"/>
              </a:ext>
            </a:extLst>
          </p:cNvPr>
          <p:cNvGrpSpPr/>
          <p:nvPr/>
        </p:nvGrpSpPr>
        <p:grpSpPr>
          <a:xfrm>
            <a:off x="7840471" y="5556061"/>
            <a:ext cx="428040" cy="294120"/>
            <a:chOff x="4787371" y="5498532"/>
            <a:chExt cx="428040" cy="294120"/>
          </a:xfrm>
        </p:grpSpPr>
        <mc:AlternateContent xmlns:mc="http://schemas.openxmlformats.org/markup-compatibility/2006">
          <mc:Choice xmlns:p14="http://schemas.microsoft.com/office/powerpoint/2010/main" Requires="p14">
            <p:contentPart p14:bwMode="auto" r:id="rId27">
              <p14:nvContentPartPr>
                <p14:cNvPr id="63" name="Ink 62">
                  <a:extLst>
                    <a:ext uri="{FF2B5EF4-FFF2-40B4-BE49-F238E27FC236}">
                      <a16:creationId xmlns:a16="http://schemas.microsoft.com/office/drawing/2014/main" id="{2F781668-C25B-2DF7-A6F6-F248D659CE46}"/>
                    </a:ext>
                  </a:extLst>
                </p14:cNvPr>
                <p14:cNvContentPartPr/>
                <p14:nvPr/>
              </p14:nvContentPartPr>
              <p14:xfrm>
                <a:off x="4787371" y="5511132"/>
                <a:ext cx="428040" cy="281520"/>
              </p14:xfrm>
            </p:contentPart>
          </mc:Choice>
          <mc:Fallback>
            <p:pic>
              <p:nvPicPr>
                <p:cNvPr id="63" name="Ink 62">
                  <a:extLst>
                    <a:ext uri="{FF2B5EF4-FFF2-40B4-BE49-F238E27FC236}">
                      <a16:creationId xmlns:a16="http://schemas.microsoft.com/office/drawing/2014/main" id="{2F781668-C25B-2DF7-A6F6-F248D659CE46}"/>
                    </a:ext>
                  </a:extLst>
                </p:cNvPr>
                <p:cNvPicPr/>
                <p:nvPr/>
              </p:nvPicPr>
              <p:blipFill>
                <a:blip r:embed="rId20"/>
                <a:stretch>
                  <a:fillRect/>
                </a:stretch>
              </p:blipFill>
              <p:spPr>
                <a:xfrm>
                  <a:off x="4724731" y="5448492"/>
                  <a:ext cx="55368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4" name="Ink 63">
                  <a:extLst>
                    <a:ext uri="{FF2B5EF4-FFF2-40B4-BE49-F238E27FC236}">
                      <a16:creationId xmlns:a16="http://schemas.microsoft.com/office/drawing/2014/main" id="{AB97D0DF-E375-0795-AC76-530679A4B670}"/>
                    </a:ext>
                  </a:extLst>
                </p14:cNvPr>
                <p14:cNvContentPartPr/>
                <p14:nvPr/>
              </p14:nvContentPartPr>
              <p14:xfrm>
                <a:off x="4942891" y="5498532"/>
                <a:ext cx="74160" cy="360"/>
              </p14:xfrm>
            </p:contentPart>
          </mc:Choice>
          <mc:Fallback>
            <p:pic>
              <p:nvPicPr>
                <p:cNvPr id="64" name="Ink 63">
                  <a:extLst>
                    <a:ext uri="{FF2B5EF4-FFF2-40B4-BE49-F238E27FC236}">
                      <a16:creationId xmlns:a16="http://schemas.microsoft.com/office/drawing/2014/main" id="{AB97D0DF-E375-0795-AC76-530679A4B670}"/>
                    </a:ext>
                  </a:extLst>
                </p:cNvPr>
                <p:cNvPicPr/>
                <p:nvPr/>
              </p:nvPicPr>
              <p:blipFill>
                <a:blip r:embed="rId22"/>
                <a:stretch>
                  <a:fillRect/>
                </a:stretch>
              </p:blipFill>
              <p:spPr>
                <a:xfrm>
                  <a:off x="4880251" y="5435532"/>
                  <a:ext cx="199800" cy="126000"/>
                </a:xfrm>
                <a:prstGeom prst="rect">
                  <a:avLst/>
                </a:prstGeom>
              </p:spPr>
            </p:pic>
          </mc:Fallback>
        </mc:AlternateContent>
      </p:grpSp>
      <p:grpSp>
        <p:nvGrpSpPr>
          <p:cNvPr id="65" name="Group 64">
            <a:extLst>
              <a:ext uri="{FF2B5EF4-FFF2-40B4-BE49-F238E27FC236}">
                <a16:creationId xmlns:a16="http://schemas.microsoft.com/office/drawing/2014/main" id="{8F5761D0-4BDE-9139-6188-FADA4C568443}"/>
              </a:ext>
            </a:extLst>
          </p:cNvPr>
          <p:cNvGrpSpPr/>
          <p:nvPr/>
        </p:nvGrpSpPr>
        <p:grpSpPr>
          <a:xfrm>
            <a:off x="8088871" y="5289301"/>
            <a:ext cx="557280" cy="842040"/>
            <a:chOff x="5035771" y="5231772"/>
            <a:chExt cx="557280" cy="842040"/>
          </a:xfrm>
        </p:grpSpPr>
        <mc:AlternateContent xmlns:mc="http://schemas.openxmlformats.org/markup-compatibility/2006">
          <mc:Choice xmlns:p14="http://schemas.microsoft.com/office/powerpoint/2010/main" Requires="p14">
            <p:contentPart p14:bwMode="auto" r:id="rId29">
              <p14:nvContentPartPr>
                <p14:cNvPr id="66" name="Ink 65">
                  <a:extLst>
                    <a:ext uri="{FF2B5EF4-FFF2-40B4-BE49-F238E27FC236}">
                      <a16:creationId xmlns:a16="http://schemas.microsoft.com/office/drawing/2014/main" id="{DEE50180-42E1-E31C-F988-36B37E612308}"/>
                    </a:ext>
                  </a:extLst>
                </p14:cNvPr>
                <p14:cNvContentPartPr/>
                <p14:nvPr/>
              </p14:nvContentPartPr>
              <p14:xfrm>
                <a:off x="5035771" y="5409612"/>
                <a:ext cx="101520" cy="486360"/>
              </p14:xfrm>
            </p:contentPart>
          </mc:Choice>
          <mc:Fallback>
            <p:pic>
              <p:nvPicPr>
                <p:cNvPr id="66" name="Ink 65">
                  <a:extLst>
                    <a:ext uri="{FF2B5EF4-FFF2-40B4-BE49-F238E27FC236}">
                      <a16:creationId xmlns:a16="http://schemas.microsoft.com/office/drawing/2014/main" id="{DEE50180-42E1-E31C-F988-36B37E612308}"/>
                    </a:ext>
                  </a:extLst>
                </p:cNvPr>
                <p:cNvPicPr/>
                <p:nvPr/>
              </p:nvPicPr>
              <p:blipFill>
                <a:blip r:embed="rId30"/>
                <a:stretch>
                  <a:fillRect/>
                </a:stretch>
              </p:blipFill>
              <p:spPr>
                <a:xfrm>
                  <a:off x="5018131" y="5391972"/>
                  <a:ext cx="13716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7" name="Ink 66">
                  <a:extLst>
                    <a:ext uri="{FF2B5EF4-FFF2-40B4-BE49-F238E27FC236}">
                      <a16:creationId xmlns:a16="http://schemas.microsoft.com/office/drawing/2014/main" id="{9C2EF27F-4AFD-6A02-312B-B7606388C8D9}"/>
                    </a:ext>
                  </a:extLst>
                </p14:cNvPr>
                <p14:cNvContentPartPr/>
                <p14:nvPr/>
              </p14:nvContentPartPr>
              <p14:xfrm>
                <a:off x="5038291" y="5397732"/>
                <a:ext cx="90720" cy="38880"/>
              </p14:xfrm>
            </p:contentPart>
          </mc:Choice>
          <mc:Fallback>
            <p:pic>
              <p:nvPicPr>
                <p:cNvPr id="67" name="Ink 66">
                  <a:extLst>
                    <a:ext uri="{FF2B5EF4-FFF2-40B4-BE49-F238E27FC236}">
                      <a16:creationId xmlns:a16="http://schemas.microsoft.com/office/drawing/2014/main" id="{9C2EF27F-4AFD-6A02-312B-B7606388C8D9}"/>
                    </a:ext>
                  </a:extLst>
                </p:cNvPr>
                <p:cNvPicPr/>
                <p:nvPr/>
              </p:nvPicPr>
              <p:blipFill>
                <a:blip r:embed="rId32"/>
                <a:stretch>
                  <a:fillRect/>
                </a:stretch>
              </p:blipFill>
              <p:spPr>
                <a:xfrm>
                  <a:off x="5020651" y="5379732"/>
                  <a:ext cx="126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8" name="Ink 67">
                  <a:extLst>
                    <a:ext uri="{FF2B5EF4-FFF2-40B4-BE49-F238E27FC236}">
                      <a16:creationId xmlns:a16="http://schemas.microsoft.com/office/drawing/2014/main" id="{7B71CC1F-C613-3AF2-EDAC-59270E70E225}"/>
                    </a:ext>
                  </a:extLst>
                </p14:cNvPr>
                <p14:cNvContentPartPr/>
                <p14:nvPr/>
              </p14:nvContentPartPr>
              <p14:xfrm>
                <a:off x="5321251" y="5295132"/>
                <a:ext cx="12240" cy="639000"/>
              </p14:xfrm>
            </p:contentPart>
          </mc:Choice>
          <mc:Fallback>
            <p:pic>
              <p:nvPicPr>
                <p:cNvPr id="68" name="Ink 67">
                  <a:extLst>
                    <a:ext uri="{FF2B5EF4-FFF2-40B4-BE49-F238E27FC236}">
                      <a16:creationId xmlns:a16="http://schemas.microsoft.com/office/drawing/2014/main" id="{7B71CC1F-C613-3AF2-EDAC-59270E70E225}"/>
                    </a:ext>
                  </a:extLst>
                </p:cNvPr>
                <p:cNvPicPr/>
                <p:nvPr/>
              </p:nvPicPr>
              <p:blipFill>
                <a:blip r:embed="rId34"/>
                <a:stretch>
                  <a:fillRect/>
                </a:stretch>
              </p:blipFill>
              <p:spPr>
                <a:xfrm>
                  <a:off x="5303611" y="5277132"/>
                  <a:ext cx="47880" cy="674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9" name="Ink 68">
                  <a:extLst>
                    <a:ext uri="{FF2B5EF4-FFF2-40B4-BE49-F238E27FC236}">
                      <a16:creationId xmlns:a16="http://schemas.microsoft.com/office/drawing/2014/main" id="{0D681436-6122-F049-D6C0-30BEC95CDD3B}"/>
                    </a:ext>
                  </a:extLst>
                </p14:cNvPr>
                <p14:cNvContentPartPr/>
                <p14:nvPr/>
              </p14:nvContentPartPr>
              <p14:xfrm>
                <a:off x="5441851" y="5323572"/>
                <a:ext cx="6480" cy="627480"/>
              </p14:xfrm>
            </p:contentPart>
          </mc:Choice>
          <mc:Fallback>
            <p:pic>
              <p:nvPicPr>
                <p:cNvPr id="69" name="Ink 68">
                  <a:extLst>
                    <a:ext uri="{FF2B5EF4-FFF2-40B4-BE49-F238E27FC236}">
                      <a16:creationId xmlns:a16="http://schemas.microsoft.com/office/drawing/2014/main" id="{0D681436-6122-F049-D6C0-30BEC95CDD3B}"/>
                    </a:ext>
                  </a:extLst>
                </p:cNvPr>
                <p:cNvPicPr/>
                <p:nvPr/>
              </p:nvPicPr>
              <p:blipFill>
                <a:blip r:embed="rId36"/>
                <a:stretch>
                  <a:fillRect/>
                </a:stretch>
              </p:blipFill>
              <p:spPr>
                <a:xfrm>
                  <a:off x="5423851" y="5305932"/>
                  <a:ext cx="4212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0" name="Ink 69">
                  <a:extLst>
                    <a:ext uri="{FF2B5EF4-FFF2-40B4-BE49-F238E27FC236}">
                      <a16:creationId xmlns:a16="http://schemas.microsoft.com/office/drawing/2014/main" id="{4413873D-9C08-0759-9C79-B15CCABDF114}"/>
                    </a:ext>
                  </a:extLst>
                </p14:cNvPr>
                <p14:cNvContentPartPr/>
                <p14:nvPr/>
              </p14:nvContentPartPr>
              <p14:xfrm>
                <a:off x="5215051" y="5849532"/>
                <a:ext cx="378000" cy="224280"/>
              </p14:xfrm>
            </p:contentPart>
          </mc:Choice>
          <mc:Fallback>
            <p:pic>
              <p:nvPicPr>
                <p:cNvPr id="70" name="Ink 69">
                  <a:extLst>
                    <a:ext uri="{FF2B5EF4-FFF2-40B4-BE49-F238E27FC236}">
                      <a16:creationId xmlns:a16="http://schemas.microsoft.com/office/drawing/2014/main" id="{4413873D-9C08-0759-9C79-B15CCABDF114}"/>
                    </a:ext>
                  </a:extLst>
                </p:cNvPr>
                <p:cNvPicPr/>
                <p:nvPr/>
              </p:nvPicPr>
              <p:blipFill>
                <a:blip r:embed="rId38"/>
                <a:stretch>
                  <a:fillRect/>
                </a:stretch>
              </p:blipFill>
              <p:spPr>
                <a:xfrm>
                  <a:off x="5197051" y="5831532"/>
                  <a:ext cx="4136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1" name="Ink 70">
                  <a:extLst>
                    <a:ext uri="{FF2B5EF4-FFF2-40B4-BE49-F238E27FC236}">
                      <a16:creationId xmlns:a16="http://schemas.microsoft.com/office/drawing/2014/main" id="{BB281F11-E27A-3A31-B998-D40C83F4FDC1}"/>
                    </a:ext>
                  </a:extLst>
                </p14:cNvPr>
                <p14:cNvContentPartPr/>
                <p14:nvPr/>
              </p14:nvContentPartPr>
              <p14:xfrm>
                <a:off x="5335291" y="5231772"/>
                <a:ext cx="114840" cy="49320"/>
              </p14:xfrm>
            </p:contentPart>
          </mc:Choice>
          <mc:Fallback>
            <p:pic>
              <p:nvPicPr>
                <p:cNvPr id="71" name="Ink 70">
                  <a:extLst>
                    <a:ext uri="{FF2B5EF4-FFF2-40B4-BE49-F238E27FC236}">
                      <a16:creationId xmlns:a16="http://schemas.microsoft.com/office/drawing/2014/main" id="{BB281F11-E27A-3A31-B998-D40C83F4FDC1}"/>
                    </a:ext>
                  </a:extLst>
                </p:cNvPr>
                <p:cNvPicPr/>
                <p:nvPr/>
              </p:nvPicPr>
              <p:blipFill>
                <a:blip r:embed="rId40"/>
                <a:stretch>
                  <a:fillRect/>
                </a:stretch>
              </p:blipFill>
              <p:spPr>
                <a:xfrm>
                  <a:off x="5317291" y="5213772"/>
                  <a:ext cx="150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2" name="Ink 71">
                  <a:extLst>
                    <a:ext uri="{FF2B5EF4-FFF2-40B4-BE49-F238E27FC236}">
                      <a16:creationId xmlns:a16="http://schemas.microsoft.com/office/drawing/2014/main" id="{FF853A55-4534-4AF5-9BB7-DF3A1D21DA66}"/>
                    </a:ext>
                  </a:extLst>
                </p14:cNvPr>
                <p14:cNvContentPartPr/>
                <p14:nvPr/>
              </p14:nvContentPartPr>
              <p14:xfrm>
                <a:off x="5404411" y="5258412"/>
                <a:ext cx="32760" cy="86040"/>
              </p14:xfrm>
            </p:contentPart>
          </mc:Choice>
          <mc:Fallback>
            <p:pic>
              <p:nvPicPr>
                <p:cNvPr id="72" name="Ink 71">
                  <a:extLst>
                    <a:ext uri="{FF2B5EF4-FFF2-40B4-BE49-F238E27FC236}">
                      <a16:creationId xmlns:a16="http://schemas.microsoft.com/office/drawing/2014/main" id="{FF853A55-4534-4AF5-9BB7-DF3A1D21DA66}"/>
                    </a:ext>
                  </a:extLst>
                </p:cNvPr>
                <p:cNvPicPr/>
                <p:nvPr/>
              </p:nvPicPr>
              <p:blipFill>
                <a:blip r:embed="rId42"/>
                <a:stretch>
                  <a:fillRect/>
                </a:stretch>
              </p:blipFill>
              <p:spPr>
                <a:xfrm>
                  <a:off x="5386411" y="5240772"/>
                  <a:ext cx="68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3" name="Ink 72">
                  <a:extLst>
                    <a:ext uri="{FF2B5EF4-FFF2-40B4-BE49-F238E27FC236}">
                      <a16:creationId xmlns:a16="http://schemas.microsoft.com/office/drawing/2014/main" id="{9DF54FC7-DB5D-981E-3F40-0E861CB4A4CE}"/>
                    </a:ext>
                  </a:extLst>
                </p14:cNvPr>
                <p14:cNvContentPartPr/>
                <p14:nvPr/>
              </p14:nvContentPartPr>
              <p14:xfrm>
                <a:off x="5299291" y="5956452"/>
                <a:ext cx="5760" cy="50400"/>
              </p14:xfrm>
            </p:contentPart>
          </mc:Choice>
          <mc:Fallback>
            <p:pic>
              <p:nvPicPr>
                <p:cNvPr id="73" name="Ink 72">
                  <a:extLst>
                    <a:ext uri="{FF2B5EF4-FFF2-40B4-BE49-F238E27FC236}">
                      <a16:creationId xmlns:a16="http://schemas.microsoft.com/office/drawing/2014/main" id="{9DF54FC7-DB5D-981E-3F40-0E861CB4A4CE}"/>
                    </a:ext>
                  </a:extLst>
                </p:cNvPr>
                <p:cNvPicPr/>
                <p:nvPr/>
              </p:nvPicPr>
              <p:blipFill>
                <a:blip r:embed="rId44"/>
                <a:stretch>
                  <a:fillRect/>
                </a:stretch>
              </p:blipFill>
              <p:spPr>
                <a:xfrm>
                  <a:off x="5281651" y="5938812"/>
                  <a:ext cx="41400" cy="86040"/>
                </a:xfrm>
                <a:prstGeom prst="rect">
                  <a:avLst/>
                </a:prstGeom>
              </p:spPr>
            </p:pic>
          </mc:Fallback>
        </mc:AlternateContent>
      </p:grpSp>
      <p:sp>
        <p:nvSpPr>
          <p:cNvPr id="74" name="TextBox 73">
            <a:extLst>
              <a:ext uri="{FF2B5EF4-FFF2-40B4-BE49-F238E27FC236}">
                <a16:creationId xmlns:a16="http://schemas.microsoft.com/office/drawing/2014/main" id="{4E6C4838-73F6-B44C-B8E5-A78BE0F440CE}"/>
              </a:ext>
            </a:extLst>
          </p:cNvPr>
          <p:cNvSpPr txBox="1"/>
          <p:nvPr/>
        </p:nvSpPr>
        <p:spPr>
          <a:xfrm>
            <a:off x="6787800" y="6503023"/>
            <a:ext cx="2174026" cy="369332"/>
          </a:xfrm>
          <a:prstGeom prst="rect">
            <a:avLst/>
          </a:prstGeom>
          <a:noFill/>
        </p:spPr>
        <p:txBody>
          <a:bodyPr wrap="square">
            <a:spAutoFit/>
          </a:bodyPr>
          <a:lstStyle/>
          <a:p>
            <a:r>
              <a:rPr lang="en-US" sz="1800" dirty="0"/>
              <a:t>The switch is </a:t>
            </a:r>
            <a:r>
              <a:rPr lang="en-US" sz="1800" b="1" dirty="0">
                <a:solidFill>
                  <a:srgbClr val="92D050"/>
                </a:solidFill>
              </a:rPr>
              <a:t>ON (1)</a:t>
            </a:r>
            <a:endParaRPr lang="en-US" dirty="0">
              <a:solidFill>
                <a:srgbClr val="FF0000"/>
              </a:solidFill>
            </a:endParaRPr>
          </a:p>
        </p:txBody>
      </p:sp>
      <p:sp>
        <p:nvSpPr>
          <p:cNvPr id="75" name="TextBox 74">
            <a:extLst>
              <a:ext uri="{FF2B5EF4-FFF2-40B4-BE49-F238E27FC236}">
                <a16:creationId xmlns:a16="http://schemas.microsoft.com/office/drawing/2014/main" id="{E40A3B20-7DED-FB2E-0EF0-1AAF158B5D5B}"/>
              </a:ext>
            </a:extLst>
          </p:cNvPr>
          <p:cNvSpPr txBox="1"/>
          <p:nvPr/>
        </p:nvSpPr>
        <p:spPr>
          <a:xfrm>
            <a:off x="4191462" y="4217439"/>
            <a:ext cx="2174026" cy="369332"/>
          </a:xfrm>
          <a:prstGeom prst="rect">
            <a:avLst/>
          </a:prstGeom>
          <a:noFill/>
        </p:spPr>
        <p:txBody>
          <a:bodyPr wrap="square">
            <a:spAutoFit/>
          </a:bodyPr>
          <a:lstStyle/>
          <a:p>
            <a:r>
              <a:rPr lang="en-US" sz="1800" dirty="0"/>
              <a:t>The transistor is </a:t>
            </a:r>
            <a:r>
              <a:rPr lang="en-US" sz="1800" b="1" dirty="0">
                <a:solidFill>
                  <a:srgbClr val="FF0000"/>
                </a:solidFill>
              </a:rPr>
              <a:t>OFF</a:t>
            </a:r>
            <a:endParaRPr lang="en-US" b="1" dirty="0">
              <a:solidFill>
                <a:srgbClr val="FF0000"/>
              </a:solidFill>
            </a:endParaRPr>
          </a:p>
        </p:txBody>
      </p:sp>
      <p:sp>
        <p:nvSpPr>
          <p:cNvPr id="76" name="Right Arrow 75">
            <a:extLst>
              <a:ext uri="{FF2B5EF4-FFF2-40B4-BE49-F238E27FC236}">
                <a16:creationId xmlns:a16="http://schemas.microsoft.com/office/drawing/2014/main" id="{FFD4C34C-BBB3-6AAF-D0D7-86DF398D07EE}"/>
              </a:ext>
            </a:extLst>
          </p:cNvPr>
          <p:cNvSpPr/>
          <p:nvPr/>
        </p:nvSpPr>
        <p:spPr>
          <a:xfrm>
            <a:off x="7194496" y="3576551"/>
            <a:ext cx="269534" cy="2136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77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2">
            <a:extLst>
              <a:ext uri="{FF2B5EF4-FFF2-40B4-BE49-F238E27FC236}">
                <a16:creationId xmlns:a16="http://schemas.microsoft.com/office/drawing/2014/main" id="{81CF87CD-5E09-1D50-AA6A-D5DEFB3035CF}"/>
              </a:ext>
            </a:extLst>
          </p:cNvPr>
          <p:cNvSpPr txBox="1">
            <a:spLocks noChangeArrowheads="1"/>
          </p:cNvSpPr>
          <p:nvPr/>
        </p:nvSpPr>
        <p:spPr bwMode="auto">
          <a:xfrm>
            <a:off x="2902193" y="215265"/>
            <a:ext cx="289771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The Transistor as a switch</a:t>
            </a:r>
          </a:p>
        </p:txBody>
      </p:sp>
      <p:sp>
        <p:nvSpPr>
          <p:cNvPr id="4" name="Rectangle 2">
            <a:extLst>
              <a:ext uri="{FF2B5EF4-FFF2-40B4-BE49-F238E27FC236}">
                <a16:creationId xmlns:a16="http://schemas.microsoft.com/office/drawing/2014/main" id="{961C1289-6B40-5E98-CD21-ED89C32BBA8A}"/>
              </a:ext>
            </a:extLst>
          </p:cNvPr>
          <p:cNvSpPr>
            <a:spLocks noChangeArrowheads="1"/>
          </p:cNvSpPr>
          <p:nvPr/>
        </p:nvSpPr>
        <p:spPr bwMode="auto">
          <a:xfrm>
            <a:off x="3359671" y="1019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A49D050-AD33-FC34-452E-C39B070D9A53}"/>
              </a:ext>
            </a:extLst>
          </p:cNvPr>
          <p:cNvGraphicFramePr>
            <a:graphicFrameLocks noChangeAspect="1"/>
          </p:cNvGraphicFramePr>
          <p:nvPr>
            <p:extLst>
              <p:ext uri="{D42A27DB-BD31-4B8C-83A1-F6EECF244321}">
                <p14:modId xmlns:p14="http://schemas.microsoft.com/office/powerpoint/2010/main" val="2477793971"/>
              </p:ext>
            </p:extLst>
          </p:nvPr>
        </p:nvGraphicFramePr>
        <p:xfrm>
          <a:off x="465768" y="5168071"/>
          <a:ext cx="1659799" cy="1364219"/>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5" name="Object 4">
                        <a:extLst>
                          <a:ext uri="{FF2B5EF4-FFF2-40B4-BE49-F238E27FC236}">
                            <a16:creationId xmlns:a16="http://schemas.microsoft.com/office/drawing/2014/main" id="{3A49D050-AD33-FC34-452E-C39B070D9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68" y="5168071"/>
                        <a:ext cx="1659799" cy="1364219"/>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C89DD516-043D-1D6A-0C9D-7D9FFAEA323B}"/>
              </a:ext>
            </a:extLst>
          </p:cNvPr>
          <p:cNvSpPr txBox="1"/>
          <p:nvPr/>
        </p:nvSpPr>
        <p:spPr>
          <a:xfrm>
            <a:off x="259396" y="696337"/>
            <a:ext cx="8747970" cy="646331"/>
          </a:xfrm>
          <a:prstGeom prst="rect">
            <a:avLst/>
          </a:prstGeom>
          <a:noFill/>
        </p:spPr>
        <p:txBody>
          <a:bodyPr wrap="square">
            <a:spAutoFit/>
          </a:bodyPr>
          <a:lstStyle/>
          <a:p>
            <a:r>
              <a:rPr lang="en-US" sz="1800" dirty="0"/>
              <a:t>If the faucet is turned all the way to stop the current flow from the Collector to the Emitter, it is said that the transistor is OFF </a:t>
            </a:r>
            <a:endParaRPr lang="en-US" dirty="0"/>
          </a:p>
        </p:txBody>
      </p:sp>
      <p:pic>
        <p:nvPicPr>
          <p:cNvPr id="17" name="Picture 16" descr="A diagram of a faucet&#10;&#10;Description automatically generated">
            <a:extLst>
              <a:ext uri="{FF2B5EF4-FFF2-40B4-BE49-F238E27FC236}">
                <a16:creationId xmlns:a16="http://schemas.microsoft.com/office/drawing/2014/main" id="{B1D3942D-F1B0-0D1D-86A2-17F1C7B382A1}"/>
              </a:ext>
            </a:extLst>
          </p:cNvPr>
          <p:cNvPicPr>
            <a:picLocks noChangeAspect="1"/>
          </p:cNvPicPr>
          <p:nvPr/>
        </p:nvPicPr>
        <p:blipFill>
          <a:blip r:embed="rId4"/>
          <a:stretch>
            <a:fillRect/>
          </a:stretch>
        </p:blipFill>
        <p:spPr>
          <a:xfrm>
            <a:off x="131341" y="2194323"/>
            <a:ext cx="2031808" cy="2020869"/>
          </a:xfrm>
          <a:prstGeom prst="rect">
            <a:avLst/>
          </a:prstGeom>
        </p:spPr>
      </p:pic>
      <p:pic>
        <p:nvPicPr>
          <p:cNvPr id="20" name="Picture 19" descr="A diagram of a faucet&#10;&#10;Description automatically generated">
            <a:extLst>
              <a:ext uri="{FF2B5EF4-FFF2-40B4-BE49-F238E27FC236}">
                <a16:creationId xmlns:a16="http://schemas.microsoft.com/office/drawing/2014/main" id="{24DC0226-4BDA-4DB9-DAAF-2D60FA79305C}"/>
              </a:ext>
            </a:extLst>
          </p:cNvPr>
          <p:cNvPicPr>
            <a:picLocks noChangeAspect="1"/>
          </p:cNvPicPr>
          <p:nvPr/>
        </p:nvPicPr>
        <p:blipFill>
          <a:blip r:embed="rId4"/>
          <a:stretch>
            <a:fillRect/>
          </a:stretch>
        </p:blipFill>
        <p:spPr>
          <a:xfrm>
            <a:off x="3877931" y="1783431"/>
            <a:ext cx="2323174" cy="2310667"/>
          </a:xfrm>
          <a:prstGeom prst="rect">
            <a:avLst/>
          </a:prstGeom>
        </p:spPr>
      </p:pic>
      <p:sp>
        <p:nvSpPr>
          <p:cNvPr id="21" name="TextBox 20">
            <a:extLst>
              <a:ext uri="{FF2B5EF4-FFF2-40B4-BE49-F238E27FC236}">
                <a16:creationId xmlns:a16="http://schemas.microsoft.com/office/drawing/2014/main" id="{9CCB8A4B-99C6-DA8B-1703-659F4E8C6EB7}"/>
              </a:ext>
            </a:extLst>
          </p:cNvPr>
          <p:cNvSpPr txBox="1"/>
          <p:nvPr/>
        </p:nvSpPr>
        <p:spPr>
          <a:xfrm>
            <a:off x="4128398" y="6487974"/>
            <a:ext cx="2174026" cy="369332"/>
          </a:xfrm>
          <a:prstGeom prst="rect">
            <a:avLst/>
          </a:prstGeom>
          <a:noFill/>
        </p:spPr>
        <p:txBody>
          <a:bodyPr wrap="square">
            <a:spAutoFit/>
          </a:bodyPr>
          <a:lstStyle/>
          <a:p>
            <a:r>
              <a:rPr lang="en-US" sz="1800" dirty="0"/>
              <a:t>The switch is </a:t>
            </a:r>
            <a:r>
              <a:rPr lang="en-US" sz="1800" dirty="0">
                <a:solidFill>
                  <a:srgbClr val="FF0000"/>
                </a:solidFill>
              </a:rPr>
              <a:t>OFF (0)</a:t>
            </a:r>
            <a:endParaRPr lang="en-US" dirty="0">
              <a:solidFill>
                <a:srgbClr val="FF0000"/>
              </a:solidFill>
            </a:endParaRPr>
          </a:p>
        </p:txBody>
      </p:sp>
      <p:grpSp>
        <p:nvGrpSpPr>
          <p:cNvPr id="26" name="Group 25">
            <a:extLst>
              <a:ext uri="{FF2B5EF4-FFF2-40B4-BE49-F238E27FC236}">
                <a16:creationId xmlns:a16="http://schemas.microsoft.com/office/drawing/2014/main" id="{9E00D234-B279-A279-7CCE-7FA596054288}"/>
              </a:ext>
            </a:extLst>
          </p:cNvPr>
          <p:cNvGrpSpPr/>
          <p:nvPr/>
        </p:nvGrpSpPr>
        <p:grpSpPr>
          <a:xfrm>
            <a:off x="5267251" y="3582612"/>
            <a:ext cx="329040" cy="501120"/>
            <a:chOff x="5267251" y="3582612"/>
            <a:chExt cx="329040" cy="501120"/>
          </a:xfrm>
        </p:grpSpPr>
        <mc:AlternateContent xmlns:mc="http://schemas.openxmlformats.org/markup-compatibility/2006">
          <mc:Choice xmlns:p14="http://schemas.microsoft.com/office/powerpoint/2010/main" Requires="p14">
            <p:contentPart p14:bwMode="auto" r:id="rId5">
              <p14:nvContentPartPr>
                <p14:cNvPr id="22" name="Ink 21">
                  <a:extLst>
                    <a:ext uri="{FF2B5EF4-FFF2-40B4-BE49-F238E27FC236}">
                      <a16:creationId xmlns:a16="http://schemas.microsoft.com/office/drawing/2014/main" id="{56C3A5EA-EA88-6AB5-1E47-55ADAD153CFD}"/>
                    </a:ext>
                  </a:extLst>
                </p14:cNvPr>
                <p14:cNvContentPartPr/>
                <p14:nvPr/>
              </p14:nvContentPartPr>
              <p14:xfrm>
                <a:off x="5267251" y="3582612"/>
                <a:ext cx="250920" cy="427320"/>
              </p14:xfrm>
            </p:contentPart>
          </mc:Choice>
          <mc:Fallback>
            <p:pic>
              <p:nvPicPr>
                <p:cNvPr id="22" name="Ink 21">
                  <a:extLst>
                    <a:ext uri="{FF2B5EF4-FFF2-40B4-BE49-F238E27FC236}">
                      <a16:creationId xmlns:a16="http://schemas.microsoft.com/office/drawing/2014/main" id="{56C3A5EA-EA88-6AB5-1E47-55ADAD153CFD}"/>
                    </a:ext>
                  </a:extLst>
                </p:cNvPr>
                <p:cNvPicPr/>
                <p:nvPr/>
              </p:nvPicPr>
              <p:blipFill>
                <a:blip r:embed="rId6"/>
                <a:stretch>
                  <a:fillRect/>
                </a:stretch>
              </p:blipFill>
              <p:spPr>
                <a:xfrm>
                  <a:off x="5204341" y="3519612"/>
                  <a:ext cx="37638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AB172E12-95F9-D92F-EF81-0962E44F49E9}"/>
                    </a:ext>
                  </a:extLst>
                </p14:cNvPr>
                <p14:cNvContentPartPr/>
                <p14:nvPr/>
              </p14:nvContentPartPr>
              <p14:xfrm>
                <a:off x="5479651" y="3775572"/>
                <a:ext cx="116640" cy="207000"/>
              </p14:xfrm>
            </p:contentPart>
          </mc:Choice>
          <mc:Fallback>
            <p:pic>
              <p:nvPicPr>
                <p:cNvPr id="23" name="Ink 22">
                  <a:extLst>
                    <a:ext uri="{FF2B5EF4-FFF2-40B4-BE49-F238E27FC236}">
                      <a16:creationId xmlns:a16="http://schemas.microsoft.com/office/drawing/2014/main" id="{AB172E12-95F9-D92F-EF81-0962E44F49E9}"/>
                    </a:ext>
                  </a:extLst>
                </p:cNvPr>
                <p:cNvPicPr/>
                <p:nvPr/>
              </p:nvPicPr>
              <p:blipFill>
                <a:blip r:embed="rId8"/>
                <a:stretch>
                  <a:fillRect/>
                </a:stretch>
              </p:blipFill>
              <p:spPr>
                <a:xfrm>
                  <a:off x="5416651" y="3712681"/>
                  <a:ext cx="242280" cy="332422"/>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Ink 24">
                  <a:extLst>
                    <a:ext uri="{FF2B5EF4-FFF2-40B4-BE49-F238E27FC236}">
                      <a16:creationId xmlns:a16="http://schemas.microsoft.com/office/drawing/2014/main" id="{90C03A2A-1F97-98F1-89FD-CA09918E9294}"/>
                    </a:ext>
                  </a:extLst>
                </p14:cNvPr>
                <p14:cNvContentPartPr/>
                <p14:nvPr/>
              </p14:nvContentPartPr>
              <p14:xfrm>
                <a:off x="5274451" y="4083372"/>
                <a:ext cx="64080" cy="360"/>
              </p14:xfrm>
            </p:contentPart>
          </mc:Choice>
          <mc:Fallback>
            <p:pic>
              <p:nvPicPr>
                <p:cNvPr id="25" name="Ink 24">
                  <a:extLst>
                    <a:ext uri="{FF2B5EF4-FFF2-40B4-BE49-F238E27FC236}">
                      <a16:creationId xmlns:a16="http://schemas.microsoft.com/office/drawing/2014/main" id="{90C03A2A-1F97-98F1-89FD-CA09918E9294}"/>
                    </a:ext>
                  </a:extLst>
                </p:cNvPr>
                <p:cNvPicPr/>
                <p:nvPr/>
              </p:nvPicPr>
              <p:blipFill>
                <a:blip r:embed="rId10"/>
                <a:stretch>
                  <a:fillRect/>
                </a:stretch>
              </p:blipFill>
              <p:spPr>
                <a:xfrm>
                  <a:off x="5211803" y="4020372"/>
                  <a:ext cx="189018" cy="126000"/>
                </a:xfrm>
                <a:prstGeom prst="rect">
                  <a:avLst/>
                </a:prstGeom>
              </p:spPr>
            </p:pic>
          </mc:Fallback>
        </mc:AlternateContent>
      </p:grpSp>
      <p:pic>
        <p:nvPicPr>
          <p:cNvPr id="27" name="Picture 26" descr="A diagram of a faucet&#10;&#10;Description automatically generated">
            <a:extLst>
              <a:ext uri="{FF2B5EF4-FFF2-40B4-BE49-F238E27FC236}">
                <a16:creationId xmlns:a16="http://schemas.microsoft.com/office/drawing/2014/main" id="{4E0C9E43-5F34-EC13-1BD8-F4D2559115A2}"/>
              </a:ext>
            </a:extLst>
          </p:cNvPr>
          <p:cNvPicPr>
            <a:picLocks noChangeAspect="1"/>
          </p:cNvPicPr>
          <p:nvPr/>
        </p:nvPicPr>
        <p:blipFill>
          <a:blip r:embed="rId4"/>
          <a:stretch>
            <a:fillRect/>
          </a:stretch>
        </p:blipFill>
        <p:spPr>
          <a:xfrm>
            <a:off x="6735051" y="1807002"/>
            <a:ext cx="2323174" cy="2310667"/>
          </a:xfrm>
          <a:prstGeom prst="rect">
            <a:avLst/>
          </a:prstGeom>
        </p:spPr>
      </p:pic>
      <p:sp>
        <p:nvSpPr>
          <p:cNvPr id="28" name="TextBox 27">
            <a:extLst>
              <a:ext uri="{FF2B5EF4-FFF2-40B4-BE49-F238E27FC236}">
                <a16:creationId xmlns:a16="http://schemas.microsoft.com/office/drawing/2014/main" id="{B544441D-2B3F-4B02-13CA-B5B198593D2B}"/>
              </a:ext>
            </a:extLst>
          </p:cNvPr>
          <p:cNvSpPr txBox="1"/>
          <p:nvPr/>
        </p:nvSpPr>
        <p:spPr>
          <a:xfrm>
            <a:off x="6978792" y="4312966"/>
            <a:ext cx="2174026" cy="369332"/>
          </a:xfrm>
          <a:prstGeom prst="rect">
            <a:avLst/>
          </a:prstGeom>
          <a:noFill/>
        </p:spPr>
        <p:txBody>
          <a:bodyPr wrap="square">
            <a:spAutoFit/>
          </a:bodyPr>
          <a:lstStyle/>
          <a:p>
            <a:r>
              <a:rPr lang="en-US" sz="1800" dirty="0"/>
              <a:t>The transistor is </a:t>
            </a:r>
            <a:r>
              <a:rPr lang="en-US" sz="1800" b="1" dirty="0">
                <a:solidFill>
                  <a:srgbClr val="92D050"/>
                </a:solidFill>
              </a:rPr>
              <a:t>ON</a:t>
            </a:r>
            <a:endParaRPr lang="en-US" b="1" dirty="0">
              <a:solidFill>
                <a:srgbClr val="92D050"/>
              </a:solidFill>
            </a:endParaRPr>
          </a:p>
        </p:txBody>
      </p:sp>
      <p:graphicFrame>
        <p:nvGraphicFramePr>
          <p:cNvPr id="29" name="Object 28">
            <a:extLst>
              <a:ext uri="{FF2B5EF4-FFF2-40B4-BE49-F238E27FC236}">
                <a16:creationId xmlns:a16="http://schemas.microsoft.com/office/drawing/2014/main" id="{E091CFA6-46D8-02ED-C7FE-CEDD06C6C32B}"/>
              </a:ext>
            </a:extLst>
          </p:cNvPr>
          <p:cNvGraphicFramePr>
            <a:graphicFrameLocks noChangeAspect="1"/>
          </p:cNvGraphicFramePr>
          <p:nvPr/>
        </p:nvGraphicFramePr>
        <p:xfrm>
          <a:off x="3617941" y="4854024"/>
          <a:ext cx="2030879" cy="1669216"/>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29" name="Object 28">
                        <a:extLst>
                          <a:ext uri="{FF2B5EF4-FFF2-40B4-BE49-F238E27FC236}">
                            <a16:creationId xmlns:a16="http://schemas.microsoft.com/office/drawing/2014/main" id="{E091CFA6-46D8-02ED-C7FE-CEDD06C6C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41" y="4854024"/>
                        <a:ext cx="2030879" cy="1669216"/>
                      </a:xfrm>
                      <a:prstGeom prst="rect">
                        <a:avLst/>
                      </a:prstGeom>
                      <a:noFill/>
                    </p:spPr>
                  </p:pic>
                </p:oleObj>
              </mc:Fallback>
            </mc:AlternateContent>
          </a:graphicData>
        </a:graphic>
      </p:graphicFrame>
      <mc:AlternateContent xmlns:mc="http://schemas.openxmlformats.org/markup-compatibility/2006">
        <mc:Choice xmlns:p14="http://schemas.microsoft.com/office/powerpoint/2010/main" Requires="p14">
          <p:contentPart p14:bwMode="auto" r:id="rId11">
            <p14:nvContentPartPr>
              <p14:cNvPr id="32" name="Ink 31">
                <a:extLst>
                  <a:ext uri="{FF2B5EF4-FFF2-40B4-BE49-F238E27FC236}">
                    <a16:creationId xmlns:a16="http://schemas.microsoft.com/office/drawing/2014/main" id="{37F6D2FF-2C91-269D-7695-32F80451CCAB}"/>
                  </a:ext>
                </a:extLst>
              </p14:cNvPr>
              <p14:cNvContentPartPr/>
              <p14:nvPr/>
            </p14:nvContentPartPr>
            <p14:xfrm>
              <a:off x="4985011" y="5542092"/>
              <a:ext cx="41040" cy="21960"/>
            </p14:xfrm>
          </p:contentPart>
        </mc:Choice>
        <mc:Fallback>
          <p:pic>
            <p:nvPicPr>
              <p:cNvPr id="32" name="Ink 31">
                <a:extLst>
                  <a:ext uri="{FF2B5EF4-FFF2-40B4-BE49-F238E27FC236}">
                    <a16:creationId xmlns:a16="http://schemas.microsoft.com/office/drawing/2014/main" id="{37F6D2FF-2C91-269D-7695-32F80451CCAB}"/>
                  </a:ext>
                </a:extLst>
              </p:cNvPr>
              <p:cNvPicPr/>
              <p:nvPr/>
            </p:nvPicPr>
            <p:blipFill>
              <a:blip r:embed="rId12"/>
              <a:stretch>
                <a:fillRect/>
              </a:stretch>
            </p:blipFill>
            <p:spPr>
              <a:xfrm>
                <a:off x="4922559" y="5479092"/>
                <a:ext cx="165587" cy="147600"/>
              </a:xfrm>
              <a:prstGeom prst="rect">
                <a:avLst/>
              </a:prstGeom>
            </p:spPr>
          </p:pic>
        </mc:Fallback>
      </mc:AlternateContent>
      <p:grpSp>
        <p:nvGrpSpPr>
          <p:cNvPr id="37" name="Group 36">
            <a:extLst>
              <a:ext uri="{FF2B5EF4-FFF2-40B4-BE49-F238E27FC236}">
                <a16:creationId xmlns:a16="http://schemas.microsoft.com/office/drawing/2014/main" id="{2B48577E-AC9C-D5AF-EE66-1EF3E92E6E7F}"/>
              </a:ext>
            </a:extLst>
          </p:cNvPr>
          <p:cNvGrpSpPr/>
          <p:nvPr/>
        </p:nvGrpSpPr>
        <p:grpSpPr>
          <a:xfrm>
            <a:off x="4878451" y="5542452"/>
            <a:ext cx="186120" cy="196200"/>
            <a:chOff x="4878451" y="5542452"/>
            <a:chExt cx="186120" cy="196200"/>
          </a:xfrm>
        </p:grpSpPr>
        <mc:AlternateContent xmlns:mc="http://schemas.openxmlformats.org/markup-compatibility/2006">
          <mc:Choice xmlns:p14="http://schemas.microsoft.com/office/powerpoint/2010/main" Requires="p14">
            <p:contentPart p14:bwMode="auto" r:id="rId13">
              <p14:nvContentPartPr>
                <p14:cNvPr id="33" name="Ink 32">
                  <a:extLst>
                    <a:ext uri="{FF2B5EF4-FFF2-40B4-BE49-F238E27FC236}">
                      <a16:creationId xmlns:a16="http://schemas.microsoft.com/office/drawing/2014/main" id="{C4C7BACB-A93A-B601-C2DE-6AA199A546F6}"/>
                    </a:ext>
                  </a:extLst>
                </p14:cNvPr>
                <p14:cNvContentPartPr/>
                <p14:nvPr/>
              </p14:nvContentPartPr>
              <p14:xfrm>
                <a:off x="4940731" y="5573772"/>
                <a:ext cx="123840" cy="164880"/>
              </p14:xfrm>
            </p:contentPart>
          </mc:Choice>
          <mc:Fallback>
            <p:pic>
              <p:nvPicPr>
                <p:cNvPr id="33" name="Ink 32">
                  <a:extLst>
                    <a:ext uri="{FF2B5EF4-FFF2-40B4-BE49-F238E27FC236}">
                      <a16:creationId xmlns:a16="http://schemas.microsoft.com/office/drawing/2014/main" id="{C4C7BACB-A93A-B601-C2DE-6AA199A546F6}"/>
                    </a:ext>
                  </a:extLst>
                </p:cNvPr>
                <p:cNvPicPr/>
                <p:nvPr/>
              </p:nvPicPr>
              <p:blipFill>
                <a:blip r:embed="rId14"/>
                <a:stretch>
                  <a:fillRect/>
                </a:stretch>
              </p:blipFill>
              <p:spPr>
                <a:xfrm>
                  <a:off x="4877914" y="5510634"/>
                  <a:ext cx="249116" cy="290795"/>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Ink 33">
                  <a:extLst>
                    <a:ext uri="{FF2B5EF4-FFF2-40B4-BE49-F238E27FC236}">
                      <a16:creationId xmlns:a16="http://schemas.microsoft.com/office/drawing/2014/main" id="{FA175DBD-34BF-D715-CE24-DCE58426F616}"/>
                    </a:ext>
                  </a:extLst>
                </p14:cNvPr>
                <p14:cNvContentPartPr/>
                <p14:nvPr/>
              </p14:nvContentPartPr>
              <p14:xfrm>
                <a:off x="4878451" y="5622732"/>
                <a:ext cx="62640" cy="70200"/>
              </p14:xfrm>
            </p:contentPart>
          </mc:Choice>
          <mc:Fallback>
            <p:pic>
              <p:nvPicPr>
                <p:cNvPr id="34" name="Ink 33">
                  <a:extLst>
                    <a:ext uri="{FF2B5EF4-FFF2-40B4-BE49-F238E27FC236}">
                      <a16:creationId xmlns:a16="http://schemas.microsoft.com/office/drawing/2014/main" id="{FA175DBD-34BF-D715-CE24-DCE58426F616}"/>
                    </a:ext>
                  </a:extLst>
                </p:cNvPr>
                <p:cNvPicPr/>
                <p:nvPr/>
              </p:nvPicPr>
              <p:blipFill>
                <a:blip r:embed="rId16"/>
                <a:stretch>
                  <a:fillRect/>
                </a:stretch>
              </p:blipFill>
              <p:spPr>
                <a:xfrm>
                  <a:off x="4815451" y="5559732"/>
                  <a:ext cx="188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Ink 35">
                  <a:extLst>
                    <a:ext uri="{FF2B5EF4-FFF2-40B4-BE49-F238E27FC236}">
                      <a16:creationId xmlns:a16="http://schemas.microsoft.com/office/drawing/2014/main" id="{022EAE54-22CF-56BE-B5F1-24E1BFF32D76}"/>
                    </a:ext>
                  </a:extLst>
                </p14:cNvPr>
                <p14:cNvContentPartPr/>
                <p14:nvPr/>
              </p14:nvContentPartPr>
              <p14:xfrm>
                <a:off x="4953331" y="5542452"/>
                <a:ext cx="360" cy="360"/>
              </p14:xfrm>
            </p:contentPart>
          </mc:Choice>
          <mc:Fallback>
            <p:pic>
              <p:nvPicPr>
                <p:cNvPr id="36" name="Ink 35">
                  <a:extLst>
                    <a:ext uri="{FF2B5EF4-FFF2-40B4-BE49-F238E27FC236}">
                      <a16:creationId xmlns:a16="http://schemas.microsoft.com/office/drawing/2014/main" id="{022EAE54-22CF-56BE-B5F1-24E1BFF32D76}"/>
                    </a:ext>
                  </a:extLst>
                </p:cNvPr>
                <p:cNvPicPr/>
                <p:nvPr/>
              </p:nvPicPr>
              <p:blipFill>
                <a:blip r:embed="rId18"/>
                <a:stretch>
                  <a:fillRect/>
                </a:stretch>
              </p:blipFill>
              <p:spPr>
                <a:xfrm>
                  <a:off x="4890331" y="5479452"/>
                  <a:ext cx="126000" cy="126000"/>
                </a:xfrm>
                <a:prstGeom prst="rect">
                  <a:avLst/>
                </a:prstGeom>
              </p:spPr>
            </p:pic>
          </mc:Fallback>
        </mc:AlternateContent>
      </p:grpSp>
      <p:grpSp>
        <p:nvGrpSpPr>
          <p:cNvPr id="40" name="Group 39">
            <a:extLst>
              <a:ext uri="{FF2B5EF4-FFF2-40B4-BE49-F238E27FC236}">
                <a16:creationId xmlns:a16="http://schemas.microsoft.com/office/drawing/2014/main" id="{E61F12C7-4A1A-7299-8E7D-8F5DD8DEEED8}"/>
              </a:ext>
            </a:extLst>
          </p:cNvPr>
          <p:cNvGrpSpPr/>
          <p:nvPr/>
        </p:nvGrpSpPr>
        <p:grpSpPr>
          <a:xfrm>
            <a:off x="4787371" y="5498532"/>
            <a:ext cx="428040" cy="294120"/>
            <a:chOff x="4787371" y="5498532"/>
            <a:chExt cx="428040" cy="294120"/>
          </a:xfrm>
        </p:grpSpPr>
        <mc:AlternateContent xmlns:mc="http://schemas.openxmlformats.org/markup-compatibility/2006">
          <mc:Choice xmlns:p14="http://schemas.microsoft.com/office/powerpoint/2010/main" Requires="p14">
            <p:contentPart p14:bwMode="auto" r:id="rId19">
              <p14:nvContentPartPr>
                <p14:cNvPr id="38" name="Ink 37">
                  <a:extLst>
                    <a:ext uri="{FF2B5EF4-FFF2-40B4-BE49-F238E27FC236}">
                      <a16:creationId xmlns:a16="http://schemas.microsoft.com/office/drawing/2014/main" id="{2B2C07B4-32CD-292E-6E16-91DC04757561}"/>
                    </a:ext>
                  </a:extLst>
                </p14:cNvPr>
                <p14:cNvContentPartPr/>
                <p14:nvPr/>
              </p14:nvContentPartPr>
              <p14:xfrm>
                <a:off x="4787371" y="5511132"/>
                <a:ext cx="428040" cy="281520"/>
              </p14:xfrm>
            </p:contentPart>
          </mc:Choice>
          <mc:Fallback>
            <p:pic>
              <p:nvPicPr>
                <p:cNvPr id="38" name="Ink 37">
                  <a:extLst>
                    <a:ext uri="{FF2B5EF4-FFF2-40B4-BE49-F238E27FC236}">
                      <a16:creationId xmlns:a16="http://schemas.microsoft.com/office/drawing/2014/main" id="{2B2C07B4-32CD-292E-6E16-91DC04757561}"/>
                    </a:ext>
                  </a:extLst>
                </p:cNvPr>
                <p:cNvPicPr/>
                <p:nvPr/>
              </p:nvPicPr>
              <p:blipFill>
                <a:blip r:embed="rId20"/>
                <a:stretch>
                  <a:fillRect/>
                </a:stretch>
              </p:blipFill>
              <p:spPr>
                <a:xfrm>
                  <a:off x="4724371" y="5448132"/>
                  <a:ext cx="55368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Ink 38">
                  <a:extLst>
                    <a:ext uri="{FF2B5EF4-FFF2-40B4-BE49-F238E27FC236}">
                      <a16:creationId xmlns:a16="http://schemas.microsoft.com/office/drawing/2014/main" id="{7E96DECA-A54B-D7F2-828D-F46DAE692808}"/>
                    </a:ext>
                  </a:extLst>
                </p14:cNvPr>
                <p14:cNvContentPartPr/>
                <p14:nvPr/>
              </p14:nvContentPartPr>
              <p14:xfrm>
                <a:off x="4942891" y="5498532"/>
                <a:ext cx="74160" cy="360"/>
              </p14:xfrm>
            </p:contentPart>
          </mc:Choice>
          <mc:Fallback>
            <p:pic>
              <p:nvPicPr>
                <p:cNvPr id="39" name="Ink 38">
                  <a:extLst>
                    <a:ext uri="{FF2B5EF4-FFF2-40B4-BE49-F238E27FC236}">
                      <a16:creationId xmlns:a16="http://schemas.microsoft.com/office/drawing/2014/main" id="{7E96DECA-A54B-D7F2-828D-F46DAE692808}"/>
                    </a:ext>
                  </a:extLst>
                </p:cNvPr>
                <p:cNvPicPr/>
                <p:nvPr/>
              </p:nvPicPr>
              <p:blipFill>
                <a:blip r:embed="rId22"/>
                <a:stretch>
                  <a:fillRect/>
                </a:stretch>
              </p:blipFill>
              <p:spPr>
                <a:xfrm>
                  <a:off x="4879891" y="5435532"/>
                  <a:ext cx="199800" cy="126000"/>
                </a:xfrm>
                <a:prstGeom prst="rect">
                  <a:avLst/>
                </a:prstGeom>
              </p:spPr>
            </p:pic>
          </mc:Fallback>
        </mc:AlternateContent>
      </p:grpSp>
      <p:graphicFrame>
        <p:nvGraphicFramePr>
          <p:cNvPr id="56" name="Object 55">
            <a:extLst>
              <a:ext uri="{FF2B5EF4-FFF2-40B4-BE49-F238E27FC236}">
                <a16:creationId xmlns:a16="http://schemas.microsoft.com/office/drawing/2014/main" id="{907087ED-3EDC-9526-0B04-788B2338F489}"/>
              </a:ext>
            </a:extLst>
          </p:cNvPr>
          <p:cNvGraphicFramePr>
            <a:graphicFrameLocks noChangeAspect="1"/>
          </p:cNvGraphicFramePr>
          <p:nvPr/>
        </p:nvGraphicFramePr>
        <p:xfrm>
          <a:off x="6671041" y="4911553"/>
          <a:ext cx="2030879" cy="1669216"/>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56" name="Object 55">
                        <a:extLst>
                          <a:ext uri="{FF2B5EF4-FFF2-40B4-BE49-F238E27FC236}">
                            <a16:creationId xmlns:a16="http://schemas.microsoft.com/office/drawing/2014/main" id="{907087ED-3EDC-9526-0B04-788B2338F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041" y="4911553"/>
                        <a:ext cx="2030879" cy="1669216"/>
                      </a:xfrm>
                      <a:prstGeom prst="rect">
                        <a:avLst/>
                      </a:prstGeom>
                      <a:noFill/>
                    </p:spPr>
                  </p:pic>
                </p:oleObj>
              </mc:Fallback>
            </mc:AlternateContent>
          </a:graphicData>
        </a:graphic>
      </p:graphicFrame>
      <mc:AlternateContent xmlns:mc="http://schemas.openxmlformats.org/markup-compatibility/2006">
        <mc:Choice xmlns:p14="http://schemas.microsoft.com/office/powerpoint/2010/main" Requires="p14">
          <p:contentPart p14:bwMode="auto" r:id="rId23">
            <p14:nvContentPartPr>
              <p14:cNvPr id="57" name="Ink 56">
                <a:extLst>
                  <a:ext uri="{FF2B5EF4-FFF2-40B4-BE49-F238E27FC236}">
                    <a16:creationId xmlns:a16="http://schemas.microsoft.com/office/drawing/2014/main" id="{AB942104-D262-9B13-31B0-5748637B2AB0}"/>
                  </a:ext>
                </a:extLst>
              </p14:cNvPr>
              <p14:cNvContentPartPr/>
              <p14:nvPr/>
            </p14:nvContentPartPr>
            <p14:xfrm>
              <a:off x="8038111" y="5599621"/>
              <a:ext cx="41040" cy="21960"/>
            </p14:xfrm>
          </p:contentPart>
        </mc:Choice>
        <mc:Fallback>
          <p:pic>
            <p:nvPicPr>
              <p:cNvPr id="57" name="Ink 56">
                <a:extLst>
                  <a:ext uri="{FF2B5EF4-FFF2-40B4-BE49-F238E27FC236}">
                    <a16:creationId xmlns:a16="http://schemas.microsoft.com/office/drawing/2014/main" id="{AB942104-D262-9B13-31B0-5748637B2AB0}"/>
                  </a:ext>
                </a:extLst>
              </p:cNvPr>
              <p:cNvPicPr/>
              <p:nvPr/>
            </p:nvPicPr>
            <p:blipFill>
              <a:blip r:embed="rId12"/>
              <a:stretch>
                <a:fillRect/>
              </a:stretch>
            </p:blipFill>
            <p:spPr>
              <a:xfrm>
                <a:off x="7975659" y="5536621"/>
                <a:ext cx="165587" cy="147600"/>
              </a:xfrm>
              <a:prstGeom prst="rect">
                <a:avLst/>
              </a:prstGeom>
            </p:spPr>
          </p:pic>
        </mc:Fallback>
      </mc:AlternateContent>
      <p:grpSp>
        <p:nvGrpSpPr>
          <p:cNvPr id="58" name="Group 57">
            <a:extLst>
              <a:ext uri="{FF2B5EF4-FFF2-40B4-BE49-F238E27FC236}">
                <a16:creationId xmlns:a16="http://schemas.microsoft.com/office/drawing/2014/main" id="{65E87355-A82E-9B3F-8247-C0C1E6C19576}"/>
              </a:ext>
            </a:extLst>
          </p:cNvPr>
          <p:cNvGrpSpPr/>
          <p:nvPr/>
        </p:nvGrpSpPr>
        <p:grpSpPr>
          <a:xfrm>
            <a:off x="7931551" y="5599981"/>
            <a:ext cx="186120" cy="196200"/>
            <a:chOff x="4878451" y="5542452"/>
            <a:chExt cx="186120" cy="196200"/>
          </a:xfrm>
        </p:grpSpPr>
        <mc:AlternateContent xmlns:mc="http://schemas.openxmlformats.org/markup-compatibility/2006">
          <mc:Choice xmlns:p14="http://schemas.microsoft.com/office/powerpoint/2010/main" Requires="p14">
            <p:contentPart p14:bwMode="auto" r:id="rId24">
              <p14:nvContentPartPr>
                <p14:cNvPr id="59" name="Ink 58">
                  <a:extLst>
                    <a:ext uri="{FF2B5EF4-FFF2-40B4-BE49-F238E27FC236}">
                      <a16:creationId xmlns:a16="http://schemas.microsoft.com/office/drawing/2014/main" id="{A3BD9C60-FBA8-A1AA-2176-637B746BDBCB}"/>
                    </a:ext>
                  </a:extLst>
                </p14:cNvPr>
                <p14:cNvContentPartPr/>
                <p14:nvPr/>
              </p14:nvContentPartPr>
              <p14:xfrm>
                <a:off x="4940731" y="5573772"/>
                <a:ext cx="123840" cy="164880"/>
              </p14:xfrm>
            </p:contentPart>
          </mc:Choice>
          <mc:Fallback>
            <p:pic>
              <p:nvPicPr>
                <p:cNvPr id="59" name="Ink 58">
                  <a:extLst>
                    <a:ext uri="{FF2B5EF4-FFF2-40B4-BE49-F238E27FC236}">
                      <a16:creationId xmlns:a16="http://schemas.microsoft.com/office/drawing/2014/main" id="{A3BD9C60-FBA8-A1AA-2176-637B746BDBCB}"/>
                    </a:ext>
                  </a:extLst>
                </p:cNvPr>
                <p:cNvPicPr/>
                <p:nvPr/>
              </p:nvPicPr>
              <p:blipFill>
                <a:blip r:embed="rId14"/>
                <a:stretch>
                  <a:fillRect/>
                </a:stretch>
              </p:blipFill>
              <p:spPr>
                <a:xfrm>
                  <a:off x="4877914" y="5510634"/>
                  <a:ext cx="249116" cy="290795"/>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0" name="Ink 59">
                  <a:extLst>
                    <a:ext uri="{FF2B5EF4-FFF2-40B4-BE49-F238E27FC236}">
                      <a16:creationId xmlns:a16="http://schemas.microsoft.com/office/drawing/2014/main" id="{C63333AF-71D3-5241-D58F-4B88FC1AA243}"/>
                    </a:ext>
                  </a:extLst>
                </p14:cNvPr>
                <p14:cNvContentPartPr/>
                <p14:nvPr/>
              </p14:nvContentPartPr>
              <p14:xfrm>
                <a:off x="4878451" y="5622732"/>
                <a:ext cx="62640" cy="70200"/>
              </p14:xfrm>
            </p:contentPart>
          </mc:Choice>
          <mc:Fallback>
            <p:pic>
              <p:nvPicPr>
                <p:cNvPr id="60" name="Ink 59">
                  <a:extLst>
                    <a:ext uri="{FF2B5EF4-FFF2-40B4-BE49-F238E27FC236}">
                      <a16:creationId xmlns:a16="http://schemas.microsoft.com/office/drawing/2014/main" id="{C63333AF-71D3-5241-D58F-4B88FC1AA243}"/>
                    </a:ext>
                  </a:extLst>
                </p:cNvPr>
                <p:cNvPicPr/>
                <p:nvPr/>
              </p:nvPicPr>
              <p:blipFill>
                <a:blip r:embed="rId16"/>
                <a:stretch>
                  <a:fillRect/>
                </a:stretch>
              </p:blipFill>
              <p:spPr>
                <a:xfrm>
                  <a:off x="4815451" y="5559732"/>
                  <a:ext cx="188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 name="Ink 60">
                  <a:extLst>
                    <a:ext uri="{FF2B5EF4-FFF2-40B4-BE49-F238E27FC236}">
                      <a16:creationId xmlns:a16="http://schemas.microsoft.com/office/drawing/2014/main" id="{908D6FE7-C7CC-943A-3017-AF2CC6BC1D5D}"/>
                    </a:ext>
                  </a:extLst>
                </p14:cNvPr>
                <p14:cNvContentPartPr/>
                <p14:nvPr/>
              </p14:nvContentPartPr>
              <p14:xfrm>
                <a:off x="4953331" y="5542452"/>
                <a:ext cx="360" cy="360"/>
              </p14:xfrm>
            </p:contentPart>
          </mc:Choice>
          <mc:Fallback>
            <p:pic>
              <p:nvPicPr>
                <p:cNvPr id="61" name="Ink 60">
                  <a:extLst>
                    <a:ext uri="{FF2B5EF4-FFF2-40B4-BE49-F238E27FC236}">
                      <a16:creationId xmlns:a16="http://schemas.microsoft.com/office/drawing/2014/main" id="{908D6FE7-C7CC-943A-3017-AF2CC6BC1D5D}"/>
                    </a:ext>
                  </a:extLst>
                </p:cNvPr>
                <p:cNvPicPr/>
                <p:nvPr/>
              </p:nvPicPr>
              <p:blipFill>
                <a:blip r:embed="rId18"/>
                <a:stretch>
                  <a:fillRect/>
                </a:stretch>
              </p:blipFill>
              <p:spPr>
                <a:xfrm>
                  <a:off x="4890331" y="5479452"/>
                  <a:ext cx="126000" cy="126000"/>
                </a:xfrm>
                <a:prstGeom prst="rect">
                  <a:avLst/>
                </a:prstGeom>
              </p:spPr>
            </p:pic>
          </mc:Fallback>
        </mc:AlternateContent>
      </p:grpSp>
      <p:grpSp>
        <p:nvGrpSpPr>
          <p:cNvPr id="62" name="Group 61">
            <a:extLst>
              <a:ext uri="{FF2B5EF4-FFF2-40B4-BE49-F238E27FC236}">
                <a16:creationId xmlns:a16="http://schemas.microsoft.com/office/drawing/2014/main" id="{FD34AD75-4221-C106-637E-03803203D585}"/>
              </a:ext>
            </a:extLst>
          </p:cNvPr>
          <p:cNvGrpSpPr/>
          <p:nvPr/>
        </p:nvGrpSpPr>
        <p:grpSpPr>
          <a:xfrm>
            <a:off x="7840471" y="5556061"/>
            <a:ext cx="428040" cy="294120"/>
            <a:chOff x="4787371" y="5498532"/>
            <a:chExt cx="428040" cy="294120"/>
          </a:xfrm>
        </p:grpSpPr>
        <mc:AlternateContent xmlns:mc="http://schemas.openxmlformats.org/markup-compatibility/2006">
          <mc:Choice xmlns:p14="http://schemas.microsoft.com/office/powerpoint/2010/main" Requires="p14">
            <p:contentPart p14:bwMode="auto" r:id="rId27">
              <p14:nvContentPartPr>
                <p14:cNvPr id="63" name="Ink 62">
                  <a:extLst>
                    <a:ext uri="{FF2B5EF4-FFF2-40B4-BE49-F238E27FC236}">
                      <a16:creationId xmlns:a16="http://schemas.microsoft.com/office/drawing/2014/main" id="{2F781668-C25B-2DF7-A6F6-F248D659CE46}"/>
                    </a:ext>
                  </a:extLst>
                </p14:cNvPr>
                <p14:cNvContentPartPr/>
                <p14:nvPr/>
              </p14:nvContentPartPr>
              <p14:xfrm>
                <a:off x="4787371" y="5511132"/>
                <a:ext cx="428040" cy="281520"/>
              </p14:xfrm>
            </p:contentPart>
          </mc:Choice>
          <mc:Fallback>
            <p:pic>
              <p:nvPicPr>
                <p:cNvPr id="63" name="Ink 62">
                  <a:extLst>
                    <a:ext uri="{FF2B5EF4-FFF2-40B4-BE49-F238E27FC236}">
                      <a16:creationId xmlns:a16="http://schemas.microsoft.com/office/drawing/2014/main" id="{2F781668-C25B-2DF7-A6F6-F248D659CE46}"/>
                    </a:ext>
                  </a:extLst>
                </p:cNvPr>
                <p:cNvPicPr/>
                <p:nvPr/>
              </p:nvPicPr>
              <p:blipFill>
                <a:blip r:embed="rId20"/>
                <a:stretch>
                  <a:fillRect/>
                </a:stretch>
              </p:blipFill>
              <p:spPr>
                <a:xfrm>
                  <a:off x="4724371" y="5448132"/>
                  <a:ext cx="55368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4" name="Ink 63">
                  <a:extLst>
                    <a:ext uri="{FF2B5EF4-FFF2-40B4-BE49-F238E27FC236}">
                      <a16:creationId xmlns:a16="http://schemas.microsoft.com/office/drawing/2014/main" id="{AB97D0DF-E375-0795-AC76-530679A4B670}"/>
                    </a:ext>
                  </a:extLst>
                </p14:cNvPr>
                <p14:cNvContentPartPr/>
                <p14:nvPr/>
              </p14:nvContentPartPr>
              <p14:xfrm>
                <a:off x="4942891" y="5498532"/>
                <a:ext cx="74160" cy="360"/>
              </p14:xfrm>
            </p:contentPart>
          </mc:Choice>
          <mc:Fallback>
            <p:pic>
              <p:nvPicPr>
                <p:cNvPr id="64" name="Ink 63">
                  <a:extLst>
                    <a:ext uri="{FF2B5EF4-FFF2-40B4-BE49-F238E27FC236}">
                      <a16:creationId xmlns:a16="http://schemas.microsoft.com/office/drawing/2014/main" id="{AB97D0DF-E375-0795-AC76-530679A4B670}"/>
                    </a:ext>
                  </a:extLst>
                </p:cNvPr>
                <p:cNvPicPr/>
                <p:nvPr/>
              </p:nvPicPr>
              <p:blipFill>
                <a:blip r:embed="rId22"/>
                <a:stretch>
                  <a:fillRect/>
                </a:stretch>
              </p:blipFill>
              <p:spPr>
                <a:xfrm>
                  <a:off x="4879891" y="5435532"/>
                  <a:ext cx="199800" cy="126000"/>
                </a:xfrm>
                <a:prstGeom prst="rect">
                  <a:avLst/>
                </a:prstGeom>
              </p:spPr>
            </p:pic>
          </mc:Fallback>
        </mc:AlternateContent>
      </p:grpSp>
      <p:grpSp>
        <p:nvGrpSpPr>
          <p:cNvPr id="65" name="Group 64">
            <a:extLst>
              <a:ext uri="{FF2B5EF4-FFF2-40B4-BE49-F238E27FC236}">
                <a16:creationId xmlns:a16="http://schemas.microsoft.com/office/drawing/2014/main" id="{8F5761D0-4BDE-9139-6188-FADA4C568443}"/>
              </a:ext>
            </a:extLst>
          </p:cNvPr>
          <p:cNvGrpSpPr/>
          <p:nvPr/>
        </p:nvGrpSpPr>
        <p:grpSpPr>
          <a:xfrm>
            <a:off x="8088871" y="5289301"/>
            <a:ext cx="557280" cy="842040"/>
            <a:chOff x="5035771" y="5231772"/>
            <a:chExt cx="557280" cy="842040"/>
          </a:xfrm>
        </p:grpSpPr>
        <mc:AlternateContent xmlns:mc="http://schemas.openxmlformats.org/markup-compatibility/2006">
          <mc:Choice xmlns:p14="http://schemas.microsoft.com/office/powerpoint/2010/main" Requires="p14">
            <p:contentPart p14:bwMode="auto" r:id="rId29">
              <p14:nvContentPartPr>
                <p14:cNvPr id="66" name="Ink 65">
                  <a:extLst>
                    <a:ext uri="{FF2B5EF4-FFF2-40B4-BE49-F238E27FC236}">
                      <a16:creationId xmlns:a16="http://schemas.microsoft.com/office/drawing/2014/main" id="{DEE50180-42E1-E31C-F988-36B37E612308}"/>
                    </a:ext>
                  </a:extLst>
                </p14:cNvPr>
                <p14:cNvContentPartPr/>
                <p14:nvPr/>
              </p14:nvContentPartPr>
              <p14:xfrm>
                <a:off x="5035771" y="5409612"/>
                <a:ext cx="101520" cy="486360"/>
              </p14:xfrm>
            </p:contentPart>
          </mc:Choice>
          <mc:Fallback>
            <p:pic>
              <p:nvPicPr>
                <p:cNvPr id="66" name="Ink 65">
                  <a:extLst>
                    <a:ext uri="{FF2B5EF4-FFF2-40B4-BE49-F238E27FC236}">
                      <a16:creationId xmlns:a16="http://schemas.microsoft.com/office/drawing/2014/main" id="{DEE50180-42E1-E31C-F988-36B37E612308}"/>
                    </a:ext>
                  </a:extLst>
                </p:cNvPr>
                <p:cNvPicPr/>
                <p:nvPr/>
              </p:nvPicPr>
              <p:blipFill>
                <a:blip r:embed="rId30"/>
                <a:stretch>
                  <a:fillRect/>
                </a:stretch>
              </p:blipFill>
              <p:spPr>
                <a:xfrm>
                  <a:off x="5017707" y="5391599"/>
                  <a:ext cx="137287" cy="522026"/>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7" name="Ink 66">
                  <a:extLst>
                    <a:ext uri="{FF2B5EF4-FFF2-40B4-BE49-F238E27FC236}">
                      <a16:creationId xmlns:a16="http://schemas.microsoft.com/office/drawing/2014/main" id="{9C2EF27F-4AFD-6A02-312B-B7606388C8D9}"/>
                    </a:ext>
                  </a:extLst>
                </p14:cNvPr>
                <p14:cNvContentPartPr/>
                <p14:nvPr/>
              </p14:nvContentPartPr>
              <p14:xfrm>
                <a:off x="5038291" y="5397732"/>
                <a:ext cx="90720" cy="38880"/>
              </p14:xfrm>
            </p:contentPart>
          </mc:Choice>
          <mc:Fallback>
            <p:pic>
              <p:nvPicPr>
                <p:cNvPr id="67" name="Ink 66">
                  <a:extLst>
                    <a:ext uri="{FF2B5EF4-FFF2-40B4-BE49-F238E27FC236}">
                      <a16:creationId xmlns:a16="http://schemas.microsoft.com/office/drawing/2014/main" id="{9C2EF27F-4AFD-6A02-312B-B7606388C8D9}"/>
                    </a:ext>
                  </a:extLst>
                </p:cNvPr>
                <p:cNvPicPr/>
                <p:nvPr/>
              </p:nvPicPr>
              <p:blipFill>
                <a:blip r:embed="rId32"/>
                <a:stretch>
                  <a:fillRect/>
                </a:stretch>
              </p:blipFill>
              <p:spPr>
                <a:xfrm>
                  <a:off x="5020219" y="5379897"/>
                  <a:ext cx="126502" cy="74193"/>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8" name="Ink 67">
                  <a:extLst>
                    <a:ext uri="{FF2B5EF4-FFF2-40B4-BE49-F238E27FC236}">
                      <a16:creationId xmlns:a16="http://schemas.microsoft.com/office/drawing/2014/main" id="{7B71CC1F-C613-3AF2-EDAC-59270E70E225}"/>
                    </a:ext>
                  </a:extLst>
                </p14:cNvPr>
                <p14:cNvContentPartPr/>
                <p14:nvPr/>
              </p14:nvContentPartPr>
              <p14:xfrm>
                <a:off x="5321251" y="5295132"/>
                <a:ext cx="12240" cy="639000"/>
              </p14:xfrm>
            </p:contentPart>
          </mc:Choice>
          <mc:Fallback>
            <p:pic>
              <p:nvPicPr>
                <p:cNvPr id="68" name="Ink 67">
                  <a:extLst>
                    <a:ext uri="{FF2B5EF4-FFF2-40B4-BE49-F238E27FC236}">
                      <a16:creationId xmlns:a16="http://schemas.microsoft.com/office/drawing/2014/main" id="{7B71CC1F-C613-3AF2-EDAC-59270E70E225}"/>
                    </a:ext>
                  </a:extLst>
                </p:cNvPr>
                <p:cNvPicPr/>
                <p:nvPr/>
              </p:nvPicPr>
              <p:blipFill>
                <a:blip r:embed="rId34"/>
                <a:stretch>
                  <a:fillRect/>
                </a:stretch>
              </p:blipFill>
              <p:spPr>
                <a:xfrm>
                  <a:off x="5302706" y="5277132"/>
                  <a:ext cx="48960" cy="674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9" name="Ink 68">
                  <a:extLst>
                    <a:ext uri="{FF2B5EF4-FFF2-40B4-BE49-F238E27FC236}">
                      <a16:creationId xmlns:a16="http://schemas.microsoft.com/office/drawing/2014/main" id="{0D681436-6122-F049-D6C0-30BEC95CDD3B}"/>
                    </a:ext>
                  </a:extLst>
                </p14:cNvPr>
                <p14:cNvContentPartPr/>
                <p14:nvPr/>
              </p14:nvContentPartPr>
              <p14:xfrm>
                <a:off x="5441851" y="5323572"/>
                <a:ext cx="6480" cy="627480"/>
              </p14:xfrm>
            </p:contentPart>
          </mc:Choice>
          <mc:Fallback>
            <p:pic>
              <p:nvPicPr>
                <p:cNvPr id="69" name="Ink 68">
                  <a:extLst>
                    <a:ext uri="{FF2B5EF4-FFF2-40B4-BE49-F238E27FC236}">
                      <a16:creationId xmlns:a16="http://schemas.microsoft.com/office/drawing/2014/main" id="{0D681436-6122-F049-D6C0-30BEC95CDD3B}"/>
                    </a:ext>
                  </a:extLst>
                </p:cNvPr>
                <p:cNvPicPr/>
                <p:nvPr/>
              </p:nvPicPr>
              <p:blipFill>
                <a:blip r:embed="rId36"/>
                <a:stretch>
                  <a:fillRect/>
                </a:stretch>
              </p:blipFill>
              <p:spPr>
                <a:xfrm>
                  <a:off x="5424798" y="5305572"/>
                  <a:ext cx="40244"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0" name="Ink 69">
                  <a:extLst>
                    <a:ext uri="{FF2B5EF4-FFF2-40B4-BE49-F238E27FC236}">
                      <a16:creationId xmlns:a16="http://schemas.microsoft.com/office/drawing/2014/main" id="{4413873D-9C08-0759-9C79-B15CCABDF114}"/>
                    </a:ext>
                  </a:extLst>
                </p14:cNvPr>
                <p14:cNvContentPartPr/>
                <p14:nvPr/>
              </p14:nvContentPartPr>
              <p14:xfrm>
                <a:off x="5215051" y="5849532"/>
                <a:ext cx="378000" cy="224280"/>
              </p14:xfrm>
            </p:contentPart>
          </mc:Choice>
          <mc:Fallback>
            <p:pic>
              <p:nvPicPr>
                <p:cNvPr id="70" name="Ink 69">
                  <a:extLst>
                    <a:ext uri="{FF2B5EF4-FFF2-40B4-BE49-F238E27FC236}">
                      <a16:creationId xmlns:a16="http://schemas.microsoft.com/office/drawing/2014/main" id="{4413873D-9C08-0759-9C79-B15CCABDF114}"/>
                    </a:ext>
                  </a:extLst>
                </p:cNvPr>
                <p:cNvPicPr/>
                <p:nvPr/>
              </p:nvPicPr>
              <p:blipFill>
                <a:blip r:embed="rId38"/>
                <a:stretch>
                  <a:fillRect/>
                </a:stretch>
              </p:blipFill>
              <p:spPr>
                <a:xfrm>
                  <a:off x="5197051" y="5831532"/>
                  <a:ext cx="4136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1" name="Ink 70">
                  <a:extLst>
                    <a:ext uri="{FF2B5EF4-FFF2-40B4-BE49-F238E27FC236}">
                      <a16:creationId xmlns:a16="http://schemas.microsoft.com/office/drawing/2014/main" id="{BB281F11-E27A-3A31-B998-D40C83F4FDC1}"/>
                    </a:ext>
                  </a:extLst>
                </p14:cNvPr>
                <p14:cNvContentPartPr/>
                <p14:nvPr/>
              </p14:nvContentPartPr>
              <p14:xfrm>
                <a:off x="5335291" y="5231772"/>
                <a:ext cx="114840" cy="49320"/>
              </p14:xfrm>
            </p:contentPart>
          </mc:Choice>
          <mc:Fallback>
            <p:pic>
              <p:nvPicPr>
                <p:cNvPr id="71" name="Ink 70">
                  <a:extLst>
                    <a:ext uri="{FF2B5EF4-FFF2-40B4-BE49-F238E27FC236}">
                      <a16:creationId xmlns:a16="http://schemas.microsoft.com/office/drawing/2014/main" id="{BB281F11-E27A-3A31-B998-D40C83F4FDC1}"/>
                    </a:ext>
                  </a:extLst>
                </p:cNvPr>
                <p:cNvPicPr/>
                <p:nvPr/>
              </p:nvPicPr>
              <p:blipFill>
                <a:blip r:embed="rId40"/>
                <a:stretch>
                  <a:fillRect/>
                </a:stretch>
              </p:blipFill>
              <p:spPr>
                <a:xfrm>
                  <a:off x="5317347" y="5213772"/>
                  <a:ext cx="150369"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2" name="Ink 71">
                  <a:extLst>
                    <a:ext uri="{FF2B5EF4-FFF2-40B4-BE49-F238E27FC236}">
                      <a16:creationId xmlns:a16="http://schemas.microsoft.com/office/drawing/2014/main" id="{FF853A55-4534-4AF5-9BB7-DF3A1D21DA66}"/>
                    </a:ext>
                  </a:extLst>
                </p14:cNvPr>
                <p14:cNvContentPartPr/>
                <p14:nvPr/>
              </p14:nvContentPartPr>
              <p14:xfrm>
                <a:off x="5404411" y="5258412"/>
                <a:ext cx="32760" cy="86040"/>
              </p14:xfrm>
            </p:contentPart>
          </mc:Choice>
          <mc:Fallback>
            <p:pic>
              <p:nvPicPr>
                <p:cNvPr id="72" name="Ink 71">
                  <a:extLst>
                    <a:ext uri="{FF2B5EF4-FFF2-40B4-BE49-F238E27FC236}">
                      <a16:creationId xmlns:a16="http://schemas.microsoft.com/office/drawing/2014/main" id="{FF853A55-4534-4AF5-9BB7-DF3A1D21DA66}"/>
                    </a:ext>
                  </a:extLst>
                </p:cNvPr>
                <p:cNvPicPr/>
                <p:nvPr/>
              </p:nvPicPr>
              <p:blipFill>
                <a:blip r:embed="rId42"/>
                <a:stretch>
                  <a:fillRect/>
                </a:stretch>
              </p:blipFill>
              <p:spPr>
                <a:xfrm>
                  <a:off x="5386411" y="5240412"/>
                  <a:ext cx="68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3" name="Ink 72">
                  <a:extLst>
                    <a:ext uri="{FF2B5EF4-FFF2-40B4-BE49-F238E27FC236}">
                      <a16:creationId xmlns:a16="http://schemas.microsoft.com/office/drawing/2014/main" id="{9DF54FC7-DB5D-981E-3F40-0E861CB4A4CE}"/>
                    </a:ext>
                  </a:extLst>
                </p14:cNvPr>
                <p14:cNvContentPartPr/>
                <p14:nvPr/>
              </p14:nvContentPartPr>
              <p14:xfrm>
                <a:off x="5299291" y="5956452"/>
                <a:ext cx="5760" cy="50400"/>
              </p14:xfrm>
            </p:contentPart>
          </mc:Choice>
          <mc:Fallback>
            <p:pic>
              <p:nvPicPr>
                <p:cNvPr id="73" name="Ink 72">
                  <a:extLst>
                    <a:ext uri="{FF2B5EF4-FFF2-40B4-BE49-F238E27FC236}">
                      <a16:creationId xmlns:a16="http://schemas.microsoft.com/office/drawing/2014/main" id="{9DF54FC7-DB5D-981E-3F40-0E861CB4A4CE}"/>
                    </a:ext>
                  </a:extLst>
                </p:cNvPr>
                <p:cNvPicPr/>
                <p:nvPr/>
              </p:nvPicPr>
              <p:blipFill>
                <a:blip r:embed="rId44"/>
                <a:stretch>
                  <a:fillRect/>
                </a:stretch>
              </p:blipFill>
              <p:spPr>
                <a:xfrm>
                  <a:off x="5281291" y="5938452"/>
                  <a:ext cx="41400" cy="86040"/>
                </a:xfrm>
                <a:prstGeom prst="rect">
                  <a:avLst/>
                </a:prstGeom>
              </p:spPr>
            </p:pic>
          </mc:Fallback>
        </mc:AlternateContent>
      </p:grpSp>
      <p:sp>
        <p:nvSpPr>
          <p:cNvPr id="74" name="TextBox 73">
            <a:extLst>
              <a:ext uri="{FF2B5EF4-FFF2-40B4-BE49-F238E27FC236}">
                <a16:creationId xmlns:a16="http://schemas.microsoft.com/office/drawing/2014/main" id="{4E6C4838-73F6-B44C-B8E5-A78BE0F440CE}"/>
              </a:ext>
            </a:extLst>
          </p:cNvPr>
          <p:cNvSpPr txBox="1"/>
          <p:nvPr/>
        </p:nvSpPr>
        <p:spPr>
          <a:xfrm>
            <a:off x="6787800" y="6503023"/>
            <a:ext cx="2174026" cy="369332"/>
          </a:xfrm>
          <a:prstGeom prst="rect">
            <a:avLst/>
          </a:prstGeom>
          <a:noFill/>
        </p:spPr>
        <p:txBody>
          <a:bodyPr wrap="square">
            <a:spAutoFit/>
          </a:bodyPr>
          <a:lstStyle/>
          <a:p>
            <a:r>
              <a:rPr lang="en-US" sz="1800" dirty="0"/>
              <a:t>The switch is </a:t>
            </a:r>
            <a:r>
              <a:rPr lang="en-US" sz="1800" b="1" dirty="0">
                <a:solidFill>
                  <a:srgbClr val="92D050"/>
                </a:solidFill>
              </a:rPr>
              <a:t>ON (1)</a:t>
            </a:r>
            <a:endParaRPr lang="en-US" dirty="0">
              <a:solidFill>
                <a:srgbClr val="FF0000"/>
              </a:solidFill>
            </a:endParaRPr>
          </a:p>
        </p:txBody>
      </p:sp>
      <p:sp>
        <p:nvSpPr>
          <p:cNvPr id="75" name="TextBox 74">
            <a:extLst>
              <a:ext uri="{FF2B5EF4-FFF2-40B4-BE49-F238E27FC236}">
                <a16:creationId xmlns:a16="http://schemas.microsoft.com/office/drawing/2014/main" id="{E40A3B20-7DED-FB2E-0EF0-1AAF158B5D5B}"/>
              </a:ext>
            </a:extLst>
          </p:cNvPr>
          <p:cNvSpPr txBox="1"/>
          <p:nvPr/>
        </p:nvSpPr>
        <p:spPr>
          <a:xfrm>
            <a:off x="4191462" y="4217439"/>
            <a:ext cx="2174026" cy="369332"/>
          </a:xfrm>
          <a:prstGeom prst="rect">
            <a:avLst/>
          </a:prstGeom>
          <a:noFill/>
        </p:spPr>
        <p:txBody>
          <a:bodyPr wrap="square">
            <a:spAutoFit/>
          </a:bodyPr>
          <a:lstStyle/>
          <a:p>
            <a:r>
              <a:rPr lang="en-US" sz="1800" dirty="0"/>
              <a:t>The transistor is </a:t>
            </a:r>
            <a:r>
              <a:rPr lang="en-US" sz="1800" b="1" dirty="0">
                <a:solidFill>
                  <a:srgbClr val="FF0000"/>
                </a:solidFill>
              </a:rPr>
              <a:t>OFF</a:t>
            </a:r>
            <a:endParaRPr lang="en-US" b="1" dirty="0">
              <a:solidFill>
                <a:srgbClr val="FF0000"/>
              </a:solidFill>
            </a:endParaRPr>
          </a:p>
        </p:txBody>
      </p:sp>
      <p:sp>
        <p:nvSpPr>
          <p:cNvPr id="76" name="Right Arrow 75">
            <a:extLst>
              <a:ext uri="{FF2B5EF4-FFF2-40B4-BE49-F238E27FC236}">
                <a16:creationId xmlns:a16="http://schemas.microsoft.com/office/drawing/2014/main" id="{FFD4C34C-BBB3-6AAF-D0D7-86DF398D07EE}"/>
              </a:ext>
            </a:extLst>
          </p:cNvPr>
          <p:cNvSpPr/>
          <p:nvPr/>
        </p:nvSpPr>
        <p:spPr>
          <a:xfrm>
            <a:off x="7194496" y="3576551"/>
            <a:ext cx="269534" cy="21366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black and white image of a brain&#10;&#10;Description automatically generated">
            <a:extLst>
              <a:ext uri="{FF2B5EF4-FFF2-40B4-BE49-F238E27FC236}">
                <a16:creationId xmlns:a16="http://schemas.microsoft.com/office/drawing/2014/main" id="{DD1E0C1E-1CC7-918F-7EBC-EAACFB2A43AA}"/>
              </a:ext>
            </a:extLst>
          </p:cNvPr>
          <p:cNvPicPr>
            <a:picLocks noChangeAspect="1"/>
          </p:cNvPicPr>
          <p:nvPr/>
        </p:nvPicPr>
        <p:blipFill>
          <a:blip r:embed="rId45"/>
          <a:stretch>
            <a:fillRect/>
          </a:stretch>
        </p:blipFill>
        <p:spPr>
          <a:xfrm>
            <a:off x="3609708" y="2864472"/>
            <a:ext cx="456100" cy="651426"/>
          </a:xfrm>
          <a:prstGeom prst="rect">
            <a:avLst/>
          </a:prstGeom>
        </p:spPr>
      </p:pic>
      <mc:AlternateContent xmlns:mc="http://schemas.openxmlformats.org/markup-compatibility/2006">
        <mc:Choice xmlns:p14="http://schemas.microsoft.com/office/powerpoint/2010/main" Requires="p14">
          <p:contentPart p14:bwMode="auto" r:id="rId46">
            <p14:nvContentPartPr>
              <p14:cNvPr id="7" name="Ink 6">
                <a:extLst>
                  <a:ext uri="{FF2B5EF4-FFF2-40B4-BE49-F238E27FC236}">
                    <a16:creationId xmlns:a16="http://schemas.microsoft.com/office/drawing/2014/main" id="{D865DCF1-D758-B6F5-4902-8C6957428021}"/>
                  </a:ext>
                </a:extLst>
              </p14:cNvPr>
              <p14:cNvContentPartPr/>
              <p14:nvPr/>
            </p14:nvContentPartPr>
            <p14:xfrm>
              <a:off x="4169251" y="2969532"/>
              <a:ext cx="360" cy="126360"/>
            </p14:xfrm>
          </p:contentPart>
        </mc:Choice>
        <mc:Fallback>
          <p:pic>
            <p:nvPicPr>
              <p:cNvPr id="7" name="Ink 6">
                <a:extLst>
                  <a:ext uri="{FF2B5EF4-FFF2-40B4-BE49-F238E27FC236}">
                    <a16:creationId xmlns:a16="http://schemas.microsoft.com/office/drawing/2014/main" id="{D865DCF1-D758-B6F5-4902-8C6957428021}"/>
                  </a:ext>
                </a:extLst>
              </p:cNvPr>
              <p:cNvPicPr/>
              <p:nvPr/>
            </p:nvPicPr>
            <p:blipFill>
              <a:blip r:embed="rId47"/>
              <a:stretch>
                <a:fillRect/>
              </a:stretch>
            </p:blipFill>
            <p:spPr>
              <a:xfrm>
                <a:off x="4106251" y="2906532"/>
                <a:ext cx="1260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 name="Ink 7">
                <a:extLst>
                  <a:ext uri="{FF2B5EF4-FFF2-40B4-BE49-F238E27FC236}">
                    <a16:creationId xmlns:a16="http://schemas.microsoft.com/office/drawing/2014/main" id="{699EEF45-D4B1-9644-D51E-E1600C477BCC}"/>
                  </a:ext>
                </a:extLst>
              </p14:cNvPr>
              <p14:cNvContentPartPr/>
              <p14:nvPr/>
            </p14:nvContentPartPr>
            <p14:xfrm>
              <a:off x="4161331" y="3329532"/>
              <a:ext cx="46800" cy="134640"/>
            </p14:xfrm>
          </p:contentPart>
        </mc:Choice>
        <mc:Fallback>
          <p:pic>
            <p:nvPicPr>
              <p:cNvPr id="8" name="Ink 7">
                <a:extLst>
                  <a:ext uri="{FF2B5EF4-FFF2-40B4-BE49-F238E27FC236}">
                    <a16:creationId xmlns:a16="http://schemas.microsoft.com/office/drawing/2014/main" id="{699EEF45-D4B1-9644-D51E-E1600C477BCC}"/>
                  </a:ext>
                </a:extLst>
              </p:cNvPr>
              <p:cNvPicPr/>
              <p:nvPr/>
            </p:nvPicPr>
            <p:blipFill>
              <a:blip r:embed="rId49"/>
              <a:stretch>
                <a:fillRect/>
              </a:stretch>
            </p:blipFill>
            <p:spPr>
              <a:xfrm>
                <a:off x="4098691" y="3266892"/>
                <a:ext cx="172440" cy="260280"/>
              </a:xfrm>
              <a:prstGeom prst="rect">
                <a:avLst/>
              </a:prstGeom>
            </p:spPr>
          </p:pic>
        </mc:Fallback>
      </mc:AlternateContent>
      <p:pic>
        <p:nvPicPr>
          <p:cNvPr id="14" name="Picture 13">
            <a:extLst>
              <a:ext uri="{FF2B5EF4-FFF2-40B4-BE49-F238E27FC236}">
                <a16:creationId xmlns:a16="http://schemas.microsoft.com/office/drawing/2014/main" id="{222A659E-9BDC-F372-9174-03EDF110BC0F}"/>
              </a:ext>
            </a:extLst>
          </p:cNvPr>
          <p:cNvPicPr>
            <a:picLocks noChangeAspect="1"/>
          </p:cNvPicPr>
          <p:nvPr/>
        </p:nvPicPr>
        <p:blipFill>
          <a:blip r:embed="rId50"/>
          <a:stretch>
            <a:fillRect/>
          </a:stretch>
        </p:blipFill>
        <p:spPr>
          <a:xfrm>
            <a:off x="4070483" y="3122415"/>
            <a:ext cx="160949" cy="170416"/>
          </a:xfrm>
          <a:prstGeom prst="rect">
            <a:avLst/>
          </a:prstGeom>
        </p:spPr>
      </p:pic>
      <mc:AlternateContent xmlns:mc="http://schemas.openxmlformats.org/markup-compatibility/2006">
        <mc:Choice xmlns:p14="http://schemas.microsoft.com/office/powerpoint/2010/main" Requires="p14">
          <p:contentPart p14:bwMode="auto" r:id="rId51">
            <p14:nvContentPartPr>
              <p14:cNvPr id="15" name="Ink 14">
                <a:extLst>
                  <a:ext uri="{FF2B5EF4-FFF2-40B4-BE49-F238E27FC236}">
                    <a16:creationId xmlns:a16="http://schemas.microsoft.com/office/drawing/2014/main" id="{0E7FD07A-C8A7-DDFF-6604-9A612F85DD8A}"/>
                  </a:ext>
                </a:extLst>
              </p14:cNvPr>
              <p14:cNvContentPartPr/>
              <p14:nvPr/>
            </p14:nvContentPartPr>
            <p14:xfrm>
              <a:off x="4237291" y="3148812"/>
              <a:ext cx="360" cy="360"/>
            </p14:xfrm>
          </p:contentPart>
        </mc:Choice>
        <mc:Fallback>
          <p:pic>
            <p:nvPicPr>
              <p:cNvPr id="15" name="Ink 14">
                <a:extLst>
                  <a:ext uri="{FF2B5EF4-FFF2-40B4-BE49-F238E27FC236}">
                    <a16:creationId xmlns:a16="http://schemas.microsoft.com/office/drawing/2014/main" id="{0E7FD07A-C8A7-DDFF-6604-9A612F85DD8A}"/>
                  </a:ext>
                </a:extLst>
              </p:cNvPr>
              <p:cNvPicPr/>
              <p:nvPr/>
            </p:nvPicPr>
            <p:blipFill>
              <a:blip r:embed="rId52"/>
              <a:stretch>
                <a:fillRect/>
              </a:stretch>
            </p:blipFill>
            <p:spPr>
              <a:xfrm>
                <a:off x="4219651" y="3130812"/>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 name="Ink 15">
                <a:extLst>
                  <a:ext uri="{FF2B5EF4-FFF2-40B4-BE49-F238E27FC236}">
                    <a16:creationId xmlns:a16="http://schemas.microsoft.com/office/drawing/2014/main" id="{FEA097BF-B603-726D-6322-4EEF77BD1563}"/>
                  </a:ext>
                </a:extLst>
              </p14:cNvPr>
              <p14:cNvContentPartPr/>
              <p14:nvPr/>
            </p14:nvContentPartPr>
            <p14:xfrm>
              <a:off x="4088611" y="3152772"/>
              <a:ext cx="360" cy="360"/>
            </p14:xfrm>
          </p:contentPart>
        </mc:Choice>
        <mc:Fallback>
          <p:pic>
            <p:nvPicPr>
              <p:cNvPr id="16" name="Ink 15">
                <a:extLst>
                  <a:ext uri="{FF2B5EF4-FFF2-40B4-BE49-F238E27FC236}">
                    <a16:creationId xmlns:a16="http://schemas.microsoft.com/office/drawing/2014/main" id="{FEA097BF-B603-726D-6322-4EEF77BD1563}"/>
                  </a:ext>
                </a:extLst>
              </p:cNvPr>
              <p:cNvPicPr/>
              <p:nvPr/>
            </p:nvPicPr>
            <p:blipFill>
              <a:blip r:embed="rId52"/>
              <a:stretch>
                <a:fillRect/>
              </a:stretch>
            </p:blipFill>
            <p:spPr>
              <a:xfrm>
                <a:off x="4070611" y="3135132"/>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8" name="Ink 17">
                <a:extLst>
                  <a:ext uri="{FF2B5EF4-FFF2-40B4-BE49-F238E27FC236}">
                    <a16:creationId xmlns:a16="http://schemas.microsoft.com/office/drawing/2014/main" id="{51D253C3-7ED4-580C-3FDD-8A5E4BA72FF4}"/>
                  </a:ext>
                </a:extLst>
              </p14:cNvPr>
              <p14:cNvContentPartPr/>
              <p14:nvPr/>
            </p14:nvContentPartPr>
            <p14:xfrm>
              <a:off x="4079971" y="3249252"/>
              <a:ext cx="360" cy="360"/>
            </p14:xfrm>
          </p:contentPart>
        </mc:Choice>
        <mc:Fallback>
          <p:pic>
            <p:nvPicPr>
              <p:cNvPr id="18" name="Ink 17">
                <a:extLst>
                  <a:ext uri="{FF2B5EF4-FFF2-40B4-BE49-F238E27FC236}">
                    <a16:creationId xmlns:a16="http://schemas.microsoft.com/office/drawing/2014/main" id="{51D253C3-7ED4-580C-3FDD-8A5E4BA72FF4}"/>
                  </a:ext>
                </a:extLst>
              </p:cNvPr>
              <p:cNvPicPr/>
              <p:nvPr/>
            </p:nvPicPr>
            <p:blipFill>
              <a:blip r:embed="rId52"/>
              <a:stretch>
                <a:fillRect/>
              </a:stretch>
            </p:blipFill>
            <p:spPr>
              <a:xfrm>
                <a:off x="4061971" y="3231612"/>
                <a:ext cx="36000" cy="36000"/>
              </a:xfrm>
              <a:prstGeom prst="rect">
                <a:avLst/>
              </a:prstGeom>
            </p:spPr>
          </p:pic>
        </mc:Fallback>
      </mc:AlternateContent>
      <p:sp>
        <p:nvSpPr>
          <p:cNvPr id="19" name="Right Arrow 18">
            <a:extLst>
              <a:ext uri="{FF2B5EF4-FFF2-40B4-BE49-F238E27FC236}">
                <a16:creationId xmlns:a16="http://schemas.microsoft.com/office/drawing/2014/main" id="{54072521-4FA9-AABA-EBC5-4CE7D6D8FA57}"/>
              </a:ext>
            </a:extLst>
          </p:cNvPr>
          <p:cNvSpPr/>
          <p:nvPr/>
        </p:nvSpPr>
        <p:spPr>
          <a:xfrm flipH="1">
            <a:off x="3805096" y="3537975"/>
            <a:ext cx="725263" cy="152400"/>
          </a:xfrm>
          <a:prstGeom prs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A black and white image of a brain&#10;&#10;Description automatically generated">
            <a:extLst>
              <a:ext uri="{FF2B5EF4-FFF2-40B4-BE49-F238E27FC236}">
                <a16:creationId xmlns:a16="http://schemas.microsoft.com/office/drawing/2014/main" id="{F91307FC-CA29-F2E0-5311-AA1E7A425E7B}"/>
              </a:ext>
            </a:extLst>
          </p:cNvPr>
          <p:cNvPicPr>
            <a:picLocks noChangeAspect="1"/>
          </p:cNvPicPr>
          <p:nvPr/>
        </p:nvPicPr>
        <p:blipFill>
          <a:blip r:embed="rId45"/>
          <a:stretch>
            <a:fillRect/>
          </a:stretch>
        </p:blipFill>
        <p:spPr>
          <a:xfrm>
            <a:off x="6884039" y="2923693"/>
            <a:ext cx="414636" cy="592205"/>
          </a:xfrm>
          <a:prstGeom prst="rect">
            <a:avLst/>
          </a:prstGeom>
        </p:spPr>
      </p:pic>
      <mc:AlternateContent xmlns:mc="http://schemas.openxmlformats.org/markup-compatibility/2006">
        <mc:Choice xmlns:p14="http://schemas.microsoft.com/office/powerpoint/2010/main" Requires="p14">
          <p:contentPart p14:bwMode="auto" r:id="rId55">
            <p14:nvContentPartPr>
              <p14:cNvPr id="30" name="Ink 29">
                <a:extLst>
                  <a:ext uri="{FF2B5EF4-FFF2-40B4-BE49-F238E27FC236}">
                    <a16:creationId xmlns:a16="http://schemas.microsoft.com/office/drawing/2014/main" id="{4CC93632-66A5-63B7-9D2C-5E0061E84EBD}"/>
                  </a:ext>
                </a:extLst>
              </p14:cNvPr>
              <p14:cNvContentPartPr/>
              <p14:nvPr/>
            </p14:nvContentPartPr>
            <p14:xfrm>
              <a:off x="6754411" y="2971692"/>
              <a:ext cx="226440" cy="434520"/>
            </p14:xfrm>
          </p:contentPart>
        </mc:Choice>
        <mc:Fallback>
          <p:pic>
            <p:nvPicPr>
              <p:cNvPr id="30" name="Ink 29">
                <a:extLst>
                  <a:ext uri="{FF2B5EF4-FFF2-40B4-BE49-F238E27FC236}">
                    <a16:creationId xmlns:a16="http://schemas.microsoft.com/office/drawing/2014/main" id="{4CC93632-66A5-63B7-9D2C-5E0061E84EBD}"/>
                  </a:ext>
                </a:extLst>
              </p:cNvPr>
              <p:cNvPicPr/>
              <p:nvPr/>
            </p:nvPicPr>
            <p:blipFill>
              <a:blip r:embed="rId56"/>
              <a:stretch>
                <a:fillRect/>
              </a:stretch>
            </p:blipFill>
            <p:spPr>
              <a:xfrm>
                <a:off x="6691411" y="2908692"/>
                <a:ext cx="35208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Ink 30">
                <a:extLst>
                  <a:ext uri="{FF2B5EF4-FFF2-40B4-BE49-F238E27FC236}">
                    <a16:creationId xmlns:a16="http://schemas.microsoft.com/office/drawing/2014/main" id="{E3172EE0-51EA-6D26-5B1D-CEE52793FC55}"/>
                  </a:ext>
                </a:extLst>
              </p14:cNvPr>
              <p14:cNvContentPartPr/>
              <p14:nvPr/>
            </p14:nvContentPartPr>
            <p14:xfrm>
              <a:off x="7014331" y="3534732"/>
              <a:ext cx="360" cy="360"/>
            </p14:xfrm>
          </p:contentPart>
        </mc:Choice>
        <mc:Fallback>
          <p:pic>
            <p:nvPicPr>
              <p:cNvPr id="31" name="Ink 30">
                <a:extLst>
                  <a:ext uri="{FF2B5EF4-FFF2-40B4-BE49-F238E27FC236}">
                    <a16:creationId xmlns:a16="http://schemas.microsoft.com/office/drawing/2014/main" id="{E3172EE0-51EA-6D26-5B1D-CEE52793FC55}"/>
                  </a:ext>
                </a:extLst>
              </p:cNvPr>
              <p:cNvPicPr/>
              <p:nvPr/>
            </p:nvPicPr>
            <p:blipFill>
              <a:blip r:embed="rId58"/>
              <a:stretch>
                <a:fillRect/>
              </a:stretch>
            </p:blipFill>
            <p:spPr>
              <a:xfrm>
                <a:off x="6951691" y="3472092"/>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Ink 34">
                <a:extLst>
                  <a:ext uri="{FF2B5EF4-FFF2-40B4-BE49-F238E27FC236}">
                    <a16:creationId xmlns:a16="http://schemas.microsoft.com/office/drawing/2014/main" id="{C6BB599F-84EC-7059-71CC-E97E2D4689E0}"/>
                  </a:ext>
                </a:extLst>
              </p14:cNvPr>
              <p14:cNvContentPartPr/>
              <p14:nvPr/>
            </p14:nvContentPartPr>
            <p14:xfrm>
              <a:off x="7005331" y="2391012"/>
              <a:ext cx="261360" cy="455400"/>
            </p14:xfrm>
          </p:contentPart>
        </mc:Choice>
        <mc:Fallback>
          <p:pic>
            <p:nvPicPr>
              <p:cNvPr id="35" name="Ink 34">
                <a:extLst>
                  <a:ext uri="{FF2B5EF4-FFF2-40B4-BE49-F238E27FC236}">
                    <a16:creationId xmlns:a16="http://schemas.microsoft.com/office/drawing/2014/main" id="{C6BB599F-84EC-7059-71CC-E97E2D4689E0}"/>
                  </a:ext>
                </a:extLst>
              </p:cNvPr>
              <p:cNvPicPr/>
              <p:nvPr/>
            </p:nvPicPr>
            <p:blipFill>
              <a:blip r:embed="rId60"/>
              <a:stretch>
                <a:fillRect/>
              </a:stretch>
            </p:blipFill>
            <p:spPr>
              <a:xfrm>
                <a:off x="6942691" y="2328372"/>
                <a:ext cx="387000" cy="581040"/>
              </a:xfrm>
              <a:prstGeom prst="rect">
                <a:avLst/>
              </a:prstGeom>
            </p:spPr>
          </p:pic>
        </mc:Fallback>
      </mc:AlternateContent>
      <p:pic>
        <p:nvPicPr>
          <p:cNvPr id="42" name="Picture 41" descr="A red object with a white background&#10;&#10;Description automatically generated">
            <a:extLst>
              <a:ext uri="{FF2B5EF4-FFF2-40B4-BE49-F238E27FC236}">
                <a16:creationId xmlns:a16="http://schemas.microsoft.com/office/drawing/2014/main" id="{90ACF4F3-B003-64D2-4F5D-250F179C3769}"/>
              </a:ext>
            </a:extLst>
          </p:cNvPr>
          <p:cNvPicPr>
            <a:picLocks noChangeAspect="1"/>
          </p:cNvPicPr>
          <p:nvPr/>
        </p:nvPicPr>
        <p:blipFill>
          <a:blip r:embed="rId61"/>
          <a:stretch>
            <a:fillRect/>
          </a:stretch>
        </p:blipFill>
        <p:spPr>
          <a:xfrm>
            <a:off x="7282021" y="2289146"/>
            <a:ext cx="314876" cy="744252"/>
          </a:xfrm>
          <a:prstGeom prst="rect">
            <a:avLst/>
          </a:prstGeom>
        </p:spPr>
      </p:pic>
      <p:cxnSp>
        <p:nvCxnSpPr>
          <p:cNvPr id="44" name="Straight Connector 43">
            <a:extLst>
              <a:ext uri="{FF2B5EF4-FFF2-40B4-BE49-F238E27FC236}">
                <a16:creationId xmlns:a16="http://schemas.microsoft.com/office/drawing/2014/main" id="{398C039A-458E-8C5B-8F7E-35123329BF0F}"/>
              </a:ext>
            </a:extLst>
          </p:cNvPr>
          <p:cNvCxnSpPr/>
          <p:nvPr/>
        </p:nvCxnSpPr>
        <p:spPr>
          <a:xfrm>
            <a:off x="3405677" y="2324473"/>
            <a:ext cx="22211" cy="4447079"/>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1382D8-69F9-9D1E-3C7B-79404E0D91A1}"/>
              </a:ext>
            </a:extLst>
          </p:cNvPr>
          <p:cNvCxnSpPr/>
          <p:nvPr/>
        </p:nvCxnSpPr>
        <p:spPr>
          <a:xfrm>
            <a:off x="6397158" y="2289146"/>
            <a:ext cx="22211" cy="4447079"/>
          </a:xfrm>
          <a:prstGeom prst="line">
            <a:avLst/>
          </a:prstGeom>
        </p:spPr>
        <p:style>
          <a:lnRef idx="2">
            <a:schemeClr val="accent1"/>
          </a:lnRef>
          <a:fillRef idx="0">
            <a:schemeClr val="accent1"/>
          </a:fillRef>
          <a:effectRef idx="1">
            <a:schemeClr val="accent1"/>
          </a:effectRef>
          <a:fontRef idx="minor">
            <a:schemeClr val="tx1"/>
          </a:fontRef>
        </p:style>
      </p:cxnSp>
      <p:pic>
        <p:nvPicPr>
          <p:cNvPr id="46" name="Picture 45" descr="A red object with a white background&#10;&#10;Description automatically generated">
            <a:extLst>
              <a:ext uri="{FF2B5EF4-FFF2-40B4-BE49-F238E27FC236}">
                <a16:creationId xmlns:a16="http://schemas.microsoft.com/office/drawing/2014/main" id="{D8E4600E-4B3B-B82E-F7CE-C937B2626F76}"/>
              </a:ext>
            </a:extLst>
          </p:cNvPr>
          <p:cNvPicPr>
            <a:picLocks noChangeAspect="1"/>
          </p:cNvPicPr>
          <p:nvPr/>
        </p:nvPicPr>
        <p:blipFill>
          <a:blip r:embed="rId61"/>
          <a:stretch>
            <a:fillRect/>
          </a:stretch>
        </p:blipFill>
        <p:spPr>
          <a:xfrm rot="7059164" flipH="1">
            <a:off x="4033967" y="2429790"/>
            <a:ext cx="445026" cy="656165"/>
          </a:xfrm>
          <a:prstGeom prst="rect">
            <a:avLst/>
          </a:prstGeom>
        </p:spPr>
      </p:pic>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08FE26AC-7535-62DF-F7B3-46471F6CF686}"/>
                  </a:ext>
                </a:extLst>
              </p14:cNvPr>
              <p14:cNvContentPartPr/>
              <p14:nvPr/>
            </p14:nvContentPartPr>
            <p14:xfrm>
              <a:off x="4117771" y="2317212"/>
              <a:ext cx="270360" cy="210960"/>
            </p14:xfrm>
          </p:contentPart>
        </mc:Choice>
        <mc:Fallback>
          <p:pic>
            <p:nvPicPr>
              <p:cNvPr id="47" name="Ink 46">
                <a:extLst>
                  <a:ext uri="{FF2B5EF4-FFF2-40B4-BE49-F238E27FC236}">
                    <a16:creationId xmlns:a16="http://schemas.microsoft.com/office/drawing/2014/main" id="{08FE26AC-7535-62DF-F7B3-46471F6CF686}"/>
                  </a:ext>
                </a:extLst>
              </p:cNvPr>
              <p:cNvPicPr/>
              <p:nvPr/>
            </p:nvPicPr>
            <p:blipFill>
              <a:blip r:embed="rId63"/>
              <a:stretch>
                <a:fillRect/>
              </a:stretch>
            </p:blipFill>
            <p:spPr>
              <a:xfrm>
                <a:off x="4055131" y="2254572"/>
                <a:ext cx="3960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463C5700-9968-3808-72E2-B43569F02F71}"/>
                  </a:ext>
                </a:extLst>
              </p14:cNvPr>
              <p14:cNvContentPartPr/>
              <p14:nvPr/>
            </p14:nvContentPartPr>
            <p14:xfrm>
              <a:off x="4009051" y="2714292"/>
              <a:ext cx="360" cy="360"/>
            </p14:xfrm>
          </p:contentPart>
        </mc:Choice>
        <mc:Fallback>
          <p:pic>
            <p:nvPicPr>
              <p:cNvPr id="48" name="Ink 47">
                <a:extLst>
                  <a:ext uri="{FF2B5EF4-FFF2-40B4-BE49-F238E27FC236}">
                    <a16:creationId xmlns:a16="http://schemas.microsoft.com/office/drawing/2014/main" id="{463C5700-9968-3808-72E2-B43569F02F71}"/>
                  </a:ext>
                </a:extLst>
              </p:cNvPr>
              <p:cNvPicPr/>
              <p:nvPr/>
            </p:nvPicPr>
            <p:blipFill>
              <a:blip r:embed="rId58"/>
              <a:stretch>
                <a:fillRect/>
              </a:stretch>
            </p:blipFill>
            <p:spPr>
              <a:xfrm>
                <a:off x="3946411" y="2651292"/>
                <a:ext cx="126000" cy="126000"/>
              </a:xfrm>
              <a:prstGeom prst="rect">
                <a:avLst/>
              </a:prstGeom>
            </p:spPr>
          </p:pic>
        </mc:Fallback>
      </mc:AlternateContent>
    </p:spTree>
    <p:extLst>
      <p:ext uri="{BB962C8B-B14F-4D97-AF65-F5344CB8AC3E}">
        <p14:creationId xmlns:p14="http://schemas.microsoft.com/office/powerpoint/2010/main" val="234314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2">
            <a:extLst>
              <a:ext uri="{FF2B5EF4-FFF2-40B4-BE49-F238E27FC236}">
                <a16:creationId xmlns:a16="http://schemas.microsoft.com/office/drawing/2014/main" id="{81CF87CD-5E09-1D50-AA6A-D5DEFB3035CF}"/>
              </a:ext>
            </a:extLst>
          </p:cNvPr>
          <p:cNvSpPr txBox="1">
            <a:spLocks noChangeArrowheads="1"/>
          </p:cNvSpPr>
          <p:nvPr/>
        </p:nvSpPr>
        <p:spPr bwMode="auto">
          <a:xfrm>
            <a:off x="2902193" y="215265"/>
            <a:ext cx="28977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The Transistor as a switch</a:t>
            </a:r>
          </a:p>
        </p:txBody>
      </p:sp>
      <p:sp>
        <p:nvSpPr>
          <p:cNvPr id="4" name="Rectangle 2">
            <a:extLst>
              <a:ext uri="{FF2B5EF4-FFF2-40B4-BE49-F238E27FC236}">
                <a16:creationId xmlns:a16="http://schemas.microsoft.com/office/drawing/2014/main" id="{961C1289-6B40-5E98-CD21-ED89C32BBA8A}"/>
              </a:ext>
            </a:extLst>
          </p:cNvPr>
          <p:cNvSpPr>
            <a:spLocks noChangeArrowheads="1"/>
          </p:cNvSpPr>
          <p:nvPr/>
        </p:nvSpPr>
        <p:spPr bwMode="auto">
          <a:xfrm>
            <a:off x="3359671" y="1019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A49D050-AD33-FC34-452E-C39B070D9A53}"/>
              </a:ext>
            </a:extLst>
          </p:cNvPr>
          <p:cNvGraphicFramePr>
            <a:graphicFrameLocks noChangeAspect="1"/>
          </p:cNvGraphicFramePr>
          <p:nvPr>
            <p:extLst>
              <p:ext uri="{D42A27DB-BD31-4B8C-83A1-F6EECF244321}">
                <p14:modId xmlns:p14="http://schemas.microsoft.com/office/powerpoint/2010/main" val="2225655638"/>
              </p:ext>
            </p:extLst>
          </p:nvPr>
        </p:nvGraphicFramePr>
        <p:xfrm>
          <a:off x="1768089" y="2610721"/>
          <a:ext cx="1659799" cy="1364219"/>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5" name="Object 4">
                        <a:extLst>
                          <a:ext uri="{FF2B5EF4-FFF2-40B4-BE49-F238E27FC236}">
                            <a16:creationId xmlns:a16="http://schemas.microsoft.com/office/drawing/2014/main" id="{3A49D050-AD33-FC34-452E-C39B070D9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089" y="2610721"/>
                        <a:ext cx="1659799" cy="1364219"/>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C89DD516-043D-1D6A-0C9D-7D9FFAEA323B}"/>
              </a:ext>
            </a:extLst>
          </p:cNvPr>
          <p:cNvSpPr txBox="1"/>
          <p:nvPr/>
        </p:nvSpPr>
        <p:spPr>
          <a:xfrm>
            <a:off x="259396" y="696337"/>
            <a:ext cx="8747970" cy="646331"/>
          </a:xfrm>
          <a:prstGeom prst="rect">
            <a:avLst/>
          </a:prstGeom>
          <a:noFill/>
        </p:spPr>
        <p:txBody>
          <a:bodyPr wrap="square">
            <a:spAutoFit/>
          </a:bodyPr>
          <a:lstStyle/>
          <a:p>
            <a:r>
              <a:rPr lang="en-US" sz="1800" dirty="0"/>
              <a:t>If the faucet is turned all the way to stop the current flow from the Collector to the Emitter, it is said that the transistor is OFF </a:t>
            </a:r>
            <a:endParaRPr lang="en-US" dirty="0"/>
          </a:p>
        </p:txBody>
      </p:sp>
      <p:pic>
        <p:nvPicPr>
          <p:cNvPr id="17" name="Picture 16" descr="A diagram of a faucet&#10;&#10;Description automatically generated">
            <a:extLst>
              <a:ext uri="{FF2B5EF4-FFF2-40B4-BE49-F238E27FC236}">
                <a16:creationId xmlns:a16="http://schemas.microsoft.com/office/drawing/2014/main" id="{B1D3942D-F1B0-0D1D-86A2-17F1C7B382A1}"/>
              </a:ext>
            </a:extLst>
          </p:cNvPr>
          <p:cNvPicPr>
            <a:picLocks noChangeAspect="1"/>
          </p:cNvPicPr>
          <p:nvPr/>
        </p:nvPicPr>
        <p:blipFill>
          <a:blip r:embed="rId4"/>
          <a:stretch>
            <a:fillRect/>
          </a:stretch>
        </p:blipFill>
        <p:spPr>
          <a:xfrm>
            <a:off x="131341" y="2194323"/>
            <a:ext cx="2031808" cy="2020869"/>
          </a:xfrm>
          <a:prstGeom prst="rect">
            <a:avLst/>
          </a:prstGeom>
        </p:spPr>
      </p:pic>
      <p:pic>
        <p:nvPicPr>
          <p:cNvPr id="20" name="Picture 19" descr="A diagram of a faucet&#10;&#10;Description automatically generated">
            <a:extLst>
              <a:ext uri="{FF2B5EF4-FFF2-40B4-BE49-F238E27FC236}">
                <a16:creationId xmlns:a16="http://schemas.microsoft.com/office/drawing/2014/main" id="{24DC0226-4BDA-4DB9-DAAF-2D60FA79305C}"/>
              </a:ext>
            </a:extLst>
          </p:cNvPr>
          <p:cNvPicPr>
            <a:picLocks noChangeAspect="1"/>
          </p:cNvPicPr>
          <p:nvPr/>
        </p:nvPicPr>
        <p:blipFill>
          <a:blip r:embed="rId4"/>
          <a:stretch>
            <a:fillRect/>
          </a:stretch>
        </p:blipFill>
        <p:spPr>
          <a:xfrm>
            <a:off x="3877931" y="1783431"/>
            <a:ext cx="2323174" cy="2310667"/>
          </a:xfrm>
          <a:prstGeom prst="rect">
            <a:avLst/>
          </a:prstGeom>
        </p:spPr>
      </p:pic>
      <p:sp>
        <p:nvSpPr>
          <p:cNvPr id="21" name="TextBox 20">
            <a:extLst>
              <a:ext uri="{FF2B5EF4-FFF2-40B4-BE49-F238E27FC236}">
                <a16:creationId xmlns:a16="http://schemas.microsoft.com/office/drawing/2014/main" id="{9CCB8A4B-99C6-DA8B-1703-659F4E8C6EB7}"/>
              </a:ext>
            </a:extLst>
          </p:cNvPr>
          <p:cNvSpPr txBox="1"/>
          <p:nvPr/>
        </p:nvSpPr>
        <p:spPr>
          <a:xfrm>
            <a:off x="4128398" y="6487974"/>
            <a:ext cx="2174026" cy="369332"/>
          </a:xfrm>
          <a:prstGeom prst="rect">
            <a:avLst/>
          </a:prstGeom>
          <a:noFill/>
        </p:spPr>
        <p:txBody>
          <a:bodyPr wrap="square">
            <a:spAutoFit/>
          </a:bodyPr>
          <a:lstStyle/>
          <a:p>
            <a:r>
              <a:rPr lang="en-US" sz="1800" dirty="0"/>
              <a:t>The switch is </a:t>
            </a:r>
            <a:r>
              <a:rPr lang="en-US" sz="1800" dirty="0">
                <a:solidFill>
                  <a:srgbClr val="FF0000"/>
                </a:solidFill>
              </a:rPr>
              <a:t>OFF (0)</a:t>
            </a:r>
            <a:endParaRPr lang="en-US" dirty="0">
              <a:solidFill>
                <a:srgbClr val="FF0000"/>
              </a:solidFill>
            </a:endParaRPr>
          </a:p>
        </p:txBody>
      </p:sp>
      <p:grpSp>
        <p:nvGrpSpPr>
          <p:cNvPr id="26" name="Group 25">
            <a:extLst>
              <a:ext uri="{FF2B5EF4-FFF2-40B4-BE49-F238E27FC236}">
                <a16:creationId xmlns:a16="http://schemas.microsoft.com/office/drawing/2014/main" id="{9E00D234-B279-A279-7CCE-7FA596054288}"/>
              </a:ext>
            </a:extLst>
          </p:cNvPr>
          <p:cNvGrpSpPr/>
          <p:nvPr/>
        </p:nvGrpSpPr>
        <p:grpSpPr>
          <a:xfrm>
            <a:off x="5267251" y="3582612"/>
            <a:ext cx="329040" cy="501120"/>
            <a:chOff x="5267251" y="3582612"/>
            <a:chExt cx="329040" cy="501120"/>
          </a:xfrm>
        </p:grpSpPr>
        <mc:AlternateContent xmlns:mc="http://schemas.openxmlformats.org/markup-compatibility/2006">
          <mc:Choice xmlns:p14="http://schemas.microsoft.com/office/powerpoint/2010/main" Requires="p14">
            <p:contentPart p14:bwMode="auto" r:id="rId5">
              <p14:nvContentPartPr>
                <p14:cNvPr id="22" name="Ink 21">
                  <a:extLst>
                    <a:ext uri="{FF2B5EF4-FFF2-40B4-BE49-F238E27FC236}">
                      <a16:creationId xmlns:a16="http://schemas.microsoft.com/office/drawing/2014/main" id="{56C3A5EA-EA88-6AB5-1E47-55ADAD153CFD}"/>
                    </a:ext>
                  </a:extLst>
                </p14:cNvPr>
                <p14:cNvContentPartPr/>
                <p14:nvPr/>
              </p14:nvContentPartPr>
              <p14:xfrm>
                <a:off x="5267251" y="3582612"/>
                <a:ext cx="250920" cy="427320"/>
              </p14:xfrm>
            </p:contentPart>
          </mc:Choice>
          <mc:Fallback>
            <p:pic>
              <p:nvPicPr>
                <p:cNvPr id="22" name="Ink 21">
                  <a:extLst>
                    <a:ext uri="{FF2B5EF4-FFF2-40B4-BE49-F238E27FC236}">
                      <a16:creationId xmlns:a16="http://schemas.microsoft.com/office/drawing/2014/main" id="{56C3A5EA-EA88-6AB5-1E47-55ADAD153CFD}"/>
                    </a:ext>
                  </a:extLst>
                </p:cNvPr>
                <p:cNvPicPr/>
                <p:nvPr/>
              </p:nvPicPr>
              <p:blipFill>
                <a:blip r:embed="rId6"/>
                <a:stretch>
                  <a:fillRect/>
                </a:stretch>
              </p:blipFill>
              <p:spPr>
                <a:xfrm>
                  <a:off x="5204341" y="3519612"/>
                  <a:ext cx="37638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AB172E12-95F9-D92F-EF81-0962E44F49E9}"/>
                    </a:ext>
                  </a:extLst>
                </p14:cNvPr>
                <p14:cNvContentPartPr/>
                <p14:nvPr/>
              </p14:nvContentPartPr>
              <p14:xfrm>
                <a:off x="5479651" y="3775572"/>
                <a:ext cx="116640" cy="207000"/>
              </p14:xfrm>
            </p:contentPart>
          </mc:Choice>
          <mc:Fallback>
            <p:pic>
              <p:nvPicPr>
                <p:cNvPr id="23" name="Ink 22">
                  <a:extLst>
                    <a:ext uri="{FF2B5EF4-FFF2-40B4-BE49-F238E27FC236}">
                      <a16:creationId xmlns:a16="http://schemas.microsoft.com/office/drawing/2014/main" id="{AB172E12-95F9-D92F-EF81-0962E44F49E9}"/>
                    </a:ext>
                  </a:extLst>
                </p:cNvPr>
                <p:cNvPicPr/>
                <p:nvPr/>
              </p:nvPicPr>
              <p:blipFill>
                <a:blip r:embed="rId8"/>
                <a:stretch>
                  <a:fillRect/>
                </a:stretch>
              </p:blipFill>
              <p:spPr>
                <a:xfrm>
                  <a:off x="5416651" y="3712681"/>
                  <a:ext cx="242280" cy="332422"/>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Ink 24">
                  <a:extLst>
                    <a:ext uri="{FF2B5EF4-FFF2-40B4-BE49-F238E27FC236}">
                      <a16:creationId xmlns:a16="http://schemas.microsoft.com/office/drawing/2014/main" id="{90C03A2A-1F97-98F1-89FD-CA09918E9294}"/>
                    </a:ext>
                  </a:extLst>
                </p14:cNvPr>
                <p14:cNvContentPartPr/>
                <p14:nvPr/>
              </p14:nvContentPartPr>
              <p14:xfrm>
                <a:off x="5274451" y="4083372"/>
                <a:ext cx="64080" cy="360"/>
              </p14:xfrm>
            </p:contentPart>
          </mc:Choice>
          <mc:Fallback>
            <p:pic>
              <p:nvPicPr>
                <p:cNvPr id="25" name="Ink 24">
                  <a:extLst>
                    <a:ext uri="{FF2B5EF4-FFF2-40B4-BE49-F238E27FC236}">
                      <a16:creationId xmlns:a16="http://schemas.microsoft.com/office/drawing/2014/main" id="{90C03A2A-1F97-98F1-89FD-CA09918E9294}"/>
                    </a:ext>
                  </a:extLst>
                </p:cNvPr>
                <p:cNvPicPr/>
                <p:nvPr/>
              </p:nvPicPr>
              <p:blipFill>
                <a:blip r:embed="rId10"/>
                <a:stretch>
                  <a:fillRect/>
                </a:stretch>
              </p:blipFill>
              <p:spPr>
                <a:xfrm>
                  <a:off x="5211803" y="4020372"/>
                  <a:ext cx="189018" cy="126000"/>
                </a:xfrm>
                <a:prstGeom prst="rect">
                  <a:avLst/>
                </a:prstGeom>
              </p:spPr>
            </p:pic>
          </mc:Fallback>
        </mc:AlternateContent>
      </p:grpSp>
      <p:pic>
        <p:nvPicPr>
          <p:cNvPr id="27" name="Picture 26" descr="A diagram of a faucet&#10;&#10;Description automatically generated">
            <a:extLst>
              <a:ext uri="{FF2B5EF4-FFF2-40B4-BE49-F238E27FC236}">
                <a16:creationId xmlns:a16="http://schemas.microsoft.com/office/drawing/2014/main" id="{4E0C9E43-5F34-EC13-1BD8-F4D2559115A2}"/>
              </a:ext>
            </a:extLst>
          </p:cNvPr>
          <p:cNvPicPr>
            <a:picLocks noChangeAspect="1"/>
          </p:cNvPicPr>
          <p:nvPr/>
        </p:nvPicPr>
        <p:blipFill>
          <a:blip r:embed="rId4"/>
          <a:stretch>
            <a:fillRect/>
          </a:stretch>
        </p:blipFill>
        <p:spPr>
          <a:xfrm>
            <a:off x="6735051" y="1807002"/>
            <a:ext cx="2323174" cy="2310667"/>
          </a:xfrm>
          <a:prstGeom prst="rect">
            <a:avLst/>
          </a:prstGeom>
        </p:spPr>
      </p:pic>
      <p:sp>
        <p:nvSpPr>
          <p:cNvPr id="28" name="TextBox 27">
            <a:extLst>
              <a:ext uri="{FF2B5EF4-FFF2-40B4-BE49-F238E27FC236}">
                <a16:creationId xmlns:a16="http://schemas.microsoft.com/office/drawing/2014/main" id="{B544441D-2B3F-4B02-13CA-B5B198593D2B}"/>
              </a:ext>
            </a:extLst>
          </p:cNvPr>
          <p:cNvSpPr txBox="1"/>
          <p:nvPr/>
        </p:nvSpPr>
        <p:spPr>
          <a:xfrm>
            <a:off x="6978792" y="4312966"/>
            <a:ext cx="2174026" cy="369332"/>
          </a:xfrm>
          <a:prstGeom prst="rect">
            <a:avLst/>
          </a:prstGeom>
          <a:noFill/>
        </p:spPr>
        <p:txBody>
          <a:bodyPr wrap="square">
            <a:spAutoFit/>
          </a:bodyPr>
          <a:lstStyle/>
          <a:p>
            <a:r>
              <a:rPr lang="en-US" sz="1800" dirty="0"/>
              <a:t>The transistor is </a:t>
            </a:r>
            <a:r>
              <a:rPr lang="en-US" sz="1800" b="1" dirty="0">
                <a:solidFill>
                  <a:srgbClr val="92D050"/>
                </a:solidFill>
              </a:rPr>
              <a:t>ON</a:t>
            </a:r>
            <a:endParaRPr lang="en-US" b="1" dirty="0">
              <a:solidFill>
                <a:srgbClr val="92D050"/>
              </a:solidFill>
            </a:endParaRPr>
          </a:p>
        </p:txBody>
      </p:sp>
      <p:graphicFrame>
        <p:nvGraphicFramePr>
          <p:cNvPr id="29" name="Object 28">
            <a:extLst>
              <a:ext uri="{FF2B5EF4-FFF2-40B4-BE49-F238E27FC236}">
                <a16:creationId xmlns:a16="http://schemas.microsoft.com/office/drawing/2014/main" id="{E091CFA6-46D8-02ED-C7FE-CEDD06C6C32B}"/>
              </a:ext>
            </a:extLst>
          </p:cNvPr>
          <p:cNvGraphicFramePr>
            <a:graphicFrameLocks noChangeAspect="1"/>
          </p:cNvGraphicFramePr>
          <p:nvPr/>
        </p:nvGraphicFramePr>
        <p:xfrm>
          <a:off x="3617941" y="4854024"/>
          <a:ext cx="2030879" cy="1669216"/>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29" name="Object 28">
                        <a:extLst>
                          <a:ext uri="{FF2B5EF4-FFF2-40B4-BE49-F238E27FC236}">
                            <a16:creationId xmlns:a16="http://schemas.microsoft.com/office/drawing/2014/main" id="{E091CFA6-46D8-02ED-C7FE-CEDD06C6C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41" y="4854024"/>
                        <a:ext cx="2030879" cy="1669216"/>
                      </a:xfrm>
                      <a:prstGeom prst="rect">
                        <a:avLst/>
                      </a:prstGeom>
                      <a:noFill/>
                    </p:spPr>
                  </p:pic>
                </p:oleObj>
              </mc:Fallback>
            </mc:AlternateContent>
          </a:graphicData>
        </a:graphic>
      </p:graphicFrame>
      <mc:AlternateContent xmlns:mc="http://schemas.openxmlformats.org/markup-compatibility/2006">
        <mc:Choice xmlns:p14="http://schemas.microsoft.com/office/powerpoint/2010/main" Requires="p14">
          <p:contentPart p14:bwMode="auto" r:id="rId11">
            <p14:nvContentPartPr>
              <p14:cNvPr id="32" name="Ink 31">
                <a:extLst>
                  <a:ext uri="{FF2B5EF4-FFF2-40B4-BE49-F238E27FC236}">
                    <a16:creationId xmlns:a16="http://schemas.microsoft.com/office/drawing/2014/main" id="{37F6D2FF-2C91-269D-7695-32F80451CCAB}"/>
                  </a:ext>
                </a:extLst>
              </p14:cNvPr>
              <p14:cNvContentPartPr/>
              <p14:nvPr/>
            </p14:nvContentPartPr>
            <p14:xfrm>
              <a:off x="4985011" y="5542092"/>
              <a:ext cx="41040" cy="21960"/>
            </p14:xfrm>
          </p:contentPart>
        </mc:Choice>
        <mc:Fallback>
          <p:pic>
            <p:nvPicPr>
              <p:cNvPr id="32" name="Ink 31">
                <a:extLst>
                  <a:ext uri="{FF2B5EF4-FFF2-40B4-BE49-F238E27FC236}">
                    <a16:creationId xmlns:a16="http://schemas.microsoft.com/office/drawing/2014/main" id="{37F6D2FF-2C91-269D-7695-32F80451CCAB}"/>
                  </a:ext>
                </a:extLst>
              </p:cNvPr>
              <p:cNvPicPr/>
              <p:nvPr/>
            </p:nvPicPr>
            <p:blipFill>
              <a:blip r:embed="rId12"/>
              <a:stretch>
                <a:fillRect/>
              </a:stretch>
            </p:blipFill>
            <p:spPr>
              <a:xfrm>
                <a:off x="4922559" y="5479092"/>
                <a:ext cx="165587" cy="147600"/>
              </a:xfrm>
              <a:prstGeom prst="rect">
                <a:avLst/>
              </a:prstGeom>
            </p:spPr>
          </p:pic>
        </mc:Fallback>
      </mc:AlternateContent>
      <p:grpSp>
        <p:nvGrpSpPr>
          <p:cNvPr id="37" name="Group 36">
            <a:extLst>
              <a:ext uri="{FF2B5EF4-FFF2-40B4-BE49-F238E27FC236}">
                <a16:creationId xmlns:a16="http://schemas.microsoft.com/office/drawing/2014/main" id="{2B48577E-AC9C-D5AF-EE66-1EF3E92E6E7F}"/>
              </a:ext>
            </a:extLst>
          </p:cNvPr>
          <p:cNvGrpSpPr/>
          <p:nvPr/>
        </p:nvGrpSpPr>
        <p:grpSpPr>
          <a:xfrm>
            <a:off x="4878451" y="5542452"/>
            <a:ext cx="186120" cy="196200"/>
            <a:chOff x="4878451" y="5542452"/>
            <a:chExt cx="186120" cy="196200"/>
          </a:xfrm>
        </p:grpSpPr>
        <mc:AlternateContent xmlns:mc="http://schemas.openxmlformats.org/markup-compatibility/2006">
          <mc:Choice xmlns:p14="http://schemas.microsoft.com/office/powerpoint/2010/main" Requires="p14">
            <p:contentPart p14:bwMode="auto" r:id="rId13">
              <p14:nvContentPartPr>
                <p14:cNvPr id="33" name="Ink 32">
                  <a:extLst>
                    <a:ext uri="{FF2B5EF4-FFF2-40B4-BE49-F238E27FC236}">
                      <a16:creationId xmlns:a16="http://schemas.microsoft.com/office/drawing/2014/main" id="{C4C7BACB-A93A-B601-C2DE-6AA199A546F6}"/>
                    </a:ext>
                  </a:extLst>
                </p14:cNvPr>
                <p14:cNvContentPartPr/>
                <p14:nvPr/>
              </p14:nvContentPartPr>
              <p14:xfrm>
                <a:off x="4940731" y="5573772"/>
                <a:ext cx="123840" cy="164880"/>
              </p14:xfrm>
            </p:contentPart>
          </mc:Choice>
          <mc:Fallback>
            <p:pic>
              <p:nvPicPr>
                <p:cNvPr id="33" name="Ink 32">
                  <a:extLst>
                    <a:ext uri="{FF2B5EF4-FFF2-40B4-BE49-F238E27FC236}">
                      <a16:creationId xmlns:a16="http://schemas.microsoft.com/office/drawing/2014/main" id="{C4C7BACB-A93A-B601-C2DE-6AA199A546F6}"/>
                    </a:ext>
                  </a:extLst>
                </p:cNvPr>
                <p:cNvPicPr/>
                <p:nvPr/>
              </p:nvPicPr>
              <p:blipFill>
                <a:blip r:embed="rId14"/>
                <a:stretch>
                  <a:fillRect/>
                </a:stretch>
              </p:blipFill>
              <p:spPr>
                <a:xfrm>
                  <a:off x="4877914" y="5510634"/>
                  <a:ext cx="249116" cy="290795"/>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Ink 33">
                  <a:extLst>
                    <a:ext uri="{FF2B5EF4-FFF2-40B4-BE49-F238E27FC236}">
                      <a16:creationId xmlns:a16="http://schemas.microsoft.com/office/drawing/2014/main" id="{FA175DBD-34BF-D715-CE24-DCE58426F616}"/>
                    </a:ext>
                  </a:extLst>
                </p14:cNvPr>
                <p14:cNvContentPartPr/>
                <p14:nvPr/>
              </p14:nvContentPartPr>
              <p14:xfrm>
                <a:off x="4878451" y="5622732"/>
                <a:ext cx="62640" cy="70200"/>
              </p14:xfrm>
            </p:contentPart>
          </mc:Choice>
          <mc:Fallback>
            <p:pic>
              <p:nvPicPr>
                <p:cNvPr id="34" name="Ink 33">
                  <a:extLst>
                    <a:ext uri="{FF2B5EF4-FFF2-40B4-BE49-F238E27FC236}">
                      <a16:creationId xmlns:a16="http://schemas.microsoft.com/office/drawing/2014/main" id="{FA175DBD-34BF-D715-CE24-DCE58426F616}"/>
                    </a:ext>
                  </a:extLst>
                </p:cNvPr>
                <p:cNvPicPr/>
                <p:nvPr/>
              </p:nvPicPr>
              <p:blipFill>
                <a:blip r:embed="rId16"/>
                <a:stretch>
                  <a:fillRect/>
                </a:stretch>
              </p:blipFill>
              <p:spPr>
                <a:xfrm>
                  <a:off x="4815451" y="5559732"/>
                  <a:ext cx="188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Ink 35">
                  <a:extLst>
                    <a:ext uri="{FF2B5EF4-FFF2-40B4-BE49-F238E27FC236}">
                      <a16:creationId xmlns:a16="http://schemas.microsoft.com/office/drawing/2014/main" id="{022EAE54-22CF-56BE-B5F1-24E1BFF32D76}"/>
                    </a:ext>
                  </a:extLst>
                </p14:cNvPr>
                <p14:cNvContentPartPr/>
                <p14:nvPr/>
              </p14:nvContentPartPr>
              <p14:xfrm>
                <a:off x="4953331" y="5542452"/>
                <a:ext cx="360" cy="360"/>
              </p14:xfrm>
            </p:contentPart>
          </mc:Choice>
          <mc:Fallback>
            <p:pic>
              <p:nvPicPr>
                <p:cNvPr id="36" name="Ink 35">
                  <a:extLst>
                    <a:ext uri="{FF2B5EF4-FFF2-40B4-BE49-F238E27FC236}">
                      <a16:creationId xmlns:a16="http://schemas.microsoft.com/office/drawing/2014/main" id="{022EAE54-22CF-56BE-B5F1-24E1BFF32D76}"/>
                    </a:ext>
                  </a:extLst>
                </p:cNvPr>
                <p:cNvPicPr/>
                <p:nvPr/>
              </p:nvPicPr>
              <p:blipFill>
                <a:blip r:embed="rId18"/>
                <a:stretch>
                  <a:fillRect/>
                </a:stretch>
              </p:blipFill>
              <p:spPr>
                <a:xfrm>
                  <a:off x="4890331" y="5479452"/>
                  <a:ext cx="126000" cy="126000"/>
                </a:xfrm>
                <a:prstGeom prst="rect">
                  <a:avLst/>
                </a:prstGeom>
              </p:spPr>
            </p:pic>
          </mc:Fallback>
        </mc:AlternateContent>
      </p:grpSp>
      <p:grpSp>
        <p:nvGrpSpPr>
          <p:cNvPr id="40" name="Group 39">
            <a:extLst>
              <a:ext uri="{FF2B5EF4-FFF2-40B4-BE49-F238E27FC236}">
                <a16:creationId xmlns:a16="http://schemas.microsoft.com/office/drawing/2014/main" id="{E61F12C7-4A1A-7299-8E7D-8F5DD8DEEED8}"/>
              </a:ext>
            </a:extLst>
          </p:cNvPr>
          <p:cNvGrpSpPr/>
          <p:nvPr/>
        </p:nvGrpSpPr>
        <p:grpSpPr>
          <a:xfrm>
            <a:off x="4787371" y="5498532"/>
            <a:ext cx="428040" cy="294120"/>
            <a:chOff x="4787371" y="5498532"/>
            <a:chExt cx="428040" cy="294120"/>
          </a:xfrm>
        </p:grpSpPr>
        <mc:AlternateContent xmlns:mc="http://schemas.openxmlformats.org/markup-compatibility/2006">
          <mc:Choice xmlns:p14="http://schemas.microsoft.com/office/powerpoint/2010/main" Requires="p14">
            <p:contentPart p14:bwMode="auto" r:id="rId19">
              <p14:nvContentPartPr>
                <p14:cNvPr id="38" name="Ink 37">
                  <a:extLst>
                    <a:ext uri="{FF2B5EF4-FFF2-40B4-BE49-F238E27FC236}">
                      <a16:creationId xmlns:a16="http://schemas.microsoft.com/office/drawing/2014/main" id="{2B2C07B4-32CD-292E-6E16-91DC04757561}"/>
                    </a:ext>
                  </a:extLst>
                </p14:cNvPr>
                <p14:cNvContentPartPr/>
                <p14:nvPr/>
              </p14:nvContentPartPr>
              <p14:xfrm>
                <a:off x="4787371" y="5511132"/>
                <a:ext cx="428040" cy="281520"/>
              </p14:xfrm>
            </p:contentPart>
          </mc:Choice>
          <mc:Fallback>
            <p:pic>
              <p:nvPicPr>
                <p:cNvPr id="38" name="Ink 37">
                  <a:extLst>
                    <a:ext uri="{FF2B5EF4-FFF2-40B4-BE49-F238E27FC236}">
                      <a16:creationId xmlns:a16="http://schemas.microsoft.com/office/drawing/2014/main" id="{2B2C07B4-32CD-292E-6E16-91DC04757561}"/>
                    </a:ext>
                  </a:extLst>
                </p:cNvPr>
                <p:cNvPicPr/>
                <p:nvPr/>
              </p:nvPicPr>
              <p:blipFill>
                <a:blip r:embed="rId20"/>
                <a:stretch>
                  <a:fillRect/>
                </a:stretch>
              </p:blipFill>
              <p:spPr>
                <a:xfrm>
                  <a:off x="4724371" y="5448132"/>
                  <a:ext cx="55368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Ink 38">
                  <a:extLst>
                    <a:ext uri="{FF2B5EF4-FFF2-40B4-BE49-F238E27FC236}">
                      <a16:creationId xmlns:a16="http://schemas.microsoft.com/office/drawing/2014/main" id="{7E96DECA-A54B-D7F2-828D-F46DAE692808}"/>
                    </a:ext>
                  </a:extLst>
                </p14:cNvPr>
                <p14:cNvContentPartPr/>
                <p14:nvPr/>
              </p14:nvContentPartPr>
              <p14:xfrm>
                <a:off x="4942891" y="5498532"/>
                <a:ext cx="74160" cy="360"/>
              </p14:xfrm>
            </p:contentPart>
          </mc:Choice>
          <mc:Fallback>
            <p:pic>
              <p:nvPicPr>
                <p:cNvPr id="39" name="Ink 38">
                  <a:extLst>
                    <a:ext uri="{FF2B5EF4-FFF2-40B4-BE49-F238E27FC236}">
                      <a16:creationId xmlns:a16="http://schemas.microsoft.com/office/drawing/2014/main" id="{7E96DECA-A54B-D7F2-828D-F46DAE692808}"/>
                    </a:ext>
                  </a:extLst>
                </p:cNvPr>
                <p:cNvPicPr/>
                <p:nvPr/>
              </p:nvPicPr>
              <p:blipFill>
                <a:blip r:embed="rId22"/>
                <a:stretch>
                  <a:fillRect/>
                </a:stretch>
              </p:blipFill>
              <p:spPr>
                <a:xfrm>
                  <a:off x="4879891" y="5435532"/>
                  <a:ext cx="199800" cy="126000"/>
                </a:xfrm>
                <a:prstGeom prst="rect">
                  <a:avLst/>
                </a:prstGeom>
              </p:spPr>
            </p:pic>
          </mc:Fallback>
        </mc:AlternateContent>
      </p:grpSp>
      <p:graphicFrame>
        <p:nvGraphicFramePr>
          <p:cNvPr id="56" name="Object 55">
            <a:extLst>
              <a:ext uri="{FF2B5EF4-FFF2-40B4-BE49-F238E27FC236}">
                <a16:creationId xmlns:a16="http://schemas.microsoft.com/office/drawing/2014/main" id="{907087ED-3EDC-9526-0B04-788B2338F489}"/>
              </a:ext>
            </a:extLst>
          </p:cNvPr>
          <p:cNvGraphicFramePr>
            <a:graphicFrameLocks noChangeAspect="1"/>
          </p:cNvGraphicFramePr>
          <p:nvPr/>
        </p:nvGraphicFramePr>
        <p:xfrm>
          <a:off x="6671041" y="4911553"/>
          <a:ext cx="2030879" cy="1669216"/>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56" name="Object 55">
                        <a:extLst>
                          <a:ext uri="{FF2B5EF4-FFF2-40B4-BE49-F238E27FC236}">
                            <a16:creationId xmlns:a16="http://schemas.microsoft.com/office/drawing/2014/main" id="{907087ED-3EDC-9526-0B04-788B2338F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041" y="4911553"/>
                        <a:ext cx="2030879" cy="1669216"/>
                      </a:xfrm>
                      <a:prstGeom prst="rect">
                        <a:avLst/>
                      </a:prstGeom>
                      <a:noFill/>
                    </p:spPr>
                  </p:pic>
                </p:oleObj>
              </mc:Fallback>
            </mc:AlternateContent>
          </a:graphicData>
        </a:graphic>
      </p:graphicFrame>
      <mc:AlternateContent xmlns:mc="http://schemas.openxmlformats.org/markup-compatibility/2006">
        <mc:Choice xmlns:p14="http://schemas.microsoft.com/office/powerpoint/2010/main" Requires="p14">
          <p:contentPart p14:bwMode="auto" r:id="rId23">
            <p14:nvContentPartPr>
              <p14:cNvPr id="57" name="Ink 56">
                <a:extLst>
                  <a:ext uri="{FF2B5EF4-FFF2-40B4-BE49-F238E27FC236}">
                    <a16:creationId xmlns:a16="http://schemas.microsoft.com/office/drawing/2014/main" id="{AB942104-D262-9B13-31B0-5748637B2AB0}"/>
                  </a:ext>
                </a:extLst>
              </p14:cNvPr>
              <p14:cNvContentPartPr/>
              <p14:nvPr/>
            </p14:nvContentPartPr>
            <p14:xfrm>
              <a:off x="8038111" y="5599621"/>
              <a:ext cx="41040" cy="21960"/>
            </p14:xfrm>
          </p:contentPart>
        </mc:Choice>
        <mc:Fallback>
          <p:pic>
            <p:nvPicPr>
              <p:cNvPr id="57" name="Ink 56">
                <a:extLst>
                  <a:ext uri="{FF2B5EF4-FFF2-40B4-BE49-F238E27FC236}">
                    <a16:creationId xmlns:a16="http://schemas.microsoft.com/office/drawing/2014/main" id="{AB942104-D262-9B13-31B0-5748637B2AB0}"/>
                  </a:ext>
                </a:extLst>
              </p:cNvPr>
              <p:cNvPicPr/>
              <p:nvPr/>
            </p:nvPicPr>
            <p:blipFill>
              <a:blip r:embed="rId12"/>
              <a:stretch>
                <a:fillRect/>
              </a:stretch>
            </p:blipFill>
            <p:spPr>
              <a:xfrm>
                <a:off x="7975659" y="5536621"/>
                <a:ext cx="165587" cy="147600"/>
              </a:xfrm>
              <a:prstGeom prst="rect">
                <a:avLst/>
              </a:prstGeom>
            </p:spPr>
          </p:pic>
        </mc:Fallback>
      </mc:AlternateContent>
      <p:grpSp>
        <p:nvGrpSpPr>
          <p:cNvPr id="58" name="Group 57">
            <a:extLst>
              <a:ext uri="{FF2B5EF4-FFF2-40B4-BE49-F238E27FC236}">
                <a16:creationId xmlns:a16="http://schemas.microsoft.com/office/drawing/2014/main" id="{65E87355-A82E-9B3F-8247-C0C1E6C19576}"/>
              </a:ext>
            </a:extLst>
          </p:cNvPr>
          <p:cNvGrpSpPr/>
          <p:nvPr/>
        </p:nvGrpSpPr>
        <p:grpSpPr>
          <a:xfrm>
            <a:off x="7931551" y="5599981"/>
            <a:ext cx="186120" cy="196200"/>
            <a:chOff x="4878451" y="5542452"/>
            <a:chExt cx="186120" cy="196200"/>
          </a:xfrm>
        </p:grpSpPr>
        <mc:AlternateContent xmlns:mc="http://schemas.openxmlformats.org/markup-compatibility/2006">
          <mc:Choice xmlns:p14="http://schemas.microsoft.com/office/powerpoint/2010/main" Requires="p14">
            <p:contentPart p14:bwMode="auto" r:id="rId24">
              <p14:nvContentPartPr>
                <p14:cNvPr id="59" name="Ink 58">
                  <a:extLst>
                    <a:ext uri="{FF2B5EF4-FFF2-40B4-BE49-F238E27FC236}">
                      <a16:creationId xmlns:a16="http://schemas.microsoft.com/office/drawing/2014/main" id="{A3BD9C60-FBA8-A1AA-2176-637B746BDBCB}"/>
                    </a:ext>
                  </a:extLst>
                </p14:cNvPr>
                <p14:cNvContentPartPr/>
                <p14:nvPr/>
              </p14:nvContentPartPr>
              <p14:xfrm>
                <a:off x="4940731" y="5573772"/>
                <a:ext cx="123840" cy="164880"/>
              </p14:xfrm>
            </p:contentPart>
          </mc:Choice>
          <mc:Fallback>
            <p:pic>
              <p:nvPicPr>
                <p:cNvPr id="59" name="Ink 58">
                  <a:extLst>
                    <a:ext uri="{FF2B5EF4-FFF2-40B4-BE49-F238E27FC236}">
                      <a16:creationId xmlns:a16="http://schemas.microsoft.com/office/drawing/2014/main" id="{A3BD9C60-FBA8-A1AA-2176-637B746BDBCB}"/>
                    </a:ext>
                  </a:extLst>
                </p:cNvPr>
                <p:cNvPicPr/>
                <p:nvPr/>
              </p:nvPicPr>
              <p:blipFill>
                <a:blip r:embed="rId14"/>
                <a:stretch>
                  <a:fillRect/>
                </a:stretch>
              </p:blipFill>
              <p:spPr>
                <a:xfrm>
                  <a:off x="4877914" y="5510634"/>
                  <a:ext cx="249116" cy="290795"/>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0" name="Ink 59">
                  <a:extLst>
                    <a:ext uri="{FF2B5EF4-FFF2-40B4-BE49-F238E27FC236}">
                      <a16:creationId xmlns:a16="http://schemas.microsoft.com/office/drawing/2014/main" id="{C63333AF-71D3-5241-D58F-4B88FC1AA243}"/>
                    </a:ext>
                  </a:extLst>
                </p14:cNvPr>
                <p14:cNvContentPartPr/>
                <p14:nvPr/>
              </p14:nvContentPartPr>
              <p14:xfrm>
                <a:off x="4878451" y="5622732"/>
                <a:ext cx="62640" cy="70200"/>
              </p14:xfrm>
            </p:contentPart>
          </mc:Choice>
          <mc:Fallback>
            <p:pic>
              <p:nvPicPr>
                <p:cNvPr id="60" name="Ink 59">
                  <a:extLst>
                    <a:ext uri="{FF2B5EF4-FFF2-40B4-BE49-F238E27FC236}">
                      <a16:creationId xmlns:a16="http://schemas.microsoft.com/office/drawing/2014/main" id="{C63333AF-71D3-5241-D58F-4B88FC1AA243}"/>
                    </a:ext>
                  </a:extLst>
                </p:cNvPr>
                <p:cNvPicPr/>
                <p:nvPr/>
              </p:nvPicPr>
              <p:blipFill>
                <a:blip r:embed="rId16"/>
                <a:stretch>
                  <a:fillRect/>
                </a:stretch>
              </p:blipFill>
              <p:spPr>
                <a:xfrm>
                  <a:off x="4815451" y="5559732"/>
                  <a:ext cx="188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 name="Ink 60">
                  <a:extLst>
                    <a:ext uri="{FF2B5EF4-FFF2-40B4-BE49-F238E27FC236}">
                      <a16:creationId xmlns:a16="http://schemas.microsoft.com/office/drawing/2014/main" id="{908D6FE7-C7CC-943A-3017-AF2CC6BC1D5D}"/>
                    </a:ext>
                  </a:extLst>
                </p14:cNvPr>
                <p14:cNvContentPartPr/>
                <p14:nvPr/>
              </p14:nvContentPartPr>
              <p14:xfrm>
                <a:off x="4953331" y="5542452"/>
                <a:ext cx="360" cy="360"/>
              </p14:xfrm>
            </p:contentPart>
          </mc:Choice>
          <mc:Fallback>
            <p:pic>
              <p:nvPicPr>
                <p:cNvPr id="61" name="Ink 60">
                  <a:extLst>
                    <a:ext uri="{FF2B5EF4-FFF2-40B4-BE49-F238E27FC236}">
                      <a16:creationId xmlns:a16="http://schemas.microsoft.com/office/drawing/2014/main" id="{908D6FE7-C7CC-943A-3017-AF2CC6BC1D5D}"/>
                    </a:ext>
                  </a:extLst>
                </p:cNvPr>
                <p:cNvPicPr/>
                <p:nvPr/>
              </p:nvPicPr>
              <p:blipFill>
                <a:blip r:embed="rId18"/>
                <a:stretch>
                  <a:fillRect/>
                </a:stretch>
              </p:blipFill>
              <p:spPr>
                <a:xfrm>
                  <a:off x="4890331" y="5479452"/>
                  <a:ext cx="126000" cy="126000"/>
                </a:xfrm>
                <a:prstGeom prst="rect">
                  <a:avLst/>
                </a:prstGeom>
              </p:spPr>
            </p:pic>
          </mc:Fallback>
        </mc:AlternateContent>
      </p:grpSp>
      <p:grpSp>
        <p:nvGrpSpPr>
          <p:cNvPr id="62" name="Group 61">
            <a:extLst>
              <a:ext uri="{FF2B5EF4-FFF2-40B4-BE49-F238E27FC236}">
                <a16:creationId xmlns:a16="http://schemas.microsoft.com/office/drawing/2014/main" id="{FD34AD75-4221-C106-637E-03803203D585}"/>
              </a:ext>
            </a:extLst>
          </p:cNvPr>
          <p:cNvGrpSpPr/>
          <p:nvPr/>
        </p:nvGrpSpPr>
        <p:grpSpPr>
          <a:xfrm>
            <a:off x="7840471" y="5556061"/>
            <a:ext cx="428040" cy="294120"/>
            <a:chOff x="4787371" y="5498532"/>
            <a:chExt cx="428040" cy="294120"/>
          </a:xfrm>
        </p:grpSpPr>
        <mc:AlternateContent xmlns:mc="http://schemas.openxmlformats.org/markup-compatibility/2006">
          <mc:Choice xmlns:p14="http://schemas.microsoft.com/office/powerpoint/2010/main" Requires="p14">
            <p:contentPart p14:bwMode="auto" r:id="rId27">
              <p14:nvContentPartPr>
                <p14:cNvPr id="63" name="Ink 62">
                  <a:extLst>
                    <a:ext uri="{FF2B5EF4-FFF2-40B4-BE49-F238E27FC236}">
                      <a16:creationId xmlns:a16="http://schemas.microsoft.com/office/drawing/2014/main" id="{2F781668-C25B-2DF7-A6F6-F248D659CE46}"/>
                    </a:ext>
                  </a:extLst>
                </p14:cNvPr>
                <p14:cNvContentPartPr/>
                <p14:nvPr/>
              </p14:nvContentPartPr>
              <p14:xfrm>
                <a:off x="4787371" y="5511132"/>
                <a:ext cx="428040" cy="281520"/>
              </p14:xfrm>
            </p:contentPart>
          </mc:Choice>
          <mc:Fallback>
            <p:pic>
              <p:nvPicPr>
                <p:cNvPr id="63" name="Ink 62">
                  <a:extLst>
                    <a:ext uri="{FF2B5EF4-FFF2-40B4-BE49-F238E27FC236}">
                      <a16:creationId xmlns:a16="http://schemas.microsoft.com/office/drawing/2014/main" id="{2F781668-C25B-2DF7-A6F6-F248D659CE46}"/>
                    </a:ext>
                  </a:extLst>
                </p:cNvPr>
                <p:cNvPicPr/>
                <p:nvPr/>
              </p:nvPicPr>
              <p:blipFill>
                <a:blip r:embed="rId20"/>
                <a:stretch>
                  <a:fillRect/>
                </a:stretch>
              </p:blipFill>
              <p:spPr>
                <a:xfrm>
                  <a:off x="4724371" y="5448132"/>
                  <a:ext cx="55368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4" name="Ink 63">
                  <a:extLst>
                    <a:ext uri="{FF2B5EF4-FFF2-40B4-BE49-F238E27FC236}">
                      <a16:creationId xmlns:a16="http://schemas.microsoft.com/office/drawing/2014/main" id="{AB97D0DF-E375-0795-AC76-530679A4B670}"/>
                    </a:ext>
                  </a:extLst>
                </p14:cNvPr>
                <p14:cNvContentPartPr/>
                <p14:nvPr/>
              </p14:nvContentPartPr>
              <p14:xfrm>
                <a:off x="4942891" y="5498532"/>
                <a:ext cx="74160" cy="360"/>
              </p14:xfrm>
            </p:contentPart>
          </mc:Choice>
          <mc:Fallback>
            <p:pic>
              <p:nvPicPr>
                <p:cNvPr id="64" name="Ink 63">
                  <a:extLst>
                    <a:ext uri="{FF2B5EF4-FFF2-40B4-BE49-F238E27FC236}">
                      <a16:creationId xmlns:a16="http://schemas.microsoft.com/office/drawing/2014/main" id="{AB97D0DF-E375-0795-AC76-530679A4B670}"/>
                    </a:ext>
                  </a:extLst>
                </p:cNvPr>
                <p:cNvPicPr/>
                <p:nvPr/>
              </p:nvPicPr>
              <p:blipFill>
                <a:blip r:embed="rId22"/>
                <a:stretch>
                  <a:fillRect/>
                </a:stretch>
              </p:blipFill>
              <p:spPr>
                <a:xfrm>
                  <a:off x="4879891" y="5435532"/>
                  <a:ext cx="199800" cy="126000"/>
                </a:xfrm>
                <a:prstGeom prst="rect">
                  <a:avLst/>
                </a:prstGeom>
              </p:spPr>
            </p:pic>
          </mc:Fallback>
        </mc:AlternateContent>
      </p:grpSp>
      <p:grpSp>
        <p:nvGrpSpPr>
          <p:cNvPr id="65" name="Group 64">
            <a:extLst>
              <a:ext uri="{FF2B5EF4-FFF2-40B4-BE49-F238E27FC236}">
                <a16:creationId xmlns:a16="http://schemas.microsoft.com/office/drawing/2014/main" id="{8F5761D0-4BDE-9139-6188-FADA4C568443}"/>
              </a:ext>
            </a:extLst>
          </p:cNvPr>
          <p:cNvGrpSpPr/>
          <p:nvPr/>
        </p:nvGrpSpPr>
        <p:grpSpPr>
          <a:xfrm>
            <a:off x="8088871" y="5289301"/>
            <a:ext cx="557280" cy="842040"/>
            <a:chOff x="5035771" y="5231772"/>
            <a:chExt cx="557280" cy="842040"/>
          </a:xfrm>
        </p:grpSpPr>
        <mc:AlternateContent xmlns:mc="http://schemas.openxmlformats.org/markup-compatibility/2006">
          <mc:Choice xmlns:p14="http://schemas.microsoft.com/office/powerpoint/2010/main" Requires="p14">
            <p:contentPart p14:bwMode="auto" r:id="rId29">
              <p14:nvContentPartPr>
                <p14:cNvPr id="66" name="Ink 65">
                  <a:extLst>
                    <a:ext uri="{FF2B5EF4-FFF2-40B4-BE49-F238E27FC236}">
                      <a16:creationId xmlns:a16="http://schemas.microsoft.com/office/drawing/2014/main" id="{DEE50180-42E1-E31C-F988-36B37E612308}"/>
                    </a:ext>
                  </a:extLst>
                </p14:cNvPr>
                <p14:cNvContentPartPr/>
                <p14:nvPr/>
              </p14:nvContentPartPr>
              <p14:xfrm>
                <a:off x="5035771" y="5409612"/>
                <a:ext cx="101520" cy="486360"/>
              </p14:xfrm>
            </p:contentPart>
          </mc:Choice>
          <mc:Fallback>
            <p:pic>
              <p:nvPicPr>
                <p:cNvPr id="66" name="Ink 65">
                  <a:extLst>
                    <a:ext uri="{FF2B5EF4-FFF2-40B4-BE49-F238E27FC236}">
                      <a16:creationId xmlns:a16="http://schemas.microsoft.com/office/drawing/2014/main" id="{DEE50180-42E1-E31C-F988-36B37E612308}"/>
                    </a:ext>
                  </a:extLst>
                </p:cNvPr>
                <p:cNvPicPr/>
                <p:nvPr/>
              </p:nvPicPr>
              <p:blipFill>
                <a:blip r:embed="rId30"/>
                <a:stretch>
                  <a:fillRect/>
                </a:stretch>
              </p:blipFill>
              <p:spPr>
                <a:xfrm>
                  <a:off x="5017707" y="5391599"/>
                  <a:ext cx="137287" cy="522026"/>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7" name="Ink 66">
                  <a:extLst>
                    <a:ext uri="{FF2B5EF4-FFF2-40B4-BE49-F238E27FC236}">
                      <a16:creationId xmlns:a16="http://schemas.microsoft.com/office/drawing/2014/main" id="{9C2EF27F-4AFD-6A02-312B-B7606388C8D9}"/>
                    </a:ext>
                  </a:extLst>
                </p14:cNvPr>
                <p14:cNvContentPartPr/>
                <p14:nvPr/>
              </p14:nvContentPartPr>
              <p14:xfrm>
                <a:off x="5038291" y="5397732"/>
                <a:ext cx="90720" cy="38880"/>
              </p14:xfrm>
            </p:contentPart>
          </mc:Choice>
          <mc:Fallback>
            <p:pic>
              <p:nvPicPr>
                <p:cNvPr id="67" name="Ink 66">
                  <a:extLst>
                    <a:ext uri="{FF2B5EF4-FFF2-40B4-BE49-F238E27FC236}">
                      <a16:creationId xmlns:a16="http://schemas.microsoft.com/office/drawing/2014/main" id="{9C2EF27F-4AFD-6A02-312B-B7606388C8D9}"/>
                    </a:ext>
                  </a:extLst>
                </p:cNvPr>
                <p:cNvPicPr/>
                <p:nvPr/>
              </p:nvPicPr>
              <p:blipFill>
                <a:blip r:embed="rId32"/>
                <a:stretch>
                  <a:fillRect/>
                </a:stretch>
              </p:blipFill>
              <p:spPr>
                <a:xfrm>
                  <a:off x="5020219" y="5379897"/>
                  <a:ext cx="126502" cy="74193"/>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8" name="Ink 67">
                  <a:extLst>
                    <a:ext uri="{FF2B5EF4-FFF2-40B4-BE49-F238E27FC236}">
                      <a16:creationId xmlns:a16="http://schemas.microsoft.com/office/drawing/2014/main" id="{7B71CC1F-C613-3AF2-EDAC-59270E70E225}"/>
                    </a:ext>
                  </a:extLst>
                </p14:cNvPr>
                <p14:cNvContentPartPr/>
                <p14:nvPr/>
              </p14:nvContentPartPr>
              <p14:xfrm>
                <a:off x="5321251" y="5295132"/>
                <a:ext cx="12240" cy="639000"/>
              </p14:xfrm>
            </p:contentPart>
          </mc:Choice>
          <mc:Fallback>
            <p:pic>
              <p:nvPicPr>
                <p:cNvPr id="68" name="Ink 67">
                  <a:extLst>
                    <a:ext uri="{FF2B5EF4-FFF2-40B4-BE49-F238E27FC236}">
                      <a16:creationId xmlns:a16="http://schemas.microsoft.com/office/drawing/2014/main" id="{7B71CC1F-C613-3AF2-EDAC-59270E70E225}"/>
                    </a:ext>
                  </a:extLst>
                </p:cNvPr>
                <p:cNvPicPr/>
                <p:nvPr/>
              </p:nvPicPr>
              <p:blipFill>
                <a:blip r:embed="rId34"/>
                <a:stretch>
                  <a:fillRect/>
                </a:stretch>
              </p:blipFill>
              <p:spPr>
                <a:xfrm>
                  <a:off x="5302706" y="5277132"/>
                  <a:ext cx="48960" cy="674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9" name="Ink 68">
                  <a:extLst>
                    <a:ext uri="{FF2B5EF4-FFF2-40B4-BE49-F238E27FC236}">
                      <a16:creationId xmlns:a16="http://schemas.microsoft.com/office/drawing/2014/main" id="{0D681436-6122-F049-D6C0-30BEC95CDD3B}"/>
                    </a:ext>
                  </a:extLst>
                </p14:cNvPr>
                <p14:cNvContentPartPr/>
                <p14:nvPr/>
              </p14:nvContentPartPr>
              <p14:xfrm>
                <a:off x="5441851" y="5323572"/>
                <a:ext cx="6480" cy="627480"/>
              </p14:xfrm>
            </p:contentPart>
          </mc:Choice>
          <mc:Fallback>
            <p:pic>
              <p:nvPicPr>
                <p:cNvPr id="69" name="Ink 68">
                  <a:extLst>
                    <a:ext uri="{FF2B5EF4-FFF2-40B4-BE49-F238E27FC236}">
                      <a16:creationId xmlns:a16="http://schemas.microsoft.com/office/drawing/2014/main" id="{0D681436-6122-F049-D6C0-30BEC95CDD3B}"/>
                    </a:ext>
                  </a:extLst>
                </p:cNvPr>
                <p:cNvPicPr/>
                <p:nvPr/>
              </p:nvPicPr>
              <p:blipFill>
                <a:blip r:embed="rId36"/>
                <a:stretch>
                  <a:fillRect/>
                </a:stretch>
              </p:blipFill>
              <p:spPr>
                <a:xfrm>
                  <a:off x="5424798" y="5305572"/>
                  <a:ext cx="40244"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0" name="Ink 69">
                  <a:extLst>
                    <a:ext uri="{FF2B5EF4-FFF2-40B4-BE49-F238E27FC236}">
                      <a16:creationId xmlns:a16="http://schemas.microsoft.com/office/drawing/2014/main" id="{4413873D-9C08-0759-9C79-B15CCABDF114}"/>
                    </a:ext>
                  </a:extLst>
                </p14:cNvPr>
                <p14:cNvContentPartPr/>
                <p14:nvPr/>
              </p14:nvContentPartPr>
              <p14:xfrm>
                <a:off x="5215051" y="5849532"/>
                <a:ext cx="378000" cy="224280"/>
              </p14:xfrm>
            </p:contentPart>
          </mc:Choice>
          <mc:Fallback>
            <p:pic>
              <p:nvPicPr>
                <p:cNvPr id="70" name="Ink 69">
                  <a:extLst>
                    <a:ext uri="{FF2B5EF4-FFF2-40B4-BE49-F238E27FC236}">
                      <a16:creationId xmlns:a16="http://schemas.microsoft.com/office/drawing/2014/main" id="{4413873D-9C08-0759-9C79-B15CCABDF114}"/>
                    </a:ext>
                  </a:extLst>
                </p:cNvPr>
                <p:cNvPicPr/>
                <p:nvPr/>
              </p:nvPicPr>
              <p:blipFill>
                <a:blip r:embed="rId38"/>
                <a:stretch>
                  <a:fillRect/>
                </a:stretch>
              </p:blipFill>
              <p:spPr>
                <a:xfrm>
                  <a:off x="5197051" y="5831532"/>
                  <a:ext cx="4136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1" name="Ink 70">
                  <a:extLst>
                    <a:ext uri="{FF2B5EF4-FFF2-40B4-BE49-F238E27FC236}">
                      <a16:creationId xmlns:a16="http://schemas.microsoft.com/office/drawing/2014/main" id="{BB281F11-E27A-3A31-B998-D40C83F4FDC1}"/>
                    </a:ext>
                  </a:extLst>
                </p14:cNvPr>
                <p14:cNvContentPartPr/>
                <p14:nvPr/>
              </p14:nvContentPartPr>
              <p14:xfrm>
                <a:off x="5335291" y="5231772"/>
                <a:ext cx="114840" cy="49320"/>
              </p14:xfrm>
            </p:contentPart>
          </mc:Choice>
          <mc:Fallback>
            <p:pic>
              <p:nvPicPr>
                <p:cNvPr id="71" name="Ink 70">
                  <a:extLst>
                    <a:ext uri="{FF2B5EF4-FFF2-40B4-BE49-F238E27FC236}">
                      <a16:creationId xmlns:a16="http://schemas.microsoft.com/office/drawing/2014/main" id="{BB281F11-E27A-3A31-B998-D40C83F4FDC1}"/>
                    </a:ext>
                  </a:extLst>
                </p:cNvPr>
                <p:cNvPicPr/>
                <p:nvPr/>
              </p:nvPicPr>
              <p:blipFill>
                <a:blip r:embed="rId40"/>
                <a:stretch>
                  <a:fillRect/>
                </a:stretch>
              </p:blipFill>
              <p:spPr>
                <a:xfrm>
                  <a:off x="5317347" y="5213772"/>
                  <a:ext cx="150369"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2" name="Ink 71">
                  <a:extLst>
                    <a:ext uri="{FF2B5EF4-FFF2-40B4-BE49-F238E27FC236}">
                      <a16:creationId xmlns:a16="http://schemas.microsoft.com/office/drawing/2014/main" id="{FF853A55-4534-4AF5-9BB7-DF3A1D21DA66}"/>
                    </a:ext>
                  </a:extLst>
                </p14:cNvPr>
                <p14:cNvContentPartPr/>
                <p14:nvPr/>
              </p14:nvContentPartPr>
              <p14:xfrm>
                <a:off x="5404411" y="5258412"/>
                <a:ext cx="32760" cy="86040"/>
              </p14:xfrm>
            </p:contentPart>
          </mc:Choice>
          <mc:Fallback>
            <p:pic>
              <p:nvPicPr>
                <p:cNvPr id="72" name="Ink 71">
                  <a:extLst>
                    <a:ext uri="{FF2B5EF4-FFF2-40B4-BE49-F238E27FC236}">
                      <a16:creationId xmlns:a16="http://schemas.microsoft.com/office/drawing/2014/main" id="{FF853A55-4534-4AF5-9BB7-DF3A1D21DA66}"/>
                    </a:ext>
                  </a:extLst>
                </p:cNvPr>
                <p:cNvPicPr/>
                <p:nvPr/>
              </p:nvPicPr>
              <p:blipFill>
                <a:blip r:embed="rId42"/>
                <a:stretch>
                  <a:fillRect/>
                </a:stretch>
              </p:blipFill>
              <p:spPr>
                <a:xfrm>
                  <a:off x="5386411" y="5240412"/>
                  <a:ext cx="68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3" name="Ink 72">
                  <a:extLst>
                    <a:ext uri="{FF2B5EF4-FFF2-40B4-BE49-F238E27FC236}">
                      <a16:creationId xmlns:a16="http://schemas.microsoft.com/office/drawing/2014/main" id="{9DF54FC7-DB5D-981E-3F40-0E861CB4A4CE}"/>
                    </a:ext>
                  </a:extLst>
                </p14:cNvPr>
                <p14:cNvContentPartPr/>
                <p14:nvPr/>
              </p14:nvContentPartPr>
              <p14:xfrm>
                <a:off x="5299291" y="5956452"/>
                <a:ext cx="5760" cy="50400"/>
              </p14:xfrm>
            </p:contentPart>
          </mc:Choice>
          <mc:Fallback>
            <p:pic>
              <p:nvPicPr>
                <p:cNvPr id="73" name="Ink 72">
                  <a:extLst>
                    <a:ext uri="{FF2B5EF4-FFF2-40B4-BE49-F238E27FC236}">
                      <a16:creationId xmlns:a16="http://schemas.microsoft.com/office/drawing/2014/main" id="{9DF54FC7-DB5D-981E-3F40-0E861CB4A4CE}"/>
                    </a:ext>
                  </a:extLst>
                </p:cNvPr>
                <p:cNvPicPr/>
                <p:nvPr/>
              </p:nvPicPr>
              <p:blipFill>
                <a:blip r:embed="rId44"/>
                <a:stretch>
                  <a:fillRect/>
                </a:stretch>
              </p:blipFill>
              <p:spPr>
                <a:xfrm>
                  <a:off x="5281291" y="5938452"/>
                  <a:ext cx="41400" cy="86040"/>
                </a:xfrm>
                <a:prstGeom prst="rect">
                  <a:avLst/>
                </a:prstGeom>
              </p:spPr>
            </p:pic>
          </mc:Fallback>
        </mc:AlternateContent>
      </p:grpSp>
      <p:sp>
        <p:nvSpPr>
          <p:cNvPr id="74" name="TextBox 73">
            <a:extLst>
              <a:ext uri="{FF2B5EF4-FFF2-40B4-BE49-F238E27FC236}">
                <a16:creationId xmlns:a16="http://schemas.microsoft.com/office/drawing/2014/main" id="{4E6C4838-73F6-B44C-B8E5-A78BE0F440CE}"/>
              </a:ext>
            </a:extLst>
          </p:cNvPr>
          <p:cNvSpPr txBox="1"/>
          <p:nvPr/>
        </p:nvSpPr>
        <p:spPr>
          <a:xfrm>
            <a:off x="6787800" y="6503023"/>
            <a:ext cx="2174026" cy="369332"/>
          </a:xfrm>
          <a:prstGeom prst="rect">
            <a:avLst/>
          </a:prstGeom>
          <a:noFill/>
        </p:spPr>
        <p:txBody>
          <a:bodyPr wrap="square">
            <a:spAutoFit/>
          </a:bodyPr>
          <a:lstStyle/>
          <a:p>
            <a:r>
              <a:rPr lang="en-US" sz="1800" dirty="0"/>
              <a:t>The switch is </a:t>
            </a:r>
            <a:r>
              <a:rPr lang="en-US" sz="1800" b="1" dirty="0">
                <a:solidFill>
                  <a:srgbClr val="92D050"/>
                </a:solidFill>
              </a:rPr>
              <a:t>ON (1)</a:t>
            </a:r>
            <a:endParaRPr lang="en-US" dirty="0">
              <a:solidFill>
                <a:srgbClr val="FF0000"/>
              </a:solidFill>
            </a:endParaRPr>
          </a:p>
        </p:txBody>
      </p:sp>
      <p:sp>
        <p:nvSpPr>
          <p:cNvPr id="75" name="TextBox 74">
            <a:extLst>
              <a:ext uri="{FF2B5EF4-FFF2-40B4-BE49-F238E27FC236}">
                <a16:creationId xmlns:a16="http://schemas.microsoft.com/office/drawing/2014/main" id="{E40A3B20-7DED-FB2E-0EF0-1AAF158B5D5B}"/>
              </a:ext>
            </a:extLst>
          </p:cNvPr>
          <p:cNvSpPr txBox="1"/>
          <p:nvPr/>
        </p:nvSpPr>
        <p:spPr>
          <a:xfrm>
            <a:off x="4191462" y="4217439"/>
            <a:ext cx="2174026" cy="369332"/>
          </a:xfrm>
          <a:prstGeom prst="rect">
            <a:avLst/>
          </a:prstGeom>
          <a:noFill/>
        </p:spPr>
        <p:txBody>
          <a:bodyPr wrap="square">
            <a:spAutoFit/>
          </a:bodyPr>
          <a:lstStyle/>
          <a:p>
            <a:r>
              <a:rPr lang="en-US" sz="1800" dirty="0"/>
              <a:t>The transistor is </a:t>
            </a:r>
            <a:r>
              <a:rPr lang="en-US" sz="1800" b="1" dirty="0">
                <a:solidFill>
                  <a:srgbClr val="FF0000"/>
                </a:solidFill>
              </a:rPr>
              <a:t>OFF</a:t>
            </a:r>
            <a:endParaRPr lang="en-US" b="1" dirty="0">
              <a:solidFill>
                <a:srgbClr val="FF0000"/>
              </a:solidFill>
            </a:endParaRPr>
          </a:p>
        </p:txBody>
      </p:sp>
      <p:sp>
        <p:nvSpPr>
          <p:cNvPr id="76" name="Right Arrow 75">
            <a:extLst>
              <a:ext uri="{FF2B5EF4-FFF2-40B4-BE49-F238E27FC236}">
                <a16:creationId xmlns:a16="http://schemas.microsoft.com/office/drawing/2014/main" id="{FFD4C34C-BBB3-6AAF-D0D7-86DF398D07EE}"/>
              </a:ext>
            </a:extLst>
          </p:cNvPr>
          <p:cNvSpPr/>
          <p:nvPr/>
        </p:nvSpPr>
        <p:spPr>
          <a:xfrm>
            <a:off x="7194496" y="3576551"/>
            <a:ext cx="269534" cy="21366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black and white image of a brain&#10;&#10;Description automatically generated">
            <a:extLst>
              <a:ext uri="{FF2B5EF4-FFF2-40B4-BE49-F238E27FC236}">
                <a16:creationId xmlns:a16="http://schemas.microsoft.com/office/drawing/2014/main" id="{DD1E0C1E-1CC7-918F-7EBC-EAACFB2A43AA}"/>
              </a:ext>
            </a:extLst>
          </p:cNvPr>
          <p:cNvPicPr>
            <a:picLocks noChangeAspect="1"/>
          </p:cNvPicPr>
          <p:nvPr/>
        </p:nvPicPr>
        <p:blipFill>
          <a:blip r:embed="rId45"/>
          <a:stretch>
            <a:fillRect/>
          </a:stretch>
        </p:blipFill>
        <p:spPr>
          <a:xfrm>
            <a:off x="3609708" y="2864472"/>
            <a:ext cx="456100" cy="651426"/>
          </a:xfrm>
          <a:prstGeom prst="rect">
            <a:avLst/>
          </a:prstGeom>
        </p:spPr>
      </p:pic>
      <mc:AlternateContent xmlns:mc="http://schemas.openxmlformats.org/markup-compatibility/2006">
        <mc:Choice xmlns:p14="http://schemas.microsoft.com/office/powerpoint/2010/main" Requires="p14">
          <p:contentPart p14:bwMode="auto" r:id="rId46">
            <p14:nvContentPartPr>
              <p14:cNvPr id="7" name="Ink 6">
                <a:extLst>
                  <a:ext uri="{FF2B5EF4-FFF2-40B4-BE49-F238E27FC236}">
                    <a16:creationId xmlns:a16="http://schemas.microsoft.com/office/drawing/2014/main" id="{D865DCF1-D758-B6F5-4902-8C6957428021}"/>
                  </a:ext>
                </a:extLst>
              </p14:cNvPr>
              <p14:cNvContentPartPr/>
              <p14:nvPr/>
            </p14:nvContentPartPr>
            <p14:xfrm>
              <a:off x="4169251" y="2969532"/>
              <a:ext cx="360" cy="126360"/>
            </p14:xfrm>
          </p:contentPart>
        </mc:Choice>
        <mc:Fallback>
          <p:pic>
            <p:nvPicPr>
              <p:cNvPr id="7" name="Ink 6">
                <a:extLst>
                  <a:ext uri="{FF2B5EF4-FFF2-40B4-BE49-F238E27FC236}">
                    <a16:creationId xmlns:a16="http://schemas.microsoft.com/office/drawing/2014/main" id="{D865DCF1-D758-B6F5-4902-8C6957428021}"/>
                  </a:ext>
                </a:extLst>
              </p:cNvPr>
              <p:cNvPicPr/>
              <p:nvPr/>
            </p:nvPicPr>
            <p:blipFill>
              <a:blip r:embed="rId47"/>
              <a:stretch>
                <a:fillRect/>
              </a:stretch>
            </p:blipFill>
            <p:spPr>
              <a:xfrm>
                <a:off x="4106251" y="2906532"/>
                <a:ext cx="1260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 name="Ink 7">
                <a:extLst>
                  <a:ext uri="{FF2B5EF4-FFF2-40B4-BE49-F238E27FC236}">
                    <a16:creationId xmlns:a16="http://schemas.microsoft.com/office/drawing/2014/main" id="{699EEF45-D4B1-9644-D51E-E1600C477BCC}"/>
                  </a:ext>
                </a:extLst>
              </p14:cNvPr>
              <p14:cNvContentPartPr/>
              <p14:nvPr/>
            </p14:nvContentPartPr>
            <p14:xfrm>
              <a:off x="4161331" y="3329532"/>
              <a:ext cx="46800" cy="134640"/>
            </p14:xfrm>
          </p:contentPart>
        </mc:Choice>
        <mc:Fallback>
          <p:pic>
            <p:nvPicPr>
              <p:cNvPr id="8" name="Ink 7">
                <a:extLst>
                  <a:ext uri="{FF2B5EF4-FFF2-40B4-BE49-F238E27FC236}">
                    <a16:creationId xmlns:a16="http://schemas.microsoft.com/office/drawing/2014/main" id="{699EEF45-D4B1-9644-D51E-E1600C477BCC}"/>
                  </a:ext>
                </a:extLst>
              </p:cNvPr>
              <p:cNvPicPr/>
              <p:nvPr/>
            </p:nvPicPr>
            <p:blipFill>
              <a:blip r:embed="rId49"/>
              <a:stretch>
                <a:fillRect/>
              </a:stretch>
            </p:blipFill>
            <p:spPr>
              <a:xfrm>
                <a:off x="4098331" y="3266532"/>
                <a:ext cx="172440" cy="260280"/>
              </a:xfrm>
              <a:prstGeom prst="rect">
                <a:avLst/>
              </a:prstGeom>
            </p:spPr>
          </p:pic>
        </mc:Fallback>
      </mc:AlternateContent>
      <p:pic>
        <p:nvPicPr>
          <p:cNvPr id="14" name="Picture 13">
            <a:extLst>
              <a:ext uri="{FF2B5EF4-FFF2-40B4-BE49-F238E27FC236}">
                <a16:creationId xmlns:a16="http://schemas.microsoft.com/office/drawing/2014/main" id="{222A659E-9BDC-F372-9174-03EDF110BC0F}"/>
              </a:ext>
            </a:extLst>
          </p:cNvPr>
          <p:cNvPicPr>
            <a:picLocks noChangeAspect="1"/>
          </p:cNvPicPr>
          <p:nvPr/>
        </p:nvPicPr>
        <p:blipFill>
          <a:blip r:embed="rId50"/>
          <a:stretch>
            <a:fillRect/>
          </a:stretch>
        </p:blipFill>
        <p:spPr>
          <a:xfrm>
            <a:off x="4070483" y="3122415"/>
            <a:ext cx="160949" cy="170416"/>
          </a:xfrm>
          <a:prstGeom prst="rect">
            <a:avLst/>
          </a:prstGeom>
        </p:spPr>
      </p:pic>
      <mc:AlternateContent xmlns:mc="http://schemas.openxmlformats.org/markup-compatibility/2006">
        <mc:Choice xmlns:p14="http://schemas.microsoft.com/office/powerpoint/2010/main" Requires="p14">
          <p:contentPart p14:bwMode="auto" r:id="rId51">
            <p14:nvContentPartPr>
              <p14:cNvPr id="15" name="Ink 14">
                <a:extLst>
                  <a:ext uri="{FF2B5EF4-FFF2-40B4-BE49-F238E27FC236}">
                    <a16:creationId xmlns:a16="http://schemas.microsoft.com/office/drawing/2014/main" id="{0E7FD07A-C8A7-DDFF-6604-9A612F85DD8A}"/>
                  </a:ext>
                </a:extLst>
              </p14:cNvPr>
              <p14:cNvContentPartPr/>
              <p14:nvPr/>
            </p14:nvContentPartPr>
            <p14:xfrm>
              <a:off x="4237291" y="3148812"/>
              <a:ext cx="360" cy="360"/>
            </p14:xfrm>
          </p:contentPart>
        </mc:Choice>
        <mc:Fallback>
          <p:pic>
            <p:nvPicPr>
              <p:cNvPr id="15" name="Ink 14">
                <a:extLst>
                  <a:ext uri="{FF2B5EF4-FFF2-40B4-BE49-F238E27FC236}">
                    <a16:creationId xmlns:a16="http://schemas.microsoft.com/office/drawing/2014/main" id="{0E7FD07A-C8A7-DDFF-6604-9A612F85DD8A}"/>
                  </a:ext>
                </a:extLst>
              </p:cNvPr>
              <p:cNvPicPr/>
              <p:nvPr/>
            </p:nvPicPr>
            <p:blipFill>
              <a:blip r:embed="rId52"/>
              <a:stretch>
                <a:fillRect/>
              </a:stretch>
            </p:blipFill>
            <p:spPr>
              <a:xfrm>
                <a:off x="4219291" y="3130812"/>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 name="Ink 15">
                <a:extLst>
                  <a:ext uri="{FF2B5EF4-FFF2-40B4-BE49-F238E27FC236}">
                    <a16:creationId xmlns:a16="http://schemas.microsoft.com/office/drawing/2014/main" id="{FEA097BF-B603-726D-6322-4EEF77BD1563}"/>
                  </a:ext>
                </a:extLst>
              </p14:cNvPr>
              <p14:cNvContentPartPr/>
              <p14:nvPr/>
            </p14:nvContentPartPr>
            <p14:xfrm>
              <a:off x="4088611" y="3152772"/>
              <a:ext cx="360" cy="360"/>
            </p14:xfrm>
          </p:contentPart>
        </mc:Choice>
        <mc:Fallback>
          <p:pic>
            <p:nvPicPr>
              <p:cNvPr id="16" name="Ink 15">
                <a:extLst>
                  <a:ext uri="{FF2B5EF4-FFF2-40B4-BE49-F238E27FC236}">
                    <a16:creationId xmlns:a16="http://schemas.microsoft.com/office/drawing/2014/main" id="{FEA097BF-B603-726D-6322-4EEF77BD1563}"/>
                  </a:ext>
                </a:extLst>
              </p:cNvPr>
              <p:cNvPicPr/>
              <p:nvPr/>
            </p:nvPicPr>
            <p:blipFill>
              <a:blip r:embed="rId52"/>
              <a:stretch>
                <a:fillRect/>
              </a:stretch>
            </p:blipFill>
            <p:spPr>
              <a:xfrm>
                <a:off x="4070611" y="3134772"/>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8" name="Ink 17">
                <a:extLst>
                  <a:ext uri="{FF2B5EF4-FFF2-40B4-BE49-F238E27FC236}">
                    <a16:creationId xmlns:a16="http://schemas.microsoft.com/office/drawing/2014/main" id="{51D253C3-7ED4-580C-3FDD-8A5E4BA72FF4}"/>
                  </a:ext>
                </a:extLst>
              </p14:cNvPr>
              <p14:cNvContentPartPr/>
              <p14:nvPr/>
            </p14:nvContentPartPr>
            <p14:xfrm>
              <a:off x="4079971" y="3249252"/>
              <a:ext cx="360" cy="360"/>
            </p14:xfrm>
          </p:contentPart>
        </mc:Choice>
        <mc:Fallback>
          <p:pic>
            <p:nvPicPr>
              <p:cNvPr id="18" name="Ink 17">
                <a:extLst>
                  <a:ext uri="{FF2B5EF4-FFF2-40B4-BE49-F238E27FC236}">
                    <a16:creationId xmlns:a16="http://schemas.microsoft.com/office/drawing/2014/main" id="{51D253C3-7ED4-580C-3FDD-8A5E4BA72FF4}"/>
                  </a:ext>
                </a:extLst>
              </p:cNvPr>
              <p:cNvPicPr/>
              <p:nvPr/>
            </p:nvPicPr>
            <p:blipFill>
              <a:blip r:embed="rId52"/>
              <a:stretch>
                <a:fillRect/>
              </a:stretch>
            </p:blipFill>
            <p:spPr>
              <a:xfrm>
                <a:off x="4061971" y="3231252"/>
                <a:ext cx="36000" cy="36000"/>
              </a:xfrm>
              <a:prstGeom prst="rect">
                <a:avLst/>
              </a:prstGeom>
            </p:spPr>
          </p:pic>
        </mc:Fallback>
      </mc:AlternateContent>
      <p:sp>
        <p:nvSpPr>
          <p:cNvPr id="19" name="Right Arrow 18">
            <a:extLst>
              <a:ext uri="{FF2B5EF4-FFF2-40B4-BE49-F238E27FC236}">
                <a16:creationId xmlns:a16="http://schemas.microsoft.com/office/drawing/2014/main" id="{54072521-4FA9-AABA-EBC5-4CE7D6D8FA57}"/>
              </a:ext>
            </a:extLst>
          </p:cNvPr>
          <p:cNvSpPr/>
          <p:nvPr/>
        </p:nvSpPr>
        <p:spPr>
          <a:xfrm flipH="1">
            <a:off x="3805096" y="3537975"/>
            <a:ext cx="725263" cy="152400"/>
          </a:xfrm>
          <a:prstGeom prs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A black and white image of a brain&#10;&#10;Description automatically generated">
            <a:extLst>
              <a:ext uri="{FF2B5EF4-FFF2-40B4-BE49-F238E27FC236}">
                <a16:creationId xmlns:a16="http://schemas.microsoft.com/office/drawing/2014/main" id="{F91307FC-CA29-F2E0-5311-AA1E7A425E7B}"/>
              </a:ext>
            </a:extLst>
          </p:cNvPr>
          <p:cNvPicPr>
            <a:picLocks noChangeAspect="1"/>
          </p:cNvPicPr>
          <p:nvPr/>
        </p:nvPicPr>
        <p:blipFill>
          <a:blip r:embed="rId45"/>
          <a:stretch>
            <a:fillRect/>
          </a:stretch>
        </p:blipFill>
        <p:spPr>
          <a:xfrm>
            <a:off x="6884039" y="2923693"/>
            <a:ext cx="414636" cy="592205"/>
          </a:xfrm>
          <a:prstGeom prst="rect">
            <a:avLst/>
          </a:prstGeom>
        </p:spPr>
      </p:pic>
      <mc:AlternateContent xmlns:mc="http://schemas.openxmlformats.org/markup-compatibility/2006">
        <mc:Choice xmlns:p14="http://schemas.microsoft.com/office/powerpoint/2010/main" Requires="p14">
          <p:contentPart p14:bwMode="auto" r:id="rId55">
            <p14:nvContentPartPr>
              <p14:cNvPr id="30" name="Ink 29">
                <a:extLst>
                  <a:ext uri="{FF2B5EF4-FFF2-40B4-BE49-F238E27FC236}">
                    <a16:creationId xmlns:a16="http://schemas.microsoft.com/office/drawing/2014/main" id="{4CC93632-66A5-63B7-9D2C-5E0061E84EBD}"/>
                  </a:ext>
                </a:extLst>
              </p14:cNvPr>
              <p14:cNvContentPartPr/>
              <p14:nvPr/>
            </p14:nvContentPartPr>
            <p14:xfrm>
              <a:off x="6754411" y="2971692"/>
              <a:ext cx="226440" cy="434520"/>
            </p14:xfrm>
          </p:contentPart>
        </mc:Choice>
        <mc:Fallback>
          <p:pic>
            <p:nvPicPr>
              <p:cNvPr id="30" name="Ink 29">
                <a:extLst>
                  <a:ext uri="{FF2B5EF4-FFF2-40B4-BE49-F238E27FC236}">
                    <a16:creationId xmlns:a16="http://schemas.microsoft.com/office/drawing/2014/main" id="{4CC93632-66A5-63B7-9D2C-5E0061E84EBD}"/>
                  </a:ext>
                </a:extLst>
              </p:cNvPr>
              <p:cNvPicPr/>
              <p:nvPr/>
            </p:nvPicPr>
            <p:blipFill>
              <a:blip r:embed="rId56"/>
              <a:stretch>
                <a:fillRect/>
              </a:stretch>
            </p:blipFill>
            <p:spPr>
              <a:xfrm>
                <a:off x="6691511" y="2908692"/>
                <a:ext cx="351881"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Ink 30">
                <a:extLst>
                  <a:ext uri="{FF2B5EF4-FFF2-40B4-BE49-F238E27FC236}">
                    <a16:creationId xmlns:a16="http://schemas.microsoft.com/office/drawing/2014/main" id="{E3172EE0-51EA-6D26-5B1D-CEE52793FC55}"/>
                  </a:ext>
                </a:extLst>
              </p14:cNvPr>
              <p14:cNvContentPartPr/>
              <p14:nvPr/>
            </p14:nvContentPartPr>
            <p14:xfrm>
              <a:off x="7014331" y="3534732"/>
              <a:ext cx="360" cy="360"/>
            </p14:xfrm>
          </p:contentPart>
        </mc:Choice>
        <mc:Fallback>
          <p:pic>
            <p:nvPicPr>
              <p:cNvPr id="31" name="Ink 30">
                <a:extLst>
                  <a:ext uri="{FF2B5EF4-FFF2-40B4-BE49-F238E27FC236}">
                    <a16:creationId xmlns:a16="http://schemas.microsoft.com/office/drawing/2014/main" id="{E3172EE0-51EA-6D26-5B1D-CEE52793FC55}"/>
                  </a:ext>
                </a:extLst>
              </p:cNvPr>
              <p:cNvPicPr/>
              <p:nvPr/>
            </p:nvPicPr>
            <p:blipFill>
              <a:blip r:embed="rId58"/>
              <a:stretch>
                <a:fillRect/>
              </a:stretch>
            </p:blipFill>
            <p:spPr>
              <a:xfrm>
                <a:off x="6951331" y="3471732"/>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Ink 34">
                <a:extLst>
                  <a:ext uri="{FF2B5EF4-FFF2-40B4-BE49-F238E27FC236}">
                    <a16:creationId xmlns:a16="http://schemas.microsoft.com/office/drawing/2014/main" id="{C6BB599F-84EC-7059-71CC-E97E2D4689E0}"/>
                  </a:ext>
                </a:extLst>
              </p14:cNvPr>
              <p14:cNvContentPartPr/>
              <p14:nvPr/>
            </p14:nvContentPartPr>
            <p14:xfrm>
              <a:off x="7005331" y="2391012"/>
              <a:ext cx="261360" cy="455400"/>
            </p14:xfrm>
          </p:contentPart>
        </mc:Choice>
        <mc:Fallback>
          <p:pic>
            <p:nvPicPr>
              <p:cNvPr id="35" name="Ink 34">
                <a:extLst>
                  <a:ext uri="{FF2B5EF4-FFF2-40B4-BE49-F238E27FC236}">
                    <a16:creationId xmlns:a16="http://schemas.microsoft.com/office/drawing/2014/main" id="{C6BB599F-84EC-7059-71CC-E97E2D4689E0}"/>
                  </a:ext>
                </a:extLst>
              </p:cNvPr>
              <p:cNvPicPr/>
              <p:nvPr/>
            </p:nvPicPr>
            <p:blipFill>
              <a:blip r:embed="rId60"/>
              <a:stretch>
                <a:fillRect/>
              </a:stretch>
            </p:blipFill>
            <p:spPr>
              <a:xfrm>
                <a:off x="6942244" y="2327962"/>
                <a:ext cx="387173" cy="581139"/>
              </a:xfrm>
              <a:prstGeom prst="rect">
                <a:avLst/>
              </a:prstGeom>
            </p:spPr>
          </p:pic>
        </mc:Fallback>
      </mc:AlternateContent>
      <p:pic>
        <p:nvPicPr>
          <p:cNvPr id="42" name="Picture 41" descr="A red object with a white background&#10;&#10;Description automatically generated">
            <a:extLst>
              <a:ext uri="{FF2B5EF4-FFF2-40B4-BE49-F238E27FC236}">
                <a16:creationId xmlns:a16="http://schemas.microsoft.com/office/drawing/2014/main" id="{90ACF4F3-B003-64D2-4F5D-250F179C3769}"/>
              </a:ext>
            </a:extLst>
          </p:cNvPr>
          <p:cNvPicPr>
            <a:picLocks noChangeAspect="1"/>
          </p:cNvPicPr>
          <p:nvPr/>
        </p:nvPicPr>
        <p:blipFill>
          <a:blip r:embed="rId61"/>
          <a:stretch>
            <a:fillRect/>
          </a:stretch>
        </p:blipFill>
        <p:spPr>
          <a:xfrm>
            <a:off x="7282021" y="2289146"/>
            <a:ext cx="314876" cy="744252"/>
          </a:xfrm>
          <a:prstGeom prst="rect">
            <a:avLst/>
          </a:prstGeom>
        </p:spPr>
      </p:pic>
      <p:cxnSp>
        <p:nvCxnSpPr>
          <p:cNvPr id="44" name="Straight Connector 43">
            <a:extLst>
              <a:ext uri="{FF2B5EF4-FFF2-40B4-BE49-F238E27FC236}">
                <a16:creationId xmlns:a16="http://schemas.microsoft.com/office/drawing/2014/main" id="{398C039A-458E-8C5B-8F7E-35123329BF0F}"/>
              </a:ext>
            </a:extLst>
          </p:cNvPr>
          <p:cNvCxnSpPr/>
          <p:nvPr/>
        </p:nvCxnSpPr>
        <p:spPr>
          <a:xfrm>
            <a:off x="3405677" y="2324473"/>
            <a:ext cx="22211" cy="4447079"/>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71382D8-69F9-9D1E-3C7B-79404E0D91A1}"/>
              </a:ext>
            </a:extLst>
          </p:cNvPr>
          <p:cNvCxnSpPr/>
          <p:nvPr/>
        </p:nvCxnSpPr>
        <p:spPr>
          <a:xfrm>
            <a:off x="6397158" y="2289146"/>
            <a:ext cx="22211" cy="4447079"/>
          </a:xfrm>
          <a:prstGeom prst="line">
            <a:avLst/>
          </a:prstGeom>
        </p:spPr>
        <p:style>
          <a:lnRef idx="2">
            <a:schemeClr val="accent1"/>
          </a:lnRef>
          <a:fillRef idx="0">
            <a:schemeClr val="accent1"/>
          </a:fillRef>
          <a:effectRef idx="1">
            <a:schemeClr val="accent1"/>
          </a:effectRef>
          <a:fontRef idx="minor">
            <a:schemeClr val="tx1"/>
          </a:fontRef>
        </p:style>
      </p:cxnSp>
      <p:sp>
        <p:nvSpPr>
          <p:cNvPr id="9" name="Down Arrow 8">
            <a:extLst>
              <a:ext uri="{FF2B5EF4-FFF2-40B4-BE49-F238E27FC236}">
                <a16:creationId xmlns:a16="http://schemas.microsoft.com/office/drawing/2014/main" id="{8E0C2471-7F37-7629-689D-838F056CE7C1}"/>
              </a:ext>
            </a:extLst>
          </p:cNvPr>
          <p:cNvSpPr/>
          <p:nvPr/>
        </p:nvSpPr>
        <p:spPr>
          <a:xfrm>
            <a:off x="1335587" y="4402105"/>
            <a:ext cx="181878" cy="7948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 diagram of a electrical component&#10;&#10;Description automatically generated">
            <a:extLst>
              <a:ext uri="{FF2B5EF4-FFF2-40B4-BE49-F238E27FC236}">
                <a16:creationId xmlns:a16="http://schemas.microsoft.com/office/drawing/2014/main" id="{B0F7BC98-0400-DF85-11A8-B4DA576B1C38}"/>
              </a:ext>
            </a:extLst>
          </p:cNvPr>
          <p:cNvPicPr>
            <a:picLocks noChangeAspect="1"/>
          </p:cNvPicPr>
          <p:nvPr/>
        </p:nvPicPr>
        <p:blipFill>
          <a:blip r:embed="rId62"/>
          <a:stretch>
            <a:fillRect/>
          </a:stretch>
        </p:blipFill>
        <p:spPr>
          <a:xfrm>
            <a:off x="249522" y="5665990"/>
            <a:ext cx="711200" cy="857250"/>
          </a:xfrm>
          <a:prstGeom prst="rect">
            <a:avLst/>
          </a:prstGeom>
        </p:spPr>
      </p:pic>
      <p:pic>
        <p:nvPicPr>
          <p:cNvPr id="12" name="Picture 11" descr="A black line with black text&#10;&#10;Description automatically generated">
            <a:extLst>
              <a:ext uri="{FF2B5EF4-FFF2-40B4-BE49-F238E27FC236}">
                <a16:creationId xmlns:a16="http://schemas.microsoft.com/office/drawing/2014/main" id="{6081AB1D-087A-FF6F-CDEE-4AD9EFCEADEA}"/>
              </a:ext>
            </a:extLst>
          </p:cNvPr>
          <p:cNvPicPr>
            <a:picLocks noChangeAspect="1"/>
          </p:cNvPicPr>
          <p:nvPr/>
        </p:nvPicPr>
        <p:blipFill>
          <a:blip r:embed="rId63"/>
          <a:stretch>
            <a:fillRect/>
          </a:stretch>
        </p:blipFill>
        <p:spPr>
          <a:xfrm>
            <a:off x="1192882" y="5820085"/>
            <a:ext cx="1989707" cy="627436"/>
          </a:xfrm>
          <a:prstGeom prst="rect">
            <a:avLst/>
          </a:prstGeom>
        </p:spPr>
      </p:pic>
    </p:spTree>
    <p:extLst>
      <p:ext uri="{BB962C8B-B14F-4D97-AF65-F5344CB8AC3E}">
        <p14:creationId xmlns:p14="http://schemas.microsoft.com/office/powerpoint/2010/main" val="256185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2">
            <a:extLst>
              <a:ext uri="{FF2B5EF4-FFF2-40B4-BE49-F238E27FC236}">
                <a16:creationId xmlns:a16="http://schemas.microsoft.com/office/drawing/2014/main" id="{81CF87CD-5E09-1D50-AA6A-D5DEFB3035CF}"/>
              </a:ext>
            </a:extLst>
          </p:cNvPr>
          <p:cNvSpPr txBox="1">
            <a:spLocks noChangeArrowheads="1"/>
          </p:cNvSpPr>
          <p:nvPr/>
        </p:nvSpPr>
        <p:spPr bwMode="auto">
          <a:xfrm>
            <a:off x="2888557" y="221835"/>
            <a:ext cx="3366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The Transistor as an Amplifier </a:t>
            </a:r>
          </a:p>
        </p:txBody>
      </p:sp>
      <p:sp>
        <p:nvSpPr>
          <p:cNvPr id="4" name="Rectangle 2">
            <a:extLst>
              <a:ext uri="{FF2B5EF4-FFF2-40B4-BE49-F238E27FC236}">
                <a16:creationId xmlns:a16="http://schemas.microsoft.com/office/drawing/2014/main" id="{961C1289-6B40-5E98-CD21-ED89C32BBA8A}"/>
              </a:ext>
            </a:extLst>
          </p:cNvPr>
          <p:cNvSpPr>
            <a:spLocks noChangeArrowheads="1"/>
          </p:cNvSpPr>
          <p:nvPr/>
        </p:nvSpPr>
        <p:spPr bwMode="auto">
          <a:xfrm>
            <a:off x="3359671" y="1019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A49D050-AD33-FC34-452E-C39B070D9A53}"/>
              </a:ext>
            </a:extLst>
          </p:cNvPr>
          <p:cNvGraphicFramePr>
            <a:graphicFrameLocks noChangeAspect="1"/>
          </p:cNvGraphicFramePr>
          <p:nvPr>
            <p:extLst>
              <p:ext uri="{D42A27DB-BD31-4B8C-83A1-F6EECF244321}">
                <p14:modId xmlns:p14="http://schemas.microsoft.com/office/powerpoint/2010/main" val="1194700685"/>
              </p:ext>
            </p:extLst>
          </p:nvPr>
        </p:nvGraphicFramePr>
        <p:xfrm>
          <a:off x="525129" y="1488176"/>
          <a:ext cx="2529595" cy="2079119"/>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5" name="Object 4">
                        <a:extLst>
                          <a:ext uri="{FF2B5EF4-FFF2-40B4-BE49-F238E27FC236}">
                            <a16:creationId xmlns:a16="http://schemas.microsoft.com/office/drawing/2014/main" id="{3A49D050-AD33-FC34-452E-C39B070D9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29" y="1488176"/>
                        <a:ext cx="2529595" cy="2079119"/>
                      </a:xfrm>
                      <a:prstGeom prst="rect">
                        <a:avLst/>
                      </a:prstGeom>
                      <a:noFill/>
                    </p:spPr>
                  </p:pic>
                </p:oleObj>
              </mc:Fallback>
            </mc:AlternateContent>
          </a:graphicData>
        </a:graphic>
      </p:graphicFrame>
      <p:pic>
        <p:nvPicPr>
          <p:cNvPr id="7" name="Picture 6" descr="A diagram of a faucet&#10;&#10;Description automatically generated">
            <a:extLst>
              <a:ext uri="{FF2B5EF4-FFF2-40B4-BE49-F238E27FC236}">
                <a16:creationId xmlns:a16="http://schemas.microsoft.com/office/drawing/2014/main" id="{CC48C6B4-3740-5214-1468-B61E127741EC}"/>
              </a:ext>
            </a:extLst>
          </p:cNvPr>
          <p:cNvPicPr>
            <a:picLocks noChangeAspect="1"/>
          </p:cNvPicPr>
          <p:nvPr/>
        </p:nvPicPr>
        <p:blipFill>
          <a:blip r:embed="rId4"/>
          <a:stretch>
            <a:fillRect/>
          </a:stretch>
        </p:blipFill>
        <p:spPr>
          <a:xfrm>
            <a:off x="4638987" y="1176392"/>
            <a:ext cx="2864953" cy="2849529"/>
          </a:xfrm>
          <a:prstGeom prst="rect">
            <a:avLst/>
          </a:prstGeom>
        </p:spPr>
      </p:pic>
      <p:sp>
        <p:nvSpPr>
          <p:cNvPr id="14" name="TextBox 13">
            <a:extLst>
              <a:ext uri="{FF2B5EF4-FFF2-40B4-BE49-F238E27FC236}">
                <a16:creationId xmlns:a16="http://schemas.microsoft.com/office/drawing/2014/main" id="{9D13FA6B-78EF-CEF7-7D6C-BD382A92C7F7}"/>
              </a:ext>
            </a:extLst>
          </p:cNvPr>
          <p:cNvSpPr txBox="1"/>
          <p:nvPr/>
        </p:nvSpPr>
        <p:spPr>
          <a:xfrm>
            <a:off x="525129" y="6094396"/>
            <a:ext cx="8072333" cy="646331"/>
          </a:xfrm>
          <a:prstGeom prst="rect">
            <a:avLst/>
          </a:prstGeom>
          <a:noFill/>
        </p:spPr>
        <p:txBody>
          <a:bodyPr wrap="square">
            <a:spAutoFit/>
          </a:bodyPr>
          <a:lstStyle/>
          <a:p>
            <a:r>
              <a:rPr lang="en-US" dirty="0">
                <a:solidFill>
                  <a:srgbClr val="1A1A1A"/>
                </a:solidFill>
                <a:latin typeface="Times New Roman" panose="02020603050405020304" pitchFamily="18" charset="0"/>
                <a:ea typeface="Times New Roman" panose="02020603050405020304" pitchFamily="18" charset="0"/>
              </a:rPr>
              <a:t>The transistor operate in </a:t>
            </a:r>
            <a:r>
              <a:rPr lang="en-US" sz="1800" dirty="0">
                <a:solidFill>
                  <a:srgbClr val="1A1A1A"/>
                </a:solidFill>
                <a:effectLst/>
                <a:latin typeface="Times New Roman" panose="02020603050405020304" pitchFamily="18" charset="0"/>
                <a:ea typeface="Times New Roman" panose="02020603050405020304" pitchFamily="18" charset="0"/>
              </a:rPr>
              <a:t>a linear region (</a:t>
            </a:r>
            <a:r>
              <a:rPr lang="en-US" sz="1800" i="1" dirty="0">
                <a:solidFill>
                  <a:srgbClr val="FF0000"/>
                </a:solidFill>
                <a:effectLst/>
                <a:latin typeface="Times New Roman" panose="02020603050405020304" pitchFamily="18" charset="0"/>
                <a:ea typeface="Times New Roman" panose="02020603050405020304" pitchFamily="18" charset="0"/>
              </a:rPr>
              <a:t>active region</a:t>
            </a:r>
            <a:r>
              <a:rPr lang="en-US" sz="1800" dirty="0">
                <a:solidFill>
                  <a:srgbClr val="1A1A1A"/>
                </a:solidFill>
                <a:effectLst/>
                <a:latin typeface="Times New Roman" panose="02020603050405020304" pitchFamily="18" charset="0"/>
                <a:ea typeface="Times New Roman" panose="02020603050405020304" pitchFamily="18" charset="0"/>
              </a:rPr>
              <a:t>) and signal get amplified as the base current is controlled. </a:t>
            </a:r>
            <a:endParaRPr lang="en-US" dirty="0"/>
          </a:p>
        </p:txBody>
      </p:sp>
      <p:pic>
        <p:nvPicPr>
          <p:cNvPr id="3" name="Picture 2" descr="A picture containing icon&#10;&#10;Description automatically generated">
            <a:extLst>
              <a:ext uri="{FF2B5EF4-FFF2-40B4-BE49-F238E27FC236}">
                <a16:creationId xmlns:a16="http://schemas.microsoft.com/office/drawing/2014/main" id="{584B091A-3084-A890-06A4-F6733F168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3166" y="3832206"/>
            <a:ext cx="1649096" cy="123066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9FCFD65E-349D-B0C2-AA1B-B6ADEEE3C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632" y="870299"/>
            <a:ext cx="610099" cy="455298"/>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E5B5E69-C9D0-1907-1898-BE30BE5BC2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146" y="2820735"/>
            <a:ext cx="560813" cy="183907"/>
          </a:xfrm>
          <a:prstGeom prst="rect">
            <a:avLst/>
          </a:prstGeom>
        </p:spPr>
      </p:pic>
      <p:sp>
        <p:nvSpPr>
          <p:cNvPr id="9" name="Down Arrow 8">
            <a:extLst>
              <a:ext uri="{FF2B5EF4-FFF2-40B4-BE49-F238E27FC236}">
                <a16:creationId xmlns:a16="http://schemas.microsoft.com/office/drawing/2014/main" id="{5A4053DD-0087-A87E-7191-59904B843841}"/>
              </a:ext>
            </a:extLst>
          </p:cNvPr>
          <p:cNvSpPr/>
          <p:nvPr/>
        </p:nvSpPr>
        <p:spPr>
          <a:xfrm>
            <a:off x="3801268" y="4010981"/>
            <a:ext cx="181878" cy="7948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 diagram of a circuit&#10;&#10;Description automatically generated">
            <a:extLst>
              <a:ext uri="{FF2B5EF4-FFF2-40B4-BE49-F238E27FC236}">
                <a16:creationId xmlns:a16="http://schemas.microsoft.com/office/drawing/2014/main" id="{A378D407-BB7B-2DF4-0C15-7DA27ED699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9597" y="4696727"/>
            <a:ext cx="2451259" cy="1397669"/>
          </a:xfrm>
          <a:prstGeom prst="rect">
            <a:avLst/>
          </a:prstGeom>
        </p:spPr>
      </p:pic>
    </p:spTree>
    <p:extLst>
      <p:ext uri="{BB962C8B-B14F-4D97-AF65-F5344CB8AC3E}">
        <p14:creationId xmlns:p14="http://schemas.microsoft.com/office/powerpoint/2010/main" val="49362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140518" y="320367"/>
            <a:ext cx="2862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The BJT Voltage Amplifier</a:t>
            </a:r>
          </a:p>
        </p:txBody>
      </p:sp>
      <p:pic>
        <p:nvPicPr>
          <p:cNvPr id="2" name="Picture 1" descr="Diagram, schematic&#10;&#10;Description automatically generated">
            <a:extLst>
              <a:ext uri="{FF2B5EF4-FFF2-40B4-BE49-F238E27FC236}">
                <a16:creationId xmlns:a16="http://schemas.microsoft.com/office/drawing/2014/main" id="{6700D007-EA96-F17C-FE14-DBF72925C8DC}"/>
              </a:ext>
            </a:extLst>
          </p:cNvPr>
          <p:cNvPicPr>
            <a:picLocks noChangeAspect="1"/>
          </p:cNvPicPr>
          <p:nvPr/>
        </p:nvPicPr>
        <p:blipFill>
          <a:blip r:embed="rId3"/>
          <a:stretch>
            <a:fillRect/>
          </a:stretch>
        </p:blipFill>
        <p:spPr>
          <a:xfrm>
            <a:off x="1144006" y="1211854"/>
            <a:ext cx="6470539" cy="3973479"/>
          </a:xfrm>
          <a:prstGeom prst="rect">
            <a:avLst/>
          </a:prstGeom>
        </p:spPr>
      </p:pic>
      <p:sp>
        <p:nvSpPr>
          <p:cNvPr id="5" name="TextBox 4">
            <a:extLst>
              <a:ext uri="{FF2B5EF4-FFF2-40B4-BE49-F238E27FC236}">
                <a16:creationId xmlns:a16="http://schemas.microsoft.com/office/drawing/2014/main" id="{DDA92BB2-41C6-2E28-70D6-26521A667A5C}"/>
              </a:ext>
            </a:extLst>
          </p:cNvPr>
          <p:cNvSpPr txBox="1"/>
          <p:nvPr/>
        </p:nvSpPr>
        <p:spPr>
          <a:xfrm>
            <a:off x="2005855" y="5646146"/>
            <a:ext cx="5608690" cy="646331"/>
          </a:xfrm>
          <a:prstGeom prst="rect">
            <a:avLst/>
          </a:prstGeom>
          <a:noFill/>
        </p:spPr>
        <p:txBody>
          <a:bodyPr wrap="square">
            <a:spAutoFit/>
          </a:bodyPr>
          <a:lstStyle/>
          <a:p>
            <a:pPr marL="0" marR="0" algn="ctr">
              <a:spcBef>
                <a:spcPts val="600"/>
              </a:spcBef>
              <a:spcAft>
                <a:spcPts val="600"/>
              </a:spcAft>
            </a:pP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Common-Emitter Amplifier with the </a:t>
            </a:r>
            <a:r>
              <a:rPr lang="en-US" sz="1800" i="1" dirty="0" err="1">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npn</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-type Bipolar Junction Transistor (BJT)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154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140518" y="320367"/>
            <a:ext cx="2862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The BJT Voltage Amplifier</a:t>
            </a:r>
          </a:p>
        </p:txBody>
      </p:sp>
      <p:pic>
        <p:nvPicPr>
          <p:cNvPr id="3" name="Picture 2" descr="Diagram, schematic&#10;&#10;Description automatically generated">
            <a:extLst>
              <a:ext uri="{FF2B5EF4-FFF2-40B4-BE49-F238E27FC236}">
                <a16:creationId xmlns:a16="http://schemas.microsoft.com/office/drawing/2014/main" id="{4A611866-A55F-07EA-A8AC-CF40B324554F}"/>
              </a:ext>
            </a:extLst>
          </p:cNvPr>
          <p:cNvPicPr>
            <a:picLocks noChangeAspect="1"/>
          </p:cNvPicPr>
          <p:nvPr/>
        </p:nvPicPr>
        <p:blipFill>
          <a:blip r:embed="rId3"/>
          <a:stretch>
            <a:fillRect/>
          </a:stretch>
        </p:blipFill>
        <p:spPr>
          <a:xfrm>
            <a:off x="1334230" y="1028344"/>
            <a:ext cx="6475537" cy="2700228"/>
          </a:xfrm>
          <a:prstGeom prst="rect">
            <a:avLst/>
          </a:prstGeom>
        </p:spPr>
      </p:pic>
      <p:sp>
        <p:nvSpPr>
          <p:cNvPr id="6" name="TextBox 5">
            <a:extLst>
              <a:ext uri="{FF2B5EF4-FFF2-40B4-BE49-F238E27FC236}">
                <a16:creationId xmlns:a16="http://schemas.microsoft.com/office/drawing/2014/main" id="{C410CB9A-B206-6543-54A0-06785BFE37C9}"/>
              </a:ext>
            </a:extLst>
          </p:cNvPr>
          <p:cNvSpPr txBox="1"/>
          <p:nvPr/>
        </p:nvSpPr>
        <p:spPr>
          <a:xfrm>
            <a:off x="2285998" y="4067217"/>
            <a:ext cx="4572000" cy="646331"/>
          </a:xfrm>
          <a:prstGeom prst="rect">
            <a:avLst/>
          </a:prstGeom>
          <a:noFill/>
        </p:spPr>
        <p:txBody>
          <a:bodyPr wrap="square">
            <a:spAutoFit/>
          </a:bodyPr>
          <a:lstStyle/>
          <a:p>
            <a:pPr marL="0" marR="0" algn="ctr">
              <a:spcBef>
                <a:spcPts val="0"/>
              </a:spcBef>
              <a:spcAft>
                <a:spcPts val="0"/>
              </a:spcAft>
            </a:pP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Small signal model of BJT Common-Emitter voltage amplifier</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320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2597878" y="123672"/>
            <a:ext cx="368953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2000" dirty="0">
                <a:solidFill>
                  <a:srgbClr val="FF0000"/>
                </a:solidFill>
              </a:rPr>
              <a:t>The MOSFET Voltage Amplifier</a:t>
            </a:r>
          </a:p>
        </p:txBody>
      </p:sp>
      <p:sp>
        <p:nvSpPr>
          <p:cNvPr id="4" name="TextBox 3">
            <a:extLst>
              <a:ext uri="{FF2B5EF4-FFF2-40B4-BE49-F238E27FC236}">
                <a16:creationId xmlns:a16="http://schemas.microsoft.com/office/drawing/2014/main" id="{C8034C41-4FF7-BFFB-BA86-BAE205DB6629}"/>
              </a:ext>
            </a:extLst>
          </p:cNvPr>
          <p:cNvSpPr txBox="1"/>
          <p:nvPr/>
        </p:nvSpPr>
        <p:spPr>
          <a:xfrm>
            <a:off x="3198602" y="3721369"/>
            <a:ext cx="2845074" cy="369332"/>
          </a:xfrm>
          <a:prstGeom prst="rect">
            <a:avLst/>
          </a:prstGeom>
          <a:noFill/>
        </p:spPr>
        <p:txBody>
          <a:bodyPr wrap="none" rtlCol="0">
            <a:spAutoFit/>
          </a:bodyPr>
          <a:lstStyle/>
          <a:p>
            <a:r>
              <a:rPr lang="en-US" sz="1800" i="1" dirty="0">
                <a:effectLst/>
                <a:latin typeface="Times New Roman" panose="02020603050405020304" pitchFamily="18" charset="0"/>
                <a:ea typeface="Times New Roman" panose="02020603050405020304" pitchFamily="18" charset="0"/>
              </a:rPr>
              <a:t>Simplified equivalent circuit</a:t>
            </a:r>
            <a:r>
              <a:rPr lang="en-US" dirty="0">
                <a:effectLst/>
              </a:rPr>
              <a:t> </a:t>
            </a:r>
            <a:endParaRPr lang="en-US" dirty="0"/>
          </a:p>
        </p:txBody>
      </p:sp>
      <p:pic>
        <p:nvPicPr>
          <p:cNvPr id="6" name="Picture 5" descr="Diagram, schematic&#10;&#10;Description automatically generated">
            <a:extLst>
              <a:ext uri="{FF2B5EF4-FFF2-40B4-BE49-F238E27FC236}">
                <a16:creationId xmlns:a16="http://schemas.microsoft.com/office/drawing/2014/main" id="{EF508583-543F-F75D-1CFB-4AEC3C398943}"/>
              </a:ext>
            </a:extLst>
          </p:cNvPr>
          <p:cNvPicPr>
            <a:picLocks noChangeAspect="1"/>
          </p:cNvPicPr>
          <p:nvPr/>
        </p:nvPicPr>
        <p:blipFill>
          <a:blip r:embed="rId3"/>
          <a:stretch>
            <a:fillRect/>
          </a:stretch>
        </p:blipFill>
        <p:spPr>
          <a:xfrm>
            <a:off x="208095" y="944904"/>
            <a:ext cx="4413044" cy="2355343"/>
          </a:xfrm>
          <a:prstGeom prst="rect">
            <a:avLst/>
          </a:prstGeom>
        </p:spPr>
      </p:pic>
      <p:pic>
        <p:nvPicPr>
          <p:cNvPr id="13" name="Picture 12" descr="A diagram of a circuit&#10;&#10;Description automatically generated">
            <a:extLst>
              <a:ext uri="{FF2B5EF4-FFF2-40B4-BE49-F238E27FC236}">
                <a16:creationId xmlns:a16="http://schemas.microsoft.com/office/drawing/2014/main" id="{9CFECD41-8405-2D3B-7216-1783575A6369}"/>
              </a:ext>
            </a:extLst>
          </p:cNvPr>
          <p:cNvPicPr>
            <a:picLocks noChangeAspect="1"/>
          </p:cNvPicPr>
          <p:nvPr/>
        </p:nvPicPr>
        <p:blipFill>
          <a:blip r:embed="rId4"/>
          <a:stretch>
            <a:fillRect/>
          </a:stretch>
        </p:blipFill>
        <p:spPr>
          <a:xfrm>
            <a:off x="4792136" y="1815112"/>
            <a:ext cx="4143769" cy="1613888"/>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E78A2F7-2F28-965A-4EE2-AFD2DE55693A}"/>
                  </a:ext>
                </a:extLst>
              </p:cNvPr>
              <p:cNvSpPr txBox="1"/>
              <p:nvPr/>
            </p:nvSpPr>
            <p:spPr>
              <a:xfrm>
                <a:off x="688428" y="4626522"/>
                <a:ext cx="4572000" cy="1288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num>
                                <m:den>
                                  <m:r>
                                    <a:rPr lang="en-US" i="0">
                                      <a:latin typeface="Cambria Math" panose="02040503050406030204" pitchFamily="18" charset="0"/>
                                    </a:rPr>
                                    <m:t>/</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e>
                          </m:d>
                          <m:r>
                            <a:rPr lang="en-US" i="1">
                              <a:latin typeface="Cambria Math" panose="02040503050406030204" pitchFamily="18" charset="0"/>
                            </a:rPr>
                            <m:t>𝛽</m:t>
                          </m:r>
                        </m:num>
                        <m:den>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𝛽</m:t>
                              </m:r>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𝐸</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𝜋</m:t>
                              </m:r>
                            </m:sub>
                          </m:sSub>
                          <m:r>
                            <a:rPr lang="en-US" i="0">
                              <a:latin typeface="Cambria Math" panose="02040503050406030204" pitchFamily="18" charset="0"/>
                            </a:rPr>
                            <m:t> </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num>
                        <m:den>
                          <m:d>
                            <m:dPr>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e>
                          </m:d>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𝛽</m:t>
                                  </m:r>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𝐸</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𝜋</m:t>
                                  </m:r>
                                </m:sub>
                              </m:sSub>
                            </m:e>
                          </m:d>
                        </m:den>
                      </m:f>
                      <m:r>
                        <a:rPr lang="en-US" i="1">
                          <a:latin typeface="Cambria Math" panose="02040503050406030204" pitchFamily="18" charset="0"/>
                        </a:rPr>
                        <m:t>𝛽</m:t>
                      </m:r>
                    </m:oMath>
                  </m:oMathPara>
                </a14:m>
                <a:endParaRPr lang="en-US" dirty="0"/>
              </a:p>
            </p:txBody>
          </p:sp>
        </mc:Choice>
        <mc:Fallback>
          <p:sp>
            <p:nvSpPr>
              <p:cNvPr id="15" name="TextBox 14">
                <a:extLst>
                  <a:ext uri="{FF2B5EF4-FFF2-40B4-BE49-F238E27FC236}">
                    <a16:creationId xmlns:a16="http://schemas.microsoft.com/office/drawing/2014/main" id="{DE78A2F7-2F28-965A-4EE2-AFD2DE55693A}"/>
                  </a:ext>
                </a:extLst>
              </p:cNvPr>
              <p:cNvSpPr txBox="1">
                <a:spLocks noRot="1" noChangeAspect="1" noMove="1" noResize="1" noEditPoints="1" noAdjustHandles="1" noChangeArrowheads="1" noChangeShapeType="1" noTextEdit="1"/>
              </p:cNvSpPr>
              <p:nvPr/>
            </p:nvSpPr>
            <p:spPr>
              <a:xfrm>
                <a:off x="688428" y="4626522"/>
                <a:ext cx="4572000" cy="1288751"/>
              </a:xfrm>
              <a:prstGeom prst="rect">
                <a:avLst/>
              </a:prstGeom>
              <a:blipFill>
                <a:blip r:embed="rId5"/>
                <a:stretch>
                  <a:fillRect t="-33333" b="-2941"/>
                </a:stretch>
              </a:blipFill>
            </p:spPr>
            <p:txBody>
              <a:bodyPr/>
              <a:lstStyle/>
              <a:p>
                <a:r>
                  <a:rPr lang="en-US">
                    <a:noFill/>
                  </a:rPr>
                  <a:t> </a:t>
                </a:r>
              </a:p>
            </p:txBody>
          </p:sp>
        </mc:Fallback>
      </mc:AlternateContent>
    </p:spTree>
    <p:extLst>
      <p:ext uri="{BB962C8B-B14F-4D97-AF65-F5344CB8AC3E}">
        <p14:creationId xmlns:p14="http://schemas.microsoft.com/office/powerpoint/2010/main" val="271816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2863175" y="123672"/>
            <a:ext cx="315894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2000" dirty="0">
                <a:solidFill>
                  <a:srgbClr val="FF0000"/>
                </a:solidFill>
              </a:rPr>
              <a:t>The BJT Voltage Amplifier</a:t>
            </a:r>
          </a:p>
        </p:txBody>
      </p:sp>
      <p:sp>
        <p:nvSpPr>
          <p:cNvPr id="4" name="TextBox 3">
            <a:extLst>
              <a:ext uri="{FF2B5EF4-FFF2-40B4-BE49-F238E27FC236}">
                <a16:creationId xmlns:a16="http://schemas.microsoft.com/office/drawing/2014/main" id="{C8034C41-4FF7-BFFB-BA86-BAE205DB6629}"/>
              </a:ext>
            </a:extLst>
          </p:cNvPr>
          <p:cNvSpPr txBox="1"/>
          <p:nvPr/>
        </p:nvSpPr>
        <p:spPr>
          <a:xfrm>
            <a:off x="3230629" y="733087"/>
            <a:ext cx="2845074" cy="369332"/>
          </a:xfrm>
          <a:prstGeom prst="rect">
            <a:avLst/>
          </a:prstGeom>
          <a:noFill/>
        </p:spPr>
        <p:txBody>
          <a:bodyPr wrap="none" rtlCol="0">
            <a:spAutoFit/>
          </a:bodyPr>
          <a:lstStyle/>
          <a:p>
            <a:r>
              <a:rPr lang="en-US" sz="1800" i="1" dirty="0">
                <a:effectLst/>
                <a:latin typeface="Times New Roman" panose="02020603050405020304" pitchFamily="18" charset="0"/>
                <a:ea typeface="Times New Roman" panose="02020603050405020304" pitchFamily="18" charset="0"/>
              </a:rPr>
              <a:t>Simplified equivalent circuit</a:t>
            </a:r>
            <a:r>
              <a:rPr lang="en-US" dirty="0">
                <a:effectLst/>
              </a:rPr>
              <a:t> </a:t>
            </a:r>
            <a:endParaRPr lang="en-US" dirty="0"/>
          </a:p>
        </p:txBody>
      </p:sp>
      <p:pic>
        <p:nvPicPr>
          <p:cNvPr id="13" name="Picture 12" descr="A diagram of a circuit&#10;&#10;Description automatically generated">
            <a:extLst>
              <a:ext uri="{FF2B5EF4-FFF2-40B4-BE49-F238E27FC236}">
                <a16:creationId xmlns:a16="http://schemas.microsoft.com/office/drawing/2014/main" id="{9CFECD41-8405-2D3B-7216-1783575A6369}"/>
              </a:ext>
            </a:extLst>
          </p:cNvPr>
          <p:cNvPicPr>
            <a:picLocks noChangeAspect="1"/>
          </p:cNvPicPr>
          <p:nvPr/>
        </p:nvPicPr>
        <p:blipFill>
          <a:blip r:embed="rId3"/>
          <a:stretch>
            <a:fillRect/>
          </a:stretch>
        </p:blipFill>
        <p:spPr>
          <a:xfrm>
            <a:off x="1400850" y="1059603"/>
            <a:ext cx="6083591" cy="2369397"/>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9C02C6B-0FA9-ACD3-2BB2-8501EA1DA14A}"/>
                  </a:ext>
                </a:extLst>
              </p:cNvPr>
              <p:cNvSpPr txBox="1"/>
              <p:nvPr/>
            </p:nvSpPr>
            <p:spPr>
              <a:xfrm>
                <a:off x="-884483" y="3803871"/>
                <a:ext cx="4572000" cy="6139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𝐸</m:t>
                              </m:r>
                            </m:sub>
                          </m:sSub>
                          <m:r>
                            <a:rPr lang="en-US" i="0">
                              <a:latin typeface="Cambria Math" panose="02040503050406030204" pitchFamily="18" charset="0"/>
                            </a:rPr>
                            <m:t> </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𝜋</m:t>
                              </m:r>
                            </m:sub>
                          </m:sSub>
                          <m:r>
                            <a:rPr lang="en-US" i="0">
                              <a:latin typeface="Cambria Math" panose="02040503050406030204" pitchFamily="18" charset="0"/>
                            </a:rPr>
                            <m:t> </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𝐸</m:t>
                              </m:r>
                            </m:sub>
                          </m:sSub>
                          <m:r>
                            <a:rPr lang="en-US" i="0">
                              <a:latin typeface="Cambria Math" panose="02040503050406030204" pitchFamily="18" charset="0"/>
                            </a:rPr>
                            <m:t> </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𝐸</m:t>
                              </m:r>
                            </m:sub>
                          </m:sSub>
                          <m:r>
                            <a:rPr lang="en-US" i="0">
                              <a:latin typeface="Cambria Math" panose="02040503050406030204" pitchFamily="18" charset="0"/>
                            </a:rPr>
                            <m:t> </m:t>
                          </m:r>
                        </m:den>
                      </m:f>
                      <m:r>
                        <a:rPr lang="en-US" i="0">
                          <a:latin typeface="Cambria Math" panose="02040503050406030204" pitchFamily="18" charset="0"/>
                        </a:rPr>
                        <m:t>−</m:t>
                      </m:r>
                      <m:r>
                        <a:rPr lang="en-US" i="1">
                          <a:latin typeface="Cambria Math" panose="02040503050406030204" pitchFamily="18" charset="0"/>
                        </a:rPr>
                        <m:t>𝛽</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𝑏</m:t>
                          </m:r>
                        </m:sub>
                      </m:sSub>
                    </m:oMath>
                  </m:oMathPara>
                </a14:m>
                <a:endParaRPr lang="en-US" dirty="0"/>
              </a:p>
            </p:txBody>
          </p:sp>
        </mc:Choice>
        <mc:Fallback>
          <p:sp>
            <p:nvSpPr>
              <p:cNvPr id="3" name="TextBox 2">
                <a:extLst>
                  <a:ext uri="{FF2B5EF4-FFF2-40B4-BE49-F238E27FC236}">
                    <a16:creationId xmlns:a16="http://schemas.microsoft.com/office/drawing/2014/main" id="{59C02C6B-0FA9-ACD3-2BB2-8501EA1DA14A}"/>
                  </a:ext>
                </a:extLst>
              </p:cNvPr>
              <p:cNvSpPr txBox="1">
                <a:spLocks noRot="1" noChangeAspect="1" noMove="1" noResize="1" noEditPoints="1" noAdjustHandles="1" noChangeArrowheads="1" noChangeShapeType="1" noTextEdit="1"/>
              </p:cNvSpPr>
              <p:nvPr/>
            </p:nvSpPr>
            <p:spPr>
              <a:xfrm>
                <a:off x="-884483" y="3803871"/>
                <a:ext cx="4572000" cy="613951"/>
              </a:xfrm>
              <a:prstGeom prst="rect">
                <a:avLst/>
              </a:prstGeom>
              <a:blipFill>
                <a:blip r:embed="rId4"/>
                <a:stretch>
                  <a:fillRect t="-8163"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E87E885-C9FA-0F29-8FAE-56B221AFA3FE}"/>
                  </a:ext>
                </a:extLst>
              </p:cNvPr>
              <p:cNvSpPr txBox="1"/>
              <p:nvPr/>
            </p:nvSpPr>
            <p:spPr>
              <a:xfrm>
                <a:off x="3377992" y="1189132"/>
                <a:ext cx="4046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𝑣</m:t>
                          </m:r>
                        </m:e>
                        <m:sub>
                          <m:r>
                            <a:rPr lang="en-US" i="1">
                              <a:solidFill>
                                <a:schemeClr val="accent6">
                                  <a:lumMod val="75000"/>
                                </a:schemeClr>
                              </a:solidFill>
                              <a:latin typeface="Cambria Math" panose="02040503050406030204" pitchFamily="18" charset="0"/>
                            </a:rPr>
                            <m:t>𝐸</m:t>
                          </m:r>
                        </m:sub>
                      </m:sSub>
                      <m:r>
                        <a:rPr lang="en-US" i="1">
                          <a:solidFill>
                            <a:schemeClr val="accent6">
                              <a:lumMod val="75000"/>
                            </a:schemeClr>
                          </a:solidFill>
                          <a:latin typeface="Cambria Math" panose="02040503050406030204" pitchFamily="18" charset="0"/>
                        </a:rPr>
                        <m:t> </m:t>
                      </m:r>
                    </m:oMath>
                  </m:oMathPara>
                </a14:m>
                <a:endParaRPr lang="en-US" i="1" dirty="0">
                  <a:solidFill>
                    <a:schemeClr val="accent6">
                      <a:lumMod val="75000"/>
                    </a:schemeClr>
                  </a:solidFill>
                  <a:latin typeface="Cambria Math" panose="02040503050406030204" pitchFamily="18" charset="0"/>
                </a:endParaRPr>
              </a:p>
            </p:txBody>
          </p:sp>
        </mc:Choice>
        <mc:Fallback>
          <p:sp>
            <p:nvSpPr>
              <p:cNvPr id="7" name="TextBox 6">
                <a:extLst>
                  <a:ext uri="{FF2B5EF4-FFF2-40B4-BE49-F238E27FC236}">
                    <a16:creationId xmlns:a16="http://schemas.microsoft.com/office/drawing/2014/main" id="{8E87E885-C9FA-0F29-8FAE-56B221AFA3FE}"/>
                  </a:ext>
                </a:extLst>
              </p:cNvPr>
              <p:cNvSpPr txBox="1">
                <a:spLocks noRot="1" noChangeAspect="1" noMove="1" noResize="1" noEditPoints="1" noAdjustHandles="1" noChangeArrowheads="1" noChangeShapeType="1" noTextEdit="1"/>
              </p:cNvSpPr>
              <p:nvPr/>
            </p:nvSpPr>
            <p:spPr>
              <a:xfrm>
                <a:off x="3377992" y="1189132"/>
                <a:ext cx="404648" cy="369332"/>
              </a:xfrm>
              <a:prstGeom prst="rect">
                <a:avLst/>
              </a:prstGeom>
              <a:blipFill>
                <a:blip r:embed="rId5"/>
                <a:stretch>
                  <a:fillRect r="-20588"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A43E384-BAC4-2F6A-98B7-E82B1629BC3F}"/>
                  </a:ext>
                </a:extLst>
              </p:cNvPr>
              <p:cNvSpPr txBox="1"/>
              <p:nvPr/>
            </p:nvSpPr>
            <p:spPr>
              <a:xfrm>
                <a:off x="5420712" y="1171521"/>
                <a:ext cx="4046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𝑣</m:t>
                          </m:r>
                        </m:e>
                        <m:sub>
                          <m:r>
                            <a:rPr lang="en-US" b="0" i="1" smtClean="0">
                              <a:solidFill>
                                <a:schemeClr val="accent6">
                                  <a:lumMod val="75000"/>
                                </a:schemeClr>
                              </a:solidFill>
                              <a:latin typeface="Cambria Math" panose="02040503050406030204" pitchFamily="18" charset="0"/>
                            </a:rPr>
                            <m:t>𝑜</m:t>
                          </m:r>
                        </m:sub>
                      </m:sSub>
                      <m:r>
                        <a:rPr lang="en-US" i="1">
                          <a:solidFill>
                            <a:schemeClr val="accent6">
                              <a:lumMod val="75000"/>
                            </a:schemeClr>
                          </a:solidFill>
                          <a:latin typeface="Cambria Math" panose="02040503050406030204" pitchFamily="18" charset="0"/>
                        </a:rPr>
                        <m:t> </m:t>
                      </m:r>
                    </m:oMath>
                  </m:oMathPara>
                </a14:m>
                <a:endParaRPr lang="en-US" i="1" dirty="0">
                  <a:solidFill>
                    <a:schemeClr val="accent6">
                      <a:lumMod val="75000"/>
                    </a:schemeClr>
                  </a:solidFill>
                  <a:latin typeface="Cambria Math" panose="02040503050406030204" pitchFamily="18" charset="0"/>
                </a:endParaRPr>
              </a:p>
            </p:txBody>
          </p:sp>
        </mc:Choice>
        <mc:Fallback>
          <p:sp>
            <p:nvSpPr>
              <p:cNvPr id="10" name="TextBox 9">
                <a:extLst>
                  <a:ext uri="{FF2B5EF4-FFF2-40B4-BE49-F238E27FC236}">
                    <a16:creationId xmlns:a16="http://schemas.microsoft.com/office/drawing/2014/main" id="{8A43E384-BAC4-2F6A-98B7-E82B1629BC3F}"/>
                  </a:ext>
                </a:extLst>
              </p:cNvPr>
              <p:cNvSpPr txBox="1">
                <a:spLocks noRot="1" noChangeAspect="1" noMove="1" noResize="1" noEditPoints="1" noAdjustHandles="1" noChangeArrowheads="1" noChangeShapeType="1" noTextEdit="1"/>
              </p:cNvSpPr>
              <p:nvPr/>
            </p:nvSpPr>
            <p:spPr>
              <a:xfrm>
                <a:off x="5420712" y="1171521"/>
                <a:ext cx="404648" cy="369332"/>
              </a:xfrm>
              <a:prstGeom prst="rect">
                <a:avLst/>
              </a:prstGeom>
              <a:blipFill>
                <a:blip r:embed="rId6"/>
                <a:stretch>
                  <a:fillRect r="-18182" b="-1666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DF5D4FB3-3620-E3DC-11B6-91B7ED0A1CCA}"/>
              </a:ext>
            </a:extLst>
          </p:cNvPr>
          <p:cNvSpPr txBox="1"/>
          <p:nvPr/>
        </p:nvSpPr>
        <p:spPr>
          <a:xfrm>
            <a:off x="187433" y="3354630"/>
            <a:ext cx="2146742" cy="369332"/>
          </a:xfrm>
          <a:prstGeom prst="rect">
            <a:avLst/>
          </a:prstGeom>
          <a:noFill/>
        </p:spPr>
        <p:txBody>
          <a:bodyPr wrap="none" rtlCol="0">
            <a:spAutoFit/>
          </a:bodyPr>
          <a:lstStyle/>
          <a:p>
            <a:r>
              <a:rPr lang="en-US" sz="1800" dirty="0">
                <a:effectLst/>
                <a:latin typeface="Times New Roman" panose="02020603050405020304" pitchFamily="18" charset="0"/>
                <a:ea typeface="Times New Roman" panose="02020603050405020304" pitchFamily="18" charset="0"/>
              </a:rPr>
              <a:t>The nodal equations:</a:t>
            </a:r>
            <a:endParaRPr lang="en-US" dirty="0"/>
          </a:p>
        </p:txBody>
      </p:sp>
      <p:grpSp>
        <p:nvGrpSpPr>
          <p:cNvPr id="16" name="Group 15">
            <a:extLst>
              <a:ext uri="{FF2B5EF4-FFF2-40B4-BE49-F238E27FC236}">
                <a16:creationId xmlns:a16="http://schemas.microsoft.com/office/drawing/2014/main" id="{AA0B3317-8277-B3C5-1389-DAAF20406771}"/>
              </a:ext>
            </a:extLst>
          </p:cNvPr>
          <p:cNvGrpSpPr/>
          <p:nvPr/>
        </p:nvGrpSpPr>
        <p:grpSpPr>
          <a:xfrm>
            <a:off x="4355011" y="3242772"/>
            <a:ext cx="332280" cy="132480"/>
            <a:chOff x="4355011" y="3242772"/>
            <a:chExt cx="332280" cy="132480"/>
          </a:xfrm>
        </p:grpSpPr>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3285475E-1957-2BA1-41E2-5B5E33655C5E}"/>
                    </a:ext>
                  </a:extLst>
                </p14:cNvPr>
                <p14:cNvContentPartPr/>
                <p14:nvPr/>
              </p14:nvContentPartPr>
              <p14:xfrm>
                <a:off x="4522051" y="3242772"/>
                <a:ext cx="360" cy="114120"/>
              </p14:xfrm>
            </p:contentPart>
          </mc:Choice>
          <mc:Fallback>
            <p:pic>
              <p:nvPicPr>
                <p:cNvPr id="12" name="Ink 11">
                  <a:extLst>
                    <a:ext uri="{FF2B5EF4-FFF2-40B4-BE49-F238E27FC236}">
                      <a16:creationId xmlns:a16="http://schemas.microsoft.com/office/drawing/2014/main" id="{3285475E-1957-2BA1-41E2-5B5E33655C5E}"/>
                    </a:ext>
                  </a:extLst>
                </p:cNvPr>
                <p:cNvPicPr/>
                <p:nvPr/>
              </p:nvPicPr>
              <p:blipFill>
                <a:blip r:embed="rId8"/>
                <a:stretch>
                  <a:fillRect/>
                </a:stretch>
              </p:blipFill>
              <p:spPr>
                <a:xfrm>
                  <a:off x="4504051" y="3224772"/>
                  <a:ext cx="36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FBF8D27E-6910-AF51-4B03-96E24FB76E13}"/>
                    </a:ext>
                  </a:extLst>
                </p14:cNvPr>
                <p14:cNvContentPartPr/>
                <p14:nvPr/>
              </p14:nvContentPartPr>
              <p14:xfrm>
                <a:off x="4355011" y="3369132"/>
                <a:ext cx="332280" cy="6120"/>
              </p14:xfrm>
            </p:contentPart>
          </mc:Choice>
          <mc:Fallback>
            <p:pic>
              <p:nvPicPr>
                <p:cNvPr id="14" name="Ink 13">
                  <a:extLst>
                    <a:ext uri="{FF2B5EF4-FFF2-40B4-BE49-F238E27FC236}">
                      <a16:creationId xmlns:a16="http://schemas.microsoft.com/office/drawing/2014/main" id="{FBF8D27E-6910-AF51-4B03-96E24FB76E13}"/>
                    </a:ext>
                  </a:extLst>
                </p:cNvPr>
                <p:cNvPicPr/>
                <p:nvPr/>
              </p:nvPicPr>
              <p:blipFill>
                <a:blip r:embed="rId10"/>
                <a:stretch>
                  <a:fillRect/>
                </a:stretch>
              </p:blipFill>
              <p:spPr>
                <a:xfrm>
                  <a:off x="4337011" y="3351132"/>
                  <a:ext cx="367920" cy="4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D42F1057-379E-8F78-70EE-2760FD0C377F}"/>
                  </a:ext>
                </a:extLst>
              </p14:cNvPr>
              <p14:cNvContentPartPr/>
              <p14:nvPr/>
            </p14:nvContentPartPr>
            <p14:xfrm>
              <a:off x="4461571" y="3450492"/>
              <a:ext cx="108720" cy="360"/>
            </p14:xfrm>
          </p:contentPart>
        </mc:Choice>
        <mc:Fallback>
          <p:pic>
            <p:nvPicPr>
              <p:cNvPr id="17" name="Ink 16">
                <a:extLst>
                  <a:ext uri="{FF2B5EF4-FFF2-40B4-BE49-F238E27FC236}">
                    <a16:creationId xmlns:a16="http://schemas.microsoft.com/office/drawing/2014/main" id="{D42F1057-379E-8F78-70EE-2760FD0C377F}"/>
                  </a:ext>
                </a:extLst>
              </p:cNvPr>
              <p:cNvPicPr/>
              <p:nvPr/>
            </p:nvPicPr>
            <p:blipFill>
              <a:blip r:embed="rId12"/>
              <a:stretch>
                <a:fillRect/>
              </a:stretch>
            </p:blipFill>
            <p:spPr>
              <a:xfrm>
                <a:off x="4443931" y="3432492"/>
                <a:ext cx="144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Ink 17">
                <a:extLst>
                  <a:ext uri="{FF2B5EF4-FFF2-40B4-BE49-F238E27FC236}">
                    <a16:creationId xmlns:a16="http://schemas.microsoft.com/office/drawing/2014/main" id="{2C7F0231-884C-3853-3C6D-0B35FB2994C3}"/>
                  </a:ext>
                </a:extLst>
              </p14:cNvPr>
              <p14:cNvContentPartPr/>
              <p14:nvPr/>
            </p14:nvContentPartPr>
            <p14:xfrm>
              <a:off x="4533931" y="3530412"/>
              <a:ext cx="360" cy="360"/>
            </p14:xfrm>
          </p:contentPart>
        </mc:Choice>
        <mc:Fallback>
          <p:pic>
            <p:nvPicPr>
              <p:cNvPr id="18" name="Ink 17">
                <a:extLst>
                  <a:ext uri="{FF2B5EF4-FFF2-40B4-BE49-F238E27FC236}">
                    <a16:creationId xmlns:a16="http://schemas.microsoft.com/office/drawing/2014/main" id="{2C7F0231-884C-3853-3C6D-0B35FB2994C3}"/>
                  </a:ext>
                </a:extLst>
              </p:cNvPr>
              <p:cNvPicPr/>
              <p:nvPr/>
            </p:nvPicPr>
            <p:blipFill>
              <a:blip r:embed="rId14"/>
              <a:stretch>
                <a:fillRect/>
              </a:stretch>
            </p:blipFill>
            <p:spPr>
              <a:xfrm>
                <a:off x="4516291" y="3512772"/>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BF7436EC-B447-5B10-9ABB-946E34E0E868}"/>
                  </a:ext>
                </a:extLst>
              </p14:cNvPr>
              <p14:cNvContentPartPr/>
              <p14:nvPr/>
            </p14:nvContentPartPr>
            <p14:xfrm>
              <a:off x="3563731" y="1586412"/>
              <a:ext cx="360" cy="360"/>
            </p14:xfrm>
          </p:contentPart>
        </mc:Choice>
        <mc:Fallback>
          <p:pic>
            <p:nvPicPr>
              <p:cNvPr id="19" name="Ink 18">
                <a:extLst>
                  <a:ext uri="{FF2B5EF4-FFF2-40B4-BE49-F238E27FC236}">
                    <a16:creationId xmlns:a16="http://schemas.microsoft.com/office/drawing/2014/main" id="{BF7436EC-B447-5B10-9ABB-946E34E0E868}"/>
                  </a:ext>
                </a:extLst>
              </p:cNvPr>
              <p:cNvPicPr/>
              <p:nvPr/>
            </p:nvPicPr>
            <p:blipFill>
              <a:blip r:embed="rId16"/>
              <a:stretch>
                <a:fillRect/>
              </a:stretch>
            </p:blipFill>
            <p:spPr>
              <a:xfrm>
                <a:off x="3528091" y="155041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Ink 19">
                <a:extLst>
                  <a:ext uri="{FF2B5EF4-FFF2-40B4-BE49-F238E27FC236}">
                    <a16:creationId xmlns:a16="http://schemas.microsoft.com/office/drawing/2014/main" id="{97F37A1E-CB83-4CE0-3178-BEB4D1429062}"/>
                  </a:ext>
                </a:extLst>
              </p14:cNvPr>
              <p14:cNvContentPartPr/>
              <p14:nvPr/>
            </p14:nvContentPartPr>
            <p14:xfrm>
              <a:off x="3571651" y="3249972"/>
              <a:ext cx="360" cy="360"/>
            </p14:xfrm>
          </p:contentPart>
        </mc:Choice>
        <mc:Fallback>
          <p:pic>
            <p:nvPicPr>
              <p:cNvPr id="20" name="Ink 19">
                <a:extLst>
                  <a:ext uri="{FF2B5EF4-FFF2-40B4-BE49-F238E27FC236}">
                    <a16:creationId xmlns:a16="http://schemas.microsoft.com/office/drawing/2014/main" id="{97F37A1E-CB83-4CE0-3178-BEB4D1429062}"/>
                  </a:ext>
                </a:extLst>
              </p:cNvPr>
              <p:cNvPicPr/>
              <p:nvPr/>
            </p:nvPicPr>
            <p:blipFill>
              <a:blip r:embed="rId16"/>
              <a:stretch>
                <a:fillRect/>
              </a:stretch>
            </p:blipFill>
            <p:spPr>
              <a:xfrm>
                <a:off x="3536011" y="3214332"/>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Ink 20">
                <a:extLst>
                  <a:ext uri="{FF2B5EF4-FFF2-40B4-BE49-F238E27FC236}">
                    <a16:creationId xmlns:a16="http://schemas.microsoft.com/office/drawing/2014/main" id="{C4B091A4-4A19-7F09-74F7-B3A1DA0E2F77}"/>
                  </a:ext>
                </a:extLst>
              </p14:cNvPr>
              <p14:cNvContentPartPr/>
              <p14:nvPr/>
            </p14:nvContentPartPr>
            <p14:xfrm>
              <a:off x="5633731" y="1579212"/>
              <a:ext cx="360" cy="360"/>
            </p14:xfrm>
          </p:contentPart>
        </mc:Choice>
        <mc:Fallback>
          <p:pic>
            <p:nvPicPr>
              <p:cNvPr id="21" name="Ink 20">
                <a:extLst>
                  <a:ext uri="{FF2B5EF4-FFF2-40B4-BE49-F238E27FC236}">
                    <a16:creationId xmlns:a16="http://schemas.microsoft.com/office/drawing/2014/main" id="{C4B091A4-4A19-7F09-74F7-B3A1DA0E2F77}"/>
                  </a:ext>
                </a:extLst>
              </p:cNvPr>
              <p:cNvPicPr/>
              <p:nvPr/>
            </p:nvPicPr>
            <p:blipFill>
              <a:blip r:embed="rId16"/>
              <a:stretch>
                <a:fillRect/>
              </a:stretch>
            </p:blipFill>
            <p:spPr>
              <a:xfrm>
                <a:off x="5597731" y="1543572"/>
                <a:ext cx="72000" cy="72000"/>
              </a:xfrm>
              <a:prstGeom prst="rect">
                <a:avLst/>
              </a:prstGeom>
            </p:spPr>
          </p:pic>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6C23669-01DE-F2E3-CD9B-F439EEE88C9A}"/>
                  </a:ext>
                </a:extLst>
              </p:cNvPr>
              <p:cNvSpPr txBox="1"/>
              <p:nvPr/>
            </p:nvSpPr>
            <p:spPr>
              <a:xfrm>
                <a:off x="-666352" y="4402526"/>
                <a:ext cx="4614040" cy="6139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𝑏</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𝐸</m:t>
                              </m:r>
                            </m:sub>
                          </m:sSub>
                          <m:r>
                            <a:rPr lang="en-US" i="0">
                              <a:latin typeface="Cambria Math" panose="02040503050406030204" pitchFamily="18" charset="0"/>
                            </a:rPr>
                            <m:t> </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𝜋</m:t>
                              </m:r>
                            </m:sub>
                          </m:sSub>
                          <m:r>
                            <a:rPr lang="en-US" i="0">
                              <a:latin typeface="Cambria Math" panose="02040503050406030204" pitchFamily="18" charset="0"/>
                            </a:rPr>
                            <m:t> </m:t>
                          </m:r>
                        </m:den>
                      </m:f>
                    </m:oMath>
                  </m:oMathPara>
                </a14:m>
                <a:endParaRPr lang="en-US" dirty="0"/>
              </a:p>
            </p:txBody>
          </p:sp>
        </mc:Choice>
        <mc:Fallback>
          <p:sp>
            <p:nvSpPr>
              <p:cNvPr id="23" name="TextBox 22">
                <a:extLst>
                  <a:ext uri="{FF2B5EF4-FFF2-40B4-BE49-F238E27FC236}">
                    <a16:creationId xmlns:a16="http://schemas.microsoft.com/office/drawing/2014/main" id="{16C23669-01DE-F2E3-CD9B-F439EEE88C9A}"/>
                  </a:ext>
                </a:extLst>
              </p:cNvPr>
              <p:cNvSpPr txBox="1">
                <a:spLocks noRot="1" noChangeAspect="1" noMove="1" noResize="1" noEditPoints="1" noAdjustHandles="1" noChangeArrowheads="1" noChangeShapeType="1" noTextEdit="1"/>
              </p:cNvSpPr>
              <p:nvPr/>
            </p:nvSpPr>
            <p:spPr>
              <a:xfrm>
                <a:off x="-666352" y="4402526"/>
                <a:ext cx="4614040" cy="613951"/>
              </a:xfrm>
              <a:prstGeom prst="rect">
                <a:avLst/>
              </a:prstGeom>
              <a:blipFill>
                <a:blip r:embed="rId19"/>
                <a:stretch>
                  <a:fillRect t="-8000"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7CC39476-3ECA-4AB8-6544-2E8F1825BACB}"/>
                  </a:ext>
                </a:extLst>
              </p:cNvPr>
              <p:cNvSpPr txBox="1"/>
              <p:nvPr/>
            </p:nvSpPr>
            <p:spPr>
              <a:xfrm>
                <a:off x="-831400" y="5498286"/>
                <a:ext cx="46140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m:t>
                          </m:r>
                        </m:sub>
                      </m:sSub>
                      <m:r>
                        <a:rPr lang="en-US" b="0" i="0" smtClean="0">
                          <a:latin typeface="Cambria Math" panose="02040503050406030204" pitchFamily="18" charset="0"/>
                        </a:rPr>
                        <m:t>=</m:t>
                      </m:r>
                      <m:r>
                        <a:rPr lang="en-US" smtClean="0">
                          <a:latin typeface="Cambria Math" panose="02040503050406030204" pitchFamily="18" charset="0"/>
                        </a:rPr>
                        <m:t>−</m:t>
                      </m:r>
                      <m:r>
                        <a:rPr lang="en-US" i="1">
                          <a:latin typeface="Cambria Math" panose="02040503050406030204" pitchFamily="18" charset="0"/>
                        </a:rPr>
                        <m:t>𝛽</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𝑏</m:t>
                          </m:r>
                        </m:sub>
                      </m:sSub>
                      <m:r>
                        <a:rPr lang="en-US" b="0" i="0" smtClean="0">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num>
                        <m:den>
                          <m:r>
                            <a:rPr lang="en-US">
                              <a:latin typeface="Cambria Math" panose="02040503050406030204" pitchFamily="18" charset="0"/>
                            </a:rPr>
                            <m:t>/</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oMath>
                  </m:oMathPara>
                </a14:m>
                <a:endParaRPr lang="en-US" dirty="0"/>
              </a:p>
            </p:txBody>
          </p:sp>
        </mc:Choice>
        <mc:Fallback>
          <p:sp>
            <p:nvSpPr>
              <p:cNvPr id="25" name="TextBox 24">
                <a:extLst>
                  <a:ext uri="{FF2B5EF4-FFF2-40B4-BE49-F238E27FC236}">
                    <a16:creationId xmlns:a16="http://schemas.microsoft.com/office/drawing/2014/main" id="{7CC39476-3ECA-4AB8-6544-2E8F1825BACB}"/>
                  </a:ext>
                </a:extLst>
              </p:cNvPr>
              <p:cNvSpPr txBox="1">
                <a:spLocks noRot="1" noChangeAspect="1" noMove="1" noResize="1" noEditPoints="1" noAdjustHandles="1" noChangeArrowheads="1" noChangeShapeType="1" noTextEdit="1"/>
              </p:cNvSpPr>
              <p:nvPr/>
            </p:nvSpPr>
            <p:spPr>
              <a:xfrm>
                <a:off x="-831400" y="5498286"/>
                <a:ext cx="4614040" cy="369332"/>
              </a:xfrm>
              <a:prstGeom prst="rect">
                <a:avLst/>
              </a:prstGeom>
              <a:blipFill>
                <a:blip r:embed="rId20"/>
                <a:stretch>
                  <a:fillRect t="-106452" b="-1612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7E5AFFBD-ABE3-2497-69BD-D5AF0329029A}"/>
                  </a:ext>
                </a:extLst>
              </p:cNvPr>
              <p:cNvSpPr txBox="1"/>
              <p:nvPr/>
            </p:nvSpPr>
            <p:spPr>
              <a:xfrm>
                <a:off x="187433" y="4922769"/>
                <a:ext cx="4614040" cy="369332"/>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Applying KCL at </a:t>
                </a:r>
                <a14:m>
                  <m:oMath xmlns:m="http://schemas.openxmlformats.org/officeDocument/2006/math">
                    <m:sSub>
                      <m:sSubPr>
                        <m:ctrlP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t>𝑜</m:t>
                        </m:r>
                      </m:sub>
                    </m:sSub>
                  </m:oMath>
                </a14:m>
                <a:r>
                  <a:rPr lang="en-US" sz="1800" dirty="0">
                    <a:solidFill>
                      <a:srgbClr val="1A1A1A"/>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Choice>
        <mc:Fallback>
          <p:sp>
            <p:nvSpPr>
              <p:cNvPr id="27" name="TextBox 26">
                <a:extLst>
                  <a:ext uri="{FF2B5EF4-FFF2-40B4-BE49-F238E27FC236}">
                    <a16:creationId xmlns:a16="http://schemas.microsoft.com/office/drawing/2014/main" id="{7E5AFFBD-ABE3-2497-69BD-D5AF0329029A}"/>
                  </a:ext>
                </a:extLst>
              </p:cNvPr>
              <p:cNvSpPr txBox="1">
                <a:spLocks noRot="1" noChangeAspect="1" noMove="1" noResize="1" noEditPoints="1" noAdjustHandles="1" noChangeArrowheads="1" noChangeShapeType="1" noTextEdit="1"/>
              </p:cNvSpPr>
              <p:nvPr/>
            </p:nvSpPr>
            <p:spPr>
              <a:xfrm>
                <a:off x="187433" y="4922769"/>
                <a:ext cx="4614040" cy="369332"/>
              </a:xfrm>
              <a:prstGeom prst="rect">
                <a:avLst/>
              </a:prstGeom>
              <a:blipFill>
                <a:blip r:embed="rId21"/>
                <a:stretch>
                  <a:fillRect l="-1096" t="-6667" b="-2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8CDEE59C-5EB3-11D4-1528-5CCEE0FD087B}"/>
                  </a:ext>
                </a:extLst>
              </p:cNvPr>
              <p:cNvSpPr txBox="1"/>
              <p:nvPr/>
            </p:nvSpPr>
            <p:spPr>
              <a:xfrm>
                <a:off x="2755466" y="4293074"/>
                <a:ext cx="6201101" cy="7234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num>
                        <m:den>
                          <m:d>
                            <m:dPr>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e>
                          </m:d>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𝛽</m:t>
                                  </m:r>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𝐸</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𝜋</m:t>
                                  </m:r>
                                </m:sub>
                              </m:sSub>
                            </m:e>
                          </m:d>
                        </m:den>
                      </m:f>
                      <m:r>
                        <a:rPr lang="en-US" i="1">
                          <a:latin typeface="Cambria Math" panose="02040503050406030204" pitchFamily="18" charset="0"/>
                        </a:rPr>
                        <m:t>𝛽</m:t>
                      </m:r>
                    </m:oMath>
                  </m:oMathPara>
                </a14:m>
                <a:endParaRPr lang="en-US" dirty="0"/>
              </a:p>
            </p:txBody>
          </p:sp>
        </mc:Choice>
        <mc:Fallback>
          <p:sp>
            <p:nvSpPr>
              <p:cNvPr id="29" name="TextBox 28">
                <a:extLst>
                  <a:ext uri="{FF2B5EF4-FFF2-40B4-BE49-F238E27FC236}">
                    <a16:creationId xmlns:a16="http://schemas.microsoft.com/office/drawing/2014/main" id="{8CDEE59C-5EB3-11D4-1528-5CCEE0FD087B}"/>
                  </a:ext>
                </a:extLst>
              </p:cNvPr>
              <p:cNvSpPr txBox="1">
                <a:spLocks noRot="1" noChangeAspect="1" noMove="1" noResize="1" noEditPoints="1" noAdjustHandles="1" noChangeArrowheads="1" noChangeShapeType="1" noTextEdit="1"/>
              </p:cNvSpPr>
              <p:nvPr/>
            </p:nvSpPr>
            <p:spPr>
              <a:xfrm>
                <a:off x="2755466" y="4293074"/>
                <a:ext cx="6201101" cy="723403"/>
              </a:xfrm>
              <a:prstGeom prst="rect">
                <a:avLst/>
              </a:prstGeom>
              <a:blipFill>
                <a:blip r:embed="rId22"/>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9E956C5C-D7CA-B199-98C4-45C05D372E1E}"/>
              </a:ext>
            </a:extLst>
          </p:cNvPr>
          <p:cNvSpPr txBox="1"/>
          <p:nvPr/>
        </p:nvSpPr>
        <p:spPr>
          <a:xfrm>
            <a:off x="3649204" y="3777518"/>
            <a:ext cx="5023944" cy="369332"/>
          </a:xfrm>
          <a:prstGeom prst="rect">
            <a:avLst/>
          </a:prstGeom>
          <a:noFill/>
        </p:spPr>
        <p:txBody>
          <a:bodyPr wrap="square">
            <a:spAutoFit/>
          </a:bodyPr>
          <a:lstStyle/>
          <a:p>
            <a:r>
              <a:rPr lang="en-US" sz="1800" dirty="0">
                <a:solidFill>
                  <a:srgbClr val="1A1A1A"/>
                </a:solidFill>
                <a:effectLst/>
                <a:latin typeface="Times New Roman" panose="02020603050405020304" pitchFamily="18" charset="0"/>
                <a:ea typeface="MS Mincho" panose="02020609040205080304" pitchFamily="49" charset="-128"/>
              </a:rPr>
              <a:t>Solving for the voltage gain,</a:t>
            </a:r>
            <a:endParaRPr lang="en-US" dirty="0"/>
          </a:p>
        </p:txBody>
      </p:sp>
      <mc:AlternateContent xmlns:mc="http://schemas.openxmlformats.org/markup-compatibility/2006">
        <mc:Choice xmlns:p14="http://schemas.microsoft.com/office/powerpoint/2010/main" Requires="p14">
          <p:contentPart p14:bwMode="auto" r:id="rId23">
            <p14:nvContentPartPr>
              <p14:cNvPr id="32" name="Ink 31">
                <a:extLst>
                  <a:ext uri="{FF2B5EF4-FFF2-40B4-BE49-F238E27FC236}">
                    <a16:creationId xmlns:a16="http://schemas.microsoft.com/office/drawing/2014/main" id="{AA63B090-62B1-F900-30BF-82FF292E19F2}"/>
                  </a:ext>
                </a:extLst>
              </p14:cNvPr>
              <p14:cNvContentPartPr/>
              <p14:nvPr/>
            </p14:nvContentPartPr>
            <p14:xfrm>
              <a:off x="4527451" y="3243132"/>
              <a:ext cx="360" cy="360"/>
            </p14:xfrm>
          </p:contentPart>
        </mc:Choice>
        <mc:Fallback>
          <p:pic>
            <p:nvPicPr>
              <p:cNvPr id="32" name="Ink 31">
                <a:extLst>
                  <a:ext uri="{FF2B5EF4-FFF2-40B4-BE49-F238E27FC236}">
                    <a16:creationId xmlns:a16="http://schemas.microsoft.com/office/drawing/2014/main" id="{AA63B090-62B1-F900-30BF-82FF292E19F2}"/>
                  </a:ext>
                </a:extLst>
              </p:cNvPr>
              <p:cNvPicPr/>
              <p:nvPr/>
            </p:nvPicPr>
            <p:blipFill>
              <a:blip r:embed="rId16"/>
              <a:stretch>
                <a:fillRect/>
              </a:stretch>
            </p:blipFill>
            <p:spPr>
              <a:xfrm>
                <a:off x="4491811" y="3207492"/>
                <a:ext cx="72000" cy="72000"/>
              </a:xfrm>
              <a:prstGeom prst="rect">
                <a:avLst/>
              </a:prstGeom>
            </p:spPr>
          </p:pic>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C620A32D-1D70-9EC4-DA9A-2378958CD7EE}"/>
                  </a:ext>
                </a:extLst>
              </p:cNvPr>
              <p:cNvSpPr txBox="1"/>
              <p:nvPr/>
            </p:nvSpPr>
            <p:spPr>
              <a:xfrm>
                <a:off x="2005913" y="1569856"/>
                <a:ext cx="63933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𝑏</m:t>
                          </m:r>
                        </m:sub>
                      </m:sSub>
                    </m:oMath>
                  </m:oMathPara>
                </a14:m>
                <a:endParaRPr lang="en-US" dirty="0"/>
              </a:p>
            </p:txBody>
          </p:sp>
        </mc:Choice>
        <mc:Fallback>
          <p:sp>
            <p:nvSpPr>
              <p:cNvPr id="34" name="TextBox 33">
                <a:extLst>
                  <a:ext uri="{FF2B5EF4-FFF2-40B4-BE49-F238E27FC236}">
                    <a16:creationId xmlns:a16="http://schemas.microsoft.com/office/drawing/2014/main" id="{C620A32D-1D70-9EC4-DA9A-2378958CD7EE}"/>
                  </a:ext>
                </a:extLst>
              </p:cNvPr>
              <p:cNvSpPr txBox="1">
                <a:spLocks noRot="1" noChangeAspect="1" noMove="1" noResize="1" noEditPoints="1" noAdjustHandles="1" noChangeArrowheads="1" noChangeShapeType="1" noTextEdit="1"/>
              </p:cNvSpPr>
              <p:nvPr/>
            </p:nvSpPr>
            <p:spPr>
              <a:xfrm>
                <a:off x="2005913" y="1569856"/>
                <a:ext cx="639331"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25">
            <p14:nvContentPartPr>
              <p14:cNvPr id="35" name="Ink 34">
                <a:extLst>
                  <a:ext uri="{FF2B5EF4-FFF2-40B4-BE49-F238E27FC236}">
                    <a16:creationId xmlns:a16="http://schemas.microsoft.com/office/drawing/2014/main" id="{D12B1FDA-AD7F-93E1-6546-344502B87FF4}"/>
                  </a:ext>
                </a:extLst>
              </p14:cNvPr>
              <p14:cNvContentPartPr/>
              <p14:nvPr/>
            </p14:nvContentPartPr>
            <p14:xfrm>
              <a:off x="1983331" y="1241172"/>
              <a:ext cx="120960" cy="106200"/>
            </p14:xfrm>
          </p:contentPart>
        </mc:Choice>
        <mc:Fallback>
          <p:pic>
            <p:nvPicPr>
              <p:cNvPr id="35" name="Ink 34">
                <a:extLst>
                  <a:ext uri="{FF2B5EF4-FFF2-40B4-BE49-F238E27FC236}">
                    <a16:creationId xmlns:a16="http://schemas.microsoft.com/office/drawing/2014/main" id="{D12B1FDA-AD7F-93E1-6546-344502B87FF4}"/>
                  </a:ext>
                </a:extLst>
              </p:cNvPr>
              <p:cNvPicPr/>
              <p:nvPr/>
            </p:nvPicPr>
            <p:blipFill>
              <a:blip r:embed="rId26"/>
              <a:stretch>
                <a:fillRect/>
              </a:stretch>
            </p:blipFill>
            <p:spPr>
              <a:xfrm>
                <a:off x="1920331" y="1178172"/>
                <a:ext cx="246600" cy="231840"/>
              </a:xfrm>
              <a:prstGeom prst="rect">
                <a:avLst/>
              </a:prstGeom>
            </p:spPr>
          </p:pic>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8791E58-A28A-20F7-1E73-C550757C340A}"/>
                  </a:ext>
                </a:extLst>
              </p:cNvPr>
              <p:cNvSpPr txBox="1"/>
              <p:nvPr/>
            </p:nvSpPr>
            <p:spPr>
              <a:xfrm>
                <a:off x="1803589" y="1184388"/>
                <a:ext cx="4046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𝑣</m:t>
                          </m:r>
                        </m:e>
                        <m:sub>
                          <m:r>
                            <a:rPr lang="en-US" b="0" i="1" smtClean="0">
                              <a:solidFill>
                                <a:schemeClr val="accent6">
                                  <a:lumMod val="75000"/>
                                </a:schemeClr>
                              </a:solidFill>
                              <a:latin typeface="Cambria Math" panose="02040503050406030204" pitchFamily="18" charset="0"/>
                            </a:rPr>
                            <m:t>𝑆</m:t>
                          </m:r>
                        </m:sub>
                      </m:sSub>
                      <m:r>
                        <a:rPr lang="en-US" i="0">
                          <a:solidFill>
                            <a:schemeClr val="accent6">
                              <a:lumMod val="75000"/>
                            </a:schemeClr>
                          </a:solidFill>
                          <a:latin typeface="Cambria Math" panose="02040503050406030204" pitchFamily="18" charset="0"/>
                        </a:rPr>
                        <m:t> </m:t>
                      </m:r>
                    </m:oMath>
                  </m:oMathPara>
                </a14:m>
                <a:endParaRPr lang="en-US" dirty="0"/>
              </a:p>
            </p:txBody>
          </p:sp>
        </mc:Choice>
        <mc:Fallback>
          <p:sp>
            <p:nvSpPr>
              <p:cNvPr id="8" name="TextBox 7">
                <a:extLst>
                  <a:ext uri="{FF2B5EF4-FFF2-40B4-BE49-F238E27FC236}">
                    <a16:creationId xmlns:a16="http://schemas.microsoft.com/office/drawing/2014/main" id="{F8791E58-A28A-20F7-1E73-C550757C340A}"/>
                  </a:ext>
                </a:extLst>
              </p:cNvPr>
              <p:cNvSpPr txBox="1">
                <a:spLocks noRot="1" noChangeAspect="1" noMove="1" noResize="1" noEditPoints="1" noAdjustHandles="1" noChangeArrowheads="1" noChangeShapeType="1" noTextEdit="1"/>
              </p:cNvSpPr>
              <p:nvPr/>
            </p:nvSpPr>
            <p:spPr>
              <a:xfrm>
                <a:off x="1803589" y="1184388"/>
                <a:ext cx="404648" cy="369332"/>
              </a:xfrm>
              <a:prstGeom prst="rect">
                <a:avLst/>
              </a:prstGeom>
              <a:blipFill>
                <a:blip r:embed="rId27"/>
                <a:stretch>
                  <a:fillRect r="-18750" b="-1666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28">
            <p14:nvContentPartPr>
              <p14:cNvPr id="36" name="Ink 35">
                <a:extLst>
                  <a:ext uri="{FF2B5EF4-FFF2-40B4-BE49-F238E27FC236}">
                    <a16:creationId xmlns:a16="http://schemas.microsoft.com/office/drawing/2014/main" id="{A2252D92-A91C-C07E-6949-7040886CAC87}"/>
                  </a:ext>
                </a:extLst>
              </p14:cNvPr>
              <p14:cNvContentPartPr/>
              <p14:nvPr/>
            </p14:nvContentPartPr>
            <p14:xfrm>
              <a:off x="2056051" y="1584612"/>
              <a:ext cx="360" cy="360"/>
            </p14:xfrm>
          </p:contentPart>
        </mc:Choice>
        <mc:Fallback>
          <p:pic>
            <p:nvPicPr>
              <p:cNvPr id="36" name="Ink 35">
                <a:extLst>
                  <a:ext uri="{FF2B5EF4-FFF2-40B4-BE49-F238E27FC236}">
                    <a16:creationId xmlns:a16="http://schemas.microsoft.com/office/drawing/2014/main" id="{A2252D92-A91C-C07E-6949-7040886CAC87}"/>
                  </a:ext>
                </a:extLst>
              </p:cNvPr>
              <p:cNvPicPr/>
              <p:nvPr/>
            </p:nvPicPr>
            <p:blipFill>
              <a:blip r:embed="rId16"/>
              <a:stretch>
                <a:fillRect/>
              </a:stretch>
            </p:blipFill>
            <p:spPr>
              <a:xfrm>
                <a:off x="2020411" y="1548972"/>
                <a:ext cx="72000" cy="72000"/>
              </a:xfrm>
              <a:prstGeom prst="rect">
                <a:avLst/>
              </a:prstGeom>
            </p:spPr>
          </p:pic>
        </mc:Fallback>
      </mc:AlternateContent>
      <p:sp>
        <p:nvSpPr>
          <p:cNvPr id="38" name="TextBox 37">
            <a:extLst>
              <a:ext uri="{FF2B5EF4-FFF2-40B4-BE49-F238E27FC236}">
                <a16:creationId xmlns:a16="http://schemas.microsoft.com/office/drawing/2014/main" id="{787EAA85-83AB-50CA-D428-9E7246CFD071}"/>
              </a:ext>
            </a:extLst>
          </p:cNvPr>
          <p:cNvSpPr txBox="1"/>
          <p:nvPr/>
        </p:nvSpPr>
        <p:spPr>
          <a:xfrm>
            <a:off x="3687517" y="4978035"/>
            <a:ext cx="5013434" cy="369332"/>
          </a:xfrm>
          <a:prstGeom prst="rect">
            <a:avLst/>
          </a:prstGeom>
          <a:noFill/>
        </p:spPr>
        <p:txBody>
          <a:bodyPr wrap="square">
            <a:spAutoFit/>
          </a:bodyPr>
          <a:lstStyle/>
          <a:p>
            <a:pPr marL="0" marR="0" algn="just">
              <a:spcBef>
                <a:spcPts val="0"/>
              </a:spcBef>
              <a:spcAft>
                <a:spcPts val="0"/>
              </a:spcAft>
            </a:pPr>
            <a:r>
              <a:rPr lang="en-US" dirty="0">
                <a:latin typeface="Times New Roman" panose="02020603050405020304" pitchFamily="18" charset="0"/>
                <a:ea typeface="MS Mincho" panose="02020609040205080304" pitchFamily="49" charset="-128"/>
                <a:cs typeface="Times New Roman" panose="02020603050405020304" pitchFamily="18" charset="0"/>
              </a:rPr>
              <a:t>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he power gain is given by,</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4F3B6F71-3A54-4C45-AF58-438530A38747}"/>
                  </a:ext>
                </a:extLst>
              </p:cNvPr>
              <p:cNvSpPr txBox="1"/>
              <p:nvPr/>
            </p:nvSpPr>
            <p:spPr>
              <a:xfrm>
                <a:off x="-462906" y="250762"/>
                <a:ext cx="5013434" cy="676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d>
                            <m:dPr>
                              <m:ctrlPr>
                                <a:rPr lang="en-US" i="1">
                                  <a:solidFill>
                                    <a:srgbClr val="836967"/>
                                  </a:solidFill>
                                  <a:latin typeface="Cambria Math" panose="02040503050406030204" pitchFamily="18" charset="0"/>
                                </a:rPr>
                              </m:ctrlPr>
                            </m:dPr>
                            <m:e>
                              <m:f>
                                <m:fPr>
                                  <m:type m:val="lin"/>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num>
                                <m:den>
                                  <m:r>
                                    <a:rPr lang="en-US" i="0">
                                      <a:latin typeface="Cambria Math" panose="02040503050406030204" pitchFamily="18" charset="0"/>
                                    </a:rPr>
                                    <m:t>/</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e>
                          </m:d>
                          <m:r>
                            <a:rPr lang="en-US" i="1">
                              <a:latin typeface="Cambria Math" panose="02040503050406030204" pitchFamily="18" charset="0"/>
                            </a:rPr>
                            <m:t>𝛽</m:t>
                          </m:r>
                        </m:num>
                        <m:den>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𝛽</m:t>
                              </m:r>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𝐸</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𝜋</m:t>
                              </m:r>
                            </m:sub>
                          </m:sSub>
                          <m:r>
                            <a:rPr lang="en-US" i="0">
                              <a:latin typeface="Cambria Math" panose="02040503050406030204" pitchFamily="18" charset="0"/>
                            </a:rPr>
                            <m:t> </m:t>
                          </m:r>
                        </m:den>
                      </m:f>
                    </m:oMath>
                  </m:oMathPara>
                </a14:m>
                <a:endParaRPr lang="en-US" dirty="0"/>
              </a:p>
            </p:txBody>
          </p:sp>
        </mc:Choice>
        <mc:Fallback>
          <p:sp>
            <p:nvSpPr>
              <p:cNvPr id="42" name="TextBox 41">
                <a:extLst>
                  <a:ext uri="{FF2B5EF4-FFF2-40B4-BE49-F238E27FC236}">
                    <a16:creationId xmlns:a16="http://schemas.microsoft.com/office/drawing/2014/main" id="{4F3B6F71-3A54-4C45-AF58-438530A38747}"/>
                  </a:ext>
                </a:extLst>
              </p:cNvPr>
              <p:cNvSpPr txBox="1">
                <a:spLocks noRot="1" noChangeAspect="1" noMove="1" noResize="1" noEditPoints="1" noAdjustHandles="1" noChangeArrowheads="1" noChangeShapeType="1" noTextEdit="1"/>
              </p:cNvSpPr>
              <p:nvPr/>
            </p:nvSpPr>
            <p:spPr>
              <a:xfrm>
                <a:off x="-462906" y="250762"/>
                <a:ext cx="5013434" cy="676660"/>
              </a:xfrm>
              <a:prstGeom prst="rect">
                <a:avLst/>
              </a:prstGeom>
              <a:blipFill>
                <a:blip r:embed="rId29"/>
                <a:stretch>
                  <a:fillRect t="-62963"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5BB9E215-9BF6-E437-6F4E-606B02A3414B}"/>
                  </a:ext>
                </a:extLst>
              </p:cNvPr>
              <p:cNvSpPr txBox="1"/>
              <p:nvPr/>
            </p:nvSpPr>
            <p:spPr>
              <a:xfrm>
                <a:off x="3024062" y="5466126"/>
                <a:ext cx="5013434" cy="9113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𝑃</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𝑜</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𝑖𝑛</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den>
                      </m:f>
                      <m:f>
                        <m:fPr>
                          <m:ctrlPr>
                            <a:rPr lang="en-US" i="1">
                              <a:solidFill>
                                <a:srgbClr val="836967"/>
                              </a:solidFill>
                              <a:latin typeface="Cambria Math" panose="02040503050406030204" pitchFamily="18" charset="0"/>
                            </a:rPr>
                          </m:ctrlPr>
                        </m:fPr>
                        <m:num>
                          <m:r>
                            <a:rPr lang="en-US" b="0" i="1" smtClean="0">
                              <a:solidFill>
                                <a:srgbClr val="836967"/>
                              </a:solidFill>
                              <a:latin typeface="Cambria Math" panose="02040503050406030204" pitchFamily="18" charset="0"/>
                            </a:rPr>
                            <m:t>1</m:t>
                          </m:r>
                        </m:num>
                        <m:den>
                          <m:f>
                            <m:fPr>
                              <m:ctrlPr>
                                <a:rPr lang="en-US" i="1">
                                  <a:solidFill>
                                    <a:srgbClr val="836967"/>
                                  </a:solidFill>
                                  <a:latin typeface="Cambria Math" panose="02040503050406030204" pitchFamily="18" charset="0"/>
                                </a:rPr>
                              </m:ctrlPr>
                            </m:fPr>
                            <m:num>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num>
                                <m:den>
                                  <m:r>
                                    <a:rPr lang="en-US" i="0">
                                      <a:latin typeface="Cambria Math" panose="02040503050406030204" pitchFamily="18" charset="0"/>
                                    </a:rPr>
                                    <m:t>/</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num>
                            <m:den>
                              <m:f>
                                <m:fPr>
                                  <m:type m:val="lin"/>
                                  <m:ctrlPr>
                                    <a:rPr lang="en-US" i="1">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num>
                                <m:den>
                                  <m:r>
                                    <a:rPr lang="en-US" i="0">
                                      <a:latin typeface="Cambria Math" panose="02040503050406030204" pitchFamily="18" charset="0"/>
                                    </a:rPr>
                                    <m:t>/</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den>
                          </m:f>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sub>
                          </m:sSub>
                        </m:den>
                      </m:f>
                    </m:oMath>
                  </m:oMathPara>
                </a14:m>
                <a:endParaRPr lang="en-US" dirty="0"/>
              </a:p>
            </p:txBody>
          </p:sp>
        </mc:Choice>
        <mc:Fallback>
          <p:sp>
            <p:nvSpPr>
              <p:cNvPr id="43" name="TextBox 42">
                <a:extLst>
                  <a:ext uri="{FF2B5EF4-FFF2-40B4-BE49-F238E27FC236}">
                    <a16:creationId xmlns:a16="http://schemas.microsoft.com/office/drawing/2014/main" id="{5BB9E215-9BF6-E437-6F4E-606B02A3414B}"/>
                  </a:ext>
                </a:extLst>
              </p:cNvPr>
              <p:cNvSpPr txBox="1">
                <a:spLocks noRot="1" noChangeAspect="1" noMove="1" noResize="1" noEditPoints="1" noAdjustHandles="1" noChangeArrowheads="1" noChangeShapeType="1" noTextEdit="1"/>
              </p:cNvSpPr>
              <p:nvPr/>
            </p:nvSpPr>
            <p:spPr>
              <a:xfrm>
                <a:off x="3024062" y="5466126"/>
                <a:ext cx="5013434" cy="911340"/>
              </a:xfrm>
              <a:prstGeom prst="rect">
                <a:avLst/>
              </a:prstGeom>
              <a:blipFill>
                <a:blip r:embed="rId30"/>
                <a:stretch>
                  <a:fillRect t="-15068" b="-67123"/>
                </a:stretch>
              </a:blipFill>
            </p:spPr>
            <p:txBody>
              <a:bodyPr/>
              <a:lstStyle/>
              <a:p>
                <a:r>
                  <a:rPr lang="en-US">
                    <a:noFill/>
                  </a:rPr>
                  <a:t> </a:t>
                </a:r>
              </a:p>
            </p:txBody>
          </p:sp>
        </mc:Fallback>
      </mc:AlternateContent>
    </p:spTree>
    <p:extLst>
      <p:ext uri="{BB962C8B-B14F-4D97-AF65-F5344CB8AC3E}">
        <p14:creationId xmlns:p14="http://schemas.microsoft.com/office/powerpoint/2010/main" val="378160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schematic&#10;&#10;Description automatically generated">
            <a:extLst>
              <a:ext uri="{FF2B5EF4-FFF2-40B4-BE49-F238E27FC236}">
                <a16:creationId xmlns:a16="http://schemas.microsoft.com/office/drawing/2014/main" id="{075AD4CD-B39A-CB9C-5B79-39E912407A78}"/>
              </a:ext>
            </a:extLst>
          </p:cNvPr>
          <p:cNvPicPr>
            <a:picLocks noChangeAspect="1"/>
          </p:cNvPicPr>
          <p:nvPr/>
        </p:nvPicPr>
        <p:blipFill>
          <a:blip r:embed="rId3"/>
          <a:stretch>
            <a:fillRect/>
          </a:stretch>
        </p:blipFill>
        <p:spPr>
          <a:xfrm>
            <a:off x="2613798" y="1750496"/>
            <a:ext cx="3916404" cy="2405016"/>
          </a:xfrm>
          <a:prstGeom prst="rect">
            <a:avLst/>
          </a:prstGeom>
        </p:spPr>
      </p:pic>
      <p:sp>
        <p:nvSpPr>
          <p:cNvPr id="9" name="TextBox 72"/>
          <p:cNvSpPr txBox="1">
            <a:spLocks noChangeArrowheads="1"/>
          </p:cNvSpPr>
          <p:nvPr/>
        </p:nvSpPr>
        <p:spPr bwMode="auto">
          <a:xfrm>
            <a:off x="179186" y="9728"/>
            <a:ext cx="384502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2000" dirty="0">
                <a:solidFill>
                  <a:srgbClr val="FF0000"/>
                </a:solidFill>
              </a:rPr>
              <a:t>Example : BJT Voltage Amplifier</a:t>
            </a:r>
          </a:p>
        </p:txBody>
      </p:sp>
      <p:pic>
        <p:nvPicPr>
          <p:cNvPr id="44" name="Picture 43" descr="A graph of a function&#10;&#10;Description automatically generated">
            <a:extLst>
              <a:ext uri="{FF2B5EF4-FFF2-40B4-BE49-F238E27FC236}">
                <a16:creationId xmlns:a16="http://schemas.microsoft.com/office/drawing/2014/main" id="{ADDD9EF9-D986-FC38-6E3F-CBEA513154F2}"/>
              </a:ext>
            </a:extLst>
          </p:cNvPr>
          <p:cNvPicPr>
            <a:picLocks noChangeAspect="1"/>
          </p:cNvPicPr>
          <p:nvPr/>
        </p:nvPicPr>
        <p:blipFill>
          <a:blip r:embed="rId4"/>
          <a:stretch>
            <a:fillRect/>
          </a:stretch>
        </p:blipFill>
        <p:spPr>
          <a:xfrm>
            <a:off x="6740464" y="2295308"/>
            <a:ext cx="1373522" cy="1504815"/>
          </a:xfrm>
          <a:prstGeom prst="rect">
            <a:avLst/>
          </a:prstGeom>
        </p:spPr>
      </p:pic>
      <p:pic>
        <p:nvPicPr>
          <p:cNvPr id="43" name="Picture 42" descr="A black line with a black line&#10;&#10;Description automatically generated">
            <a:extLst>
              <a:ext uri="{FF2B5EF4-FFF2-40B4-BE49-F238E27FC236}">
                <a16:creationId xmlns:a16="http://schemas.microsoft.com/office/drawing/2014/main" id="{CDFCEFC9-764F-F8FD-D908-99B8451DDB7F}"/>
              </a:ext>
            </a:extLst>
          </p:cNvPr>
          <p:cNvPicPr>
            <a:picLocks noChangeAspect="1"/>
          </p:cNvPicPr>
          <p:nvPr/>
        </p:nvPicPr>
        <p:blipFill>
          <a:blip r:embed="rId5"/>
          <a:stretch>
            <a:fillRect/>
          </a:stretch>
        </p:blipFill>
        <p:spPr>
          <a:xfrm>
            <a:off x="1758168" y="2894266"/>
            <a:ext cx="855630" cy="373489"/>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C33BA24-4E7F-E0A7-D4E4-53002C1C2817}"/>
                  </a:ext>
                </a:extLst>
              </p:cNvPr>
              <p:cNvSpPr txBox="1"/>
              <p:nvPr/>
            </p:nvSpPr>
            <p:spPr>
              <a:xfrm>
                <a:off x="179186" y="545756"/>
                <a:ext cx="8785628" cy="923330"/>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Let us consider specific voltage amplifier driven by an input audio signal of  </a:t>
                </a:r>
                <a14:m>
                  <m:oMath xmlns:m="http://schemas.openxmlformats.org/officeDocument/2006/math">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𝑠</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=10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𝑚𝑉</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to a speaker whose load resistance is </a:t>
                </a:r>
                <a14:m>
                  <m:oMath xmlns:m="http://schemas.openxmlformats.org/officeDocument/2006/math">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𝑅</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𝐿</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=2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𝛺</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Assume the rest of the amplifier parameters are given by, </a:t>
                </a:r>
                <a14:m>
                  <m:oMath xmlns:m="http://schemas.openxmlformats.org/officeDocument/2006/math">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𝑅</m:t>
                        </m:r>
                      </m:e>
                      <m:sub>
                        <m:r>
                          <a:rPr lang="en-US" sz="1800">
                            <a:effectLst/>
                            <a:latin typeface="Cambria Math" panose="02040503050406030204" pitchFamily="18" charset="0"/>
                            <a:ea typeface="MS Mincho" panose="02020609040205080304" pitchFamily="49" charset="-128"/>
                            <a:cs typeface="Times New Roman" panose="02020603050405020304" pitchFamily="18" charset="0"/>
                          </a:rPr>
                          <m:t>1</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=25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𝛺</m:t>
                    </m:r>
                    <m:r>
                      <a:rPr lang="en-US" sz="1800">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𝑅</m:t>
                        </m:r>
                      </m:e>
                      <m:sub>
                        <m:r>
                          <a:rPr lang="en-US" sz="1800">
                            <a:effectLst/>
                            <a:latin typeface="Cambria Math" panose="02040503050406030204" pitchFamily="18" charset="0"/>
                            <a:ea typeface="MS Mincho" panose="02020609040205080304" pitchFamily="49" charset="-128"/>
                            <a:cs typeface="Times New Roman" panose="02020603050405020304" pitchFamily="18" charset="0"/>
                          </a:rPr>
                          <m:t>2</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=15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𝛺</m:t>
                    </m:r>
                    <m:r>
                      <a:rPr lang="en-US" sz="1800">
                        <a:effectLst/>
                        <a:latin typeface="Cambria Math" panose="02040503050406030204" pitchFamily="18" charset="0"/>
                        <a:ea typeface="MS Mincho" panose="02020609040205080304" pitchFamily="49" charset="-128"/>
                        <a:cs typeface="Times New Roman" panose="02020603050405020304" pitchFamily="18" charset="0"/>
                      </a:rPr>
                      <m:t>,</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𝑅</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𝐸</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=0.</m:t>
                    </m:r>
                    <m:r>
                      <a:rPr lang="en-US" sz="1800" b="0" i="0" smtClean="0">
                        <a:effectLst/>
                        <a:latin typeface="Cambria Math" panose="02040503050406030204" pitchFamily="18" charset="0"/>
                        <a:ea typeface="MS Mincho" panose="02020609040205080304" pitchFamily="49" charset="-128"/>
                        <a:cs typeface="Times New Roman" panose="02020603050405020304" pitchFamily="18" charset="0"/>
                      </a:rPr>
                      <m:t>1</m:t>
                    </m:r>
                    <m:r>
                      <a:rPr lang="en-US" sz="1800">
                        <a:effectLst/>
                        <a:latin typeface="Cambria Math" panose="02040503050406030204" pitchFamily="18" charset="0"/>
                        <a:ea typeface="MS Mincho" panose="02020609040205080304" pitchFamily="49" charset="-128"/>
                        <a:cs typeface="Times New Roman" panose="02020603050405020304" pitchFamily="18" charset="0"/>
                      </a:rPr>
                      <m:t>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𝛺</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14:m>
                  <m:oMath xmlns:m="http://schemas.openxmlformats.org/officeDocument/2006/math">
                    <m:r>
                      <a:rPr lang="en-US" sz="1800">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t>𝜋</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=0.25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𝛺</m:t>
                    </m:r>
                    <m:r>
                      <a:rPr lang="en-US" sz="1800">
                        <a:effectLst/>
                        <a:latin typeface="Cambria Math" panose="02040503050406030204" pitchFamily="18" charset="0"/>
                        <a:ea typeface="MS Mincho" panose="02020609040205080304" pitchFamily="49" charset="-128"/>
                        <a:cs typeface="Times New Roman" panose="02020603050405020304" pitchFamily="18" charset="0"/>
                      </a:rPr>
                      <m:t>,</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t>=300,</m:t>
                    </m:r>
                    <m: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𝑅</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𝐶</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=2.2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𝛺</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DC33BA24-4E7F-E0A7-D4E4-53002C1C2817}"/>
                  </a:ext>
                </a:extLst>
              </p:cNvPr>
              <p:cNvSpPr txBox="1">
                <a:spLocks noRot="1" noChangeAspect="1" noMove="1" noResize="1" noEditPoints="1" noAdjustHandles="1" noChangeArrowheads="1" noChangeShapeType="1" noTextEdit="1"/>
              </p:cNvSpPr>
              <p:nvPr/>
            </p:nvSpPr>
            <p:spPr>
              <a:xfrm>
                <a:off x="179186" y="545756"/>
                <a:ext cx="8785628" cy="923330"/>
              </a:xfrm>
              <a:prstGeom prst="rect">
                <a:avLst/>
              </a:prstGeom>
              <a:blipFill>
                <a:blip r:embed="rId6"/>
                <a:stretch>
                  <a:fillRect l="-432" t="-4110" r="-432" b="-95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E52744C-86F8-58F7-7214-71BB57FD312C}"/>
                  </a:ext>
                </a:extLst>
              </p:cNvPr>
              <p:cNvSpPr txBox="1"/>
              <p:nvPr/>
            </p:nvSpPr>
            <p:spPr>
              <a:xfrm>
                <a:off x="188368" y="4562691"/>
                <a:ext cx="8134866" cy="7062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num>
                        <m:den>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e>
                          </m:d>
                          <m:d>
                            <m:dPr>
                              <m:ctrlPr>
                                <a:rPr lang="en-US" i="1">
                                  <a:solidFill>
                                    <a:srgbClr val="836967"/>
                                  </a:solidFill>
                                  <a:latin typeface="Cambria Math" panose="02040503050406030204" pitchFamily="18" charset="0"/>
                                </a:rPr>
                              </m:ctrlPr>
                            </m:dPr>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𝛽</m:t>
                                  </m:r>
                                </m:e>
                              </m:d>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𝐸</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𝜋</m:t>
                                  </m:r>
                                </m:sub>
                              </m:sSub>
                            </m:e>
                          </m:d>
                        </m:den>
                      </m:f>
                      <m:r>
                        <a:rPr lang="en-US" i="1">
                          <a:latin typeface="Cambria Math" panose="02040503050406030204" pitchFamily="18" charset="0"/>
                        </a:rPr>
                        <m:t>𝛽</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2.2</m:t>
                          </m:r>
                          <m:r>
                            <m:rPr>
                              <m:sty m:val="p"/>
                            </m:rPr>
                            <a:rPr lang="en-US" i="0">
                              <a:latin typeface="Cambria Math" panose="02040503050406030204" pitchFamily="18" charset="0"/>
                            </a:rPr>
                            <m:t>x</m:t>
                          </m:r>
                          <m:r>
                            <a:rPr lang="en-US" i="0">
                              <a:latin typeface="Cambria Math" panose="02040503050406030204" pitchFamily="18" charset="0"/>
                            </a:rPr>
                            <m:t>2</m:t>
                          </m:r>
                        </m:num>
                        <m:den>
                          <m:d>
                            <m:dPr>
                              <m:ctrlPr>
                                <a:rPr lang="en-US" i="1">
                                  <a:solidFill>
                                    <a:srgbClr val="836967"/>
                                  </a:solidFill>
                                  <a:latin typeface="Cambria Math" panose="02040503050406030204" pitchFamily="18" charset="0"/>
                                </a:rPr>
                              </m:ctrlPr>
                            </m:dPr>
                            <m:e>
                              <m:r>
                                <a:rPr lang="en-US" i="0">
                                  <a:latin typeface="Cambria Math" panose="02040503050406030204" pitchFamily="18" charset="0"/>
                                </a:rPr>
                                <m:t>2.2+2</m:t>
                              </m:r>
                            </m:e>
                          </m:d>
                          <m:d>
                            <m:dPr>
                              <m:ctrlPr>
                                <a:rPr lang="en-US" i="1">
                                  <a:solidFill>
                                    <a:srgbClr val="836967"/>
                                  </a:solidFill>
                                  <a:latin typeface="Cambria Math" panose="02040503050406030204" pitchFamily="18" charset="0"/>
                                </a:rPr>
                              </m:ctrlPr>
                            </m:dPr>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r>
                                    <a:rPr lang="en-US" b="0" i="0" smtClean="0">
                                      <a:latin typeface="Cambria Math" panose="02040503050406030204" pitchFamily="18" charset="0"/>
                                    </a:rPr>
                                    <m:t>30</m:t>
                                  </m:r>
                                  <m:r>
                                    <a:rPr lang="en-US" i="0">
                                      <a:latin typeface="Cambria Math" panose="02040503050406030204" pitchFamily="18" charset="0"/>
                                    </a:rPr>
                                    <m:t>0</m:t>
                                  </m:r>
                                </m:e>
                              </m:d>
                              <m:r>
                                <a:rPr lang="en-US" i="1">
                                  <a:latin typeface="Cambria Math" panose="02040503050406030204" pitchFamily="18" charset="0"/>
                                </a:rPr>
                                <m:t>𝑥</m:t>
                              </m:r>
                              <m:r>
                                <a:rPr lang="en-US" i="0">
                                  <a:latin typeface="Cambria Math" panose="02040503050406030204" pitchFamily="18" charset="0"/>
                                </a:rPr>
                                <m:t>0.</m:t>
                              </m:r>
                              <m:r>
                                <a:rPr lang="en-US" b="0" i="0" smtClean="0">
                                  <a:latin typeface="Cambria Math" panose="02040503050406030204" pitchFamily="18" charset="0"/>
                                </a:rPr>
                                <m:t>1</m:t>
                              </m:r>
                              <m:r>
                                <a:rPr lang="en-US" i="0">
                                  <a:latin typeface="Cambria Math" panose="02040503050406030204" pitchFamily="18" charset="0"/>
                                </a:rPr>
                                <m:t>+0.25</m:t>
                              </m:r>
                            </m:e>
                          </m:d>
                        </m:den>
                      </m:f>
                      <m:r>
                        <a:rPr lang="en-US" b="0" i="0" smtClean="0">
                          <a:latin typeface="Cambria Math" panose="02040503050406030204" pitchFamily="18" charset="0"/>
                        </a:rPr>
                        <m:t>300</m:t>
                      </m:r>
                    </m:oMath>
                  </m:oMathPara>
                </a14:m>
                <a:endParaRPr lang="en-US" dirty="0"/>
              </a:p>
            </p:txBody>
          </p:sp>
        </mc:Choice>
        <mc:Fallback>
          <p:sp>
            <p:nvSpPr>
              <p:cNvPr id="6" name="TextBox 5">
                <a:extLst>
                  <a:ext uri="{FF2B5EF4-FFF2-40B4-BE49-F238E27FC236}">
                    <a16:creationId xmlns:a16="http://schemas.microsoft.com/office/drawing/2014/main" id="{0E52744C-86F8-58F7-7214-71BB57FD312C}"/>
                  </a:ext>
                </a:extLst>
              </p:cNvPr>
              <p:cNvSpPr txBox="1">
                <a:spLocks noRot="1" noChangeAspect="1" noMove="1" noResize="1" noEditPoints="1" noAdjustHandles="1" noChangeArrowheads="1" noChangeShapeType="1" noTextEdit="1"/>
              </p:cNvSpPr>
              <p:nvPr/>
            </p:nvSpPr>
            <p:spPr>
              <a:xfrm>
                <a:off x="188368" y="4562691"/>
                <a:ext cx="8134866" cy="706284"/>
              </a:xfrm>
              <a:prstGeom prst="rect">
                <a:avLst/>
              </a:prstGeom>
              <a:blipFill>
                <a:blip r:embed="rId7"/>
                <a:stretch>
                  <a:fillRect b="-357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1D1532E-5D13-039C-BEF6-5D22ABC1414D}"/>
              </a:ext>
            </a:extLst>
          </p:cNvPr>
          <p:cNvSpPr txBox="1"/>
          <p:nvPr/>
        </p:nvSpPr>
        <p:spPr>
          <a:xfrm>
            <a:off x="254871" y="3904996"/>
            <a:ext cx="4572000" cy="369332"/>
          </a:xfrm>
          <a:prstGeom prst="rect">
            <a:avLst/>
          </a:prstGeom>
          <a:noFill/>
        </p:spPr>
        <p:txBody>
          <a:bodyPr wrap="square">
            <a:spAutoFit/>
          </a:bodyPr>
          <a:lstStyle/>
          <a:p>
            <a:r>
              <a:rPr lang="en-US" sz="1800" dirty="0">
                <a:solidFill>
                  <a:srgbClr val="1A1A1A"/>
                </a:solidFill>
                <a:effectLst/>
                <a:latin typeface="Times New Roman" panose="02020603050405020304" pitchFamily="18" charset="0"/>
                <a:ea typeface="Times New Roman" panose="02020603050405020304" pitchFamily="18" charset="0"/>
              </a:rPr>
              <a:t>The voltage gain is given by</a:t>
            </a:r>
            <a:r>
              <a:rPr lang="en-US" dirty="0">
                <a:effectLst/>
              </a:rPr>
              <a:t> </a:t>
            </a:r>
            <a:endParaRPr lang="en-US"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41D92E0-73B6-8629-65F4-CACE5483F846}"/>
                  </a:ext>
                </a:extLst>
              </p:cNvPr>
              <p:cNvSpPr txBox="1"/>
              <p:nvPr/>
            </p:nvSpPr>
            <p:spPr>
              <a:xfrm>
                <a:off x="-1312834" y="5372672"/>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sub>
                      </m:sSub>
                      <m:r>
                        <a:rPr lang="en-US" i="0">
                          <a:latin typeface="Cambria Math" panose="02040503050406030204" pitchFamily="18" charset="0"/>
                        </a:rPr>
                        <m:t>=−</m:t>
                      </m:r>
                      <m:r>
                        <a:rPr lang="en-US" b="0" i="0" smtClean="0">
                          <a:latin typeface="Cambria Math" panose="02040503050406030204" pitchFamily="18" charset="0"/>
                        </a:rPr>
                        <m:t>10.36</m:t>
                      </m:r>
                    </m:oMath>
                  </m:oMathPara>
                </a14:m>
                <a:endParaRPr lang="en-US" dirty="0"/>
              </a:p>
            </p:txBody>
          </p:sp>
        </mc:Choice>
        <mc:Fallback>
          <p:sp>
            <p:nvSpPr>
              <p:cNvPr id="12" name="TextBox 11">
                <a:extLst>
                  <a:ext uri="{FF2B5EF4-FFF2-40B4-BE49-F238E27FC236}">
                    <a16:creationId xmlns:a16="http://schemas.microsoft.com/office/drawing/2014/main" id="{341D92E0-73B6-8629-65F4-CACE5483F846}"/>
                  </a:ext>
                </a:extLst>
              </p:cNvPr>
              <p:cNvSpPr txBox="1">
                <a:spLocks noRot="1" noChangeAspect="1" noMove="1" noResize="1" noEditPoints="1" noAdjustHandles="1" noChangeArrowheads="1" noChangeShapeType="1" noTextEdit="1"/>
              </p:cNvSpPr>
              <p:nvPr/>
            </p:nvSpPr>
            <p:spPr>
              <a:xfrm>
                <a:off x="-1312834" y="5372672"/>
                <a:ext cx="4572000" cy="369332"/>
              </a:xfrm>
              <a:prstGeom prst="rect">
                <a:avLst/>
              </a:prstGeom>
              <a:blipFill>
                <a:blip r:embed="rId8"/>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0A13B894-3591-2531-517A-100BCC3E0D55}"/>
              </a:ext>
            </a:extLst>
          </p:cNvPr>
          <p:cNvSpPr txBox="1"/>
          <p:nvPr/>
        </p:nvSpPr>
        <p:spPr>
          <a:xfrm>
            <a:off x="254871" y="5872146"/>
            <a:ext cx="5228896" cy="369332"/>
          </a:xfrm>
          <a:prstGeom prst="rect">
            <a:avLst/>
          </a:prstGeom>
          <a:noFill/>
        </p:spPr>
        <p:txBody>
          <a:bodyPr wrap="square">
            <a:spAutoFit/>
          </a:bodyPr>
          <a:lstStyle/>
          <a:p>
            <a:pPr marL="0" marR="0" algn="just">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The power gain,</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BADB01CE-36BE-8C53-D3DD-37BFFA5B5858}"/>
                  </a:ext>
                </a:extLst>
              </p:cNvPr>
              <p:cNvSpPr txBox="1"/>
              <p:nvPr/>
            </p:nvSpPr>
            <p:spPr>
              <a:xfrm>
                <a:off x="254871" y="6310012"/>
                <a:ext cx="2423335" cy="613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𝑃</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𝑜</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𝑖𝑛</m:t>
                              </m:r>
                            </m:sub>
                          </m:sSub>
                        </m:den>
                      </m:f>
                      <m:r>
                        <a:rPr lang="en-US">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10 </m:t>
                      </m:r>
                      <m:r>
                        <m:rPr>
                          <m:sty m:val="p"/>
                        </m:rPr>
                        <a:rPr lang="en-US" b="0" i="0" smtClean="0">
                          <a:latin typeface="Cambria Math" panose="02040503050406030204" pitchFamily="18" charset="0"/>
                        </a:rPr>
                        <m:t>W</m:t>
                      </m:r>
                    </m:oMath>
                  </m:oMathPara>
                </a14:m>
                <a:endParaRPr lang="en-US" dirty="0"/>
              </a:p>
            </p:txBody>
          </p:sp>
        </mc:Choice>
        <mc:Fallback>
          <p:sp>
            <p:nvSpPr>
              <p:cNvPr id="19" name="TextBox 18">
                <a:extLst>
                  <a:ext uri="{FF2B5EF4-FFF2-40B4-BE49-F238E27FC236}">
                    <a16:creationId xmlns:a16="http://schemas.microsoft.com/office/drawing/2014/main" id="{BADB01CE-36BE-8C53-D3DD-37BFFA5B5858}"/>
                  </a:ext>
                </a:extLst>
              </p:cNvPr>
              <p:cNvSpPr txBox="1">
                <a:spLocks noRot="1" noChangeAspect="1" noMove="1" noResize="1" noEditPoints="1" noAdjustHandles="1" noChangeArrowheads="1" noChangeShapeType="1" noTextEdit="1"/>
              </p:cNvSpPr>
              <p:nvPr/>
            </p:nvSpPr>
            <p:spPr>
              <a:xfrm>
                <a:off x="254871" y="6310012"/>
                <a:ext cx="2423335" cy="613566"/>
              </a:xfrm>
              <a:prstGeom prst="rect">
                <a:avLst/>
              </a:prstGeom>
              <a:blipFill>
                <a:blip r:embed="rId9"/>
                <a:stretch>
                  <a:fillRect b="-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1C6D89D-E6C7-82B6-88D7-A29637ED0668}"/>
                  </a:ext>
                </a:extLst>
              </p:cNvPr>
              <p:cNvSpPr txBox="1"/>
              <p:nvPr/>
            </p:nvSpPr>
            <p:spPr>
              <a:xfrm>
                <a:off x="1553441" y="2482267"/>
                <a:ext cx="1490692" cy="369332"/>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𝑠</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=10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𝑚𝑉</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dirty="0"/>
              </a:p>
            </p:txBody>
          </p:sp>
        </mc:Choice>
        <mc:Fallback>
          <p:sp>
            <p:nvSpPr>
              <p:cNvPr id="22" name="TextBox 21">
                <a:extLst>
                  <a:ext uri="{FF2B5EF4-FFF2-40B4-BE49-F238E27FC236}">
                    <a16:creationId xmlns:a16="http://schemas.microsoft.com/office/drawing/2014/main" id="{41C6D89D-E6C7-82B6-88D7-A29637ED0668}"/>
                  </a:ext>
                </a:extLst>
              </p:cNvPr>
              <p:cNvSpPr txBox="1">
                <a:spLocks noRot="1" noChangeAspect="1" noMove="1" noResize="1" noEditPoints="1" noAdjustHandles="1" noChangeArrowheads="1" noChangeShapeType="1" noTextEdit="1"/>
              </p:cNvSpPr>
              <p:nvPr/>
            </p:nvSpPr>
            <p:spPr>
              <a:xfrm>
                <a:off x="1553441" y="2482267"/>
                <a:ext cx="1490692" cy="369332"/>
              </a:xfrm>
              <a:prstGeom prst="rect">
                <a:avLst/>
              </a:prstGeom>
              <a:blipFill>
                <a:blip r:embed="rId10"/>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ECA169F-885B-62B8-9044-AD824143DD0A}"/>
                  </a:ext>
                </a:extLst>
              </p:cNvPr>
              <p:cNvSpPr txBox="1"/>
              <p:nvPr/>
            </p:nvSpPr>
            <p:spPr>
              <a:xfrm>
                <a:off x="6740463" y="1907053"/>
                <a:ext cx="1941081" cy="369332"/>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800" b="0" i="1" smtClean="0">
                            <a:effectLst/>
                            <a:latin typeface="Cambria Math" panose="02040503050406030204" pitchFamily="18" charset="0"/>
                            <a:ea typeface="MS Mincho" panose="02020609040205080304" pitchFamily="49" charset="-128"/>
                            <a:cs typeface="Times New Roman" panose="02020603050405020304" pitchFamily="18" charset="0"/>
                          </a:rPr>
                          <m:t>𝑜</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m:t>
                    </m:r>
                    <m:r>
                      <a:rPr lang="en-US" sz="1800" b="0" i="1" smtClean="0">
                        <a:effectLst/>
                        <a:latin typeface="Cambria Math" panose="02040503050406030204" pitchFamily="18" charset="0"/>
                        <a:ea typeface="MS Mincho" panose="02020609040205080304" pitchFamily="49" charset="-128"/>
                        <a:cs typeface="Times New Roman" panose="02020603050405020304" pitchFamily="18" charset="0"/>
                      </a:rPr>
                      <m:t>−103.6 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𝑚𝑉</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dirty="0"/>
              </a:p>
            </p:txBody>
          </p:sp>
        </mc:Choice>
        <mc:Fallback>
          <p:sp>
            <p:nvSpPr>
              <p:cNvPr id="24" name="TextBox 23">
                <a:extLst>
                  <a:ext uri="{FF2B5EF4-FFF2-40B4-BE49-F238E27FC236}">
                    <a16:creationId xmlns:a16="http://schemas.microsoft.com/office/drawing/2014/main" id="{2ECA169F-885B-62B8-9044-AD824143DD0A}"/>
                  </a:ext>
                </a:extLst>
              </p:cNvPr>
              <p:cNvSpPr txBox="1">
                <a:spLocks noRot="1" noChangeAspect="1" noMove="1" noResize="1" noEditPoints="1" noAdjustHandles="1" noChangeArrowheads="1" noChangeShapeType="1" noTextEdit="1"/>
              </p:cNvSpPr>
              <p:nvPr/>
            </p:nvSpPr>
            <p:spPr>
              <a:xfrm>
                <a:off x="6740463" y="1907053"/>
                <a:ext cx="1941081" cy="369332"/>
              </a:xfrm>
              <a:prstGeom prst="rect">
                <a:avLst/>
              </a:prstGeom>
              <a:blipFill>
                <a:blip r:embed="rId11"/>
                <a:stretch>
                  <a:fillRect b="-13333"/>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0AAFFB0-7168-F944-9DB1-DE244F1D47EC}"/>
              </a:ext>
            </a:extLst>
          </p:cNvPr>
          <p:cNvSpPr txBox="1"/>
          <p:nvPr/>
        </p:nvSpPr>
        <p:spPr>
          <a:xfrm>
            <a:off x="4474779" y="5660819"/>
            <a:ext cx="5228896" cy="369332"/>
          </a:xfrm>
          <a:prstGeom prst="rect">
            <a:avLst/>
          </a:prstGeom>
          <a:noFill/>
        </p:spPr>
        <p:txBody>
          <a:bodyPr wrap="square">
            <a:spAutoFit/>
          </a:bodyPr>
          <a:lstStyle/>
          <a:p>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The output voltage,</a:t>
            </a:r>
            <a:endParaRPr lang="en-US" dirty="0"/>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CB292D97-FC07-DEEC-95A7-635570C7BBD5}"/>
                  </a:ext>
                </a:extLst>
              </p:cNvPr>
              <p:cNvSpPr txBox="1"/>
              <p:nvPr/>
            </p:nvSpPr>
            <p:spPr>
              <a:xfrm>
                <a:off x="4109545" y="6098786"/>
                <a:ext cx="5507420" cy="369332"/>
              </a:xfrm>
              <a:prstGeom prst="rect">
                <a:avLst/>
              </a:prstGeom>
              <a:noFill/>
            </p:spPr>
            <p:txBody>
              <a:bodyPr wrap="square">
                <a:spAutoFit/>
              </a:bodyPr>
              <a:lstStyle/>
              <a:p>
                <a14:m>
                  <m:oMath xmlns:m="http://schemas.openxmlformats.org/officeDocument/2006/math">
                    <m:sSub>
                      <m:sSubPr>
                        <m:ctrlP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800" b="0" i="1" smtClean="0">
                            <a:effectLst/>
                            <a:latin typeface="Cambria Math" panose="02040503050406030204" pitchFamily="18" charset="0"/>
                            <a:ea typeface="MS Mincho" panose="02020609040205080304" pitchFamily="49" charset="-128"/>
                            <a:cs typeface="Times New Roman" panose="02020603050405020304" pitchFamily="18" charset="0"/>
                          </a:rPr>
                          <m:t>𝑜</m:t>
                        </m:r>
                      </m:sub>
                    </m:sSub>
                    <m:r>
                      <a:rPr lang="en-US" sz="1800">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sub>
                    </m:sSub>
                    <m:sSub>
                      <m:sSubPr>
                        <m:ctrlPr>
                          <a:rPr lang="en-US" i="1">
                            <a:latin typeface="Cambria Math" panose="02040503050406030204" pitchFamily="18" charset="0"/>
                            <a:ea typeface="MS Mincho" panose="02020609040205080304" pitchFamily="49" charset="-128"/>
                            <a:cs typeface="Times New Roman" panose="02020603050405020304" pitchFamily="18" charset="0"/>
                          </a:rPr>
                        </m:ctrlPr>
                      </m:sSubPr>
                      <m:e>
                        <m:r>
                          <a:rPr lang="en-US" i="1">
                            <a:latin typeface="Cambria Math" panose="02040503050406030204" pitchFamily="18" charset="0"/>
                            <a:ea typeface="MS Mincho" panose="02020609040205080304" pitchFamily="49" charset="-128"/>
                            <a:cs typeface="Times New Roman" panose="02020603050405020304" pitchFamily="18" charset="0"/>
                          </a:rPr>
                          <m:t>𝑣</m:t>
                        </m:r>
                      </m:e>
                      <m:sub>
                        <m:r>
                          <a:rPr lang="en-US" b="0" i="1" smtClean="0">
                            <a:latin typeface="Cambria Math" panose="02040503050406030204" pitchFamily="18" charset="0"/>
                            <a:ea typeface="MS Mincho" panose="02020609040205080304" pitchFamily="49" charset="-128"/>
                            <a:cs typeface="Times New Roman" panose="02020603050405020304" pitchFamily="18" charset="0"/>
                          </a:rPr>
                          <m:t>𝑆</m:t>
                        </m:r>
                      </m:sub>
                    </m:sSub>
                    <m:r>
                      <a:rPr lang="en-US" b="0" i="1" smtClean="0">
                        <a:latin typeface="Cambria Math" panose="02040503050406030204" pitchFamily="18" charset="0"/>
                      </a:rPr>
                      <m:t>=−10.36</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10</m:t>
                        </m:r>
                        <m:r>
                          <a:rPr lang="en-US" b="0" i="1" smtClean="0">
                            <a:latin typeface="Cambria Math" panose="02040503050406030204" pitchFamily="18" charset="0"/>
                          </a:rPr>
                          <m:t>𝑚𝑉</m:t>
                        </m:r>
                      </m:e>
                    </m:d>
                    <m:r>
                      <a:rPr lang="en-US" b="0" i="1" smtClean="0">
                        <a:latin typeface="Cambria Math" panose="02040503050406030204" pitchFamily="18" charset="0"/>
                      </a:rPr>
                      <m:t>=−</m:t>
                    </m:r>
                    <m:r>
                      <a:rPr lang="en-US" sz="1800" b="0" i="1" smtClean="0">
                        <a:effectLst/>
                        <a:latin typeface="Cambria Math" panose="02040503050406030204" pitchFamily="18" charset="0"/>
                        <a:ea typeface="MS Mincho" panose="02020609040205080304" pitchFamily="49" charset="-128"/>
                        <a:cs typeface="Times New Roman" panose="02020603050405020304" pitchFamily="18" charset="0"/>
                      </a:rPr>
                      <m:t>103.6 </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𝑚𝑉</m:t>
                    </m:r>
                  </m:oMath>
                </a14:m>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dirty="0"/>
              </a:p>
            </p:txBody>
          </p:sp>
        </mc:Choice>
        <mc:Fallback>
          <p:sp>
            <p:nvSpPr>
              <p:cNvPr id="30" name="TextBox 29">
                <a:extLst>
                  <a:ext uri="{FF2B5EF4-FFF2-40B4-BE49-F238E27FC236}">
                    <a16:creationId xmlns:a16="http://schemas.microsoft.com/office/drawing/2014/main" id="{CB292D97-FC07-DEEC-95A7-635570C7BBD5}"/>
                  </a:ext>
                </a:extLst>
              </p:cNvPr>
              <p:cNvSpPr txBox="1">
                <a:spLocks noRot="1" noChangeAspect="1" noMove="1" noResize="1" noEditPoints="1" noAdjustHandles="1" noChangeArrowheads="1" noChangeShapeType="1" noTextEdit="1"/>
              </p:cNvSpPr>
              <p:nvPr/>
            </p:nvSpPr>
            <p:spPr>
              <a:xfrm>
                <a:off x="4109545" y="6098786"/>
                <a:ext cx="5507420" cy="369332"/>
              </a:xfrm>
              <a:prstGeom prst="rect">
                <a:avLst/>
              </a:prstGeom>
              <a:blipFill>
                <a:blip r:embed="rId12"/>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43890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sz="3200" b="1" dirty="0"/>
              <a:t>Lecture Objectives</a:t>
            </a:r>
            <a:endParaRPr sz="3200" b="1" dirty="0"/>
          </a:p>
        </p:txBody>
      </p:sp>
      <p:sp>
        <p:nvSpPr>
          <p:cNvPr id="37" name="Shape 37"/>
          <p:cNvSpPr>
            <a:spLocks noGrp="1"/>
          </p:cNvSpPr>
          <p:nvPr>
            <p:ph type="body" idx="1"/>
          </p:nvPr>
        </p:nvSpPr>
        <p:spPr>
          <a:xfrm>
            <a:off x="965200" y="1041400"/>
            <a:ext cx="7207250" cy="4114800"/>
          </a:xfrm>
          <a:prstGeom prst="rect">
            <a:avLst/>
          </a:prstGeom>
        </p:spPr>
        <p:txBody>
          <a:bodyPr lIns="0" tIns="0" rIns="0" bIns="0">
            <a:normAutofit/>
          </a:bodyPr>
          <a:lstStyle/>
          <a:p>
            <a:pPr lvl="0" algn="l">
              <a:buSzTx/>
              <a:buNone/>
            </a:pPr>
            <a:endParaRPr sz="1400" i="1" dirty="0"/>
          </a:p>
          <a:p>
            <a:pPr marL="0" lvl="0" indent="0" algn="l">
              <a:buNone/>
            </a:pPr>
            <a:r>
              <a:rPr lang="en-US" sz="2000" dirty="0">
                <a:effectLst>
                  <a:outerShdw blurRad="12700" dist="25400" dir="2700000" rotWithShape="0">
                    <a:srgbClr val="DDDDDD"/>
                  </a:outerShdw>
                </a:effectLst>
                <a:latin typeface="Times New Roman Bold"/>
                <a:ea typeface="Times New Roman Bold"/>
                <a:cs typeface="Times New Roman Bold"/>
                <a:sym typeface="Times New Roman Bold"/>
              </a:rPr>
              <a:t>The lecture today will focus on:</a:t>
            </a:r>
          </a:p>
          <a:p>
            <a:pPr marL="0" lvl="0" indent="0" algn="l">
              <a:buNone/>
            </a:pPr>
            <a:endParaRPr lang="en-US" sz="20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42900" lvl="0" indent="-342900" algn="l">
              <a:buFont typeface="Wingdings" charset="2"/>
              <a:buChar char="Ø"/>
            </a:pPr>
            <a:r>
              <a:rPr lang="en-US" sz="2000" dirty="0"/>
              <a:t>Learn about the voltage amplifier and why it is important in today’s electronic products</a:t>
            </a:r>
          </a:p>
          <a:p>
            <a:pPr marL="342900" lvl="0" indent="-342900" algn="l">
              <a:buFont typeface="Wingdings" charset="2"/>
              <a:buChar char="Ø"/>
            </a:pPr>
            <a:r>
              <a:rPr lang="en-US" sz="2000" dirty="0"/>
              <a:t>Understand the function of the transistor as an amplifier</a:t>
            </a:r>
          </a:p>
          <a:p>
            <a:pPr marL="342900" lvl="0" indent="-342900" algn="l">
              <a:buFont typeface="Wingdings" charset="2"/>
              <a:buChar char="Ø"/>
            </a:pPr>
            <a:r>
              <a:rPr lang="en-US" sz="2000" dirty="0"/>
              <a:t>Understand the model of the transistor</a:t>
            </a:r>
          </a:p>
          <a:p>
            <a:pPr marL="342900" lvl="0" indent="-342900" algn="l">
              <a:buFont typeface="Wingdings" charset="2"/>
              <a:buChar char="Ø"/>
            </a:pPr>
            <a:r>
              <a:rPr lang="en-US" sz="2000" dirty="0"/>
              <a:t>Learn the how to analyze simple voltage amplifier model</a:t>
            </a:r>
          </a:p>
          <a:p>
            <a:pPr lvl="0" algn="l"/>
            <a:endParaRPr lang="en-US" sz="2000" dirty="0"/>
          </a:p>
        </p:txBody>
      </p:sp>
    </p:spTree>
    <p:extLst>
      <p:ext uri="{BB962C8B-B14F-4D97-AF65-F5344CB8AC3E}">
        <p14:creationId xmlns:p14="http://schemas.microsoft.com/office/powerpoint/2010/main" val="1413971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1799554" y="324563"/>
            <a:ext cx="606332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altLang="en-US" sz="2000" dirty="0">
                <a:solidFill>
                  <a:srgbClr val="FF0000"/>
                </a:solidFill>
              </a:rPr>
              <a:t>Smart Phones with its Printed Circuit Board (PCB) </a:t>
            </a:r>
          </a:p>
        </p:txBody>
      </p:sp>
      <p:pic>
        <p:nvPicPr>
          <p:cNvPr id="5" name="Picture 4" descr="Graphical user interface, application&#10;&#10;Description automatically generated">
            <a:extLst>
              <a:ext uri="{FF2B5EF4-FFF2-40B4-BE49-F238E27FC236}">
                <a16:creationId xmlns:a16="http://schemas.microsoft.com/office/drawing/2014/main" id="{4C8DE858-3C88-464F-90F9-0E7C5AAA7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17" y="1314559"/>
            <a:ext cx="2420041" cy="3487272"/>
          </a:xfrm>
          <a:prstGeom prst="rect">
            <a:avLst/>
          </a:prstGeom>
        </p:spPr>
      </p:pic>
      <p:pic>
        <p:nvPicPr>
          <p:cNvPr id="6" name="Picture 5">
            <a:extLst>
              <a:ext uri="{FF2B5EF4-FFF2-40B4-BE49-F238E27FC236}">
                <a16:creationId xmlns:a16="http://schemas.microsoft.com/office/drawing/2014/main" id="{7B0D1BEC-5B21-7848-7978-09756DE73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019" y="1314559"/>
            <a:ext cx="4655684" cy="3520150"/>
          </a:xfrm>
          <a:prstGeom prst="rect">
            <a:avLst/>
          </a:prstGeom>
        </p:spPr>
      </p:pic>
      <p:sp>
        <p:nvSpPr>
          <p:cNvPr id="7" name="Rectangle 6">
            <a:extLst>
              <a:ext uri="{FF2B5EF4-FFF2-40B4-BE49-F238E27FC236}">
                <a16:creationId xmlns:a16="http://schemas.microsoft.com/office/drawing/2014/main" id="{35C295B5-5E25-17BC-1F49-C69E7C020528}"/>
              </a:ext>
            </a:extLst>
          </p:cNvPr>
          <p:cNvSpPr/>
          <p:nvPr/>
        </p:nvSpPr>
        <p:spPr>
          <a:xfrm>
            <a:off x="6768662" y="1520212"/>
            <a:ext cx="704193" cy="382270"/>
          </a:xfrm>
          <a:prstGeom prst="rect">
            <a:avLst/>
          </a:prstGeom>
          <a:solidFill>
            <a:srgbClr val="92D050">
              <a:alpha val="24000"/>
            </a:srgbClr>
          </a:solidFill>
          <a:ln w="12700" cap="flat">
            <a:solidFill>
              <a:srgbClr val="FF0000">
                <a:alpha val="90000"/>
              </a:srgbClr>
            </a:solidFill>
            <a:prstDash val="sysDash"/>
            <a:bevel/>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noAutofit/>
          </a:bodyPr>
          <a:lstStyle/>
          <a:p>
            <a:endParaRPr lang="en-US"/>
          </a:p>
        </p:txBody>
      </p:sp>
      <p:sp>
        <p:nvSpPr>
          <p:cNvPr id="8" name="Rectangle 7">
            <a:extLst>
              <a:ext uri="{FF2B5EF4-FFF2-40B4-BE49-F238E27FC236}">
                <a16:creationId xmlns:a16="http://schemas.microsoft.com/office/drawing/2014/main" id="{8ECAA717-317E-FB00-C062-CD2119A202DA}"/>
              </a:ext>
            </a:extLst>
          </p:cNvPr>
          <p:cNvSpPr/>
          <p:nvPr/>
        </p:nvSpPr>
        <p:spPr>
          <a:xfrm>
            <a:off x="7472855" y="2207281"/>
            <a:ext cx="586877" cy="1471339"/>
          </a:xfrm>
          <a:prstGeom prst="rect">
            <a:avLst/>
          </a:prstGeom>
          <a:solidFill>
            <a:srgbClr val="92D050">
              <a:alpha val="24000"/>
            </a:srgbClr>
          </a:solidFill>
          <a:ln w="12700" cap="flat">
            <a:solidFill>
              <a:srgbClr val="FF0000">
                <a:alpha val="90000"/>
              </a:srgbClr>
            </a:solidFill>
            <a:prstDash val="sysDash"/>
            <a:bevel/>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noAutofit/>
          </a:bodyPr>
          <a:lstStyle/>
          <a:p>
            <a:endParaRPr lang="en-US"/>
          </a:p>
        </p:txBody>
      </p:sp>
      <p:sp>
        <p:nvSpPr>
          <p:cNvPr id="10" name="Rectangle 2">
            <a:extLst>
              <a:ext uri="{FF2B5EF4-FFF2-40B4-BE49-F238E27FC236}">
                <a16:creationId xmlns:a16="http://schemas.microsoft.com/office/drawing/2014/main" id="{A2EF3015-38C2-9464-D301-041DAC992C99}"/>
              </a:ext>
            </a:extLst>
          </p:cNvPr>
          <p:cNvSpPr>
            <a:spLocks noChangeArrowheads="1"/>
          </p:cNvSpPr>
          <p:nvPr/>
        </p:nvSpPr>
        <p:spPr bwMode="auto">
          <a:xfrm>
            <a:off x="4831218" y="4961301"/>
            <a:ext cx="23683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Courier New" panose="02070309020205020404" pitchFamily="49" charset="0"/>
              </a:rPr>
              <a:t>Printed Circuit Board (PCB) </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E187994E-1E37-344D-9884-071F52211AC3}"/>
              </a:ext>
            </a:extLst>
          </p:cNvPr>
          <p:cNvSpPr>
            <a:spLocks noChangeArrowheads="1"/>
          </p:cNvSpPr>
          <p:nvPr/>
        </p:nvSpPr>
        <p:spPr bwMode="auto">
          <a:xfrm>
            <a:off x="637590" y="4834709"/>
            <a:ext cx="23683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Courier New" panose="02070309020205020404" pitchFamily="49" charset="0"/>
              </a:rPr>
              <a:t>iPhonse</a:t>
            </a: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79546E66-6300-FC60-86FF-AA8B1D74E28B}"/>
              </a:ext>
            </a:extLst>
          </p:cNvPr>
          <p:cNvSpPr txBox="1"/>
          <p:nvPr/>
        </p:nvSpPr>
        <p:spPr>
          <a:xfrm>
            <a:off x="3983421" y="5727431"/>
            <a:ext cx="4572000" cy="369332"/>
          </a:xfrm>
          <a:prstGeom prst="rect">
            <a:avLst/>
          </a:prstGeom>
          <a:noFill/>
        </p:spPr>
        <p:txBody>
          <a:bodyPr wrap="square">
            <a:spAutoFit/>
          </a:bodyPr>
          <a:lstStyle/>
          <a:p>
            <a:pPr marL="0" marR="0" algn="ctr">
              <a:spcBef>
                <a:spcPts val="0"/>
              </a:spcBef>
              <a:spcAft>
                <a:spcPts val="90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Four possible power amplifiers are identified</a:t>
            </a:r>
            <a:endParaRPr lang="en-US" sz="2800"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68C502DC-C6E4-A373-89DB-37074C3EB14E}"/>
              </a:ext>
            </a:extLst>
          </p:cNvPr>
          <p:cNvSpPr/>
          <p:nvPr/>
        </p:nvSpPr>
        <p:spPr>
          <a:xfrm>
            <a:off x="3913472" y="5845917"/>
            <a:ext cx="171827" cy="177385"/>
          </a:xfrm>
          <a:prstGeom prst="rect">
            <a:avLst/>
          </a:prstGeom>
          <a:solidFill>
            <a:srgbClr val="92D050">
              <a:alpha val="24000"/>
            </a:srgbClr>
          </a:solidFill>
          <a:ln w="12700" cap="flat">
            <a:solidFill>
              <a:srgbClr val="FF0000">
                <a:alpha val="90000"/>
              </a:srgbClr>
            </a:solidFill>
            <a:prstDash val="sysDash"/>
            <a:bevel/>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noAutofit/>
          </a:bodyPr>
          <a:lstStyle/>
          <a:p>
            <a:endParaRPr lang="en-US"/>
          </a:p>
        </p:txBody>
      </p:sp>
    </p:spTree>
    <p:extLst>
      <p:ext uri="{BB962C8B-B14F-4D97-AF65-F5344CB8AC3E}">
        <p14:creationId xmlns:p14="http://schemas.microsoft.com/office/powerpoint/2010/main" val="214139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2"/>
          <p:cNvSpPr txBox="1">
            <a:spLocks noChangeArrowheads="1"/>
          </p:cNvSpPr>
          <p:nvPr/>
        </p:nvSpPr>
        <p:spPr bwMode="auto">
          <a:xfrm>
            <a:off x="3412979" y="467513"/>
            <a:ext cx="19391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Voltage Amplifier</a:t>
            </a:r>
          </a:p>
        </p:txBody>
      </p:sp>
      <p:sp>
        <p:nvSpPr>
          <p:cNvPr id="10" name="TextBox 9">
            <a:extLst>
              <a:ext uri="{FF2B5EF4-FFF2-40B4-BE49-F238E27FC236}">
                <a16:creationId xmlns:a16="http://schemas.microsoft.com/office/drawing/2014/main" id="{7615DCBA-1D55-C7F7-52A0-0ACFBC4E0D70}"/>
              </a:ext>
            </a:extLst>
          </p:cNvPr>
          <p:cNvSpPr txBox="1"/>
          <p:nvPr/>
        </p:nvSpPr>
        <p:spPr>
          <a:xfrm>
            <a:off x="2286000" y="4220892"/>
            <a:ext cx="4572000" cy="369332"/>
          </a:xfrm>
          <a:prstGeom prst="rect">
            <a:avLst/>
          </a:prstGeom>
          <a:noFill/>
        </p:spPr>
        <p:txBody>
          <a:bodyPr wrap="square">
            <a:spAutoFit/>
          </a:bodyPr>
          <a:lstStyle/>
          <a:p>
            <a:pPr marL="0" marR="0" algn="ctr">
              <a:spcBef>
                <a:spcPts val="0"/>
              </a:spcBef>
              <a:spcAft>
                <a:spcPts val="90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Block diagram of a voltage amplifier</a:t>
            </a:r>
            <a:endParaRPr lang="en-US" sz="2800" dirty="0">
              <a:effectLst/>
              <a:latin typeface="Times New Roman" panose="02020603050405020304" pitchFamily="18" charset="0"/>
              <a:ea typeface="Times New Roman" panose="02020603050405020304" pitchFamily="18" charset="0"/>
            </a:endParaRPr>
          </a:p>
        </p:txBody>
      </p:sp>
      <p:pic>
        <p:nvPicPr>
          <p:cNvPr id="11" name="Picture 10" descr="Text&#10;&#10;Description automatically generated with low confidence">
            <a:extLst>
              <a:ext uri="{FF2B5EF4-FFF2-40B4-BE49-F238E27FC236}">
                <a16:creationId xmlns:a16="http://schemas.microsoft.com/office/drawing/2014/main" id="{8085073A-75DB-B8EF-D307-F5A70CA6BD27}"/>
              </a:ext>
            </a:extLst>
          </p:cNvPr>
          <p:cNvPicPr>
            <a:picLocks noChangeAspect="1"/>
          </p:cNvPicPr>
          <p:nvPr/>
        </p:nvPicPr>
        <p:blipFill>
          <a:blip r:embed="rId3"/>
          <a:stretch>
            <a:fillRect/>
          </a:stretch>
        </p:blipFill>
        <p:spPr>
          <a:xfrm>
            <a:off x="785976" y="1817008"/>
            <a:ext cx="8067058" cy="191416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079F36D-4229-97EF-26CD-1B43B4274C73}"/>
                  </a:ext>
                </a:extLst>
              </p:cNvPr>
              <p:cNvSpPr txBox="1"/>
              <p:nvPr/>
            </p:nvSpPr>
            <p:spPr>
              <a:xfrm>
                <a:off x="2096571" y="5258252"/>
                <a:ext cx="4572000" cy="6139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𝑣</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den>
                      </m:f>
                    </m:oMath>
                  </m:oMathPara>
                </a14:m>
                <a:endParaRPr lang="en-US" dirty="0"/>
              </a:p>
            </p:txBody>
          </p:sp>
        </mc:Choice>
        <mc:Fallback xmlns="">
          <p:sp>
            <p:nvSpPr>
              <p:cNvPr id="13" name="TextBox 12">
                <a:extLst>
                  <a:ext uri="{FF2B5EF4-FFF2-40B4-BE49-F238E27FC236}">
                    <a16:creationId xmlns:a16="http://schemas.microsoft.com/office/drawing/2014/main" id="{3079F36D-4229-97EF-26CD-1B43B4274C73}"/>
                  </a:ext>
                </a:extLst>
              </p:cNvPr>
              <p:cNvSpPr txBox="1">
                <a:spLocks noRot="1" noChangeAspect="1" noMove="1" noResize="1" noEditPoints="1" noAdjustHandles="1" noChangeArrowheads="1" noChangeShapeType="1" noTextEdit="1"/>
              </p:cNvSpPr>
              <p:nvPr/>
            </p:nvSpPr>
            <p:spPr>
              <a:xfrm>
                <a:off x="2096571" y="5258252"/>
                <a:ext cx="4572000" cy="613951"/>
              </a:xfrm>
              <a:prstGeom prst="rect">
                <a:avLst/>
              </a:prstGeom>
              <a:blipFill>
                <a:blip r:embed="rId4"/>
                <a:stretch>
                  <a:fillRect/>
                </a:stretch>
              </a:blipFill>
            </p:spPr>
            <p:txBody>
              <a:bodyPr/>
              <a:lstStyle/>
              <a:p>
                <a:r>
                  <a:rPr lang="en-US">
                    <a:noFill/>
                  </a:rPr>
                  <a:t> </a:t>
                </a:r>
              </a:p>
            </p:txBody>
          </p:sp>
        </mc:Fallback>
      </mc:AlternateContent>
      <p:pic>
        <p:nvPicPr>
          <p:cNvPr id="17" name="Picture 16" descr="A graph of a function&#10;&#10;Description automatically generated">
            <a:extLst>
              <a:ext uri="{FF2B5EF4-FFF2-40B4-BE49-F238E27FC236}">
                <a16:creationId xmlns:a16="http://schemas.microsoft.com/office/drawing/2014/main" id="{FC26E7C6-CF28-F207-AF05-D00F002609DC}"/>
              </a:ext>
            </a:extLst>
          </p:cNvPr>
          <p:cNvPicPr>
            <a:picLocks noChangeAspect="1"/>
          </p:cNvPicPr>
          <p:nvPr/>
        </p:nvPicPr>
        <p:blipFill>
          <a:blip r:embed="rId5"/>
          <a:stretch>
            <a:fillRect/>
          </a:stretch>
        </p:blipFill>
        <p:spPr>
          <a:xfrm>
            <a:off x="785976" y="4226387"/>
            <a:ext cx="1333500" cy="647700"/>
          </a:xfrm>
          <a:prstGeom prst="rect">
            <a:avLst/>
          </a:prstGeom>
        </p:spPr>
      </p:pic>
      <p:pic>
        <p:nvPicPr>
          <p:cNvPr id="19" name="Picture 18" descr="A graph of a function&#10;&#10;Description automatically generated">
            <a:extLst>
              <a:ext uri="{FF2B5EF4-FFF2-40B4-BE49-F238E27FC236}">
                <a16:creationId xmlns:a16="http://schemas.microsoft.com/office/drawing/2014/main" id="{5572B0A1-E4F7-3CD8-0F75-696B3A54636A}"/>
              </a:ext>
            </a:extLst>
          </p:cNvPr>
          <p:cNvPicPr>
            <a:picLocks noChangeAspect="1"/>
          </p:cNvPicPr>
          <p:nvPr/>
        </p:nvPicPr>
        <p:blipFill>
          <a:blip r:embed="rId6"/>
          <a:stretch>
            <a:fillRect/>
          </a:stretch>
        </p:blipFill>
        <p:spPr>
          <a:xfrm>
            <a:off x="614417" y="4874087"/>
            <a:ext cx="1971128" cy="1587500"/>
          </a:xfrm>
          <a:prstGeom prst="rect">
            <a:avLst/>
          </a:prstGeom>
        </p:spPr>
      </p:pic>
      <p:grpSp>
        <p:nvGrpSpPr>
          <p:cNvPr id="26" name="Group 25">
            <a:extLst>
              <a:ext uri="{FF2B5EF4-FFF2-40B4-BE49-F238E27FC236}">
                <a16:creationId xmlns:a16="http://schemas.microsoft.com/office/drawing/2014/main" id="{28790FDD-0D53-1952-8C50-8F3FF3ACA11E}"/>
              </a:ext>
            </a:extLst>
          </p:cNvPr>
          <p:cNvGrpSpPr/>
          <p:nvPr/>
        </p:nvGrpSpPr>
        <p:grpSpPr>
          <a:xfrm>
            <a:off x="1961727" y="5070852"/>
            <a:ext cx="559080" cy="658800"/>
            <a:chOff x="1961727" y="5070852"/>
            <a:chExt cx="559080" cy="658800"/>
          </a:xfrm>
        </p:grpSpPr>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7BFEF4E2-741F-BF64-26E8-C9007C6890A4}"/>
                    </a:ext>
                  </a:extLst>
                </p14:cNvPr>
                <p14:cNvContentPartPr/>
                <p14:nvPr/>
              </p14:nvContentPartPr>
              <p14:xfrm>
                <a:off x="1961727" y="5281812"/>
                <a:ext cx="360" cy="320760"/>
              </p14:xfrm>
            </p:contentPart>
          </mc:Choice>
          <mc:Fallback xmlns="">
            <p:pic>
              <p:nvPicPr>
                <p:cNvPr id="20" name="Ink 19">
                  <a:extLst>
                    <a:ext uri="{FF2B5EF4-FFF2-40B4-BE49-F238E27FC236}">
                      <a16:creationId xmlns:a16="http://schemas.microsoft.com/office/drawing/2014/main" id="{7BFEF4E2-741F-BF64-26E8-C9007C6890A4}"/>
                    </a:ext>
                  </a:extLst>
                </p:cNvPr>
                <p:cNvPicPr/>
                <p:nvPr/>
              </p:nvPicPr>
              <p:blipFill>
                <a:blip r:embed="rId8"/>
                <a:stretch>
                  <a:fillRect/>
                </a:stretch>
              </p:blipFill>
              <p:spPr>
                <a:xfrm>
                  <a:off x="1898727" y="5218812"/>
                  <a:ext cx="1260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8141D271-8BD9-2134-B696-E9F1BB334136}"/>
                    </a:ext>
                  </a:extLst>
                </p14:cNvPr>
                <p14:cNvContentPartPr/>
                <p14:nvPr/>
              </p14:nvContentPartPr>
              <p14:xfrm>
                <a:off x="2087727" y="5711652"/>
                <a:ext cx="433080" cy="360"/>
              </p14:xfrm>
            </p:contentPart>
          </mc:Choice>
          <mc:Fallback xmlns="">
            <p:pic>
              <p:nvPicPr>
                <p:cNvPr id="21" name="Ink 20">
                  <a:extLst>
                    <a:ext uri="{FF2B5EF4-FFF2-40B4-BE49-F238E27FC236}">
                      <a16:creationId xmlns:a16="http://schemas.microsoft.com/office/drawing/2014/main" id="{8141D271-8BD9-2134-B696-E9F1BB334136}"/>
                    </a:ext>
                  </a:extLst>
                </p:cNvPr>
                <p:cNvPicPr/>
                <p:nvPr/>
              </p:nvPicPr>
              <p:blipFill>
                <a:blip r:embed="rId10"/>
                <a:stretch>
                  <a:fillRect/>
                </a:stretch>
              </p:blipFill>
              <p:spPr>
                <a:xfrm>
                  <a:off x="2024727" y="5649012"/>
                  <a:ext cx="558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1415146C-6A27-251D-5EA8-18C1DDA05D3C}"/>
                    </a:ext>
                  </a:extLst>
                </p14:cNvPr>
                <p14:cNvContentPartPr/>
                <p14:nvPr/>
              </p14:nvContentPartPr>
              <p14:xfrm>
                <a:off x="2120487" y="5070852"/>
                <a:ext cx="299160" cy="497880"/>
              </p14:xfrm>
            </p:contentPart>
          </mc:Choice>
          <mc:Fallback xmlns="">
            <p:pic>
              <p:nvPicPr>
                <p:cNvPr id="23" name="Ink 22">
                  <a:extLst>
                    <a:ext uri="{FF2B5EF4-FFF2-40B4-BE49-F238E27FC236}">
                      <a16:creationId xmlns:a16="http://schemas.microsoft.com/office/drawing/2014/main" id="{1415146C-6A27-251D-5EA8-18C1DDA05D3C}"/>
                    </a:ext>
                  </a:extLst>
                </p:cNvPr>
                <p:cNvPicPr/>
                <p:nvPr/>
              </p:nvPicPr>
              <p:blipFill>
                <a:blip r:embed="rId12"/>
                <a:stretch>
                  <a:fillRect/>
                </a:stretch>
              </p:blipFill>
              <p:spPr>
                <a:xfrm>
                  <a:off x="2057847" y="5007852"/>
                  <a:ext cx="42480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6597EECA-D103-0B93-3DBC-2F6E6AE185A1}"/>
                    </a:ext>
                  </a:extLst>
                </p14:cNvPr>
                <p14:cNvContentPartPr/>
                <p14:nvPr/>
              </p14:nvContentPartPr>
              <p14:xfrm>
                <a:off x="2267007" y="5253732"/>
                <a:ext cx="153720" cy="475920"/>
              </p14:xfrm>
            </p:contentPart>
          </mc:Choice>
          <mc:Fallback xmlns="">
            <p:pic>
              <p:nvPicPr>
                <p:cNvPr id="25" name="Ink 24">
                  <a:extLst>
                    <a:ext uri="{FF2B5EF4-FFF2-40B4-BE49-F238E27FC236}">
                      <a16:creationId xmlns:a16="http://schemas.microsoft.com/office/drawing/2014/main" id="{6597EECA-D103-0B93-3DBC-2F6E6AE185A1}"/>
                    </a:ext>
                  </a:extLst>
                </p:cNvPr>
                <p:cNvPicPr/>
                <p:nvPr/>
              </p:nvPicPr>
              <p:blipFill>
                <a:blip r:embed="rId14"/>
                <a:stretch>
                  <a:fillRect/>
                </a:stretch>
              </p:blipFill>
              <p:spPr>
                <a:xfrm>
                  <a:off x="2204007" y="5191092"/>
                  <a:ext cx="279360" cy="601560"/>
                </a:xfrm>
                <a:prstGeom prst="rect">
                  <a:avLst/>
                </a:prstGeom>
              </p:spPr>
            </p:pic>
          </mc:Fallback>
        </mc:AlternateContent>
      </p:grpSp>
    </p:spTree>
    <p:extLst>
      <p:ext uri="{BB962C8B-B14F-4D97-AF65-F5344CB8AC3E}">
        <p14:creationId xmlns:p14="http://schemas.microsoft.com/office/powerpoint/2010/main" val="43525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75806-E5D3-4EFD-85AE-885EA80D8194}"/>
              </a:ext>
            </a:extLst>
          </p:cNvPr>
          <p:cNvSpPr>
            <a:spLocks noChangeArrowheads="1"/>
          </p:cNvSpPr>
          <p:nvPr/>
        </p:nvSpPr>
        <p:spPr bwMode="auto">
          <a:xfrm>
            <a:off x="2542644" y="289928"/>
            <a:ext cx="3679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FF0000"/>
                </a:solidFill>
                <a:latin typeface="Chalkboard" charset="0"/>
                <a:ea typeface="ＭＳ Ｐゴシック" charset="0"/>
              </a:rPr>
              <a:t>The MOSFET Transistor Amplifier </a:t>
            </a:r>
          </a:p>
        </p:txBody>
      </p:sp>
      <p:sp>
        <p:nvSpPr>
          <p:cNvPr id="4" name="TextBox 3">
            <a:extLst>
              <a:ext uri="{FF2B5EF4-FFF2-40B4-BE49-F238E27FC236}">
                <a16:creationId xmlns:a16="http://schemas.microsoft.com/office/drawing/2014/main" id="{64D73D9C-CC21-EBAA-7BFA-AE55091895AF}"/>
              </a:ext>
            </a:extLst>
          </p:cNvPr>
          <p:cNvSpPr txBox="1"/>
          <p:nvPr/>
        </p:nvSpPr>
        <p:spPr>
          <a:xfrm>
            <a:off x="478219" y="5594785"/>
            <a:ext cx="5030165" cy="1200329"/>
          </a:xfrm>
          <a:prstGeom prst="rect">
            <a:avLst/>
          </a:prstGeom>
          <a:noFill/>
        </p:spPr>
        <p:txBody>
          <a:bodyPr wrap="square">
            <a:spAutoFit/>
          </a:bodyPr>
          <a:lstStyle/>
          <a:p>
            <a:r>
              <a:rPr lang="en-US" dirty="0">
                <a:latin typeface="Times New Roman" panose="02020603050405020304" pitchFamily="18" charset="0"/>
                <a:ea typeface="Times New Roman" panose="02020603050405020304" pitchFamily="18" charset="0"/>
              </a:rPr>
              <a:t>Two</a:t>
            </a:r>
            <a:r>
              <a:rPr lang="en-US" sz="1800" dirty="0">
                <a:effectLst/>
                <a:latin typeface="Times New Roman" panose="02020603050405020304" pitchFamily="18" charset="0"/>
                <a:ea typeface="Times New Roman" panose="02020603050405020304" pitchFamily="18" charset="0"/>
              </a:rPr>
              <a:t> popular </a:t>
            </a:r>
            <a:r>
              <a:rPr lang="en-US" dirty="0">
                <a:latin typeface="Times New Roman" panose="02020603050405020304" pitchFamily="18" charset="0"/>
                <a:ea typeface="Times New Roman" panose="02020603050405020304" pitchFamily="18" charset="0"/>
              </a:rPr>
              <a:t>types of transistors:</a:t>
            </a:r>
          </a:p>
          <a:p>
            <a:pPr marL="342900" indent="-342900">
              <a:buAutoNum type="arabicParenR"/>
            </a:pPr>
            <a:r>
              <a:rPr lang="en-US" sz="1800" i="1" dirty="0">
                <a:solidFill>
                  <a:srgbClr val="FF0000"/>
                </a:solidFill>
                <a:effectLst/>
                <a:latin typeface="Times New Roman" panose="02020603050405020304" pitchFamily="18" charset="0"/>
                <a:ea typeface="Times New Roman" panose="02020603050405020304" pitchFamily="18" charset="0"/>
              </a:rPr>
              <a:t>Metal Oxide Semiconductor Field Effect Transistor (MOSFET)</a:t>
            </a:r>
          </a:p>
          <a:p>
            <a:pPr marL="342900" indent="-342900">
              <a:buAutoNum type="arabicParenR"/>
            </a:pPr>
            <a:r>
              <a:rPr lang="en-US" i="1" dirty="0">
                <a:solidFill>
                  <a:srgbClr val="FF0000"/>
                </a:solidFill>
                <a:latin typeface="Times New Roman" panose="02020603050405020304" pitchFamily="18" charset="0"/>
              </a:rPr>
              <a:t>Bipolar Junction Transistor (BJT)</a:t>
            </a:r>
            <a:endParaRPr lang="en-US" i="1" dirty="0">
              <a:solidFill>
                <a:srgbClr val="FF0000"/>
              </a:solidFill>
            </a:endParaRPr>
          </a:p>
        </p:txBody>
      </p:sp>
      <p:sp>
        <p:nvSpPr>
          <p:cNvPr id="6" name="TextBox 5">
            <a:extLst>
              <a:ext uri="{FF2B5EF4-FFF2-40B4-BE49-F238E27FC236}">
                <a16:creationId xmlns:a16="http://schemas.microsoft.com/office/drawing/2014/main" id="{C89AE10F-27D3-B701-5A00-FDBA498A351A}"/>
              </a:ext>
            </a:extLst>
          </p:cNvPr>
          <p:cNvSpPr txBox="1"/>
          <p:nvPr/>
        </p:nvSpPr>
        <p:spPr>
          <a:xfrm>
            <a:off x="604343" y="863051"/>
            <a:ext cx="8339960" cy="646331"/>
          </a:xfrm>
          <a:prstGeom prst="rect">
            <a:avLst/>
          </a:prstGeom>
          <a:noFill/>
        </p:spPr>
        <p:txBody>
          <a:bodyPr wrap="square">
            <a:spAutoFit/>
          </a:bodyPr>
          <a:lstStyle/>
          <a:p>
            <a:r>
              <a:rPr lang="en-US" sz="1800" dirty="0">
                <a:solidFill>
                  <a:srgbClr val="1A1A1A"/>
                </a:solidFill>
                <a:effectLst/>
                <a:latin typeface="Times New Roman" panose="02020603050405020304" pitchFamily="18" charset="0"/>
                <a:ea typeface="Times New Roman" panose="02020603050405020304" pitchFamily="18" charset="0"/>
              </a:rPr>
              <a:t>The </a:t>
            </a:r>
            <a:r>
              <a:rPr lang="en-US" sz="1800" dirty="0">
                <a:solidFill>
                  <a:srgbClr val="FF0000"/>
                </a:solidFill>
                <a:effectLst/>
                <a:latin typeface="Times New Roman" panose="02020603050405020304" pitchFamily="18" charset="0"/>
                <a:ea typeface="Times New Roman" panose="02020603050405020304" pitchFamily="18" charset="0"/>
              </a:rPr>
              <a:t>invention of the transistor </a:t>
            </a:r>
            <a:r>
              <a:rPr lang="en-US" sz="1800" dirty="0">
                <a:solidFill>
                  <a:srgbClr val="1A1A1A"/>
                </a:solidFill>
                <a:effectLst/>
                <a:latin typeface="Times New Roman" panose="02020603050405020304" pitchFamily="18" charset="0"/>
                <a:ea typeface="Times New Roman" panose="02020603050405020304" pitchFamily="18" charset="0"/>
              </a:rPr>
              <a:t>is a rare revolutionary event in the history of civilization when a single invention is so powerful that it alters the course of human history</a:t>
            </a:r>
            <a:r>
              <a:rPr lang="en-US" dirty="0">
                <a:effectLst/>
              </a:rPr>
              <a:t> </a:t>
            </a:r>
            <a:endParaRPr lang="en-US" dirty="0"/>
          </a:p>
        </p:txBody>
      </p:sp>
      <p:sp>
        <p:nvSpPr>
          <p:cNvPr id="8" name="TextBox 7">
            <a:extLst>
              <a:ext uri="{FF2B5EF4-FFF2-40B4-BE49-F238E27FC236}">
                <a16:creationId xmlns:a16="http://schemas.microsoft.com/office/drawing/2014/main" id="{6C3D177D-CDE6-14DE-4D04-DC7944F83562}"/>
              </a:ext>
            </a:extLst>
          </p:cNvPr>
          <p:cNvSpPr txBox="1"/>
          <p:nvPr/>
        </p:nvSpPr>
        <p:spPr>
          <a:xfrm>
            <a:off x="604344" y="1618691"/>
            <a:ext cx="8339959" cy="646331"/>
          </a:xfrm>
          <a:prstGeom prst="rect">
            <a:avLst/>
          </a:prstGeom>
          <a:noFill/>
        </p:spPr>
        <p:txBody>
          <a:bodyPr wrap="square">
            <a:spAutoFit/>
          </a:bodyPr>
          <a:lstStyle/>
          <a:p>
            <a:r>
              <a:rPr lang="en-US" sz="1800" dirty="0">
                <a:solidFill>
                  <a:srgbClr val="1A1A1A"/>
                </a:solidFill>
                <a:effectLst/>
                <a:latin typeface="Times New Roman" panose="02020603050405020304" pitchFamily="18" charset="0"/>
                <a:ea typeface="Times New Roman" panose="02020603050405020304" pitchFamily="18" charset="0"/>
              </a:rPr>
              <a:t>Before the invention of the transistor, the early electronic switching (not mechanical switching) and signal amplification were done by using what was </a:t>
            </a:r>
            <a:r>
              <a:rPr lang="en-US" sz="1800" i="1" dirty="0">
                <a:solidFill>
                  <a:srgbClr val="1A1A1A"/>
                </a:solidFill>
                <a:effectLst/>
                <a:latin typeface="Times New Roman" panose="02020603050405020304" pitchFamily="18" charset="0"/>
                <a:ea typeface="Times New Roman" panose="02020603050405020304" pitchFamily="18" charset="0"/>
              </a:rPr>
              <a:t>vacuum tubes</a:t>
            </a:r>
            <a:r>
              <a:rPr lang="en-US" dirty="0">
                <a:effectLst/>
              </a:rPr>
              <a:t> </a:t>
            </a:r>
            <a:endParaRPr lang="en-US" dirty="0"/>
          </a:p>
        </p:txBody>
      </p:sp>
      <p:sp>
        <p:nvSpPr>
          <p:cNvPr id="14" name="TextBox 13">
            <a:extLst>
              <a:ext uri="{FF2B5EF4-FFF2-40B4-BE49-F238E27FC236}">
                <a16:creationId xmlns:a16="http://schemas.microsoft.com/office/drawing/2014/main" id="{32E876D8-B999-E32A-93B8-D9920A33807C}"/>
              </a:ext>
            </a:extLst>
          </p:cNvPr>
          <p:cNvSpPr txBox="1"/>
          <p:nvPr/>
        </p:nvSpPr>
        <p:spPr>
          <a:xfrm>
            <a:off x="604343" y="2374331"/>
            <a:ext cx="8513380" cy="923330"/>
          </a:xfrm>
          <a:prstGeom prst="rect">
            <a:avLst/>
          </a:prstGeom>
          <a:noFill/>
        </p:spPr>
        <p:txBody>
          <a:bodyPr wrap="square">
            <a:spAutoFit/>
          </a:bodyPr>
          <a:lstStyle/>
          <a:p>
            <a:pPr marL="0" marR="0" algn="just">
              <a:spcBef>
                <a:spcPts val="0"/>
              </a:spcBef>
              <a:spcAft>
                <a:spcPts val="900"/>
              </a:spcAft>
            </a:pPr>
            <a:r>
              <a:rPr lang="en-US" sz="18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The breakthrough came in December 1947 when three scientists</a:t>
            </a:r>
            <a:r>
              <a:rPr lang="en-US" dirty="0">
                <a:solidFill>
                  <a:srgbClr val="1A1A1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at Bell Labs in the United States, invented the world’s first working </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solid-state transistor </a:t>
            </a:r>
            <a:r>
              <a:rPr lang="en-US" sz="18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known as a </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point-contact transistor</a:t>
            </a:r>
            <a:r>
              <a:rPr lang="en-US" sz="18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EB180B8D-8BB6-C939-C30A-8C827BD80F1A}"/>
              </a:ext>
            </a:extLst>
          </p:cNvPr>
          <p:cNvSpPr txBox="1"/>
          <p:nvPr/>
        </p:nvSpPr>
        <p:spPr>
          <a:xfrm>
            <a:off x="3610303" y="4413931"/>
            <a:ext cx="2296511" cy="1169551"/>
          </a:xfrm>
          <a:prstGeom prst="rect">
            <a:avLst/>
          </a:prstGeom>
          <a:noFill/>
        </p:spPr>
        <p:txBody>
          <a:bodyPr wrap="square">
            <a:spAutoFit/>
          </a:bodyPr>
          <a:lstStyle/>
          <a:p>
            <a:r>
              <a:rPr lang="en-US" sz="1400" dirty="0">
                <a:solidFill>
                  <a:srgbClr val="1A1A1A"/>
                </a:solidFill>
                <a:latin typeface="Times New Roman" panose="02020603050405020304" pitchFamily="18" charset="0"/>
                <a:cs typeface="Times New Roman" panose="02020603050405020304" pitchFamily="18" charset="0"/>
              </a:rPr>
              <a:t>They shared the </a:t>
            </a:r>
            <a:r>
              <a:rPr lang="en-US" sz="1400" i="1" dirty="0">
                <a:solidFill>
                  <a:srgbClr val="1A1A1A"/>
                </a:solidFill>
                <a:latin typeface="Times New Roman" panose="02020603050405020304" pitchFamily="18" charset="0"/>
                <a:cs typeface="Times New Roman" panose="02020603050405020304" pitchFamily="18" charset="0"/>
              </a:rPr>
              <a:t>Nobel Prize </a:t>
            </a:r>
            <a:r>
              <a:rPr lang="en-US" sz="1400" dirty="0">
                <a:solidFill>
                  <a:srgbClr val="1A1A1A"/>
                </a:solidFill>
                <a:latin typeface="Times New Roman" panose="02020603050405020304" pitchFamily="18" charset="0"/>
                <a:cs typeface="Times New Roman" panose="02020603050405020304" pitchFamily="18" charset="0"/>
              </a:rPr>
              <a:t>in Physics in 1956.</a:t>
            </a:r>
          </a:p>
          <a:p>
            <a:endParaRPr lang="en-US" sz="1400" dirty="0">
              <a:solidFill>
                <a:srgbClr val="1A1A1A"/>
              </a:solidFill>
              <a:latin typeface="Times New Roman" panose="02020603050405020304" pitchFamily="18" charset="0"/>
              <a:cs typeface="Times New Roman" panose="02020603050405020304" pitchFamily="18" charset="0"/>
            </a:endParaRPr>
          </a:p>
          <a:p>
            <a:r>
              <a:rPr lang="en-US" sz="1400" dirty="0">
                <a:solidFill>
                  <a:srgbClr val="1A1A1A"/>
                </a:solidFill>
                <a:latin typeface="Times New Roman" panose="02020603050405020304" pitchFamily="18" charset="0"/>
                <a:cs typeface="Times New Roman" panose="02020603050405020304" pitchFamily="18" charset="0"/>
              </a:rPr>
              <a:t>Bardeen won </a:t>
            </a:r>
            <a:r>
              <a:rPr lang="en-US" sz="1400" dirty="0">
                <a:solidFill>
                  <a:srgbClr val="FF0000"/>
                </a:solidFill>
                <a:latin typeface="Times New Roman" panose="02020603050405020304" pitchFamily="18" charset="0"/>
                <a:cs typeface="Times New Roman" panose="02020603050405020304" pitchFamily="18" charset="0"/>
              </a:rPr>
              <a:t>again</a:t>
            </a:r>
            <a:r>
              <a:rPr lang="en-US" sz="1400" dirty="0">
                <a:solidFill>
                  <a:srgbClr val="1A1A1A"/>
                </a:solidFill>
                <a:latin typeface="Times New Roman" panose="02020603050405020304" pitchFamily="18" charset="0"/>
                <a:cs typeface="Times New Roman" panose="02020603050405020304" pitchFamily="18" charset="0"/>
              </a:rPr>
              <a:t> Nobel Prize in Physics in 1972.</a:t>
            </a:r>
          </a:p>
        </p:txBody>
      </p:sp>
      <p:sp>
        <p:nvSpPr>
          <p:cNvPr id="19" name="TextBox 18">
            <a:extLst>
              <a:ext uri="{FF2B5EF4-FFF2-40B4-BE49-F238E27FC236}">
                <a16:creationId xmlns:a16="http://schemas.microsoft.com/office/drawing/2014/main" id="{30763C05-D096-DB06-82C5-946D8D8E94BC}"/>
              </a:ext>
            </a:extLst>
          </p:cNvPr>
          <p:cNvSpPr txBox="1"/>
          <p:nvPr/>
        </p:nvSpPr>
        <p:spPr>
          <a:xfrm>
            <a:off x="3610303" y="3574758"/>
            <a:ext cx="2422635" cy="738664"/>
          </a:xfrm>
          <a:prstGeom prst="rect">
            <a:avLst/>
          </a:prstGeom>
          <a:noFill/>
        </p:spPr>
        <p:txBody>
          <a:bodyPr wrap="square">
            <a:spAutoFit/>
          </a:bodyPr>
          <a:lstStyle/>
          <a:p>
            <a:r>
              <a:rPr lang="en-US" sz="14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John Bardeen </a:t>
            </a:r>
            <a:r>
              <a:rPr lang="en-US" sz="1400" b="1" dirty="0">
                <a:solidFill>
                  <a:schemeClr val="tx1">
                    <a:lumMod val="75000"/>
                    <a:lumOff val="25000"/>
                  </a:schemeClr>
                </a:solidFill>
              </a:rPr>
              <a:t>(1908-1991) </a:t>
            </a:r>
          </a:p>
          <a:p>
            <a:r>
              <a:rPr lang="en-US" sz="14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William Shockley </a:t>
            </a:r>
            <a:r>
              <a:rPr lang="en-US" sz="1400" b="1" dirty="0">
                <a:solidFill>
                  <a:schemeClr val="tx1">
                    <a:lumMod val="75000"/>
                    <a:lumOff val="25000"/>
                  </a:schemeClr>
                </a:solidFill>
              </a:rPr>
              <a:t>(1910-1989)</a:t>
            </a:r>
          </a:p>
          <a:p>
            <a:r>
              <a:rPr lang="en-US" sz="14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Walter Brattain</a:t>
            </a:r>
            <a:r>
              <a:rPr lang="en-US" sz="1400" dirty="0">
                <a:solidFill>
                  <a:srgbClr val="1A1A1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chemeClr val="tx1">
                    <a:lumMod val="75000"/>
                    <a:lumOff val="25000"/>
                  </a:schemeClr>
                </a:solidFill>
              </a:rPr>
              <a:t>(1902-1987)</a:t>
            </a:r>
            <a:r>
              <a:rPr lang="en-US" sz="14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chemeClr val="tx1">
                    <a:lumMod val="75000"/>
                    <a:lumOff val="25000"/>
                  </a:schemeClr>
                </a:solidFill>
              </a:rPr>
              <a:t> </a:t>
            </a:r>
            <a:endParaRPr lang="en-US" sz="1400" dirty="0"/>
          </a:p>
        </p:txBody>
      </p:sp>
      <p:pic>
        <p:nvPicPr>
          <p:cNvPr id="56323" name="Picture 3" descr="Biography of William Shockley">
            <a:extLst>
              <a:ext uri="{FF2B5EF4-FFF2-40B4-BE49-F238E27FC236}">
                <a16:creationId xmlns:a16="http://schemas.microsoft.com/office/drawing/2014/main" id="{CAFB6BA1-1BF0-CC0E-C46B-BA5C6004A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19" y="3574758"/>
            <a:ext cx="3043709" cy="20291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560F08E-4372-43F1-4415-364185E5F983}"/>
              </a:ext>
            </a:extLst>
          </p:cNvPr>
          <p:cNvSpPr txBox="1"/>
          <p:nvPr/>
        </p:nvSpPr>
        <p:spPr>
          <a:xfrm>
            <a:off x="7213204" y="8355363"/>
            <a:ext cx="837255" cy="2893100"/>
          </a:xfrm>
          <a:prstGeom prst="rect">
            <a:avLst/>
          </a:prstGeom>
          <a:noFill/>
        </p:spPr>
        <p:txBody>
          <a:bodyPr wrap="square">
            <a:spAutoFit/>
          </a:bodyPr>
          <a:lstStyle/>
          <a:p>
            <a:r>
              <a:rPr lang="en-US" sz="1400" dirty="0">
                <a:solidFill>
                  <a:srgbClr val="1A1A1A"/>
                </a:solidFill>
                <a:latin typeface="Times New Roman" panose="02020603050405020304" pitchFamily="18" charset="0"/>
                <a:cs typeface="Times New Roman" panose="02020603050405020304" pitchFamily="18" charset="0"/>
              </a:rPr>
              <a:t>Bardeen won 2nd </a:t>
            </a:r>
            <a:r>
              <a:rPr lang="en-US" sz="1400" i="1" dirty="0">
                <a:solidFill>
                  <a:srgbClr val="1A1A1A"/>
                </a:solidFill>
                <a:latin typeface="Times New Roman" panose="02020603050405020304" pitchFamily="18" charset="0"/>
                <a:cs typeface="Times New Roman" panose="02020603050405020304" pitchFamily="18" charset="0"/>
              </a:rPr>
              <a:t>Nobel Prize </a:t>
            </a:r>
            <a:r>
              <a:rPr lang="en-US" sz="1400" dirty="0">
                <a:solidFill>
                  <a:srgbClr val="1A1A1A"/>
                </a:solidFill>
                <a:latin typeface="Times New Roman" panose="02020603050405020304" pitchFamily="18" charset="0"/>
                <a:cs typeface="Times New Roman" panose="02020603050405020304" pitchFamily="18" charset="0"/>
              </a:rPr>
              <a:t>in Physics in 1972 on  developing the theory of superconductivity.</a:t>
            </a:r>
          </a:p>
        </p:txBody>
      </p:sp>
      <p:pic>
        <p:nvPicPr>
          <p:cNvPr id="56327" name="Picture 7" descr=" The transistor has evolved in sizes and types">
            <a:extLst>
              <a:ext uri="{FF2B5EF4-FFF2-40B4-BE49-F238E27FC236}">
                <a16:creationId xmlns:a16="http://schemas.microsoft.com/office/drawing/2014/main" id="{BF5AF0AA-E95B-5D92-2D56-BF51876C8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89" y="3403894"/>
            <a:ext cx="3033109" cy="2421432"/>
          </a:xfrm>
          <a:prstGeom prst="rect">
            <a:avLst/>
          </a:prstGeom>
          <a:noFill/>
          <a:extLst>
            <a:ext uri="{909E8E84-426E-40DD-AFC4-6F175D3DCCD1}">
              <a14:hiddenFill xmlns:a14="http://schemas.microsoft.com/office/drawing/2010/main">
                <a:solidFill>
                  <a:srgbClr val="FFFFFF"/>
                </a:solidFill>
              </a14:hiddenFill>
            </a:ext>
          </a:extLst>
        </p:spPr>
      </p:pic>
      <p:pic>
        <p:nvPicPr>
          <p:cNvPr id="56329" name="Picture 9" descr="A Aff A0n N Pu Claaaaa El F Tk Su Qm Cc">
            <a:extLst>
              <a:ext uri="{FF2B5EF4-FFF2-40B4-BE49-F238E27FC236}">
                <a16:creationId xmlns:a16="http://schemas.microsoft.com/office/drawing/2014/main" id="{93F332C6-1673-D4AB-17F4-96561CFBA3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938" y="5931559"/>
            <a:ext cx="1018628" cy="67599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0B869C3-E48C-1751-A08F-B71E978EAF3C}"/>
              </a:ext>
            </a:extLst>
          </p:cNvPr>
          <p:cNvSpPr txBox="1"/>
          <p:nvPr/>
        </p:nvSpPr>
        <p:spPr>
          <a:xfrm>
            <a:off x="7104090" y="5957440"/>
            <a:ext cx="1892737" cy="523220"/>
          </a:xfrm>
          <a:prstGeom prst="rect">
            <a:avLst/>
          </a:prstGeom>
          <a:noFill/>
        </p:spPr>
        <p:txBody>
          <a:bodyPr wrap="square">
            <a:spAutoFit/>
          </a:bodyPr>
          <a:lstStyle/>
          <a:p>
            <a:r>
              <a:rPr lang="en-US" sz="1400" dirty="0">
                <a:solidFill>
                  <a:srgbClr val="1A1A1A"/>
                </a:solidFill>
                <a:latin typeface="Times New Roman" panose="02020603050405020304" pitchFamily="18" charset="0"/>
                <a:cs typeface="Times New Roman" panose="02020603050405020304" pitchFamily="18" charset="0"/>
              </a:rPr>
              <a:t>Today’s IC has billions of transistors.</a:t>
            </a:r>
          </a:p>
        </p:txBody>
      </p:sp>
      <p:sp>
        <p:nvSpPr>
          <p:cNvPr id="22" name="TextBox 21">
            <a:extLst>
              <a:ext uri="{FF2B5EF4-FFF2-40B4-BE49-F238E27FC236}">
                <a16:creationId xmlns:a16="http://schemas.microsoft.com/office/drawing/2014/main" id="{9BF3BA89-4BA0-184B-82CC-4226B50E405B}"/>
              </a:ext>
            </a:extLst>
          </p:cNvPr>
          <p:cNvSpPr txBox="1"/>
          <p:nvPr/>
        </p:nvSpPr>
        <p:spPr>
          <a:xfrm>
            <a:off x="7213204" y="3358136"/>
            <a:ext cx="1182852" cy="307777"/>
          </a:xfrm>
          <a:prstGeom prst="rect">
            <a:avLst/>
          </a:prstGeom>
          <a:noFill/>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Vacuum tube</a:t>
            </a:r>
            <a:r>
              <a:rPr lang="en-US" sz="1400" dirty="0">
                <a:solidFill>
                  <a:srgbClr val="1A1A1A"/>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9335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2">
            <a:extLst>
              <a:ext uri="{FF2B5EF4-FFF2-40B4-BE49-F238E27FC236}">
                <a16:creationId xmlns:a16="http://schemas.microsoft.com/office/drawing/2014/main" id="{81CF87CD-5E09-1D50-AA6A-D5DEFB3035CF}"/>
              </a:ext>
            </a:extLst>
          </p:cNvPr>
          <p:cNvSpPr txBox="1">
            <a:spLocks noChangeArrowheads="1"/>
          </p:cNvSpPr>
          <p:nvPr/>
        </p:nvSpPr>
        <p:spPr bwMode="auto">
          <a:xfrm>
            <a:off x="2824983" y="215265"/>
            <a:ext cx="305211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Transistor Technology - BJT</a:t>
            </a:r>
          </a:p>
        </p:txBody>
      </p:sp>
      <p:sp>
        <p:nvSpPr>
          <p:cNvPr id="4" name="Rectangle 2">
            <a:extLst>
              <a:ext uri="{FF2B5EF4-FFF2-40B4-BE49-F238E27FC236}">
                <a16:creationId xmlns:a16="http://schemas.microsoft.com/office/drawing/2014/main" id="{961C1289-6B40-5E98-CD21-ED89C32BBA8A}"/>
              </a:ext>
            </a:extLst>
          </p:cNvPr>
          <p:cNvSpPr>
            <a:spLocks noChangeArrowheads="1"/>
          </p:cNvSpPr>
          <p:nvPr/>
        </p:nvSpPr>
        <p:spPr bwMode="auto">
          <a:xfrm>
            <a:off x="3359671" y="1019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94CBA031-2F85-9100-2740-29803013FF39}"/>
                  </a:ext>
                </a:extLst>
              </p:cNvPr>
              <p:cNvSpPr txBox="1"/>
              <p:nvPr/>
            </p:nvSpPr>
            <p:spPr>
              <a:xfrm>
                <a:off x="722345" y="1019503"/>
                <a:ext cx="7257393" cy="4324261"/>
              </a:xfrm>
              <a:prstGeom prst="rect">
                <a:avLst/>
              </a:prstGeom>
              <a:noFill/>
            </p:spPr>
            <p:txBody>
              <a:bodyPr wrap="square">
                <a:spAutoFit/>
              </a:bodyPr>
              <a:lstStyle/>
              <a:p>
                <a:pPr marL="0" marR="0" algn="just">
                  <a:spcBef>
                    <a:spcPts val="600"/>
                  </a:spcBef>
                  <a:spcAft>
                    <a:spcPts val="600"/>
                  </a:spcAft>
                </a:pPr>
                <a:r>
                  <a:rPr lang="en-US" sz="180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As a switch, the BJT was the work horse of the early computer technology in the 1980’s and 1990’s however, today’s computer switching functions are doe almost all by the CMOS technology. Whereas as an amplifier application, BJT are widely used signal amplifications and radio-frequency amplifiers. For example, in most of consumer electronics, radiofrequency and audio-frequency power amplifiers, the BJT transistor is used as an analog amplifier to amplify a weak power and voltage signal as discussed in this example.</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dirty="0">
                    <a:solidFill>
                      <a:srgbClr val="3E003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1A1A1A"/>
                    </a:solidFill>
                    <a:effectLst/>
                    <a:latin typeface="Times New Roman" panose="02020603050405020304" pitchFamily="18" charset="0"/>
                    <a:ea typeface="Times New Roman" panose="02020603050405020304" pitchFamily="18" charset="0"/>
                  </a:rPr>
                  <a:t>Qualitatively, the </a:t>
                </a:r>
                <a14:m>
                  <m:oMath xmlns:m="http://schemas.openxmlformats.org/officeDocument/2006/math">
                    <m:r>
                      <a:rPr lang="en-US" sz="1800" i="1">
                        <a:solidFill>
                          <a:srgbClr val="1A1A1A"/>
                        </a:solidFill>
                        <a:effectLst/>
                        <a:latin typeface="Cambria Math" panose="02040503050406030204" pitchFamily="18" charset="0"/>
                        <a:ea typeface="Times New Roman" panose="02020603050405020304" pitchFamily="18" charset="0"/>
                        <a:cs typeface="Times New Roman" panose="02020603050405020304" pitchFamily="18" charset="0"/>
                      </a:rPr>
                      <m:t>𝑛𝑝𝑛</m:t>
                    </m:r>
                  </m:oMath>
                </a14:m>
                <a:r>
                  <a:rPr lang="en-US" sz="1800" dirty="0">
                    <a:solidFill>
                      <a:srgbClr val="1A1A1A"/>
                    </a:solidFill>
                    <a:effectLst/>
                    <a:latin typeface="Times New Roman" panose="02020603050405020304" pitchFamily="18" charset="0"/>
                    <a:ea typeface="Times New Roman" panose="02020603050405020304" pitchFamily="18" charset="0"/>
                  </a:rPr>
                  <a:t> BJT works as follows: Since the base-emitter junction is made of an opposite type, a p-type and an a-type, the physics dictates that the current will not flow unless a positive voltage is applied across this junction to allow this junction to conduct current in the device. Under such condition, it is said that that base-emitter junction is forward biased, and the device operates in the active region as an amplifier. </a:t>
                </a:r>
                <a:endParaRPr lang="en-US" dirty="0"/>
              </a:p>
            </p:txBody>
          </p:sp>
        </mc:Choice>
        <mc:Fallback>
          <p:sp>
            <p:nvSpPr>
              <p:cNvPr id="17" name="TextBox 16">
                <a:extLst>
                  <a:ext uri="{FF2B5EF4-FFF2-40B4-BE49-F238E27FC236}">
                    <a16:creationId xmlns:a16="http://schemas.microsoft.com/office/drawing/2014/main" id="{94CBA031-2F85-9100-2740-29803013FF39}"/>
                  </a:ext>
                </a:extLst>
              </p:cNvPr>
              <p:cNvSpPr txBox="1">
                <a:spLocks noRot="1" noChangeAspect="1" noMove="1" noResize="1" noEditPoints="1" noAdjustHandles="1" noChangeArrowheads="1" noChangeShapeType="1" noTextEdit="1"/>
              </p:cNvSpPr>
              <p:nvPr/>
            </p:nvSpPr>
            <p:spPr>
              <a:xfrm>
                <a:off x="722345" y="1019503"/>
                <a:ext cx="7257393" cy="4324261"/>
              </a:xfrm>
              <a:prstGeom prst="rect">
                <a:avLst/>
              </a:prstGeom>
              <a:blipFill>
                <a:blip r:embed="rId2"/>
                <a:stretch>
                  <a:fillRect l="-698" t="-587" r="-873" b="-1173"/>
                </a:stretch>
              </a:blipFill>
            </p:spPr>
            <p:txBody>
              <a:bodyPr/>
              <a:lstStyle/>
              <a:p>
                <a:r>
                  <a:rPr lang="en-US">
                    <a:noFill/>
                  </a:rPr>
                  <a:t> </a:t>
                </a:r>
              </a:p>
            </p:txBody>
          </p:sp>
        </mc:Fallback>
      </mc:AlternateContent>
    </p:spTree>
    <p:extLst>
      <p:ext uri="{BB962C8B-B14F-4D97-AF65-F5344CB8AC3E}">
        <p14:creationId xmlns:p14="http://schemas.microsoft.com/office/powerpoint/2010/main" val="384100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2">
            <a:extLst>
              <a:ext uri="{FF2B5EF4-FFF2-40B4-BE49-F238E27FC236}">
                <a16:creationId xmlns:a16="http://schemas.microsoft.com/office/drawing/2014/main" id="{81CF87CD-5E09-1D50-AA6A-D5DEFB3035CF}"/>
              </a:ext>
            </a:extLst>
          </p:cNvPr>
          <p:cNvSpPr txBox="1">
            <a:spLocks noChangeArrowheads="1"/>
          </p:cNvSpPr>
          <p:nvPr/>
        </p:nvSpPr>
        <p:spPr bwMode="auto">
          <a:xfrm>
            <a:off x="2824983" y="215265"/>
            <a:ext cx="30521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Transistor Technology - BJT</a:t>
            </a:r>
          </a:p>
        </p:txBody>
      </p:sp>
      <p:pic>
        <p:nvPicPr>
          <p:cNvPr id="3" name="Picture 2" descr="Diagram&#10;&#10;Description automatically generated">
            <a:extLst>
              <a:ext uri="{FF2B5EF4-FFF2-40B4-BE49-F238E27FC236}">
                <a16:creationId xmlns:a16="http://schemas.microsoft.com/office/drawing/2014/main" id="{4176E7EF-2C82-CE6B-45AD-146AA3B5DCA2}"/>
              </a:ext>
            </a:extLst>
          </p:cNvPr>
          <p:cNvPicPr>
            <a:picLocks noChangeAspect="1"/>
          </p:cNvPicPr>
          <p:nvPr/>
        </p:nvPicPr>
        <p:blipFill>
          <a:blip r:embed="rId2"/>
          <a:stretch>
            <a:fillRect/>
          </a:stretch>
        </p:blipFill>
        <p:spPr>
          <a:xfrm>
            <a:off x="173904" y="1366410"/>
            <a:ext cx="2956814" cy="1524000"/>
          </a:xfrm>
          <a:prstGeom prst="rect">
            <a:avLst/>
          </a:prstGeom>
        </p:spPr>
      </p:pic>
      <p:sp>
        <p:nvSpPr>
          <p:cNvPr id="4" name="Rectangle 2">
            <a:extLst>
              <a:ext uri="{FF2B5EF4-FFF2-40B4-BE49-F238E27FC236}">
                <a16:creationId xmlns:a16="http://schemas.microsoft.com/office/drawing/2014/main" id="{961C1289-6B40-5E98-CD21-ED89C32BBA8A}"/>
              </a:ext>
            </a:extLst>
          </p:cNvPr>
          <p:cNvSpPr>
            <a:spLocks noChangeArrowheads="1"/>
          </p:cNvSpPr>
          <p:nvPr/>
        </p:nvSpPr>
        <p:spPr bwMode="auto">
          <a:xfrm>
            <a:off x="3359671" y="1019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A49D050-AD33-FC34-452E-C39B070D9A53}"/>
              </a:ext>
            </a:extLst>
          </p:cNvPr>
          <p:cNvGraphicFramePr>
            <a:graphicFrameLocks noChangeAspect="1"/>
          </p:cNvGraphicFramePr>
          <p:nvPr>
            <p:extLst>
              <p:ext uri="{D42A27DB-BD31-4B8C-83A1-F6EECF244321}">
                <p14:modId xmlns:p14="http://schemas.microsoft.com/office/powerpoint/2010/main" val="422233825"/>
              </p:ext>
            </p:extLst>
          </p:nvPr>
        </p:nvGraphicFramePr>
        <p:xfrm>
          <a:off x="3229952" y="1261507"/>
          <a:ext cx="2242180" cy="1842888"/>
        </p:xfrm>
        <a:graphic>
          <a:graphicData uri="http://schemas.openxmlformats.org/presentationml/2006/ole">
            <mc:AlternateContent xmlns:mc="http://schemas.openxmlformats.org/markup-compatibility/2006">
              <mc:Choice xmlns:v="urn:schemas-microsoft-com:vml" Requires="v">
                <p:oleObj r:id="rId3" imgW="1866900" imgH="1536700" progId="Visio.Drawing.15">
                  <p:embed/>
                </p:oleObj>
              </mc:Choice>
              <mc:Fallback>
                <p:oleObj r:id="rId3" imgW="1866900" imgH="1536700" progId="Visio.Drawing.15">
                  <p:embed/>
                  <p:pic>
                    <p:nvPicPr>
                      <p:cNvPr id="5" name="Object 4">
                        <a:extLst>
                          <a:ext uri="{FF2B5EF4-FFF2-40B4-BE49-F238E27FC236}">
                            <a16:creationId xmlns:a16="http://schemas.microsoft.com/office/drawing/2014/main" id="{3A49D050-AD33-FC34-452E-C39B070D9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9952" y="1261507"/>
                        <a:ext cx="2242180" cy="1842888"/>
                      </a:xfrm>
                      <a:prstGeom prst="rect">
                        <a:avLst/>
                      </a:prstGeom>
                      <a:noFill/>
                    </p:spPr>
                  </p:pic>
                </p:oleObj>
              </mc:Fallback>
            </mc:AlternateContent>
          </a:graphicData>
        </a:graphic>
      </p:graphicFrame>
      <p:pic>
        <p:nvPicPr>
          <p:cNvPr id="6" name="Picture 5" descr="Diagram&#10;&#10;Description automatically generated with medium confidence">
            <a:extLst>
              <a:ext uri="{FF2B5EF4-FFF2-40B4-BE49-F238E27FC236}">
                <a16:creationId xmlns:a16="http://schemas.microsoft.com/office/drawing/2014/main" id="{8AC1D6DD-1D28-5EBC-48A1-1C1030F99E19}"/>
              </a:ext>
            </a:extLst>
          </p:cNvPr>
          <p:cNvPicPr>
            <a:picLocks noChangeAspect="1"/>
          </p:cNvPicPr>
          <p:nvPr/>
        </p:nvPicPr>
        <p:blipFill>
          <a:blip r:embed="rId5"/>
          <a:stretch>
            <a:fillRect/>
          </a:stretch>
        </p:blipFill>
        <p:spPr>
          <a:xfrm>
            <a:off x="6678681" y="1521212"/>
            <a:ext cx="1105535" cy="1446530"/>
          </a:xfrm>
          <a:prstGeom prst="rect">
            <a:avLst/>
          </a:prstGeom>
        </p:spPr>
      </p:pic>
      <p:sp>
        <p:nvSpPr>
          <p:cNvPr id="9" name="TextBox 8">
            <a:extLst>
              <a:ext uri="{FF2B5EF4-FFF2-40B4-BE49-F238E27FC236}">
                <a16:creationId xmlns:a16="http://schemas.microsoft.com/office/drawing/2014/main" id="{E5DF2EC2-9633-CA35-55EC-9BBD136295CB}"/>
              </a:ext>
            </a:extLst>
          </p:cNvPr>
          <p:cNvSpPr txBox="1"/>
          <p:nvPr/>
        </p:nvSpPr>
        <p:spPr>
          <a:xfrm>
            <a:off x="6120180" y="3257727"/>
            <a:ext cx="2692513" cy="1477328"/>
          </a:xfrm>
          <a:prstGeom prst="rect">
            <a:avLst/>
          </a:prstGeom>
          <a:noFill/>
        </p:spPr>
        <p:txBody>
          <a:bodyPr wrap="square">
            <a:spAutoFit/>
          </a:bodyPr>
          <a:lstStyle/>
          <a:p>
            <a:pPr marL="0" marR="0" algn="ctr">
              <a:spcBef>
                <a:spcPts val="600"/>
              </a:spcBef>
              <a:spcAft>
                <a:spcPts val="600"/>
              </a:spcAft>
            </a:pP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a commercial type of a General Purpose </a:t>
            </a:r>
            <a:r>
              <a:rPr lang="en-US" sz="1800" i="1" dirty="0" err="1">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npn</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Silicon Transistors model 2N3903 by </a:t>
            </a:r>
            <a:r>
              <a:rPr lang="en-US" sz="1800" i="1" u="none" strike="noStrike"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Motorola"/>
              </a:rPr>
              <a:t>Motorola Semiconductor</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01CFEFAC-7129-4DF7-AB75-4E6B067C1564}"/>
              </a:ext>
            </a:extLst>
          </p:cNvPr>
          <p:cNvSpPr txBox="1"/>
          <p:nvPr/>
        </p:nvSpPr>
        <p:spPr>
          <a:xfrm>
            <a:off x="759168" y="2827396"/>
            <a:ext cx="3007015" cy="923330"/>
          </a:xfrm>
          <a:prstGeom prst="rect">
            <a:avLst/>
          </a:prstGeom>
          <a:noFill/>
        </p:spPr>
        <p:txBody>
          <a:bodyPr wrap="square">
            <a:spAutoFit/>
          </a:bodyPr>
          <a:lstStyle/>
          <a:p>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Simplified vertical cross section view of a planar </a:t>
            </a:r>
            <a:r>
              <a:rPr lang="en-US" sz="1800" i="1" dirty="0" err="1">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npn</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BJT</a:t>
            </a:r>
            <a:endParaRPr lang="en-US" dirty="0"/>
          </a:p>
        </p:txBody>
      </p:sp>
      <p:sp>
        <p:nvSpPr>
          <p:cNvPr id="13" name="TextBox 12">
            <a:extLst>
              <a:ext uri="{FF2B5EF4-FFF2-40B4-BE49-F238E27FC236}">
                <a16:creationId xmlns:a16="http://schemas.microsoft.com/office/drawing/2014/main" id="{3D20D47E-06E2-7FD9-C9F4-D28FEDBC5611}"/>
              </a:ext>
            </a:extLst>
          </p:cNvPr>
          <p:cNvSpPr txBox="1"/>
          <p:nvPr/>
        </p:nvSpPr>
        <p:spPr>
          <a:xfrm>
            <a:off x="4074948" y="3134974"/>
            <a:ext cx="1693944" cy="646331"/>
          </a:xfrm>
          <a:prstGeom prst="rect">
            <a:avLst/>
          </a:prstGeom>
          <a:noFill/>
        </p:spPr>
        <p:txBody>
          <a:bodyPr wrap="square">
            <a:spAutoFit/>
          </a:bodyPr>
          <a:lstStyle/>
          <a:p>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Symbol of the </a:t>
            </a:r>
            <a:r>
              <a:rPr lang="en-US" sz="1800" i="1" dirty="0" err="1">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npn</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BJT </a:t>
            </a:r>
            <a:endParaRPr lang="en-US" dirty="0"/>
          </a:p>
        </p:txBody>
      </p:sp>
      <p:sp>
        <p:nvSpPr>
          <p:cNvPr id="10" name="TextBox 9">
            <a:extLst>
              <a:ext uri="{FF2B5EF4-FFF2-40B4-BE49-F238E27FC236}">
                <a16:creationId xmlns:a16="http://schemas.microsoft.com/office/drawing/2014/main" id="{A4D51289-6113-1385-30AD-2130462B60C4}"/>
              </a:ext>
            </a:extLst>
          </p:cNvPr>
          <p:cNvSpPr txBox="1"/>
          <p:nvPr/>
        </p:nvSpPr>
        <p:spPr>
          <a:xfrm>
            <a:off x="4452185" y="3750726"/>
            <a:ext cx="2039894" cy="2862322"/>
          </a:xfrm>
          <a:prstGeom prst="rect">
            <a:avLst/>
          </a:prstGeom>
          <a:noFill/>
        </p:spPr>
        <p:txBody>
          <a:bodyPr wrap="square">
            <a:spAutoFit/>
          </a:bodyPr>
          <a:lstStyle/>
          <a:p>
            <a:r>
              <a:rPr lang="en-US" b="0" i="0" u="none" strike="noStrike" dirty="0">
                <a:effectLst/>
                <a:latin typeface="Avenir Book" panose="02000503020000020003" pitchFamily="2" charset="0"/>
              </a:rPr>
              <a:t>The first transistor, assembled by Walter Brattain and successfully tested for the first time on December 16, 1947 (Computer History Museum)</a:t>
            </a:r>
            <a:endParaRPr lang="en-US" dirty="0"/>
          </a:p>
        </p:txBody>
      </p:sp>
      <p:pic>
        <p:nvPicPr>
          <p:cNvPr id="4098" name="Picture 2" descr="The first transistor, assembled by Walter Brattain and successfully tested for the first time on December 16, 1947 (Computer History Museum)">
            <a:extLst>
              <a:ext uri="{FF2B5EF4-FFF2-40B4-BE49-F238E27FC236}">
                <a16:creationId xmlns:a16="http://schemas.microsoft.com/office/drawing/2014/main" id="{F9F04C39-D06A-735B-70AE-468CA549BA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842" y="3257727"/>
            <a:ext cx="2811346" cy="306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2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2">
            <a:extLst>
              <a:ext uri="{FF2B5EF4-FFF2-40B4-BE49-F238E27FC236}">
                <a16:creationId xmlns:a16="http://schemas.microsoft.com/office/drawing/2014/main" id="{81CF87CD-5E09-1D50-AA6A-D5DEFB3035CF}"/>
              </a:ext>
            </a:extLst>
          </p:cNvPr>
          <p:cNvSpPr txBox="1">
            <a:spLocks noChangeArrowheads="1"/>
          </p:cNvSpPr>
          <p:nvPr/>
        </p:nvSpPr>
        <p:spPr bwMode="auto">
          <a:xfrm>
            <a:off x="2581904" y="215265"/>
            <a:ext cx="35382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Transistor Technology - MOSEFT</a:t>
            </a:r>
          </a:p>
        </p:txBody>
      </p:sp>
      <p:pic>
        <p:nvPicPr>
          <p:cNvPr id="3" name="Picture 2" descr="Diagram&#10;&#10;Description automatically generated">
            <a:extLst>
              <a:ext uri="{FF2B5EF4-FFF2-40B4-BE49-F238E27FC236}">
                <a16:creationId xmlns:a16="http://schemas.microsoft.com/office/drawing/2014/main" id="{4176E7EF-2C82-CE6B-45AD-146AA3B5DCA2}"/>
              </a:ext>
            </a:extLst>
          </p:cNvPr>
          <p:cNvPicPr>
            <a:picLocks noChangeAspect="1"/>
          </p:cNvPicPr>
          <p:nvPr/>
        </p:nvPicPr>
        <p:blipFill>
          <a:blip r:embed="rId2"/>
          <a:stretch>
            <a:fillRect/>
          </a:stretch>
        </p:blipFill>
        <p:spPr>
          <a:xfrm>
            <a:off x="3358319" y="1394495"/>
            <a:ext cx="2956814" cy="1524000"/>
          </a:xfrm>
          <a:prstGeom prst="rect">
            <a:avLst/>
          </a:prstGeom>
        </p:spPr>
      </p:pic>
      <p:sp>
        <p:nvSpPr>
          <p:cNvPr id="4" name="Rectangle 2">
            <a:extLst>
              <a:ext uri="{FF2B5EF4-FFF2-40B4-BE49-F238E27FC236}">
                <a16:creationId xmlns:a16="http://schemas.microsoft.com/office/drawing/2014/main" id="{961C1289-6B40-5E98-CD21-ED89C32BBA8A}"/>
              </a:ext>
            </a:extLst>
          </p:cNvPr>
          <p:cNvSpPr>
            <a:spLocks noChangeArrowheads="1"/>
          </p:cNvSpPr>
          <p:nvPr/>
        </p:nvSpPr>
        <p:spPr bwMode="auto">
          <a:xfrm>
            <a:off x="3359671" y="1019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A49D050-AD33-FC34-452E-C39B070D9A53}"/>
              </a:ext>
            </a:extLst>
          </p:cNvPr>
          <p:cNvGraphicFramePr>
            <a:graphicFrameLocks noChangeAspect="1"/>
          </p:cNvGraphicFramePr>
          <p:nvPr>
            <p:extLst>
              <p:ext uri="{D42A27DB-BD31-4B8C-83A1-F6EECF244321}">
                <p14:modId xmlns:p14="http://schemas.microsoft.com/office/powerpoint/2010/main" val="3422265970"/>
              </p:ext>
            </p:extLst>
          </p:nvPr>
        </p:nvGraphicFramePr>
        <p:xfrm>
          <a:off x="6810581" y="1344664"/>
          <a:ext cx="2242180" cy="1842888"/>
        </p:xfrm>
        <a:graphic>
          <a:graphicData uri="http://schemas.openxmlformats.org/presentationml/2006/ole">
            <mc:AlternateContent xmlns:mc="http://schemas.openxmlformats.org/markup-compatibility/2006">
              <mc:Choice xmlns:v="urn:schemas-microsoft-com:vml" Requires="v">
                <p:oleObj r:id="rId3" imgW="1866900" imgH="1536700" progId="Visio.Drawing.15">
                  <p:embed/>
                </p:oleObj>
              </mc:Choice>
              <mc:Fallback>
                <p:oleObj r:id="rId3" imgW="1866900" imgH="1536700" progId="Visio.Drawing.15">
                  <p:embed/>
                  <p:pic>
                    <p:nvPicPr>
                      <p:cNvPr id="5" name="Object 4">
                        <a:extLst>
                          <a:ext uri="{FF2B5EF4-FFF2-40B4-BE49-F238E27FC236}">
                            <a16:creationId xmlns:a16="http://schemas.microsoft.com/office/drawing/2014/main" id="{3A49D050-AD33-FC34-452E-C39B070D9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581" y="1344664"/>
                        <a:ext cx="2242180" cy="1842888"/>
                      </a:xfrm>
                      <a:prstGeom prst="rect">
                        <a:avLst/>
                      </a:prstGeom>
                      <a:noFill/>
                    </p:spPr>
                  </p:pic>
                </p:oleObj>
              </mc:Fallback>
            </mc:AlternateContent>
          </a:graphicData>
        </a:graphic>
      </p:graphicFrame>
      <p:pic>
        <p:nvPicPr>
          <p:cNvPr id="6" name="Picture 5" descr="Diagram&#10;&#10;Description automatically generated with medium confidence">
            <a:extLst>
              <a:ext uri="{FF2B5EF4-FFF2-40B4-BE49-F238E27FC236}">
                <a16:creationId xmlns:a16="http://schemas.microsoft.com/office/drawing/2014/main" id="{8AC1D6DD-1D28-5EBC-48A1-1C1030F99E19}"/>
              </a:ext>
            </a:extLst>
          </p:cNvPr>
          <p:cNvPicPr>
            <a:picLocks noChangeAspect="1"/>
          </p:cNvPicPr>
          <p:nvPr/>
        </p:nvPicPr>
        <p:blipFill>
          <a:blip r:embed="rId5"/>
          <a:stretch>
            <a:fillRect/>
          </a:stretch>
        </p:blipFill>
        <p:spPr>
          <a:xfrm>
            <a:off x="5209598" y="5056737"/>
            <a:ext cx="1105535" cy="1446530"/>
          </a:xfrm>
          <a:prstGeom prst="rect">
            <a:avLst/>
          </a:prstGeom>
        </p:spPr>
      </p:pic>
      <p:sp>
        <p:nvSpPr>
          <p:cNvPr id="9" name="TextBox 8">
            <a:extLst>
              <a:ext uri="{FF2B5EF4-FFF2-40B4-BE49-F238E27FC236}">
                <a16:creationId xmlns:a16="http://schemas.microsoft.com/office/drawing/2014/main" id="{E5DF2EC2-9633-CA35-55EC-9BBD136295CB}"/>
              </a:ext>
            </a:extLst>
          </p:cNvPr>
          <p:cNvSpPr txBox="1"/>
          <p:nvPr/>
        </p:nvSpPr>
        <p:spPr>
          <a:xfrm>
            <a:off x="6315133" y="5174713"/>
            <a:ext cx="2692513" cy="1477328"/>
          </a:xfrm>
          <a:prstGeom prst="rect">
            <a:avLst/>
          </a:prstGeom>
          <a:noFill/>
        </p:spPr>
        <p:txBody>
          <a:bodyPr wrap="square">
            <a:spAutoFit/>
          </a:bodyPr>
          <a:lstStyle/>
          <a:p>
            <a:pPr marL="0" marR="0" algn="ctr">
              <a:spcBef>
                <a:spcPts val="600"/>
              </a:spcBef>
              <a:spcAft>
                <a:spcPts val="600"/>
              </a:spcAft>
            </a:pP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a commercial type of a General Purpose </a:t>
            </a:r>
            <a:r>
              <a:rPr lang="en-US" sz="1800" i="1" dirty="0" err="1">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npn</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Silicon Transistors model 2N3903 by </a:t>
            </a:r>
            <a:r>
              <a:rPr lang="en-US" sz="1800" i="1" u="none" strike="noStrike"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Motorola"/>
              </a:rPr>
              <a:t>Motorola Semiconductor</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01CFEFAC-7129-4DF7-AB75-4E6B067C1564}"/>
              </a:ext>
            </a:extLst>
          </p:cNvPr>
          <p:cNvSpPr txBox="1"/>
          <p:nvPr/>
        </p:nvSpPr>
        <p:spPr>
          <a:xfrm>
            <a:off x="3691320" y="2881604"/>
            <a:ext cx="3203466" cy="646331"/>
          </a:xfrm>
          <a:prstGeom prst="rect">
            <a:avLst/>
          </a:prstGeom>
          <a:noFill/>
        </p:spPr>
        <p:txBody>
          <a:bodyPr wrap="square">
            <a:spAutoFit/>
          </a:bodyPr>
          <a:lstStyle/>
          <a:p>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Simplified vertical cross section view of a planar </a:t>
            </a:r>
            <a:r>
              <a:rPr lang="en-US" sz="1800" i="1" dirty="0" err="1">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npn</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BJT</a:t>
            </a:r>
            <a:endParaRPr lang="en-US" dirty="0"/>
          </a:p>
        </p:txBody>
      </p:sp>
      <p:sp>
        <p:nvSpPr>
          <p:cNvPr id="13" name="TextBox 12">
            <a:extLst>
              <a:ext uri="{FF2B5EF4-FFF2-40B4-BE49-F238E27FC236}">
                <a16:creationId xmlns:a16="http://schemas.microsoft.com/office/drawing/2014/main" id="{3D20D47E-06E2-7FD9-C9F4-D28FEDBC5611}"/>
              </a:ext>
            </a:extLst>
          </p:cNvPr>
          <p:cNvSpPr txBox="1"/>
          <p:nvPr/>
        </p:nvSpPr>
        <p:spPr>
          <a:xfrm>
            <a:off x="7746816" y="3225400"/>
            <a:ext cx="1693944" cy="646331"/>
          </a:xfrm>
          <a:prstGeom prst="rect">
            <a:avLst/>
          </a:prstGeom>
          <a:noFill/>
        </p:spPr>
        <p:txBody>
          <a:bodyPr wrap="square">
            <a:spAutoFit/>
          </a:bodyPr>
          <a:lstStyle/>
          <a:p>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Symbol of the </a:t>
            </a:r>
            <a:r>
              <a:rPr lang="en-US" sz="1800" i="1" dirty="0" err="1">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npn</a:t>
            </a:r>
            <a:r>
              <a:rPr lang="en-US" sz="1800" i="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BJT </a:t>
            </a:r>
            <a:endParaRPr lang="en-US" dirty="0"/>
          </a:p>
        </p:txBody>
      </p:sp>
      <p:sp>
        <p:nvSpPr>
          <p:cNvPr id="10" name="TextBox 9">
            <a:extLst>
              <a:ext uri="{FF2B5EF4-FFF2-40B4-BE49-F238E27FC236}">
                <a16:creationId xmlns:a16="http://schemas.microsoft.com/office/drawing/2014/main" id="{A4D51289-6113-1385-30AD-2130462B60C4}"/>
              </a:ext>
            </a:extLst>
          </p:cNvPr>
          <p:cNvSpPr txBox="1"/>
          <p:nvPr/>
        </p:nvSpPr>
        <p:spPr>
          <a:xfrm>
            <a:off x="291989" y="4713048"/>
            <a:ext cx="4211500" cy="1200329"/>
          </a:xfrm>
          <a:prstGeom prst="rect">
            <a:avLst/>
          </a:prstGeom>
          <a:noFill/>
        </p:spPr>
        <p:txBody>
          <a:bodyPr wrap="square">
            <a:spAutoFit/>
          </a:bodyPr>
          <a:lstStyle/>
          <a:p>
            <a:r>
              <a:rPr lang="en-US" b="0" i="1" u="none" strike="noStrike" dirty="0">
                <a:effectLst/>
                <a:latin typeface="Avenir Book" panose="02000503020000020003" pitchFamily="2" charset="0"/>
              </a:rPr>
              <a:t>The first transistor, assembled by Walter Brattain and successfully tested for the first time on December 16, 1947 (Computer History Museum)</a:t>
            </a:r>
            <a:endParaRPr lang="en-US" i="1" dirty="0"/>
          </a:p>
        </p:txBody>
      </p:sp>
      <p:pic>
        <p:nvPicPr>
          <p:cNvPr id="4098" name="Picture 2" descr="The first transistor, assembled by Walter Brattain and successfully tested for the first time on December 16, 1947 (Computer History Museum)">
            <a:extLst>
              <a:ext uri="{FF2B5EF4-FFF2-40B4-BE49-F238E27FC236}">
                <a16:creationId xmlns:a16="http://schemas.microsoft.com/office/drawing/2014/main" id="{F9F04C39-D06A-735B-70AE-468CA549BA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89" y="1435648"/>
            <a:ext cx="2811346" cy="306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4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2">
            <a:extLst>
              <a:ext uri="{FF2B5EF4-FFF2-40B4-BE49-F238E27FC236}">
                <a16:creationId xmlns:a16="http://schemas.microsoft.com/office/drawing/2014/main" id="{81CF87CD-5E09-1D50-AA6A-D5DEFB3035CF}"/>
              </a:ext>
            </a:extLst>
          </p:cNvPr>
          <p:cNvSpPr txBox="1">
            <a:spLocks noChangeArrowheads="1"/>
          </p:cNvSpPr>
          <p:nvPr/>
        </p:nvSpPr>
        <p:spPr bwMode="auto">
          <a:xfrm>
            <a:off x="2200622" y="215265"/>
            <a:ext cx="43008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halkboard" charset="0"/>
                <a:ea typeface="ＭＳ Ｐゴシック" charset="0"/>
                <a:cs typeface="ＭＳ Ｐゴシック" charset="0"/>
              </a:defRPr>
            </a:lvl1pPr>
            <a:lvl2pPr marL="742950" indent="-285750">
              <a:defRPr sz="2400">
                <a:solidFill>
                  <a:schemeClr val="tx1"/>
                </a:solidFill>
                <a:latin typeface="Chalkboard" charset="0"/>
                <a:ea typeface="ＭＳ Ｐゴシック" charset="0"/>
              </a:defRPr>
            </a:lvl2pPr>
            <a:lvl3pPr marL="1143000" indent="-228600">
              <a:defRPr sz="2400">
                <a:solidFill>
                  <a:schemeClr val="tx1"/>
                </a:solidFill>
                <a:latin typeface="Chalkboard" charset="0"/>
                <a:ea typeface="ＭＳ Ｐゴシック" charset="0"/>
              </a:defRPr>
            </a:lvl3pPr>
            <a:lvl4pPr marL="1600200" indent="-228600">
              <a:defRPr sz="2400">
                <a:solidFill>
                  <a:schemeClr val="tx1"/>
                </a:solidFill>
                <a:latin typeface="Chalkboard" charset="0"/>
                <a:ea typeface="ＭＳ Ｐゴシック" charset="0"/>
              </a:defRPr>
            </a:lvl4pPr>
            <a:lvl5pPr marL="2057400" indent="-228600">
              <a:defRPr sz="2400">
                <a:solidFill>
                  <a:schemeClr val="tx1"/>
                </a:solidFill>
                <a:latin typeface="Chalkboard" charset="0"/>
                <a:ea typeface="ＭＳ Ｐゴシック" charset="0"/>
              </a:defRPr>
            </a:lvl5pPr>
            <a:lvl6pPr marL="2514600" indent="-228600" eaLnBrk="0" fontAlgn="base" hangingPunct="0">
              <a:spcBef>
                <a:spcPct val="0"/>
              </a:spcBef>
              <a:spcAft>
                <a:spcPct val="0"/>
              </a:spcAft>
              <a:defRPr sz="2400">
                <a:solidFill>
                  <a:schemeClr val="tx1"/>
                </a:solidFill>
                <a:latin typeface="Chalkboard" charset="0"/>
                <a:ea typeface="ＭＳ Ｐゴシック" charset="0"/>
              </a:defRPr>
            </a:lvl6pPr>
            <a:lvl7pPr marL="2971800" indent="-228600" eaLnBrk="0" fontAlgn="base" hangingPunct="0">
              <a:spcBef>
                <a:spcPct val="0"/>
              </a:spcBef>
              <a:spcAft>
                <a:spcPct val="0"/>
              </a:spcAft>
              <a:defRPr sz="2400">
                <a:solidFill>
                  <a:schemeClr val="tx1"/>
                </a:solidFill>
                <a:latin typeface="Chalkboard" charset="0"/>
                <a:ea typeface="ＭＳ Ｐゴシック" charset="0"/>
              </a:defRPr>
            </a:lvl7pPr>
            <a:lvl8pPr marL="3429000" indent="-228600" eaLnBrk="0" fontAlgn="base" hangingPunct="0">
              <a:spcBef>
                <a:spcPct val="0"/>
              </a:spcBef>
              <a:spcAft>
                <a:spcPct val="0"/>
              </a:spcAft>
              <a:defRPr sz="2400">
                <a:solidFill>
                  <a:schemeClr val="tx1"/>
                </a:solidFill>
                <a:latin typeface="Chalkboard" charset="0"/>
                <a:ea typeface="ＭＳ Ｐゴシック" charset="0"/>
              </a:defRPr>
            </a:lvl8pPr>
            <a:lvl9pPr marL="3886200" indent="-228600" eaLnBrk="0" fontAlgn="base" hangingPunct="0">
              <a:spcBef>
                <a:spcPct val="0"/>
              </a:spcBef>
              <a:spcAft>
                <a:spcPct val="0"/>
              </a:spcAft>
              <a:defRPr sz="2400">
                <a:solidFill>
                  <a:schemeClr val="tx1"/>
                </a:solidFill>
                <a:latin typeface="Chalkboard" charset="0"/>
                <a:ea typeface="ＭＳ Ｐゴシック" charset="0"/>
              </a:defRPr>
            </a:lvl9pPr>
          </a:lstStyle>
          <a:p>
            <a:pPr algn="ctr"/>
            <a:r>
              <a:rPr lang="en-US" sz="1800" dirty="0">
                <a:solidFill>
                  <a:srgbClr val="FF0000"/>
                </a:solidFill>
              </a:rPr>
              <a:t>The BJT Transistor Operation (Function)</a:t>
            </a:r>
          </a:p>
        </p:txBody>
      </p:sp>
      <p:sp>
        <p:nvSpPr>
          <p:cNvPr id="4" name="Rectangle 2">
            <a:extLst>
              <a:ext uri="{FF2B5EF4-FFF2-40B4-BE49-F238E27FC236}">
                <a16:creationId xmlns:a16="http://schemas.microsoft.com/office/drawing/2014/main" id="{961C1289-6B40-5E98-CD21-ED89C32BBA8A}"/>
              </a:ext>
            </a:extLst>
          </p:cNvPr>
          <p:cNvSpPr>
            <a:spLocks noChangeArrowheads="1"/>
          </p:cNvSpPr>
          <p:nvPr/>
        </p:nvSpPr>
        <p:spPr bwMode="auto">
          <a:xfrm>
            <a:off x="3359671" y="10195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A49D050-AD33-FC34-452E-C39B070D9A53}"/>
              </a:ext>
            </a:extLst>
          </p:cNvPr>
          <p:cNvGraphicFramePr>
            <a:graphicFrameLocks noChangeAspect="1"/>
          </p:cNvGraphicFramePr>
          <p:nvPr>
            <p:extLst>
              <p:ext uri="{D42A27DB-BD31-4B8C-83A1-F6EECF244321}">
                <p14:modId xmlns:p14="http://schemas.microsoft.com/office/powerpoint/2010/main" val="1937309755"/>
              </p:ext>
            </p:extLst>
          </p:nvPr>
        </p:nvGraphicFramePr>
        <p:xfrm>
          <a:off x="935824" y="3111599"/>
          <a:ext cx="2529595" cy="2079119"/>
        </p:xfrm>
        <a:graphic>
          <a:graphicData uri="http://schemas.openxmlformats.org/presentationml/2006/ole">
            <mc:AlternateContent xmlns:mc="http://schemas.openxmlformats.org/markup-compatibility/2006">
              <mc:Choice xmlns:v="urn:schemas-microsoft-com:vml" Requires="v">
                <p:oleObj r:id="rId2" imgW="1866900" imgH="1536700" progId="Visio.Drawing.15">
                  <p:embed/>
                </p:oleObj>
              </mc:Choice>
              <mc:Fallback>
                <p:oleObj r:id="rId2" imgW="1866900" imgH="1536700" progId="Visio.Drawing.15">
                  <p:embed/>
                  <p:pic>
                    <p:nvPicPr>
                      <p:cNvPr id="5" name="Object 4">
                        <a:extLst>
                          <a:ext uri="{FF2B5EF4-FFF2-40B4-BE49-F238E27FC236}">
                            <a16:creationId xmlns:a16="http://schemas.microsoft.com/office/drawing/2014/main" id="{3A49D050-AD33-FC34-452E-C39B070D9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24" y="3111599"/>
                        <a:ext cx="2529595" cy="2079119"/>
                      </a:xfrm>
                      <a:prstGeom prst="rect">
                        <a:avLst/>
                      </a:prstGeom>
                      <a:noFill/>
                    </p:spPr>
                  </p:pic>
                </p:oleObj>
              </mc:Fallback>
            </mc:AlternateContent>
          </a:graphicData>
        </a:graphic>
      </p:graphicFrame>
      <p:pic>
        <p:nvPicPr>
          <p:cNvPr id="7" name="Picture 6" descr="A diagram of a faucet&#10;&#10;Description automatically generated">
            <a:extLst>
              <a:ext uri="{FF2B5EF4-FFF2-40B4-BE49-F238E27FC236}">
                <a16:creationId xmlns:a16="http://schemas.microsoft.com/office/drawing/2014/main" id="{CC48C6B4-3740-5214-1468-B61E127741EC}"/>
              </a:ext>
            </a:extLst>
          </p:cNvPr>
          <p:cNvPicPr>
            <a:picLocks noChangeAspect="1"/>
          </p:cNvPicPr>
          <p:nvPr/>
        </p:nvPicPr>
        <p:blipFill>
          <a:blip r:embed="rId4"/>
          <a:stretch>
            <a:fillRect/>
          </a:stretch>
        </p:blipFill>
        <p:spPr>
          <a:xfrm>
            <a:off x="5066718" y="2603325"/>
            <a:ext cx="2864953" cy="2849529"/>
          </a:xfrm>
          <a:prstGeom prst="rect">
            <a:avLst/>
          </a:prstGeom>
        </p:spPr>
      </p:pic>
      <p:sp>
        <p:nvSpPr>
          <p:cNvPr id="10" name="TextBox 9">
            <a:extLst>
              <a:ext uri="{FF2B5EF4-FFF2-40B4-BE49-F238E27FC236}">
                <a16:creationId xmlns:a16="http://schemas.microsoft.com/office/drawing/2014/main" id="{C89DD516-043D-1D6A-0C9D-7D9FFAEA323B}"/>
              </a:ext>
            </a:extLst>
          </p:cNvPr>
          <p:cNvSpPr txBox="1"/>
          <p:nvPr/>
        </p:nvSpPr>
        <p:spPr>
          <a:xfrm>
            <a:off x="613387" y="1007128"/>
            <a:ext cx="4572000" cy="923330"/>
          </a:xfrm>
          <a:prstGeom prst="rect">
            <a:avLst/>
          </a:prstGeom>
          <a:noFill/>
        </p:spPr>
        <p:txBody>
          <a:bodyPr wrap="square">
            <a:spAutoFit/>
          </a:bodyPr>
          <a:lstStyle/>
          <a:p>
            <a:r>
              <a:rPr lang="en-US" sz="1800" dirty="0"/>
              <a:t>The BJT Transistor has two major applications:</a:t>
            </a:r>
          </a:p>
          <a:p>
            <a:pPr marL="342900" indent="-342900">
              <a:buAutoNum type="arabicParenR"/>
            </a:pPr>
            <a:r>
              <a:rPr lang="en-US" dirty="0">
                <a:solidFill>
                  <a:srgbClr val="FF0000"/>
                </a:solidFill>
              </a:rPr>
              <a:t>Amplifier circuits </a:t>
            </a:r>
            <a:r>
              <a:rPr lang="en-US" dirty="0"/>
              <a:t>as an analog device</a:t>
            </a:r>
          </a:p>
          <a:p>
            <a:pPr marL="342900" indent="-342900">
              <a:buAutoNum type="arabicParenR"/>
            </a:pPr>
            <a:r>
              <a:rPr lang="en-US" dirty="0">
                <a:solidFill>
                  <a:srgbClr val="FF0000"/>
                </a:solidFill>
              </a:rPr>
              <a:t>Digital circuits </a:t>
            </a:r>
            <a:r>
              <a:rPr lang="en-US" dirty="0"/>
              <a:t>as an </a:t>
            </a:r>
            <a:r>
              <a:rPr lang="en-US" u="sng" dirty="0"/>
              <a:t>electronic switch</a:t>
            </a:r>
          </a:p>
        </p:txBody>
      </p:sp>
    </p:spTree>
    <p:extLst>
      <p:ext uri="{BB962C8B-B14F-4D97-AF65-F5344CB8AC3E}">
        <p14:creationId xmlns:p14="http://schemas.microsoft.com/office/powerpoint/2010/main" val="3679376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17193</TotalTime>
  <Words>1033</Words>
  <Application>Microsoft Macintosh PowerPoint</Application>
  <PresentationFormat>On-screen Show (4:3)</PresentationFormat>
  <Paragraphs>112</Paragraphs>
  <Slides>18</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Avenir Book</vt:lpstr>
      <vt:lpstr>Calibri</vt:lpstr>
      <vt:lpstr>Cambria Math</vt:lpstr>
      <vt:lpstr>Chalkboard</vt:lpstr>
      <vt:lpstr>Times New Roman</vt:lpstr>
      <vt:lpstr>Times New Roman Bold</vt:lpstr>
      <vt:lpstr>Wingdings</vt:lpstr>
      <vt:lpstr>Office Theme</vt:lpstr>
      <vt:lpstr>Visio.Drawing.15</vt:lpstr>
      <vt:lpstr>EEL 3004 Linear Circuits I    Lecture #7B Practical Relefence The Bipolar Junction Transistor Amplifier </vt:lpstr>
      <vt:lpstr>Lecture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Issa Batarseh</cp:lastModifiedBy>
  <cp:revision>171</cp:revision>
  <dcterms:created xsi:type="dcterms:W3CDTF">2015-09-08T14:15:33Z</dcterms:created>
  <dcterms:modified xsi:type="dcterms:W3CDTF">2024-02-15T20:54:16Z</dcterms:modified>
</cp:coreProperties>
</file>