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25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29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30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31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50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notesSlides/notesSlide53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530" r:id="rId2"/>
    <p:sldId id="444" r:id="rId3"/>
    <p:sldId id="298" r:id="rId4"/>
    <p:sldId id="502" r:id="rId5"/>
    <p:sldId id="516" r:id="rId6"/>
    <p:sldId id="517" r:id="rId7"/>
    <p:sldId id="515" r:id="rId8"/>
    <p:sldId id="512" r:id="rId9"/>
    <p:sldId id="514" r:id="rId10"/>
    <p:sldId id="547" r:id="rId11"/>
    <p:sldId id="260" r:id="rId12"/>
    <p:sldId id="439" r:id="rId13"/>
    <p:sldId id="441" r:id="rId14"/>
    <p:sldId id="537" r:id="rId15"/>
    <p:sldId id="538" r:id="rId16"/>
    <p:sldId id="551" r:id="rId17"/>
    <p:sldId id="539" r:id="rId18"/>
    <p:sldId id="540" r:id="rId19"/>
    <p:sldId id="541" r:id="rId20"/>
    <p:sldId id="552" r:id="rId21"/>
    <p:sldId id="553" r:id="rId22"/>
    <p:sldId id="380" r:id="rId23"/>
    <p:sldId id="387" r:id="rId24"/>
    <p:sldId id="417" r:id="rId25"/>
    <p:sldId id="383" r:id="rId26"/>
    <p:sldId id="386" r:id="rId27"/>
    <p:sldId id="384" r:id="rId28"/>
    <p:sldId id="385" r:id="rId29"/>
    <p:sldId id="381" r:id="rId30"/>
    <p:sldId id="393" r:id="rId31"/>
    <p:sldId id="401" r:id="rId32"/>
    <p:sldId id="407" r:id="rId33"/>
    <p:sldId id="404" r:id="rId34"/>
    <p:sldId id="408" r:id="rId35"/>
    <p:sldId id="406" r:id="rId36"/>
    <p:sldId id="409" r:id="rId37"/>
    <p:sldId id="445" r:id="rId38"/>
    <p:sldId id="554" r:id="rId39"/>
    <p:sldId id="542" r:id="rId40"/>
    <p:sldId id="341" r:id="rId41"/>
    <p:sldId id="342" r:id="rId42"/>
    <p:sldId id="438" r:id="rId43"/>
    <p:sldId id="442" r:id="rId44"/>
    <p:sldId id="345" r:id="rId45"/>
    <p:sldId id="367" r:id="rId46"/>
    <p:sldId id="346" r:id="rId47"/>
    <p:sldId id="368" r:id="rId48"/>
    <p:sldId id="258" r:id="rId49"/>
    <p:sldId id="410" r:id="rId50"/>
    <p:sldId id="427" r:id="rId51"/>
    <p:sldId id="443" r:id="rId52"/>
    <p:sldId id="428" r:id="rId53"/>
    <p:sldId id="432" r:id="rId54"/>
    <p:sldId id="435" r:id="rId55"/>
    <p:sldId id="548" r:id="rId56"/>
    <p:sldId id="550" r:id="rId57"/>
    <p:sldId id="353" r:id="rId58"/>
    <p:sldId id="374" r:id="rId59"/>
    <p:sldId id="355" r:id="rId60"/>
    <p:sldId id="356" r:id="rId61"/>
    <p:sldId id="413" r:id="rId62"/>
    <p:sldId id="415" r:id="rId63"/>
    <p:sldId id="416" r:id="rId64"/>
    <p:sldId id="261" r:id="rId65"/>
    <p:sldId id="262" r:id="rId66"/>
    <p:sldId id="263" r:id="rId67"/>
    <p:sldId id="264" r:id="rId68"/>
    <p:sldId id="265" r:id="rId69"/>
    <p:sldId id="555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8"/>
    <p:restoredTop sz="99689" autoAdjust="0"/>
  </p:normalViewPr>
  <p:slideViewPr>
    <p:cSldViewPr snapToGrid="0" snapToObjects="1">
      <p:cViewPr varScale="1">
        <p:scale>
          <a:sx n="128" d="100"/>
          <a:sy n="128" d="100"/>
        </p:scale>
        <p:origin x="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51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58 24575,'28'-4'0,"-1"1"0,-11 3 0,-3 0 0,7 0 0,-6-4 0,7 3 0,-4-3 0,0 4 0,-1 0 0,6-8 0,-4 6 0,3-6 0,0 8 0,-3 0 0,4-4 0,-6 3 0,6-3 0,-4 4 0,3 0 0,-4 0 0,-1 0 0,-3 0 0,3 0 0,-8-3 0,8 2 0,-8-2 0,4 3 0,-5 0 0,4 0 0,-2 0 0,2 0 0,0 0 0,-2-4 0,6 4 0,-6-4 0,6 4 0,-6 0 0,3 0 0,-5 0 0,4 0 0,-3 0 0,3 0 0,0 0 0,-3 0 0,3 0 0,0 0 0,-3 0 0,3 0 0,-1 0 0,-2 0 0,-1 10 0,-4-1 0,-3 6 0,0-4 0,0-4 0,0 4 0,0-2 0,0 2 0,0 0 0,0 2 0,0 3 0,-3 1 0,2 0 0,-7-1 0,4-3 0,-4 3 0,0-8 0,3 4 0,-2-5 0,7 1 0,-7-1 0,3 4 0,-1-3 0,-1 0 0,32-5 0,-10-7 0,32-2 0,-14-3 0,6-1 0,0-5 0,6-1 0,-5 0 0,12-4 0,-12 8 0,5-7 0,-6 8 0,-6-7 0,4 7 0,-9-3 0,4 5 0,-10 0 0,-2 0 0,-4 4 0,-1-2 0,1 6 0,-4-6 0,-2 6 0,-3-3 0,3 4 0,-3-3 0,2 2 0,-2-6 0,-1 3 0,1 0 0,-1-3 0,3 6 0,-2-2 0,2 3 0,1 0 0,-3 0 0,3 0 0,-1 0 0,-1 0 0,2 0 0,-1 0 0,2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55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638 364 24575,'-26'0'0,"4"0"0,6 0 0,6 0 0,-15 0 0,15 0 0,-11 0 0,13 0 0,-13 0 0,7 0 0,-3 0 0,-4 0 0,7 0 0,-7 0 0,4 0 0,0 0 0,5 0 0,-4 0 0,3 0 0,0 0 0,-2-3 0,6 2 0,-3-3 0,1 0 0,2 3 0,-3-6 0,5 6 0,-1-5 0,0 1 0,1 1 0,-1-3 0,0 3 0,1-7 0,-1 3 0,1-4 0,-1 5 0,4-1 0,-3 1 0,6-5 0,-6 3 0,6-2 0,-2-1 0,0 3 0,2-7 0,-3 8 0,1-8 0,2 7 0,-3-2 0,4-1 0,0 3 0,0-6 0,0 6 0,-4-7 0,3 7 0,-3-2 0,4-1 0,0 3 0,0-2 0,-3 3 0,2 0 0,-5-2 0,-1 5 0,-1-2 0,-6 7 0,6 4 0,-3 0 0,4 4 0,2-1 0,-1 1 0,1-1 0,1 5 0,-3-4 0,6 4 0,-5-5 0,5 1 0,-3 3 0,4-2 0,0 3 0,-3-5 0,2 5 0,-2-4 0,3 4 0,0-5 0,0 4 0,0-2 0,0 1 0,0 1 0,0-3 0,0 2 0,3 1 0,1-6 0,0 8 0,3-8 0,-6 5 0,5-2 0,-2-1 0,4 0 0,2 0 0,-2-3 0,0 3 0,2 0 0,-9 2 0,9 1 0,-6-2 0,3-4 0,0 5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2:05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24575,'34'0'0,"-4"0"0,-9 0 0,-3 0 0,8 0 0,-3 0 0,-1 0 0,10 0 0,-13 0 0,13 0 0,-9 0 0,-1 0 0,4 0 0,-3 0 0,4 0 0,-4 0 0,3 0 0,-8 0 0,8 0 0,-8 0 0,8 4 0,-8 0 0,3 1 0,-4 3 0,0-7 0,-1 6 0,1-6 0,0 7 0,-1-4 0,1 1 0,-4-2 0,2 1 0,-6-3 0,2 6 0,1-6 0,-4 6 0,4-7 0,-4 4 0,3-4 0,-2 3 0,6-2 0,1 6 0,-2-6 0,5 6 0,-11-2 0,8 3 0,-8-4 0,8 4 0,-7-4 0,6 4 0,-6-4 0,2 3 0,-3-6 0,-1 6 0,4-3 0,-2 0 0,1 3 0,-2-3 0,-1 0 0,1 3 0,-1-3 0,1 3 0,-1-3 0,1 3 0,-1-3 0,1 1 0,3 2 0,-2-7 0,2 8 0,1-8 0,-3 4 0,6-4 0,-6 0 0,2 0 0,-3 0 0,3 0 0,-2 0 0,3 0 0,-5 0 0,8 0 0,-6 0 0,6 0 0,-7 0 0,3 0 0,-2 0 0,3 0 0,-1 0 0,-2 0 0,6 0 0,-6 0 0,2 0 0,1-4 0,-3 0 0,6-5 0,-6 5 0,2-3 0,-3 6 0,3-6 0,-2 6 0,7-3 0,-8 4 0,4-3 0,-1 2 0,-2-3 0,2 4 0,-3 0 0,4 0 0,-4-3 0,4 2 0,-5-2 0,8 3 0,-6 0 0,10-4 0,-10 3 0,7-3 0,-8 1 0,8 2 0,-8-6 0,8 7 0,-7-7 0,2 6 0,-3-6 0,-1 6 0,4-6 0,-3 7 0,3-7 0,-3 6 0,-1-5 0,0-1 0,0 2 0,0-4 0,1 4 0,-1 1 0,1-3 0,3 3 0,-3 0 0,3 0 0,-4 1 0,1 2 0,2-5 0,-1 5 0,1-2 0,1 3 0,-2 0 0,6-4 0,-7 3 0,4-3 0,-1 4 0,-2 0 0,2 0 0,1 0 0,-3 0 0,2 0 0,-3 0 0,3 0 0,-3 0 0,3 0 0,-36 0 0,9 4 0,-24 1 0,14 4 0,-2 0 0,-1 0 0,-4 1 0,0-1 0,4 0 0,-9 1 0,9 0 0,-4-1 0,5 0 0,1-4 0,4 3 0,-3-7 0,3 7 0,0-7 0,2 3 0,-1-4 0,4 0 0,-3 0 0,4 0 0,-5 0 0,4 0 0,-3 0 0,4 0 0,0 0 0,1 0 0,-1 0 0,0 0 0,4 0 0,-2-4 0,6 3 0,-3-3 0,5 1 0,-1 2 0,-3-6 0,3 3 0,-3 0 0,4-2 0,-1 5 0,0-6 0,1 3 0,-1 0 0,1-3 0,-4 3 0,2 0 0,-6-3 0,7 6 0,-4-3 0,4 1 0,-3 2 0,2-6 0,-3 3 0,1 0 0,2-3 0,-3 6 0,5-6 0,-5 3 0,3-1 0,-2-2 0,3 6 0,0-6 0,1 3 0,0-3 0,-1 0 0,1 3 0,0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 0 24575,'-11'0'0,"0"0"0,-3 0 0,1 0 0,-2 0 0,4 3 0,-1-2 0,4 6 0,-4-6 0,0 6 0,4-3 0,-4 1 0,5 1 0,-1-5 0,0 6 0,1-6 0,-4 5 0,2-2 0,-1 4 0,2-4 0,4 2 0,1-2 0,6 0 0,1-1 0,3-3 0,1 0 0,-1 0 0,1 0 0,0 0 0,3-4 0,2 3 0,-1-6 0,4 6 0,-8-2 0,8-1 0,-7 3 0,6-2 0,-2-1 0,-1 3 0,4-3 0,-7 1 0,2 2 0,-3-3 0,-1 1 0,1 2 0,-1-2 0,1 3 0,-1 0 0,1 0 0,-1 0 0,1 0 0,0 0 0,-1 0 0,1 0 0,-1 0 0,1 0 0,-1 0 0,1 0 0,-1 0 0,1 0 0,-1 0 0,1 0 0,-1 0 0,1 0 0,-1 0 0,0 0 0,1 0 0,-1 0 0,0 0 0,0 0 0,-3 0 0,-1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3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24575,'20'0'0,"0"0"0,-3 0 0,-1 0 0,-3 0 0,7 0 0,-6 0 0,7 0 0,1 0 0,-4 0 0,3 0 0,0 0 0,-3 0 0,4 0 0,-10 0 0,4 0 0,-3 0 0,-1 0 0,0 0 0,-5 0 0,1 0 0,3 0 0,-2 0 0,2 0 0,-3 0 0,-1 0 0,0 0 0,1 0 0,-1 0 0,0 0 0,0 0 0,1 0 0,-1 0 0,1 0 0,4 0 0,-4 0 0,4 0 0,-1 0 0,-2 0 0,6 0 0,-6 0 0,3 0 0,-1-4 0,-2 4 0,2-4 0,-3 4 0,-1 0 0,1 0 0,-1 0 0,-3 0 0,-1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5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489 0 24575,'-12'0'0,"-2"0"0,1 0 0,-4 0 0,4 0 0,-2 0 0,6 0 0,-7 0 0,8 0 0,-8 0 0,7 0 0,-2 0 0,-6 0 0,4 0 0,-4 0 0,1 0 0,8 0 0,-4 0 0,0 0 0,0 0 0,0 0 0,1 0 0,-1 0 0,4 0 0,-4 0 0,4 0 0,1 0 0,-1 0 0,0 0 0,1 0 0,-1 4 0,0-4 0,1 4 0,-1-4 0,0 3 0,1-2 0,0 2 0,3 1 0,-2-4 0,1 4 0,-2-4 0,0 0 0,-1 0 0,0 3 0,1-2 0,-1 2 0,0-3 0,1 0 0,3 0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7.1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24575,'25'0'0,"-3"0"0,0 0 0,0 0 0,1 0 0,3 0 0,-8 0 0,14 0 0,-13 0 0,8 0 0,-6 0 0,-3 0 0,8 0 0,-8 0 0,8 0 0,-12 0 0,7 0 0,-4 0 0,-3 0 0,6 0 0,-7 0 0,-1 0 0,4 0 0,-7 0 0,6 0 0,-6 0 0,2 0 0,-3 0 0,-1 0 0,1 0 0,-1 0 0,0 0 0,0 0 0,1 0 0,-1 0 0,0 0 0,1 0 0,-1 0 0,1 0 0,0 0 0,-1 0 0,1 0 0,3 0 0,2 0 0,-1 0 0,0 0 0,0 0 0,-4 0 0,4 0 0,-5 0 0,1 0 0,-1 0 0,5 0 0,-4 0 0,4 0 0,-5 0 0,1 0 0,-1 0 0,1 0 0,-1 0 0,0 0 0,0 0 0,1 0 0,-1 0 0,-3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59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522 0 24575,'0'46'0,"0"-3"0,0-4 0,0-9 0,0 21 0,0-20 0,0 19 0,0-19 0,0 8 0,0-6 0,0-9 0,0 7 0,0-13 0,0 8 0,0-8 0,0 8 0,0-8 0,0 4 0,0-1 0,0-3 0,0 8 0,0-8 0,0 3 0,0 1 0,0-4 0,0-1 0,0-1 0,0-8 0,0 8 0,0-8 0,0 4 0,0-4 0,0 2 0,0-1 0,0 2 0,0-1 0,0-1 0,0 2 0,0-1 0,0-2 0,0 3 0,0-1 0,0-2 0,0 7 0,0-2 0,0-1 0,0 4 0,0-4 0,0 1 0,0 3 0,-4-8 0,3 4 0,-2-5 0,3 5 0,0-4 0,-4 8 0,3-7 0,-6 6 0,6-2 0,-6 0 0,2 2 0,1-2 0,-4 3 0,4 1 0,-1 0 0,-3-1 0,4-3 0,-1 3 0,-2-4 0,6 5 0,-6-1 0,6 1 0,-3 0 0,4-1 0,0 1 0,-4 0 0,4-1 0,-4-3 0,4 3 0,0-4 0,0 1 0,-4 2 0,3-6 0,-3 3 0,4-5 0,-3 0 0,-12-26 0,0 5 0,-6-30 0,3 9 0,3-5 0,-11-6 0,5 5 0,-5-5 0,6 0 0,0 4 0,-2-10 0,6 4 0,-4 0 0,4 2 0,1 0 0,0 10 0,1-9 0,3 16 0,-3-4 0,9 6 0,-3 4 0,7 2 0,-6 4 0,6 0 0,-3 0 0,4 5 0,0 0 0,-3 4 0,2 1 0,-3-4 0,1 2 0,-1-1 0,0 2 0,-3 1 0,3-1 0,-3 1 0,-1-1 0,33 4 0,-21 1 0,25 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2:02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24575,'0'35'0,"0"-6"0,0-8 0,0 1 0,0 0 0,0 1 0,0-6 0,0 3 0,0-10 0,0 10 0,0-11 0,0 2 0,0 0 0,0-2 0,0 1 0,0 1 0,0-2 0,0 2 0,0-1 0,0-1 0,18-2 0,-6 0 0,16-6 0,-7 7 0,2-3 0,4 0 0,1-1 0,5-4 0,-5 0 0,5 0 0,-5 0 0,-1 0 0,-4 0 0,3 0 0,-8 0 0,-1 0 0,-1 0 0,-8 0 0,4 0 0,-5 0 0,-3 13 0,0-7 0,-4 12 0,0-11 0,0 0 0,0 4 0,0-3 0,0 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40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24575,'0'12'0,"0"0"0,0-5 0,0 0 0,0 1 0,0-1 0,0 0 0,0 5 0,0-4 0,0 4 0,0-5 0,0 1 0,0-1 0,0 1 0,0 3 0,0-2 0,0 2 0,0-3 0,0-1 0,0 1 0,0-1 0,0 1 0,0-1 0,0 1 0,0 0 0,0-1 0,0 1 0,0-1 0,0 5 0,0-4 0,0 4 0,0-5 0,0 1 0,0-1 0,0 1 0,0-1 0,0 1 0,0 0 0,0-1 0,0 1 0,0 3 0,0-2 0,3 2 0,-2-3 0,2-1 0,-3 1 0,0-1 0,0 1 0,0-1 0,0 1 0,4-1 0,-3 0 0,2 1 0,-3-1 0,0 0 0,0 1 0,0-1 0,3 1 0,-2-1 0,2 1 0,-3-1 0,0 1 0,0-1 0,0 1 0,0-1 0,0 1 0,0 0 0,0-1 0,0 1 0,0-1 0,0 1 0,0-1 0,0 1 0,0-1 0,0-3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42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24575,'0'12'0,"0"-1"0,0-4 0,0 1 0,0 0 0,0-1 0,0 5 0,0-4 0,0 4 0,0-1 0,0-2 0,0 2 0,0-3 0,0 0 0,0 3 0,0-2 0,0 2 0,0-3 0,0-1 0,0 1 0,0-1 0,0 1 0,0-1 0,0 1 0,0-1 0,0 1 0,0 0 0,0-1 0,0 1 0,0-1 0,0 1 0,0-1 0,0 0 0,0 1 0,0-1 0,0 0 0,0 1 0,0-1 0,0 0 0,0 1 0,0 0 0,0-1 0,0 1 0,0-1 0,0 1 0,0-1 0,0 0 0,0 1 0,0-1 0,0 1 0,0-1 0,0 1 0,0-1 0,0 0 0,0 1 0,0-1 0,0 1 0,0-1 0,0 1 0,0-1 0,0 1 0,0-1 0,0 1 0,0-1 0,0 1 0,0-1 0,0 1 0,0-1 0,0 1 0,0-1 0,0 5 0,0-3 0,0 2 0,0-3 0,0-1 0,0 1 0,0-1 0,0 1 0,0-1 0,0 0 0,0 0 0,0 0 0,0 0 0,0 1 0,0 0 0,0-1 0,0 1 0,0-1 0,0 1 0,0-1 0,0 0 0,0 1 0,0-1 0,0-3 0,0-1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56.8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55 1 24575,'0'11'0,"0"-3"0,0 4 0,0-1 0,-8-2 0,6 3 0,-5-4 0,7 3 0,-4-2 0,4 2 0,-4 0 0,1-3 0,2 3 0,-2-3 0,3-1 0,-4 0 0,4 1 0,-4-1 0,1 0 0,2 0 0,-2 0 0,3 1 0,0-1 0,0 1 0,0-1 0,0 1 0,-4-1 0,3 1 0,-2-1 0,3 1 0,0-1 0,0 0 0,0 0 0,0 1 0,0-1 0,0 1 0,0-1 0,0 0 0,0 0 0,0 1 0,0-1 0,0 1 0,0-1 0,0 1 0,0-1 0,0 1 0,0-1 0,0 1 0,0-1 0,0 0 0,0 0 0,0 1 0,0-1 0,0 1 0,0-1 0,0 0 0,0 1 0,3-4 0,-2 3 0,6-3 0,-6 3 0,2 1 0,0-1 0,-2 1 0,6-1 0,-6 0 0,6 1 0,-7 0 0,7-1 0,-3-3 0,4 3 0,-1-3 0,1 4 0,-1-1 0,1 1 0,3 0 0,-2-1 0,3 1 0,-5 0 0,1-1 0,-1 1 0,1-4 0,-1 2 0,1-5 0,-1 6 0,1-3 0,-1 4 0,-3-1 0,3 0 0,-7-3 0,3-1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59.7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24575,'7'0'0,"1"0"0,-1 0 0,0 3 0,1-2 0,-1 5 0,0-5 0,1 2 0,-1 0 0,1-2 0,-1 6 0,-2-3 0,1 0 0,-2 3 0,4-6 0,-1 6 0,1-7 0,-4 7 0,2-6 0,-5 6 0,5-7 0,-5 7 0,6-6 0,-6 5 0,6-5 0,-7 5 0,7-5 0,-6 5 0,2-2 0,1 0 0,-4 2 0,4-2 0,-1 0 0,-2 3 0,2-3 0,1 3 0,-4 0 0,4 1 0,-4-1 0,0 0 0,3 1 0,-2 0 0,2-1 0,-3 1 0,0-1 0,0 1 0,0-1 0,0 1 0,0-1 0,0 1 0,0-1 0,0 1 0,0-1 0,0 0 0,0 1 0,0-1 0,0 0 0,0 1 0,0 0 0,0-1 0,0 1 0,0-1 0,0 1 0,0-1 0,0 1 0,0-1 0,0 1 0,0-1 0,0 1 0,0-1 0,-3 1 0,-1-1 0,-3 0 0,-1 0 0,1 0 0,0 0 0,0 1 0,2-1 0,-1-3 0,5 3 0,-6-3 0,6 3 0,-6-3 0,7 3 0,-7-3 0,6 3 0,-6-3 0,7 3 0,-7-3 0,7 3 0,-7-3 0,6-1 0,-2-3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1.8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49 0 24575,'0'7'0,"0"0"0,0 5 0,0-3 0,0 2 0,0-3 0,-8 0 0,7-1 0,-7 1 0,8 0 0,0-1 0,0 0 0,0 1 0,0-1 0,0 1 0,0-1 0,0 1 0,-3-1 0,2 1 0,-2 3 0,3-2 0,0 7 0,0-4 0,-4 1 0,3 3 0,-2-8 0,3 8 0,-4-8 0,4 8 0,-4-8 0,4 8 0,0-7 0,-4 6 0,4-6 0,-4 6 0,4-6 0,0 7 0,0-8 0,0 4 0,0-1 0,0 2 0,0-1 0,0 0 0,0 0 0,0-4 0,0 8 0,0-8 0,0 4 0,0-5 0,0 1 0,0 3 0,0-2 0,0 3 0,0-5 0,0 5 0,0-4 0,0 4 0,0-5 0,0 1 0,0-1 0,0 1 0,3-1 0,1 1 0,4 3 0,-1-6 0,-2 5 0,1-9 0,-2 5 0,4-2 0,-1 0 0,-3 3 0,3-6 0,-3 5 0,3-5 0,1 3 0,-1-4 0,-3 0 0,-1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3.8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24575,'0'7'0,"0"0"0,3 0 0,-2 1 0,5-1 0,-5 1 0,6-1 0,-6 1 0,2 0 0,0-1 0,-2 1 0,3-1 0,-1 0 0,-2 1 0,2-1 0,0 1 0,-2-1 0,2 1 0,1-1 0,-4 1 0,4-1 0,-4 1 0,3-1 0,-2 1 0,2-1 0,-3 1 0,0-1 0,4 0 0,-4 1 0,4-1 0,-4 1 0,0-1 0,0 0 0,0 1 0,0-1 0,0 0 0,0 1 0,0-1 0,0 1 0,0-1 0,0 1 0,0-1 0,0 1 0,0-1 0,0 1 0,0-1 0,0 1 0,0-1 0,0 1 0,0-1 0,0 1 0,0-1 0,0 1 0,-4-1 0,4 1 0,-7 0 0,3-1 0,-1 1 0,-2-1 0,7 1 0,-7-1 0,6 1 0,-6-4 0,7 3 0,-4-4 0,4 2 0,0-2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6.1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135 0 24575,'-7'0'0,"-1"0"0,1 0 0,0 0 0,-1 8 0,-4-6 0,6 8 0,-5-1 0,7 3 0,-4-3 0,3 5 0,-1-12 0,5 8 0,-6-6 0,6 4 0,-2-1 0,-5 1 0,6 0 0,-5-1 0,7 1 0,0-1 0,0 1 0,0 0 0,0-1 0,0 5 0,0-4 0,-8 4 0,7 0 0,-7-3 0,8 2 0,0 1 0,0-4 0,0 8 0,0-7 0,0 2 0,0 1 0,0-4 0,0 8 0,0-8 0,0 4 0,0 0 0,0-4 0,0 4 0,0-5 0,0 1 0,0-1 0,0 1 0,0-1 0,0 1 0,0-1 0,0 1 0,3-1 0,2 1 0,2-1 0,1-3 0,-1 3 0,1-3 0,-1 0 0,1 3 0,-1-6 0,1 6 0,-1-7 0,5 4 0,-3-4 0,2 0 0,-3 0 0,-1 0 0,1 0 0,-4 3 0,-1-2 0,-3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8.2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24575,'2'0'0,"0"0"0,9 0 0,-4 0 0,0 0 0,1 4 0,-1 0 0,1 0 0,-1 3 0,1-3 0,-1 4 0,1-1 0,-1 1 0,1-1 0,-1 1 0,1-4 0,-4 2 0,3-1 0,-3 2 0,0 1 0,3-4 0,-6 3 0,5-3 0,-5 3 0,5-3 0,-5 2 0,2-2 0,-3 4 0,4-5 0,-3 4 0,2-3 0,-3 3 0,0 1 0,0-1 0,0 0 0,0 0 0,0 1 0,0-1 0,0 0 0,0 1 0,0 0 0,0-1 0,0 0 0,0 1 0,0-1 0,0 1 0,0-1 0,-3 1 0,2-1 0,-6 1 0,3-1 0,-4-2 0,4 1 0,-3-2 0,3 1 0,0 1 0,-3-2 0,3 1 0,-4-2 0,4 0 0,-3-2 0,3 3 0,-4-1 0,1-3 0,0 4 0,-1-1 0,1 1 0,0 0 0,3 2 0,-3-5 0,3 2 0,0 1 0,1-1 0,3 2 0,0-2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10.2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0 24575,'0'7'0,"0"0"0,0 1 0,0-1 0,0 1 0,0 4 0,0-4 0,0 4 0,0-5 0,0 1 0,0 3 0,0-2 0,0 7 0,0-8 0,0 4 0,0-1 0,0-2 0,0 2 0,0 1 0,-4-4 0,4 8 0,-4-7 0,4 2 0,0 1 0,0-4 0,0 4 0,0-5 0,0 1 0,0-1 0,0 1 0,0 4 0,0-4 0,0 8 0,0-8 0,0 4 0,0-5 0,4 5 0,0 0 0,4 0 0,0-1 0,-1-3 0,-3-1 0,3 1 0,-3-1 0,4 1 0,-1-1 0,1-3 0,-4 3 0,3-6 0,-3 6 0,3-6 0,0 2 0,0-3 0,0 0 0,0 0 0,-3 0 0,-1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12.6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24575,'7'3'0,"0"1"0,-3 3 0,2 0 0,-2 0 0,0 1 0,-1-1 0,1-3 0,-3 3 0,2-3 0,0 4 0,-2-1 0,2 1 0,-3-1 0,4 1 0,-3-1 0,2 1 0,0-1 0,-2 1 0,2-1 0,-3 1 0,4 0 0,-3-1 0,2 1 0,-3-1 0,3 1 0,-2-1 0,2 1 0,-3-1 0,4 1 0,-3-1 0,2 1 0,-3-1 0,0 1 0,0-1 0,3 1 0,-2-1 0,6 1 0,-6-1 0,2 0 0,0 1 0,-2-1 0,3 1 0,-4-1 0,0 0 0,0 1 0,0-1 0,3 1 0,-2-1 0,2 0 0,-3 1 0,0-1 0,0 0 0,0 1 0,0-1 0,0 1 0,0-1 0,0 1 0,0-1 0,0 5 0,0-4 0,-4 4 0,3-4 0,-5-1 0,1 1 0,1-1 0,-3 1 0,7-1 0,-7-3 0,6 3 0,-2-6 0,3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6:35:38.2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24575,'0'2'0,"0"0"0,0 9 0,0-4 0,0 0 0,0 4 0,0 4 0,0 8 0,0-3 0,0-1 0,0-9 0,0-2 0,0-1 0,0 0 0,0 0 0,0 0 0,0 4 0,0-3 0,0 3 0,0-4 0,0 4 0,0-3 0,0 3 0,0-4 0,0 0 0,0 0 0,0 1 0,0-1 0,0 0 0,0 0 0,0 0 0,0 0 0,0 0 0,0 0 0,0 0 0,0 0 0,0 0 0,0-1 0,0 1 0,0 0 0,0 0 0,3 0 0,-2 0 0,2 0 0,-3-3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24575,'14'32'0,"-1"2"0,-7-26 0,0 7 0,0-9 0,-1 4 0,1 1 0,-1-2 0,3 4 0,-1 0 0,1 4 0,-2 0 0,0-1 0,-1-7 0,1-2 0,-1 1 0,1 1 0,-3-1 0,4 3 0,-3-5 0,1 2 0,2 4 0,1 3 0,1-1 0,0-1 0,-6-7 0,2 2 0,1 0 0,0 1 0,2-2 0,-3-1 0,3 2 0,1-2 0,-1 2 0,2-3 0,-4-2 0,7 2 0,-6-4 0,3 1 0,0-7 0,-3 2 0,3-3 0,-2-4 0,-2 6 0,2-7 0,-2 6 0,-1-1 0,6 3 0,-2-2 0,2 2 0,-4 0 0,-1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0:42:46.4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0 120 24575,'0'28'0,"0"-2"0,0-11 0,0-3 0,0 3 0,0-3 0,0 13 0,0-11 0,0 7 0,0-14 0,0 3 0,3-2 0,-2 2 0,2-3 0,-3 1 0,0-1 0,0 0 0,4 0 0,-4 0 0,7 0 0,-7 4 0,4-3 0,-1 3 0,-2-4 0,2 0 0,0 0 0,1-3 0,3-1 0,3-3 0,2 0 0,4 0 0,4 0 0,1 0 0,1 0 0,2 0 0,-11 0 0,7 0 0,-12 0 0,3 0 0,-4 0 0,0 0 0,-3-2 0,-1-5 0,-3-5 0,0 1 0,0-4 0,0 7 0,0-3 0,0 0 0,0-1 0,0 0 0,0-3 0,0 3 0,0 0 0,0-3 0,0 3 0,0 0 0,0 1 0,0 4 0,0-5 0,0 4 0,0-2 0,0 3 0,0 0 0,0 1 0,0-1 0,0 0 0,-3-1 0,-1 1 0,0 0 0,-2 0 0,2 0 0,0 0 0,-2 3 0,5-2 0,-2 2 0,0-2 0,-1 2 0,0-3 0,-3 3 0,3 0 0,-3-2 0,0 5 0,3-5 0,-2 2 0,2 0 0,0-3 0,-6 18 0,6-11 0,-6 12 0,3-12 0,1 0 0,2-3 0,-2-1 0,5-3 0,-2 1 0,3-4 0,-3 6 0,-1-5 0,0 5 0,-2-3 0,0 3 0,-2 1 0,-1 0 0,2 2 0,-1-2 0,4 0 0,-2 2 0,5-5 0,-2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20:42:49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 0 24575,'0'15'0,"0"-2"0,0-6 0,0 0 0,0 0 0,0 4 0,0-3 0,-3 7 0,2-3 0,-3 0 0,4 2 0,0-6 0,0 3 0,0-3 0,0-1 0,0 0 0,0 0 0,0-1 0,0 2 0,0-1 0,0 4 0,0 1 0,-4 8 0,3-3 0,-2-1 0,3-5 0,0-4 0,-4 0 0,4 0 0,-4 1 0,4-1 0,0 0 0,0 0 0,-3 0 0,2 0 0,-2 0 0,3 4 0,-3-3 0,2 3 0,-2-4 0,3 0 0,0 0 0,3-3 0,8-1 0,-3-3 0,6 0 0,-3 0 0,-3 0 0,3 0 0,-4 0 0,0 0 0,1 0 0,-1 0 0,0 0 0,0 0 0,0-3 0,-1 0 0,-2-4 0,2 0 0,-2-4 0,4 2 0,-1 2 0,0 0 0,-3 3 0,3 0 0,-7-2 0,6 5 0,-5-5 0,2-1 0,-3 0 0,0-3 0,0 3 0,0-4 0,0 3 0,0-3 0,0 4 0,0 0 0,0 0 0,0-1 0,0 1 0,0 0 0,0 0 0,0 1 0,0-1 0,0-4 0,0 3 0,-3-7 0,2 7 0,-6-7 0,3 7 0,-1-7 0,-1 10 0,5-5 0,-2 6 0,0 0 0,-1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03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24575,'45'3'0,"-10"-1"0,-7-2 0,0 0 0,-10 0 0,9 0 0,-16 0 0,1 0 0,-3 0 0,-1 0 0,6 0 0,2 0 0,4 0 0,8 0 0,2 0 0,0 6 0,7-4 0,-7 8 0,0-9 0,-2 3 0,-12-2 0,2-1 0,-7 3 0,8-3 0,-8 1 0,8-2 0,-4 3 0,5 4 0,-7-3 0,6 5 0,-11-8 0,7 4 0,-8-5 0,3 7 0,-2-4 0,-1 2 0,11 0 0,-8-2 0,9 5 0,-9-2 0,-2 1 0,1-4 0,7 12 0,1-9 0,0 10 0,1-13 0,-9 2 0,5-1 0,-4 0 0,5 0 0,0-4 0,5 0 0,0 0 0,0 3 0,8-2 0,-6 2 0,6 0 0,0-3 0,2 8 0,9-7 0,-9 3 0,-6-4 0,3 0 0,-16 0 0,15 0 0,-19 0 0,4 0 0,1-3 0,-3-2 0,5-1 0,-4-2 0,-2 3 0,1 2 0,-1-3 0,-1 2 0,7-4 0,-7 5 0,7-4 0,-7 4 0,3-2 0,0 0 0,0 2 0,4 1 0,-3-3 0,4 0 0,-5 2 0,0-2 0,4-1 0,-3 5 0,8-5 0,-8 4 0,7 1 0,-9-3 0,3 1 0,-1-3 0,3 0 0,-1 2 0,-1 1 0,-8 3 0,8-3 0,-3 3 0,3-3 0,0 0 0,-6 1 0,5-3 0,-3 2 0,0-2 0,3 5 0,-5-2 0,4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4:56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24575,'24'9'0,"-3"-1"0,2-3 0,-10-2 0,22 2 0,-9-1 0,13-3 0,-9 3 0,-2-4 0,0 0 0,-10 0 0,17 0 0,-18 0 0,7 0 0,-5 0 0,-4 0 0,5 0 0,-4 0 0,2 0 0,-7 0 0,16-4 0,-16 3 0,16-9 0,-18 6 0,3-2 0,2 0 0,-8 6 0,6-3 0,-3 3 0,-3 0 0,8 0 0,-8 0 0,6-3 0,-5 3 0,3-2 0,2 2 0,-1 0 0,-1 0 0,4 0 0,-6 0 0,19 0 0,-9 2 0,6-1 0,3 11 0,-14-8 0,14 5 0,-16-4 0,1-3 0,-7 6 0,2-1 0,-6 8 0,3-4 0,-4 3 0,2-6 0,-1 1 0,1-1 0,-2 2 0,0 2 0,0-4 0,0 4 0,0-5 0,0 3 0,-2 0 0,-3 0 0,-1-2 0,-3-3 0,-6-1 0,4-1 0,-4 0 0,-10 14 0,15-11 0,-15 10 0,17-12 0,0-1 0,-1 2 0,1 0 0,0-2 0,-4 1 0,43-24 0,-24 12 0,41-27 0,-31 21 0,18-16 0,-4 12 0,36-5 0,-5 1 0,22 13 0,-8-8 0,-8 11 0,-11-1 0,-10-2 0,-21 7 0,1-2 0,-16 4 0,8-6 0,4 5 0,-5-5 0,9 6 0,-16-2 0,3-1 0,-6 0 0,-1 1 0,0-5 0,1-1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4:58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470 0 24575,'0'36'0,"5"5"0,-4-2 0,8 10 0,-8 0 0,13-3 0,-12 1 0,9-21 0,-11 17 0,3-28 0,-1 14 0,-1-14 0,5 4 0,-5-8 0,2 3 0,-3-6 0,0 1 0,3 3 0,0-3 0,0 3 0,-1-1 0,-2-4 0,0 9 0,0-10 0,3 3 0,-3 1 0,2-2 0,1 2 0,-3-1 0,2-1 0,0 2 0,-1 0 0,6 0 0,-6 0 0,3-3 0,-4 9 0,0-8 0,2 7 0,-1-7 0,1 2 0,1 7 0,-2-8 0,2 5 0,-3-7 0,0 1 0,0 6 0,0-5 0,0 2 0,4 9 0,-3-11 0,6 11 0,-5-15 0,1 2 0,1 5 0,-3-1 0,5 16 0,-4-1 0,2 0 0,-4 9 0,2-22 0,-1 14 0,1-16 0,-2 8 0,0 5 0,0-7 0,0 10 0,0 5 0,0-12 0,0 32 0,0-24 0,0 19 0,0-21 0,0-4 0,0-12 0,0 0 0,0 5 0,0-7 0,0 11 0,0-13 0,-2 8 0,1-6 0,-6 2 0,4-3 0,-4 0 0,-1 1 0,3-5 0,-5 4 0,0-7 0,2 2 0,-6-2 0,8 0 0,-6-2 0,1-12 0,0 4 0,-2-13 0,0-1 0,5 6 0,-4-9 0,3 12 0,-4-13 0,1-3 0,0 5 0,-2-9 0,1 9 0,-2-13 0,3 9 0,4 6 0,-1 5 0,1-4 0,1 1 0,-6-15 0,9 20 0,-5-19 0,3 19 0,3-12 0,-16-7 0,10 16 0,-12-24 0,3 15 0,7-2 0,-8 0 0,9 11 0,6 6 0,-5 3 0,9 6 0,-5-3 0,0-2 0,0 2 0,-5-2 0,5 5 0,-3 0 0,-3-2 0,4 4 0,-7-4 0,9 4 0,-7-2 0,3 0 0,-3 0 0,-2-4 0,5 3 0,-3-2 0,7 5 0,-4-6 0,-2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12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24575,'3'27'0,"-1"-2"0,-2-13 0,2-3 0,-1 9 0,1-9 0,-2 3 0,3 2 0,-2-7 0,2 11 0,-1-12 0,-2 6 0,2-3 0,-2-3 0,0 10 0,0-9 0,5 7 0,-4-7 0,3 1 0,-4 6 0,0-7 0,0 4 0,0-2 0,0-2 0,0 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14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24575,'-3'22'0,"1"-2"0,2-14 0,0 1 0,0 4 0,0-4 0,0 13 0,0-10 0,0 11 0,0-12 0,0 9 0,0-9 0,0 9 0,0-7 0,0 2 0,0 0 0,0-6 0,0 4 0,0-1 0,0-4 0,0 12 0,0-11 0,0 7 0,0-7 0,0 1 0,0 4 0,0-4 0,0 4 0,8-7 0,1 0 0,19 6 0,-15-9 0,13 7 0,-4-9 0,0 3 0,14-2 0,-5 6 0,7-6 0,-8 6 0,-2-6 0,-12 6 0,3-3 0,-8 3 0,7-3 0,-7-2 0,4 0 0,-8-1 0,3 3 0,-2 3 0,-1 0 0,3 4 0,-5-5 0,5 3 0,-5-3 0,2 1 0,0 0 0,1-4 0,2 4 0,0-4 0,-2 1 0,1 1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18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18 24575,'24'0'0,"3"-2"0,-20 1 0,5-2 0,-1 3 0,-4 0 0,13 0 0,-10 0 0,11 0 0,-10 0 0,7 0 0,6 0 0,-6 0 0,2 0 0,-6-3 0,-8 2 0,6-2 0,-3 1 0,-3 1 0,8-1 0,-8 2 0,6 0 0,-4 0 0,4 2 0,-2-1 0,0 1 0,-1 0 0,-1 1 0,2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17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13 413 24575,'26'11'0,"-5"-3"0,-12-6 0,-3-2 0,8 0 0,-8 0 0,6 0 0,0 6 0,-4-2 0,7 5 0,-5-7 0,-1 1 0,6-1 0,-4-1 0,8 8 0,-11-8 0,11 5 0,-11-3 0,11-3 0,13 2 0,-8 1 0,29 3 0,-12 8 0,-5-4 0,-7 1 0,-22-9 0,-2-4 0,-2-16 0,-1 6 0,-2-11 0,0 15 0,-4-1 0,-4-1 0,-3-1 0,1 1 0,1 1 0,3 3 0,-3-3 0,3 3 0,-1-1 0,-3-3 0,4 4 0,-3-3 0,4 4 0,-2 2 0,-1-4 0,-2 2 0,2-3 0,1 1 0,2 1 0,-3-1 0,3 2 0,-5-5 0,7 5 0,-6-5 0,6 4 0,-5-1 0,1 0 0,1 1 0,-3-3 0,1 3 0,0-1 0,-8 4 0,7-4 0,-6 4 0,6-2 0,3 1 0,-5 1 0,4 0 0,-4 1 0,3 4 0,0 1 0,-2 4 0,3-2 0,-8 6 0,6-5 0,-9 6 0,9-3 0,-3 0 0,5-2 0,-1 0 0,3 1 0,-3 0 0,1-1 0,-1-2 0,1 0 0,-3-16 0,7 1 0,-2-8 0,3 4 0,2 2 0,-3 1 0,3-4 0,0 8 0,-2-3 0,1 2 0,-1-2 0,2-6 0,0 4 0,0-17 0,0 18 0,0-24 0,0 19 0,0-5 0,0 7 0,0 6 0,0 0 0,-2-3 0,-1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19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35 24575,'24'-5'0,"-6"0"0,-4 5 0,-5-2 0,5 1 0,1-1 0,0 2 0,13 0 0,-6 0 0,15 0 0,-15 0 0,1-2 0,-11 1 0,-2-1 0,0-2 0,0 3 0,0-4 0,-1 5 0,-1 0 0,2 0 0,2 0 0,-4-2 0,2 1 0,-5-1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6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49 24575,'-24'-9'0,"6"2"0,-6-3 0,14 8 0,-19-8 0,19 10 0,-6 0 0,5 0 0,2 0 0,-1 0 0,1 0 0,1 0 0,-3 0 0,0 0 0,0 0 0,-1 0 0,5 0 0,-4 0 0,4-2 0,-6 1 0,5-1 0,-3-1 0,2 3 0,-1-3 0,1 3 0,1 0 0,-3 0 0,2 0 0,1 0 0,-3 0 0,3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22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 24575,'3'33'0,"-3"-6"0,3-8 0,0-4 0,8 22 0,-2-13 0,6 20 0,4-5 0,-9-11 0,9 7 0,-13-19 0,2-1 0,-2-1 0,5 1 0,6 4 0,-6-5 0,15 13 0,-3-18 0,-2 8 0,6-7 0,-18-6 0,5 4 0,-6-7 0,-1 3 0,12-3 0,-12 1 0,16-2 0,-14 0 0,10 0 0,-11 0 0,6 0 0,-6 0 0,0 0 0,5 0 0,-6 0 0,5 0 0,-31 11 0,13-9 0,-25 12 0,22-13 0,-18 2 0,1-3 0,-4 0 0,-7 0 0,7 4 0,-9-3 0,9 9 0,9-8 0,7 4 0,6-6 0,-2 0 0,0 0 0,2 0 0,-1 0 0,1 0 0,-5 0 0,5 0 0,-1 0 0,-1 0 0,2 0 0,-2 0 0,0 0 0,2 0 0,-4 0 0,4 0 0,-2 0 0,-1 0 0,2-3 0,-4 3 0,4-2 0,1 4 0,22 12 0,-11-9 0,20 8 0,-18-13 0,2 3 0,3-1 0,0 5 0,0-3 0,-1 2 0,-1-5 0,4 3 0,-3-1 0,2 0 0,-3-1 0,4-2 0,-4 0 0,4 0 0,-4 0 0,1 0 0,4 0 0,-5 0 0,1-2 0,-4-1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5:05:23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47 24575,'15'-16'0,"-1"4"0,-7 10 0,-1 2 0,10-3 0,-7 2 0,12-1 0,-10-1 0,8 3 0,-10-3 0,5 3 0,-7 0 0,1 0 0,10 0 0,-8 0 0,13 0 0,-12 0 0,8 0 0,-10 0 0,5 0 0,-7 0 0,1-2 0,4 2 0,-6-3 0,3 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29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24575,'0'6'0,"0"1"0,0 8 0,0-7 0,0 7 0,3-5 0,-3-3 0,6 5 0,-2-5 0,-1 6 0,3-3 0,-5 0 0,2 2 0,-1-5 0,-1 2 0,2-2 0,-3 2 0,3-2 0,-2 3 0,2-4 0,-1 1 0,2-1 0,0 1 0,-2-1 0,1 1 0,-2-4 0,2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31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24575,'10'-4'0,"-1"1"0,1 3 0,-3 0 0,2 0 0,-2 0 0,2 0 0,-2 0 0,5 0 0,-2 0 0,3 0 0,-3 0 0,3 0 0,-6 0 0,5 0 0,-2 0 0,0 0 0,2 0 0,-2 0 0,1 0 0,1 0 0,-2 0 0,3 0 0,-3 0 0,19 0 0,1 0 0,4 0 0,1 0 0,-20 0 0,3 0 0,-5 0 0,-3 0 0,8 0 0,-9 0 0,6 0 0,-5 0 0,-3 0 0,2 0 0,-2 0 0,2 0 0,-2 0 0,2 0 0,-2 0 0,2 0 0,-2 0 0,3 0 0,5 0 0,-6 0 0,6 0 0,-9 0 0,3 0 0,-1 0 0,1 0 0,-3 0 0,4 0 0,0 0 0,19 0 0,-12 0 0,30 0 0,-25 0 0,9 0 0,-15 0 0,-9 0 0,-4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32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24575,'9'0'0,"-2"-3"0,3 2 0,-4-2 0,3 3 0,-1 0 0,1 0 0,-3 0 0,4 0 0,-3 0 0,2 0 0,6 0 0,-3 0 0,12 0 0,-12 0 0,22 0 0,-22 0 0,16 0 0,-17 0 0,-1 0 0,-1 0 0,-3 0 0,4 0 0,-6 0 0,2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33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24575,'9'0'0,"-1"0"0,1 0 0,6 0 0,-6 0 0,6 0 0,-9 0 0,4 0 0,0 0 0,0 0 0,2 0 0,-5 0 0,0 0 0,-4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35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35 24575,'3'-10'0,"1"0"0,2 6 0,1-1 0,-1 4 0,0-2 0,1 6 0,-3 0 0,-2 4 0,-5-1 0,3 4 0,-6-3 0,2 2 0,-2-2 0,-1-1 0,3 1 0,1-1 0,-2 1 0,-3-4 0,-2-3 0,1-4 0,5-2 0,1-4 0,3 3 0,0-2 0,0 2 0,3-2 0,1 1 0,5-1 0,-2 2 0,5 4 0,-4 0 0,1 3 0,-3 3 0,-2 0 0,-1 4 0,-3-1 0,0 4 0,-3-3 0,-1 2 0,-2-5 0,-1-1 0,1-6 0,2 2 0,1-2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3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7 24575,'-1'-4'0,"2"1"0,5 3 0,1 3 0,-1 1 0,-2 2 0,-1 4 0,-3-3 0,0 2 0,-3 1 0,-1-6 0,-2 2 0,-4-1 0,0-3 0,0 4 0,0-6 0,4 0 0,-4 0 0,3 0 0,-2-3 0,2-1 0,0-3 0,1-2 0,-1 2 0,9-3 0,3 7 0,5 0 0,-1 0 0,-2 5 0,-4-1 0,3 8 0,-5-2 0,1 5 0,1-2 0,1 0 0,0 3 0,-2-3 0,-2 0 0,3-1 0,-2-2 0,2-1 0,-3 3 0,-3-1 0,-1 1 0,1-3 0,0-2 0,3-1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41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24575,'9'0'0,"-2"0"0,3 0 0,5 0 0,-4 0 0,5-3 0,2 2 0,-7-2 0,14 3 0,-11 0 0,11 0 0,-11 0 0,21 0 0,-1 0 0,0 0 0,12 0 0,-23 0 0,8 0 0,-16 0 0,3 0 0,-6 0 0,7 0 0,-9 0 0,8 0 0,-7 0 0,5 0 0,2 0 0,-9 0 0,6 0 0,-9 0 0,4 0 0,-3 0 0,2 0 0,-2 0 0,2 0 0,1 0 0,19 0 0,5 0 0,6 0 0,18 0 0,-27 0 0,11 0 0,-17 0 0,-11 0 0,10 0 0,-9-5 0,3 3 0,-7-4 0,-2 6 0,-3 0 0,4 0 0,-3 0 0,2 0 0,6 0 0,-6 0 0,6 0 0,-8 0 0,8 0 0,-7 0 0,7 0 0,-11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4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24575,'10'0'0,"0"0"0,-4 0 0,4 0 0,-3 0 0,2 0 0,-2 0 0,2-6 0,-2 5 0,2-5 0,-2 6 0,2 0 0,-1 0 0,1 0 0,6 0 0,2 0 0,20 0 0,2 0 0,33 0 0,-16 0 0,16 0 0,-38 0 0,-8 0 0,-13 0 0,-6 0 0,2-3 0,-5 2 0,-1-2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6:52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24575,'13'0'0,"3"0"0,27 0 0,-21 0-8503,36 0 8503,-35 0 1719,22 0-1719,-11 0 0,11 0 0,-11 0 0,11 0 0,-11 0 6784,-1 0-6784,-2 0 0,-10 0 0,10 0 0,2 5 0,-10 1 0,13 5 0,-14-1 0,10 0 0,0 1 0,0 0 0,-5-1 0,-2 0 0,-5 0 0,-1 0 0,1 0 0,0-1 0,-1 1 0,-4 0 0,3-1 0,-3 1 0,0-1 0,3 1 0,-8-1 0,9-4 0,-9 3 0,3-3 0,-4 4 0,0-1 0,0 1 0,0-4 0,0 3 0,-1-3 0,1 4 0,0 0 0,0 0 0,0-1 0,0-3 0,0 3 0,-1-3 0,1 4 0,5 0 0,-4 0 0,8 1 0,-8-1 0,9 5 0,-4-4 0,4 9 0,-4-4 0,4 0 0,-4 4 0,0-9 0,3 4 0,-8-5 0,4 0 0,-5 0 0,0 0 0,-1 0 0,1 0 0,0 0 0,0-1 0,5 2 0,-4-1 0,3 0 0,1 0 0,-4 0 0,4 0 0,-6-4 0,1 3 0,0-3 0,0 4 0,0-4 0,0 3 0,0-3 0,-1 3 0,1-3 0,-4 3 0,2-7 0,-6 6 0,3-6 0,-4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05:20:44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24575,'10'0'0,"0"0"0,-4-2 0,3 1 0,1-5 0,1 5 0,-2-5 0,-3 6 0,1-3 0,-1 3 0,1 0 0,2 0 0,-2 0 0,3 0 0,-4 0 0,3 0 0,-1 0 0,1 0 0,0 0 0,7-4 0,-4 0 0,6-4 0,-11 5 0,2 0 0,-2 3 0,-4 0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08.0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477 631 24575,'-26'3'0,"6"-1"0,11-2 0,2 0 0,-6-4 0,4 3 0,-2-4 0,3 3 0,1-1 0,-3-2 0,0 0 0,2 0 0,1 0 0,-1 0 0,0 0 0,-2 0 0,0-2 0,3 3 0,-1-2 0,1 3 0,-5-3 0,1-1 0,-8 0 0,8-1 0,-8-1 0,8 3 0,-3-3 0,6 6 0,0-1 0,-1-1 0,1 1 0,-2-2 0,-4 2 0,7 1 0,-5-2 0,1-2 0,4 2 0,-7-4 0,9 6 0,-3-1 0,-1-4 0,3 2 0,-4-3 0,5 4 0,-2-3 0,-1 0 0,2 1 0,2-3 0,4 0 0,0 2 0,4-4 0,-3 4 0,6 0 0,-4-1 0,2 3 0,2-3 0,-2 3 0,5-3 0,-5 1 0,2 0 0,1 1 0,-3 2 0,5-2 0,-5 1 0,4-4 0,-1 3 0,0-1 0,-1 1 0,0 2 0,1-3 0,0 3 0,-1-3 0,7-2 0,-7 3 0,7-4 0,-10 6 0,1 0 0,3-2 0,-3 1 0,9-2 0,-7 3 0,6-3 0,-7 2 0,1-1 0,0 0 0,5 0 0,-3 0 0,3 1 0,8-1 0,-10-1 0,11 1 0,-14-1 0,0 1 0,-1 2 0,1-3 0,2 6 0,0-3 0,0 5 0,1-5 0,-2 0 0,-1 2 0,3-4 0,0 4 0,-2-2 0,1 0 0,-4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09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94 24575,'-22'-3'0,"1"-3"0,16 5 0,-3-4 0,-6 2 0,5 0 0,-8 0 0,10 0 0,-3 1 0,2 2 0,-2-3 0,0-1 0,0 3 0,0-4 0,0 5 0,2-2 0,-1 2 0,1-3 0,-2 3 0,-2 0 0,1-2 0,1 2 0,-4-3 0,8 3 0,-21-4 0,18 3 0,-11-3 0,13 4 0,2 0 0,-9-5 0,7 4 0,-5-6 0,1 4 0,2-2 0,-4-1 0,6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13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0 24575,'0'27'0,"0"-4"0,0-18 0,0 2 0,0 7 0,0-4 0,0 3 0,0 1 0,0-7 0,0 7 0,0-7 0,0 8 0,0-4 0,0 3 0,0-6 0,0-1 0,0 3 0,0 0 0,-2 2 0,1-4 0,-1 1 0,-3-1 0,2 0 0,-2 1 0,1-1 0,1 0 0,-4 5 0,1-6 0,-2 11 0,3-11 0,-1 2 0,-4-7 0,2-2 0,-2 0 0,0-4 0,5 1 0,-5-5 0,3-1 0,1 3 0,-1-6 0,2 4 0,0 0 0,-6-6 0,3 6 0,-2-5 0,3 4 0,2 3 0,0-1 0,-5 2 0,4 0 0,-5-2 0,5 1 0,-3-1 0,1 2 0,0 0 0,-4-2 0,4 1 0,-2-1 0,3 2 0,-9-11 0,8 8 0,-8-8 0,11 9 0,0 2 0,-2-3 0,-1 1 0,1 1 0,-1-1 0,1 0 0,-1-1 0,3-2 0,-2 2 0,4 1 0,-4 2 0,-1 0 0,0 0 0,-1 0 0,1 2 0,-2 5 0,4 8 0,-3 1 0,8 3 0,-6-4 0,7 5 0,-5-4 0,5 8 0,-3-11 0,1 6 0,2-6 0,-3 0 0,3 5 0,0-6 0,0 5 0,0 1 0,0-6 0,0 9 0,0-8 0,0 0 0,0 14 0,0-11 0,0 16 0,0-3 0,0-2 0,0 14 0,0-14 0,0 2 0,0-6 0,0-9 0,0 3 0,0-3 0,0-3 0,0 10 0,3-9 0,-1 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15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24575,'-4'30'0,"-1"-3"0,4-22 0,-1 2 0,2 13 0,-2-9 0,1 9 0,-1-10 0,2-2 0,0 1 0,0 1 0,-2 0 0,-1-2 0,0 4 0,1-6 0,2 5 0,-2-3 0,1 4 0,-1-4 0,0 4 0,1-4 0,-3 2 0,3 2 0,-1-4 0,0 1 0,-1 1 0,0-4 0,1 5 0,2-3 0,0 2 0,0 2 0,0-4 0,0 4 0,0-4 0,-2 2 0,1 2 0,-1-4 0,2 4 0,-3 0 0,2-4 0,0 4 0,4-7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19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450 0 24575,'2'34'0,"1"8"0,-3-16 0,0 0 0,0 18 0,0-25 0,0 35 0,0-22 0,0 16 0,0-23 0,0 2 0,0-16 0,0 8 0,0-3 0,0-3 0,0-2 0,0 3 0,0-7 0,0 14 0,0-15 0,0 6 0,3 0 0,-3-6 0,3 6 0,-3-1 0,0-4 0,0 7 0,0-7 0,0 1 0,5 6 0,-4-7 0,3 4 0,-4-2 0,2-2 0,-1 4 0,3-3 0,-3 2 0,8 2 0,-8-4 0,6 2 0,-5-3 0,-1 0 0,3 3 0,-3 0 0,1-2 0,-2 8 0,0-9 0,0 7 0,2-5 0,-1-3 0,1 6 0,-2 0 0,0-3 0,0 9 0,0-9 0,0 10 0,0-8 0,0 7 0,0-7 0,0 2 0,0 0 0,0 9 0,0-7 0,0 7 0,0-10 0,3 4 0,2-1 0,-1 0 0,0-8 0,-4 3 0,0-3 0,0 3 0,-2 0 0,2 0 0,-5 0 0,5-2 0,-6 8 0,6-9 0,-3 7 0,0-3 0,0-2 0,-3 3 0,1-2 0,2-5 0,-4 17 0,4-13 0,-4 11 0,2-15 0,-2 2 0,1-2 0,-3 0 0,1-2 0,-2-3 0,-3-3 0,5 1 0,-1-1 0,1-4 0,3 1 0,-3-4 0,1 0 0,2 3 0,-3-1 0,3 1 0,-2-1 0,1-2 0,1 0 0,1 2 0,-14-19 0,11 14 0,-12-15 0,15 14 0,-8-10 0,5 9 0,-11-20 0,8 19 0,-2-7 0,2 4 0,-2 6 0,5 1 0,-7 1 0,11 5 0,-2-3 0,2-4 0,-2 2 0,1-3 0,-3 6 0,7 1 0,-5-3 0,2 2 0,-2-2 0,0 3 0,0-1 0,-4-2 0,5 2 0,-5-2 0,6 3 0,-2 2 0,-2-7 0,1 6 0,-1-4 0,-3 1 0,4 5 0,-3-5 0,-1 6 0,2-4 0,-2 1 0,3 1 0,-1-2 0,3 2 0,0-5 0,3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22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0 24575,'-15'31'0,"4"-9"0,5-10 0,1-8 0,0 4 0,0 2 0,0-2 0,0 1 0,-1-2 0,1-1 0,-2 8 0,1-1 0,-2 0 0,5 5 0,-2-9 0,5 10 0,-5-8 0,0 3 0,2-6 0,-1-1 0,4 5 0,0-3 0,0 3 0,0-3 0,-3 1 0,3 0 0,-3 0 0,3 0 0,0-3 0,0 3 0,3 0 0,2-2 0,0-1 0,5-2 0,-3 0 0,1-2 0,1 1 0,1 3 0,1-1 0,5 5 0,-9-6 0,6 0 0,-10 0 0,5 0 0,11 2 0,-8 1 0,12 0 0,-15-3 0,6 3 0,-6-7 0,7 7 0,-8-5 0,1 0 0,3 1 0,-4-3 0,4 1 0,1-2 0,-6 2 0,6-1 0,-3 3 0,0-3 0,1 1 0,-1 2 0,-1-3 0,4 4 0,-4-5 0,1 2 0,5 1 0,-7 3 0,14 3 0,-15-3 0,6 2 0,-7-3 0,-2 3 0,1 4 0,1-1 0,-2 1 0,2-3 0,-2 3 0,-3-1 0,3 1 0,-3-4 0,-2 1 0,-1-1 0,-2 2 0,0-3 0,0 1 0,-2-3 0,-7 3 0,4-5 0,-4 0 0,2 0 0,6-2 0,-6 1 0,5 3 0,-1-4 0,-4 3 0,3-4 0,0 0 0,-1 0 0,2 0 0,-2 0 0,0 0 0,3 0 0,-6 0 0,5 0 0,-2 0 0,1 0 0,1-2 0,-5-3 0,3-3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23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24575,'0'29'0,"0"-2"0,0-19 0,0 0 0,0 6 0,0-8 0,0 6 0,0-3 0,0-3 0,0 10 0,0-9 0,0 4 0,0-1 0,0-4 0,0 10 0,0-10 0,0 6 0,0-3 0,0-3 0,0 10 0,0-9 0,0 5 0,0-3 0,0-3 0,4 6 0,2-5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25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 24575,'8'26'0,"-2"-5"0,-6-7 0,0-8 0,0 12 0,0-11 0,0 7 0,0-6 0,0-1 0,3 7 0,-3-7 0,2 4 0,-2-1 0,0-4 0,0 10 0,0-10 0,0 6 0,0-3 0,0-3 0,0 10 0,0-9 0,0 5 0,0 1 0,0-6 0,-2 9 0,2-10 0,-3 3 0,-3 6 0,5-6 0,-5 11 0,6-11 0,0 3 0,-3 2 0,2-7 0,-2 4 0,3 1 0,0-5 0,0 9 0,-2-8 0,2 2 0,-3-1 0,3-1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27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6:5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32 24575,'4'9'0,"0"4"0,-4-3 0,0 4 0,0-1 0,0-3 0,0 4 0,0-5 0,0 0 0,0-1 0,0 1 0,0 0 0,-4-5 0,3 4 0,-7-7 0,4 3 0,-5-4 0,0 0 0,0 0 0,0 4 0,0-3 0,0 3 0,1-4 0,-1 0 0,1 0 0,-1 0 0,1 0 0,-1 0 0,0 0 0,0 0 0,0 0 0,0 0 0,0 0 0,0 0 0,0 0 0,4-4 0,1-1 0,4-3 0,0-1 0,0 0 0,0 1 0,0-1 0,0 0 0,0 0 0,0 1 0,0-1 0,0 1 0,0-1 0,0 0 0,3 1 0,-2-1 0,7 0 0,-3 0 0,4 4 0,0-3 0,-5 3 0,4 0 0,-3 1 0,0 0 0,3 3 0,-3-3 0,-1 4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3:28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24575,'0'29'0,"0"-3"0,0-12 0,0-3 0,6 8 0,-5-8 0,5 7 0,-6-9 0,0 3 0,0-3 0,0-3 0,0 10 0,0-9 0,0 4 0,0 3 0,0-7 0,0 7 0,0-7 0,0 1 0,0 4 0,0-4 0,2 2 0,-1-1 0,1 0 0,-2 5 0,0-6 0,0 1 0,0 1 0,0-2 0,0 6 0,0-3 0,0-1 0,0-1 0,0-1 0,0 4 0,0-4 0,0 4 0,0-2 0,0-2 0,0 6 0,0-8 0,0 6 0,0-5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4:17:38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1 250 24575,'33'0'0,"3"0"0,-22 0 0,20 0 0,-1 0 0,6 0 0,29 0 0,-3 7 0,32 2-405,-43-1 1,0 0 404,35 2 0,5 4 0,1 3 0,-6 0 0,-41-5 0,1 0 0,5-4 0,-2 0 0,26 14-292,17-5 292,-22-2 0,-11-3 0,-2-11 0,-30 5 0,-1-4 0,-22-1 796,2 2-796,0-3 305,6 0-305,-3 3 0,2 0 0,1 5 0,-6-5 0,24 6 0,-21-7 0,13 3 0,-16-5 0,-2 0 0,5 0 0,-2 0 0,0 0 0,-1 0 0,3-5 0,-4 0 0,1-12 0,-6 8 0,-3-9 0,0 3 0,0 3 0,-3-5 0,-1 7 0,-5-3 0,-12-11 0,6 9 0,-20-19 0,20 18 0,-9-5 0,6 7 0,4 4 0,-2-2 0,4 0 0,-3 0 0,-16-1 0,3-3 0,-8 5 0,0-9 0,-13 1 0,7 0 0,1 3 0,7 6 0,11-2 0,-13 1 0,19 2 0,-6 5 0,11 1 0,-12 3 0,10-6 0,-4 5 0,5-2 0,0-2 0,0 3 0,1-3 0,-1 5 0,0 0 0,-5 0 0,-2 0 0,0 0 0,-4 0 0,4 0 0,3 0 0,-6 0 0,14 0 0,-5 0 0,-1 0 0,6 0 0,-6 0 0,9 0 0,-9-4 0,6 3 0,-6-3 0,6 4 0,2 0 0,-5 0 0,2 0 0,0 0 0,1 0 0,-3 0 0,4 0 0,-4 0 0,0 0 0,1-3 0,1 3 0,4-3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4:17:41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2782 0 24575,'-63'0'0,"-8"0"0,19 0 0,-19 7 0,8 1 0,11 0 0,-16 5 0,16-12 0,-10 17 0,-9-15 0,-2 15 0,-3-17 0,-8 7 0,32-8 0,-5 0 0,35 0 0,-13 0 0,21 2 0,-10-1 0,12 2 0,-11 1 0,12-3 0,-8 5 0,9-2 0,-2 2 0,5-2 0,-2 1 0,0-4 0,1 5 0,-4 0 0,5 1 0,-2-1 0,3 0 0,-7-3 0,-3 8 0,2-3 0,-9 0 0,11-2 0,-12-6 0,10 6 0,-10-5 0,-6 13 0,1-8 0,-7 6 0,0-8 0,14-2 0,-4-1 0,14 2 0,5-3 0,-3 0 0,37 3 0,-11-3 0,28 3 0,-18-3 0,-7 0 0,5 0 0,-10 0 0,21 0 0,-2 11 0,27-8 0,13 15 0,3-10 0,7 8 0,-9-8 0,-1-2 0,-11 5 0,-2-8 0,-21 12 0,-3-11 0,-20 1 0,8-1 0,-13-2 0,7 5 0,-5-3 0,0 4 0,5-7 0,-4 5 0,4-6 0,-8 3 0,-1-3 0,3 0 0,-4 0 0,7 3 0,-59-2 0,-5 2 0,1-6 0,-5-2-427,-1-3 1,0-1 426,-2 0 0,1-1 0,0 2 0,-1-1 0,-14-4 0,0 1 0,17 10 0,0 0 0,-22-14 0,-1-1 0,19 11 0,0 0 0,-9-7 0,0 0 0,10 7 0,1 3 0,-5-2 0,1 2 0,-19 3 0,-4 0 0,22-7 0,25 6 0,-11-6 0,35 7 0,-23-5 853,23 0-853,-15-1 0,17 3 0,2 3 0,-5 0 0,2 0 0,0-3 0,1 3 0,-3-6 0,1 5 0,-21-2 0,10 0 0,-25 2 0,8-3 0,-10-7 0,16 8 0,-2-8 0,21 11 0,-4 0 0,5 0 0,3 0 0,-2 0 0,2 0 0,0 0 0,-2 0 0,5 0 0,-5 0 0,2 0 0,0 0 0,0 0 0,-2 0 0,-1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8:57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445 388 24575,'-13'-19'0,"1"0"0,7 14 0,0-3 0,-11-7 0,9 7 0,-9-8 0,9 9 0,1 1 0,-16-7 0,11 4 0,-12-3 0,15 5 0,1 2 0,-5-1 0,6 1 0,-6-1 0,7 1 0,-2 0 0,-1-2 0,-4-1 0,1 0 0,1 1 0,3 2 0,-3 0 0,2 0 0,-2-1 0,3 1 0,-1-2 0,3 2 0,-2-3 0,-1 1 0,3 1 0,-3-3 0,3 3 0,0-1 0,0-3 0,2 4 0,-3-5 0,2 5 0,-5-1 0,3-1 0,-3 3 0,1-2 0,-2 4 0,2-2 0,-1 0 0,3 0 0,-3-3 0,3 3 0,-1 0 0,2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49:00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24575,'23'10'0,"-2"-2"0,-11-1 0,-2-4 0,3 5 0,-4-4 0,4 6 0,-3-5 0,2 2 0,-3-2 0,1 2 0,3-1 0,-4-1 0,4 1 0,-1 1 0,-4-1 0,10 1 0,-10-1 0,6-1 0,0 4 0,-6-3 0,8 5 0,-9-6 0,3 0 0,-1 2 0,1-2 0,-1 3 0,0-1 0,1-2 0,-1 2 0,1-1 0,-1 1 0,0 0 0,1-1 0,2 3 0,-5-3 0,4 3 0,-5-4 0,3 5 0,0-3 0,-2 1 0,3-1 0,-1 1 0,2 4 0,-1-4 0,-2 4 0,-1-5 0,-2 1 0,2 4 0,0-4 0,0 2 0,-1-3 0,1-2 0,3 5 0,-3-3 0,2 1 0,-2-1 0,-15 3 0,6-6 0,-14 4 0,12-7 0,-3 1 0,-1-2 0,-1 0 0,1 0 0,3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50:30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24575,'25'5'0,"2"4"0,-19-1 0,2 1 0,4 2 0,-10-5 0,10 5 0,-7-6 0,1 2 0,2-2 0,-3 0 0,1 0 0,1 2 0,-3-3 0,5 4 0,-5-4 0,6 5 0,-6-3 0,3 1 0,-1 0 0,2-2 0,-3 3 0,3-3 0,-5 0 0,5 2 0,2 2 0,-6-1 0,5 1 0,-8-4 0,6 0 0,0 2 0,1-4 0,-3 4 0,-11 4 0,2-6 0,-7 8 0,-3-12 0,3 3 0,-3-3 0,2 1 0,2-2 0,-4 0 0,4 0 0,-2 0 0,1-7 0,3 3 0,-2-5 0,6-1 0,2 4 0,0-3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50:34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0 24575,'-5'27'0,"2"0"0,1-18 0,2 3 0,0-5 0,0 3 0,4 0 0,-3 0 0,6 6 0,-6-9 0,4 7 0,-4-5 0,3-3 0,6 7 0,-3 0 0,3-3 0,-5 4 0,-5-6 0,3-1 0,1 5 0,-1-6 0,4 6 0,-1 0 0,-1-1 0,3 3 0,-2-4 0,1-2 0,-1 6 0,-1-8 0,0 6 0,3-5 0,-1 1 0,1-3 0,1 2 0,-1-7 0,2 3 0,0-3 0,0 0 0,2-5 0,-2 2 0,0-4 0,-3-1 0,-4 3 0,4-5 0,-6 2 0,3-2 0,-6-2 0,2 6 0,-3-1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5T13:50:39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0 24575,'-17'16'0,"6"-2"0,8-9 0,-1 5 0,1-2 0,-2 2 0,0-1 0,5-1 0,-8 8 0,5-6 0,-5 6 0,5-11 0,-2 5 0,2 4 0,0-5 0,-5 7 0,5-10 0,-2 1 0,-3 9 0,5-8 0,-7 10 0,6-13 0,-2 5 0,3-3 0,-4 1 0,3 2 0,-3-5 0,5 7 0,-1-6 0,-2 5 0,5-3 0,-7 2 0,6 0 0,-6-2 0,7 1 0,-2-1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6:56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24575,'24'0'0,"-9"0"0,9 0 0,-4 0 0,1 0 0,4 0 0,-5 0 0,-5 0 0,3 0 0,-8 0 0,4 0 0,-5 0 0,-1 0 0,1 0 0,-1 0 0,1 0 0,0 0 0,0 0 0,0 0 0,-1 4 0,1-3 0,0 3 0,5-4 0,-4 0 0,8 4 0,-8-2 0,4 2 0,-1-4 0,-2 0 0,2 0 0,-4 0 0,-4 4 0,2-4 0,-6 4 0,3-4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6:5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24575,'0'25'0,"0"-1"0,0-9 0,0 3 0,0-3 0,0 0 0,0 3 0,0-8 0,0 9 0,0-9 0,0 3 0,0-4 0,0 0 0,0 0 0,0 0 0,0 0 0,0 0 0,0-1 0,0 1 0,0 0 0,0 0 0,0 0 0,0 0 0,0 4 0,0-3 0,0 4 0,0-5 0,0 0 0,0-1 0,0 1 0,0 0 0,0 0 0,0 0 0,0 0 0,0 0 0,0-1 0,0 1 0,0 0 0,0 0 0,0 0 0,0 0 0,0 4 0,0-3 0,0 4 0,0-5 0,0 0 0,0-1 0,0 1 0,0-4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00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0 24575,'-18'0'0,"5"0"0,-1 0 0,1 0 0,3 0 0,-3 0 0,4 0 0,0 0 0,-5 0 0,4 0 0,-8 0 0,8 0 0,-9 0 0,9 0 0,-4 0 0,5 0 0,0 0 0,0 0 0,1 0 0,-1 0 0,0 0 0,0 0 0,0 0 0,0 0 0,0 0 0,0 0 0,1 0 0,3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12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8 24575,'-9'-4'0,"1"0"0,-1 4 0,-4 0 0,-2 0 0,1 0 0,0 0 0,1 0 0,3 0 0,-4 0 0,6 0 0,-1 0 0,5 4 0,0 0 0,4 4 0,0 0 0,0 1 0,-4-1 0,3 1 0,-3 0 0,0 0 0,3 0 0,-7 0 0,7 0 0,-3-1 0,4 1 0,0 0 0,0-1 0,0 1 0,0-1 0,0 1 0,0-1 0,0 1 0,0 0 0,0 0 0,0-1 0,0 1 0,4 0 0,1 0 0,3-4 0,1 2 0,-1-6 0,1 3 0,0-4 0,0 0 0,0 0 0,-1 0 0,1 0 0,0 0 0,0 0 0,0 0 0,-1 0 0,0-4 0,1 0 0,-5-5 0,4 0 0,-3 0 0,0 0 0,2 4 0,-6-3 0,3 4 0,-4-5 0,4 1 0,-3 0 0,2 0 0,1-5 0,-3 4 0,3-4 0,-4 5 0,0 6 0,4 7 0,-3 5 0,7 7 0,-3-7 0,1 4 0,-3-5 0,1 0 0,-3-1 0,3 1 0,0-4 0,-3 2 0,2-2 0,-3 3 0,4-4 0,-3 3 0,6-2 0,-2 4 0,4-1 0,0 1 0,0 0 0,-1 0 0,1 0 0,0 0 0,0-4 0,-4 2 0,-1-6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04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2045 1195 24575,'0'-17'0,"-4"1"0,-2 2 0,-3-1 0,-6 0 0,4-4 0,-7 4 0,7 0 0,-13-5 0,8 10 0,-6-15 0,-2 7 0,7-3 0,-14 0 0,10 6 0,-4-6 0,5 2 0,0 3 0,5 2 0,-3 5 0,7 0 0,-2-1 0,4 1 0,-5 0 0,4 0 0,-9-1 0,9 1 0,-4-1 0,1 1 0,2 0 0,-2-1 0,4 1 0,-5 4 0,4-3 0,-4 3 0,0-4 0,4 0 0,-8-1 0,3 1 0,-5-1 0,0 0 0,1 0 0,-1 0 0,0 0 0,-5 0 0,4-5 0,-10 4 0,10-4 0,-10 0 0,10 3 0,-10-3 0,10 1 0,-5 2 0,7-2 0,-1 0 0,0 3 0,0-4 0,1 5 0,-1 0 0,0 0 0,5 1 0,-3-1 0,8 5 0,-9-4 0,9 4 0,-4 0 0,5-3 0,0 7 0,0-3 0,-4-1 0,2 4 0,-2-3 0,4 0 0,0 3 0,-5-3 0,4 4 0,-4 0 0,5-4 0,0 3 0,0-3 0,0 4 0,-5-5 0,4 4 0,-8-3 0,7 0 0,-2 3 0,-1-3 0,-1 0 0,-5 2 0,1-2 0,4 0 0,-4 3 0,4-3 0,-5 0 0,1 3 0,4-4 0,-4 5 0,4-4 0,-4 3 0,-1-4 0,0 1 0,0 3 0,6-8 0,-5 8 0,4-3 0,-5 0 0,1 3 0,-1-4 0,0 1 0,1 3 0,4-4 0,1 5 0,5 0 0,0 0 0,4-4 0,-2 3 0,6-10 0,1 6 0,5-8 0,4 4 0,4 0 0,2 0 0,9-5 0,-4 3 0,4-3 0,-9 8 0,-2-2 0,-4 7 0,0-3 0,-1 4 0,1 0 0,-1 0 0,0 0 0,-3 4 0,-2 0 0,-3 5 0,0-1 0,0 0 0,0 1 0,0 0 0,0 0 0,0 0 0,0-1 0,-4 6 0,-6 1 0,-5 0 0,0-1 0,-4-5 0,9 5 0,-9-3 0,8 3 0,-7-5 0,8 0 0,-9 1 0,9-1 0,-8 1 0,7-1 0,-2-4 0,-1 3 0,4-7 0,-4 8 0,5-8 0,0 3 0,0-4 0,0 0 0,0 0 0,0 0 0,0 0 0,0 0 0,0 0 0,0 0 0,0 0 0,0 0 0,0 0 0,0 0 0,4-4 0,-3-1 0,3-4 0,-4 4 0,4-3 0,1 3 0,0-4 0,3 0 0,-3 0 0,4 0 0,0-4 0,0 3 0,0-3 0,0 4 0,0 0 0,0-4 0,0 3 0,0-4 0,0 5 0,0 0 0,0 0 0,0 0 0,0-5 0,0 4 0,5-9 0,0 9 0,4-8 0,0 8 0,1-4 0,-1 0 0,0 4 0,5-4 0,-4 9 0,3-4 0,1 4 0,-4-4 0,4-1 0,-1 1 0,-3 4 0,4-4 0,-5 8 0,-1-6 0,1 6 0,-1-3 0,1 4 0,-1 0 0,1 0 0,0 0 0,0 0 0,0 0 0,-1 0 0,-3 3 0,-2 2 0,-3 3 0,4 0 0,-3 0 0,6 1 0,-2 0 0,4 0 0,0-1 0,-4 1 0,3 5 0,-3-4 0,5 8 0,-5-8 0,3 4 0,-7-5 0,3 0 0,-4-1 0,0 1 0,0-4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06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24575,'19'0'0,"3"0"0,-7 0 0,5 0 0,5 0 0,1 0 0,1 0 0,4 0 0,-10 0 0,9 0 0,-13 0 0,7 0 0,-10 0 0,6 0 0,-5 0 0,3 0 0,-8 0 0,4 0 0,0 0 0,-4 0 0,3 0 0,-4 0 0,0 0 0,-1 0 0,1 0 0,-1 4 0,1-3 0,-1 7 0,1-7 0,0 3 0,0-4 0,0 4 0,0-3 0,-1 3 0,1-4 0,-1 0 0,1 0 0,-1 0 0,1 0 0,-4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0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24575,'0'31'0,"4"-3"0,2-3 0,9 2 0,-3 0 0,3 3 0,-1-9 0,-2 5 0,2-7 0,-4 6 0,0-4 0,0 4 0,0-5 0,0 0 0,0-1 0,-1 1 0,1-1 0,0-4 0,-1 4 0,1-5 0,-1 1 0,-4 4 0,3-9 0,-3 8 0,5-3 0,-1 0 0,1 3 0,-5-3 0,3 0 0,-2 3 0,3-3 0,0 0 0,-3 3 0,1-8 0,-6 4 0,7-6 0,-7 1 0,3 0 0,0 0 0,-3 0 0,3-1 0,-4-6 0,4-12 0,2-6 0,8-16 0,1 10 0,1-12 0,3 7 0,-7-5 0,8 0 0,-4 5 0,1-4 0,1 10 0,-6-10 0,7 10 0,-8-5 0,3 7 0,-4 4 0,-1-4 0,0 9 0,1-8 0,-1 7 0,0-2 0,0-1 0,0 4 0,-3-4 0,2 0 0,-3 4 0,0-4 0,3 5 0,-3 1 0,0-1 0,-2 0 0,1 5 0,-3-4 0,6 7 0,-6-7 0,7 3 0,-7-4 0,7 0 0,-7 0 0,7 4 0,-7-2 0,3 2 0,0-3 0,1-5 0,5-2 0,3-4 0,-2-1 0,1 10 0,-6-3 0,-2 8 0,-4 1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1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24575,'0'13'0,"0"4"0,0-2 0,0-1 0,0 5 0,0-5 0,0 6 0,0 0 0,0-1 0,0 1 0,0-5 0,0 3 0,0-3 0,0 0 0,0-2 0,4-4 0,-3 0 0,3 0 0,-4 0 0,0-1 0,0 0 0,4 1 0,-3-1 0,2 0 0,-3 1 0,0 0 0,4 0 0,-3 0 0,2-1 0,-3-7 0,4-2 0,1-3 0,4-4 0,3 7 0,-2-7 0,8 7 0,-8-3 0,3 0 0,1 3 0,-4-3 0,4 4 0,-5-4 0,-1 3 0,1-3 0,0 4 0,0 0 0,0 0 0,0 0 0,0 0 0,-1 0 0,1 0 0,0 0 0,-1 0 0,-4 4 0,0 1 0,0 0 0,-3 3 0,3-3 0,-4 3 0,0 1 0,0 0 0,0-1 0,0 1 0,0 0 0,0-1 0,0 1 0,0 0 0,0 5 0,0-4 0,0 3 0,0-4 0,0 0 0,0 0 0,0 0 0,0 0 0,0 0 0,-4-5 0,0 4 0,-5-7 0,5 7 0,-4-7 0,3 3 0,-3 0 0,-1-4 0,0 4 0,1 0 0,-1-3 0,1 3 0,-1-4 0,0 0 0,1 0 0,0 0 0,0 0 0,0 0 0,-1 0 0,1 0 0,-1 0 0,0 0 0,1 0 0,0 0 0,-1-4 0,0-1 0,0-8 0,1 7 0,3-6 0,-3 7 0,7-4 0,-3 1 0,4-1 0,0 0 0,0 0 0,0 1 0,0 0 0,0-1 0,0 0 0,0 0 0,0 0 0,0 0 0,-4 0 0,3 0 0,-3 0 0,4 0 0,0 0 0,0 0 0,0 0 0,0 1 0,0-1 0,0 0 0,0 1 0,0 3 0,0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17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9 24575,'-9'-5'0,"-10"2"0,8 3 0,-13 0 0,9 0 0,0 0 0,-4 0 0,4 0 0,-3 0 0,3 0 0,2 0 0,4 0 0,4 0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1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24575,'19'0'0,"9"0"0,-12 0 0,15 0 0,-15 0 0,8 0 0,-4 0 0,7 0 0,-1 0 0,-1 0 0,-5 0 0,0 0 0,-1 0 0,-4 0 0,-1 0 0,-6 0 0,1 0 0,-4 4 0,-1-4 0,-4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7:2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 24575,'-20'0'0,"-2"0"0,12 0 0,-13 0 0,8 0 0,-3 0 0,5 0 0,4 0 0,0 0 0,0 0 0,0 0 0,0 0 0,0 0 0,0 0 0,0 0 0,0 0 0,1 0 0,-1 0 0,1 0 0,-1 0 0,1 0 0,-1 0 0,-5 0 0,-1 0 0,0 0 0,-4 0 0,9 0 0,-8 0 0,8 0 0,-4 0 0,5 0 0,4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24575,'14'32'0,"-1"2"0,-7-26 0,0 7 0,0-9 0,-1 4 0,1 1 0,-1-2 0,3 4 0,-1 0 0,1 4 0,-2 0 0,0-1 0,-1-7 0,1-2 0,-1 1 0,1 1 0,-3-1 0,4 3 0,-3-5 0,1 2 0,2 4 0,1 3 0,1-1 0,0-1 0,-6-7 0,2 2 0,1 0 0,0 1 0,2-2 0,-3-1 0,3 2 0,1-2 0,-1 2 0,2-3 0,-4-2 0,7 2 0,-6-4 0,3 1 0,0-7 0,-3 2 0,3-3 0,-2-4 0,-2 6 0,2-7 0,-2 6 0,-1-1 0,6 3 0,-2-2 0,2 2 0,-4 0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6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49 24575,'-24'-9'0,"6"2"0,-6-3 0,14 8 0,-19-8 0,19 10 0,-6 0 0,5 0 0,2 0 0,-1 0 0,1 0 0,1 0 0,-3 0 0,0 0 0,0 0 0,-1 0 0,5 0 0,-4 0 0,4-2 0,-6 1 0,5-1 0,-3-1 0,2 3 0,-1-3 0,1 3 0,1 0 0,-3 0 0,2 0 0,1 0 0,-3 0 0,3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24575,'0'22'0,"0"4"0,0-10 0,0 2 0,0-5 0,0-3 0,0 9 0,0-5 0,0 6 0,0-5 0,0 3 0,0-3 0,0 0 0,0 3 0,0-3 0,0 0 0,0 3 0,0-3 0,0 0 0,0 3 0,0-3 0,0 5 0,0-1 0,0 1 0,0-1 0,0-4 0,0-1 0,0-5 0,0-1 0,0 1 0,0 0 0,0-1 0,0 1 0,0-1 0,0-3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24575,'24'0'0,"-5"0"0,7 0 0,-7 0 0,6 0 0,-4 0 0,17 0 0,-16 0 0,16 0 0,-18 0 0,11 0 0,-10 0 0,4 0 0,1 0 0,-5 0 0,4 0 0,0 0 0,-4 0 0,10 0 0,-10 0 0,4 0 0,-6 0 0,7 0 0,-5 0 0,4 0 0,-6 0 0,1 4 0,-1-3 0,7 9 0,-5-9 0,4 8 0,-6-8 0,1 8 0,-5-8 0,3 3 0,-3-4 0,0 4 0,3-3 0,-8 3 0,9-4 0,-5 4 0,12-3 0,-5 4 0,9-1 0,-9-2 0,10 2 0,-10 1 0,4-4 0,0 3 0,-4-4 0,0 4 0,-3-3 0,-8 3 0,4-4 0,-1 4 0,-3-2 0,4 2 0,-5-4 0,5 4 0,-4-3 0,3 4 0,-4-5 0,0 0 0,5 0 0,-4 0 0,3 0 0,-4 0 0,0 0 0,0 0 0,-1 0 0,-3 3 0,2-2 0,-2 3 0,3-4 0,0 0 0,-3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3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24575,'18'0'0,"-5"0"0,1 0 0,-5 0 0,0 0 0,4 0 0,-3 0 0,4 0 0,-5 0 0,0 0 0,4 0 0,-3 0 0,4 0 0,0 0 0,-4 0 0,8 0 0,-3 0 0,0 0 0,3 0 0,-3 0 0,0 0 0,3 0 0,-3 0 0,4 0 0,-4 0 0,4 0 0,-9 0 0,3 0 0,-4 0 0,0 0 0,0 0 0,-1 0 0,-3 4 0,3-3 0,-4 2 0,5 1 0,-1-3 0,1 7 0,0-7 0,0 3 0,0 0 0,0-3 0,-1 3 0,1 0 0,0-3 0,5 7 0,1-7 0,4 4 0,-4-1 0,-1-3 0,-6 3 0,1-4 0,0 0 0,-4 3 0,-1-2 0,-4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24575,'13'0'0,"0"0"0,-4 0 0,0 0 0,-1 0 0,1 0 0,0 0 0,0 0 0,0 0 0,0 0 0,-1 0 0,1 0 0,0 0 0,0 0 0,0 0 0,0 0 0,0 0 0,-1 0 0,1 0 0,-1 0 0,0 4 0,1-3 0,0 3 0,0 0 0,-1-3 0,1 3 0,0-4 0,0 0 0,0 0 0,0 0 0,-4 4 0,2-3 0,-3 3 0,9-4 0,1 4 0,0-3 0,4 3 0,-8-4 0,4 0 0,-5 4 0,0-3 0,0 3 0,-4-4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24575,'17'0'0,"4"0"0,-7 0 0,6 0 0,-5 0 0,3 0 0,-8 0 0,9 0 0,-9 0 0,8 0 0,-8 0 0,4 0 0,-1 0 0,-3 0 0,4 0 0,-5 0 0,4 0 0,-2 0 0,7 0 0,-8 0 0,8 0 0,-8 0 0,9 0 0,-4 0 0,-1 0 0,5 0 0,-4 0 0,-1 0 0,5 0 0,-9 0 0,3 0 0,-4 0 0,0 0 0,-4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11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24575,'19'0'0,"-3"0"0,-3 0 0,-2 0 0,7 0 0,-3 0 0,0 0 0,8 0 0,-6 0 0,8 0 0,-6 0 0,1 0 0,0 0 0,-6 0 0,5 0 0,-4 0 0,4 0 0,1 0 0,-1 0 0,1 0 0,-5 0 0,-2 0 0,-4 0 0,5 0 0,-4 0 0,3 0 0,-4 0 0,0 0 0,0 0 0,-4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14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10 126 24575,'0'24'0,"0"-6"0,0 0 0,0-8 0,0 9 0,0-9 0,-4 3 0,3 1 0,-3-4 0,4 4 0,0-6 0,0 6 0,0-4 0,0 8 0,0-7 0,0 2 0,0-4 0,0 0 0,0 4 0,0-3 0,0 4 0,0-5 0,0 0 0,0-1 0,0 1 0,0-1 0,0 1 0,4-1 0,0 1 0,5-4 0,0 2 0,-1-6 0,1 3 0,0-4 0,0 0 0,-1 0 0,1 0 0,0 0 0,0 0 0,0 0 0,0 0 0,-1 0 0,6 0 0,-4 0 0,9 0 0,-9 0 0,8 0 0,-8-4 0,8-1 0,-8-4 0,9-1 0,-9 1 0,8-1 0,-8 5 0,4-3 0,-5 7 0,0-7 0,-1 7 0,1-7 0,0 7 0,-4-7 0,3 7 0,-7-6 0,2 2 0,-3-3 0,0-1 0,0 1 0,0-6 0,0 4 0,0-4 0,0 5 0,0-5 0,0 4 0,0-4 0,0 5 0,0-4 0,0 2 0,0-2 0,0 4 0,0 0 0,0 0 0,0 0 0,0 0 0,0 0 0,0-4 0,0 2 0,0-2 0,0-1 0,0 4 0,0-4 0,0 5 0,0 0 0,0 0 0,0 0 0,0 0 0,0 0 0,0 1 0,-3-1 0,2 0 0,-7 5 0,4 0 0,-1 0 0,-3 3 0,3-3 0,-4 0 0,1 3 0,-1-2 0,0 3 0,0 0 0,0 0 0,0 0 0,1 0 0,-1 0 0,1 0 0,3 3 0,-7 2 0,10 3 0,-10 1 0,8-4 0,-1 2 0,-2-6 0,6 7 0,-7-7 0,3 7 0,-3-7 0,3 7 0,-3-7 0,7 7 0,-10-8 0,10 8 0,-10-7 0,6 2 0,-3 1 0,-1-3 0,0 7 0,4-7 0,1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24575,'14'32'0,"-1"2"0,-7-26 0,0 7 0,0-9 0,-1 4 0,1 1 0,-1-2 0,3 4 0,-1 0 0,1 4 0,-2 0 0,0-1 0,-1-7 0,1-2 0,-1 1 0,1 1 0,-3-1 0,4 3 0,-3-5 0,1 2 0,2 4 0,1 3 0,1-1 0,0-1 0,-6-7 0,2 2 0,1 0 0,0 1 0,2-2 0,-3-1 0,3 2 0,1-2 0,-1 2 0,2-3 0,-4-2 0,7 2 0,-6-4 0,3 1 0,0-7 0,-3 2 0,3-3 0,-2-4 0,-2 6 0,2-7 0,-2 6 0,-1-1 0,6 3 0,-2-2 0,2 2 0,-4 0 0,-1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24575,'14'32'0,"-1"2"0,-7-26 0,0 7 0,0-9 0,-1 4 0,1 1 0,-1-2 0,3 4 0,-1 0 0,1 4 0,-2 0 0,0-1 0,-1-7 0,1-2 0,-1 1 0,1 1 0,-3-1 0,4 3 0,-3-5 0,1 2 0,2 4 0,1 3 0,1-1 0,0-1 0,-6-7 0,2 2 0,1 0 0,0 1 0,2-2 0,-3-1 0,3 2 0,1-2 0,-1 2 0,2-3 0,-4-2 0,7 2 0,-6-4 0,3 1 0,0-7 0,-3 2 0,3-3 0,-2-4 0,-2 6 0,2-7 0,-2 6 0,-1-1 0,6 3 0,-2-2 0,2 2 0,-4 0 0,-1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6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49 24575,'-24'-9'0,"6"2"0,-6-3 0,14 8 0,-19-8 0,19 10 0,-6 0 0,5 0 0,2 0 0,-1 0 0,1 0 0,1 0 0,-3 0 0,0 0 0,0 0 0,-1 0 0,5 0 0,-4 0 0,4-2 0,-6 1 0,5-1 0,-3-1 0,2 3 0,-1-3 0,1 3 0,1 0 0,-3 0 0,2 0 0,1 0 0,-3 0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24575,'0'22'0,"0"4"0,0-10 0,0 2 0,0-5 0,0-3 0,0 9 0,0-5 0,0 6 0,0-5 0,0 3 0,0-3 0,0 0 0,0 3 0,0-3 0,0 0 0,0 3 0,0-3 0,0 0 0,0 3 0,0-3 0,0 5 0,0-1 0,0 1 0,0-1 0,0-4 0,0-1 0,0-5 0,0-1 0,0 1 0,0 0 0,0-1 0,0 1 0,0-1 0,0-3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24575,'24'0'0,"-5"0"0,7 0 0,-7 0 0,6 0 0,-4 0 0,17 0 0,-16 0 0,16 0 0,-18 0 0,11 0 0,-10 0 0,4 0 0,1 0 0,-5 0 0,4 0 0,0 0 0,-4 0 0,10 0 0,-10 0 0,4 0 0,-6 0 0,7 0 0,-5 0 0,4 0 0,-6 0 0,1 4 0,-1-3 0,7 9 0,-5-9 0,4 8 0,-6-8 0,1 8 0,-5-8 0,3 3 0,-3-4 0,0 4 0,3-3 0,-8 3 0,9-4 0,-5 4 0,12-3 0,-5 4 0,9-1 0,-9-2 0,10 2 0,-10 1 0,4-4 0,0 3 0,-4-4 0,0 4 0,-3-3 0,-8 3 0,4-4 0,-1 4 0,-3-2 0,4 2 0,-5-4 0,5 4 0,-4-3 0,3 4 0,-4-5 0,0 0 0,5 0 0,-4 0 0,3 0 0,-4 0 0,0 0 0,0 0 0,-1 0 0,-3 3 0,2-2 0,-2 3 0,3-4 0,0 0 0,-3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3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24575,'18'0'0,"-5"0"0,1 0 0,-5 0 0,0 0 0,4 0 0,-3 0 0,4 0 0,-5 0 0,0 0 0,4 0 0,-3 0 0,4 0 0,0 0 0,-4 0 0,8 0 0,-3 0 0,0 0 0,3 0 0,-3 0 0,0 0 0,3 0 0,-3 0 0,4 0 0,-4 0 0,4 0 0,-9 0 0,3 0 0,-4 0 0,0 0 0,0 0 0,-1 0 0,-3 4 0,3-3 0,-4 2 0,5 1 0,-1-3 0,1 7 0,0-7 0,0 3 0,0 0 0,0-3 0,-1 3 0,1 0 0,0-3 0,5 7 0,1-7 0,4 4 0,-4-1 0,-1-3 0,-6 3 0,1-4 0,0 0 0,-4 3 0,-1-2 0,-4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0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24575,'17'0'0,"4"0"0,-7 0 0,6 0 0,-5 0 0,3 0 0,-8 0 0,9 0 0,-9 0 0,8 0 0,-8 0 0,4 0 0,-1 0 0,-3 0 0,4 0 0,-5 0 0,4 0 0,-2 0 0,7 0 0,-8 0 0,8 0 0,-8 0 0,9 0 0,-4 0 0,-1 0 0,5 0 0,-4 0 0,-1 0 0,5 0 0,-9 0 0,3 0 0,-4 0 0,0 0 0,-4 0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2:11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24575,'19'0'0,"-3"0"0,-3 0 0,-2 0 0,7 0 0,-3 0 0,0 0 0,8 0 0,-6 0 0,8 0 0,-6 0 0,1 0 0,0 0 0,-6 0 0,5 0 0,-4 0 0,4 0 0,1 0 0,-1 0 0,1 0 0,-5 0 0,-2 0 0,-4 0 0,5 0 0,-4 0 0,3 0 0,-4 0 0,0 0 0,0 0 0,-4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4:17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1322 1 24575,'-18'0'0,"-6"0"0,-9 0 0,5 0 0,-10 0 0,5 0 0,-1 0 0,-11 0 0,-11 0 0,17 0 0,-20 0 0,24 0 0,-12 0 0,7 0 0,-6 0 0,6 0 0,-7 0 0,7 0 0,1 0 0,6 0 0,1 0 0,0 0 0,0 0 0,5 0 0,-4 0 0,10 0 0,-5 0 0,7 0 0,4 0 0,-4 0 0,9 0 0,-4 0 0,5 0 0,1 0 0,-1 0 0,1 0 0,-1 0 0,0 0 0,1 0 0,-6 0 0,4 0 0,-9 0 0,9 0 0,-9 0 0,9 0 0,-3 0 0,4 0 0,0 0 0,1 0 0,-1 0 0,0 0 0,0 0 0,0 0 0,0 0 0,0 0 0,0 0 0,1 0 0,-1 0 0,4 3 0,2 2 0,3 3 0,0 1 0,0 0 0,0 0 0,0 4 0,0 2 0,0 5 0,0-1 0,0 1 0,0-1 0,0 1 0,0-5 0,0 3 0,4-3 0,-3 0 0,4 3 0,-5-3 0,0 0 0,0-2 0,0 1 0,4 1 0,-3 0 0,3-2 0,-4 1 0,0-4 0,0 3 0,0-4 0,0 0 0,0 0 0,0 0 0,0 0 0,0-1 0,4-3 0,-3-1 0,2-4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4:2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24575,'-18'0'0,"2"0"0,7 0 0,0 4 0,-4-3 0,2 6 0,-2-2 0,4 4 0,0 0 0,0 0 0,0 0 0,0 0 0,0-1 0,0-3 0,0 3 0,0-3 0,0 4 0,0 0 0,4-1 0,-2-3 0,6 2 0,-7-2 0,7 4 0,-3-1 0,0-3 0,3 3 0,-3-3 0,4 4 0,-4 0 0,3 0 0,-3-1 0,4 1 0,0 0 0,0-1 0,0 1 0,0 0 0,0 0 0,0 0 0,0 0 0,0-1 0,0 1 0,0 0 0,0 0 0,0 0 0,0 0 0,0 0 0,0-1 0,0 1 0,4 0 0,-3 0 0,7-5 0,-3 0 0,-1 0 0,4-3 0,-3 2 0,0 1 0,3-3 0,-4 3 0,5-4 0,0 0 0,0 0 0,0 0 0,-1 0 0,0 0 0,1 0 0,-1 0 0,1 0 0,0 0 0,5 0 0,0 0 0,1 0 0,4 0 0,-5 0 0,1 0 0,-1 0 0,-5 0 0,0 0 0,-1 0 0,1 0 0,-5-4 0,4 3 0,-7-7 0,6 4 0,-6-5 0,7 4 0,-7-3 0,2 4 0,-3-5 0,0 0 0,5-4 0,-4 2 0,7-2 0,-7-1 0,3 4 0,0-9 0,-3 9 0,4-9 0,-1 9 0,-3-3 0,3 4 0,-4 0 0,3 0 0,-2 1 0,3-1 0,-4 1 0,0-1 0,0 0 0,-5-4 0,0-2 0,-4 1 0,4-4 0,-3 8 0,3-4 0,0 5 0,1 1 0,4 3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3:00:2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24575,'0'7'0,"3"6"0,-2-4 0,3 5 0,-1-7 0,-2 1 0,2-1 0,0-4 0,-3 3 0,3-2 0,0 3 0,-2 0 0,2 0 0,1 0 0,-4 4 0,4-3 0,-1 3 0,-3-4 0,4 0 0,-4 0 0,0 0 0,0 0 0,0 0 0,0 0 0,0 0 0,0 0 0,0 0 0,0 0 0,0 1 0,0-1 0,0 0 0,3-4 0,0 0 0,4-3 0,0-3 0,0 2 0,0-5 0,0 5 0,0-5 0,0 2 0,0 0 0,0-3 0,1 7 0,-1-7 0,0 6 0,0-5 0,0 5 0,-3-5 0,2 5 0,-2-6 0,3 7 0,0-4 0,0 1 0,0 2 0,0-2 0,1 0 0,-1 2 0,0-5 0,0 5 0,0-2 0,-4 0 0,3 2 0,-2-2 0,-1 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6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49 24575,'-24'-9'0,"6"2"0,-6-3 0,14 8 0,-19-8 0,19 10 0,-6 0 0,5 0 0,2 0 0,-1 0 0,1 0 0,1 0 0,-3 0 0,0 0 0,0 0 0,-1 0 0,5 0 0,-4 0 0,4-2 0,-6 1 0,5-1 0,-3-1 0,2 3 0,-1-3 0,1 3 0,1 0 0,-3 0 0,2 0 0,1 0 0,-3 0 0,3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3:00:2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8191,'0'7'0,"0"-1"5063,3 1-5063,1 0 2818,3 0-2818,-3 1 1719,2-1-1719,-5 0 6784,5 0-6784,-5 0 0,5 0 0,-2 0 0,0 0 0,3 1 0,-7-1 0,7 0 0,-6 0 0,5 0 0,-5 0 0,5 0 0,-5 0 0,5 0 0,-2 0 0,3 0 0,-3 0 0,3 4 0,-3-3 0,0 3 0,-1-3 0,0-5 0,-2 4 0,5-7 0,-8 3 0,1-3 0,-6 0 0,0 0 0,-3 3 0,1 1 0,-1 0 0,-1 3 0,3-6 0,-3 6 0,4-3 0,-1 0 0,1 2 0,0-5 0,0 5 0,-1-5 0,1 2 0,0 0 0,0-2 0,3 5 0,-3-5 0,3 2 0,0 0 0,-2-2 0,2 5 0,-3-2 0,0 3 0,0-3 0,-1 2 0,-3-1 0,3 2 0,-3 0 0,4 0 0,0-3 0,3 3 0,-3-7 0,6 6 0,-2-5 0,3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3:01:5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24575,'6'0'0,"1"0"0,0 0 0,0 0 0,0 0 0,4 0 0,-2 0 0,1 0 0,-2 0 0,-1 0 0,0 3 0,0-2 0,0 2 0,0-3 0,0 0 0,0 0 0,1 0 0,-1 0 0,0 0 0,0 0 0,0 0 0,-4 3 0,3-2 0,-2 2 0,3-3 0,1 0 0,-1 0 0,0 0 0,0 0 0,0 0 0,0 0 0,0 0 0,0 0 0,0 0 0,0 0 0,-1 0 0,1 0 0,0 0 0,0 0 0,0 0 0,4 0 0,-3 0 0,3 0 0,-4 0 0,0 0 0,0 0 0,0 0 0,-5 0 0,0 3 0,-8 1 0,2 0 0,-3 2 0,-1-5 0,1 5 0,-4-1 0,-1 2 0,-4 1 0,0 0 0,1 3 0,-1-2 0,0 6 0,0-6 0,4 6 0,-3-7 0,6 3 0,-2-3 0,4-1 0,0 0 0,-1 0 0,4 0 0,-2 0 0,5 0 0,-2-3 0,3-1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3:01:5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24575,'0'2'0,"0"0"0,0 8 0,0-2 0,0-1 0,0 4 0,0-3 0,0 3 0,0 0 0,0-3 0,0 3 0,0 0 0,0-3 0,0 6 0,0-6 0,0 3 0,0 0 0,0-3 0,0 3 0,0-3 0,0-2 0,0 1 0,0 0 0,0-1 0,0 1 0,0 0 0,0 0 0,0 0 0,0 0 0,0-6 0,0-5 0,0-4 0,0-3 0,0 4 0,0 0 0,0 0 0,0 0 0,0-5 0,0 0 0,0 0 0,0-2 0,0 2 0,0-1 0,0 2 0,0 4 0,0 0 0,0 0 0,0 0 0,0 0 0,0-1 0,0 1 0,0 0 0,0 1 0,0-1 0,0 0 0,0 0 0,0 0 0,0 0 0,0-4 0,0 3 0,3-3 0,-2 4 0,2-1 0,1-3 0,-3 3 0,2-3 0,-3 4 0,3 3 0,1 4 0,3 4 0,0 3 0,0 0 0,0 1 0,0-1 0,0 0 0,0 0 0,-3 0 0,3-3 0,-7 2 0,7-5 0,-7 5 0,6-5 0,-5 4 0,5-4 0,-6 5 0,6-5 0,-2 5 0,3-5 0,0 2 0,0-3 0,0 0 0,0 3 0,0-2 0,-1 2 0,1-3 0,0 0 0,-1 0 0,2 0 0,-1 0 0,-4 0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1:20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24575,'24'0'0,"-3"0"0,-5 0 0,-7 0 0,10 4 0,-11-3 0,1 3 0,3-1 0,-1-2 0,2 2 0,-6-3 0,2 0 0,-1 0 0,7 0 0,-7 0 0,1 0 0,3 0 0,-5 0 0,6 2 0,-5-1 0,0 1 0,6-2 0,-6 2 0,5-1 0,-4 1 0,-1-2 0,2 2 0,-1 1 0,-1 0 0,4-1 0,-6-2 0,12 3 0,-11-2 0,7 2 0,-2-3 0,-4 2 0,4-2 0,-2 3 0,0-3 0,0 0 0,0 2 0,6-2 0,-7 7 0,12-6 0,-12 3 0,5-1 0,-6-3 0,-1 2 0,12 4 0,-5-2 0,4 4 0,-5-2 0,-5-2 0,0 1 0,1-2 0,-1 4 0,2-4 0,-2 2 0,8-1 0,-9-1 0,7 0 0,-7 4 0,-2-6 0,9 8 0,-7-8 0,4 3 0,-1-2 0,-2 1 0,2 4 0,-3-1 0,0 1 0,3-2 0,-2 0 0,4-2 0,-2-1 0,-2-2 0,4 0 0,0 0 0,-3 0 0,2 0 0,-4 0 0,3-3 0,5 0 0,-4 0 0,7 0 0,-11 1 0,4 1 0,-3-6 0,-3 4 0,5-4 0,-3 2 0,1 2 0,1-4 0,-3 4 0,1-4 0,2-3 0,-3 4 0,4-4 0,-1 5 0,-1-2 0,2 4 0,0-4 0,-3 4 0,1 1 0,4-5 0,-8 3 0,4-3 0,0 2 0,4-1 0,2 3 0,-2 0 0,1 3 0,-6-2 0,5-1 0,-1 1 0,-4-1 0,7 3 0,-7 0 0,1 0 0,6 0 0,-8 0 0,6 0 0,-3-2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1:22.4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452 6 24575,'-24'5'0,"2"2"0,12-7 0,3 3 0,-7-3 0,7 0 0,-5 0 0,1 0 0,4 0 0,-11 0 0,9 0 0,-6 0 0,5 0 0,-4 0 0,5 0 0,-5 0 0,2 0 0,3 0 0,-9 0 0,9 0 0,-10 0 0,8-3 0,-1 1 0,2-1 0,5 1 0,-9 2 0,7 0 0,-5 0 0,3 0 0,3 0 0,-6 0 0,4 0 0,-4-3 0,-3 3 0,4-2 0,-1 2 0,5-3 0,-1 3 0,-2-2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1:26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 24575,'21'-5'0,"-1"-4"0,-12 8 0,0-4 0,6 5 0,-8 0 0,8 0 0,-6 0 0,2 0 0,6 0 0,-6 0 0,3 0 0,-1 0 0,-5 0 0,9 0 0,-8 0 0,2 0 0,-1 0 0,-1 0 0,2 2 0,0-1 0,-3 1 0,7-2 0,-7 0 0,7 0 0,-7 0 0,1 0 0,6 0 0,-8 0 0,6 0 0,-3 0 0,-3 0 0,15 3 0,-13-2 0,7 2 0,-3 0 0,-5-2 0,4 1 0,-1-2 0,-4 0 0,7 0 0,-6 0 0,4 0 0,1 0 0,-3 0 0,9 0 0,-9 0 0,5 0 0,-4 0 0,0 0 0,0 0 0,0 0 0,7 0 0,-8 0 0,20 5 0,-21-2 0,12 2 0,-13-3 0,-1-2 0,8 2 0,-8-1 0,8 1 0,-6-2 0,0 0 0,5 2 0,-4-1 0,3 1 0,-2 0 0,-3-1 0,8 1 0,0 1 0,1 0 0,2 3 0,-2-3 0,12 4 0,-11-6 0,4 4 0,1-1 0,-13-3 0,17 3 0,-19-4 0,4 0 0,-1 0 0,-4 0 0,8 0 0,-8 0 0,5 0 0,-3 0 0,2 0 0,4 0 0,-3 0 0,8 0 0,13 0 0,9 0 0,16 0 0,0 0 0,-16 0 0,-9 0 0,-18 0 0,-6 0 0,1 0 0,1-2 0,-10 17 0,3-9 0,-14 15 0,4-11 0,-12 8 0,-1 3 0,-5 1 0,1-5 0,-13 5 0,5-15 0,-15 12 0,0-13 0,-2 10 0,0-4 0,-7-1 0,24-4 0,-13-6 0,15 2 0,4-1 0,3-1 0,13 1 0,2 0 0,-1 1 0,1 2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1:29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1141 24575,'36'-42'0,"-13"13"0,4-32 0,-13 26 0,5-28 0,-4 14 0,-6 8 0,2-12 0,-4 29 0,1-9 0,-5 15 0,0 7 0,-3-4 0,0 5 0,0 2 0,0-14 0,0 11 0,0-16 0,0 18 0,0-17 0,0 10 0,0-5 0,0-6 0,0 16 0,0-10 0,0 8 0,0 6 0,0-5 0,0 3 0,0 3 0,0-8 0,-3 5 0,3-1 0,-5 1 0,0-1 0,2-5 0,-6 1 0,6 0 0,-2 6 0,0-1 0,2-3 0,0 3 0,0-18 0,-3 12 0,4-7 0,-6 8 0,8 2 0,-5 1 0,2-8 0,-6 4 0,2-1 0,0 4 0,5 2 0,0 3 0,1-3 0,-3-3 0,3 5 0,-7-8 0,7 7 0,-7-5 0,7 4 0,-1 2 0,-3-2 0,-8 25 0,-10 5 0,0 11 0,-16 20 0,19-18 0,-20 20 0,22-22 0,-5 0 0,11-3 0,1 3 0,-10 10 0,13-10 0,-7 17 0,13-28 0,1 11 0,-1-23 0,2 6 0,0-8 0,0 6 0,-3-3 0,3-3 0,-2 6 0,4-5 0,3 1 0,5-1 0,0-4 0,2 2 0,-2-3 0,0 5 0,-2-1 0,6 2 0,-8-3 0,13 4 0,-13-3 0,8 5 0,-6-3 0,-1-3 0,1 2 0,-1-2 0,0 0 0,1 3 0,-1-3 0,0 2 0,3-2 0,-1 5 0,0-7 0,-2 1 0,1-4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1:31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1184 24575,'-11'30'0,"3"1"0,3-24 0,5 6 0,-6 0 0,6-2 0,-3 7 0,3-7 0,0 8 0,-3-10 0,3 9 0,-2-9 0,2 3 0,-5-3 0,4-3 0,15-28 0,-9 16 0,13-31 0,-18 29 0,4-7 0,-3 5 0,4 0 0,-5 0 0,0 0 0,0 2 0,0-1 0,0-1 0,0-1 0,0 1 0,0-12 0,0 11 0,0-12 0,0 9 0,0-10 0,0 7 0,0-19 0,0 10 0,-2 0 0,-3-9 0,-3 9 0,3-13 0,-4 13 0,4-9 0,-5 9 0,1-4 0,4 6 0,-4 5 0,4-5 0,-5 2 0,5-2 0,-1 6 0,-1 2 0,0 1 0,-2-4 0,4 8 0,-2-8 0,0 8 0,0-4 0,-1 1 0,3 3 0,-1-1 0,1-2 0,2 7 0,0-5 0,3 3 0,0 1 0,0-9 0,-3 6 0,3-4 0,-2 5 0,2-4 0,-3 5 0,3-5 0,-2 2 0,2 3 0,0-9 0,0 11 0,0-7 0,-6-15 0,3 14 0,-6-20 0,6 19 0,0 1 0,3-4 0,-2 8 0,2-16 0,-6 9 0,6-10 0,-3 8 0,3 4 0,0 2 0,-3 4 0,1 2 0,-1-1 0,1 1 0,2-4 0,0 3 0,-3 0 0,0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1:34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332 70 24575,'-27'-5'0,"-1"-1"0,4-5 0,-6 1 0,0 0 0,2 3 0,12 6 0,4-2 0,-2 3 0,7 0 0,-4 0 0,-3-3 0,7 3 0,-7-3 0,6 3 0,1-3 0,-18 1 0,15-1 0,-9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4:35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0 102 24575,'28'9'0,"-5"0"0,-5-5 0,-9 1 0,9-5 0,-9 2 0,10-1 0,-4 1 0,5-2 0,-4 0 0,11 4 0,-17-3 0,25 8 0,-19-8 0,7 3 0,-4 2 0,-8-5 0,8 5 0,-4-6 0,5 3 0,8-2 0,-10 2 0,9 0 0,-12-3 0,1 3 0,-2 0 0,-6-3 0,6 2 0,-8-2 0,12 0 0,-4 6 0,14 0 0,2 1 0,8 6 0,-7-11 0,-3 12 0,-8-9 0,-7 1 0,-2-3 0,-6-3 0,5 0 0,0 0 0,3 0 0,3 0 0,0 0 0,-1 0 0,0 0 0,-5 0 0,-3 0 0,5 0 0,-2-2 0,3 1 0,-3-3 0,4 0 0,-1-2 0,2 3 0,4-6 0,-3 7 0,3-7 0,1 6 0,8-5 0,-12 4 0,6-3 0,-14 4 0,1 1 0,6-4 0,-6 6 0,9-6 0,-9 3 0,9-1 0,-7 0 0,2 1 0,-4 0 0,-4-1 0,5 1 0,2-3 0,-5 1 0,4-1 0,-35 1 0,17 2 0,-22 1 0,21 0 0,-2 1 0,-6-1 0,4 2 0,-9 0 0,10 0 0,-4 0 0,1 0 0,3 0 0,-8-3 0,8 2 0,-8-2 0,3 3 0,3 0 0,-5-6 0,9 5 0,-3-5 0,-2 6 0,5 0 0,-10 0 0,8 0 0,-8 0 0,8-2 0,-8 1 0,8-3 0,-3 3 0,4-1 0,2 2 0,-6 0 0,5 0 0,-10 0 0,-4-5 0,5 4 0,-9-3 0,18 4 0,-5 0 0,6 0 0,0 0 0,-5 0 0,6 0 0,-5 0 0,3 0 0,2 0 0,-4 0 0,-1-3 0,3 0 0,-3 0 0,0 0 0,3 3 0,-5-2 0,6 2 0,-1-3 0,1 3 0,-2-2 0,-2 1 0,3-1 0,-2 2 0,3 0 0,-2 0 0,-3 0 0,5-2 0,-4 1 0,5-1 0,-3 2 0,0-4 0,2 3 0,-2-4 0,0 5 0,2 0 0,-4-2 0,0 1 0,3-1 0,-3 2 0,1-3 0,4 2 0,-5-2 0,1 1 0,-3 2 0,-1-7 0,-4 3 0,8-1 0,-1 2 0,-2 3 0,7 0 0,-5 0 0,3 0 0,3 0 0,-8 0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4:37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 24575,'23'-6'0,"-2"2"0,-13 4 0,1 0 0,12 0 0,-4 0 0,7 0 0,3 0 0,-14 0 0,31 0 0,-24 0 0,24 0 0,-22 0 0,15 0 0,-7 0 0,8 0 0,-12 0 0,1 0 0,-16 0 0,8 3 0,-8-3 0,8 3 0,-8-3 0,8 3 0,-8-2 0,1 2 0,-3-3 0,-1 0 0,4 0 0,-4 0 0,2 2 0,3-1 0,-3 1 0,11-2 0,-10 0 0,3 0 0,-4 0 0,-2 0 0,5 0 0,-4 0 0,18 0 0,-1 0 0,21 0 0,-19 0 0,24 0 0,-32 0 0,12 0 0,-5 0 0,-10 0 0,7 0 0,-10 0 0,9 4 0,-10-1 0,7 2 0,-10-3 0,-2-2 0,4 0 0,-4-2 0,3 2 0,-3-5 0,2 5 0,-7 13 0,-1-5 0,-11 17 0,6-9 0,-8 12 0,4-6 0,-4 6 0,-3-8 0,5-5 0,-4 4 0,4-4 0,-1 1 0,-1-4 0,6-5 0,-18 0 0,15-4 0,-19 2 0,14-5 0,-3 0 0,-3 0 0,4 0 0,-1 0 0,-11 0 0,10 0 0,-7 0 0,-3 0 0,-8-5 0,7 3 0,-3-3 0,21 5 0,3 0 0,-3 0 0,2-2 0,-4-3 0,1-1 0,1 1 0,1 3 0,1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4:40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270 0 24575,'17'42'0,"-6"-10"0,-5-13 0,-2-4 0,0 1 0,4 3 0,-6-4 0,6 0 0,-5 4 0,5 5 0,-4-9 0,0 7 0,2-10 0,-2 4 0,3-1 0,-2 0 0,-5-1 0,5-5 0,-5 2 0,7-4 0,-4 3 0,2 1 0,0-1 0,-5-1 0,5-1 0,8 12 0,-7-9 0,9 9 0,-15-15 0,2 5 0,3 2 0,-2-3 0,4 2 0,-2-4 0,0 1 0,2 2 0,-1-2 0,-1 1 0,-1-1 0,-3 4 0,3-2 0,-3 0 0,5 0 0,-5-3 0,7 10 0,-7-8 0,1 5 0,-2-7 0,5 3 0,-4 5 0,9 3 0,-8-5 0,4-1 0,-6-5 0,0 0 0,2 6 0,-2 1 0,3 0 0,-3 0 0,0-4 0,0-2 0,0 5 0,0-4 0,0 10 0,0-10 0,0 17 0,0-15 0,0 12 0,0-13 0,0-2 0,-5 14 0,1-7 0,-1 9 0,-2 3 0,3-10 0,-1 7 0,-4-5 0,4-4 0,-1 1 0,1-2 0,4-4 0,-3 0 0,3 0 0,-7 4 0,6-5 0,-6 5 0,8-7 0,-3 1 0,-1 4 0,3-6 0,-6 3 0,-3-24 0,-3-4 0,-2-12 0,1-6 0,6 7 0,-6-9 0,-1 1 0,2 12 0,-7-18 0,13 29 0,-6-16 0,6 8 0,-2 5 0,1-5 0,-7-5 0,6 15 0,-7-14 0,8 12 0,-5-5 0,0-9 0,3 12 0,-5-10 0,9 16 0,-5-17 0,5 15 0,-7-22 0,6 22 0,-5-14 0,9 18 0,-2-5 0,1 2 0,-1 3 0,-1-3 0,1 5 0,0 1 0,-13-19 0,10 13 0,-10-14 0,10 18 0,3 1 0,-2 2 0,-5 2 0,-1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4:58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24575,'26'0'0,"-4"0"0,-9 0 0,-4 0 0,4 0 0,-5 0 0,0 0 0,4 0 0,-2 0 0,2 0 0,-4 0 0,0 0 0,3 0 0,-2 0 0,2 0 0,-3 0 0,3 0 0,-2 0 0,3 0 0,-4 0 0,0 0 0,4 0 0,-3 0 0,3 0 0,-4 0 0,5 0 0,-3 0 0,2 0 0,1 0 0,-4 0 0,4 0 0,0 0 0,-4 0 0,4 0 0,-5 0 0,0 0 0,4 4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06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24575,'27'0'0,"0"0"0,-18 0 0,4 0 0,-1 0 0,-3 0 0,3 0 0,-4 0 0,1 0 0,2 0 0,-2 0 0,3 0 0,-3 0 0,-1 0 0,4 0 0,-3 0 0,3 0 0,-4 0 0,1 0 0,3 0 0,-3 0 0,2 0 0,-3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02.1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408 461 24575,'-36'0'0,"3"0"0,19 0 0,1 0 0,0 0 0,4 0 0,-4 0 0,5 0 0,-1 0 0,-3 0 0,-2 0 0,1 0 0,0 0 0,5 0 0,-5 0 0,3 0 0,-3 0 0,5 0 0,0 0 0,-5 0 0,4 0 0,-3 0 0,4 0 0,0 0 0,33 0 0,-18 0 0,27 0 0,-21 0 0,-4 0 0,8 0 0,-7 0 0,7 0 0,-3 0 0,0 0 0,3 0 0,-3 0 0,4 0 0,1 0 0,-1 0 0,0 0 0,1 0 0,-1 0 0,-4-4 0,3 3 0,-8-2 0,4 3 0,-5-4 0,1 3 0,-5-13 0,0 8 0,-4-9 0,0 7 0,0-1 0,0-2 0,-7 2 0,1 1 0,-10 4 0,7 1 0,-9-2 0,4-4 0,-4 4 0,-1-4 0,1 0 0,-1-1 0,1-4 0,-1 1 0,1 3 0,-1-4 0,5 5 0,-3-4 0,8 4 0,-9-5 0,8 1 0,-7 3 0,7-3 0,-3 4 0,5 1 0,-1-1 0,1 1 0,-1 0 0,1-1 0,0 5 0,-1-4 0,1 3 0,-1-3 0,1 0 0,0-1 0,-1 1 0,1-1 0,-1 1 0,1 3 0,-1-2 0,1 2 0,4-3 0,0-3 0,4 2 0,0-2 0,0 3 0,0 37 0,0-16 0,0 30 0,0-24 0,0-1 0,0 0 0,0-4 0,0-1 0,0-5 0,0 0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04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24575,'38'0'0,"4"0"0,-31 0 0,12 0 0,-14 0 0,4 0 0,-1 0 0,-2 0 0,3 0 0,-5 0 0,0 0 0,4 0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08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24575,'26'0'0,"-4"0"0,-18 0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11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24575,'25'0'0,"-2"0"0,-15 0 0,0 0 0,4 0 0,-4 0 0,4 0 0,-4 0 0,1 0 0,3 0 0,-3 0 0,3 0 0,-4 0 0,0 0 0,5 0 0,-4 0 0,9 0 0,-9 0 0,8 0 0,-7 0 0,2 0 0,-3 0 0,-1 0 0,4 0 0,-3 0 0,2 0 0,-3 0 0,0 0 0,4 0 0,-4 0 0,4 0 0,-4 0 0,3 0 0,-2 0 0,3 0 0,-4 0 0,0 0 0,4 0 0,-3 0 0,8 0 0,-8 0 0,4 0 0,-5 0 0,1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16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522 201 24575,'0'25'0,"0"-4"0,-4-13 0,4 0 0,-7 3 0,6-2 0,-3 2 0,4-3 0,-3 0 0,-5 0 0,-1-4 0,-2 0 0,3-4 0,0 0 0,-4 0 0,3 0 0,-3 0 0,4 0 0,1 0 0,-5 0 0,3 0 0,-3 3 0,4-2 0,0 3 0,-5-4 0,4 0 0,-3 0 0,4 0 0,-1 0 0,-2 0 0,2 0 0,-2 0 0,3 3 0,0-2 0,-5 6 0,4-6 0,-8 4 0,7-2 0,-7-2 0,3 3 0,0-4 0,-4 0 0,9 0 0,-4 0 0,5 0 0,-1 0 0,-3 0 0,3 0 0,-3 0 0,7-11 0,-2 4 0,6-8 0,-6 6 0,6-4 0,-7-1 0,7-4 0,-7 4 0,3-3 0,0-3 0,-3 1 0,7-5 0,-7 5 0,7 1 0,-4-1 0,5 5 0,-4-3 0,3 3 0,-3 0 0,4 1 0,0 5 0,0-1 0,0-3 0,0 3 0,0-3 0,0 43 0,0-17 0,0 32 0,0-22 0,0-5 0,0 5 0,0-6 0,0-4 0,0 3 0,0-7 0,0 3 0,0-5 0,0 0 0,0 3 0,0-2 0,0 2 0,0-3 0,0 0 0,0 4 0,0-3 0,0 3 0,4-4 0,-3 1 0,6 3 0,-6-3 0,3 3 0,-1-4 0,-2 0 0,3 4 0,0-2 0,0-2 0,7-5 0,-3-3 0,3 0 0,1-11 0,-7 5 0,6-10 0,-6 11 0,3-2 0,0 2 0,1-3 0,-1 3 0,0-3 0,1 7 0,-1-2 0,3 3 0,-2 0 0,3 0 0,-4 0 0,0 0 0,4 0 0,-3 0 0,3 0 0,-4 3 0,0-2 0,1 7 0,-1-7 0,0 2 0,0 1 0,4 1 0,-3-1 0,3 0 0,-4-4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19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24575,'0'26'0,"0"2"0,0-19 0,0 8 0,0-4 0,0 4 0,0-3 0,0-2 0,0 1 0,0-4 0,0 4 0,0-5 0,0 0 0,0 3 0,0-2 0,0 2 0,0-3 0,0 1 0,0 3 0,0-3 0,0 2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21:35:23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24575,'0'27'0,"0"-3"0,0-11 0,0-4 0,0 7 0,0-6 0,0 2 0,0-4 0,0 0 0,0 4 0,0-3 0,0 3 0,4-3 0,-3-1 0,6 4 0,-6-3 0,3 3 0,-4-4 0,0-1 0,4 5 0,-4-3 0,4 2 0,-4-3 0,3 0 0,-2 3 0,3-2 0,-4 2 0,0-2 0,3-1 0,8-4 0,-1 0 0,4-4 0,-6 0 0,1 0 0,7 4 0,-6-3 0,7 3 0,-9-1 0,0-2 0,4 3 0,-2 0 0,2-3 0,-4 2 0,0 1 0,0 0 0,0 0 0,0 3 0,0-2 0,0-1 0,0 3 0,0-6 0,4 6 0,-4-6 0,4 3 0,-5-4 0,1 3 0,4-2 0,-3 3 0,3-1 0,-4-2 0,0 3 0,1 0 0,-1-4 0,0 8 0,0-4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05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24575,'35'0'0,"-7"0"0,-14 0 0,7 5 0,1-4 0,23 3 0,-5 1 0,18-4 0,-1 4 0,17-5 0,-4 0 0,6 0 0,-2 0 0,-23 0 0,13 0 0,-24 0 0,15 0 0,-27 0 0,16 0 0,-18 0 0,0 0 0,1 0 0,-12 0 0,13 0 0,3 0 0,7 5 0,9-4 0,-15 6 0,5-6 0,-9 2 0,-11 1 0,10-3 0,-15 4 0,2-5 0,0 0 0,-5 0 0,17 0 0,-10 0 0,5 0 0,-9 0 0,-1 0 0,-4 0 0,7 2 0,-11 7 0,2-2 0,-5 9 0,0-10 0,0 3 0,-3 5 0,0-7 0,-3 7 0,1-9 0,-2-2 0,-10 12 0,1-12 0,-2 10 0,0-13 0,11 0 0,-4 0 0,-1 0 0,5 0 0,-4 0 0,-9 0 0,11 0 0,-18 0 0,21 0 0,-21 0 0,18 0 0,-11 0 0,15 0 0,-2 0 0,-3 0 0,0 0 0,0 0 0,0 0 0,-2 0 0,3 0 0,-9 0 0,9 0 0,-3 0 0,2 0 0,2 0 0,-8 0 0,6 0 0,-4 0 0,3 0 0,4 0 0,-11 3 0,9-3 0,-4 3 0,0-3 0,6 0 0,-5 0 0,1 0 0,4 0 0,-11 0 0,11 0 0,-7 0 0,6 0 0,0 0 0,-8 0 0,9 0 0,-7 0 0,3 0 0,4 0 0,-5 0 0,1 0 0,4 0 0,-5 0 0,3 0 0,3 0 0,-8 3 0,3-1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07.9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19 24575,'31'0'0,"-6"0"0,-7 0 0,-7 0 0,8 0 0,-8 0 0,1-2 0,2 1 0,-7-1 0,11 2 0,-5 0 0,7 0 0,8 0 0,-6 0 0,14 0 0,-5 0 0,7 0 0,-12 0 0,9 0 0,-22 0 0,15 0 0,-20 0 0,19 0 0,-16 0 0,24 0 0,-9 4 0,12 1 0,-12 1 0,1 1 0,-11-6 0,-1 2 0,-1-3 0,-6 0 0,2 0 0,-1 0 0,2 0 0,-1 0 0,-1 0 0,3 0 0,-1 0 0,8 0 0,5 0 0,-7 0 0,10 0 0,-18 0 0,18 0 0,-16 0 0,16 0 0,-12 0 0,22 0 0,-5 0 0,15 0 0,-9 0 0,-7 0 0,-8 0 0,-8 0 0,-8-3 0,15-2 0,-6 2 0,5-1 0,-7 2 0,-2-2 0,-1-3 0,1 0 0,-4 2 0,-6 23 0,-3-4 0,1 12 0,-6-7 0,2-4 0,-2-1 0,0-1 0,-1 8 0,-1-8 0,-10 18 0,2-18 0,-8 8 0,4-8 0,-9-2 0,12-1 0,-19 3 0,23-4 0,-10 0 0,13-4 0,-4-5 0,-10 0 0,7 0 0,-6 0 0,9 0 0,5 0 0,-5 0 0,6 0 0,0 2 0,-4-1 0,4 1 0,-4 2 0,4-3 0,-1 4 0,1-5 0,-2 0 0,-7-3 0,8 2 0,-5-2 0,6 1 0,1 1 0,-6-1 0,5 2 0,-2 0 0,1 0 0,1 0 0,-2 0 0,2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10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380 0 24575,'-9'24'0,"3"-6"0,4-10 0,1 3 0,-1-2 0,2 10 0,0-8 0,0 8 0,0-4 0,0 13 0,0 2 0,0 9 0,0-9 0,0 7 0,0-7 0,0 8 0,0 1 0,0-9 0,0-2 0,0-12 0,0-4 0,3 2 0,-3-8 0,3 6 0,0-1 0,-2-4 0,4 5 0,0 7 0,-2-10 0,6 13 0,-8-16 0,6 1 0,-5 7 0,16 16 0,-9-10 0,6 10 0,-10-24 0,-5 1 0,7 7 0,-4-7 0,2 9 0,0-9 0,-5 8 0,5-6 0,-5 2 0,5-1 0,-5-4 0,7 7 0,-6-7 0,3 4 0,-4 1 0,0-4 0,2 5 0,-1-3 0,1-1 0,-2 4 0,0-2 0,0-2 0,0 6 0,0-5 0,0 9 0,0-7 0,0 1 0,0 2 0,0-5 0,0 5 0,0-4 0,0-2 0,0 6 0,0-8 0,0 13 0,0-11 0,0 5 0,0-4 0,-2 1 0,-2 5 0,-1-4 0,-1 0 0,-9 5 0,7-6 0,-8 6 0,11-7 0,0-3 0,-2 1 0,-1-2 0,-2-2 0,-4-1 0,3-2 0,-8 0 0,10 0 0,-3 0 0,3 0 0,3-2 0,-6-8 0,6 1 0,-5-10 0,5 4 0,-7-5 0,-2-17 0,4 13 0,-4-21 0,6 15 0,-9-4 0,6-4 0,-6 4 0,-3-8 0,13 15 0,-11-11 0,18 25 0,-7-15 0,8 17 0,-12-16 0,10 16 0,-9-11 0,10 10 0,-4-4 0,1-4 0,1 0 0,-6 0 0,7 5 0,-4-4 0,3 4 0,3-5 0,-6 4 0,4 2 0,-1 6 0,1 1 0,-3-3 0,4 2 0,-6-2 0,-4 5 0,1 3 0,-2 2 0,8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14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 24575,'24'5'0,"-5"0"0,-10-5 0,-1 0 0,2 0 0,4 0 0,-3 0 0,8 0 0,-8 0 0,7 0 0,-7 0 0,8 0 0,-8 0 0,4 0 0,-6 0 0,1 0 0,5 0 0,-4 0 0,3 0 0,-4 0 0,4 0 0,-3-3 0,1 3 0,-2-2 0,-2 2 0,1-5 0,1 4 0,13-3 0,-10 4 0,14 0 0,-11 0 0,12 0 0,2 0 0,9 0 0,-14 0 0,11-5 0,-23 4 0,9-5 0,-12 5 0,5-1 0,-4 2 0,1 0 0,2 0 0,-6 0 0,7 0 0,-8 0 0,3 0 0,2 0 0,-1 0 0,16 0 0,-9 0 0,5 0 0,-4 0 0,-8 0 0,16 0 0,-14 0 0,14 0 0,-11 0 0,4 0 0,-1 0 0,10 0 0,-8 0 0,16 0 0,-7 0 0,9 0 0,-14 0 0,19 10 0,-16-3 0,27 4 0,-14-2 0,6-8 0,-9 7 0,1-7 0,-9 4 0,-2 1 0,-8-5 0,-5 7 0,0-7 0,-7 1 0,1 0 0,-4 5 0,3-1 0,-3 4 0,-3-1 0,0-3 0,-2 21 0,0-18 0,0 20 0,0-21 0,0 11 0,0-10 0,0 2 0,-3 1 0,1-5 0,-4 4 0,-2-4 0,3-1 0,-2 1 0,-1 0 0,1 1 0,-1 0 0,-14-3 0,6-3 0,-8 0 0,6-1 0,6 1 0,-6-2 0,9 2 0,-10-1 0,11 1 0,-7 0 0,7 1 0,1-1 0,-2 1 0,-4-3 0,0 0 0,-2 0 0,5 0 0,-4 0 0,3 2 0,-2-2 0,0 3 0,4-1 0,-6-2 0,7 3 0,-1-3 0,1 0 0,-2 0 0,-2 0 0,3 0 0,0 0 0,-1 0 0,2 0 0,-9 0 0,8 0 0,-2 0 0,-3 0 0,4-5 0,-6 4 0,6-6 0,2 7 0,-1-2 0,1 2 0,-5 0 0,5 0 0,-1-3 0,-1 3 0,0-5 0,-3 5 0,3-3 0,2 3 0,-1 0 0,1 0 0,-2 0 0,0 0 0,2 0 0,-2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17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1 155 24575,'26'-8'0,"2"-2"0,-20 9 0,19-2 0,-12-3 0,9 5 0,-5-5 0,-8 6 0,16 0 0,-1 0 0,-1 0 0,19 0 0,-16 0 0,6 0 0,1 0 0,-24 0 0,16 0 0,-21 0 0,13 0 0,-13 0 0,8 0 0,-6 0 0,0 0 0,10 3 0,-11-3 0,16 3 0,-14-3 0,10 3 0,-8-2 0,1 2 0,-3-3 0,-1 0 0,4 0 0,-2 0 0,3 2 0,-4-1 0,6 7 0,0-4 0,13 3 0,-6-4 0,6-3 0,-8 0 0,-4 0 0,2 0 0,-7 0 0,8 0 0,-3 0 0,12 0 0,10 0 0,11 0 0,0 0 0,7 0 0,-16 0 0,-6 0 0,-7 0 0,-18 0 0,3 0 0,-3-2 0,-3 1 0,6-3 0,-5 3 0,3-4 0,3 5 0,-5 0 0,-1 16 0,-5-6 0,-2 16 0,0-3 0,-2-5 0,1 9 0,-4-12 0,-4 14 0,-2-8 0,-4 3 0,2-5 0,3-8 0,-2 3 0,-6 5 0,1-9 0,0 6 0,-9-12 0,15 0 0,-12-1 0,13-1 0,-5 1 0,6-3 0,-4 0 0,0 0 0,2 0 0,-3 0 0,6 0 0,-1 0 0,1 0 0,-2 0 0,-3 0 0,5 0 0,-1 0 0,-1-3 0,-1-2 0,-1 2 0,-1-1 0,-13-12 0,15 10 0,-19-13 0,17 11 0,-7-3 0,4 2 0,-7-11 0,11 12 0,-6-9 0,10 11 0,1-1 0,-1-1 0,1 1 0,-1-1 0,0 1 0,3 1 0,-2-3 0,2 3 0,-3-4 0,-1 1 0,3 3 0,-4-4 0,3 3 0,1 1 0,-1-1 0,0 0 0,-1-1 0,0 0 0,1 1 0,2 0 0,0-1 0,-2-2 0,1 0 0,-1 0 0,2 0 0,-3 0 0,5 0 0,-4 2 0,5-4 0,-1 6 0,1-6 0,2 2 0,-3 0 0,1 0 0,-1 0 0,-2 2 0,2-2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18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21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228 153 24575,'6'28'0,"2"-2"0,-1-6 0,0 0 0,0-4 0,-2-2 0,-4 0 0,1-3 0,0 1 0,3 10 0,0-13 0,2 13 0,-2-16 0,0 3 0,-2 3 0,4-1 0,-4 4 0,2-1 0,-1-3 0,-1 1 0,0-3 0,3-1 0,-2 2 0,3 0 0,-4-2 0,1 1 0,2 3 0,-2-1 0,4 1 0,-7-2 0,3-2 0,0 8 0,3-4 0,-1 2 0,1-5 0,-2-1 0,4 6 0,1 2 0,-1-1 0,-3-3 0,-1-2 0,-2-5 0,4 7 0,-2-4 0,5 4 0,-5-4 0,0 1 0,0-1 0,-5 6 0,2-5 0,-2 3 0,3-3 0,-3-3 0,2 6 0,-2 0 0,5-1 0,0 16 0,1-16 0,1 15 0,-7-19 0,6 5 0,-6-1 0,2-2 0,-2 10 0,0-8 0,0 7 0,0-7 0,0 8 0,0-10 0,0 9 0,0-9 0,0 10 0,0-10 0,0 4 0,0-5 0,0 2 0,0 0 0,-2 0 0,2 0 0,-7 0 0,6-3 0,-6 3 0,4-2 0,-2 1 0,-10 12 0,7-11 0,-8 8 0,9-11 0,1-1 0,-1 1 0,0 0 0,1-3 0,-3 4 0,3-4 0,-3 1 0,-4-3 0,2-2 0,-3-2 0,6-1 0,-10-13 0,0-2 0,-4-7 0,1 1 0,-1-8 0,9 9 0,-13-25 0,10 8 0,1 3 0,-13-23 0,17 30 0,-17-34 0,13 24 0,-8-16 0,7 7 0,1 8 0,7 9 0,5 13 0,-2 4 0,4-1 0,-2-2 0,0 2 0,2 1 0,-2-13 0,3 17 0,-8-23 0,5 25 0,-5-18 0,8 18 0,0-5 0,0 4 0,0 2 0,0-6 0,0 8 0,0-13 0,0 13 0,0-8 0,0 2 0,0 3 0,0-10 0,0 6 0,0-7 0,0 5 0,0-4 0,0 8 0,3-8 0,0 3 0,4-12 0,3 5 0,-6-5 0,4 14 0,-4-4 0,-1 11 0,2-4 0,-5 3 0,8-4 0,-4 3 0,5-2 0,-4 6 0,0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4:55:22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24575,'0'35'0,"0"-2"0,9-9 0,-7-7 0,6 19 0,-3-10 0,0 12 0,0 1 0,0-1 0,-5 1 0,0-13 0,0 9 0,0-18 0,0 7 0,0-5 0,0-8 0,0 1 0,0 2 0,0-8 0,3 13 0,-3-11 0,3 5 0,-3-4 0,0-1 0,0 6 0,0-5 0,0 2 0,0 3 0,0-7 0,5 9 0,-4-10 0,3 1 0,-2 5 0,-1-6 0,1 6 0,-2-3 0,0-1 0,2 2 0,-1 4 0,1-7 0,-2 4 0,0 1 0,0-6 0,0 15 0,0-14 0,0 7 0,0-7 0,0 1 0,0 6 0,0-5 0,0 2 0,0-1 0,0-4 0,0 12 0,0-11 0,0 7 0,0-5 0,0-3 0,0 10 0,0-9 0,0 5 0,0-7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48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401 415 24575,'-30'0'0,"3"0"0,5 0 0,4 0 0,-8 0 0,8 0 0,-7 0 0,12 0 0,-6 0 0,10 0 0,-5 0 0,6 0 0,-2 0 0,-1 0 0,2 0 0,-2 0 0,4-3 0,-4-2 0,2 1 0,1-3 0,2 3 0,1-3 0,1-4 0,-3 5 0,6-7 0,-2 8 0,0-6 0,-2 0 0,1 2 0,-3-2 0,3 3 0,0-3 0,-3 2 0,6-7 0,-6 8 0,7-8 0,-7 7 0,2-6 0,1 2 0,-3 0 0,6 1 0,-2 1 0,3 2 0,0-7 0,0 8 0,0-4 0,0 0 0,0 0 0,0 0 0,0 1 0,0 3 0,0-3 0,0 3 0,0-3 0,0 0 0,0 3 0,0-3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24575,'14'32'0,"-1"2"0,-7-26 0,0 7 0,0-9 0,-1 4 0,1 1 0,-1-2 0,3 4 0,-1 0 0,1 4 0,-2 0 0,0-1 0,-1-7 0,1-2 0,-1 1 0,1 1 0,-3-1 0,4 3 0,-3-5 0,1 2 0,2 4 0,1 3 0,1-1 0,0-1 0,-6-7 0,2 2 0,1 0 0,0 1 0,2-2 0,-3-1 0,3 2 0,1-2 0,-1 2 0,2-3 0,-4-2 0,7 2 0,-6-4 0,3 1 0,0-7 0,-3 2 0,3-3 0,-2-4 0,-2 6 0,2-7 0,-2 6 0,-1-1 0,6 3 0,-2-2 0,2 2 0,-4 0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51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58 24575,'28'-4'0,"-1"1"0,-11 3 0,-3 0 0,7 0 0,-6-4 0,7 3 0,-4-3 0,0 4 0,-1 0 0,6-8 0,-4 6 0,3-6 0,0 8 0,-3 0 0,4-4 0,-6 3 0,6-3 0,-4 4 0,3 0 0,-4 0 0,-1 0 0,-3 0 0,3 0 0,-8-3 0,8 2 0,-8-2 0,4 3 0,-5 0 0,4 0 0,-2 0 0,2 0 0,0 0 0,-2-4 0,6 4 0,-6-4 0,6 4 0,-6 0 0,3 0 0,-5 0 0,4 0 0,-3 0 0,3 0 0,0 0 0,-3 0 0,3 0 0,0 0 0,-3 0 0,3 0 0,-1 0 0,-2 0 0,-1 10 0,-4-1 0,-3 6 0,0-4 0,0-4 0,0 4 0,0-2 0,0 2 0,0 0 0,0 2 0,0 3 0,-3 1 0,2 0 0,-7-1 0,4-3 0,-4 3 0,0-8 0,3 4 0,-2-5 0,7 1 0,-7-1 0,3 4 0,-1-3 0,-1 0 0,32-5 0,-10-7 0,32-2 0,-14-3 0,6-1 0,0-5 0,6-1 0,-5 0 0,12-4 0,-12 8 0,5-7 0,-6 8 0,-6-7 0,4 7 0,-9-3 0,4 5 0,-10 0 0,-2 0 0,-4 4 0,-1-2 0,1 6 0,-4-6 0,-2 6 0,-3-3 0,3 4 0,-3-3 0,2 2 0,-2-6 0,-1 3 0,1 0 0,-1-3 0,3 6 0,-2-2 0,2 3 0,1 0 0,-3 0 0,3 0 0,-1 0 0,-1 0 0,2 0 0,-1 0 0,2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55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638 364 24575,'-26'0'0,"4"0"0,6 0 0,6 0 0,-15 0 0,15 0 0,-11 0 0,13 0 0,-13 0 0,7 0 0,-3 0 0,-4 0 0,7 0 0,-7 0 0,4 0 0,0 0 0,5 0 0,-4 0 0,3 0 0,0 0 0,-2-3 0,6 2 0,-3-3 0,1 0 0,2 3 0,-3-6 0,5 6 0,-1-5 0,0 1 0,1 1 0,-1-3 0,0 3 0,1-7 0,-1 3 0,1-4 0,-1 5 0,4-1 0,-3 1 0,6-5 0,-6 3 0,6-2 0,-2-1 0,0 3 0,2-7 0,-3 8 0,1-8 0,2 7 0,-3-2 0,4-1 0,0 3 0,0-6 0,0 6 0,-4-7 0,3 7 0,-3-2 0,4-1 0,0 3 0,0-2 0,-3 3 0,2 0 0,-5-2 0,-1 5 0,-1-2 0,-6 7 0,6 4 0,-3 0 0,4 4 0,2-1 0,-1 1 0,1-1 0,1 5 0,-3-4 0,6 4 0,-5-5 0,5 1 0,-3 3 0,4-2 0,0 3 0,-3-5 0,2 5 0,-2-4 0,3 4 0,0-5 0,0 4 0,0-2 0,0 1 0,0 1 0,0-3 0,0 2 0,3 1 0,1-6 0,0 8 0,3-8 0,-6 5 0,5-2 0,-2-1 0,4 0 0,2 0 0,-2-3 0,0 3 0,2 0 0,-9 2 0,9 1 0,-6-2 0,3-4 0,0 5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2:05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24575,'34'0'0,"-4"0"0,-9 0 0,-3 0 0,8 0 0,-3 0 0,-1 0 0,10 0 0,-13 0 0,13 0 0,-9 0 0,-1 0 0,4 0 0,-3 0 0,4 0 0,-4 0 0,3 0 0,-8 0 0,8 0 0,-8 0 0,8 4 0,-8 0 0,3 1 0,-4 3 0,0-7 0,-1 6 0,1-6 0,0 7 0,-1-4 0,1 1 0,-4-2 0,2 1 0,-6-3 0,2 6 0,1-6 0,-4 6 0,4-7 0,-4 4 0,3-4 0,-2 3 0,6-2 0,1 6 0,-2-6 0,5 6 0,-11-2 0,8 3 0,-8-4 0,8 4 0,-7-4 0,6 4 0,-6-4 0,2 3 0,-3-6 0,-1 6 0,4-3 0,-2 0 0,1 3 0,-2-3 0,-1 0 0,1 3 0,-1-3 0,1 3 0,-1-3 0,1 3 0,-1-3 0,1 1 0,3 2 0,-2-7 0,2 8 0,1-8 0,-3 4 0,6-4 0,-6 0 0,2 0 0,-3 0 0,3 0 0,-2 0 0,3 0 0,-5 0 0,8 0 0,-6 0 0,6 0 0,-7 0 0,3 0 0,-2 0 0,3 0 0,-1 0 0,-2 0 0,6 0 0,-6 0 0,2 0 0,1-4 0,-3 0 0,6-5 0,-6 5 0,2-3 0,-3 6 0,3-6 0,-2 6 0,7-3 0,-8 4 0,4-3 0,-1 2 0,-2-3 0,2 4 0,-3 0 0,4 0 0,-4-3 0,4 2 0,-5-2 0,8 3 0,-6 0 0,10-4 0,-10 3 0,7-3 0,-8 1 0,8 2 0,-8-6 0,8 7 0,-7-7 0,2 6 0,-3-6 0,-1 6 0,4-6 0,-3 7 0,3-7 0,-3 6 0,-1-5 0,0-1 0,0 2 0,0-4 0,1 4 0,-1 1 0,1-3 0,3 3 0,-3 0 0,3 0 0,-4 1 0,1 2 0,2-5 0,-1 5 0,1-2 0,1 3 0,-2 0 0,6-4 0,-7 3 0,4-3 0,-1 4 0,-2 0 0,2 0 0,1 0 0,-3 0 0,2 0 0,-3 0 0,3 0 0,-3 0 0,3 0 0,-36 0 0,9 4 0,-24 1 0,14 4 0,-2 0 0,-1 0 0,-4 1 0,0-1 0,4 0 0,-9 1 0,9 0 0,-4-1 0,5 0 0,1-4 0,4 3 0,-3-7 0,3 7 0,0-7 0,2 3 0,-1-4 0,4 0 0,-3 0 0,4 0 0,-5 0 0,4 0 0,-3 0 0,4 0 0,0 0 0,1 0 0,-1 0 0,0 0 0,4 0 0,-2-4 0,6 3 0,-3-3 0,5 1 0,-1 2 0,-3-6 0,3 3 0,-3 0 0,4-2 0,-1 5 0,0-6 0,1 3 0,-1 0 0,1-3 0,-4 3 0,2 0 0,-6-3 0,7 6 0,-4-3 0,4 1 0,-3 2 0,2-6 0,-3 3 0,1 0 0,2-3 0,-3 6 0,5-6 0,-5 3 0,3-1 0,-2-2 0,3 6 0,0-6 0,1 3 0,0-3 0,-1 0 0,1 3 0,0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 0 24575,'-11'0'0,"0"0"0,-3 0 0,1 0 0,-2 0 0,4 3 0,-1-2 0,4 6 0,-4-6 0,0 6 0,4-3 0,-4 1 0,5 1 0,-1-5 0,0 6 0,1-6 0,-4 5 0,2-2 0,-1 4 0,2-4 0,4 2 0,1-2 0,6 0 0,1-1 0,3-3 0,1 0 0,-1 0 0,1 0 0,0 0 0,3-4 0,2 3 0,-1-6 0,4 6 0,-8-2 0,8-1 0,-7 3 0,6-2 0,-2-1 0,-1 3 0,4-3 0,-7 1 0,2 2 0,-3-3 0,-1 1 0,1 2 0,-1-2 0,1 3 0,-1 0 0,1 0 0,-1 0 0,1 0 0,0 0 0,-1 0 0,1 0 0,-1 0 0,1 0 0,-1 0 0,1 0 0,-1 0 0,1 0 0,-1 0 0,1 0 0,-1 0 0,1 0 0,-1 0 0,0 0 0,1 0 0,-1 0 0,0 0 0,0 0 0,-3 0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3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24575,'20'0'0,"0"0"0,-3 0 0,-1 0 0,-3 0 0,7 0 0,-6 0 0,7 0 0,1 0 0,-4 0 0,3 0 0,0 0 0,-3 0 0,4 0 0,-10 0 0,4 0 0,-3 0 0,-1 0 0,0 0 0,-5 0 0,1 0 0,3 0 0,-2 0 0,2 0 0,-3 0 0,-1 0 0,0 0 0,1 0 0,-1 0 0,0 0 0,0 0 0,1 0 0,-1 0 0,1 0 0,4 0 0,-4 0 0,4 0 0,-1 0 0,-2 0 0,6 0 0,-6 0 0,3 0 0,-1-4 0,-2 4 0,2-4 0,-3 4 0,-1 0 0,1 0 0,-1 0 0,-3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5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489 0 24575,'-12'0'0,"-2"0"0,1 0 0,-4 0 0,4 0 0,-2 0 0,6 0 0,-7 0 0,8 0 0,-8 0 0,7 0 0,-2 0 0,-6 0 0,4 0 0,-4 0 0,1 0 0,8 0 0,-4 0 0,0 0 0,0 0 0,0 0 0,1 0 0,-1 0 0,4 0 0,-4 0 0,4 0 0,1 0 0,-1 0 0,0 0 0,1 0 0,-1 4 0,0-4 0,1 4 0,-1-4 0,0 3 0,1-2 0,0 2 0,3 1 0,-2-4 0,1 4 0,-2-4 0,0 0 0,-1 0 0,0 3 0,1-2 0,-1 2 0,0-3 0,1 0 0,3 0 0,1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37.1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24575,'25'0'0,"-3"0"0,0 0 0,0 0 0,1 0 0,3 0 0,-8 0 0,14 0 0,-13 0 0,8 0 0,-6 0 0,-3 0 0,8 0 0,-8 0 0,8 0 0,-12 0 0,7 0 0,-4 0 0,-3 0 0,6 0 0,-7 0 0,-1 0 0,4 0 0,-7 0 0,6 0 0,-6 0 0,2 0 0,-3 0 0,-1 0 0,1 0 0,-1 0 0,0 0 0,0 0 0,1 0 0,-1 0 0,0 0 0,1 0 0,-1 0 0,1 0 0,0 0 0,-1 0 0,1 0 0,3 0 0,2 0 0,-1 0 0,0 0 0,0 0 0,-4 0 0,4 0 0,-5 0 0,1 0 0,-1 0 0,5 0 0,-4 0 0,4 0 0,-5 0 0,1 0 0,-1 0 0,1 0 0,-1 0 0,0 0 0,0 0 0,1 0 0,-1 0 0,-3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59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522 0 24575,'0'46'0,"0"-3"0,0-4 0,0-9 0,0 21 0,0-20 0,0 19 0,0-19 0,0 8 0,0-6 0,0-9 0,0 7 0,0-13 0,0 8 0,0-8 0,0 8 0,0-8 0,0 4 0,0-1 0,0-3 0,0 8 0,0-8 0,0 3 0,0 1 0,0-4 0,0-1 0,0-1 0,0-8 0,0 8 0,0-8 0,0 4 0,0-4 0,0 2 0,0-1 0,0 2 0,0-1 0,0-1 0,0 2 0,0-1 0,0-2 0,0 3 0,0-1 0,0-2 0,0 7 0,0-2 0,0-1 0,0 4 0,0-4 0,0 1 0,0 3 0,-4-8 0,3 4 0,-2-5 0,3 5 0,0-4 0,-4 8 0,3-7 0,-6 6 0,6-2 0,-6 0 0,2 2 0,1-2 0,-4 3 0,4 1 0,-1 0 0,-3-1 0,4-3 0,-1 3 0,-2-4 0,6 5 0,-6-1 0,6 1 0,-3 0 0,4-1 0,0 1 0,-4 0 0,4-1 0,-4-3 0,4 3 0,0-4 0,0 1 0,-4 2 0,3-6 0,-3 3 0,4-5 0,-3 0 0,-12-26 0,0 5 0,-6-30 0,3 9 0,3-5 0,-11-6 0,5 5 0,-5-5 0,6 0 0,0 4 0,-2-10 0,6 4 0,-4 0 0,4 2 0,1 0 0,0 10 0,1-9 0,3 16 0,-3-4 0,9 6 0,-3 4 0,7 2 0,-6 4 0,6 0 0,-3 0 0,4 5 0,0 0 0,-3 4 0,2 1 0,-3-4 0,1 2 0,-1-1 0,0 2 0,-3 1 0,3-1 0,-3 1 0,-1-1 0,33 4 0,-21 1 0,25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2:02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24575,'0'35'0,"0"-6"0,0-8 0,0 1 0,0 0 0,0 1 0,0-6 0,0 3 0,0-10 0,0 10 0,0-11 0,0 2 0,0 0 0,0-2 0,0 1 0,0 1 0,0-2 0,0 2 0,0-1 0,0-1 0,18-2 0,-6 0 0,16-6 0,-7 7 0,2-3 0,4 0 0,1-1 0,5-4 0,-5 0 0,5 0 0,-5 0 0,-1 0 0,-4 0 0,3 0 0,-8 0 0,-1 0 0,-1 0 0,-8 0 0,4 0 0,-5 0 0,-3 13 0,0-7 0,-4 12 0,0-11 0,0 0 0,0 4 0,0-3 0,0 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40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24575,'0'12'0,"0"0"0,0-5 0,0 0 0,0 1 0,0-1 0,0 0 0,0 5 0,0-4 0,0 4 0,0-5 0,0 1 0,0-1 0,0 1 0,0 3 0,0-2 0,0 2 0,0-3 0,0-1 0,0 1 0,0-1 0,0 1 0,0-1 0,0 1 0,0 0 0,0-1 0,0 1 0,0-1 0,0 5 0,0-4 0,0 4 0,0-5 0,0 1 0,0-1 0,0 1 0,0-1 0,0 1 0,0 0 0,0-1 0,0 1 0,0 3 0,0-2 0,3 2 0,-2-3 0,2-1 0,-3 1 0,0-1 0,0 1 0,0-1 0,0 1 0,4-1 0,-3 0 0,2 1 0,-3-1 0,0 0 0,0 1 0,0-1 0,3 1 0,-2-1 0,2 1 0,-3-1 0,0 1 0,0-1 0,0 1 0,0-1 0,0 1 0,0 0 0,0-1 0,0 1 0,0-1 0,0 1 0,0-1 0,0 1 0,0-1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6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49 24575,'-24'-9'0,"6"2"0,-6-3 0,14 8 0,-19-8 0,19 10 0,-6 0 0,5 0 0,2 0 0,-1 0 0,1 0 0,1 0 0,-3 0 0,0 0 0,0 0 0,-1 0 0,5 0 0,-4 0 0,4-2 0,-6 1 0,5-1 0,-3-1 0,2 3 0,-1-3 0,1 3 0,1 0 0,-3 0 0,2 0 0,1 0 0,-3 0 0,3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42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24575,'0'12'0,"0"-1"0,0-4 0,0 1 0,0 0 0,0-1 0,0 5 0,0-4 0,0 4 0,0-1 0,0-2 0,0 2 0,0-3 0,0 0 0,0 3 0,0-2 0,0 2 0,0-3 0,0-1 0,0 1 0,0-1 0,0 1 0,0-1 0,0 1 0,0-1 0,0 1 0,0 0 0,0-1 0,0 1 0,0-1 0,0 1 0,0-1 0,0 0 0,0 1 0,0-1 0,0 0 0,0 1 0,0-1 0,0 0 0,0 1 0,0 0 0,0-1 0,0 1 0,0-1 0,0 1 0,0-1 0,0 0 0,0 1 0,0-1 0,0 1 0,0-1 0,0 1 0,0-1 0,0 0 0,0 1 0,0-1 0,0 1 0,0-1 0,0 1 0,0-1 0,0 1 0,0-1 0,0 1 0,0-1 0,0 1 0,0-1 0,0 1 0,0-1 0,0 1 0,0-1 0,0 5 0,0-3 0,0 2 0,0-3 0,0-1 0,0 1 0,0-1 0,0 1 0,0-1 0,0 0 0,0 0 0,0 0 0,0 0 0,0 1 0,0 0 0,0-1 0,0 1 0,0-1 0,0 1 0,0-1 0,0 0 0,0 1 0,0-1 0,0-3 0,0-1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56.8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55 1 24575,'0'11'0,"0"-3"0,0 4 0,0-1 0,-8-2 0,6 3 0,-5-4 0,7 3 0,-4-2 0,4 2 0,-4 0 0,1-3 0,2 3 0,-2-3 0,3-1 0,-4 0 0,4 1 0,-4-1 0,1 0 0,2 0 0,-2 0 0,3 1 0,0-1 0,0 1 0,0-1 0,0 1 0,-4-1 0,3 1 0,-2-1 0,3 1 0,0-1 0,0 0 0,0 0 0,0 1 0,0-1 0,0 1 0,0-1 0,0 0 0,0 0 0,0 1 0,0-1 0,0 1 0,0-1 0,0 1 0,0-1 0,0 1 0,0-1 0,0 1 0,0-1 0,0 0 0,0 0 0,0 1 0,0-1 0,0 1 0,0-1 0,0 0 0,0 1 0,3-4 0,-2 3 0,6-3 0,-6 3 0,2 1 0,0-1 0,-2 1 0,6-1 0,-6 0 0,6 1 0,-7 0 0,7-1 0,-3-3 0,4 3 0,-1-3 0,1 4 0,-1-1 0,1 1 0,3 0 0,-2-1 0,3 1 0,-5 0 0,1-1 0,-1 1 0,1-4 0,-1 2 0,1-5 0,-1 6 0,1-3 0,-1 4 0,-3-1 0,3 0 0,-7-3 0,3-1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3:59.7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24575,'7'0'0,"1"0"0,-1 0 0,0 3 0,1-2 0,-1 5 0,0-5 0,1 2 0,-1 0 0,1-2 0,-1 6 0,-2-3 0,1 0 0,-2 3 0,4-6 0,-1 6 0,1-7 0,-4 7 0,2-6 0,-5 6 0,5-7 0,-5 7 0,6-6 0,-6 5 0,6-5 0,-7 5 0,7-5 0,-6 5 0,2-2 0,1 0 0,-4 2 0,4-2 0,-1 0 0,-2 3 0,2-3 0,1 3 0,-4 0 0,4 1 0,-4-1 0,0 0 0,3 1 0,-2 0 0,2-1 0,-3 1 0,0-1 0,0 1 0,0-1 0,0 1 0,0-1 0,0 1 0,0-1 0,0 1 0,0-1 0,0 0 0,0 1 0,0-1 0,0 0 0,0 1 0,0 0 0,0-1 0,0 1 0,0-1 0,0 1 0,0-1 0,0 1 0,0-1 0,0 1 0,0-1 0,0 1 0,0-1 0,-3 1 0,-1-1 0,-3 0 0,-1 0 0,1 0 0,0 0 0,0 1 0,2-1 0,-1-3 0,5 3 0,-6-3 0,6 3 0,-6-3 0,7 3 0,-7-3 0,6 3 0,-6-3 0,7 3 0,-7-3 0,7 3 0,-7-3 0,6-1 0,-2-3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1.8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49 0 24575,'0'7'0,"0"0"0,0 5 0,0-3 0,0 2 0,0-3 0,-8 0 0,7-1 0,-7 1 0,8 0 0,0-1 0,0 0 0,0 1 0,0-1 0,0 1 0,0-1 0,0 1 0,-3-1 0,2 1 0,-2 3 0,3-2 0,0 7 0,0-4 0,-4 1 0,3 3 0,-2-8 0,3 8 0,-4-8 0,4 8 0,-4-8 0,4 8 0,0-7 0,-4 6 0,4-6 0,-4 6 0,4-6 0,0 7 0,0-8 0,0 4 0,0-1 0,0 2 0,0-1 0,0 0 0,0 0 0,0-4 0,0 8 0,0-8 0,0 4 0,0-5 0,0 1 0,0 3 0,0-2 0,0 3 0,0-5 0,0 5 0,0-4 0,0 4 0,0-5 0,0 1 0,0-1 0,0 1 0,3-1 0,1 1 0,4 3 0,-1-6 0,-2 5 0,1-9 0,-2 5 0,4-2 0,-1 0 0,-3 3 0,3-6 0,-3 5 0,3-5 0,1 3 0,-1-4 0,-3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3.87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24575,'0'7'0,"0"0"0,3 0 0,-2 1 0,5-1 0,-5 1 0,6-1 0,-6 1 0,2 0 0,0-1 0,-2 1 0,3-1 0,-1 0 0,-2 1 0,2-1 0,0 1 0,-2-1 0,2 1 0,1-1 0,-4 1 0,4-1 0,-4 1 0,3-1 0,-2 1 0,2-1 0,-3 1 0,0-1 0,4 0 0,-4 1 0,4-1 0,-4 1 0,0-1 0,0 0 0,0 1 0,0-1 0,0 0 0,0 1 0,0-1 0,0 1 0,0-1 0,0 1 0,0-1 0,0 1 0,0-1 0,0 1 0,0-1 0,0 1 0,0-1 0,0 1 0,0-1 0,0 1 0,0-1 0,0 1 0,-4-1 0,4 1 0,-7 0 0,3-1 0,-1 1 0,-2-1 0,7 1 0,-7-1 0,6 1 0,-6-4 0,7 3 0,-4-4 0,4 2 0,0-2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6.1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135 0 24575,'-7'0'0,"-1"0"0,1 0 0,0 0 0,-1 8 0,-4-6 0,6 8 0,-5-1 0,7 3 0,-4-3 0,3 5 0,-1-12 0,5 8 0,-6-6 0,6 4 0,-2-1 0,-5 1 0,6 0 0,-5-1 0,7 1 0,0-1 0,0 1 0,0 0 0,0-1 0,0 5 0,0-4 0,-8 4 0,7 0 0,-7-3 0,8 2 0,0 1 0,0-4 0,0 8 0,0-7 0,0 2 0,0 1 0,0-4 0,0 8 0,0-8 0,0 4 0,0 0 0,0-4 0,0 4 0,0-5 0,0 1 0,0-1 0,0 1 0,0-1 0,0 1 0,0-1 0,0 1 0,3-1 0,2 1 0,2-1 0,1-3 0,-1 3 0,1-3 0,-1 0 0,1 3 0,-1-6 0,1 6 0,-1-7 0,5 4 0,-3-4 0,2 0 0,-3 0 0,-1 0 0,1 0 0,-4 3 0,-1-2 0,-3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08.2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24575,'2'0'0,"0"0"0,9 0 0,-4 0 0,0 0 0,1 4 0,-1 0 0,1 0 0,-1 3 0,1-3 0,-1 4 0,1-1 0,-1 1 0,1-1 0,-1 1 0,1-4 0,-4 2 0,3-1 0,-3 2 0,0 1 0,3-4 0,-6 3 0,5-3 0,-5 3 0,5-3 0,-5 2 0,2-2 0,-3 4 0,4-5 0,-3 4 0,2-3 0,-3 3 0,0 1 0,0-1 0,0 0 0,0 0 0,0 1 0,0-1 0,0 0 0,0 1 0,0 0 0,0-1 0,0 0 0,0 1 0,0-1 0,0 1 0,0-1 0,-3 1 0,2-1 0,-6 1 0,3-1 0,-4-2 0,4 1 0,-3-2 0,3 1 0,0 1 0,-3-2 0,3 1 0,-4-2 0,4 0 0,-3-2 0,3 3 0,-4-1 0,1-3 0,0 4 0,-1-1 0,1 1 0,0 0 0,3 2 0,-3-5 0,3 2 0,0 1 0,1-1 0,3 2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10.2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0 24575,'0'7'0,"0"0"0,0 1 0,0-1 0,0 1 0,0 4 0,0-4 0,0 4 0,0-5 0,0 1 0,0 3 0,0-2 0,0 7 0,0-8 0,0 4 0,0-1 0,0-2 0,0 2 0,0 1 0,-4-4 0,4 8 0,-4-7 0,4 2 0,0 1 0,0-4 0,0 4 0,0-5 0,0 1 0,0-1 0,0 1 0,0 4 0,0-4 0,0 8 0,0-8 0,0 4 0,0-5 0,4 5 0,0 0 0,4 0 0,0-1 0,-1-3 0,-3-1 0,3 1 0,-3-1 0,4 1 0,-1-1 0,1-3 0,-4 3 0,3-6 0,-3 6 0,3-6 0,0 2 0,0-3 0,0 0 0,0 0 0,-3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4:12.6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24575,'7'3'0,"0"1"0,-3 3 0,2 0 0,-2 0 0,0 1 0,-1-1 0,1-3 0,-3 3 0,2-3 0,0 4 0,-2-1 0,2 1 0,-3-1 0,4 1 0,-3-1 0,2 1 0,0-1 0,-2 1 0,2-1 0,-3 1 0,4 0 0,-3-1 0,2 1 0,-3-1 0,3 1 0,-2-1 0,2 1 0,-3-1 0,4 1 0,-3-1 0,2 1 0,-3-1 0,0 1 0,0-1 0,3 1 0,-2-1 0,6 1 0,-6-1 0,2 0 0,0 1 0,-2-1 0,3 1 0,-4-1 0,0 0 0,0 1 0,0-1 0,3 1 0,-2-1 0,2 0 0,-3 1 0,0-1 0,0 0 0,0 1 0,0-1 0,0 1 0,0-1 0,0 1 0,0-1 0,0 5 0,0-4 0,-4 4 0,3-4 0,-5-1 0,1 1 0,1-1 0,-3 1 0,7-1 0,-7-3 0,6 3 0,-2-6 0,3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6T13:41:48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401 415 24575,'-30'0'0,"3"0"0,5 0 0,4 0 0,-8 0 0,8 0 0,-7 0 0,12 0 0,-6 0 0,10 0 0,-5 0 0,6 0 0,-2 0 0,-1 0 0,2 0 0,-2 0 0,4-3 0,-4-2 0,2 1 0,1-3 0,2 3 0,1-3 0,1-4 0,-3 5 0,6-7 0,-2 8 0,0-6 0,-2 0 0,1 2 0,-3-2 0,3 3 0,0-3 0,-3 2 0,6-7 0,-6 8 0,7-8 0,-7 7 0,2-6 0,1 2 0,-3 0 0,6 1 0,-2 1 0,3 2 0,0-7 0,0 8 0,0-4 0,0 0 0,0 0 0,0 0 0,0 1 0,0 3 0,0-3 0,0 3 0,0-3 0,0 0 0,0 3 0,0-3 0,0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6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2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7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1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77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8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80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1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9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0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50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08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15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8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81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75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2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61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11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5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10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68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58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98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54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89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00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07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793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06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9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37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75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7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163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05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89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86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750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252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25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0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40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02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7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85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5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37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4270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4217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7078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0763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05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867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E27A-05B8-4EE4-A3E4-76ED73B9AEF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1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0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customXml" Target="../ink/ink52.xml"/><Relationship Id="rId3" Type="http://schemas.openxmlformats.org/officeDocument/2006/relationships/image" Target="../media/image210.png"/><Relationship Id="rId7" Type="http://schemas.openxmlformats.org/officeDocument/2006/relationships/image" Target="../media/image510.png"/><Relationship Id="rId12" Type="http://schemas.openxmlformats.org/officeDocument/2006/relationships/image" Target="../media/image8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customXml" Target="../ink/ink51.xml"/><Relationship Id="rId5" Type="http://schemas.openxmlformats.org/officeDocument/2006/relationships/image" Target="../media/image38.png"/><Relationship Id="rId15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611.png"/><Relationship Id="rId14" Type="http://schemas.openxmlformats.org/officeDocument/2006/relationships/image" Target="../media/image9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1.png"/><Relationship Id="rId5" Type="http://schemas.openxmlformats.org/officeDocument/2006/relationships/image" Target="../media/image711.png"/><Relationship Id="rId4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5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7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1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82.png"/><Relationship Id="rId10" Type="http://schemas.openxmlformats.org/officeDocument/2006/relationships/image" Target="../media/image240.png"/><Relationship Id="rId4" Type="http://schemas.openxmlformats.org/officeDocument/2006/relationships/image" Target="../media/image1610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5" Type="http://schemas.openxmlformats.org/officeDocument/2006/relationships/image" Target="../media/image54.png"/><Relationship Id="rId4" Type="http://schemas.openxmlformats.org/officeDocument/2006/relationships/image" Target="../media/image3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57.png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340.png"/><Relationship Id="rId1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310.png"/><Relationship Id="rId12" Type="http://schemas.openxmlformats.org/officeDocument/2006/relationships/customXml" Target="../ink/ink57.xml"/><Relationship Id="rId17" Type="http://schemas.openxmlformats.org/officeDocument/2006/relationships/image" Target="../media/image47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11" Type="http://schemas.openxmlformats.org/officeDocument/2006/relationships/image" Target="../media/image330.png"/><Relationship Id="rId5" Type="http://schemas.openxmlformats.org/officeDocument/2006/relationships/image" Target="../media/image300.png"/><Relationship Id="rId15" Type="http://schemas.openxmlformats.org/officeDocument/2006/relationships/image" Target="../media/image350.png"/><Relationship Id="rId10" Type="http://schemas.openxmlformats.org/officeDocument/2006/relationships/customXml" Target="../ink/ink56.xml"/><Relationship Id="rId19" Type="http://schemas.openxmlformats.org/officeDocument/2006/relationships/image" Target="../media/image64.png"/><Relationship Id="rId4" Type="http://schemas.openxmlformats.org/officeDocument/2006/relationships/customXml" Target="../ink/ink53.xml"/><Relationship Id="rId9" Type="http://schemas.openxmlformats.org/officeDocument/2006/relationships/image" Target="../media/image320.png"/><Relationship Id="rId14" Type="http://schemas.openxmlformats.org/officeDocument/2006/relationships/customXml" Target="../ink/ink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590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" Type="http://schemas.openxmlformats.org/officeDocument/2006/relationships/image" Target="../media/image71.png"/><Relationship Id="rId21" Type="http://schemas.openxmlformats.org/officeDocument/2006/relationships/image" Target="../media/image661.png"/><Relationship Id="rId7" Type="http://schemas.openxmlformats.org/officeDocument/2006/relationships/image" Target="../media/image620.png"/><Relationship Id="rId12" Type="http://schemas.openxmlformats.org/officeDocument/2006/relationships/customXml" Target="../ink/ink62.xml"/><Relationship Id="rId17" Type="http://schemas.openxmlformats.org/officeDocument/2006/relationships/image" Target="../media/image612.png"/><Relationship Id="rId25" Type="http://schemas.openxmlformats.org/officeDocument/2006/relationships/image" Target="../media/image681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0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641.png"/><Relationship Id="rId24" Type="http://schemas.openxmlformats.org/officeDocument/2006/relationships/customXml" Target="../ink/ink68.xml"/><Relationship Id="rId5" Type="http://schemas.openxmlformats.org/officeDocument/2006/relationships/image" Target="../media/image73.png"/><Relationship Id="rId15" Type="http://schemas.openxmlformats.org/officeDocument/2006/relationships/image" Target="../media/image600.png"/><Relationship Id="rId23" Type="http://schemas.openxmlformats.org/officeDocument/2006/relationships/image" Target="../media/image671.png"/><Relationship Id="rId28" Type="http://schemas.openxmlformats.org/officeDocument/2006/relationships/customXml" Target="../ink/ink70.xml"/><Relationship Id="rId10" Type="http://schemas.openxmlformats.org/officeDocument/2006/relationships/customXml" Target="../ink/ink61.xml"/><Relationship Id="rId19" Type="http://schemas.openxmlformats.org/officeDocument/2006/relationships/image" Target="../media/image651.png"/><Relationship Id="rId4" Type="http://schemas.openxmlformats.org/officeDocument/2006/relationships/image" Target="../media/image72.png"/><Relationship Id="rId9" Type="http://schemas.openxmlformats.org/officeDocument/2006/relationships/image" Target="../media/image630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6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77.png"/><Relationship Id="rId7" Type="http://schemas.openxmlformats.org/officeDocument/2006/relationships/image" Target="../media/image7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91.png"/><Relationship Id="rId5" Type="http://schemas.openxmlformats.org/officeDocument/2006/relationships/image" Target="../media/image79.png"/><Relationship Id="rId10" Type="http://schemas.openxmlformats.org/officeDocument/2006/relationships/customXml" Target="../ink/ink73.xml"/><Relationship Id="rId4" Type="http://schemas.openxmlformats.org/officeDocument/2006/relationships/image" Target="../media/image78.png"/><Relationship Id="rId9" Type="http://schemas.openxmlformats.org/officeDocument/2006/relationships/image" Target="../media/image7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ustomXml" Target="../ink/ink77.xml"/><Relationship Id="rId3" Type="http://schemas.openxmlformats.org/officeDocument/2006/relationships/image" Target="../media/image77.png"/><Relationship Id="rId7" Type="http://schemas.openxmlformats.org/officeDocument/2006/relationships/customXml" Target="../ink/ink74.xml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customXml" Target="../ink/ink76.xml"/><Relationship Id="rId5" Type="http://schemas.openxmlformats.org/officeDocument/2006/relationships/image" Target="../media/image81.png"/><Relationship Id="rId15" Type="http://schemas.openxmlformats.org/officeDocument/2006/relationships/customXml" Target="../ink/ink78.xml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customXml" Target="../ink/ink75.xml"/><Relationship Id="rId1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.xml"/><Relationship Id="rId18" Type="http://schemas.openxmlformats.org/officeDocument/2006/relationships/image" Target="../media/image700.png"/><Relationship Id="rId26" Type="http://schemas.openxmlformats.org/officeDocument/2006/relationships/image" Target="../media/image740.png"/><Relationship Id="rId39" Type="http://schemas.openxmlformats.org/officeDocument/2006/relationships/customXml" Target="../ink/ink96.xml"/><Relationship Id="rId21" Type="http://schemas.openxmlformats.org/officeDocument/2006/relationships/customXml" Target="../ink/ink87.xml"/><Relationship Id="rId34" Type="http://schemas.openxmlformats.org/officeDocument/2006/relationships/image" Target="../media/image780.png"/><Relationship Id="rId42" Type="http://schemas.openxmlformats.org/officeDocument/2006/relationships/image" Target="../media/image820.png"/><Relationship Id="rId7" Type="http://schemas.openxmlformats.org/officeDocument/2006/relationships/customXml" Target="../ink/ink80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690.png"/><Relationship Id="rId29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customXml" Target="../ink/ink82.xml"/><Relationship Id="rId24" Type="http://schemas.openxmlformats.org/officeDocument/2006/relationships/image" Target="../media/image730.png"/><Relationship Id="rId32" Type="http://schemas.openxmlformats.org/officeDocument/2006/relationships/image" Target="../media/image770.png"/><Relationship Id="rId37" Type="http://schemas.openxmlformats.org/officeDocument/2006/relationships/customXml" Target="../ink/ink95.xml"/><Relationship Id="rId40" Type="http://schemas.openxmlformats.org/officeDocument/2006/relationships/image" Target="../media/image810.png"/><Relationship Id="rId45" Type="http://schemas.openxmlformats.org/officeDocument/2006/relationships/image" Target="../media/image840.png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28" Type="http://schemas.openxmlformats.org/officeDocument/2006/relationships/image" Target="../media/image750.png"/><Relationship Id="rId36" Type="http://schemas.openxmlformats.org/officeDocument/2006/relationships/image" Target="../media/image790.png"/><Relationship Id="rId10" Type="http://schemas.openxmlformats.org/officeDocument/2006/relationships/image" Target="../media/image660.png"/><Relationship Id="rId19" Type="http://schemas.openxmlformats.org/officeDocument/2006/relationships/customXml" Target="../ink/ink86.xml"/><Relationship Id="rId31" Type="http://schemas.openxmlformats.org/officeDocument/2006/relationships/customXml" Target="../ink/ink92.xml"/><Relationship Id="rId44" Type="http://schemas.openxmlformats.org/officeDocument/2006/relationships/image" Target="../media/image830.png"/><Relationship Id="rId4" Type="http://schemas.openxmlformats.org/officeDocument/2006/relationships/image" Target="../media/image98.png"/><Relationship Id="rId9" Type="http://schemas.openxmlformats.org/officeDocument/2006/relationships/customXml" Target="../ink/ink81.xml"/><Relationship Id="rId14" Type="http://schemas.openxmlformats.org/officeDocument/2006/relationships/image" Target="../media/image680.png"/><Relationship Id="rId22" Type="http://schemas.openxmlformats.org/officeDocument/2006/relationships/image" Target="../media/image720.png"/><Relationship Id="rId27" Type="http://schemas.openxmlformats.org/officeDocument/2006/relationships/customXml" Target="../ink/ink90.xml"/><Relationship Id="rId30" Type="http://schemas.openxmlformats.org/officeDocument/2006/relationships/image" Target="../media/image760.png"/><Relationship Id="rId35" Type="http://schemas.openxmlformats.org/officeDocument/2006/relationships/customXml" Target="../ink/ink94.xml"/><Relationship Id="rId43" Type="http://schemas.openxmlformats.org/officeDocument/2006/relationships/customXml" Target="../ink/ink98.xml"/><Relationship Id="rId8" Type="http://schemas.openxmlformats.org/officeDocument/2006/relationships/image" Target="../media/image650.png"/><Relationship Id="rId3" Type="http://schemas.openxmlformats.org/officeDocument/2006/relationships/image" Target="../media/image97.png"/><Relationship Id="rId12" Type="http://schemas.openxmlformats.org/officeDocument/2006/relationships/image" Target="../media/image670.png"/><Relationship Id="rId17" Type="http://schemas.openxmlformats.org/officeDocument/2006/relationships/customXml" Target="../ink/ink85.xml"/><Relationship Id="rId25" Type="http://schemas.openxmlformats.org/officeDocument/2006/relationships/customXml" Target="../ink/ink89.xml"/><Relationship Id="rId33" Type="http://schemas.openxmlformats.org/officeDocument/2006/relationships/customXml" Target="../ink/ink93.xml"/><Relationship Id="rId38" Type="http://schemas.openxmlformats.org/officeDocument/2006/relationships/image" Target="../media/image800.png"/><Relationship Id="rId20" Type="http://schemas.openxmlformats.org/officeDocument/2006/relationships/image" Target="../media/image710.png"/><Relationship Id="rId41" Type="http://schemas.openxmlformats.org/officeDocument/2006/relationships/customXml" Target="../ink/ink9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3.xml"/><Relationship Id="rId18" Type="http://schemas.openxmlformats.org/officeDocument/2006/relationships/image" Target="../media/image940.png"/><Relationship Id="rId26" Type="http://schemas.openxmlformats.org/officeDocument/2006/relationships/image" Target="../media/image980.png"/><Relationship Id="rId39" Type="http://schemas.openxmlformats.org/officeDocument/2006/relationships/customXml" Target="../ink/ink116.xml"/><Relationship Id="rId21" Type="http://schemas.openxmlformats.org/officeDocument/2006/relationships/customXml" Target="../ink/ink107.xml"/><Relationship Id="rId34" Type="http://schemas.openxmlformats.org/officeDocument/2006/relationships/image" Target="../media/image102.png"/><Relationship Id="rId42" Type="http://schemas.openxmlformats.org/officeDocument/2006/relationships/image" Target="../media/image106.png"/><Relationship Id="rId47" Type="http://schemas.openxmlformats.org/officeDocument/2006/relationships/image" Target="../media/image110.png"/><Relationship Id="rId7" Type="http://schemas.openxmlformats.org/officeDocument/2006/relationships/customXml" Target="../ink/ink100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32.png"/><Relationship Id="rId29" Type="http://schemas.openxmlformats.org/officeDocument/2006/relationships/customXml" Target="../ink/ink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11" Type="http://schemas.openxmlformats.org/officeDocument/2006/relationships/customXml" Target="../ink/ink102.xml"/><Relationship Id="rId24" Type="http://schemas.openxmlformats.org/officeDocument/2006/relationships/image" Target="../media/image970.png"/><Relationship Id="rId32" Type="http://schemas.openxmlformats.org/officeDocument/2006/relationships/image" Target="../media/image101.png"/><Relationship Id="rId37" Type="http://schemas.openxmlformats.org/officeDocument/2006/relationships/customXml" Target="../ink/ink115.xml"/><Relationship Id="rId40" Type="http://schemas.openxmlformats.org/officeDocument/2006/relationships/image" Target="../media/image105.png"/><Relationship Id="rId45" Type="http://schemas.openxmlformats.org/officeDocument/2006/relationships/image" Target="../media/image108.png"/><Relationship Id="rId5" Type="http://schemas.openxmlformats.org/officeDocument/2006/relationships/customXml" Target="../ink/ink99.xml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10" Type="http://schemas.openxmlformats.org/officeDocument/2006/relationships/image" Target="../media/image902.png"/><Relationship Id="rId19" Type="http://schemas.openxmlformats.org/officeDocument/2006/relationships/customXml" Target="../ink/ink106.xml"/><Relationship Id="rId31" Type="http://schemas.openxmlformats.org/officeDocument/2006/relationships/customXml" Target="../ink/ink112.xml"/><Relationship Id="rId44" Type="http://schemas.openxmlformats.org/officeDocument/2006/relationships/image" Target="../media/image107.png"/><Relationship Id="rId4" Type="http://schemas.openxmlformats.org/officeDocument/2006/relationships/image" Target="../media/image98.png"/><Relationship Id="rId9" Type="http://schemas.openxmlformats.org/officeDocument/2006/relationships/customXml" Target="../ink/ink101.xml"/><Relationship Id="rId14" Type="http://schemas.openxmlformats.org/officeDocument/2006/relationships/image" Target="../media/image921.png"/><Relationship Id="rId22" Type="http://schemas.openxmlformats.org/officeDocument/2006/relationships/image" Target="../media/image960.png"/><Relationship Id="rId27" Type="http://schemas.openxmlformats.org/officeDocument/2006/relationships/customXml" Target="../ink/ink110.xml"/><Relationship Id="rId30" Type="http://schemas.openxmlformats.org/officeDocument/2006/relationships/image" Target="../media/image100.png"/><Relationship Id="rId35" Type="http://schemas.openxmlformats.org/officeDocument/2006/relationships/customXml" Target="../ink/ink114.xml"/><Relationship Id="rId43" Type="http://schemas.openxmlformats.org/officeDocument/2006/relationships/customXml" Target="../ink/ink118.xml"/><Relationship Id="rId48" Type="http://schemas.openxmlformats.org/officeDocument/2006/relationships/image" Target="../media/image111.png"/><Relationship Id="rId8" Type="http://schemas.openxmlformats.org/officeDocument/2006/relationships/image" Target="../media/image890.png"/><Relationship Id="rId3" Type="http://schemas.openxmlformats.org/officeDocument/2006/relationships/image" Target="../media/image97.png"/><Relationship Id="rId12" Type="http://schemas.openxmlformats.org/officeDocument/2006/relationships/image" Target="../media/image911.png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image" Target="../media/image104.png"/><Relationship Id="rId46" Type="http://schemas.openxmlformats.org/officeDocument/2006/relationships/image" Target="../media/image109.png"/><Relationship Id="rId20" Type="http://schemas.openxmlformats.org/officeDocument/2006/relationships/image" Target="../media/image951.png"/><Relationship Id="rId41" Type="http://schemas.openxmlformats.org/officeDocument/2006/relationships/customXml" Target="../ink/ink1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51" Type="http://schemas.openxmlformats.org/officeDocument/2006/relationships/image" Target="../media/image900.png"/><Relationship Id="rId3" Type="http://schemas.openxmlformats.org/officeDocument/2006/relationships/image" Target="../media/image112.png"/><Relationship Id="rId55" Type="http://schemas.openxmlformats.org/officeDocument/2006/relationships/image" Target="../media/image93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3" Type="http://schemas.openxmlformats.org/officeDocument/2006/relationships/customXml" Target="../ink/ink120.xml"/><Relationship Id="rId58" Type="http://schemas.openxmlformats.org/officeDocument/2006/relationships/image" Target="../media/image118.png"/><Relationship Id="rId5" Type="http://schemas.openxmlformats.org/officeDocument/2006/relationships/image" Target="../media/image114.png"/><Relationship Id="rId57" Type="http://schemas.openxmlformats.org/officeDocument/2006/relationships/image" Target="../media/image941.png"/><Relationship Id="rId52" Type="http://schemas.openxmlformats.org/officeDocument/2006/relationships/image" Target="../media/image117.png"/><Relationship Id="rId4" Type="http://schemas.openxmlformats.org/officeDocument/2006/relationships/image" Target="../media/image113.png"/><Relationship Id="rId56" Type="http://schemas.openxmlformats.org/officeDocument/2006/relationships/customXml" Target="../ink/ink12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customXml" Target="../ink/ink125.xml"/><Relationship Id="rId18" Type="http://schemas.openxmlformats.org/officeDocument/2006/relationships/image" Target="../media/image1070.png"/><Relationship Id="rId26" Type="http://schemas.openxmlformats.org/officeDocument/2006/relationships/image" Target="../media/image1110.png"/><Relationship Id="rId3" Type="http://schemas.openxmlformats.org/officeDocument/2006/relationships/image" Target="../media/image119.png"/><Relationship Id="rId21" Type="http://schemas.openxmlformats.org/officeDocument/2006/relationships/customXml" Target="../ink/ink129.xml"/><Relationship Id="rId7" Type="http://schemas.openxmlformats.org/officeDocument/2006/relationships/customXml" Target="../ink/ink122.xml"/><Relationship Id="rId12" Type="http://schemas.openxmlformats.org/officeDocument/2006/relationships/image" Target="../media/image1040.png"/><Relationship Id="rId17" Type="http://schemas.openxmlformats.org/officeDocument/2006/relationships/customXml" Target="../ink/ink127.xml"/><Relationship Id="rId25" Type="http://schemas.openxmlformats.org/officeDocument/2006/relationships/customXml" Target="../ink/ink131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060.png"/><Relationship Id="rId20" Type="http://schemas.openxmlformats.org/officeDocument/2006/relationships/image" Target="../media/image10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11" Type="http://schemas.openxmlformats.org/officeDocument/2006/relationships/customXml" Target="../ink/ink124.xml"/><Relationship Id="rId24" Type="http://schemas.openxmlformats.org/officeDocument/2006/relationships/image" Target="../media/image1100.png"/><Relationship Id="rId5" Type="http://schemas.openxmlformats.org/officeDocument/2006/relationships/image" Target="../media/image901.png"/><Relationship Id="rId15" Type="http://schemas.openxmlformats.org/officeDocument/2006/relationships/customXml" Target="../ink/ink126.xml"/><Relationship Id="rId23" Type="http://schemas.openxmlformats.org/officeDocument/2006/relationships/customXml" Target="../ink/ink130.xml"/><Relationship Id="rId28" Type="http://schemas.openxmlformats.org/officeDocument/2006/relationships/image" Target="../media/image920.png"/><Relationship Id="rId10" Type="http://schemas.openxmlformats.org/officeDocument/2006/relationships/image" Target="../media/image1030.png"/><Relationship Id="rId19" Type="http://schemas.openxmlformats.org/officeDocument/2006/relationships/customXml" Target="../ink/ink128.xml"/><Relationship Id="rId4" Type="http://schemas.openxmlformats.org/officeDocument/2006/relationships/image" Target="../media/image97.png"/><Relationship Id="rId9" Type="http://schemas.openxmlformats.org/officeDocument/2006/relationships/customXml" Target="../ink/ink123.xml"/><Relationship Id="rId14" Type="http://schemas.openxmlformats.org/officeDocument/2006/relationships/image" Target="../media/image1050.png"/><Relationship Id="rId22" Type="http://schemas.openxmlformats.org/officeDocument/2006/relationships/image" Target="../media/image1090.png"/><Relationship Id="rId27" Type="http://schemas.openxmlformats.org/officeDocument/2006/relationships/image" Target="../media/image9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0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customXml" Target="../ink/ink3.xml"/><Relationship Id="rId9" Type="http://schemas.openxmlformats.org/officeDocument/2006/relationships/customXml" Target="../ink/ink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customXml" Target="../ink/ink133.xml"/><Relationship Id="rId18" Type="http://schemas.openxmlformats.org/officeDocument/2006/relationships/image" Target="../media/image1380.png"/><Relationship Id="rId26" Type="http://schemas.openxmlformats.org/officeDocument/2006/relationships/image" Target="../media/image1421.png"/><Relationship Id="rId3" Type="http://schemas.openxmlformats.org/officeDocument/2006/relationships/image" Target="../media/image142.png"/><Relationship Id="rId21" Type="http://schemas.openxmlformats.org/officeDocument/2006/relationships/customXml" Target="../ink/ink137.xml"/><Relationship Id="rId7" Type="http://schemas.openxmlformats.org/officeDocument/2006/relationships/image" Target="../media/image1310.png"/><Relationship Id="rId12" Type="http://schemas.openxmlformats.org/officeDocument/2006/relationships/image" Target="../media/image1340.png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360.png"/><Relationship Id="rId20" Type="http://schemas.openxmlformats.org/officeDocument/2006/relationships/image" Target="../media/image1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customXml" Target="../ink/ink132.xml"/><Relationship Id="rId24" Type="http://schemas.openxmlformats.org/officeDocument/2006/relationships/image" Target="../media/image1412.png"/><Relationship Id="rId5" Type="http://schemas.openxmlformats.org/officeDocument/2006/relationships/image" Target="../media/image144.png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431.png"/><Relationship Id="rId10" Type="http://schemas.openxmlformats.org/officeDocument/2006/relationships/image" Target="../media/image1330.png"/><Relationship Id="rId19" Type="http://schemas.openxmlformats.org/officeDocument/2006/relationships/customXml" Target="../ink/ink136.xml"/><Relationship Id="rId4" Type="http://schemas.openxmlformats.org/officeDocument/2006/relationships/image" Target="../media/image143.png"/><Relationship Id="rId9" Type="http://schemas.openxmlformats.org/officeDocument/2006/relationships/image" Target="../media/image1320.png"/><Relationship Id="rId14" Type="http://schemas.openxmlformats.org/officeDocument/2006/relationships/image" Target="../media/image1350.png"/><Relationship Id="rId22" Type="http://schemas.openxmlformats.org/officeDocument/2006/relationships/image" Target="../media/image1400.png"/><Relationship Id="rId27" Type="http://schemas.openxmlformats.org/officeDocument/2006/relationships/customXml" Target="../ink/ink1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13" Type="http://schemas.openxmlformats.org/officeDocument/2006/relationships/customXml" Target="../ink/ink146.xml"/><Relationship Id="rId18" Type="http://schemas.openxmlformats.org/officeDocument/2006/relationships/image" Target="../media/image148.png"/><Relationship Id="rId3" Type="http://schemas.openxmlformats.org/officeDocument/2006/relationships/customXml" Target="../ink/ink141.xml"/><Relationship Id="rId21" Type="http://schemas.openxmlformats.org/officeDocument/2006/relationships/customXml" Target="../ink/ink150.xml"/><Relationship Id="rId7" Type="http://schemas.openxmlformats.org/officeDocument/2006/relationships/customXml" Target="../ink/ink143.xml"/><Relationship Id="rId12" Type="http://schemas.openxmlformats.org/officeDocument/2006/relationships/image" Target="../media/image1450.png"/><Relationship Id="rId17" Type="http://schemas.openxmlformats.org/officeDocument/2006/relationships/customXml" Target="../ink/ink148.xm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47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0.png"/><Relationship Id="rId11" Type="http://schemas.openxmlformats.org/officeDocument/2006/relationships/customXml" Target="../ink/ink145.xml"/><Relationship Id="rId5" Type="http://schemas.openxmlformats.org/officeDocument/2006/relationships/customXml" Target="../ink/ink142.xml"/><Relationship Id="rId15" Type="http://schemas.openxmlformats.org/officeDocument/2006/relationships/customXml" Target="../ink/ink147.xml"/><Relationship Id="rId23" Type="http://schemas.openxmlformats.org/officeDocument/2006/relationships/image" Target="../media/image151.png"/><Relationship Id="rId10" Type="http://schemas.openxmlformats.org/officeDocument/2006/relationships/image" Target="../media/image1440.png"/><Relationship Id="rId19" Type="http://schemas.openxmlformats.org/officeDocument/2006/relationships/customXml" Target="../ink/ink149.xml"/><Relationship Id="rId4" Type="http://schemas.openxmlformats.org/officeDocument/2006/relationships/image" Target="../media/image1410.png"/><Relationship Id="rId9" Type="http://schemas.openxmlformats.org/officeDocument/2006/relationships/customXml" Target="../ink/ink144.xml"/><Relationship Id="rId14" Type="http://schemas.openxmlformats.org/officeDocument/2006/relationships/image" Target="../media/image1460.png"/><Relationship Id="rId22" Type="http://schemas.openxmlformats.org/officeDocument/2006/relationships/image" Target="../media/image1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2.png"/><Relationship Id="rId7" Type="http://schemas.openxmlformats.org/officeDocument/2006/relationships/customXml" Target="../ink/ink152.xml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5" Type="http://schemas.openxmlformats.org/officeDocument/2006/relationships/customXml" Target="../ink/ink151.xml"/><Relationship Id="rId10" Type="http://schemas.openxmlformats.org/officeDocument/2006/relationships/image" Target="../media/image157.png"/><Relationship Id="rId4" Type="http://schemas.openxmlformats.org/officeDocument/2006/relationships/image" Target="../media/image153.png"/><Relationship Id="rId9" Type="http://schemas.openxmlformats.org/officeDocument/2006/relationships/image" Target="../media/image1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customXml" Target="../ink/ink8.xml"/><Relationship Id="rId12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customXml" Target="../ink/ink7.xml"/><Relationship Id="rId9" Type="http://schemas.openxmlformats.org/officeDocument/2006/relationships/customXml" Target="../ink/ink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.xml"/><Relationship Id="rId5" Type="http://schemas.openxmlformats.org/officeDocument/2006/relationships/image" Target="../media/image164.png"/><Relationship Id="rId4" Type="http://schemas.openxmlformats.org/officeDocument/2006/relationships/customXml" Target="../ink/ink15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3" Type="http://schemas.openxmlformats.org/officeDocument/2006/relationships/image" Target="../media/image166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5.xml"/><Relationship Id="rId11" Type="http://schemas.openxmlformats.org/officeDocument/2006/relationships/image" Target="../media/image171.png"/><Relationship Id="rId5" Type="http://schemas.openxmlformats.org/officeDocument/2006/relationships/image" Target="../media/image168.png"/><Relationship Id="rId10" Type="http://schemas.openxmlformats.org/officeDocument/2006/relationships/customXml" Target="../ink/ink157.xml"/><Relationship Id="rId4" Type="http://schemas.openxmlformats.org/officeDocument/2006/relationships/image" Target="../media/image167.png"/><Relationship Id="rId9" Type="http://schemas.openxmlformats.org/officeDocument/2006/relationships/image" Target="../media/image1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24.png"/><Relationship Id="rId21" Type="http://schemas.openxmlformats.org/officeDocument/2006/relationships/image" Target="../media/image14.png"/><Relationship Id="rId34" Type="http://schemas.openxmlformats.org/officeDocument/2006/relationships/customXml" Target="../ink/ink24.xml"/><Relationship Id="rId7" Type="http://schemas.openxmlformats.org/officeDocument/2006/relationships/customXml" Target="../ink/ink12.xml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26.xml"/><Relationship Id="rId2" Type="http://schemas.openxmlformats.org/officeDocument/2006/relationships/customXml" Target="../ink/ink10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openxmlformats.org/officeDocument/2006/relationships/customXml" Target="../ink/ink11.xml"/><Relationship Id="rId9" Type="http://schemas.openxmlformats.org/officeDocument/2006/relationships/customXml" Target="../ink/ink13.xml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18.png"/><Relationship Id="rId30" Type="http://schemas.openxmlformats.org/officeDocument/2006/relationships/customXml" Target="../ink/ink22.xml"/><Relationship Id="rId35" Type="http://schemas.openxmlformats.org/officeDocument/2006/relationships/image" Target="../media/image22.png"/><Relationship Id="rId8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customXml" Target="../ink/ink31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customXml" Target="../ink/ink35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2" Type="http://schemas.openxmlformats.org/officeDocument/2006/relationships/customXml" Target="../ink/ink27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9.xml"/><Relationship Id="rId11" Type="http://schemas.openxmlformats.org/officeDocument/2006/relationships/image" Target="../media/image9.png"/><Relationship Id="rId24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10" Type="http://schemas.openxmlformats.org/officeDocument/2006/relationships/image" Target="../media/image8.png"/><Relationship Id="rId19" Type="http://schemas.openxmlformats.org/officeDocument/2006/relationships/customXml" Target="../ink/ink34.xml"/><Relationship Id="rId4" Type="http://schemas.openxmlformats.org/officeDocument/2006/relationships/customXml" Target="../ink/ink28.xml"/><Relationship Id="rId9" Type="http://schemas.openxmlformats.org/officeDocument/2006/relationships/image" Target="../media/image7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customXml" Target="../ink/ink42.xml"/><Relationship Id="rId18" Type="http://schemas.openxmlformats.org/officeDocument/2006/relationships/image" Target="../media/image33.png"/><Relationship Id="rId26" Type="http://schemas.openxmlformats.org/officeDocument/2006/relationships/image" Target="../media/image36.png"/><Relationship Id="rId3" Type="http://schemas.openxmlformats.org/officeDocument/2006/relationships/image" Target="../media/image4.png"/><Relationship Id="rId21" Type="http://schemas.openxmlformats.org/officeDocument/2006/relationships/customXml" Target="../ink/ink46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customXml" Target="../ink/ink38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0.xml"/><Relationship Id="rId11" Type="http://schemas.openxmlformats.org/officeDocument/2006/relationships/image" Target="../media/image9.png"/><Relationship Id="rId24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8.png"/><Relationship Id="rId19" Type="http://schemas.openxmlformats.org/officeDocument/2006/relationships/customXml" Target="../ink/ink45.xml"/><Relationship Id="rId4" Type="http://schemas.openxmlformats.org/officeDocument/2006/relationships/customXml" Target="../ink/ink39.xml"/><Relationship Id="rId9" Type="http://schemas.openxmlformats.org/officeDocument/2006/relationships/image" Target="../media/image7.pn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#7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(Chapter 4)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Advanced Circuit Analysis – Nodal methods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43603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30683" y="907637"/>
            <a:ext cx="77485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/>
              <a:t>The Potential Difference:</a:t>
            </a:r>
          </a:p>
          <a:p>
            <a:r>
              <a:rPr lang="en-US" sz="1800" dirty="0"/>
              <a:t> </a:t>
            </a:r>
          </a:p>
          <a:p>
            <a:r>
              <a:rPr lang="en-US" sz="1800" u="sng" dirty="0"/>
              <a:t>Important concept: </a:t>
            </a:r>
            <a:r>
              <a:rPr lang="en-US" sz="1800" dirty="0"/>
              <a:t>The voltage (potential difference) is always measured between two nodes. </a:t>
            </a:r>
          </a:p>
          <a:p>
            <a:endParaRPr lang="en-US" sz="1800" dirty="0"/>
          </a:p>
          <a:p>
            <a:r>
              <a:rPr lang="en-US" sz="1800" dirty="0"/>
              <a:t>Each node is references to a </a:t>
            </a:r>
            <a:r>
              <a:rPr lang="en-US" sz="1800" dirty="0">
                <a:solidFill>
                  <a:srgbClr val="FF0000"/>
                </a:solidFill>
              </a:rPr>
              <a:t>Reference Node “</a:t>
            </a:r>
            <a:r>
              <a:rPr lang="en-US" sz="1800" i="1" u="sng" dirty="0">
                <a:solidFill>
                  <a:srgbClr val="FF0000"/>
                </a:solidFill>
              </a:rPr>
              <a:t>r</a:t>
            </a:r>
            <a:r>
              <a:rPr lang="en-US" sz="1800" dirty="0">
                <a:solidFill>
                  <a:srgbClr val="FF0000"/>
                </a:solidFill>
              </a:rPr>
              <a:t> “ </a:t>
            </a:r>
            <a:r>
              <a:rPr lang="en-US" sz="1800" dirty="0"/>
              <a:t>we call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30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– Important Concept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E114F4-463A-4043-B4FA-EAFD44833A60}"/>
                  </a:ext>
                </a:extLst>
              </p:cNvPr>
              <p:cNvSpPr/>
              <p:nvPr/>
            </p:nvSpPr>
            <p:spPr>
              <a:xfrm>
                <a:off x="7164592" y="4413576"/>
                <a:ext cx="1627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E114F4-463A-4043-B4FA-EAFD44833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92" y="4413576"/>
                <a:ext cx="162704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 descr="A picture containing chart&#10;&#10;Description automatically generated">
            <a:extLst>
              <a:ext uri="{FF2B5EF4-FFF2-40B4-BE49-F238E27FC236}">
                <a16:creationId xmlns:a16="http://schemas.microsoft.com/office/drawing/2014/main" id="{3A895A53-2E18-E24B-82F1-C33A2A59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39" y="3774839"/>
            <a:ext cx="2295759" cy="1467920"/>
          </a:xfrm>
          <a:prstGeom prst="rect">
            <a:avLst/>
          </a:prstGeom>
        </p:spPr>
      </p:pic>
      <p:pic>
        <p:nvPicPr>
          <p:cNvPr id="61" name="Picture 60" descr="Chart&#10;&#10;Description automatically generated with medium confidence">
            <a:extLst>
              <a:ext uri="{FF2B5EF4-FFF2-40B4-BE49-F238E27FC236}">
                <a16:creationId xmlns:a16="http://schemas.microsoft.com/office/drawing/2014/main" id="{ADC406C3-6220-D348-87F4-BA771B79B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532" y="4167284"/>
            <a:ext cx="1431290" cy="93557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B054A9B5-23CA-064A-9B98-7953E386A75B}"/>
              </a:ext>
            </a:extLst>
          </p:cNvPr>
          <p:cNvSpPr/>
          <p:nvPr/>
        </p:nvSpPr>
        <p:spPr>
          <a:xfrm>
            <a:off x="2127997" y="3116874"/>
            <a:ext cx="434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 any arbitrary two nodes in a circuit</a:t>
            </a: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9D9E69DF-3DBE-7344-8C9E-A0C999670F1B}"/>
              </a:ext>
            </a:extLst>
          </p:cNvPr>
          <p:cNvSpPr/>
          <p:nvPr/>
        </p:nvSpPr>
        <p:spPr>
          <a:xfrm>
            <a:off x="6567512" y="4508799"/>
            <a:ext cx="532746" cy="216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6" name="Right Brace 19455">
            <a:extLst>
              <a:ext uri="{FF2B5EF4-FFF2-40B4-BE49-F238E27FC236}">
                <a16:creationId xmlns:a16="http://schemas.microsoft.com/office/drawing/2014/main" id="{B900277B-B45C-EE47-8398-C84DCBA7619E}"/>
              </a:ext>
            </a:extLst>
          </p:cNvPr>
          <p:cNvSpPr/>
          <p:nvPr/>
        </p:nvSpPr>
        <p:spPr>
          <a:xfrm>
            <a:off x="6120539" y="4167284"/>
            <a:ext cx="304800" cy="8619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81B4D-8352-EE8D-4CFC-9F3592244C13}"/>
              </a:ext>
            </a:extLst>
          </p:cNvPr>
          <p:cNvSpPr txBox="1"/>
          <p:nvPr/>
        </p:nvSpPr>
        <p:spPr>
          <a:xfrm>
            <a:off x="276196" y="4571219"/>
            <a:ext cx="2633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Reference Node (ground)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D4F7EF1-DD03-251A-DEBC-EADD4E27E94E}"/>
              </a:ext>
            </a:extLst>
          </p:cNvPr>
          <p:cNvSpPr/>
          <p:nvPr/>
        </p:nvSpPr>
        <p:spPr>
          <a:xfrm rot="16882145">
            <a:off x="2750310" y="3423576"/>
            <a:ext cx="1205653" cy="222984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C7E731-438C-70E3-79FA-2FCFCAFBA65C}"/>
                  </a:ext>
                </a:extLst>
              </p14:cNvPr>
              <p14:cNvContentPartPr/>
              <p14:nvPr/>
            </p14:nvContentPartPr>
            <p14:xfrm>
              <a:off x="2235459" y="4248579"/>
              <a:ext cx="91080" cy="8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C7E731-438C-70E3-79FA-2FCFCAFBA6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819" y="4239939"/>
                <a:ext cx="108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185306-0C25-F0C4-5A54-8BCD1310CDCB}"/>
                  </a:ext>
                </a:extLst>
              </p14:cNvPr>
              <p14:cNvContentPartPr/>
              <p14:nvPr/>
            </p14:nvContentPartPr>
            <p14:xfrm>
              <a:off x="3381699" y="3869859"/>
              <a:ext cx="93240" cy="13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185306-0C25-F0C4-5A54-8BCD1310CD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2699" y="3860859"/>
                <a:ext cx="110880" cy="1512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C623454-9F7C-2E1F-F450-508C7C493D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5989" y="3653399"/>
            <a:ext cx="391003" cy="253624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82779AD-424D-7FF5-B0EE-22A79B0E32F5}"/>
              </a:ext>
            </a:extLst>
          </p:cNvPr>
          <p:cNvSpPr/>
          <p:nvPr/>
        </p:nvSpPr>
        <p:spPr>
          <a:xfrm rot="8636594">
            <a:off x="2259625" y="3076193"/>
            <a:ext cx="1217790" cy="230894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1D6A81-261C-3BDA-7E14-1409B63F55D6}"/>
                  </a:ext>
                </a:extLst>
              </p14:cNvPr>
              <p14:cNvContentPartPr/>
              <p14:nvPr/>
            </p14:nvContentPartPr>
            <p14:xfrm>
              <a:off x="3431019" y="5190339"/>
              <a:ext cx="124200" cy="72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1D6A81-261C-3BDA-7E14-1409B63F55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2379" y="5181339"/>
                <a:ext cx="141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85BD48-6759-3217-C042-3ED9173F2C52}"/>
                  </a:ext>
                </a:extLst>
              </p14:cNvPr>
              <p14:cNvContentPartPr/>
              <p14:nvPr/>
            </p14:nvContentPartPr>
            <p14:xfrm>
              <a:off x="2386299" y="4579059"/>
              <a:ext cx="72720" cy="115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85BD48-6759-3217-C042-3ED9173F2C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7299" y="4570059"/>
                <a:ext cx="90360" cy="1335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D2A82DC-B8DF-4FDE-E7E0-DF847CF7CC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076" y="5135530"/>
            <a:ext cx="451323" cy="3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/>
              <a:t>The Potential Difference in a given circuit:</a:t>
            </a:r>
          </a:p>
          <a:p>
            <a:r>
              <a:rPr lang="en-US" sz="1800" dirty="0"/>
              <a:t> 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2" y="2287509"/>
            <a:ext cx="3114676" cy="2688008"/>
          </a:xfrm>
          <a:prstGeom prst="rect">
            <a:avLst/>
          </a:prstGeom>
        </p:spPr>
      </p:pic>
      <p:sp>
        <p:nvSpPr>
          <p:cNvPr id="8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30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– Important Concept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4572000" y="4738326"/>
            <a:ext cx="1837420" cy="10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32133" y="4468982"/>
            <a:ext cx="250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(reference) = 0 V</a:t>
            </a:r>
          </a:p>
          <a:p>
            <a:r>
              <a:rPr lang="en-US" i="1" dirty="0" err="1"/>
              <a:t>v</a:t>
            </a:r>
            <a:r>
              <a:rPr lang="en-US" i="1" baseline="-25000" dirty="0" err="1"/>
              <a:t>r</a:t>
            </a:r>
            <a:r>
              <a:rPr lang="en-US" dirty="0"/>
              <a:t>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CAA64F-CB1B-4141-9636-EC119B2F5584}"/>
                  </a:ext>
                </a:extLst>
              </p:cNvPr>
              <p:cNvSpPr/>
              <p:nvPr/>
            </p:nvSpPr>
            <p:spPr>
              <a:xfrm>
                <a:off x="5961717" y="6177881"/>
                <a:ext cx="1562800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2CAA64F-CB1B-4141-9636-EC119B2F5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717" y="6177881"/>
                <a:ext cx="1562800" cy="612475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AFEB358-47E5-7446-81E9-08AC5AA2FC8F}"/>
              </a:ext>
            </a:extLst>
          </p:cNvPr>
          <p:cNvSpPr txBox="1"/>
          <p:nvPr/>
        </p:nvSpPr>
        <p:spPr>
          <a:xfrm>
            <a:off x="3512410" y="188312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432BF-B52A-0740-B4FB-1D055192944D}"/>
              </a:ext>
            </a:extLst>
          </p:cNvPr>
          <p:cNvSpPr txBox="1"/>
          <p:nvPr/>
        </p:nvSpPr>
        <p:spPr>
          <a:xfrm>
            <a:off x="4763612" y="1844717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C72482-1E85-7447-A30B-56D293B9A259}"/>
                  </a:ext>
                </a:extLst>
              </p:cNvPr>
              <p:cNvSpPr/>
              <p:nvPr/>
            </p:nvSpPr>
            <p:spPr>
              <a:xfrm>
                <a:off x="3966687" y="1848077"/>
                <a:ext cx="7117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C72482-1E85-7447-A30B-56D293B9A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87" y="1848077"/>
                <a:ext cx="711798" cy="461665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3ADDCB-F190-844D-BA4F-5EE3B1741B4E}"/>
                  </a:ext>
                </a:extLst>
              </p:cNvPr>
              <p:cNvSpPr/>
              <p:nvPr/>
            </p:nvSpPr>
            <p:spPr>
              <a:xfrm>
                <a:off x="5897470" y="5461931"/>
                <a:ext cx="1627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3ADDCB-F190-844D-BA4F-5EE3B174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70" y="5461931"/>
                <a:ext cx="16270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Chart&#10;&#10;Description automatically generated with medium confidence">
            <a:extLst>
              <a:ext uri="{FF2B5EF4-FFF2-40B4-BE49-F238E27FC236}">
                <a16:creationId xmlns:a16="http://schemas.microsoft.com/office/drawing/2014/main" id="{32E02400-8B53-FB48-B085-520C556808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410" y="5215639"/>
            <a:ext cx="1431290" cy="935575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12BE2809-B4C4-774A-AF5C-44816CD1CD96}"/>
              </a:ext>
            </a:extLst>
          </p:cNvPr>
          <p:cNvSpPr/>
          <p:nvPr/>
        </p:nvSpPr>
        <p:spPr>
          <a:xfrm>
            <a:off x="5300390" y="5557154"/>
            <a:ext cx="532746" cy="216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0B71447-8620-F34D-8EE9-1ABFFAADDF51}"/>
              </a:ext>
            </a:extLst>
          </p:cNvPr>
          <p:cNvSpPr/>
          <p:nvPr/>
        </p:nvSpPr>
        <p:spPr>
          <a:xfrm>
            <a:off x="4853417" y="5215639"/>
            <a:ext cx="304800" cy="8619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726631" y="2369119"/>
            <a:ext cx="774858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I. Circuits without voltage sources (including current sources)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II. Circuits with voltage sources (including current sources)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TextBox 72"/>
          <p:cNvSpPr txBox="1">
            <a:spLocks noChangeArrowheads="1"/>
          </p:cNvSpPr>
          <p:nvPr/>
        </p:nvSpPr>
        <p:spPr bwMode="auto">
          <a:xfrm>
            <a:off x="2868692" y="725548"/>
            <a:ext cx="4878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Nodal Analysis Method</a:t>
            </a:r>
          </a:p>
        </p:txBody>
      </p:sp>
    </p:spTree>
    <p:extLst>
      <p:ext uri="{BB962C8B-B14F-4D97-AF65-F5344CB8AC3E}">
        <p14:creationId xmlns:p14="http://schemas.microsoft.com/office/powerpoint/2010/main" val="258342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circuit can be described completely by the required number of </a:t>
            </a:r>
            <a:r>
              <a:rPr lang="en-US" sz="1800" b="1" u="sng" dirty="0"/>
              <a:t>independent KCL equations</a:t>
            </a:r>
            <a:r>
              <a:rPr lang="en-US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KCL is simply the algebraic summation of all currents entering each node is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1729408" y="3700326"/>
            <a:ext cx="5993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key is to express all currents in terms of the node voltage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variables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61530D-D1DF-2F47-B5CD-659F7463CC80}"/>
              </a:ext>
            </a:extLst>
          </p:cNvPr>
          <p:cNvSpPr/>
          <p:nvPr/>
        </p:nvSpPr>
        <p:spPr>
          <a:xfrm>
            <a:off x="1848678" y="3429000"/>
            <a:ext cx="5794513" cy="1656321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5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currents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264F4-EDEA-4F46-B279-A4F168ECAC69}"/>
              </a:ext>
            </a:extLst>
          </p:cNvPr>
          <p:cNvSpPr/>
          <p:nvPr/>
        </p:nvSpPr>
        <p:spPr>
          <a:xfrm>
            <a:off x="477078" y="1326731"/>
            <a:ext cx="6221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Assuming all currents flowing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node “x”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3EBDAB-DC68-594A-B7E7-56C1B204C9E8}"/>
                  </a:ext>
                </a:extLst>
              </p:cNvPr>
              <p:cNvSpPr/>
              <p:nvPr/>
            </p:nvSpPr>
            <p:spPr>
              <a:xfrm>
                <a:off x="2440457" y="4917383"/>
                <a:ext cx="440223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3EBDAB-DC68-594A-B7E7-56C1B204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457" y="4917383"/>
                <a:ext cx="4402231" cy="613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8750347-CD9F-664B-AB1F-8AD3BEA212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31485" y="2121105"/>
            <a:ext cx="2713908" cy="24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8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currents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71A87-AF74-A241-A17C-557EF7D60BC8}"/>
              </a:ext>
            </a:extLst>
          </p:cNvPr>
          <p:cNvSpPr/>
          <p:nvPr/>
        </p:nvSpPr>
        <p:spPr>
          <a:xfrm>
            <a:off x="496955" y="1535453"/>
            <a:ext cx="550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Assuming all currents flowing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node “x”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0ABD75-43D6-2D47-8EA0-8A9325C4433D}"/>
                  </a:ext>
                </a:extLst>
              </p:cNvPr>
              <p:cNvSpPr/>
              <p:nvPr/>
            </p:nvSpPr>
            <p:spPr>
              <a:xfrm>
                <a:off x="1953440" y="5425971"/>
                <a:ext cx="440223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0ABD75-43D6-2D47-8EA0-8A9325C44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40" y="5425971"/>
                <a:ext cx="4402231" cy="613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34BF1C6-F411-A348-8F33-6279525AE26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98633" y="2279019"/>
            <a:ext cx="2753237" cy="28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currents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71A87-AF74-A241-A17C-557EF7D60BC8}"/>
              </a:ext>
            </a:extLst>
          </p:cNvPr>
          <p:cNvSpPr/>
          <p:nvPr/>
        </p:nvSpPr>
        <p:spPr>
          <a:xfrm>
            <a:off x="496955" y="1535453"/>
            <a:ext cx="747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Assuming all currents flowing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mixed direction into &amp; out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node “x”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783DF-DA38-4741-9A21-5A2ECCBA4C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61627" y="2022782"/>
            <a:ext cx="3185856" cy="310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F9D06-1E35-7840-87BA-2980F3462340}"/>
                  </a:ext>
                </a:extLst>
              </p:cNvPr>
              <p:cNvSpPr/>
              <p:nvPr/>
            </p:nvSpPr>
            <p:spPr>
              <a:xfrm>
                <a:off x="1953439" y="5501464"/>
                <a:ext cx="440223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F9D06-1E35-7840-87BA-2980F3462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39" y="5501464"/>
                <a:ext cx="4402231" cy="613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57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currents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6EF8C-D16D-5348-AA3D-30349B921216}"/>
                  </a:ext>
                </a:extLst>
              </p:cNvPr>
              <p:cNvSpPr/>
              <p:nvPr/>
            </p:nvSpPr>
            <p:spPr>
              <a:xfrm>
                <a:off x="2019300" y="5467692"/>
                <a:ext cx="4780539" cy="678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6EF8C-D16D-5348-AA3D-30349B921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5467692"/>
                <a:ext cx="4780539" cy="678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6AF795F-A2A2-FA4F-B1C6-D36BFC9672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23330" y="2140768"/>
            <a:ext cx="2792566" cy="29621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E9AD6D-1FBD-956B-0DB2-71567432D40E}"/>
              </a:ext>
            </a:extLst>
          </p:cNvPr>
          <p:cNvSpPr/>
          <p:nvPr/>
        </p:nvSpPr>
        <p:spPr>
          <a:xfrm>
            <a:off x="496955" y="1535453"/>
            <a:ext cx="747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Assuming all currents flowing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mixed direction into &amp; out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node “x”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7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currents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3A04A2-88E2-BB4B-B461-6C585CCED766}"/>
                  </a:ext>
                </a:extLst>
              </p:cNvPr>
              <p:cNvSpPr/>
              <p:nvPr/>
            </p:nvSpPr>
            <p:spPr>
              <a:xfrm>
                <a:off x="3597057" y="1547890"/>
                <a:ext cx="2770310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3A04A2-88E2-BB4B-B461-6C585CCED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57" y="1547890"/>
                <a:ext cx="2770310" cy="612475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1456C1-38B4-1C4A-A4BB-43B697ADC938}"/>
                  </a:ext>
                </a:extLst>
              </p:cNvPr>
              <p:cNvSpPr/>
              <p:nvPr/>
            </p:nvSpPr>
            <p:spPr>
              <a:xfrm>
                <a:off x="3597057" y="2888815"/>
                <a:ext cx="2770310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1456C1-38B4-1C4A-A4BB-43B697ADC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57" y="2888815"/>
                <a:ext cx="2770310" cy="612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B3D9F0-183C-384E-8148-313AF205BCEE}"/>
                  </a:ext>
                </a:extLst>
              </p:cNvPr>
              <p:cNvSpPr/>
              <p:nvPr/>
            </p:nvSpPr>
            <p:spPr>
              <a:xfrm>
                <a:off x="3467137" y="4447754"/>
                <a:ext cx="2481127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B3D9F0-183C-384E-8148-313AF205B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7" y="4447754"/>
                <a:ext cx="2481127" cy="612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62EDF62-0398-664B-8DE3-F02876B19D0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17549" y="1203575"/>
            <a:ext cx="1907664" cy="1421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3BC1F7-BB0D-6C49-94CF-8A170696741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17549" y="2752975"/>
            <a:ext cx="1907664" cy="1269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C9E626-8130-7D4D-B7D2-282660A7EFE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7149" y="4162185"/>
            <a:ext cx="1907664" cy="1183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61616-9985-F24D-9704-0182AC9F7AC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04363" y="5524339"/>
            <a:ext cx="1720850" cy="1164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8745DB-83C7-2F48-90DE-B6711336BD80}"/>
                  </a:ext>
                </a:extLst>
              </p:cNvPr>
              <p:cNvSpPr/>
              <p:nvPr/>
            </p:nvSpPr>
            <p:spPr>
              <a:xfrm>
                <a:off x="3467137" y="5922122"/>
                <a:ext cx="1932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8745DB-83C7-2F48-90DE-B6711336B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7" y="5922122"/>
                <a:ext cx="19323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98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currents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A28592-2D15-4046-855E-0B8EF4FB1C31}"/>
                  </a:ext>
                </a:extLst>
              </p:cNvPr>
              <p:cNvSpPr/>
              <p:nvPr/>
            </p:nvSpPr>
            <p:spPr>
              <a:xfrm>
                <a:off x="3759282" y="1561010"/>
                <a:ext cx="2367058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A28592-2D15-4046-855E-0B8EF4FB1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82" y="1561010"/>
                <a:ext cx="2367058" cy="612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19D924-AAA0-1546-9740-FA28F366D7E4}"/>
                  </a:ext>
                </a:extLst>
              </p:cNvPr>
              <p:cNvSpPr/>
              <p:nvPr/>
            </p:nvSpPr>
            <p:spPr>
              <a:xfrm>
                <a:off x="3988255" y="3466379"/>
                <a:ext cx="1909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𝑔𝑣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19D924-AAA0-1546-9740-FA28F366D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255" y="3466379"/>
                <a:ext cx="1909112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11426A-04B0-D44D-A9A8-327A42CDA5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6711" y="1326945"/>
            <a:ext cx="2222500" cy="154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A72AD-C326-EB40-AA64-99069765E11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8389" y="5177093"/>
            <a:ext cx="2222500" cy="154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DEDDB3-5397-1948-98A4-AA6FF811291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6711" y="3061011"/>
            <a:ext cx="2222500" cy="154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9C7670-F0E5-D749-ADA8-ED04B9D97403}"/>
                  </a:ext>
                </a:extLst>
              </p:cNvPr>
              <p:cNvSpPr/>
              <p:nvPr/>
            </p:nvSpPr>
            <p:spPr>
              <a:xfrm>
                <a:off x="3586157" y="5492337"/>
                <a:ext cx="2540183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9C7670-F0E5-D749-ADA8-ED04B9D97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57" y="5492337"/>
                <a:ext cx="2540183" cy="6124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04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735888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r>
              <a:rPr lang="en-US" b="1" cap="all" dirty="0"/>
              <a:t>Chapter 4</a:t>
            </a:r>
          </a:p>
          <a:p>
            <a:endParaRPr lang="en-US" b="1" cap="all" dirty="0"/>
          </a:p>
          <a:p>
            <a:r>
              <a:rPr lang="en-US" b="1" cap="all" dirty="0"/>
              <a:t>Advanced Circuit Analysis Techniques</a:t>
            </a:r>
          </a:p>
          <a:p>
            <a:pPr algn="l"/>
            <a:r>
              <a:rPr lang="en-US" dirty="0"/>
              <a:t>   1</a:t>
            </a:r>
            <a:r>
              <a:rPr lang="en-US" dirty="0">
                <a:solidFill>
                  <a:srgbClr val="FF0000"/>
                </a:solidFill>
              </a:rPr>
              <a:t>) Voltage Node analysis </a:t>
            </a:r>
          </a:p>
          <a:p>
            <a:pPr lvl="0" algn="l"/>
            <a:r>
              <a:rPr lang="en-US" dirty="0"/>
              <a:t>   2) Mesh Current Analysis </a:t>
            </a:r>
          </a:p>
          <a:p>
            <a:pPr lvl="0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97885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Voltage Sources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variables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BFA23-63EA-0F4A-A615-B039543A8F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5571" y="1186615"/>
            <a:ext cx="2578100" cy="170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CB07F0-1120-714B-BD85-E564A05AD278}"/>
                  </a:ext>
                </a:extLst>
              </p:cNvPr>
              <p:cNvSpPr/>
              <p:nvPr/>
            </p:nvSpPr>
            <p:spPr>
              <a:xfrm>
                <a:off x="3954252" y="890945"/>
                <a:ext cx="3118372" cy="1997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CB07F0-1120-714B-BD85-E564A05AD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52" y="890945"/>
                <a:ext cx="3118372" cy="1997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899493A-6360-654C-9306-B0B824226A6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3105" y="3086901"/>
            <a:ext cx="2457245" cy="166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DC3772-3336-474D-9678-08467A60BF3B}"/>
                  </a:ext>
                </a:extLst>
              </p:cNvPr>
              <p:cNvSpPr/>
              <p:nvPr/>
            </p:nvSpPr>
            <p:spPr>
              <a:xfrm>
                <a:off x="3300720" y="3109350"/>
                <a:ext cx="3996813" cy="1720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DC3772-3336-474D-9678-08467A60B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20" y="3109350"/>
                <a:ext cx="3996813" cy="1720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08F80CD-8F7A-3D47-981E-6DD53131D7C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15757" y="4949087"/>
            <a:ext cx="2578100" cy="166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F3F777-630C-004D-BF4C-8661A138206D}"/>
                  </a:ext>
                </a:extLst>
              </p:cNvPr>
              <p:cNvSpPr/>
              <p:nvPr/>
            </p:nvSpPr>
            <p:spPr>
              <a:xfrm>
                <a:off x="2725533" y="5137529"/>
                <a:ext cx="4572000" cy="1720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F3F777-630C-004D-BF4C-8661A1382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33" y="5137529"/>
                <a:ext cx="4572000" cy="1720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8C4303-5630-DF4B-AB5C-D191F6456F1B}"/>
              </a:ext>
            </a:extLst>
          </p:cNvPr>
          <p:cNvCxnSpPr>
            <a:cxnSpLocks/>
          </p:cNvCxnSpPr>
          <p:nvPr/>
        </p:nvCxnSpPr>
        <p:spPr>
          <a:xfrm flipH="1">
            <a:off x="375572" y="2961160"/>
            <a:ext cx="7804867" cy="27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02A467-5ADB-C54D-958A-719590C3AA58}"/>
              </a:ext>
            </a:extLst>
          </p:cNvPr>
          <p:cNvCxnSpPr>
            <a:cxnSpLocks/>
          </p:cNvCxnSpPr>
          <p:nvPr/>
        </p:nvCxnSpPr>
        <p:spPr>
          <a:xfrm flipH="1">
            <a:off x="530865" y="4951366"/>
            <a:ext cx="7804867" cy="27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5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8480A-4ED1-6746-BF3B-33CF654C3147}"/>
              </a:ext>
            </a:extLst>
          </p:cNvPr>
          <p:cNvSpPr/>
          <p:nvPr/>
        </p:nvSpPr>
        <p:spPr>
          <a:xfrm>
            <a:off x="215757" y="207112"/>
            <a:ext cx="843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Examples of Expressing Voltage Sources in terms of the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node voltage variables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02A467-5ADB-C54D-958A-719590C3AA58}"/>
              </a:ext>
            </a:extLst>
          </p:cNvPr>
          <p:cNvCxnSpPr>
            <a:cxnSpLocks/>
          </p:cNvCxnSpPr>
          <p:nvPr/>
        </p:nvCxnSpPr>
        <p:spPr>
          <a:xfrm flipH="1">
            <a:off x="343104" y="3587165"/>
            <a:ext cx="7804867" cy="27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974854-89EB-8741-8087-2D7EA32D98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354" y="1075284"/>
            <a:ext cx="1587500" cy="2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C696FB-F147-3C43-B52E-24BBF9CE43F7}"/>
                  </a:ext>
                </a:extLst>
              </p:cNvPr>
              <p:cNvSpPr/>
              <p:nvPr/>
            </p:nvSpPr>
            <p:spPr>
              <a:xfrm>
                <a:off x="2934929" y="1706682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C696FB-F147-3C43-B52E-24BBF9CE4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29" y="1706682"/>
                <a:ext cx="4572000" cy="923330"/>
              </a:xfrm>
              <a:prstGeom prst="rect">
                <a:avLst/>
              </a:prstGeom>
              <a:blipFill>
                <a:blip r:embed="rId4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DDB9878-8F4B-454B-A983-10EF0351B5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20418" y="4034688"/>
            <a:ext cx="1587500" cy="261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55CBF5-DFC6-B349-8847-4B4B5211273B}"/>
                  </a:ext>
                </a:extLst>
              </p:cNvPr>
              <p:cNvSpPr/>
              <p:nvPr/>
            </p:nvSpPr>
            <p:spPr>
              <a:xfrm>
                <a:off x="2934929" y="4881123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55CBF5-DFC6-B349-8847-4B4B52112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29" y="4881123"/>
                <a:ext cx="45720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55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668" y="1066907"/>
            <a:ext cx="81586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circuit with </a:t>
            </a:r>
            <a:r>
              <a:rPr lang="en-US" u="sng" dirty="0">
                <a:solidFill>
                  <a:srgbClr val="FF0000"/>
                </a:solidFill>
              </a:rPr>
              <a:t>n-nodes </a:t>
            </a:r>
            <a:r>
              <a:rPr lang="en-US" dirty="0"/>
              <a:t>and no voltage sources, we follow the following steps: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sz="2400" dirty="0"/>
              <a:t>1. Select a reference node and label it as </a:t>
            </a:r>
            <a:r>
              <a:rPr lang="en-US" sz="2400" u="sng" dirty="0"/>
              <a:t>ground</a:t>
            </a:r>
            <a:r>
              <a:rPr lang="en-US" sz="2400" dirty="0"/>
              <a:t>. </a:t>
            </a:r>
          </a:p>
          <a:p>
            <a:r>
              <a:rPr lang="en-US" sz="2400" dirty="0"/>
              <a:t>	2. Assign node voltages </a:t>
            </a:r>
            <a:r>
              <a:rPr lang="en-US" sz="2400" i="1" dirty="0"/>
              <a:t>v</a:t>
            </a:r>
            <a:r>
              <a:rPr lang="en-US" sz="2400" i="1" baseline="-25000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i="1" baseline="-25000" dirty="0"/>
              <a:t>b</a:t>
            </a:r>
            <a:r>
              <a:rPr lang="en-US" sz="2400" dirty="0"/>
              <a:t>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c</a:t>
            </a:r>
            <a:r>
              <a:rPr lang="en-US" sz="2400" i="1" baseline="-25000" dirty="0"/>
              <a:t> </a:t>
            </a:r>
            <a:r>
              <a:rPr lang="en-US" sz="2400" dirty="0"/>
              <a:t>,…to the remaining (</a:t>
            </a:r>
            <a:r>
              <a:rPr lang="en-US" sz="2400" i="1" dirty="0"/>
              <a:t>n-1)</a:t>
            </a:r>
            <a:r>
              <a:rPr lang="en-US" sz="2400" dirty="0"/>
              <a:t>  nodes.</a:t>
            </a:r>
          </a:p>
          <a:p>
            <a:r>
              <a:rPr lang="en-US" sz="2400" dirty="0"/>
              <a:t>	3. Write (</a:t>
            </a:r>
            <a:r>
              <a:rPr lang="en-US" sz="2400" i="1" dirty="0"/>
              <a:t>n-1)</a:t>
            </a:r>
            <a:r>
              <a:rPr lang="en-US" sz="2400" dirty="0"/>
              <a:t> KCL equations at the (</a:t>
            </a:r>
            <a:r>
              <a:rPr lang="en-US" sz="2400" i="1" dirty="0"/>
              <a:t>n-1)</a:t>
            </a:r>
            <a:r>
              <a:rPr lang="en-US" sz="2400" dirty="0"/>
              <a:t> nodes by using Ohm’s law to express 	branch currents in terms of the node voltages.</a:t>
            </a:r>
          </a:p>
          <a:p>
            <a:r>
              <a:rPr lang="en-US" sz="2400" dirty="0"/>
              <a:t>	4. Solve the (</a:t>
            </a:r>
            <a:r>
              <a:rPr lang="en-US" sz="2400" i="1" dirty="0"/>
              <a:t>n-1)</a:t>
            </a:r>
            <a:r>
              <a:rPr lang="en-US" sz="2400" dirty="0"/>
              <a:t> equations simultaneously for the nodal voltages </a:t>
            </a:r>
            <a:r>
              <a:rPr lang="en-US" sz="2400" i="1" dirty="0"/>
              <a:t>v</a:t>
            </a:r>
            <a:r>
              <a:rPr lang="en-US" sz="2400" i="1" baseline="-25000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i="1" baseline="-25000" dirty="0"/>
              <a:t>b</a:t>
            </a:r>
            <a:r>
              <a:rPr lang="en-US" sz="2400" dirty="0"/>
              <a:t>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c</a:t>
            </a:r>
            <a:r>
              <a:rPr lang="en-US" sz="2400" dirty="0"/>
              <a:t>…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6286" y="5436169"/>
            <a:ext cx="7672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circuit can be described </a:t>
            </a:r>
            <a:r>
              <a:rPr lang="en-US" u="sng" dirty="0"/>
              <a:t>completely </a:t>
            </a:r>
            <a:r>
              <a:rPr lang="en-US" dirty="0"/>
              <a:t>by the required number of independent KCL equations.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64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the </a:t>
            </a:r>
            <a:r>
              <a:rPr lang="en-US" u="sng" dirty="0">
                <a:solidFill>
                  <a:srgbClr val="FF0000"/>
                </a:solidFill>
              </a:rPr>
              <a:t>nodal analysis </a:t>
            </a:r>
            <a:r>
              <a:rPr lang="en-US" dirty="0">
                <a:solidFill>
                  <a:srgbClr val="0000FF"/>
                </a:solidFill>
              </a:rPr>
              <a:t>method to find: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and current in each resistance, and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power dissipated in all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4300537" y="2748439"/>
          <a:ext cx="4019157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Screen Shot 2016-02-14 at 3.1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4" y="2603784"/>
            <a:ext cx="3905446" cy="24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72" y="924371"/>
            <a:ext cx="389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there are three nodes:</a:t>
            </a:r>
            <a:r>
              <a:rPr lang="en-US" b="1" dirty="0">
                <a:solidFill>
                  <a:srgbClr val="FF0000"/>
                </a:solidFill>
              </a:rPr>
              <a:t> a, b, 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3770" y="4334990"/>
            <a:ext cx="2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6-02-14 at 3.2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62" y="3764024"/>
            <a:ext cx="3746500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1298" y="226678"/>
            <a:ext cx="16013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Solution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3872" y="1645752"/>
            <a:ext cx="631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Any</a:t>
            </a:r>
            <a:r>
              <a:rPr lang="en-US" dirty="0"/>
              <a:t> of these nodes can be ground or reference node (set to zero)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850" y="2295181"/>
            <a:ext cx="4141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 us consider three possible solutions: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Solution A – Set the ground node at </a:t>
            </a:r>
            <a:r>
              <a:rPr lang="en-US" dirty="0">
                <a:solidFill>
                  <a:srgbClr val="FF0000"/>
                </a:solidFill>
              </a:rPr>
              <a:t>c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Solution B – Set the ground node at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Solution C – Set the ground node at 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7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843" y="867553"/>
            <a:ext cx="81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circuit with n-nodes and no voltage sources, we follow the following steps:</a:t>
            </a:r>
          </a:p>
          <a:p>
            <a:r>
              <a:rPr lang="en-US" dirty="0"/>
              <a:t> </a:t>
            </a:r>
          </a:p>
        </p:txBody>
      </p:sp>
      <p:pic>
        <p:nvPicPr>
          <p:cNvPr id="5" name="Picture 4" descr="Screen Shot 2016-02-14 at 3.21.41 PM.png">
            <a:extLst>
              <a:ext uri="{FF2B5EF4-FFF2-40B4-BE49-F238E27FC236}">
                <a16:creationId xmlns:a16="http://schemas.microsoft.com/office/drawing/2014/main" id="{586171A6-6F93-394C-8792-E8DEA914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" y="4051700"/>
            <a:ext cx="3746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843" y="867553"/>
            <a:ext cx="81586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circuit with 3-nodes and no voltage sources, we follow the following steps: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1. Select a reference node and label it as ground – </a:t>
            </a:r>
            <a:r>
              <a:rPr lang="en-US" sz="2000" b="1" dirty="0">
                <a:solidFill>
                  <a:srgbClr val="92D050"/>
                </a:solidFill>
              </a:rPr>
              <a:t>set node c to zero voltage.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8" y="3678392"/>
            <a:ext cx="2975430" cy="2743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23915" y="5900493"/>
            <a:ext cx="714323" cy="52109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1916A-A026-934B-880F-A723B7B56DAF}"/>
              </a:ext>
            </a:extLst>
          </p:cNvPr>
          <p:cNvSpPr txBox="1"/>
          <p:nvPr/>
        </p:nvSpPr>
        <p:spPr>
          <a:xfrm>
            <a:off x="2738238" y="605226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597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1" y="3678392"/>
            <a:ext cx="2975430" cy="2743200"/>
          </a:xfrm>
          <a:prstGeom prst="rect">
            <a:avLst/>
          </a:prstGeom>
        </p:spPr>
      </p:pic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843" y="867553"/>
            <a:ext cx="81586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circuit with 3-nodes and no voltage sources, we follow the following steps: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1. Select a reference node and label it as ground. </a:t>
            </a:r>
          </a:p>
          <a:p>
            <a:r>
              <a:rPr lang="en-US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2. Assign node voltages v</a:t>
            </a:r>
            <a:r>
              <a:rPr lang="en-US" sz="2000" b="1" baseline="-25000" dirty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, and v</a:t>
            </a:r>
            <a:r>
              <a:rPr lang="en-US" sz="2000" b="1" baseline="-25000" dirty="0">
                <a:solidFill>
                  <a:srgbClr val="FF0000"/>
                </a:solidFill>
              </a:rPr>
              <a:t>b</a:t>
            </a:r>
            <a:r>
              <a:rPr lang="en-US" sz="2000" b="1" dirty="0">
                <a:solidFill>
                  <a:srgbClr val="FF0000"/>
                </a:solidFill>
              </a:rPr>
              <a:t> since we have only two nodes (n=2).</a:t>
            </a:r>
          </a:p>
          <a:p>
            <a:r>
              <a:rPr lang="en-US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546" y="3101445"/>
            <a:ext cx="221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nodes: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B71C6-9869-0D41-BC5B-F4B610C0901D}"/>
              </a:ext>
            </a:extLst>
          </p:cNvPr>
          <p:cNvSpPr txBox="1"/>
          <p:nvPr/>
        </p:nvSpPr>
        <p:spPr>
          <a:xfrm>
            <a:off x="2738238" y="605226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8947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1" y="3678392"/>
            <a:ext cx="2975430" cy="2743200"/>
          </a:xfrm>
          <a:prstGeom prst="rect">
            <a:avLst/>
          </a:prstGeom>
        </p:spPr>
      </p:pic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843" y="867553"/>
            <a:ext cx="81586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circuit with 3-nodes and no voltage sources, we follow the following steps: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1. Select a reference node and label it as ground. </a:t>
            </a:r>
          </a:p>
          <a:p>
            <a:r>
              <a:rPr lang="en-US" dirty="0"/>
              <a:t>	2. Assign node voltages va, and vb since we have only two nodes (n=2).</a:t>
            </a:r>
          </a:p>
          <a:p>
            <a:r>
              <a:rPr lang="en-US" dirty="0"/>
              <a:t>         </a:t>
            </a:r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 Write 2 KCL equations </a:t>
            </a:r>
            <a:r>
              <a:rPr lang="en-US" dirty="0">
                <a:solidFill>
                  <a:srgbClr val="FF0000"/>
                </a:solidFill>
              </a:rPr>
              <a:t>at the 2 nodes (nodes v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and v</a:t>
            </a:r>
            <a:r>
              <a:rPr lang="en-US" baseline="-25000" dirty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using Ohm’s law 	     to express branch currents in terms of the node voltages.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864" y="6449312"/>
            <a:ext cx="380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Resistor currents can be assigned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7AB463-AEA5-634F-8781-DA650494C7B1}"/>
              </a:ext>
            </a:extLst>
          </p:cNvPr>
          <p:cNvGrpSpPr/>
          <p:nvPr/>
        </p:nvGrpSpPr>
        <p:grpSpPr>
          <a:xfrm>
            <a:off x="1876920" y="4194420"/>
            <a:ext cx="462960" cy="104400"/>
            <a:chOff x="1876920" y="4194420"/>
            <a:chExt cx="46296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1C9DBE-97DA-1F40-8BB8-BABCB1BD144A}"/>
                    </a:ext>
                  </a:extLst>
                </p14:cNvPr>
                <p14:cNvContentPartPr/>
                <p14:nvPr/>
              </p14:nvContentPartPr>
              <p14:xfrm>
                <a:off x="1876920" y="4230060"/>
                <a:ext cx="462960" cy="68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1C9DBE-97DA-1F40-8BB8-BABCB1BD14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14280" y="4167420"/>
                  <a:ext cx="588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7F5A06-48BD-F84D-8377-B52415F0213C}"/>
                    </a:ext>
                  </a:extLst>
                </p14:cNvPr>
                <p14:cNvContentPartPr/>
                <p14:nvPr/>
              </p14:nvContentPartPr>
              <p14:xfrm>
                <a:off x="1932360" y="4194420"/>
                <a:ext cx="162720" cy="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7F5A06-48BD-F84D-8377-B52415F021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9720" y="4131780"/>
                  <a:ext cx="2883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93E907-DBA4-B64B-8A58-157FA8102906}"/>
              </a:ext>
            </a:extLst>
          </p:cNvPr>
          <p:cNvGrpSpPr/>
          <p:nvPr/>
        </p:nvGrpSpPr>
        <p:grpSpPr>
          <a:xfrm>
            <a:off x="1872600" y="4909740"/>
            <a:ext cx="825120" cy="730800"/>
            <a:chOff x="1872600" y="4909740"/>
            <a:chExt cx="825120" cy="7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CA627C-CD0E-854F-9AA8-E663ADC8BA6D}"/>
                    </a:ext>
                  </a:extLst>
                </p14:cNvPr>
                <p14:cNvContentPartPr/>
                <p14:nvPr/>
              </p14:nvContentPartPr>
              <p14:xfrm>
                <a:off x="1872600" y="4909740"/>
                <a:ext cx="503280" cy="12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CA627C-CD0E-854F-9AA8-E663ADC8BA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9960" y="4846740"/>
                  <a:ext cx="628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A480B0-A30F-1A4A-9037-53BFA5325E3A}"/>
                    </a:ext>
                  </a:extLst>
                </p14:cNvPr>
                <p14:cNvContentPartPr/>
                <p14:nvPr/>
              </p14:nvContentPartPr>
              <p14:xfrm>
                <a:off x="2498640" y="5229420"/>
                <a:ext cx="146160" cy="411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A480B0-A30F-1A4A-9037-53BFA5325E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6000" y="5166420"/>
                  <a:ext cx="2718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D7AD90-54D6-0A4A-85DF-D7C3BB73EBEC}"/>
                    </a:ext>
                  </a:extLst>
                </p14:cNvPr>
                <p14:cNvContentPartPr/>
                <p14:nvPr/>
              </p14:nvContentPartPr>
              <p14:xfrm>
                <a:off x="2613840" y="5077500"/>
                <a:ext cx="83880" cy="504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D7AD90-54D6-0A4A-85DF-D7C3BB73EB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0840" y="5014860"/>
                  <a:ext cx="209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7DF123-930A-D648-89DB-8658307EAB4C}"/>
                    </a:ext>
                  </a:extLst>
                </p14:cNvPr>
                <p14:cNvContentPartPr/>
                <p14:nvPr/>
              </p14:nvContentPartPr>
              <p14:xfrm>
                <a:off x="2536440" y="5609220"/>
                <a:ext cx="11952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7DF123-930A-D648-89DB-8658307EAB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3800" y="5546580"/>
                  <a:ext cx="245160" cy="15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BFB6DA-775E-971C-F19D-09B6FA220101}"/>
              </a:ext>
            </a:extLst>
          </p:cNvPr>
          <p:cNvSpPr txBox="1"/>
          <p:nvPr/>
        </p:nvSpPr>
        <p:spPr>
          <a:xfrm>
            <a:off x="4495378" y="2858481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 ‘a’: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A73659-8530-ADB3-A5C4-CD97954B2B91}"/>
                  </a:ext>
                </a:extLst>
              </p:cNvPr>
              <p:cNvSpPr txBox="1"/>
              <p:nvPr/>
            </p:nvSpPr>
            <p:spPr>
              <a:xfrm>
                <a:off x="4782014" y="3333449"/>
                <a:ext cx="1781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A73659-8530-ADB3-A5C4-CD97954B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14" y="3333449"/>
                <a:ext cx="1781129" cy="276999"/>
              </a:xfrm>
              <a:prstGeom prst="rect">
                <a:avLst/>
              </a:prstGeom>
              <a:blipFill>
                <a:blip r:embed="rId16"/>
                <a:stretch>
                  <a:fillRect l="-1418" t="-8696" r="-141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639D1A-44EB-0B3D-238B-977CA5F3B6C9}"/>
                  </a:ext>
                </a:extLst>
              </p:cNvPr>
              <p:cNvSpPr txBox="1"/>
              <p:nvPr/>
            </p:nvSpPr>
            <p:spPr>
              <a:xfrm>
                <a:off x="4859062" y="5051906"/>
                <a:ext cx="2539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639D1A-44EB-0B3D-238B-977CA5F3B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62" y="5051906"/>
                <a:ext cx="2539798" cy="276999"/>
              </a:xfrm>
              <a:prstGeom prst="rect">
                <a:avLst/>
              </a:prstGeom>
              <a:blipFill>
                <a:blip r:embed="rId17"/>
                <a:stretch>
                  <a:fillRect t="-4348" r="-1493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835E09C-07E2-993D-6D49-58E089408EDE}"/>
              </a:ext>
            </a:extLst>
          </p:cNvPr>
          <p:cNvSpPr txBox="1"/>
          <p:nvPr/>
        </p:nvSpPr>
        <p:spPr>
          <a:xfrm>
            <a:off x="4495378" y="4493141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 ‘b’: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FCE504-0D3E-06C2-ED71-494CBED28F60}"/>
              </a:ext>
            </a:extLst>
          </p:cNvPr>
          <p:cNvSpPr txBox="1"/>
          <p:nvPr/>
        </p:nvSpPr>
        <p:spPr>
          <a:xfrm>
            <a:off x="8098369" y="3818437"/>
            <a:ext cx="47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(1)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B2AAF6-4C97-DF1D-53B2-23BEB594AB55}"/>
              </a:ext>
            </a:extLst>
          </p:cNvPr>
          <p:cNvSpPr txBox="1"/>
          <p:nvPr/>
        </p:nvSpPr>
        <p:spPr>
          <a:xfrm>
            <a:off x="8098368" y="5503943"/>
            <a:ext cx="47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(2)</a:t>
            </a:r>
            <a:endParaRPr lang="en-US" dirty="0"/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740E63-40FA-E844-FCDE-23093F29D3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59062" y="5434980"/>
            <a:ext cx="2545559" cy="582997"/>
          </a:xfrm>
          <a:prstGeom prst="rect">
            <a:avLst/>
          </a:prstGeom>
        </p:spPr>
      </p:pic>
      <p:pic>
        <p:nvPicPr>
          <p:cNvPr id="22" name="Picture 2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A6A97FA-ECDD-8039-C874-158880CA77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33430" y="3842102"/>
            <a:ext cx="2616197" cy="58299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687529-51A2-BE26-983E-48C6955F09A3}"/>
              </a:ext>
            </a:extLst>
          </p:cNvPr>
          <p:cNvSpPr/>
          <p:nvPr/>
        </p:nvSpPr>
        <p:spPr>
          <a:xfrm>
            <a:off x="4733430" y="5452005"/>
            <a:ext cx="2791061" cy="646216"/>
          </a:xfrm>
          <a:prstGeom prst="round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B96FA17-2D16-F694-E8A3-A8304720F672}"/>
              </a:ext>
            </a:extLst>
          </p:cNvPr>
          <p:cNvSpPr/>
          <p:nvPr/>
        </p:nvSpPr>
        <p:spPr>
          <a:xfrm>
            <a:off x="4607799" y="3799881"/>
            <a:ext cx="2791061" cy="688676"/>
          </a:xfrm>
          <a:prstGeom prst="round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6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843" y="1156637"/>
            <a:ext cx="81586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circuit with 3-nodes and no voltage sources, we follow the following steps: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1. Select a reference node and label it as ground. </a:t>
            </a:r>
          </a:p>
          <a:p>
            <a:r>
              <a:rPr lang="en-US" dirty="0"/>
              <a:t>	2. Assign node voltages va, and vb since we have only two nodes (n=2).</a:t>
            </a:r>
          </a:p>
          <a:p>
            <a:r>
              <a:rPr lang="en-US" dirty="0"/>
              <a:t>         3. Write 2 KCL equations at the 2 nodes by using Ohm’s law to express branch 		     currents in terms of the node voltages.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4. Solve the 2 equations simultaneously for the nodal voltages va, vb.</a:t>
            </a:r>
            <a:endParaRPr lang="en-US" dirty="0"/>
          </a:p>
        </p:txBody>
      </p:sp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2539919" y="520065"/>
            <a:ext cx="3916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Current 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E91F4-B14E-B84C-8877-29A235E984ED}"/>
              </a:ext>
            </a:extLst>
          </p:cNvPr>
          <p:cNvSpPr txBox="1"/>
          <p:nvPr/>
        </p:nvSpPr>
        <p:spPr>
          <a:xfrm>
            <a:off x="1052562" y="2806948"/>
            <a:ext cx="312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KCL at nodes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r>
              <a:rPr lang="en-US" dirty="0"/>
              <a:t>: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CF95C7E7-0A7D-CC48-BC4C-57A0E490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979"/>
            <a:ext cx="3345577" cy="2842260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00D7AB-F887-404B-7FEB-246ACDA24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47" y="3417532"/>
            <a:ext cx="3016669" cy="690893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C2F6434-CAF4-17EE-D839-9B6A4E89B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119" y="3493830"/>
            <a:ext cx="2616197" cy="582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6A0F57-3E60-FCD9-8F08-97DE9D995146}"/>
              </a:ext>
            </a:extLst>
          </p:cNvPr>
          <p:cNvSpPr txBox="1"/>
          <p:nvPr/>
        </p:nvSpPr>
        <p:spPr>
          <a:xfrm>
            <a:off x="4850279" y="3587775"/>
            <a:ext cx="47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(1)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4F312-7FF4-9570-B576-A0F50D3C2111}"/>
              </a:ext>
            </a:extLst>
          </p:cNvPr>
          <p:cNvSpPr txBox="1"/>
          <p:nvPr/>
        </p:nvSpPr>
        <p:spPr>
          <a:xfrm>
            <a:off x="8577516" y="3617416"/>
            <a:ext cx="47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(2)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ED3D6-8C8E-E26B-1D41-34AAA07634BD}"/>
              </a:ext>
            </a:extLst>
          </p:cNvPr>
          <p:cNvSpPr txBox="1"/>
          <p:nvPr/>
        </p:nvSpPr>
        <p:spPr>
          <a:xfrm>
            <a:off x="3127334" y="4240283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66B0C-785F-2AB7-D4AD-0CC01A16C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17" y="4793294"/>
            <a:ext cx="4739036" cy="18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735888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The concept of </a:t>
            </a:r>
            <a:r>
              <a:rPr lang="en-US" sz="2000" dirty="0">
                <a:solidFill>
                  <a:srgbClr val="FF0000"/>
                </a:solidFill>
              </a:rPr>
              <a:t>node voltages </a:t>
            </a:r>
            <a:r>
              <a:rPr lang="en-US" sz="2000" dirty="0"/>
              <a:t>vs. </a:t>
            </a:r>
            <a:r>
              <a:rPr lang="en-US" sz="2000" dirty="0">
                <a:solidFill>
                  <a:srgbClr val="FF0000"/>
                </a:solidFill>
              </a:rPr>
              <a:t>element voltages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Introducing  </a:t>
            </a:r>
            <a:r>
              <a:rPr lang="en-US" sz="2000" u="sng" dirty="0">
                <a:solidFill>
                  <a:srgbClr val="FF0000"/>
                </a:solidFill>
              </a:rPr>
              <a:t>Nodal Analysis </a:t>
            </a:r>
            <a:r>
              <a:rPr lang="en-US" sz="2000" dirty="0"/>
              <a:t>of circuits with current sources.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The circuit can be analyzed </a:t>
            </a:r>
            <a:r>
              <a:rPr lang="en-US" sz="2000" u="sng" dirty="0"/>
              <a:t>completely </a:t>
            </a:r>
            <a:r>
              <a:rPr lang="en-US" sz="2000" dirty="0"/>
              <a:t>by only KCL equations.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Explaining Nodal Analysis of circuits with voltage sources, solving using the supernode, and external resistor insertion.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000" dirty="0"/>
              <a:t>Illustration through solving examples.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8274" y="1221225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through the resistors,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963797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the resistors,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08" y="4429304"/>
            <a:ext cx="2317914" cy="21670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68274" y="396379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the resistors,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1" y="4399922"/>
            <a:ext cx="2674019" cy="2219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1" y="1738631"/>
            <a:ext cx="4315417" cy="2047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345" y="213023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Solve for the resistor currents: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" name="Picture 35" descr="A diagram of a circuit&#10;&#10;Description automatically generated">
            <a:extLst>
              <a:ext uri="{FF2B5EF4-FFF2-40B4-BE49-F238E27FC236}">
                <a16:creationId xmlns:a16="http://schemas.microsoft.com/office/drawing/2014/main" id="{118DAD3B-2318-9662-17DA-4C90BD330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65" y="794222"/>
            <a:ext cx="3606800" cy="3073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79954" y="3572327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34722" y="3476563"/>
            <a:ext cx="1471613" cy="137074"/>
          </a:xfrm>
          <a:custGeom>
            <a:avLst/>
            <a:gdLst>
              <a:gd name="connsiteX0" fmla="*/ 1471613 w 1471613"/>
              <a:gd name="connsiteY0" fmla="*/ 137074 h 137074"/>
              <a:gd name="connsiteX1" fmla="*/ 642938 w 1471613"/>
              <a:gd name="connsiteY1" fmla="*/ 8486 h 137074"/>
              <a:gd name="connsiteX2" fmla="*/ 0 w 1471613"/>
              <a:gd name="connsiteY2" fmla="*/ 22774 h 13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613" h="137074">
                <a:moveTo>
                  <a:pt x="1471613" y="137074"/>
                </a:moveTo>
                <a:cubicBezTo>
                  <a:pt x="1179910" y="82305"/>
                  <a:pt x="888207" y="27536"/>
                  <a:pt x="642938" y="8486"/>
                </a:cubicBezTo>
                <a:cubicBezTo>
                  <a:pt x="397669" y="-10564"/>
                  <a:pt x="198834" y="6105"/>
                  <a:pt x="0" y="2277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9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7" y="1121209"/>
            <a:ext cx="3065285" cy="285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274" y="1221225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nodes ‘a’ and ‘b’: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963797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53" y="1701565"/>
            <a:ext cx="1824123" cy="1439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6" y="4438558"/>
            <a:ext cx="2816931" cy="19193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859269" y="1929800"/>
            <a:ext cx="649097" cy="649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57475" y="1038558"/>
            <a:ext cx="187958" cy="785813"/>
          </a:xfrm>
          <a:custGeom>
            <a:avLst/>
            <a:gdLst>
              <a:gd name="connsiteX0" fmla="*/ 0 w 187958"/>
              <a:gd name="connsiteY0" fmla="*/ 0 h 785813"/>
              <a:gd name="connsiteX1" fmla="*/ 185738 w 187958"/>
              <a:gd name="connsiteY1" fmla="*/ 385763 h 785813"/>
              <a:gd name="connsiteX2" fmla="*/ 85725 w 187958"/>
              <a:gd name="connsiteY2" fmla="*/ 785813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58" h="785813">
                <a:moveTo>
                  <a:pt x="0" y="0"/>
                </a:moveTo>
                <a:cubicBezTo>
                  <a:pt x="85725" y="127397"/>
                  <a:pt x="171450" y="254794"/>
                  <a:pt x="185738" y="385763"/>
                </a:cubicBezTo>
                <a:cubicBezTo>
                  <a:pt x="200026" y="516732"/>
                  <a:pt x="142875" y="651272"/>
                  <a:pt x="85725" y="78581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73446" y="751877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68" y="178975"/>
            <a:ext cx="381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Solution B – Ground Moved as follows: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053380-A07D-DD43-BED4-D430F04B138A}"/>
                  </a:ext>
                </a:extLst>
              </p14:cNvPr>
              <p14:cNvContentPartPr/>
              <p14:nvPr/>
            </p14:nvContentPartPr>
            <p14:xfrm>
              <a:off x="1618440" y="1732380"/>
              <a:ext cx="451800" cy="8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053380-A07D-DD43-BED4-D430F04B13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5440" y="1669740"/>
                <a:ext cx="57744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CAB00CA-BBEE-BE41-B161-6D92C86360D6}"/>
              </a:ext>
            </a:extLst>
          </p:cNvPr>
          <p:cNvGrpSpPr/>
          <p:nvPr/>
        </p:nvGrpSpPr>
        <p:grpSpPr>
          <a:xfrm>
            <a:off x="1703400" y="2409900"/>
            <a:ext cx="724680" cy="710280"/>
            <a:chOff x="1703400" y="2409900"/>
            <a:chExt cx="7246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7D8AE8-FBA3-714F-80FD-E8FE2D3E3A4D}"/>
                    </a:ext>
                  </a:extLst>
                </p14:cNvPr>
                <p14:cNvContentPartPr/>
                <p14:nvPr/>
              </p14:nvContentPartPr>
              <p14:xfrm>
                <a:off x="1703400" y="2409900"/>
                <a:ext cx="418680" cy="10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7D8AE8-FBA3-714F-80FD-E8FE2D3E3A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0760" y="2347260"/>
                  <a:ext cx="544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DEC4C9-0D7F-4444-88AC-8AD7485FB339}"/>
                    </a:ext>
                  </a:extLst>
                </p14:cNvPr>
                <p14:cNvContentPartPr/>
                <p14:nvPr/>
              </p14:nvContentPartPr>
              <p14:xfrm>
                <a:off x="2234760" y="2677380"/>
                <a:ext cx="193320" cy="442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DEC4C9-0D7F-4444-88AC-8AD7485FB3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2120" y="2614380"/>
                  <a:ext cx="318960" cy="568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DB0B4D-DBAC-13F6-016E-482F81241D3C}"/>
              </a:ext>
            </a:extLst>
          </p:cNvPr>
          <p:cNvSpPr/>
          <p:nvPr/>
        </p:nvSpPr>
        <p:spPr>
          <a:xfrm>
            <a:off x="4430248" y="1640881"/>
            <a:ext cx="2491413" cy="646216"/>
          </a:xfrm>
          <a:prstGeom prst="round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B239623-A712-3F33-5222-B7B3A287F8BB}"/>
              </a:ext>
            </a:extLst>
          </p:cNvPr>
          <p:cNvSpPr/>
          <p:nvPr/>
        </p:nvSpPr>
        <p:spPr>
          <a:xfrm>
            <a:off x="4368274" y="2512500"/>
            <a:ext cx="2628817" cy="646216"/>
          </a:xfrm>
          <a:prstGeom prst="round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ED1297-C2C8-4482-A798-9BFAA80770AC}"/>
              </a:ext>
            </a:extLst>
          </p:cNvPr>
          <p:cNvSpPr txBox="1"/>
          <p:nvPr/>
        </p:nvSpPr>
        <p:spPr>
          <a:xfrm>
            <a:off x="7507595" y="1779323"/>
            <a:ext cx="47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(1)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B0989-F9A3-FB13-3135-0FB32DB9CA7E}"/>
              </a:ext>
            </a:extLst>
          </p:cNvPr>
          <p:cNvSpPr txBox="1"/>
          <p:nvPr/>
        </p:nvSpPr>
        <p:spPr>
          <a:xfrm>
            <a:off x="7509476" y="2789384"/>
            <a:ext cx="47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(2)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B6E9D1-4793-B174-63D6-9B501B482F94}"/>
                  </a:ext>
                </a:extLst>
              </p14:cNvPr>
              <p14:cNvContentPartPr/>
              <p14:nvPr/>
            </p14:nvContentPartPr>
            <p14:xfrm>
              <a:off x="1433429" y="2356637"/>
              <a:ext cx="152280" cy="3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B6E9D1-4793-B174-63D6-9B501B482F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0789" y="2293637"/>
                <a:ext cx="277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F0F26E-BB8C-3E97-3DE1-6AAEC3E40863}"/>
                  </a:ext>
                </a:extLst>
              </p14:cNvPr>
              <p14:cNvContentPartPr/>
              <p14:nvPr/>
            </p14:nvContentPartPr>
            <p14:xfrm>
              <a:off x="1475549" y="2338997"/>
              <a:ext cx="9864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F0F26E-BB8C-3E97-3DE1-6AAEC3E408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2549" y="2276357"/>
                <a:ext cx="2242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FE36DED-1A0E-DBCC-BE80-3521A6078F52}"/>
              </a:ext>
            </a:extLst>
          </p:cNvPr>
          <p:cNvGrpSpPr/>
          <p:nvPr/>
        </p:nvGrpSpPr>
        <p:grpSpPr>
          <a:xfrm>
            <a:off x="1440989" y="1949477"/>
            <a:ext cx="187200" cy="174600"/>
            <a:chOff x="1440989" y="1949477"/>
            <a:chExt cx="18720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41CB58-4085-6D01-E2A1-0C400E691707}"/>
                    </a:ext>
                  </a:extLst>
                </p14:cNvPr>
                <p14:cNvContentPartPr/>
                <p14:nvPr/>
              </p14:nvContentPartPr>
              <p14:xfrm>
                <a:off x="1456109" y="1949477"/>
                <a:ext cx="17208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41CB58-4085-6D01-E2A1-0C400E6917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3109" y="1886477"/>
                  <a:ext cx="297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C1B8A9-3A44-C7CE-563A-E7C6D18BB928}"/>
                    </a:ext>
                  </a:extLst>
                </p14:cNvPr>
                <p14:cNvContentPartPr/>
                <p14:nvPr/>
              </p14:nvContentPartPr>
              <p14:xfrm>
                <a:off x="1440989" y="2098157"/>
                <a:ext cx="7668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C1B8A9-3A44-C7CE-563A-E7C6D18BB9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8349" y="2035157"/>
                  <a:ext cx="202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C7D993-0B07-C015-E9AA-29F74E2B472D}"/>
                    </a:ext>
                  </a:extLst>
                </p14:cNvPr>
                <p14:cNvContentPartPr/>
                <p14:nvPr/>
              </p14:nvContentPartPr>
              <p14:xfrm>
                <a:off x="1449989" y="2123717"/>
                <a:ext cx="2052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C7D993-0B07-C015-E9AA-29F74E2B47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86989" y="2061077"/>
                  <a:ext cx="14616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C9EB8A-5022-A387-BEA4-CC07C8C91C0C}"/>
                  </a:ext>
                </a:extLst>
              </p14:cNvPr>
              <p14:cNvContentPartPr/>
              <p14:nvPr/>
            </p14:nvContentPartPr>
            <p14:xfrm>
              <a:off x="1409669" y="1673357"/>
              <a:ext cx="1760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C9EB8A-5022-A387-BEA4-CC07C8C91C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47029" y="1610717"/>
                <a:ext cx="301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95E155A-D38D-01DC-60A7-678E2512F157}"/>
                  </a:ext>
                </a:extLst>
              </p14:cNvPr>
              <p14:cNvContentPartPr/>
              <p14:nvPr/>
            </p14:nvContentPartPr>
            <p14:xfrm>
              <a:off x="1398869" y="1309757"/>
              <a:ext cx="188280" cy="15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95E155A-D38D-01DC-60A7-678E2512F15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35869" y="1246757"/>
                <a:ext cx="313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EDCC87-AD03-9AA1-0365-28A91D125D87}"/>
                  </a:ext>
                </a:extLst>
              </p14:cNvPr>
              <p14:cNvContentPartPr/>
              <p14:nvPr/>
            </p14:nvContentPartPr>
            <p14:xfrm>
              <a:off x="2497949" y="2414597"/>
              <a:ext cx="360" cy="99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EDCC87-AD03-9AA1-0365-28A91D125D8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34949" y="2351957"/>
                <a:ext cx="1260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38C7A3-9108-6EB8-DEE2-2D3E6B1FFAA1}"/>
                  </a:ext>
                </a:extLst>
              </p14:cNvPr>
              <p14:cNvContentPartPr/>
              <p14:nvPr/>
            </p14:nvContentPartPr>
            <p14:xfrm>
              <a:off x="2725829" y="2407757"/>
              <a:ext cx="137880" cy="15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38C7A3-9108-6EB8-DEE2-2D3E6B1FFA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62829" y="2344757"/>
                <a:ext cx="263520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724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8274" y="1221225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through the resistors,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963797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the resistors,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8274" y="396379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the resistors,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7" y="1121209"/>
            <a:ext cx="3065285" cy="285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27" y="1772134"/>
            <a:ext cx="3083796" cy="2010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3" y="4450562"/>
            <a:ext cx="1306529" cy="2093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27" y="4450562"/>
            <a:ext cx="2452817" cy="207351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59269" y="1929800"/>
            <a:ext cx="649097" cy="649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57475" y="1038558"/>
            <a:ext cx="187958" cy="785813"/>
          </a:xfrm>
          <a:custGeom>
            <a:avLst/>
            <a:gdLst>
              <a:gd name="connsiteX0" fmla="*/ 0 w 187958"/>
              <a:gd name="connsiteY0" fmla="*/ 0 h 785813"/>
              <a:gd name="connsiteX1" fmla="*/ 185738 w 187958"/>
              <a:gd name="connsiteY1" fmla="*/ 385763 h 785813"/>
              <a:gd name="connsiteX2" fmla="*/ 85725 w 187958"/>
              <a:gd name="connsiteY2" fmla="*/ 785813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58" h="785813">
                <a:moveTo>
                  <a:pt x="0" y="0"/>
                </a:moveTo>
                <a:cubicBezTo>
                  <a:pt x="85725" y="127397"/>
                  <a:pt x="171450" y="254794"/>
                  <a:pt x="185738" y="385763"/>
                </a:cubicBezTo>
                <a:cubicBezTo>
                  <a:pt x="200026" y="516732"/>
                  <a:pt x="142875" y="651272"/>
                  <a:pt x="85725" y="78581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73446" y="751877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9861" y="6543675"/>
            <a:ext cx="550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Note: Same answers as Solution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CFBF2B-DB92-9319-00AB-922C6B83D639}"/>
              </a:ext>
            </a:extLst>
          </p:cNvPr>
          <p:cNvSpPr/>
          <p:nvPr/>
        </p:nvSpPr>
        <p:spPr>
          <a:xfrm>
            <a:off x="297386" y="360234"/>
            <a:ext cx="381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Solution B – Ground Moved as follows: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79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6" y="1118974"/>
            <a:ext cx="3065286" cy="2812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274" y="1221225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nodes ‘a’ and ‘b’: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963797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08" y="1738161"/>
            <a:ext cx="2746396" cy="1366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01" y="4410726"/>
            <a:ext cx="3876241" cy="215753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16129" y="1972664"/>
            <a:ext cx="649097" cy="649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4165" y="1185863"/>
            <a:ext cx="235923" cy="828675"/>
          </a:xfrm>
          <a:custGeom>
            <a:avLst/>
            <a:gdLst>
              <a:gd name="connsiteX0" fmla="*/ 78760 w 235923"/>
              <a:gd name="connsiteY0" fmla="*/ 0 h 828675"/>
              <a:gd name="connsiteX1" fmla="*/ 7323 w 235923"/>
              <a:gd name="connsiteY1" fmla="*/ 528637 h 828675"/>
              <a:gd name="connsiteX2" fmla="*/ 235923 w 235923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923" h="828675">
                <a:moveTo>
                  <a:pt x="78760" y="0"/>
                </a:moveTo>
                <a:cubicBezTo>
                  <a:pt x="29944" y="195262"/>
                  <a:pt x="-18871" y="390525"/>
                  <a:pt x="7323" y="528637"/>
                </a:cubicBezTo>
                <a:cubicBezTo>
                  <a:pt x="33517" y="666749"/>
                  <a:pt x="134720" y="747712"/>
                  <a:pt x="235923" y="82867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3533" y="814162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32B3E5-EFCF-5042-942C-9F73AC6BB295}"/>
                  </a:ext>
                </a:extLst>
              </p14:cNvPr>
              <p14:cNvContentPartPr/>
              <p14:nvPr/>
            </p14:nvContentPartPr>
            <p14:xfrm>
              <a:off x="1653720" y="1754340"/>
              <a:ext cx="518040" cy="6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32B3E5-EFCF-5042-942C-9F73AC6BB2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0720" y="1691340"/>
                <a:ext cx="64368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D4E27-C73A-8048-8BB3-2E78CF17D412}"/>
              </a:ext>
            </a:extLst>
          </p:cNvPr>
          <p:cNvGrpSpPr/>
          <p:nvPr/>
        </p:nvGrpSpPr>
        <p:grpSpPr>
          <a:xfrm>
            <a:off x="1680360" y="2411340"/>
            <a:ext cx="744480" cy="660240"/>
            <a:chOff x="1680360" y="2411340"/>
            <a:chExt cx="74448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B53BA0-C345-284F-9753-B419B7DC04D0}"/>
                    </a:ext>
                  </a:extLst>
                </p14:cNvPr>
                <p14:cNvContentPartPr/>
                <p14:nvPr/>
              </p14:nvContentPartPr>
              <p14:xfrm>
                <a:off x="1680360" y="2411340"/>
                <a:ext cx="469440" cy="10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B53BA0-C345-284F-9753-B419B7DC04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7360" y="2348340"/>
                  <a:ext cx="595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E36C05-5F80-2348-A97A-9259B5760FCF}"/>
                    </a:ext>
                  </a:extLst>
                </p14:cNvPr>
                <p14:cNvContentPartPr/>
                <p14:nvPr/>
              </p14:nvContentPartPr>
              <p14:xfrm>
                <a:off x="2245920" y="2627340"/>
                <a:ext cx="178920" cy="44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E36C05-5F80-2348-A97A-9259B5760F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3280" y="2564340"/>
                  <a:ext cx="304560" cy="56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4E2B8-FA70-3EC6-C13E-D5C22A2E00B5}"/>
              </a:ext>
            </a:extLst>
          </p:cNvPr>
          <p:cNvSpPr/>
          <p:nvPr/>
        </p:nvSpPr>
        <p:spPr>
          <a:xfrm>
            <a:off x="31168" y="178975"/>
            <a:ext cx="381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Solution C – Ground Moved as follows: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9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8274" y="1221225"/>
            <a:ext cx="378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through the resistors,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1778" y="3963797"/>
            <a:ext cx="344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the resistors,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8274" y="396379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the resistors,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6" y="1118974"/>
            <a:ext cx="3065286" cy="2812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99" y="1761874"/>
            <a:ext cx="3077051" cy="2030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" y="4425145"/>
            <a:ext cx="2667569" cy="2033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99" y="4425145"/>
            <a:ext cx="2390364" cy="200035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16129" y="1972664"/>
            <a:ext cx="649097" cy="649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4165" y="1185863"/>
            <a:ext cx="235923" cy="828675"/>
          </a:xfrm>
          <a:custGeom>
            <a:avLst/>
            <a:gdLst>
              <a:gd name="connsiteX0" fmla="*/ 78760 w 235923"/>
              <a:gd name="connsiteY0" fmla="*/ 0 h 828675"/>
              <a:gd name="connsiteX1" fmla="*/ 7323 w 235923"/>
              <a:gd name="connsiteY1" fmla="*/ 528637 h 828675"/>
              <a:gd name="connsiteX2" fmla="*/ 235923 w 235923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923" h="828675">
                <a:moveTo>
                  <a:pt x="78760" y="0"/>
                </a:moveTo>
                <a:cubicBezTo>
                  <a:pt x="29944" y="195262"/>
                  <a:pt x="-18871" y="390525"/>
                  <a:pt x="7323" y="528637"/>
                </a:cubicBezTo>
                <a:cubicBezTo>
                  <a:pt x="33517" y="666749"/>
                  <a:pt x="134720" y="747712"/>
                  <a:pt x="235923" y="82867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3533" y="814162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3120" y="6522897"/>
            <a:ext cx="555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Note: Same answers as Solution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CB0AC1-70FB-834A-B5D3-383EA622E5CA}"/>
                  </a:ext>
                </a:extLst>
              </p14:cNvPr>
              <p14:cNvContentPartPr/>
              <p14:nvPr/>
            </p14:nvContentPartPr>
            <p14:xfrm>
              <a:off x="1608000" y="1730580"/>
              <a:ext cx="568800" cy="11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CB0AC1-70FB-834A-B5D3-383EA622E5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000" y="1667940"/>
                <a:ext cx="69444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9E4B55-919B-0641-A358-3A279F6E02BC}"/>
              </a:ext>
            </a:extLst>
          </p:cNvPr>
          <p:cNvGrpSpPr/>
          <p:nvPr/>
        </p:nvGrpSpPr>
        <p:grpSpPr>
          <a:xfrm>
            <a:off x="1613760" y="2389020"/>
            <a:ext cx="843120" cy="705600"/>
            <a:chOff x="1613760" y="2389020"/>
            <a:chExt cx="84312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0D867B-841C-E544-9F4C-00A3DCE114C0}"/>
                    </a:ext>
                  </a:extLst>
                </p14:cNvPr>
                <p14:cNvContentPartPr/>
                <p14:nvPr/>
              </p14:nvContentPartPr>
              <p14:xfrm>
                <a:off x="1669200" y="2390460"/>
                <a:ext cx="454320" cy="16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0D867B-841C-E544-9F4C-00A3DCE114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06560" y="2327460"/>
                  <a:ext cx="579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2EA613-14FB-B741-96E6-979C2836FC76}"/>
                    </a:ext>
                  </a:extLst>
                </p14:cNvPr>
                <p14:cNvContentPartPr/>
                <p14:nvPr/>
              </p14:nvContentPartPr>
              <p14:xfrm>
                <a:off x="1613760" y="238902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2EA613-14FB-B741-96E6-979C2836FC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50760" y="23263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0250E4-D2A1-6D4A-AC9A-46043F90E06F}"/>
                    </a:ext>
                  </a:extLst>
                </p14:cNvPr>
                <p14:cNvContentPartPr/>
                <p14:nvPr/>
              </p14:nvContentPartPr>
              <p14:xfrm>
                <a:off x="2209560" y="2631660"/>
                <a:ext cx="187920" cy="46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0250E4-D2A1-6D4A-AC9A-46043F90E0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6920" y="2569020"/>
                  <a:ext cx="3135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98CA06-94AA-4C45-88AA-2246FF4151C9}"/>
                    </a:ext>
                  </a:extLst>
                </p14:cNvPr>
                <p14:cNvContentPartPr/>
                <p14:nvPr/>
              </p14:nvContentPartPr>
              <p14:xfrm>
                <a:off x="2433120" y="2590620"/>
                <a:ext cx="23760" cy="33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98CA06-94AA-4C45-88AA-2246FF4151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70120" y="2527620"/>
                  <a:ext cx="149400" cy="463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72D0DBE-7259-A500-C8D8-3D0BC67C4CEA}"/>
              </a:ext>
            </a:extLst>
          </p:cNvPr>
          <p:cNvSpPr/>
          <p:nvPr/>
        </p:nvSpPr>
        <p:spPr>
          <a:xfrm>
            <a:off x="31168" y="178975"/>
            <a:ext cx="381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Solution C – Ground Moved as follows: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59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040" y="388297"/>
            <a:ext cx="20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 A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55040" y="3076251"/>
            <a:ext cx="8769698" cy="369332"/>
          </a:xfrm>
          <a:prstGeom prst="rect">
            <a:avLst/>
          </a:prstGeom>
          <a:solidFill>
            <a:schemeClr val="tx2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Solving for v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and v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0" y="1410452"/>
            <a:ext cx="2746396" cy="1366156"/>
          </a:xfrm>
          <a:prstGeom prst="rect">
            <a:avLst/>
          </a:prstGeom>
        </p:spPr>
      </p:pic>
      <p:pic>
        <p:nvPicPr>
          <p:cNvPr id="8" name="Picture 7" descr="Screen Shot 2016-02-14 at 3.3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0" y="4104938"/>
            <a:ext cx="1532039" cy="590666"/>
          </a:xfrm>
          <a:prstGeom prst="rect">
            <a:avLst/>
          </a:prstGeom>
        </p:spPr>
      </p:pic>
      <p:pic>
        <p:nvPicPr>
          <p:cNvPr id="12" name="Picture 11" descr="Screen Shot 2016-02-14 at 3.37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3548"/>
            <a:ext cx="2963223" cy="519579"/>
          </a:xfrm>
          <a:prstGeom prst="rect">
            <a:avLst/>
          </a:prstGeom>
        </p:spPr>
      </p:pic>
      <p:pic>
        <p:nvPicPr>
          <p:cNvPr id="16" name="Picture 15" descr="Screen Shot 2016-02-14 at 3.39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89" y="4940402"/>
            <a:ext cx="1945525" cy="386135"/>
          </a:xfrm>
          <a:prstGeom prst="rect">
            <a:avLst/>
          </a:prstGeom>
        </p:spPr>
      </p:pic>
      <p:pic>
        <p:nvPicPr>
          <p:cNvPr id="17" name="Picture 16" descr="Screen Shot 2016-02-14 at 3.38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9" y="4198021"/>
            <a:ext cx="1399100" cy="597674"/>
          </a:xfrm>
          <a:prstGeom prst="rect">
            <a:avLst/>
          </a:prstGeom>
        </p:spPr>
      </p:pic>
      <p:pic>
        <p:nvPicPr>
          <p:cNvPr id="18" name="Picture 17" descr="Screen Shot 2016-02-14 at 3.38.4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39" y="1200438"/>
            <a:ext cx="2302726" cy="1707982"/>
          </a:xfrm>
          <a:prstGeom prst="rect">
            <a:avLst/>
          </a:prstGeom>
        </p:spPr>
      </p:pic>
      <p:pic>
        <p:nvPicPr>
          <p:cNvPr id="19" name="Picture 18" descr="Screen Shot 2016-02-14 at 3.40.5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98" y="4097930"/>
            <a:ext cx="1963338" cy="464062"/>
          </a:xfrm>
          <a:prstGeom prst="rect">
            <a:avLst/>
          </a:prstGeom>
        </p:spPr>
      </p:pic>
      <p:pic>
        <p:nvPicPr>
          <p:cNvPr id="20" name="Picture 19" descr="Screen Shot 2016-02-14 at 3.40.40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35" y="4940402"/>
            <a:ext cx="3225603" cy="455023"/>
          </a:xfrm>
          <a:prstGeom prst="rect">
            <a:avLst/>
          </a:prstGeom>
        </p:spPr>
      </p:pic>
      <p:pic>
        <p:nvPicPr>
          <p:cNvPr id="21" name="Picture 20" descr="Screen Shot 2016-02-14 at 3.40.29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410452"/>
            <a:ext cx="3009900" cy="13335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3222675" y="177509"/>
            <a:ext cx="27311" cy="6444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99165" y="177509"/>
            <a:ext cx="99970" cy="6444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486" y="880520"/>
            <a:ext cx="8712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A3B09F-A0CE-8241-B566-58A4B318743C}"/>
              </a:ext>
            </a:extLst>
          </p:cNvPr>
          <p:cNvSpPr/>
          <p:nvPr/>
        </p:nvSpPr>
        <p:spPr>
          <a:xfrm>
            <a:off x="4354497" y="4745115"/>
            <a:ext cx="621437" cy="8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ECAFBF-A139-AE4B-BD1B-82855EAB187E}"/>
              </a:ext>
            </a:extLst>
          </p:cNvPr>
          <p:cNvSpPr/>
          <p:nvPr/>
        </p:nvSpPr>
        <p:spPr>
          <a:xfrm>
            <a:off x="4298819" y="5282149"/>
            <a:ext cx="901210" cy="98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6D43DD-9192-E940-8B7D-185ACC7C435F}"/>
              </a:ext>
            </a:extLst>
          </p:cNvPr>
          <p:cNvSpPr/>
          <p:nvPr/>
        </p:nvSpPr>
        <p:spPr>
          <a:xfrm>
            <a:off x="6094341" y="5336597"/>
            <a:ext cx="621437" cy="8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22F56-DCB5-860D-4C24-B3BB8C0E545D}"/>
              </a:ext>
            </a:extLst>
          </p:cNvPr>
          <p:cNvSpPr txBox="1"/>
          <p:nvPr/>
        </p:nvSpPr>
        <p:spPr>
          <a:xfrm>
            <a:off x="3849122" y="377566"/>
            <a:ext cx="20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C8A4A-3A31-7956-30FE-8F465B6670E3}"/>
              </a:ext>
            </a:extLst>
          </p:cNvPr>
          <p:cNvSpPr txBox="1"/>
          <p:nvPr/>
        </p:nvSpPr>
        <p:spPr>
          <a:xfrm>
            <a:off x="6882323" y="377566"/>
            <a:ext cx="20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 C</a:t>
            </a:r>
          </a:p>
        </p:txBody>
      </p:sp>
    </p:spTree>
    <p:extLst>
      <p:ext uri="{BB962C8B-B14F-4D97-AF65-F5344CB8AC3E}">
        <p14:creationId xmlns:p14="http://schemas.microsoft.com/office/powerpoint/2010/main" val="3236526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the nodal analysis method to find: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and current in each resistance, and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power dissipated in all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4591050" y="2679382"/>
          <a:ext cx="3728643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g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US" sz="1600" baseline="30000" dirty="0">
                          <a:latin typeface="Calibri" panose="020F0502020204030204" pitchFamily="34" charset="0"/>
                        </a:rPr>
                        <a:t>-1</a:t>
                      </a:r>
                      <a:endParaRPr lang="en-U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7" y="2433637"/>
            <a:ext cx="3694061" cy="28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8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5384" y="851893"/>
            <a:ext cx="28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nodes ‘a’, ‘b’, and ‘c’: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7" y="478270"/>
            <a:ext cx="3544997" cy="288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57" y="1445557"/>
            <a:ext cx="2798411" cy="2181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8C9D1-A6B6-8A4B-83FE-AC2E65AC0CDA}"/>
              </a:ext>
            </a:extLst>
          </p:cNvPr>
          <p:cNvSpPr txBox="1"/>
          <p:nvPr/>
        </p:nvSpPr>
        <p:spPr>
          <a:xfrm>
            <a:off x="108813" y="10893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C90569-143A-E04D-A6A7-FB916263C01B}"/>
                  </a:ext>
                </a:extLst>
              </p14:cNvPr>
              <p14:cNvContentPartPr/>
              <p14:nvPr/>
            </p14:nvContentPartPr>
            <p14:xfrm>
              <a:off x="1310081" y="1429452"/>
              <a:ext cx="144720" cy="14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C90569-143A-E04D-A6A7-FB916263C0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7441" y="1366452"/>
                <a:ext cx="270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C2B6C4-1A47-F145-A767-3B3A344CC5F0}"/>
                  </a:ext>
                </a:extLst>
              </p14:cNvPr>
              <p14:cNvContentPartPr/>
              <p14:nvPr/>
            </p14:nvContentPartPr>
            <p14:xfrm>
              <a:off x="1526441" y="1931652"/>
              <a:ext cx="565920" cy="9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C2B6C4-1A47-F145-A767-3B3A344CC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3801" y="1868652"/>
                <a:ext cx="691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A1FC7B-4401-8C46-9BED-EE5D41C96083}"/>
                  </a:ext>
                </a:extLst>
              </p14:cNvPr>
              <p14:cNvContentPartPr/>
              <p14:nvPr/>
            </p14:nvContentPartPr>
            <p14:xfrm>
              <a:off x="1558121" y="774972"/>
              <a:ext cx="2300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A1FC7B-4401-8C46-9BED-EE5D41C960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5481" y="711972"/>
                <a:ext cx="3556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2E53D0-AB60-AC45-89DB-900645670395}"/>
                  </a:ext>
                </a:extLst>
              </p14:cNvPr>
              <p14:cNvContentPartPr/>
              <p14:nvPr/>
            </p14:nvContentPartPr>
            <p14:xfrm>
              <a:off x="2072921" y="1262052"/>
              <a:ext cx="714240" cy="82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2E53D0-AB60-AC45-89DB-9006456703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09921" y="1199412"/>
                <a:ext cx="83988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EB0FB-C900-EB43-813D-773CF7C9FCB6}"/>
              </a:ext>
            </a:extLst>
          </p:cNvPr>
          <p:cNvGrpSpPr/>
          <p:nvPr/>
        </p:nvGrpSpPr>
        <p:grpSpPr>
          <a:xfrm>
            <a:off x="1234121" y="1682532"/>
            <a:ext cx="254880" cy="118080"/>
            <a:chOff x="1234121" y="1682532"/>
            <a:chExt cx="25488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B4C642-60F4-6F4D-9499-CFC9B234BB63}"/>
                    </a:ext>
                  </a:extLst>
                </p14:cNvPr>
                <p14:cNvContentPartPr/>
                <p14:nvPr/>
              </p14:nvContentPartPr>
              <p14:xfrm>
                <a:off x="1234121" y="1770732"/>
                <a:ext cx="152280" cy="2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B4C642-60F4-6F4D-9499-CFC9B234BB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6121" y="1752732"/>
                  <a:ext cx="187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737E74-DBCC-3E42-9B50-A4B6F8687E17}"/>
                    </a:ext>
                  </a:extLst>
                </p14:cNvPr>
                <p14:cNvContentPartPr/>
                <p14:nvPr/>
              </p14:nvContentPartPr>
              <p14:xfrm>
                <a:off x="1271201" y="1682532"/>
                <a:ext cx="217800" cy="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737E74-DBCC-3E42-9B50-A4B6F8687E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53561" y="1664892"/>
                  <a:ext cx="2534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A1162E-0ACF-5C40-8551-5681AE641983}"/>
              </a:ext>
            </a:extLst>
          </p:cNvPr>
          <p:cNvGrpSpPr/>
          <p:nvPr/>
        </p:nvGrpSpPr>
        <p:grpSpPr>
          <a:xfrm>
            <a:off x="1495841" y="1022292"/>
            <a:ext cx="300960" cy="124920"/>
            <a:chOff x="1495841" y="1022292"/>
            <a:chExt cx="30096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D62AA7-6B6A-604C-877E-68A432815488}"/>
                    </a:ext>
                  </a:extLst>
                </p14:cNvPr>
                <p14:cNvContentPartPr/>
                <p14:nvPr/>
              </p14:nvContentPartPr>
              <p14:xfrm>
                <a:off x="1521761" y="1136052"/>
                <a:ext cx="17604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D62AA7-6B6A-604C-877E-68A4328154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4121" y="1118052"/>
                  <a:ext cx="21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A2BB1B-191A-D747-932F-267851E62DA9}"/>
                    </a:ext>
                  </a:extLst>
                </p14:cNvPr>
                <p14:cNvContentPartPr/>
                <p14:nvPr/>
              </p14:nvContentPartPr>
              <p14:xfrm>
                <a:off x="1495841" y="1022292"/>
                <a:ext cx="3009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A2BB1B-191A-D747-932F-267851E62D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77841" y="1004292"/>
                  <a:ext cx="336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25B104-2068-A146-A7E4-65BD78A02DB7}"/>
              </a:ext>
            </a:extLst>
          </p:cNvPr>
          <p:cNvGrpSpPr/>
          <p:nvPr/>
        </p:nvGrpSpPr>
        <p:grpSpPr>
          <a:xfrm>
            <a:off x="2098121" y="1818972"/>
            <a:ext cx="686880" cy="872640"/>
            <a:chOff x="2098121" y="1818972"/>
            <a:chExt cx="68688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DCB011-1FB9-2B4C-B9E2-4BE9AA59CD35}"/>
                    </a:ext>
                  </a:extLst>
                </p14:cNvPr>
                <p14:cNvContentPartPr/>
                <p14:nvPr/>
              </p14:nvContentPartPr>
              <p14:xfrm>
                <a:off x="2098121" y="2153412"/>
                <a:ext cx="188280" cy="53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DCB011-1FB9-2B4C-B9E2-4BE9AA59CD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5121" y="2090412"/>
                  <a:ext cx="31392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37E6B5-9491-F04D-99B1-C9FA1C0BA728}"/>
                    </a:ext>
                  </a:extLst>
                </p14:cNvPr>
                <p14:cNvContentPartPr/>
                <p14:nvPr/>
              </p14:nvContentPartPr>
              <p14:xfrm>
                <a:off x="2625881" y="1860732"/>
                <a:ext cx="159120" cy="15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37E6B5-9491-F04D-99B1-C9FA1C0BA7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3241" y="1797732"/>
                  <a:ext cx="284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0E3D87-5BA6-8D43-A291-1730E17EA7D2}"/>
                    </a:ext>
                  </a:extLst>
                </p14:cNvPr>
                <p14:cNvContentPartPr/>
                <p14:nvPr/>
              </p14:nvContentPartPr>
              <p14:xfrm>
                <a:off x="2398001" y="1818972"/>
                <a:ext cx="8640" cy="21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0E3D87-5BA6-8D43-A291-1730E17EA7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80361" y="1800972"/>
                  <a:ext cx="44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B577A4-D344-EC4F-8860-CDF5DD5452E0}"/>
                    </a:ext>
                  </a:extLst>
                </p14:cNvPr>
                <p14:cNvContentPartPr/>
                <p14:nvPr/>
              </p14:nvContentPartPr>
              <p14:xfrm>
                <a:off x="2507081" y="1847052"/>
                <a:ext cx="360" cy="268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B577A4-D344-EC4F-8860-CDF5DD5452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89081" y="1829052"/>
                  <a:ext cx="3600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69D95CD-7B73-9245-967C-36CBDC5337A5}"/>
                  </a:ext>
                </a:extLst>
              </p14:cNvPr>
              <p14:cNvContentPartPr/>
              <p14:nvPr/>
            </p14:nvContentPartPr>
            <p14:xfrm>
              <a:off x="5131481" y="1485972"/>
              <a:ext cx="70920" cy="243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69D95CD-7B73-9245-967C-36CBDC5337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22481" y="1477332"/>
                <a:ext cx="885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A677139-2779-A64C-902C-1BB1F42B2BB3}"/>
                  </a:ext>
                </a:extLst>
              </p14:cNvPr>
              <p14:cNvContentPartPr/>
              <p14:nvPr/>
            </p14:nvContentPartPr>
            <p14:xfrm>
              <a:off x="5869481" y="1511532"/>
              <a:ext cx="69840" cy="18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A677139-2779-A64C-902C-1BB1F42B2BB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0481" y="1502892"/>
                <a:ext cx="874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8F4F45-FC6A-B540-883E-E57953D22FF6}"/>
                  </a:ext>
                </a:extLst>
              </p14:cNvPr>
              <p14:cNvContentPartPr/>
              <p14:nvPr/>
            </p14:nvContentPartPr>
            <p14:xfrm>
              <a:off x="6170441" y="1488852"/>
              <a:ext cx="34920" cy="24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8F4F45-FC6A-B540-883E-E57953D22F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1801" y="1479852"/>
                <a:ext cx="525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BEB7AB-C6F8-9C45-A30B-1B806B3378E5}"/>
                  </a:ext>
                </a:extLst>
              </p14:cNvPr>
              <p14:cNvContentPartPr/>
              <p14:nvPr/>
            </p14:nvContentPartPr>
            <p14:xfrm>
              <a:off x="6885401" y="1519812"/>
              <a:ext cx="24480" cy="174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BEB7AB-C6F8-9C45-A30B-1B806B3378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76761" y="1511172"/>
                <a:ext cx="42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985E03D-D6FE-2E48-B304-D52E75FF78E1}"/>
                  </a:ext>
                </a:extLst>
              </p14:cNvPr>
              <p14:cNvContentPartPr/>
              <p14:nvPr/>
            </p14:nvContentPartPr>
            <p14:xfrm>
              <a:off x="4654841" y="2306052"/>
              <a:ext cx="49680" cy="17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985E03D-D6FE-2E48-B304-D52E75FF78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45841" y="2297052"/>
                <a:ext cx="67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420E85E-688B-A74C-90FB-F08264CFFF98}"/>
                  </a:ext>
                </a:extLst>
              </p14:cNvPr>
              <p14:cNvContentPartPr/>
              <p14:nvPr/>
            </p14:nvContentPartPr>
            <p14:xfrm>
              <a:off x="5461601" y="2308932"/>
              <a:ext cx="59400" cy="138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420E85E-688B-A74C-90FB-F08264CFFF9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52961" y="2299932"/>
                <a:ext cx="770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DCEFE8-1CFB-A343-BC7A-FC64FAE25774}"/>
                  </a:ext>
                </a:extLst>
              </p14:cNvPr>
              <p14:cNvContentPartPr/>
              <p14:nvPr/>
            </p14:nvContentPartPr>
            <p14:xfrm>
              <a:off x="4650881" y="3094452"/>
              <a:ext cx="45720" cy="168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DCEFE8-1CFB-A343-BC7A-FC64FAE257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41881" y="3085452"/>
                <a:ext cx="63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FB0AE0B-298A-A84C-841F-81005D3FCC3B}"/>
                  </a:ext>
                </a:extLst>
              </p14:cNvPr>
              <p14:cNvContentPartPr/>
              <p14:nvPr/>
            </p14:nvContentPartPr>
            <p14:xfrm>
              <a:off x="5402201" y="3076812"/>
              <a:ext cx="42840" cy="18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FB0AE0B-298A-A84C-841F-81005D3FCC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93201" y="3067812"/>
                <a:ext cx="60480" cy="203760"/>
              </a:xfrm>
              <a:prstGeom prst="rect">
                <a:avLst/>
              </a:prstGeom>
            </p:spPr>
          </p:pic>
        </mc:Fallback>
      </mc:AlternateContent>
      <p:sp>
        <p:nvSpPr>
          <p:cNvPr id="162" name="TextBox 161">
            <a:extLst>
              <a:ext uri="{FF2B5EF4-FFF2-40B4-BE49-F238E27FC236}">
                <a16:creationId xmlns:a16="http://schemas.microsoft.com/office/drawing/2014/main" id="{CC0C60F3-7494-F349-BE41-1F960F0D438D}"/>
              </a:ext>
            </a:extLst>
          </p:cNvPr>
          <p:cNvSpPr txBox="1"/>
          <p:nvPr/>
        </p:nvSpPr>
        <p:spPr>
          <a:xfrm>
            <a:off x="7911548" y="15792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97387C-CB5D-0E42-8E6C-2A671D9571A8}"/>
              </a:ext>
            </a:extLst>
          </p:cNvPr>
          <p:cNvSpPr txBox="1"/>
          <p:nvPr/>
        </p:nvSpPr>
        <p:spPr>
          <a:xfrm>
            <a:off x="7936855" y="23560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B85CB8-18EA-9F4B-A309-38A6A022F86B}"/>
              </a:ext>
            </a:extLst>
          </p:cNvPr>
          <p:cNvSpPr txBox="1"/>
          <p:nvPr/>
        </p:nvSpPr>
        <p:spPr>
          <a:xfrm>
            <a:off x="7911548" y="30890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9D54E8B-2494-2C4C-97BD-97668FB1E2F5}"/>
                  </a:ext>
                </a:extLst>
              </p:cNvPr>
              <p:cNvSpPr txBox="1"/>
              <p:nvPr/>
            </p:nvSpPr>
            <p:spPr>
              <a:xfrm>
                <a:off x="4405407" y="4056086"/>
                <a:ext cx="3218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knowns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!!!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9D54E8B-2494-2C4C-97BD-97668FB1E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07" y="4056086"/>
                <a:ext cx="3218510" cy="369332"/>
              </a:xfrm>
              <a:prstGeom prst="rect">
                <a:avLst/>
              </a:prstGeom>
              <a:blipFill>
                <a:blip r:embed="rId45"/>
                <a:stretch>
                  <a:fillRect l="-1575" t="-3333" r="-3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A22798FF-1416-5B43-8737-EFEDB2F3E8F3}"/>
              </a:ext>
            </a:extLst>
          </p:cNvPr>
          <p:cNvSpPr txBox="1"/>
          <p:nvPr/>
        </p:nvSpPr>
        <p:spPr>
          <a:xfrm>
            <a:off x="4403554" y="4654973"/>
            <a:ext cx="397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we only have 3 equations (1)-(3)?</a:t>
            </a:r>
          </a:p>
        </p:txBody>
      </p:sp>
    </p:spTree>
    <p:extLst>
      <p:ext uri="{BB962C8B-B14F-4D97-AF65-F5344CB8AC3E}">
        <p14:creationId xmlns:p14="http://schemas.microsoft.com/office/powerpoint/2010/main" val="751406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5384" y="851893"/>
            <a:ext cx="28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nodes ‘a’, ‘b’, and ‘c’: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7" y="478270"/>
            <a:ext cx="3544997" cy="288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57" y="1445557"/>
            <a:ext cx="2798411" cy="2181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8C9D1-A6B6-8A4B-83FE-AC2E65AC0CDA}"/>
              </a:ext>
            </a:extLst>
          </p:cNvPr>
          <p:cNvSpPr txBox="1"/>
          <p:nvPr/>
        </p:nvSpPr>
        <p:spPr>
          <a:xfrm>
            <a:off x="108813" y="10893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C90569-143A-E04D-A6A7-FB916263C01B}"/>
                  </a:ext>
                </a:extLst>
              </p14:cNvPr>
              <p14:cNvContentPartPr/>
              <p14:nvPr/>
            </p14:nvContentPartPr>
            <p14:xfrm>
              <a:off x="1310081" y="1429452"/>
              <a:ext cx="144720" cy="14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C90569-143A-E04D-A6A7-FB916263C0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6924" y="1366452"/>
                <a:ext cx="270673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C2B6C4-1A47-F145-A767-3B3A344CC5F0}"/>
                  </a:ext>
                </a:extLst>
              </p14:cNvPr>
              <p14:cNvContentPartPr/>
              <p14:nvPr/>
            </p14:nvContentPartPr>
            <p14:xfrm>
              <a:off x="1526441" y="1931652"/>
              <a:ext cx="565920" cy="9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C2B6C4-1A47-F145-A767-3B3A344CC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3441" y="1868652"/>
                <a:ext cx="691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A1FC7B-4401-8C46-9BED-EE5D41C96083}"/>
                  </a:ext>
                </a:extLst>
              </p14:cNvPr>
              <p14:cNvContentPartPr/>
              <p14:nvPr/>
            </p14:nvContentPartPr>
            <p14:xfrm>
              <a:off x="1558121" y="774972"/>
              <a:ext cx="230040" cy="13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A1FC7B-4401-8C46-9BED-EE5D41C960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5022" y="711972"/>
                <a:ext cx="355877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2E53D0-AB60-AC45-89DB-900645670395}"/>
                  </a:ext>
                </a:extLst>
              </p14:cNvPr>
              <p14:cNvContentPartPr/>
              <p14:nvPr/>
            </p14:nvContentPartPr>
            <p14:xfrm>
              <a:off x="2072921" y="1262052"/>
              <a:ext cx="714240" cy="82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2E53D0-AB60-AC45-89DB-9006456703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09953" y="1199052"/>
                <a:ext cx="839817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EB0FB-C900-EB43-813D-773CF7C9FCB6}"/>
              </a:ext>
            </a:extLst>
          </p:cNvPr>
          <p:cNvGrpSpPr/>
          <p:nvPr/>
        </p:nvGrpSpPr>
        <p:grpSpPr>
          <a:xfrm>
            <a:off x="1234121" y="1682532"/>
            <a:ext cx="254880" cy="118080"/>
            <a:chOff x="1234121" y="1682532"/>
            <a:chExt cx="25488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B4C642-60F4-6F4D-9499-CFC9B234BB63}"/>
                    </a:ext>
                  </a:extLst>
                </p14:cNvPr>
                <p14:cNvContentPartPr/>
                <p14:nvPr/>
              </p14:nvContentPartPr>
              <p14:xfrm>
                <a:off x="1234121" y="1770732"/>
                <a:ext cx="152280" cy="2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B4C642-60F4-6F4D-9499-CFC9B234BB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16121" y="1752732"/>
                  <a:ext cx="187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737E74-DBCC-3E42-9B50-A4B6F8687E17}"/>
                    </a:ext>
                  </a:extLst>
                </p14:cNvPr>
                <p14:cNvContentPartPr/>
                <p14:nvPr/>
              </p14:nvContentPartPr>
              <p14:xfrm>
                <a:off x="1271201" y="1682532"/>
                <a:ext cx="217800" cy="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737E74-DBCC-3E42-9B50-A4B6F8687E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53201" y="1664532"/>
                  <a:ext cx="2534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A1162E-0ACF-5C40-8551-5681AE641983}"/>
              </a:ext>
            </a:extLst>
          </p:cNvPr>
          <p:cNvGrpSpPr/>
          <p:nvPr/>
        </p:nvGrpSpPr>
        <p:grpSpPr>
          <a:xfrm>
            <a:off x="1495841" y="1022292"/>
            <a:ext cx="300960" cy="124920"/>
            <a:chOff x="1495841" y="1022292"/>
            <a:chExt cx="30096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D62AA7-6B6A-604C-877E-68A432815488}"/>
                    </a:ext>
                  </a:extLst>
                </p14:cNvPr>
                <p14:cNvContentPartPr/>
                <p14:nvPr/>
              </p14:nvContentPartPr>
              <p14:xfrm>
                <a:off x="1521761" y="1136052"/>
                <a:ext cx="17604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D62AA7-6B6A-604C-877E-68A4328154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3761" y="1118052"/>
                  <a:ext cx="21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A2BB1B-191A-D747-932F-267851E62DA9}"/>
                    </a:ext>
                  </a:extLst>
                </p14:cNvPr>
                <p14:cNvContentPartPr/>
                <p14:nvPr/>
              </p14:nvContentPartPr>
              <p14:xfrm>
                <a:off x="1495841" y="1022292"/>
                <a:ext cx="3009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A2BB1B-191A-D747-932F-267851E62D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77863" y="1004292"/>
                  <a:ext cx="336557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25B104-2068-A146-A7E4-65BD78A02DB7}"/>
              </a:ext>
            </a:extLst>
          </p:cNvPr>
          <p:cNvGrpSpPr/>
          <p:nvPr/>
        </p:nvGrpSpPr>
        <p:grpSpPr>
          <a:xfrm>
            <a:off x="2098121" y="1818972"/>
            <a:ext cx="686880" cy="872640"/>
            <a:chOff x="2098121" y="1818972"/>
            <a:chExt cx="68688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DCB011-1FB9-2B4C-B9E2-4BE9AA59CD35}"/>
                    </a:ext>
                  </a:extLst>
                </p14:cNvPr>
                <p14:cNvContentPartPr/>
                <p14:nvPr/>
              </p14:nvContentPartPr>
              <p14:xfrm>
                <a:off x="2098121" y="2153412"/>
                <a:ext cx="188280" cy="53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DCB011-1FB9-2B4C-B9E2-4BE9AA59CD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5121" y="2090412"/>
                  <a:ext cx="31392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37E6B5-9491-F04D-99B1-C9FA1C0BA728}"/>
                    </a:ext>
                  </a:extLst>
                </p14:cNvPr>
                <p14:cNvContentPartPr/>
                <p14:nvPr/>
              </p14:nvContentPartPr>
              <p14:xfrm>
                <a:off x="2625881" y="1860732"/>
                <a:ext cx="159120" cy="15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37E6B5-9491-F04D-99B1-C9FA1C0BA7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2881" y="1797876"/>
                  <a:ext cx="284760" cy="282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0E3D87-5BA6-8D43-A291-1730E17EA7D2}"/>
                    </a:ext>
                  </a:extLst>
                </p14:cNvPr>
                <p14:cNvContentPartPr/>
                <p14:nvPr/>
              </p14:nvContentPartPr>
              <p14:xfrm>
                <a:off x="2398001" y="1818972"/>
                <a:ext cx="8640" cy="21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0E3D87-5BA6-8D43-A291-1730E17EA7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79218" y="1800972"/>
                  <a:ext cx="4583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B577A4-D344-EC4F-8860-CDF5DD5452E0}"/>
                    </a:ext>
                  </a:extLst>
                </p14:cNvPr>
                <p14:cNvContentPartPr/>
                <p14:nvPr/>
              </p14:nvContentPartPr>
              <p14:xfrm>
                <a:off x="2507081" y="1847052"/>
                <a:ext cx="360" cy="268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B577A4-D344-EC4F-8860-CDF5DD5452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89081" y="1829052"/>
                  <a:ext cx="3600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69D95CD-7B73-9245-967C-36CBDC5337A5}"/>
                  </a:ext>
                </a:extLst>
              </p14:cNvPr>
              <p14:cNvContentPartPr/>
              <p14:nvPr/>
            </p14:nvContentPartPr>
            <p14:xfrm>
              <a:off x="5131481" y="1485972"/>
              <a:ext cx="70920" cy="243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69D95CD-7B73-9245-967C-36CBDC5337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22481" y="1476972"/>
                <a:ext cx="885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A677139-2779-A64C-902C-1BB1F42B2BB3}"/>
                  </a:ext>
                </a:extLst>
              </p14:cNvPr>
              <p14:cNvContentPartPr/>
              <p14:nvPr/>
            </p14:nvContentPartPr>
            <p14:xfrm>
              <a:off x="5869481" y="1511532"/>
              <a:ext cx="69840" cy="18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A677139-2779-A64C-902C-1BB1F42B2BB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0481" y="1502532"/>
                <a:ext cx="874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8F4F45-FC6A-B540-883E-E57953D22FF6}"/>
                  </a:ext>
                </a:extLst>
              </p14:cNvPr>
              <p14:cNvContentPartPr/>
              <p14:nvPr/>
            </p14:nvContentPartPr>
            <p14:xfrm>
              <a:off x="6170441" y="1488852"/>
              <a:ext cx="34920" cy="24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8F4F45-FC6A-B540-883E-E57953D22F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1441" y="1479865"/>
                <a:ext cx="52560" cy="26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BEB7AB-C6F8-9C45-A30B-1B806B3378E5}"/>
                  </a:ext>
                </a:extLst>
              </p14:cNvPr>
              <p14:cNvContentPartPr/>
              <p14:nvPr/>
            </p14:nvContentPartPr>
            <p14:xfrm>
              <a:off x="6885401" y="1519812"/>
              <a:ext cx="24480" cy="174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BEB7AB-C6F8-9C45-A30B-1B806B3378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76401" y="1510812"/>
                <a:ext cx="42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985E03D-D6FE-2E48-B304-D52E75FF78E1}"/>
                  </a:ext>
                </a:extLst>
              </p14:cNvPr>
              <p14:cNvContentPartPr/>
              <p14:nvPr/>
            </p14:nvContentPartPr>
            <p14:xfrm>
              <a:off x="4654841" y="2306052"/>
              <a:ext cx="49680" cy="176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985E03D-D6FE-2E48-B304-D52E75FF78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45841" y="2297070"/>
                <a:ext cx="67320" cy="194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420E85E-688B-A74C-90FB-F08264CFFF98}"/>
                  </a:ext>
                </a:extLst>
              </p14:cNvPr>
              <p14:cNvContentPartPr/>
              <p14:nvPr/>
            </p14:nvContentPartPr>
            <p14:xfrm>
              <a:off x="5461601" y="2308932"/>
              <a:ext cx="59400" cy="138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420E85E-688B-A74C-90FB-F08264CFFF9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52601" y="2299955"/>
                <a:ext cx="77040" cy="15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DCEFE8-1CFB-A343-BC7A-FC64FAE25774}"/>
                  </a:ext>
                </a:extLst>
              </p14:cNvPr>
              <p14:cNvContentPartPr/>
              <p14:nvPr/>
            </p14:nvContentPartPr>
            <p14:xfrm>
              <a:off x="4650881" y="3094452"/>
              <a:ext cx="45720" cy="168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DCEFE8-1CFB-A343-BC7A-FC64FAE257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41881" y="3085452"/>
                <a:ext cx="63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FB0AE0B-298A-A84C-841F-81005D3FCC3B}"/>
                  </a:ext>
                </a:extLst>
              </p14:cNvPr>
              <p14:cNvContentPartPr/>
              <p14:nvPr/>
            </p14:nvContentPartPr>
            <p14:xfrm>
              <a:off x="5402201" y="3076812"/>
              <a:ext cx="42840" cy="18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FB0AE0B-298A-A84C-841F-81005D3FCC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93201" y="3067812"/>
                <a:ext cx="60480" cy="203760"/>
              </a:xfrm>
              <a:prstGeom prst="rect">
                <a:avLst/>
              </a:prstGeom>
            </p:spPr>
          </p:pic>
        </mc:Fallback>
      </mc:AlternateContent>
      <p:sp>
        <p:nvSpPr>
          <p:cNvPr id="162" name="TextBox 161">
            <a:extLst>
              <a:ext uri="{FF2B5EF4-FFF2-40B4-BE49-F238E27FC236}">
                <a16:creationId xmlns:a16="http://schemas.microsoft.com/office/drawing/2014/main" id="{CC0C60F3-7494-F349-BE41-1F960F0D438D}"/>
              </a:ext>
            </a:extLst>
          </p:cNvPr>
          <p:cNvSpPr txBox="1"/>
          <p:nvPr/>
        </p:nvSpPr>
        <p:spPr>
          <a:xfrm>
            <a:off x="7911548" y="15792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97387C-CB5D-0E42-8E6C-2A671D9571A8}"/>
              </a:ext>
            </a:extLst>
          </p:cNvPr>
          <p:cNvSpPr txBox="1"/>
          <p:nvPr/>
        </p:nvSpPr>
        <p:spPr>
          <a:xfrm>
            <a:off x="7936855" y="23560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B85CB8-18EA-9F4B-A309-38A6A022F86B}"/>
              </a:ext>
            </a:extLst>
          </p:cNvPr>
          <p:cNvSpPr txBox="1"/>
          <p:nvPr/>
        </p:nvSpPr>
        <p:spPr>
          <a:xfrm>
            <a:off x="7911548" y="30890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9D54E8B-2494-2C4C-97BD-97668FB1E2F5}"/>
                  </a:ext>
                </a:extLst>
              </p:cNvPr>
              <p:cNvSpPr txBox="1"/>
              <p:nvPr/>
            </p:nvSpPr>
            <p:spPr>
              <a:xfrm>
                <a:off x="843630" y="3580668"/>
                <a:ext cx="3218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knowns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!!!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9D54E8B-2494-2C4C-97BD-97668FB1E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30" y="3580668"/>
                <a:ext cx="3218510" cy="369332"/>
              </a:xfrm>
              <a:prstGeom prst="rect">
                <a:avLst/>
              </a:prstGeom>
              <a:blipFill>
                <a:blip r:embed="rId45"/>
                <a:stretch>
                  <a:fillRect l="-1575" t="-6452" r="-78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A22798FF-1416-5B43-8737-EFEDB2F3E8F3}"/>
              </a:ext>
            </a:extLst>
          </p:cNvPr>
          <p:cNvSpPr txBox="1"/>
          <p:nvPr/>
        </p:nvSpPr>
        <p:spPr>
          <a:xfrm>
            <a:off x="843630" y="4074409"/>
            <a:ext cx="397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we only have 3 equations (1)-(3)?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5B4139-5B95-8BC7-76F4-40223D5A1D58}"/>
                  </a:ext>
                </a:extLst>
              </p:cNvPr>
              <p:cNvSpPr txBox="1"/>
              <p:nvPr/>
            </p:nvSpPr>
            <p:spPr>
              <a:xfrm>
                <a:off x="802934" y="4501904"/>
                <a:ext cx="4718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Answer: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 can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5B4139-5B95-8BC7-76F4-40223D5A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34" y="4501904"/>
                <a:ext cx="4718067" cy="369332"/>
              </a:xfrm>
              <a:prstGeom prst="rect">
                <a:avLst/>
              </a:prstGeom>
              <a:blipFill>
                <a:blip r:embed="rId46"/>
                <a:stretch>
                  <a:fillRect l="-107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diagram of a circuit&#10;&#10;Description automatically generated">
            <a:extLst>
              <a:ext uri="{FF2B5EF4-FFF2-40B4-BE49-F238E27FC236}">
                <a16:creationId xmlns:a16="http://schemas.microsoft.com/office/drawing/2014/main" id="{FCF4EF77-78D5-4631-7E7C-7BE0AD820D4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9" y="5153804"/>
            <a:ext cx="2760791" cy="1384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335E2C-4B54-7644-A5F9-C0BC97174351}"/>
                  </a:ext>
                </a:extLst>
              </p:cNvPr>
              <p:cNvSpPr txBox="1"/>
              <p:nvPr/>
            </p:nvSpPr>
            <p:spPr>
              <a:xfrm>
                <a:off x="4623881" y="582144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335E2C-4B54-7644-A5F9-C0BC97174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881" y="5821441"/>
                <a:ext cx="4572000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DB24198-DFF8-ECFD-C6F7-AB620068DD47}"/>
              </a:ext>
            </a:extLst>
          </p:cNvPr>
          <p:cNvSpPr txBox="1"/>
          <p:nvPr/>
        </p:nvSpPr>
        <p:spPr>
          <a:xfrm>
            <a:off x="7911548" y="581408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997183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3884" y="642243"/>
                <a:ext cx="2853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nother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way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view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84" y="642243"/>
                <a:ext cx="2853573" cy="369332"/>
              </a:xfrm>
              <a:prstGeom prst="rect">
                <a:avLst/>
              </a:prstGeom>
              <a:blipFill>
                <a:blip r:embed="rId3"/>
                <a:stretch>
                  <a:fillRect l="-132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F88C9D1-A6B6-8A4B-83FE-AC2E65AC0CDA}"/>
              </a:ext>
            </a:extLst>
          </p:cNvPr>
          <p:cNvSpPr txBox="1"/>
          <p:nvPr/>
        </p:nvSpPr>
        <p:spPr>
          <a:xfrm>
            <a:off x="0" y="415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B36E8D2C-1348-7D40-835A-BB7232F44D44}"/>
                  </a:ext>
                </a:extLst>
              </p:cNvPr>
              <p:cNvSpPr txBox="1"/>
              <p:nvPr/>
            </p:nvSpPr>
            <p:spPr>
              <a:xfrm>
                <a:off x="4329353" y="3925978"/>
                <a:ext cx="4258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Apply KVL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as follows: </a:t>
                </a: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B36E8D2C-1348-7D40-835A-BB7232F4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53" y="3925978"/>
                <a:ext cx="4258795" cy="369332"/>
              </a:xfrm>
              <a:prstGeom prst="rect">
                <a:avLst/>
              </a:prstGeom>
              <a:blipFill>
                <a:blip r:embed="rId4"/>
                <a:stretch>
                  <a:fillRect l="-118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" name="Picture 157">
            <a:extLst>
              <a:ext uri="{FF2B5EF4-FFF2-40B4-BE49-F238E27FC236}">
                <a16:creationId xmlns:a16="http://schemas.microsoft.com/office/drawing/2014/main" id="{A7FF6DB0-F73D-C14C-BF5B-4A136B98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127" y="1430354"/>
            <a:ext cx="2930434" cy="2121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30ABADD-1A07-8047-AADE-0FD481DCC673}"/>
                  </a:ext>
                </a:extLst>
              </p:cNvPr>
              <p:cNvSpPr txBox="1"/>
              <p:nvPr/>
            </p:nvSpPr>
            <p:spPr>
              <a:xfrm>
                <a:off x="4818850" y="4530696"/>
                <a:ext cx="1463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30ABADD-1A07-8047-AADE-0FD481DC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50" y="4530696"/>
                <a:ext cx="1463927" cy="276999"/>
              </a:xfrm>
              <a:prstGeom prst="rect">
                <a:avLst/>
              </a:prstGeom>
              <a:blipFill>
                <a:blip r:embed="rId6"/>
                <a:stretch>
                  <a:fillRect l="-2586" r="-258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6071440-7F4B-D94A-8009-3170811A7152}"/>
                  </a:ext>
                </a:extLst>
              </p:cNvPr>
              <p:cNvSpPr/>
              <p:nvPr/>
            </p:nvSpPr>
            <p:spPr>
              <a:xfrm>
                <a:off x="5214114" y="5042547"/>
                <a:ext cx="12446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6071440-7F4B-D94A-8009-3170811A7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14" y="5042547"/>
                <a:ext cx="1244636" cy="369332"/>
              </a:xfrm>
              <a:prstGeom prst="rect">
                <a:avLst/>
              </a:prstGeom>
              <a:blipFill>
                <a:blip r:embed="rId7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FF68D52-1C42-0744-8596-B491C0CD2815}"/>
                  </a:ext>
                </a:extLst>
              </p14:cNvPr>
              <p14:cNvContentPartPr/>
              <p14:nvPr/>
            </p14:nvContentPartPr>
            <p14:xfrm>
              <a:off x="3657037" y="4993419"/>
              <a:ext cx="2880" cy="13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FF68D52-1C42-0744-8596-B491C0CD28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48397" y="4984779"/>
                <a:ext cx="20520" cy="156240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A110F833-ABD7-9B41-8767-A1A62298BFCE}"/>
              </a:ext>
            </a:extLst>
          </p:cNvPr>
          <p:cNvSpPr txBox="1"/>
          <p:nvPr/>
        </p:nvSpPr>
        <p:spPr>
          <a:xfrm>
            <a:off x="7792300" y="510778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81CC2E7-A110-3C46-9F38-CE5E68F05127}"/>
                  </a:ext>
                </a:extLst>
              </p:cNvPr>
              <p:cNvSpPr txBox="1"/>
              <p:nvPr/>
            </p:nvSpPr>
            <p:spPr>
              <a:xfrm>
                <a:off x="671580" y="5931044"/>
                <a:ext cx="7599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 substitute for Eq. (4) into Eqs. (2) and (3) and then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81CC2E7-A110-3C46-9F38-CE5E68F05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80" y="5931044"/>
                <a:ext cx="7599223" cy="369332"/>
              </a:xfrm>
              <a:prstGeom prst="rect">
                <a:avLst/>
              </a:prstGeom>
              <a:blipFill>
                <a:blip r:embed="rId52"/>
                <a:stretch>
                  <a:fillRect l="-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7A255F9-F6D1-1841-A4C9-7D581314CA2A}"/>
                  </a:ext>
                </a:extLst>
              </p14:cNvPr>
              <p14:cNvContentPartPr/>
              <p14:nvPr/>
            </p14:nvContentPartPr>
            <p14:xfrm>
              <a:off x="3689077" y="4990899"/>
              <a:ext cx="87120" cy="155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7A255F9-F6D1-1841-A4C9-7D581314C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53077" y="4955259"/>
                <a:ext cx="1587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58ABA5-BFAA-2042-A3CB-E99752D068A0}"/>
                  </a:ext>
                </a:extLst>
              </p14:cNvPr>
              <p14:cNvContentPartPr/>
              <p14:nvPr/>
            </p14:nvContentPartPr>
            <p14:xfrm>
              <a:off x="3063397" y="5627379"/>
              <a:ext cx="64800" cy="14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58ABA5-BFAA-2042-A3CB-E99752D068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27757" y="5591379"/>
                <a:ext cx="136440" cy="21816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A diagram of a circuit&#10;&#10;Description automatically generated">
            <a:extLst>
              <a:ext uri="{FF2B5EF4-FFF2-40B4-BE49-F238E27FC236}">
                <a16:creationId xmlns:a16="http://schemas.microsoft.com/office/drawing/2014/main" id="{1090BA02-61BF-B613-2171-F251174600A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11518" y="1179276"/>
            <a:ext cx="3307911" cy="26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7700" y="52890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75" y="1443439"/>
            <a:ext cx="8010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Element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voltage across elements like </a:t>
            </a:r>
            <a:r>
              <a:rPr lang="en-US" b="1" dirty="0">
                <a:solidFill>
                  <a:schemeClr val="accent6"/>
                </a:solidFill>
              </a:rPr>
              <a:t>V</a:t>
            </a:r>
            <a:r>
              <a:rPr lang="en-US" b="1" baseline="-25000" dirty="0">
                <a:solidFill>
                  <a:schemeClr val="accent6"/>
                </a:solidFill>
              </a:rPr>
              <a:t>x ,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y</a:t>
            </a:r>
            <a:r>
              <a:rPr lang="en-US" b="1" dirty="0" err="1">
                <a:solidFill>
                  <a:schemeClr val="accent6"/>
                </a:solidFill>
              </a:rPr>
              <a:t>,V</a:t>
            </a:r>
            <a:r>
              <a:rPr lang="en-US" b="1" baseline="-25000" dirty="0" err="1">
                <a:solidFill>
                  <a:schemeClr val="accent6"/>
                </a:solidFill>
              </a:rPr>
              <a:t>z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1,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CB2EF-AA9D-0243-BC61-6DEC91372600}"/>
              </a:ext>
            </a:extLst>
          </p:cNvPr>
          <p:cNvSpPr txBox="1"/>
          <p:nvPr/>
        </p:nvSpPr>
        <p:spPr>
          <a:xfrm>
            <a:off x="685800" y="3084387"/>
            <a:ext cx="28687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C000"/>
                </a:solidFill>
              </a:rPr>
              <a:t>-V</a:t>
            </a:r>
            <a:r>
              <a:rPr lang="en-US" b="1" baseline="-25000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rgbClr val="FFC000"/>
                </a:solidFill>
              </a:rPr>
              <a:t>+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</a:t>
            </a:r>
            <a:r>
              <a:rPr lang="en-US" b="1" dirty="0">
                <a:solidFill>
                  <a:srgbClr val="FFC000"/>
                </a:solidFill>
              </a:rPr>
              <a:t>=0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47FE0E-ADD7-5442-BADB-9DFE856F6DDC}"/>
              </a:ext>
            </a:extLst>
          </p:cNvPr>
          <p:cNvSpPr txBox="1"/>
          <p:nvPr/>
        </p:nvSpPr>
        <p:spPr>
          <a:xfrm>
            <a:off x="752554" y="2441242"/>
            <a:ext cx="1571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KVL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rgbClr val="FFC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543F3AE-5418-BC48-A170-250BFC2A5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661414"/>
            <a:ext cx="4800600" cy="25781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4901BE6-C677-9E30-A479-C3E06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62" y="175628"/>
            <a:ext cx="7772400" cy="1014043"/>
          </a:xfrm>
        </p:spPr>
        <p:txBody>
          <a:bodyPr/>
          <a:lstStyle/>
          <a:p>
            <a:r>
              <a:rPr lang="en-US" sz="3200" b="1" dirty="0"/>
              <a:t>Node Voltages vs. Element voltages</a:t>
            </a:r>
          </a:p>
        </p:txBody>
      </p:sp>
      <p:pic>
        <p:nvPicPr>
          <p:cNvPr id="41" name="Picture 40" descr="A diagram of a circuit&#10;&#10;Description automatically generated">
            <a:extLst>
              <a:ext uri="{FF2B5EF4-FFF2-40B4-BE49-F238E27FC236}">
                <a16:creationId xmlns:a16="http://schemas.microsoft.com/office/drawing/2014/main" id="{8A2B59AE-00EC-3F26-F690-D96C153A5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22" y="2615879"/>
            <a:ext cx="3581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757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814"/>
            <a:ext cx="5516217" cy="3089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86" y="786660"/>
            <a:ext cx="28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a</a:t>
            </a:r>
            <a:r>
              <a:rPr lang="en-US" dirty="0"/>
              <a:t>, v</a:t>
            </a:r>
            <a:r>
              <a:rPr lang="en-US" baseline="-25000" dirty="0"/>
              <a:t>b</a:t>
            </a:r>
            <a:r>
              <a:rPr lang="en-US" dirty="0"/>
              <a:t>, and v</a:t>
            </a:r>
            <a:r>
              <a:rPr lang="en-US" baseline="-25000" dirty="0"/>
              <a:t>c</a:t>
            </a:r>
            <a:r>
              <a:rPr lang="en-US" dirty="0"/>
              <a:t>,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17" y="675714"/>
            <a:ext cx="3544997" cy="2886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75EA7-B1DB-2145-9D04-31C1AE98625E}"/>
              </a:ext>
            </a:extLst>
          </p:cNvPr>
          <p:cNvSpPr txBox="1"/>
          <p:nvPr/>
        </p:nvSpPr>
        <p:spPr>
          <a:xfrm>
            <a:off x="3776353" y="23750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A5D99C-76FE-CF46-B0F0-6FD9D955B498}"/>
                  </a:ext>
                </a:extLst>
              </p:cNvPr>
              <p:cNvSpPr/>
              <p:nvPr/>
            </p:nvSpPr>
            <p:spPr>
              <a:xfrm>
                <a:off x="912377" y="5710415"/>
                <a:ext cx="11601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DA5338"/>
                          </a:solidFill>
                          <a:latin typeface="Cambria Math" panose="02040503050406030204" pitchFamily="18" charset="0"/>
                        </a:rPr>
                        <m:t>=10.4  </m:t>
                      </m:r>
                      <m:r>
                        <a:rPr lang="en-US" i="1">
                          <a:solidFill>
                            <a:srgbClr val="DA5338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i="1" dirty="0">
                  <a:solidFill>
                    <a:srgbClr val="DA5338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A5D99C-76FE-CF46-B0F0-6FD9D955B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77" y="5710415"/>
                <a:ext cx="116018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324A2-85F3-E347-B090-CDEBD179D643}"/>
                  </a:ext>
                </a:extLst>
              </p:cNvPr>
              <p:cNvSpPr txBox="1"/>
              <p:nvPr/>
            </p:nvSpPr>
            <p:spPr>
              <a:xfrm>
                <a:off x="226838" y="4530998"/>
                <a:ext cx="3868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you are asked to find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324A2-85F3-E347-B090-CDEBD179D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38" y="4530998"/>
                <a:ext cx="3868084" cy="369332"/>
              </a:xfrm>
              <a:prstGeom prst="rect">
                <a:avLst/>
              </a:prstGeom>
              <a:blipFill>
                <a:blip r:embed="rId6"/>
                <a:stretch>
                  <a:fillRect l="-131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7E61C9-5182-D548-A4A7-40EC1DD56AE0}"/>
                  </a:ext>
                </a:extLst>
              </p14:cNvPr>
              <p14:cNvContentPartPr/>
              <p14:nvPr/>
            </p14:nvContentPartPr>
            <p14:xfrm>
              <a:off x="6907560" y="1427100"/>
              <a:ext cx="626040" cy="7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7E61C9-5182-D548-A4A7-40EC1DD56A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4920" y="1364100"/>
                <a:ext cx="75168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11B12AA-3294-A14E-AA29-7A43B29846FD}"/>
              </a:ext>
            </a:extLst>
          </p:cNvPr>
          <p:cNvGrpSpPr/>
          <p:nvPr/>
        </p:nvGrpSpPr>
        <p:grpSpPr>
          <a:xfrm>
            <a:off x="6389160" y="2039100"/>
            <a:ext cx="1198440" cy="859680"/>
            <a:chOff x="6389160" y="2039100"/>
            <a:chExt cx="119844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542E42-227E-FA4A-B943-01B1DC3E481E}"/>
                    </a:ext>
                  </a:extLst>
                </p14:cNvPr>
                <p14:cNvContentPartPr/>
                <p14:nvPr/>
              </p14:nvContentPartPr>
              <p14:xfrm>
                <a:off x="6389160" y="2104260"/>
                <a:ext cx="554040" cy="10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542E42-227E-FA4A-B943-01B1DC3E48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26160" y="2041620"/>
                  <a:ext cx="679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764228-5A4A-0940-8189-54AD1307B73F}"/>
                    </a:ext>
                  </a:extLst>
                </p14:cNvPr>
                <p14:cNvContentPartPr/>
                <p14:nvPr/>
              </p14:nvContentPartPr>
              <p14:xfrm>
                <a:off x="6921240" y="2353740"/>
                <a:ext cx="222120" cy="545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764228-5A4A-0940-8189-54AD1307B7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58240" y="2290740"/>
                  <a:ext cx="34776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577E3C-E4F7-F643-ABF8-CC6721FB5B0A}"/>
                    </a:ext>
                  </a:extLst>
                </p14:cNvPr>
                <p14:cNvContentPartPr/>
                <p14:nvPr/>
              </p14:nvContentPartPr>
              <p14:xfrm>
                <a:off x="7182240" y="2097060"/>
                <a:ext cx="11520" cy="10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577E3C-E4F7-F643-ABF8-CC6721FB5B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19600" y="2034060"/>
                  <a:ext cx="137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82A6AD-51C1-D441-8275-A1FAF10807C6}"/>
                    </a:ext>
                  </a:extLst>
                </p14:cNvPr>
                <p14:cNvContentPartPr/>
                <p14:nvPr/>
              </p14:nvContentPartPr>
              <p14:xfrm>
                <a:off x="7403640" y="2039100"/>
                <a:ext cx="183960" cy="18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82A6AD-51C1-D441-8275-A1FAF10807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41000" y="1976100"/>
                  <a:ext cx="30960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7E4AD6-012C-8549-A3BF-C0E62A60FB73}"/>
                  </a:ext>
                </a:extLst>
              </p14:cNvPr>
              <p14:cNvContentPartPr/>
              <p14:nvPr/>
            </p14:nvContentPartPr>
            <p14:xfrm>
              <a:off x="6091800" y="2036580"/>
              <a:ext cx="135720" cy="6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7E4AD6-012C-8549-A3BF-C0E62A60FB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8800" y="1973580"/>
                <a:ext cx="26136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749FFC3-709C-6748-BA27-AE7C22A1C0A2}"/>
              </a:ext>
            </a:extLst>
          </p:cNvPr>
          <p:cNvGrpSpPr/>
          <p:nvPr/>
        </p:nvGrpSpPr>
        <p:grpSpPr>
          <a:xfrm>
            <a:off x="6101880" y="1618260"/>
            <a:ext cx="239400" cy="202680"/>
            <a:chOff x="6101880" y="1618260"/>
            <a:chExt cx="2394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7F3672-AB5D-3E4C-B757-FA52C80295FA}"/>
                    </a:ext>
                  </a:extLst>
                </p14:cNvPr>
                <p14:cNvContentPartPr/>
                <p14:nvPr/>
              </p14:nvContentPartPr>
              <p14:xfrm>
                <a:off x="6163800" y="1618260"/>
                <a:ext cx="177480" cy="19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7F3672-AB5D-3E4C-B757-FA52C80295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00800" y="1555260"/>
                  <a:ext cx="303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E187AF-4502-A147-8EF5-1669A7E9686F}"/>
                    </a:ext>
                  </a:extLst>
                </p14:cNvPr>
                <p14:cNvContentPartPr/>
                <p14:nvPr/>
              </p14:nvContentPartPr>
              <p14:xfrm>
                <a:off x="6101880" y="1807980"/>
                <a:ext cx="128160" cy="1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E187AF-4502-A147-8EF5-1669A7E968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39240" y="1744980"/>
                  <a:ext cx="2538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8334FB9-6D4D-2F4F-BCF7-E5ADAD24B68C}"/>
                  </a:ext>
                </a:extLst>
              </p14:cNvPr>
              <p14:cNvContentPartPr/>
              <p14:nvPr/>
            </p14:nvContentPartPr>
            <p14:xfrm>
              <a:off x="6371520" y="946140"/>
              <a:ext cx="190080" cy="214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8334FB9-6D4D-2F4F-BCF7-E5ADAD24B6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08520" y="883500"/>
                <a:ext cx="3157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3569045-03FB-674F-A85A-F4F5A14263F6}"/>
                  </a:ext>
                </a:extLst>
              </p14:cNvPr>
              <p14:cNvContentPartPr/>
              <p14:nvPr/>
            </p14:nvContentPartPr>
            <p14:xfrm>
              <a:off x="6403920" y="1374540"/>
              <a:ext cx="109440" cy="1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3569045-03FB-674F-A85A-F4F5A14263F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1280" y="1311540"/>
                <a:ext cx="235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9050AD-FEB7-D34F-986C-409229D24ECB}"/>
                  </a:ext>
                </a:extLst>
              </p:cNvPr>
              <p:cNvSpPr txBox="1"/>
              <p:nvPr/>
            </p:nvSpPr>
            <p:spPr>
              <a:xfrm>
                <a:off x="-934279" y="502291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 dirty="0">
                          <a:solidFill>
                            <a:srgbClr val="DA5338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DA5338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9050AD-FEB7-D34F-986C-409229D2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279" y="5022915"/>
                <a:ext cx="4572000" cy="369332"/>
              </a:xfrm>
              <a:prstGeom prst="rect">
                <a:avLst/>
              </a:prstGeom>
              <a:blipFill>
                <a:blip r:embed="rId2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E9EDB2-C408-7B46-8ED2-533341FE7FA1}"/>
                  </a:ext>
                </a:extLst>
              </p:cNvPr>
              <p:cNvSpPr txBox="1"/>
              <p:nvPr/>
            </p:nvSpPr>
            <p:spPr>
              <a:xfrm>
                <a:off x="919370" y="5392247"/>
                <a:ext cx="5039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solidFill>
                      <a:srgbClr val="DA5338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A5338"/>
                        </a:solidFill>
                        <a:latin typeface="Cambria Math" panose="02040503050406030204" pitchFamily="18" charset="0"/>
                      </a:rPr>
                      <m:t>26.4</m:t>
                    </m:r>
                    <m:r>
                      <a:rPr lang="en-US" i="1" smtClean="0">
                        <a:solidFill>
                          <a:srgbClr val="DA533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DA5338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E9EDB2-C408-7B46-8ED2-533341FE7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70" y="5392247"/>
                <a:ext cx="5039138" cy="369332"/>
              </a:xfrm>
              <a:prstGeom prst="rect">
                <a:avLst/>
              </a:prstGeom>
              <a:blipFill>
                <a:blip r:embed="rId28"/>
                <a:stretch>
                  <a:fillRect l="-100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66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521" y="4089430"/>
            <a:ext cx="35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the resistors is,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4" y="478270"/>
            <a:ext cx="3544997" cy="2886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521" y="518747"/>
            <a:ext cx="35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through the resistors is,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1" y="4528408"/>
            <a:ext cx="2775629" cy="218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1" y="888079"/>
            <a:ext cx="2590701" cy="3126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408943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the resistors is,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4" y="4458761"/>
            <a:ext cx="2820051" cy="21498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6C0AA9-FA5C-5D40-BC3B-2FC5DFBE9FE2}"/>
              </a:ext>
            </a:extLst>
          </p:cNvPr>
          <p:cNvSpPr txBox="1"/>
          <p:nvPr/>
        </p:nvSpPr>
        <p:spPr>
          <a:xfrm>
            <a:off x="0" y="7976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1304077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4" y="478270"/>
            <a:ext cx="3544997" cy="2886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220" y="940476"/>
            <a:ext cx="358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any node and write KCL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C0AA9-FA5C-5D40-BC3B-2FC5DFBE9FE2}"/>
              </a:ext>
            </a:extLst>
          </p:cNvPr>
          <p:cNvSpPr txBox="1"/>
          <p:nvPr/>
        </p:nvSpPr>
        <p:spPr>
          <a:xfrm>
            <a:off x="3776353" y="237506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 your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8CE30-4CA7-804C-9830-DABF6030EF34}"/>
              </a:ext>
            </a:extLst>
          </p:cNvPr>
          <p:cNvSpPr txBox="1"/>
          <p:nvPr/>
        </p:nvSpPr>
        <p:spPr>
          <a:xfrm>
            <a:off x="609140" y="1644665"/>
            <a:ext cx="285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 us pick the ground node: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51EC71-1C32-044A-A491-1423793898DB}"/>
              </a:ext>
            </a:extLst>
          </p:cNvPr>
          <p:cNvSpPr/>
          <p:nvPr/>
        </p:nvSpPr>
        <p:spPr>
          <a:xfrm>
            <a:off x="6068291" y="2860096"/>
            <a:ext cx="953364" cy="704026"/>
          </a:xfrm>
          <a:prstGeom prst="ellipse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717EAE-B0BB-8A49-8CB3-02D4E63739D4}"/>
                  </a:ext>
                </a:extLst>
              </p:cNvPr>
              <p:cNvSpPr txBox="1"/>
              <p:nvPr/>
            </p:nvSpPr>
            <p:spPr>
              <a:xfrm>
                <a:off x="1213733" y="2383351"/>
                <a:ext cx="179004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6 – 4 – 2 =0.   OK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717EAE-B0BB-8A49-8CB3-02D4E637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33" y="2383351"/>
                <a:ext cx="1790042" cy="1107996"/>
              </a:xfrm>
              <a:prstGeom prst="rect">
                <a:avLst/>
              </a:prstGeom>
              <a:blipFill>
                <a:blip r:embed="rId4"/>
                <a:stretch>
                  <a:fillRect l="-8511" t="-6818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1AD71E-F99B-E74A-BC91-5DABFF4DE6F5}"/>
              </a:ext>
            </a:extLst>
          </p:cNvPr>
          <p:cNvCxnSpPr>
            <a:endCxn id="3" idx="2"/>
          </p:cNvCxnSpPr>
          <p:nvPr/>
        </p:nvCxnSpPr>
        <p:spPr>
          <a:xfrm>
            <a:off x="3325091" y="2013997"/>
            <a:ext cx="2743200" cy="119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89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757454" y="2872552"/>
            <a:ext cx="77485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II. Circuits with voltage (including current sources)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8" name="TextBox 72"/>
          <p:cNvSpPr txBox="1">
            <a:spLocks noChangeArrowheads="1"/>
          </p:cNvSpPr>
          <p:nvPr/>
        </p:nvSpPr>
        <p:spPr bwMode="auto">
          <a:xfrm>
            <a:off x="1502229" y="859112"/>
            <a:ext cx="4878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Nodal Analysis Method</a:t>
            </a:r>
          </a:p>
        </p:txBody>
      </p:sp>
    </p:spTree>
    <p:extLst>
      <p:ext uri="{BB962C8B-B14F-4D97-AF65-F5344CB8AC3E}">
        <p14:creationId xmlns:p14="http://schemas.microsoft.com/office/powerpoint/2010/main" val="3121172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number of required KCL equations is </a:t>
            </a:r>
            <a:r>
              <a:rPr lang="en-US" sz="1800" u="sng" dirty="0">
                <a:solidFill>
                  <a:srgbClr val="FF0000"/>
                </a:solidFill>
              </a:rPr>
              <a:t>reduced.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Voltage at the node is directly assigned to the voltage source with respect to the reference node.</a:t>
            </a:r>
          </a:p>
        </p:txBody>
      </p:sp>
      <p:sp>
        <p:nvSpPr>
          <p:cNvPr id="7" name="TextBox 72"/>
          <p:cNvSpPr txBox="1">
            <a:spLocks noChangeArrowheads="1"/>
          </p:cNvSpPr>
          <p:nvPr/>
        </p:nvSpPr>
        <p:spPr bwMode="auto">
          <a:xfrm>
            <a:off x="2539887" y="520065"/>
            <a:ext cx="391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Voltage 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26" y="2506428"/>
            <a:ext cx="4195705" cy="2814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6D230B-ABAA-5F41-BC82-07B0106BBA74}"/>
                  </a:ext>
                </a:extLst>
              </p:cNvPr>
              <p:cNvSpPr txBox="1"/>
              <p:nvPr/>
            </p:nvSpPr>
            <p:spPr>
              <a:xfrm>
                <a:off x="6642909" y="3429000"/>
                <a:ext cx="24207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Notice: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6D230B-ABAA-5F41-BC82-07B0106B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909" y="3429000"/>
                <a:ext cx="2420791" cy="830997"/>
              </a:xfrm>
              <a:prstGeom prst="rect">
                <a:avLst/>
              </a:prstGeom>
              <a:blipFill>
                <a:blip r:embed="rId4"/>
                <a:stretch>
                  <a:fillRect l="-3646"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A60F16-B7CC-0A43-9C1E-D7FBC154DE34}"/>
              </a:ext>
            </a:extLst>
          </p:cNvPr>
          <p:cNvCxnSpPr>
            <a:cxnSpLocks/>
          </p:cNvCxnSpPr>
          <p:nvPr/>
        </p:nvCxnSpPr>
        <p:spPr>
          <a:xfrm flipV="1">
            <a:off x="3657600" y="4006921"/>
            <a:ext cx="647272" cy="1736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4C2E3F2-6887-0A43-B8E8-4178D47F33D3}"/>
              </a:ext>
            </a:extLst>
          </p:cNvPr>
          <p:cNvSpPr txBox="1"/>
          <p:nvPr/>
        </p:nvSpPr>
        <p:spPr>
          <a:xfrm>
            <a:off x="3462391" y="5773333"/>
            <a:ext cx="503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current in this branch is not known to write KCL</a:t>
            </a:r>
          </a:p>
        </p:txBody>
      </p:sp>
    </p:spTree>
    <p:extLst>
      <p:ext uri="{BB962C8B-B14F-4D97-AF65-F5344CB8AC3E}">
        <p14:creationId xmlns:p14="http://schemas.microsoft.com/office/powerpoint/2010/main" val="1923941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number of required KCL equations is reduced.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Voltage at the node is directly assigned to the voltage source with respect to the reference node.</a:t>
            </a:r>
          </a:p>
        </p:txBody>
      </p:sp>
      <p:sp>
        <p:nvSpPr>
          <p:cNvPr id="7" name="TextBox 72"/>
          <p:cNvSpPr txBox="1">
            <a:spLocks noChangeArrowheads="1"/>
          </p:cNvSpPr>
          <p:nvPr/>
        </p:nvSpPr>
        <p:spPr bwMode="auto">
          <a:xfrm>
            <a:off x="2539887" y="520065"/>
            <a:ext cx="391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Voltage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889" y="5500687"/>
            <a:ext cx="312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KCL at the supernode: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7" y="5500687"/>
            <a:ext cx="3391135" cy="369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45151E-9CB6-2A42-96D2-EF0F977B22F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06332" y="2560320"/>
            <a:ext cx="3391135" cy="25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99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/>
              <a:t>If the voltage source has a resistor in series, then by using source transformation we may replace it by an equivalent current source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224557" y="478968"/>
            <a:ext cx="6547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Voltage Sources in Series with a resistor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78" y="2357571"/>
            <a:ext cx="45720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3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53" y="2357571"/>
            <a:ext cx="4498849" cy="2743200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/>
              <a:t>If the voltage source has a resistor in series, then by using source transformation we may replace it by an equivalent current source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39887" y="520065"/>
            <a:ext cx="391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Nodal Analysis with Voltage Sources</a:t>
            </a:r>
          </a:p>
        </p:txBody>
      </p:sp>
      <p:sp>
        <p:nvSpPr>
          <p:cNvPr id="10" name="TextBox 66"/>
          <p:cNvSpPr txBox="1">
            <a:spLocks noChangeArrowheads="1"/>
          </p:cNvSpPr>
          <p:nvPr/>
        </p:nvSpPr>
        <p:spPr bwMode="auto">
          <a:xfrm>
            <a:off x="623889" y="5126577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/>
              <a:t>Hence, the supernode is eliminated.</a:t>
            </a:r>
          </a:p>
        </p:txBody>
      </p:sp>
    </p:spTree>
    <p:extLst>
      <p:ext uri="{BB962C8B-B14F-4D97-AF65-F5344CB8AC3E}">
        <p14:creationId xmlns:p14="http://schemas.microsoft.com/office/powerpoint/2010/main" val="385625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Write the correct KCL equations at each node for the given circuit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1" y="2138204"/>
            <a:ext cx="3594263" cy="29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1" y="2138204"/>
            <a:ext cx="3597552" cy="2922243"/>
          </a:xfrm>
          <a:prstGeom prst="rect">
            <a:avLst/>
          </a:prstGeom>
        </p:spPr>
      </p:pic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299" y="212270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337" y="2701371"/>
            <a:ext cx="289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nodes ‘a’, ‘b’ and ‘c’: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47" y="3127855"/>
            <a:ext cx="2223206" cy="1932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" y="630269"/>
            <a:ext cx="758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Assigning three node voltages and reference node. </a:t>
            </a:r>
          </a:p>
          <a:p>
            <a:endParaRPr lang="en-US" dirty="0"/>
          </a:p>
          <a:p>
            <a:r>
              <a:rPr lang="en-US" dirty="0"/>
              <a:t>Because we have a voltage source, the number of nodes can be </a:t>
            </a:r>
            <a:r>
              <a:rPr lang="en-US" dirty="0">
                <a:solidFill>
                  <a:srgbClr val="FF0000"/>
                </a:solidFill>
              </a:rPr>
              <a:t>reduced.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Assign three variable nodes: va, vb, and </a:t>
            </a:r>
            <a:r>
              <a:rPr lang="en-US" dirty="0" err="1">
                <a:solidFill>
                  <a:srgbClr val="FF0000"/>
                </a:solidFill>
              </a:rPr>
              <a:t>vc</a:t>
            </a:r>
            <a:r>
              <a:rPr lang="en-US" dirty="0">
                <a:solidFill>
                  <a:srgbClr val="FF0000"/>
                </a:solidFill>
              </a:rPr>
              <a:t> ; and the ground node.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DE51C3-CE6F-B04C-A05D-4529CB2392A0}"/>
                  </a:ext>
                </a:extLst>
              </p:cNvPr>
              <p:cNvSpPr txBox="1"/>
              <p:nvPr/>
            </p:nvSpPr>
            <p:spPr>
              <a:xfrm>
                <a:off x="3516331" y="5469555"/>
                <a:ext cx="5192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Only two equations need to be solved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DA533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DE51C3-CE6F-B04C-A05D-4529CB239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31" y="5469555"/>
                <a:ext cx="5192896" cy="369332"/>
              </a:xfrm>
              <a:prstGeom prst="rect">
                <a:avLst/>
              </a:prstGeom>
              <a:blipFill>
                <a:blip r:embed="rId5"/>
                <a:stretch>
                  <a:fillRect l="-97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2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975" y="1443439"/>
            <a:ext cx="8010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Element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voltage across elements like 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x</a:t>
            </a:r>
            <a:r>
              <a:rPr lang="en-US" b="1" baseline="-25000" dirty="0">
                <a:solidFill>
                  <a:schemeClr val="accent6"/>
                </a:solidFill>
              </a:rPr>
              <a:t> ,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y</a:t>
            </a:r>
            <a:r>
              <a:rPr lang="en-US" b="1" dirty="0" err="1">
                <a:solidFill>
                  <a:schemeClr val="accent6"/>
                </a:solidFill>
              </a:rPr>
              <a:t>,V</a:t>
            </a:r>
            <a:r>
              <a:rPr lang="en-US" b="1" baseline="-25000" dirty="0" err="1">
                <a:solidFill>
                  <a:schemeClr val="accent6"/>
                </a:solidFill>
              </a:rPr>
              <a:t>z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1,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CB2EF-AA9D-0243-BC61-6DEC91372600}"/>
              </a:ext>
            </a:extLst>
          </p:cNvPr>
          <p:cNvSpPr txBox="1"/>
          <p:nvPr/>
        </p:nvSpPr>
        <p:spPr>
          <a:xfrm>
            <a:off x="685800" y="3084387"/>
            <a:ext cx="28687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C000"/>
                </a:solidFill>
              </a:rPr>
              <a:t>-V</a:t>
            </a:r>
            <a:r>
              <a:rPr lang="en-US" b="1" baseline="-25000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rgbClr val="FFC000"/>
                </a:solidFill>
              </a:rPr>
              <a:t>+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</a:t>
            </a:r>
            <a:r>
              <a:rPr lang="en-US" b="1" dirty="0">
                <a:solidFill>
                  <a:srgbClr val="FFC000"/>
                </a:solidFill>
              </a:rPr>
              <a:t>=0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47FE0E-ADD7-5442-BADB-9DFE856F6DDC}"/>
              </a:ext>
            </a:extLst>
          </p:cNvPr>
          <p:cNvSpPr txBox="1"/>
          <p:nvPr/>
        </p:nvSpPr>
        <p:spPr>
          <a:xfrm>
            <a:off x="752554" y="2441242"/>
            <a:ext cx="1571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KVL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rgbClr val="FFC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543F3AE-5418-BC48-A170-250BFC2A5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661414"/>
            <a:ext cx="4800600" cy="257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96864-AA63-1A41-BDE2-0DCDA16E544D}"/>
              </a:ext>
            </a:extLst>
          </p:cNvPr>
          <p:cNvSpPr txBox="1"/>
          <p:nvPr/>
        </p:nvSpPr>
        <p:spPr>
          <a:xfrm>
            <a:off x="642080" y="4207131"/>
            <a:ext cx="319734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ode voltages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14:cNvPr>
              <p14:cNvContentPartPr/>
              <p14:nvPr/>
            </p14:nvContentPartPr>
            <p14:xfrm>
              <a:off x="4465093" y="2925723"/>
              <a:ext cx="136440" cy="14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2093" y="2862723"/>
                <a:ext cx="262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14:cNvPr>
              <p14:cNvContentPartPr/>
              <p14:nvPr/>
            </p14:nvContentPartPr>
            <p14:xfrm>
              <a:off x="8208013" y="5039283"/>
              <a:ext cx="131040" cy="1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5013" y="4976283"/>
                <a:ext cx="256680" cy="143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5987B2-E801-6E4E-8571-8EA2B5D28F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64" y="2769414"/>
            <a:ext cx="3585715" cy="2246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FAF66-9C7E-C64F-B7AE-3C56990A0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9" y="2769414"/>
            <a:ext cx="485878" cy="536246"/>
          </a:xfrm>
          <a:prstGeom prst="rect">
            <a:avLst/>
          </a:prstGeom>
        </p:spPr>
      </p:pic>
      <p:pic>
        <p:nvPicPr>
          <p:cNvPr id="16" name="Picture 1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9D3C7E4C-3017-4D71-A25B-EE27807CC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75" y="4911779"/>
            <a:ext cx="543104" cy="655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C0BABB-2634-6C93-BDB1-CA7273A95803}"/>
              </a:ext>
            </a:extLst>
          </p:cNvPr>
          <p:cNvSpPr txBox="1"/>
          <p:nvPr/>
        </p:nvSpPr>
        <p:spPr>
          <a:xfrm>
            <a:off x="566975" y="3745466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901BE6-C677-9E30-A479-C3E06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62" y="175628"/>
            <a:ext cx="7772400" cy="1014043"/>
          </a:xfrm>
        </p:spPr>
        <p:txBody>
          <a:bodyPr/>
          <a:lstStyle/>
          <a:p>
            <a:r>
              <a:rPr lang="en-US" sz="3200" b="1" dirty="0"/>
              <a:t>Node Voltages vs. Element voltages</a:t>
            </a:r>
          </a:p>
        </p:txBody>
      </p:sp>
    </p:spTree>
    <p:extLst>
      <p:ext uri="{BB962C8B-B14F-4D97-AF65-F5344CB8AC3E}">
        <p14:creationId xmlns:p14="http://schemas.microsoft.com/office/powerpoint/2010/main" val="96835605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Find the voltages, currents and power for each of the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4098327" y="2309852"/>
          <a:ext cx="433129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-</a:t>
                      </a:r>
                      <a:endParaRPr lang="en-U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80351"/>
            <a:ext cx="3430599" cy="2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3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Find the voltages, currents and power for each of the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4098327" y="2309852"/>
          <a:ext cx="433129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Calibri" panose="020F0502020204030204" pitchFamily="34" charset="0"/>
                        </a:rPr>
                        <a:t>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-</a:t>
                      </a:r>
                      <a:endParaRPr lang="en-U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80351"/>
            <a:ext cx="3430599" cy="24764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BEA52A4-2497-574D-969F-8C2BA77C3943}"/>
              </a:ext>
            </a:extLst>
          </p:cNvPr>
          <p:cNvSpPr/>
          <p:nvPr/>
        </p:nvSpPr>
        <p:spPr>
          <a:xfrm>
            <a:off x="1952090" y="2789109"/>
            <a:ext cx="1810890" cy="77426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388FD1-0CB3-2D47-B5B7-13E5522B98B8}"/>
              </a:ext>
            </a:extLst>
          </p:cNvPr>
          <p:cNvCxnSpPr>
            <a:cxnSpLocks/>
          </p:cNvCxnSpPr>
          <p:nvPr/>
        </p:nvCxnSpPr>
        <p:spPr>
          <a:xfrm flipV="1">
            <a:off x="2445251" y="3563373"/>
            <a:ext cx="575352" cy="1498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2FBDEF0-B272-104C-BD00-FB3C9C98866E}"/>
              </a:ext>
            </a:extLst>
          </p:cNvPr>
          <p:cNvSpPr txBox="1"/>
          <p:nvPr/>
        </p:nvSpPr>
        <p:spPr>
          <a:xfrm>
            <a:off x="2127633" y="516028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Supernode</a:t>
            </a:r>
          </a:p>
        </p:txBody>
      </p:sp>
    </p:spTree>
    <p:extLst>
      <p:ext uri="{BB962C8B-B14F-4D97-AF65-F5344CB8AC3E}">
        <p14:creationId xmlns:p14="http://schemas.microsoft.com/office/powerpoint/2010/main" val="155988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4286249" y="763093"/>
            <a:ext cx="375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KCL at the supernode ‘</a:t>
            </a:r>
            <a:r>
              <a:rPr lang="en-US" dirty="0" err="1"/>
              <a:t>bc</a:t>
            </a:r>
            <a:r>
              <a:rPr lang="en-US" dirty="0"/>
              <a:t>’: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280" y="5720512"/>
            <a:ext cx="28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</a:t>
            </a:r>
            <a:r>
              <a:rPr lang="en-US" baseline="-25000" dirty="0"/>
              <a:t>x</a:t>
            </a:r>
            <a:r>
              <a:rPr lang="en-US" dirty="0"/>
              <a:t> is given by: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2" y="1132425"/>
            <a:ext cx="3043651" cy="728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6007267"/>
            <a:ext cx="1179030" cy="671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496" y="3553080"/>
            <a:ext cx="384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inspection the voltage v</a:t>
            </a:r>
            <a:r>
              <a:rPr lang="en-US" baseline="-25000" dirty="0"/>
              <a:t>a</a:t>
            </a:r>
            <a:r>
              <a:rPr lang="en-US" dirty="0"/>
              <a:t> is given by: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5" y="3922412"/>
            <a:ext cx="1432163" cy="622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496" y="4729129"/>
            <a:ext cx="384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V</a:t>
            </a:r>
            <a:r>
              <a:rPr lang="en-US" baseline="-25000" dirty="0"/>
              <a:t>2</a:t>
            </a:r>
            <a:r>
              <a:rPr lang="en-US" dirty="0"/>
              <a:t> is given by: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5" y="5098461"/>
            <a:ext cx="1432163" cy="402796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26097EB-B52D-5643-8AC3-81447327D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05" y="459269"/>
            <a:ext cx="3384997" cy="24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38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9" y="598100"/>
            <a:ext cx="3515929" cy="2670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522" y="3276426"/>
            <a:ext cx="33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resistors current,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68" y="1308506"/>
            <a:ext cx="4408621" cy="2429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6249" y="763093"/>
            <a:ext cx="375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b</a:t>
            </a:r>
            <a:r>
              <a:rPr lang="en-US" dirty="0"/>
              <a:t>, and v</a:t>
            </a:r>
            <a:r>
              <a:rPr lang="en-US" baseline="-25000" dirty="0"/>
              <a:t>c</a:t>
            </a:r>
            <a:r>
              <a:rPr lang="en-US" dirty="0"/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2" y="3645758"/>
            <a:ext cx="2464862" cy="31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24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9" y="598100"/>
            <a:ext cx="3515929" cy="2670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522" y="3462023"/>
            <a:ext cx="378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the resistors,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49" y="763093"/>
            <a:ext cx="375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the resistors,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48" y="1245259"/>
            <a:ext cx="2707013" cy="211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" y="3938438"/>
            <a:ext cx="3657038" cy="20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0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Find the voltages and currents for all the resistors.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10177"/>
              </p:ext>
            </p:extLst>
          </p:nvPr>
        </p:nvGraphicFramePr>
        <p:xfrm>
          <a:off x="4435287" y="2127767"/>
          <a:ext cx="433129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958498"/>
            <a:ext cx="3697238" cy="2009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AC8279-E6F7-BB41-AE32-3B6E49164E85}"/>
              </a:ext>
            </a:extLst>
          </p:cNvPr>
          <p:cNvSpPr txBox="1"/>
          <p:nvPr/>
        </p:nvSpPr>
        <p:spPr>
          <a:xfrm>
            <a:off x="495300" y="4619227"/>
            <a:ext cx="4643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Solutions:</a:t>
            </a:r>
          </a:p>
          <a:p>
            <a:endParaRPr lang="en-US" dirty="0"/>
          </a:p>
          <a:p>
            <a:r>
              <a:rPr lang="en-US" dirty="0"/>
              <a:t>Solution A - Use the </a:t>
            </a:r>
            <a:r>
              <a:rPr lang="en-US" dirty="0">
                <a:solidFill>
                  <a:srgbClr val="FF0000"/>
                </a:solidFill>
              </a:rPr>
              <a:t>Supernode Method</a:t>
            </a:r>
          </a:p>
          <a:p>
            <a:r>
              <a:rPr lang="en-US" dirty="0"/>
              <a:t>Solution B - Use the </a:t>
            </a:r>
            <a:r>
              <a:rPr lang="en-US" dirty="0">
                <a:solidFill>
                  <a:srgbClr val="FF0000"/>
                </a:solidFill>
              </a:rPr>
              <a:t>external resistance method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14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6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2423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Assign nodes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958498"/>
            <a:ext cx="3697238" cy="2009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62935-1234-0B43-9F02-81A8577F6215}"/>
              </a:ext>
            </a:extLst>
          </p:cNvPr>
          <p:cNvSpPr txBox="1"/>
          <p:nvPr/>
        </p:nvSpPr>
        <p:spPr>
          <a:xfrm>
            <a:off x="2537717" y="25658"/>
            <a:ext cx="387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A) Use the </a:t>
            </a:r>
            <a:r>
              <a:rPr lang="en-US" dirty="0">
                <a:solidFill>
                  <a:srgbClr val="FF0000"/>
                </a:solidFill>
              </a:rPr>
              <a:t>Supernode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ADA71-EE0C-5343-B673-27D229550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" y="2070100"/>
            <a:ext cx="228600" cy="25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58D87-B012-F64E-BC9C-3E1E8AFE2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795" y="2076450"/>
            <a:ext cx="196850" cy="241300"/>
          </a:xfrm>
          <a:prstGeom prst="rect">
            <a:avLst/>
          </a:prstGeom>
        </p:spPr>
      </p:pic>
      <p:sp>
        <p:nvSpPr>
          <p:cNvPr id="11" name="Rectangle 67">
            <a:extLst>
              <a:ext uri="{FF2B5EF4-FFF2-40B4-BE49-F238E27FC236}">
                <a16:creationId xmlns:a16="http://schemas.microsoft.com/office/drawing/2014/main" id="{A5F1EF9C-2C4C-D94D-BC7F-5A57AF99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53" y="4061177"/>
            <a:ext cx="8968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Notice we cannot write KCL at nodes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 </a:t>
            </a:r>
            <a:r>
              <a:rPr lang="en-US" dirty="0"/>
              <a:t>since they are connected to a volage source. 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DB7DAD7-D166-664F-BB9C-304BA5253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807290"/>
            <a:ext cx="4026716" cy="22199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80F1D6-6FC4-9242-8829-8E9EDE7D1722}"/>
              </a:ext>
            </a:extLst>
          </p:cNvPr>
          <p:cNvSpPr/>
          <p:nvPr/>
        </p:nvSpPr>
        <p:spPr>
          <a:xfrm>
            <a:off x="5836920" y="1859280"/>
            <a:ext cx="1722120" cy="76962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623C498-FBEF-9A40-9082-B9B078A0750C}"/>
              </a:ext>
            </a:extLst>
          </p:cNvPr>
          <p:cNvSpPr/>
          <p:nvPr/>
        </p:nvSpPr>
        <p:spPr>
          <a:xfrm>
            <a:off x="4299626" y="2917270"/>
            <a:ext cx="535021" cy="4095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64285-B343-D24A-9172-DBC05E708BD7}"/>
              </a:ext>
            </a:extLst>
          </p:cNvPr>
          <p:cNvSpPr/>
          <p:nvPr/>
        </p:nvSpPr>
        <p:spPr>
          <a:xfrm>
            <a:off x="5687630" y="140847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 this super node </a:t>
            </a:r>
          </a:p>
        </p:txBody>
      </p:sp>
      <p:sp>
        <p:nvSpPr>
          <p:cNvPr id="17" name="Rectangle 67">
            <a:extLst>
              <a:ext uri="{FF2B5EF4-FFF2-40B4-BE49-F238E27FC236}">
                <a16:creationId xmlns:a16="http://schemas.microsoft.com/office/drawing/2014/main" id="{0535B5A8-0E62-8846-93BE-CFEF2BF1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49" y="4447593"/>
            <a:ext cx="3697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Apply KCL around the shaded node,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92945A-1D1C-E646-B38D-ED51E542B1D2}"/>
                  </a:ext>
                </a:extLst>
              </p:cNvPr>
              <p:cNvSpPr/>
              <p:nvPr/>
            </p:nvSpPr>
            <p:spPr>
              <a:xfrm>
                <a:off x="4253904" y="4997606"/>
                <a:ext cx="3812582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92945A-1D1C-E646-B38D-ED51E542B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04" y="4997606"/>
                <a:ext cx="3812582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96118C-12AA-D849-97E3-DA75178E9C15}"/>
                  </a:ext>
                </a:extLst>
              </p:cNvPr>
              <p:cNvSpPr/>
              <p:nvPr/>
            </p:nvSpPr>
            <p:spPr>
              <a:xfrm>
                <a:off x="0" y="4409706"/>
                <a:ext cx="35757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Notice that,</a:t>
                </a:r>
              </a:p>
              <a:p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(1)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96118C-12AA-D849-97E3-DA75178E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9706"/>
                <a:ext cx="3575787" cy="923330"/>
              </a:xfrm>
              <a:prstGeom prst="rect">
                <a:avLst/>
              </a:prstGeom>
              <a:blipFill>
                <a:blip r:embed="rId8"/>
                <a:stretch>
                  <a:fillRect l="-1418" t="-2703" r="-35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FA955DC-C318-9D40-86AF-1DED0542D831}"/>
              </a:ext>
            </a:extLst>
          </p:cNvPr>
          <p:cNvSpPr txBox="1"/>
          <p:nvPr/>
        </p:nvSpPr>
        <p:spPr>
          <a:xfrm>
            <a:off x="-2823" y="5746809"/>
            <a:ext cx="482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</a:t>
            </a:r>
            <a:r>
              <a:rPr lang="en-US" dirty="0" err="1"/>
              <a:t>Eqs</a:t>
            </a:r>
            <a:r>
              <a:rPr lang="en-US" dirty="0"/>
              <a:t>. (1) and (2) for the voltages v</a:t>
            </a:r>
            <a:r>
              <a:rPr lang="en-US" baseline="-25000" dirty="0"/>
              <a:t>a</a:t>
            </a:r>
            <a:r>
              <a:rPr lang="en-US" dirty="0"/>
              <a:t>,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117488-F505-6C4F-BBFA-B6E40630D7FF}"/>
                  </a:ext>
                </a:extLst>
              </p:cNvPr>
              <p:cNvSpPr/>
              <p:nvPr/>
            </p:nvSpPr>
            <p:spPr>
              <a:xfrm>
                <a:off x="325378" y="6162845"/>
                <a:ext cx="2593082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117488-F505-6C4F-BBFA-B6E40630D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78" y="6162845"/>
                <a:ext cx="2593082" cy="6652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7EC208-123A-F249-B471-4F5C9A1747E1}"/>
                  </a:ext>
                </a:extLst>
              </p:cNvPr>
              <p:cNvSpPr/>
              <p:nvPr/>
            </p:nvSpPr>
            <p:spPr>
              <a:xfrm>
                <a:off x="4066398" y="6197290"/>
                <a:ext cx="2833211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7EC208-123A-F249-B471-4F5C9A174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98" y="6197290"/>
                <a:ext cx="2833211" cy="6652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F056016-DDB1-6B4D-8181-54A54C818417}"/>
              </a:ext>
            </a:extLst>
          </p:cNvPr>
          <p:cNvGrpSpPr/>
          <p:nvPr/>
        </p:nvGrpSpPr>
        <p:grpSpPr>
          <a:xfrm>
            <a:off x="2247339" y="3818379"/>
            <a:ext cx="298800" cy="180000"/>
            <a:chOff x="2247339" y="3818379"/>
            <a:chExt cx="2988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445E62-30FA-3A43-B68C-6E4110548BA2}"/>
                    </a:ext>
                  </a:extLst>
                </p14:cNvPr>
                <p14:cNvContentPartPr/>
                <p14:nvPr/>
              </p14:nvContentPartPr>
              <p14:xfrm>
                <a:off x="2351019" y="3818379"/>
                <a:ext cx="21240" cy="8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445E62-30FA-3A43-B68C-6E4110548B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42379" y="3809739"/>
                  <a:ext cx="38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92B332-1D76-E84C-A411-0FD53720434E}"/>
                    </a:ext>
                  </a:extLst>
                </p14:cNvPr>
                <p14:cNvContentPartPr/>
                <p14:nvPr/>
              </p14:nvContentPartPr>
              <p14:xfrm>
                <a:off x="2247339" y="3921699"/>
                <a:ext cx="298800" cy="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92B332-1D76-E84C-A411-0FD5372043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8699" y="3912699"/>
                  <a:ext cx="316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0B1B84-1274-6B49-844E-2E9553C8793B}"/>
                    </a:ext>
                  </a:extLst>
                </p14:cNvPr>
                <p14:cNvContentPartPr/>
                <p14:nvPr/>
              </p14:nvContentPartPr>
              <p14:xfrm>
                <a:off x="2327619" y="3995499"/>
                <a:ext cx="102240" cy="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0B1B84-1274-6B49-844E-2E9553C879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18979" y="3986499"/>
                  <a:ext cx="1198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6D890C-0288-DF46-A1CF-C2EBD52EAD68}"/>
                  </a:ext>
                </a:extLst>
              </p14:cNvPr>
              <p14:cNvContentPartPr/>
              <p14:nvPr/>
            </p14:nvContentPartPr>
            <p14:xfrm>
              <a:off x="2363619" y="4080459"/>
              <a:ext cx="468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6D890C-0288-DF46-A1CF-C2EBD52EAD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54619" y="4071819"/>
                <a:ext cx="64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B970BC-0141-8644-8535-781E18E689AC}"/>
                  </a:ext>
                </a:extLst>
              </p14:cNvPr>
              <p14:cNvContentPartPr/>
              <p14:nvPr/>
            </p14:nvContentPartPr>
            <p14:xfrm>
              <a:off x="2336619" y="3793179"/>
              <a:ext cx="26280" cy="29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B970BC-0141-8644-8535-781E18E689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27619" y="3784539"/>
                <a:ext cx="439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D83479F-CB6D-064B-B322-E03E0A4083BF}"/>
              </a:ext>
            </a:extLst>
          </p:cNvPr>
          <p:cNvGrpSpPr/>
          <p:nvPr/>
        </p:nvGrpSpPr>
        <p:grpSpPr>
          <a:xfrm>
            <a:off x="6501459" y="3863019"/>
            <a:ext cx="385560" cy="202680"/>
            <a:chOff x="6501459" y="3863019"/>
            <a:chExt cx="38556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FEC1E6-3687-F748-9CF7-C04073A6BF37}"/>
                    </a:ext>
                  </a:extLst>
                </p14:cNvPr>
                <p14:cNvContentPartPr/>
                <p14:nvPr/>
              </p14:nvContentPartPr>
              <p14:xfrm>
                <a:off x="6678219" y="3863019"/>
                <a:ext cx="40680" cy="6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FEC1E6-3687-F748-9CF7-C04073A6BF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9219" y="3854019"/>
                  <a:ext cx="58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60E723-C1AF-9A4D-899E-53F4242955F3}"/>
                    </a:ext>
                  </a:extLst>
                </p14:cNvPr>
                <p14:cNvContentPartPr/>
                <p14:nvPr/>
              </p14:nvContentPartPr>
              <p14:xfrm>
                <a:off x="6501459" y="3934299"/>
                <a:ext cx="38556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60E723-C1AF-9A4D-899E-53F4242955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92819" y="3925299"/>
                  <a:ext cx="40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51F036-2EB0-F449-9F6E-6D52544BD5E3}"/>
                    </a:ext>
                  </a:extLst>
                </p14:cNvPr>
                <p14:cNvContentPartPr/>
                <p14:nvPr/>
              </p14:nvContentPartPr>
              <p14:xfrm>
                <a:off x="6620259" y="4004139"/>
                <a:ext cx="187560" cy="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51F036-2EB0-F449-9F6E-6D52544BD5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11259" y="3995139"/>
                  <a:ext cx="20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0C698B-09FA-FC47-8717-0F661FB76350}"/>
                    </a:ext>
                  </a:extLst>
                </p14:cNvPr>
                <p14:cNvContentPartPr/>
                <p14:nvPr/>
              </p14:nvContentPartPr>
              <p14:xfrm>
                <a:off x="6701619" y="4050219"/>
                <a:ext cx="84240" cy="1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0C698B-09FA-FC47-8717-0F661FB763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92619" y="4041579"/>
                  <a:ext cx="10188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304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Insert an external resistor r</a:t>
            </a:r>
            <a:r>
              <a:rPr lang="en-US" baseline="-25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 in series with the Voltage source V.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70" y="1723470"/>
            <a:ext cx="3697238" cy="20097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C19056-403D-8449-9A53-95AA6D8A68ED}"/>
              </a:ext>
            </a:extLst>
          </p:cNvPr>
          <p:cNvSpPr/>
          <p:nvPr/>
        </p:nvSpPr>
        <p:spPr>
          <a:xfrm>
            <a:off x="1649730" y="152956"/>
            <a:ext cx="588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Solution B) Use the </a:t>
            </a:r>
            <a:r>
              <a:rPr lang="en-US" dirty="0">
                <a:solidFill>
                  <a:srgbClr val="FF0000"/>
                </a:solidFill>
              </a:rPr>
              <a:t>external resistance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73ED1-EF5D-DF40-892D-6C11C1BF972A}"/>
              </a:ext>
            </a:extLst>
          </p:cNvPr>
          <p:cNvSpPr txBox="1"/>
          <p:nvPr/>
        </p:nvSpPr>
        <p:spPr>
          <a:xfrm>
            <a:off x="415669" y="3579249"/>
            <a:ext cx="415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approach: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Add small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 then set it to zero at the end!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34AC-DE5D-C94A-9A8F-31462568A5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70" y="4710604"/>
            <a:ext cx="4018727" cy="1859398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9B699858-FFE4-474A-BADE-63C3B465784F}"/>
              </a:ext>
            </a:extLst>
          </p:cNvPr>
          <p:cNvSpPr/>
          <p:nvPr/>
        </p:nvSpPr>
        <p:spPr>
          <a:xfrm>
            <a:off x="6093984" y="3849133"/>
            <a:ext cx="414339" cy="60007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42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16" y="932088"/>
            <a:ext cx="699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a Voltage-to-Current source transformation:</a:t>
            </a:r>
          </a:p>
          <a:p>
            <a:endParaRPr lang="en-US" dirty="0"/>
          </a:p>
          <a:p>
            <a:r>
              <a:rPr lang="en-US" dirty="0"/>
              <a:t>Assign nodes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00" y="3318804"/>
            <a:ext cx="38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nodes v</a:t>
            </a:r>
            <a:r>
              <a:rPr lang="en-US" baseline="-25000" dirty="0"/>
              <a:t>a</a:t>
            </a:r>
            <a:r>
              <a:rPr lang="en-US" dirty="0"/>
              <a:t> and v</a:t>
            </a:r>
            <a:r>
              <a:rPr lang="en-US" baseline="-25000" dirty="0"/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then set r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=0!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05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384674-4881-1F47-BAC3-C7329B95B80E}"/>
                  </a:ext>
                </a:extLst>
              </p14:cNvPr>
              <p14:cNvContentPartPr/>
              <p14:nvPr/>
            </p14:nvContentPartPr>
            <p14:xfrm>
              <a:off x="3294900" y="4838100"/>
              <a:ext cx="171720" cy="22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384674-4881-1F47-BAC3-C7329B95B8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2260" y="4775100"/>
                <a:ext cx="2973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3DE4C6-071D-2945-8A52-734118D199A9}"/>
                  </a:ext>
                </a:extLst>
              </p14:cNvPr>
              <p14:cNvContentPartPr/>
              <p14:nvPr/>
            </p14:nvContentPartPr>
            <p14:xfrm>
              <a:off x="3325140" y="5346420"/>
              <a:ext cx="144000" cy="3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3DE4C6-071D-2945-8A52-734118D199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2140" y="5283780"/>
                <a:ext cx="2696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E2C3DFB-5BD3-BC42-92B4-771423CA2F3B}"/>
              </a:ext>
            </a:extLst>
          </p:cNvPr>
          <p:cNvGrpSpPr/>
          <p:nvPr/>
        </p:nvGrpSpPr>
        <p:grpSpPr>
          <a:xfrm>
            <a:off x="3373020" y="4502940"/>
            <a:ext cx="418320" cy="209880"/>
            <a:chOff x="3373020" y="4502940"/>
            <a:chExt cx="4183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A4BBE6-2AE2-294D-BC6A-DCB6AE6B1D61}"/>
                    </a:ext>
                  </a:extLst>
                </p14:cNvPr>
                <p14:cNvContentPartPr/>
                <p14:nvPr/>
              </p14:nvContentPartPr>
              <p14:xfrm>
                <a:off x="3373020" y="4529220"/>
                <a:ext cx="172080" cy="18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A4BBE6-2AE2-294D-BC6A-DCB6AE6B1D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0020" y="4466220"/>
                  <a:ext cx="297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41F8201-3E91-7946-B1D7-3A3E695A772F}"/>
                    </a:ext>
                  </a:extLst>
                </p14:cNvPr>
                <p14:cNvContentPartPr/>
                <p14:nvPr/>
              </p14:nvContentPartPr>
              <p14:xfrm>
                <a:off x="3768660" y="4502940"/>
                <a:ext cx="22680" cy="16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41F8201-3E91-7946-B1D7-3A3E695A77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05660" y="4440300"/>
                  <a:ext cx="1483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D7376-F70C-2E43-B204-E70B34B7EE1F}"/>
              </a:ext>
            </a:extLst>
          </p:cNvPr>
          <p:cNvGrpSpPr/>
          <p:nvPr/>
        </p:nvGrpSpPr>
        <p:grpSpPr>
          <a:xfrm>
            <a:off x="5039460" y="4464060"/>
            <a:ext cx="678600" cy="806040"/>
            <a:chOff x="5039460" y="4464060"/>
            <a:chExt cx="67860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C483ED-8919-3447-A1BB-AC12CE390618}"/>
                    </a:ext>
                  </a:extLst>
                </p14:cNvPr>
                <p14:cNvContentPartPr/>
                <p14:nvPr/>
              </p14:nvContentPartPr>
              <p14:xfrm>
                <a:off x="5039460" y="4809660"/>
                <a:ext cx="190080" cy="46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C483ED-8919-3447-A1BB-AC12CE3906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6820" y="4746660"/>
                  <a:ext cx="3157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DA4885-0348-A143-A38D-A4092E6AF478}"/>
                    </a:ext>
                  </a:extLst>
                </p14:cNvPr>
                <p14:cNvContentPartPr/>
                <p14:nvPr/>
              </p14:nvContentPartPr>
              <p14:xfrm>
                <a:off x="5554980" y="4464060"/>
                <a:ext cx="163080" cy="25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DA4885-0348-A143-A38D-A4092E6AF4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91980" y="4401060"/>
                  <a:ext cx="288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589049-5EDB-E14D-B7F9-683B541F23CE}"/>
                    </a:ext>
                  </a:extLst>
                </p14:cNvPr>
                <p14:cNvContentPartPr/>
                <p14:nvPr/>
              </p14:nvContentPartPr>
              <p14:xfrm>
                <a:off x="5524380" y="4535700"/>
                <a:ext cx="3960" cy="10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589049-5EDB-E14D-B7F9-683B541F23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61740" y="4473060"/>
                  <a:ext cx="129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B84803-623C-464E-8CDA-576B35F7D359}"/>
                    </a:ext>
                  </a:extLst>
                </p14:cNvPr>
                <p14:cNvContentPartPr/>
                <p14:nvPr/>
              </p14:nvContentPartPr>
              <p14:xfrm>
                <a:off x="5284620" y="4510500"/>
                <a:ext cx="11160" cy="16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B84803-623C-464E-8CDA-576B35F7D3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21620" y="4447860"/>
                  <a:ext cx="136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7CAE98-0B7F-0643-8322-8072A76B5042}"/>
                    </a:ext>
                  </a:extLst>
                </p14:cNvPr>
                <p14:cNvContentPartPr/>
                <p14:nvPr/>
              </p14:nvContentPartPr>
              <p14:xfrm>
                <a:off x="5519340" y="447846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7CAE98-0B7F-0643-8322-8072A76B50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56340" y="44154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E89872-30B1-1242-8525-E330522484DB}"/>
                    </a:ext>
                  </a:extLst>
                </p14:cNvPr>
                <p14:cNvContentPartPr/>
                <p14:nvPr/>
              </p14:nvContentPartPr>
              <p14:xfrm>
                <a:off x="5506380" y="4482060"/>
                <a:ext cx="6840" cy="17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E89872-30B1-1242-8525-E330522484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43740" y="4419060"/>
                  <a:ext cx="132480" cy="300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Picture 25" descr="Diagram, schematic&#10;&#10;Description automatically generated">
            <a:extLst>
              <a:ext uri="{FF2B5EF4-FFF2-40B4-BE49-F238E27FC236}">
                <a16:creationId xmlns:a16="http://schemas.microsoft.com/office/drawing/2014/main" id="{9AB1E707-BD5D-C54F-B36E-C0FD941FCC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22010" y="1203002"/>
            <a:ext cx="3099980" cy="18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5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3521" y="3633916"/>
            <a:ext cx="344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the voltages v</a:t>
            </a:r>
            <a:r>
              <a:rPr lang="en-US" baseline="-25000" dirty="0"/>
              <a:t>a</a:t>
            </a:r>
            <a:r>
              <a:rPr lang="en-US" dirty="0"/>
              <a:t>,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599" y="1132425"/>
            <a:ext cx="375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nodes v</a:t>
            </a:r>
            <a:r>
              <a:rPr lang="en-US" baseline="-25000" dirty="0"/>
              <a:t>a</a:t>
            </a:r>
            <a:r>
              <a:rPr lang="en-US" dirty="0"/>
              <a:t>,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4" y="1631914"/>
            <a:ext cx="2531908" cy="14051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605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20" name="Picture 19" descr="Diagram, schematic&#10;&#10;Description automatically generated">
            <a:extLst>
              <a:ext uri="{FF2B5EF4-FFF2-40B4-BE49-F238E27FC236}">
                <a16:creationId xmlns:a16="http://schemas.microsoft.com/office/drawing/2014/main" id="{5FD72A6E-42F0-3B44-ADCD-E240493DB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" y="715772"/>
            <a:ext cx="4443200" cy="27088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6FCD98-07F4-104B-B4FE-8AB06EF24F82}"/>
              </a:ext>
            </a:extLst>
          </p:cNvPr>
          <p:cNvSpPr txBox="1"/>
          <p:nvPr/>
        </p:nvSpPr>
        <p:spPr>
          <a:xfrm>
            <a:off x="4955904" y="3216342"/>
            <a:ext cx="344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the voltages v</a:t>
            </a:r>
            <a:r>
              <a:rPr lang="en-US" baseline="-25000" dirty="0"/>
              <a:t>a</a:t>
            </a:r>
            <a:r>
              <a:rPr lang="en-US" dirty="0"/>
              <a:t>, and v</a:t>
            </a:r>
            <a:r>
              <a:rPr lang="en-US" baseline="-25000" dirty="0"/>
              <a:t>b</a:t>
            </a:r>
            <a:r>
              <a:rPr lang="en-US" dirty="0"/>
              <a:t>,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89E43882-55B4-9445-BFF7-7C67E058F47D}"/>
              </a:ext>
            </a:extLst>
          </p:cNvPr>
          <p:cNvSpPr/>
          <p:nvPr/>
        </p:nvSpPr>
        <p:spPr>
          <a:xfrm>
            <a:off x="6472235" y="3788830"/>
            <a:ext cx="414339" cy="60007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19AF121-8D7B-3E45-A2D3-6FE90835C09C}"/>
                  </a:ext>
                </a:extLst>
              </p14:cNvPr>
              <p14:cNvContentPartPr/>
              <p14:nvPr/>
            </p14:nvContentPartPr>
            <p14:xfrm>
              <a:off x="5431856" y="6168033"/>
              <a:ext cx="638640" cy="177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19AF121-8D7B-3E45-A2D3-6FE90835C0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9216" y="6105393"/>
                <a:ext cx="764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FC21190-0274-A547-9E44-81FDA85A0718}"/>
                  </a:ext>
                </a:extLst>
              </p14:cNvPr>
              <p14:cNvContentPartPr/>
              <p14:nvPr/>
            </p14:nvContentPartPr>
            <p14:xfrm>
              <a:off x="6938096" y="6232833"/>
              <a:ext cx="1001880" cy="141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FC21190-0274-A547-9E44-81FDA85A07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5456" y="6169833"/>
                <a:ext cx="1127520" cy="26748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 descr="Diagram, schematic&#10;&#10;Description automatically generated">
            <a:extLst>
              <a:ext uri="{FF2B5EF4-FFF2-40B4-BE49-F238E27FC236}">
                <a16:creationId xmlns:a16="http://schemas.microsoft.com/office/drawing/2014/main" id="{160FB647-39A9-8B47-88A5-50EAE0B4A1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5646" y="4592061"/>
            <a:ext cx="3644900" cy="850900"/>
          </a:xfrm>
          <a:prstGeom prst="rect">
            <a:avLst/>
          </a:prstGeom>
        </p:spPr>
      </p:pic>
      <p:pic>
        <p:nvPicPr>
          <p:cNvPr id="34" name="Picture 3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FEB9579-571F-114A-8172-5CAFE38756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8346" y="5646117"/>
            <a:ext cx="3632200" cy="8636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3DFE52E-3C09-C546-A05B-9964AC7D2681}"/>
              </a:ext>
            </a:extLst>
          </p:cNvPr>
          <p:cNvSpPr/>
          <p:nvPr/>
        </p:nvSpPr>
        <p:spPr>
          <a:xfrm>
            <a:off x="3992972" y="5130617"/>
            <a:ext cx="92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 r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06AC8-7DD9-7C42-AC1E-0CC143271A8A}"/>
              </a:ext>
            </a:extLst>
          </p:cNvPr>
          <p:cNvCxnSpPr>
            <a:cxnSpLocks/>
          </p:cNvCxnSpPr>
          <p:nvPr/>
        </p:nvCxnSpPr>
        <p:spPr>
          <a:xfrm flipH="1">
            <a:off x="3590815" y="5645663"/>
            <a:ext cx="1499929" cy="0"/>
          </a:xfrm>
          <a:prstGeom prst="straightConnector1">
            <a:avLst/>
          </a:prstGeom>
          <a:ln w="730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9121B5-F145-E64C-B279-F130935EE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900" y="5891914"/>
            <a:ext cx="3295891" cy="552237"/>
          </a:xfrm>
          <a:prstGeom prst="rect">
            <a:avLst/>
          </a:prstGeom>
        </p:spPr>
      </p:pic>
      <p:pic>
        <p:nvPicPr>
          <p:cNvPr id="40" name="Picture 39" descr="A picture containing table&#10;&#10;Description automatically generated">
            <a:extLst>
              <a:ext uri="{FF2B5EF4-FFF2-40B4-BE49-F238E27FC236}">
                <a16:creationId xmlns:a16="http://schemas.microsoft.com/office/drawing/2014/main" id="{423AA862-FD8F-944C-89B9-971F8A8F51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899" y="4851407"/>
            <a:ext cx="3323775" cy="6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7700" y="52890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543F3AE-5418-BC48-A170-250BFC2A5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661414"/>
            <a:ext cx="4800600" cy="257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FD9A7-268D-8948-A38E-35A2A2CE6749}"/>
              </a:ext>
            </a:extLst>
          </p:cNvPr>
          <p:cNvSpPr txBox="1"/>
          <p:nvPr/>
        </p:nvSpPr>
        <p:spPr>
          <a:xfrm>
            <a:off x="295354" y="1640064"/>
            <a:ext cx="5430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are the voltage values at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14:cNvPr>
              <p14:cNvContentPartPr/>
              <p14:nvPr/>
            </p14:nvContentPartPr>
            <p14:xfrm>
              <a:off x="4465093" y="2925723"/>
              <a:ext cx="136440" cy="14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2093" y="2862723"/>
                <a:ext cx="262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14:cNvPr>
              <p14:cNvContentPartPr/>
              <p14:nvPr/>
            </p14:nvContentPartPr>
            <p14:xfrm>
              <a:off x="8208013" y="5039283"/>
              <a:ext cx="131040" cy="1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5013" y="4976283"/>
                <a:ext cx="256680" cy="143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5987B2-E801-6E4E-8571-8EA2B5D28F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64" y="2769414"/>
            <a:ext cx="3585715" cy="2246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FAF66-9C7E-C64F-B7AE-3C56990A0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9" y="2769414"/>
            <a:ext cx="485878" cy="536246"/>
          </a:xfrm>
          <a:prstGeom prst="rect">
            <a:avLst/>
          </a:prstGeom>
        </p:spPr>
      </p:pic>
      <p:pic>
        <p:nvPicPr>
          <p:cNvPr id="16" name="Picture 1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9D3C7E4C-3017-4D71-A25B-EE27807CC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75" y="4911779"/>
            <a:ext cx="543104" cy="6554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4901BE6-C677-9E30-A479-C3E06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62" y="175628"/>
            <a:ext cx="7772400" cy="1014043"/>
          </a:xfrm>
        </p:spPr>
        <p:txBody>
          <a:bodyPr/>
          <a:lstStyle/>
          <a:p>
            <a:r>
              <a:rPr lang="en-US" sz="3200" b="1" dirty="0"/>
              <a:t>Node Voltages vs. Element voltages</a:t>
            </a:r>
          </a:p>
        </p:txBody>
      </p:sp>
    </p:spTree>
    <p:extLst>
      <p:ext uri="{BB962C8B-B14F-4D97-AF65-F5344CB8AC3E}">
        <p14:creationId xmlns:p14="http://schemas.microsoft.com/office/powerpoint/2010/main" val="1786104117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3520" y="3633916"/>
            <a:ext cx="434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passing through the resistors is,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599" y="1132425"/>
            <a:ext cx="375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the resistors is,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8" y="677960"/>
            <a:ext cx="4133664" cy="2598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23" y="1501757"/>
            <a:ext cx="1707783" cy="1439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7" y="4096883"/>
            <a:ext cx="2349106" cy="22947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605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69226-DE34-1541-B03A-09392CB28B81}"/>
              </a:ext>
            </a:extLst>
          </p:cNvPr>
          <p:cNvSpPr/>
          <p:nvPr/>
        </p:nvSpPr>
        <p:spPr>
          <a:xfrm>
            <a:off x="1571946" y="4614497"/>
            <a:ext cx="490574" cy="291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18.2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30D15A-F7B8-E64E-B0E5-78F000284A0B}"/>
              </a:ext>
            </a:extLst>
          </p:cNvPr>
          <p:cNvSpPr/>
          <p:nvPr/>
        </p:nvSpPr>
        <p:spPr>
          <a:xfrm>
            <a:off x="2316542" y="4766825"/>
            <a:ext cx="548819" cy="291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1.8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43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55" y="105251"/>
            <a:ext cx="827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Design Examples- Voltage Node Analysis. 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Use the </a:t>
            </a:r>
            <a:r>
              <a:rPr lang="en-US" b="1" dirty="0"/>
              <a:t>node voltage </a:t>
            </a:r>
            <a:r>
              <a:rPr lang="en-US" dirty="0"/>
              <a:t>analysis to design the circuit shown so that V</a:t>
            </a:r>
            <a:r>
              <a:rPr lang="en-US" baseline="-25000" dirty="0"/>
              <a:t>R1</a:t>
            </a:r>
            <a:r>
              <a:rPr lang="en-US" dirty="0"/>
              <a:t>=2 and V</a:t>
            </a:r>
            <a:r>
              <a:rPr lang="en-US" baseline="-25000" dirty="0"/>
              <a:t>R2</a:t>
            </a:r>
            <a:r>
              <a:rPr lang="en-US" dirty="0"/>
              <a:t>=6 V. </a:t>
            </a:r>
          </a:p>
          <a:p>
            <a:r>
              <a:rPr lang="en-US" dirty="0"/>
              <a:t>Consider R</a:t>
            </a:r>
            <a:r>
              <a:rPr lang="en-US" baseline="-25000" dirty="0"/>
              <a:t>2</a:t>
            </a:r>
            <a:r>
              <a:rPr lang="en-US" dirty="0"/>
              <a:t>= 50 </a:t>
            </a:r>
            <a:r>
              <a:rPr lang="en-US" dirty="0" err="1"/>
              <a:t>Ω</a:t>
            </a:r>
            <a:r>
              <a:rPr lang="en-US" dirty="0"/>
              <a:t> and  I=6 A.</a:t>
            </a:r>
          </a:p>
          <a:p>
            <a:endParaRPr lang="en-US" dirty="0"/>
          </a:p>
        </p:txBody>
      </p:sp>
      <p:pic>
        <p:nvPicPr>
          <p:cNvPr id="14" name="Picture 13" descr="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9" y="1786739"/>
            <a:ext cx="3102875" cy="21242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7059D9-EADD-9248-9816-6B9987D5B228}"/>
                  </a:ext>
                </a:extLst>
              </p14:cNvPr>
              <p14:cNvContentPartPr/>
              <p14:nvPr/>
            </p14:nvContentPartPr>
            <p14:xfrm>
              <a:off x="1841220" y="2822820"/>
              <a:ext cx="160560" cy="13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7059D9-EADD-9248-9816-6B9987D5B2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8580" y="2759820"/>
                <a:ext cx="286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532771-435A-574C-877F-4707164D5E46}"/>
                  </a:ext>
                </a:extLst>
              </p14:cNvPr>
              <p14:cNvContentPartPr/>
              <p14:nvPr/>
            </p14:nvContentPartPr>
            <p14:xfrm>
              <a:off x="3040020" y="2764500"/>
              <a:ext cx="167760" cy="15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532771-435A-574C-877F-4707164D5E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380" y="2701500"/>
                <a:ext cx="293400" cy="2836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32235C6-E588-C04B-8E7E-43EC7B0214C9}"/>
              </a:ext>
            </a:extLst>
          </p:cNvPr>
          <p:cNvSpPr/>
          <p:nvPr/>
        </p:nvSpPr>
        <p:spPr>
          <a:xfrm>
            <a:off x="1602212" y="263815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R1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390CC-846B-AC47-9600-AA6C91429E85}"/>
              </a:ext>
            </a:extLst>
          </p:cNvPr>
          <p:cNvSpPr/>
          <p:nvPr/>
        </p:nvSpPr>
        <p:spPr>
          <a:xfrm>
            <a:off x="2968772" y="263647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R3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098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55" y="105251"/>
            <a:ext cx="827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Design Examples- Voltage Node Analysis. 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Use the </a:t>
            </a:r>
            <a:r>
              <a:rPr lang="en-US" b="1" dirty="0"/>
              <a:t>node voltage </a:t>
            </a:r>
            <a:r>
              <a:rPr lang="en-US" dirty="0"/>
              <a:t>analysis to design the circuit shown so that V</a:t>
            </a:r>
            <a:r>
              <a:rPr lang="en-US" baseline="-25000" dirty="0"/>
              <a:t>R1</a:t>
            </a:r>
            <a:r>
              <a:rPr lang="en-US" dirty="0"/>
              <a:t>=2V</a:t>
            </a:r>
            <a:r>
              <a:rPr lang="en-US" baseline="-25000" dirty="0"/>
              <a:t>R2</a:t>
            </a:r>
            <a:r>
              <a:rPr lang="en-US" dirty="0"/>
              <a:t>=6 V. </a:t>
            </a:r>
          </a:p>
          <a:p>
            <a:r>
              <a:rPr lang="en-US" dirty="0"/>
              <a:t>Consider R</a:t>
            </a:r>
            <a:r>
              <a:rPr lang="en-US" baseline="-25000" dirty="0"/>
              <a:t>2</a:t>
            </a:r>
            <a:r>
              <a:rPr lang="en-US" dirty="0"/>
              <a:t>= 50 </a:t>
            </a:r>
            <a:r>
              <a:rPr lang="en-US" dirty="0" err="1"/>
              <a:t>Ω</a:t>
            </a:r>
            <a:r>
              <a:rPr lang="en-US" dirty="0"/>
              <a:t> and  I=6 A,.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73314" y="3415165"/>
            <a:ext cx="874258" cy="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6480" y="1932770"/>
            <a:ext cx="307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nodes 1 and 2 as shown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688" y="1398455"/>
            <a:ext cx="104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24126" y="2408229"/>
            <a:ext cx="3084470" cy="2207430"/>
            <a:chOff x="4824126" y="2408229"/>
            <a:chExt cx="3084470" cy="2207430"/>
          </a:xfrm>
        </p:grpSpPr>
        <p:pic>
          <p:nvPicPr>
            <p:cNvPr id="4" name="Picture 3" descr="D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126" y="2408229"/>
              <a:ext cx="3084470" cy="2078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Screen Shot 2015-09-29 at 5.03.0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268" y="4056859"/>
              <a:ext cx="495300" cy="558800"/>
            </a:xfrm>
            <a:prstGeom prst="rect">
              <a:avLst/>
            </a:prstGeom>
          </p:spPr>
        </p:pic>
      </p:grp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6CE9FA1A-13CD-AD47-855F-E0B84F349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88" y="2584770"/>
            <a:ext cx="3025255" cy="16607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6BE362-FA2E-2E4A-A27A-6F6E59B7F0C5}"/>
                  </a:ext>
                </a:extLst>
              </p14:cNvPr>
              <p14:cNvContentPartPr/>
              <p14:nvPr/>
            </p14:nvContentPartPr>
            <p14:xfrm>
              <a:off x="6052860" y="3403860"/>
              <a:ext cx="114840" cy="93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6BE362-FA2E-2E4A-A27A-6F6E59B7F0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9860" y="3340860"/>
                <a:ext cx="240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4C274D6-3E7F-AE48-80E0-3078C356FA79}"/>
                  </a:ext>
                </a:extLst>
              </p14:cNvPr>
              <p14:cNvContentPartPr/>
              <p14:nvPr/>
            </p14:nvContentPartPr>
            <p14:xfrm>
              <a:off x="7350660" y="3348060"/>
              <a:ext cx="88560" cy="135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4C274D6-3E7F-AE48-80E0-3078C356FA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8020" y="3285060"/>
                <a:ext cx="214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ACD179-0013-5345-9749-E4AB6D8D5F6D}"/>
                  </a:ext>
                </a:extLst>
              </p14:cNvPr>
              <p14:cNvContentPartPr/>
              <p14:nvPr/>
            </p14:nvContentPartPr>
            <p14:xfrm>
              <a:off x="6040260" y="3449940"/>
              <a:ext cx="63720" cy="128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ACD179-0013-5345-9749-E4AB6D8D5F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620" y="3386940"/>
                <a:ext cx="189360" cy="254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A76FC2C-11AB-8A48-9836-45E68C414B14}"/>
              </a:ext>
            </a:extLst>
          </p:cNvPr>
          <p:cNvSpPr/>
          <p:nvPr/>
        </p:nvSpPr>
        <p:spPr>
          <a:xfrm>
            <a:off x="5830532" y="3262672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R1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5D516-48C5-F64D-BB7B-22DD8A789369}"/>
              </a:ext>
            </a:extLst>
          </p:cNvPr>
          <p:cNvSpPr/>
          <p:nvPr/>
        </p:nvSpPr>
        <p:spPr>
          <a:xfrm>
            <a:off x="7075946" y="331243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R3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0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9-29 at 10.03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7" y="3473693"/>
            <a:ext cx="2667000" cy="2273300"/>
          </a:xfrm>
          <a:prstGeom prst="rect">
            <a:avLst/>
          </a:prstGeom>
        </p:spPr>
      </p:pic>
      <p:pic>
        <p:nvPicPr>
          <p:cNvPr id="7" name="Picture 6" descr="Screen Shot 2015-09-29 at 10.03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27" y="3650307"/>
            <a:ext cx="1866900" cy="162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093" y="5125671"/>
            <a:ext cx="1242360" cy="621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7677" y="4628747"/>
            <a:ext cx="1003091" cy="726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15248" y="1534524"/>
            <a:ext cx="26812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R</a:t>
            </a:r>
            <a:r>
              <a:rPr lang="en-US" baseline="-25000" dirty="0"/>
              <a:t>2</a:t>
            </a:r>
            <a:r>
              <a:rPr lang="en-US" dirty="0"/>
              <a:t>= 50 </a:t>
            </a:r>
            <a:r>
              <a:rPr lang="en-US" dirty="0" err="1"/>
              <a:t>Ω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We design for:</a:t>
            </a:r>
          </a:p>
          <a:p>
            <a:r>
              <a:rPr lang="en-US" dirty="0"/>
              <a:t>  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= 50 </a:t>
            </a:r>
            <a:r>
              <a:rPr lang="en-US" sz="2400" dirty="0" err="1">
                <a:solidFill>
                  <a:srgbClr val="FF0000"/>
                </a:solidFill>
              </a:rPr>
              <a:t>Ω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= 1 </a:t>
            </a:r>
            <a:r>
              <a:rPr lang="en-US" sz="2400" dirty="0" err="1">
                <a:solidFill>
                  <a:srgbClr val="FF0000"/>
                </a:solidFill>
              </a:rPr>
              <a:t>Ω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9237" y="131096"/>
            <a:ext cx="104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  <a:endParaRPr lang="en-US" dirty="0"/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F3BEC7C4-734B-A24B-B143-0D47010E5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" y="896987"/>
            <a:ext cx="2932828" cy="21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4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A1F09-A31C-1246-BA0C-332A6F6DC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6" y="668840"/>
            <a:ext cx="8638406" cy="5542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B4E09-657E-C94E-B1B5-2FF4B9EA27E4}"/>
              </a:ext>
            </a:extLst>
          </p:cNvPr>
          <p:cNvSpPr txBox="1"/>
          <p:nvPr/>
        </p:nvSpPr>
        <p:spPr>
          <a:xfrm>
            <a:off x="2715049" y="142965"/>
            <a:ext cx="3713902" cy="386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9" b="1" dirty="0"/>
              <a:t>Examples: Applying Nodal Analysis</a:t>
            </a:r>
          </a:p>
        </p:txBody>
      </p:sp>
    </p:spTree>
    <p:extLst>
      <p:ext uri="{BB962C8B-B14F-4D97-AF65-F5344CB8AC3E}">
        <p14:creationId xmlns:p14="http://schemas.microsoft.com/office/powerpoint/2010/main" val="2336881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0B1E6-284B-E04D-90A2-86EC59AA0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81"/>
            <a:ext cx="9144000" cy="63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044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49789-C0D0-464A-B83D-079EAB367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299382"/>
            <a:ext cx="8891752" cy="67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4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33DB0-C3FA-9340-B6D1-3E02A9B86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" y="284735"/>
            <a:ext cx="8527022" cy="47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1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F9090-E418-4945-B072-F466FB54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6" y="223464"/>
            <a:ext cx="6192862" cy="63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53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2025+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next?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A screenshot of a cellphone&#10;&#10;Description automatically generated">
            <a:extLst>
              <a:ext uri="{FF2B5EF4-FFF2-40B4-BE49-F238E27FC236}">
                <a16:creationId xmlns:a16="http://schemas.microsoft.com/office/drawing/2014/main" id="{788B58E0-310F-4DF2-8B86-0C348858D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49100"/>
            <a:ext cx="5943600" cy="503457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71428F5-8099-42CF-28A7-0B0602FF3BC5}"/>
              </a:ext>
            </a:extLst>
          </p:cNvPr>
          <p:cNvSpPr/>
          <p:nvPr/>
        </p:nvSpPr>
        <p:spPr>
          <a:xfrm flipH="1">
            <a:off x="6467475" y="6296638"/>
            <a:ext cx="990600" cy="25907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C19A9-5D7A-7EE6-C0A4-2ECE6140AAF5}"/>
              </a:ext>
            </a:extLst>
          </p:cNvPr>
          <p:cNvSpPr txBox="1"/>
          <p:nvPr/>
        </p:nvSpPr>
        <p:spPr>
          <a:xfrm>
            <a:off x="7450025" y="55293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You? </a:t>
            </a:r>
            <a:endParaRPr lang="en-US" dirty="0"/>
          </a:p>
        </p:txBody>
      </p:sp>
      <p:pic>
        <p:nvPicPr>
          <p:cNvPr id="11" name="Picture 10" descr="A head with gears in it&#10;&#10;Description automatically generated">
            <a:extLst>
              <a:ext uri="{FF2B5EF4-FFF2-40B4-BE49-F238E27FC236}">
                <a16:creationId xmlns:a16="http://schemas.microsoft.com/office/drawing/2014/main" id="{50C2CE21-D309-066C-E8DD-281D342F0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9" y="5990349"/>
            <a:ext cx="564942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975" y="1443439"/>
            <a:ext cx="80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Valid Question: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543F3AE-5418-BC48-A170-250BFC2A5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661414"/>
            <a:ext cx="4800600" cy="257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FD9A7-268D-8948-A38E-35A2A2CE6749}"/>
              </a:ext>
            </a:extLst>
          </p:cNvPr>
          <p:cNvSpPr txBox="1"/>
          <p:nvPr/>
        </p:nvSpPr>
        <p:spPr>
          <a:xfrm>
            <a:off x="685800" y="1934891"/>
            <a:ext cx="54415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is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the voltage value of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as shown?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14:cNvPr>
              <p14:cNvContentPartPr/>
              <p14:nvPr/>
            </p14:nvContentPartPr>
            <p14:xfrm>
              <a:off x="4465093" y="2925723"/>
              <a:ext cx="136440" cy="14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2093" y="2862723"/>
                <a:ext cx="262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14:cNvPr>
              <p14:cNvContentPartPr/>
              <p14:nvPr/>
            </p14:nvContentPartPr>
            <p14:xfrm>
              <a:off x="8208013" y="5039283"/>
              <a:ext cx="131040" cy="1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5013" y="4976283"/>
                <a:ext cx="256680" cy="143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5987B2-E801-6E4E-8571-8EA2B5D28F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64" y="2769414"/>
            <a:ext cx="3585715" cy="2246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FAF66-9C7E-C64F-B7AE-3C56990A0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9" y="2769414"/>
            <a:ext cx="485878" cy="536246"/>
          </a:xfrm>
          <a:prstGeom prst="rect">
            <a:avLst/>
          </a:prstGeom>
        </p:spPr>
      </p:pic>
      <p:pic>
        <p:nvPicPr>
          <p:cNvPr id="16" name="Picture 1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9D3C7E4C-3017-4D71-A25B-EE27807CC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75" y="4911779"/>
            <a:ext cx="543104" cy="6554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4901BE6-C677-9E30-A479-C3E06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62" y="175628"/>
            <a:ext cx="7772400" cy="1014043"/>
          </a:xfrm>
        </p:spPr>
        <p:txBody>
          <a:bodyPr/>
          <a:lstStyle/>
          <a:p>
            <a:r>
              <a:rPr lang="en-US" sz="3200" b="1" dirty="0"/>
              <a:t>Node Voltages vs. Element voltages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43744-BBFF-1714-5E79-FCA86B746FE1}"/>
              </a:ext>
            </a:extLst>
          </p:cNvPr>
          <p:cNvSpPr txBox="1"/>
          <p:nvPr/>
        </p:nvSpPr>
        <p:spPr>
          <a:xfrm>
            <a:off x="863066" y="2880512"/>
            <a:ext cx="464614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-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51B1CF-AB2B-BDE1-482F-3A84BF65B361}"/>
              </a:ext>
            </a:extLst>
          </p:cNvPr>
          <p:cNvGrpSpPr/>
          <p:nvPr/>
        </p:nvGrpSpPr>
        <p:grpSpPr>
          <a:xfrm>
            <a:off x="5252478" y="3394187"/>
            <a:ext cx="956160" cy="410400"/>
            <a:chOff x="5252478" y="3394187"/>
            <a:chExt cx="95616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D1E904-5D1D-C999-F3B2-77BF588770D3}"/>
                    </a:ext>
                  </a:extLst>
                </p14:cNvPr>
                <p14:cNvContentPartPr/>
                <p14:nvPr/>
              </p14:nvContentPartPr>
              <p14:xfrm>
                <a:off x="5252478" y="3394187"/>
                <a:ext cx="569160" cy="242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D1E904-5D1D-C999-F3B2-77BF588770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34838" y="3376187"/>
                  <a:ext cx="604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87D595-5D16-ECD4-526D-E7BFD517B938}"/>
                    </a:ext>
                  </a:extLst>
                </p14:cNvPr>
                <p14:cNvContentPartPr/>
                <p14:nvPr/>
              </p14:nvContentPartPr>
              <p14:xfrm>
                <a:off x="5762598" y="3643307"/>
                <a:ext cx="70200" cy="66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87D595-5D16-ECD4-526D-E7BFD517B9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4958" y="3625667"/>
                  <a:ext cx="10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642E54-D59A-82E7-DD0B-9CF72852D66B}"/>
                    </a:ext>
                  </a:extLst>
                </p14:cNvPr>
                <p14:cNvContentPartPr/>
                <p14:nvPr/>
              </p14:nvContentPartPr>
              <p14:xfrm>
                <a:off x="5932518" y="3670307"/>
                <a:ext cx="155160" cy="1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642E54-D59A-82E7-DD0B-9CF72852D6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14518" y="3652307"/>
                  <a:ext cx="190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FA3A21-3DF3-BCC2-EE68-785E5144CAAF}"/>
                    </a:ext>
                  </a:extLst>
                </p14:cNvPr>
                <p14:cNvContentPartPr/>
                <p14:nvPr/>
              </p14:nvContentPartPr>
              <p14:xfrm>
                <a:off x="6055998" y="3609827"/>
                <a:ext cx="360" cy="194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FA3A21-3DF3-BCC2-EE68-785E5144CA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38358" y="3591827"/>
                  <a:ext cx="36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8574FA-1424-A0DC-F391-7A34DCC7CCAF}"/>
                    </a:ext>
                  </a:extLst>
                </p14:cNvPr>
                <p14:cNvContentPartPr/>
                <p14:nvPr/>
              </p14:nvContentPartPr>
              <p14:xfrm>
                <a:off x="6097038" y="3673547"/>
                <a:ext cx="11160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8574FA-1424-A0DC-F391-7A34DCC7CC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79398" y="3655547"/>
                  <a:ext cx="1472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3DA3FF-4948-1F72-12CA-17787BA21D22}"/>
                  </a:ext>
                </a:extLst>
              </p14:cNvPr>
              <p14:cNvContentPartPr/>
              <p14:nvPr/>
            </p14:nvContentPartPr>
            <p14:xfrm>
              <a:off x="6610038" y="4127147"/>
              <a:ext cx="116280" cy="113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3DA3FF-4948-1F72-12CA-17787BA21D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92398" y="4109147"/>
                <a:ext cx="15192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E605C65-8593-647B-E6C7-F322F687837C}"/>
              </a:ext>
            </a:extLst>
          </p:cNvPr>
          <p:cNvGrpSpPr/>
          <p:nvPr/>
        </p:nvGrpSpPr>
        <p:grpSpPr>
          <a:xfrm>
            <a:off x="6396198" y="3839147"/>
            <a:ext cx="1649160" cy="899640"/>
            <a:chOff x="6396198" y="3839147"/>
            <a:chExt cx="1649160" cy="89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8C32D4-BA55-517B-A215-85F20137ACFD}"/>
                    </a:ext>
                  </a:extLst>
                </p14:cNvPr>
                <p14:cNvContentPartPr/>
                <p14:nvPr/>
              </p14:nvContentPartPr>
              <p14:xfrm>
                <a:off x="7309158" y="4308587"/>
                <a:ext cx="736200" cy="430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8C32D4-BA55-517B-A215-85F20137AC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91158" y="4290947"/>
                  <a:ext cx="7718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30934A-3F47-6A2C-A629-9AA7239C7A2E}"/>
                    </a:ext>
                  </a:extLst>
                </p14:cNvPr>
                <p14:cNvContentPartPr/>
                <p14:nvPr/>
              </p14:nvContentPartPr>
              <p14:xfrm>
                <a:off x="7081638" y="4169627"/>
                <a:ext cx="205200" cy="1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30934A-3F47-6A2C-A629-9AA7239C7A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63638" y="4151987"/>
                  <a:ext cx="240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BD3C75-2F47-C2F2-DE07-475D90986A35}"/>
                    </a:ext>
                  </a:extLst>
                </p14:cNvPr>
                <p14:cNvContentPartPr/>
                <p14:nvPr/>
              </p14:nvContentPartPr>
              <p14:xfrm>
                <a:off x="6396198" y="3839147"/>
                <a:ext cx="277560" cy="273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BD3C75-2F47-C2F2-DE07-475D90986A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78198" y="3821507"/>
                  <a:ext cx="313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8948B5-BCB2-6632-3452-FAC413394571}"/>
                    </a:ext>
                  </a:extLst>
                </p14:cNvPr>
                <p14:cNvContentPartPr/>
                <p14:nvPr/>
              </p14:nvContentPartPr>
              <p14:xfrm>
                <a:off x="6802638" y="4052627"/>
                <a:ext cx="96120" cy="202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8948B5-BCB2-6632-3452-FAC4133945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84638" y="4034627"/>
                  <a:ext cx="1317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A79F47-AD8E-49B8-9AB6-1039366BD9EB}"/>
              </a:ext>
            </a:extLst>
          </p:cNvPr>
          <p:cNvGrpSpPr/>
          <p:nvPr/>
        </p:nvGrpSpPr>
        <p:grpSpPr>
          <a:xfrm>
            <a:off x="6323838" y="3819347"/>
            <a:ext cx="386640" cy="59040"/>
            <a:chOff x="6323838" y="3819347"/>
            <a:chExt cx="38664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2617E0-BDC8-CD35-0BEC-46A9D14647C6}"/>
                    </a:ext>
                  </a:extLst>
                </p14:cNvPr>
                <p14:cNvContentPartPr/>
                <p14:nvPr/>
              </p14:nvContentPartPr>
              <p14:xfrm>
                <a:off x="6369198" y="3875147"/>
                <a:ext cx="68760" cy="3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2617E0-BDC8-CD35-0BEC-46A9D14647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51558" y="3857507"/>
                  <a:ext cx="10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7DF104-2435-7A98-4C48-4286E269CD48}"/>
                    </a:ext>
                  </a:extLst>
                </p14:cNvPr>
                <p14:cNvContentPartPr/>
                <p14:nvPr/>
              </p14:nvContentPartPr>
              <p14:xfrm>
                <a:off x="6585558" y="3819347"/>
                <a:ext cx="124920" cy="3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7DF104-2435-7A98-4C48-4286E269CD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67918" y="3801347"/>
                  <a:ext cx="160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98214A-A205-2C01-2E60-F6D16126465B}"/>
                    </a:ext>
                  </a:extLst>
                </p14:cNvPr>
                <p14:cNvContentPartPr/>
                <p14:nvPr/>
              </p14:nvContentPartPr>
              <p14:xfrm>
                <a:off x="6323838" y="3844907"/>
                <a:ext cx="1389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98214A-A205-2C01-2E60-F6D1612646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05838" y="3827267"/>
                  <a:ext cx="1746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D0719B0-6791-2EB3-BA15-AE282D9DD1AC}"/>
              </a:ext>
            </a:extLst>
          </p:cNvPr>
          <p:cNvSpPr txBox="1"/>
          <p:nvPr/>
        </p:nvSpPr>
        <p:spPr>
          <a:xfrm>
            <a:off x="1098642" y="4436731"/>
            <a:ext cx="19421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</a:rPr>
              <a:t>-V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chemeClr val="tx1"/>
                </a:solidFill>
              </a:rPr>
              <a:t>ab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=0</a:t>
            </a:r>
            <a:r>
              <a:rPr lang="en-US" b="1" baseline="-25000" dirty="0">
                <a:solidFill>
                  <a:schemeClr val="tx1"/>
                </a:solidFill>
              </a:rPr>
              <a:t>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B9BA5F-FA19-B565-96E9-33EE23EA5AED}"/>
              </a:ext>
            </a:extLst>
          </p:cNvPr>
          <p:cNvSpPr txBox="1"/>
          <p:nvPr/>
        </p:nvSpPr>
        <p:spPr>
          <a:xfrm>
            <a:off x="791601" y="3775083"/>
            <a:ext cx="4064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KVL around the left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lopp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rgbClr val="FFC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D3D903-0EEE-98BF-6F08-05DDC98352B9}"/>
              </a:ext>
            </a:extLst>
          </p:cNvPr>
          <p:cNvSpPr txBox="1"/>
          <p:nvPr/>
        </p:nvSpPr>
        <p:spPr>
          <a:xfrm>
            <a:off x="1059021" y="5157337"/>
            <a:ext cx="464614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+V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752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14:cNvPr>
              <p14:cNvContentPartPr/>
              <p14:nvPr/>
            </p14:nvContentPartPr>
            <p14:xfrm>
              <a:off x="4465093" y="2925723"/>
              <a:ext cx="136440" cy="14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2093" y="2862723"/>
                <a:ext cx="262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14:cNvPr>
              <p14:cNvContentPartPr/>
              <p14:nvPr/>
            </p14:nvContentPartPr>
            <p14:xfrm>
              <a:off x="8208013" y="5039283"/>
              <a:ext cx="131040" cy="1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5013" y="4976283"/>
                <a:ext cx="256680" cy="143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5987B2-E801-6E4E-8571-8EA2B5D28F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2" y="2734490"/>
            <a:ext cx="3585715" cy="2246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FAF66-9C7E-C64F-B7AE-3C56990A0D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8" y="2803040"/>
            <a:ext cx="485878" cy="536246"/>
          </a:xfrm>
          <a:prstGeom prst="rect">
            <a:avLst/>
          </a:prstGeom>
        </p:spPr>
      </p:pic>
      <p:pic>
        <p:nvPicPr>
          <p:cNvPr id="16" name="Picture 1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9D3C7E4C-3017-4D71-A25B-EE27807CC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46" y="4584044"/>
            <a:ext cx="543104" cy="655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C0BABB-2634-6C93-BDB1-CA7273A95803}"/>
              </a:ext>
            </a:extLst>
          </p:cNvPr>
          <p:cNvSpPr txBox="1"/>
          <p:nvPr/>
        </p:nvSpPr>
        <p:spPr>
          <a:xfrm>
            <a:off x="251658" y="1789149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Place ground at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901BE6-C677-9E30-A479-C3E06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62" y="175628"/>
            <a:ext cx="7772400" cy="1014043"/>
          </a:xfrm>
        </p:spPr>
        <p:txBody>
          <a:bodyPr/>
          <a:lstStyle/>
          <a:p>
            <a:r>
              <a:rPr lang="en-US" sz="3200" b="1" dirty="0"/>
              <a:t>Node Voltages vs. Element voltages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177DAA-610D-74FC-CE80-25A2C9396FFF}"/>
              </a:ext>
            </a:extLst>
          </p:cNvPr>
          <p:cNvGrpSpPr/>
          <p:nvPr/>
        </p:nvGrpSpPr>
        <p:grpSpPr>
          <a:xfrm>
            <a:off x="3636078" y="4825547"/>
            <a:ext cx="506880" cy="336960"/>
            <a:chOff x="3636078" y="4825547"/>
            <a:chExt cx="5068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BFB0BE-2A48-0892-2053-3D59118C0D85}"/>
                    </a:ext>
                  </a:extLst>
                </p14:cNvPr>
                <p14:cNvContentPartPr/>
                <p14:nvPr/>
              </p14:nvContentPartPr>
              <p14:xfrm>
                <a:off x="3911118" y="4825547"/>
                <a:ext cx="360" cy="189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BFB0BE-2A48-0892-2053-3D59118C0D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3118" y="4807907"/>
                  <a:ext cx="36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2B842E-D83F-32AE-D15D-796AFBB6D55E}"/>
                    </a:ext>
                  </a:extLst>
                </p14:cNvPr>
                <p14:cNvContentPartPr/>
                <p14:nvPr/>
              </p14:nvContentPartPr>
              <p14:xfrm>
                <a:off x="3636078" y="5026427"/>
                <a:ext cx="506880" cy="4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2B842E-D83F-32AE-D15D-796AFBB6D5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18078" y="5008787"/>
                  <a:ext cx="542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EE4194-9FB6-2CE2-1AAB-0C97FA19F2C9}"/>
                    </a:ext>
                  </a:extLst>
                </p14:cNvPr>
                <p14:cNvContentPartPr/>
                <p14:nvPr/>
              </p14:nvContentPartPr>
              <p14:xfrm>
                <a:off x="3773598" y="5136227"/>
                <a:ext cx="229320" cy="26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EE4194-9FB6-2CE2-1AAB-0C97FA19F2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55958" y="5118587"/>
                  <a:ext cx="26496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E7D5BA-8531-8FF4-1AEF-66E5850EAE31}"/>
                  </a:ext>
                </a:extLst>
              </p14:cNvPr>
              <p14:cNvContentPartPr/>
              <p14:nvPr/>
            </p14:nvContentPartPr>
            <p14:xfrm>
              <a:off x="3820758" y="5256467"/>
              <a:ext cx="146520" cy="1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E7D5BA-8531-8FF4-1AEF-66E5850EAE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758" y="5238467"/>
                <a:ext cx="1821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06D3108-F08C-2ACE-4EB6-E3586DCBC78A}"/>
              </a:ext>
            </a:extLst>
          </p:cNvPr>
          <p:cNvGrpSpPr/>
          <p:nvPr/>
        </p:nvGrpSpPr>
        <p:grpSpPr>
          <a:xfrm>
            <a:off x="4815798" y="4813667"/>
            <a:ext cx="533880" cy="177120"/>
            <a:chOff x="4815798" y="4813667"/>
            <a:chExt cx="5338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583BE2-D55C-9567-648E-3CC244750EF9}"/>
                    </a:ext>
                  </a:extLst>
                </p14:cNvPr>
                <p14:cNvContentPartPr/>
                <p14:nvPr/>
              </p14:nvContentPartPr>
              <p14:xfrm>
                <a:off x="4815798" y="4924187"/>
                <a:ext cx="17172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583BE2-D55C-9567-648E-3CC244750EF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97798" y="4906547"/>
                  <a:ext cx="20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88478C-4FCF-B1CA-8363-8C5EB66042C0}"/>
                    </a:ext>
                  </a:extLst>
                </p14:cNvPr>
                <p14:cNvContentPartPr/>
                <p14:nvPr/>
              </p14:nvContentPartPr>
              <p14:xfrm>
                <a:off x="4818318" y="4818347"/>
                <a:ext cx="16812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88478C-4FCF-B1CA-8363-8C5EB66042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00318" y="4800707"/>
                  <a:ext cx="20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4E5900-F18C-8649-C02C-FC144B80BDE8}"/>
                    </a:ext>
                  </a:extLst>
                </p14:cNvPr>
                <p14:cNvContentPartPr/>
                <p14:nvPr/>
              </p14:nvContentPartPr>
              <p14:xfrm>
                <a:off x="5218278" y="4813667"/>
                <a:ext cx="131400" cy="17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4E5900-F18C-8649-C02C-FC144B80BD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00638" y="4796027"/>
                  <a:ext cx="167040" cy="212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661140-9375-CBD4-8398-7E4B01CDE72B}"/>
              </a:ext>
            </a:extLst>
          </p:cNvPr>
          <p:cNvSpPr txBox="1"/>
          <p:nvPr/>
        </p:nvSpPr>
        <p:spPr>
          <a:xfrm>
            <a:off x="3773598" y="1605300"/>
            <a:ext cx="5430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are the voltage values at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CC667B-7E3D-3534-9C73-044B0DE5EBD3}"/>
              </a:ext>
            </a:extLst>
          </p:cNvPr>
          <p:cNvSpPr txBox="1"/>
          <p:nvPr/>
        </p:nvSpPr>
        <p:spPr>
          <a:xfrm>
            <a:off x="4804871" y="2434663"/>
            <a:ext cx="464614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V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+V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9F1436-531D-7A7E-D79F-BF07D327D4E5}"/>
              </a:ext>
            </a:extLst>
          </p:cNvPr>
          <p:cNvSpPr txBox="1"/>
          <p:nvPr/>
        </p:nvSpPr>
        <p:spPr>
          <a:xfrm>
            <a:off x="4823658" y="3055720"/>
            <a:ext cx="464614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18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14:cNvPr>
              <p14:cNvContentPartPr/>
              <p14:nvPr/>
            </p14:nvContentPartPr>
            <p14:xfrm>
              <a:off x="4465093" y="2925723"/>
              <a:ext cx="136440" cy="14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2093" y="2862723"/>
                <a:ext cx="262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14:cNvPr>
              <p14:cNvContentPartPr/>
              <p14:nvPr/>
            </p14:nvContentPartPr>
            <p14:xfrm>
              <a:off x="8208013" y="5039283"/>
              <a:ext cx="131040" cy="1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5013" y="4976283"/>
                <a:ext cx="256680" cy="143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5987B2-E801-6E4E-8571-8EA2B5D28F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2" y="2734490"/>
            <a:ext cx="3585715" cy="2246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FAF66-9C7E-C64F-B7AE-3C56990A0D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8" y="2803040"/>
            <a:ext cx="485878" cy="536246"/>
          </a:xfrm>
          <a:prstGeom prst="rect">
            <a:avLst/>
          </a:prstGeom>
        </p:spPr>
      </p:pic>
      <p:pic>
        <p:nvPicPr>
          <p:cNvPr id="16" name="Picture 1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9D3C7E4C-3017-4D71-A25B-EE27807CC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46" y="4584044"/>
            <a:ext cx="543104" cy="655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C0BABB-2634-6C93-BDB1-CA7273A95803}"/>
              </a:ext>
            </a:extLst>
          </p:cNvPr>
          <p:cNvSpPr txBox="1"/>
          <p:nvPr/>
        </p:nvSpPr>
        <p:spPr>
          <a:xfrm>
            <a:off x="251658" y="1789149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Place ground at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901BE6-C677-9E30-A479-C3E06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62" y="175628"/>
            <a:ext cx="7772400" cy="1014043"/>
          </a:xfrm>
        </p:spPr>
        <p:txBody>
          <a:bodyPr/>
          <a:lstStyle/>
          <a:p>
            <a:r>
              <a:rPr lang="en-US" sz="3200" b="1" dirty="0"/>
              <a:t>Node Voltages vs. Element voltages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177DAA-610D-74FC-CE80-25A2C9396FFF}"/>
              </a:ext>
            </a:extLst>
          </p:cNvPr>
          <p:cNvGrpSpPr/>
          <p:nvPr/>
        </p:nvGrpSpPr>
        <p:grpSpPr>
          <a:xfrm>
            <a:off x="150054" y="3472120"/>
            <a:ext cx="506880" cy="336960"/>
            <a:chOff x="3636078" y="4825547"/>
            <a:chExt cx="5068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BFB0BE-2A48-0892-2053-3D59118C0D85}"/>
                    </a:ext>
                  </a:extLst>
                </p14:cNvPr>
                <p14:cNvContentPartPr/>
                <p14:nvPr/>
              </p14:nvContentPartPr>
              <p14:xfrm>
                <a:off x="3911118" y="4825547"/>
                <a:ext cx="360" cy="189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BFB0BE-2A48-0892-2053-3D59118C0D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3118" y="4807513"/>
                  <a:ext cx="36000" cy="225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2B842E-D83F-32AE-D15D-796AFBB6D55E}"/>
                    </a:ext>
                  </a:extLst>
                </p14:cNvPr>
                <p14:cNvContentPartPr/>
                <p14:nvPr/>
              </p14:nvContentPartPr>
              <p14:xfrm>
                <a:off x="3636078" y="5026427"/>
                <a:ext cx="506880" cy="4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2B842E-D83F-32AE-D15D-796AFBB6D5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18078" y="5008427"/>
                  <a:ext cx="542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EE4194-9FB6-2CE2-1AAB-0C97FA19F2C9}"/>
                    </a:ext>
                  </a:extLst>
                </p14:cNvPr>
                <p14:cNvContentPartPr/>
                <p14:nvPr/>
              </p14:nvContentPartPr>
              <p14:xfrm>
                <a:off x="3773598" y="5136227"/>
                <a:ext cx="229320" cy="26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EE4194-9FB6-2CE2-1AAB-0C97FA19F2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55598" y="5117977"/>
                  <a:ext cx="264960" cy="62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6D3108-F08C-2ACE-4EB6-E3586DCBC78A}"/>
              </a:ext>
            </a:extLst>
          </p:cNvPr>
          <p:cNvGrpSpPr/>
          <p:nvPr/>
        </p:nvGrpSpPr>
        <p:grpSpPr>
          <a:xfrm>
            <a:off x="825716" y="3015729"/>
            <a:ext cx="171720" cy="106200"/>
            <a:chOff x="4815798" y="4818347"/>
            <a:chExt cx="171720" cy="1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583BE2-D55C-9567-648E-3CC244750EF9}"/>
                    </a:ext>
                  </a:extLst>
                </p14:cNvPr>
                <p14:cNvContentPartPr/>
                <p14:nvPr/>
              </p14:nvContentPartPr>
              <p14:xfrm>
                <a:off x="4815798" y="4924187"/>
                <a:ext cx="17172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583BE2-D55C-9567-648E-3CC244750E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97798" y="4906187"/>
                  <a:ext cx="20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88478C-4FCF-B1CA-8363-8C5EB66042C0}"/>
                    </a:ext>
                  </a:extLst>
                </p14:cNvPr>
                <p14:cNvContentPartPr/>
                <p14:nvPr/>
              </p14:nvContentPartPr>
              <p14:xfrm>
                <a:off x="4818318" y="4818347"/>
                <a:ext cx="16812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88478C-4FCF-B1CA-8363-8C5EB66042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00318" y="4800347"/>
                  <a:ext cx="20376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661140-9375-CBD4-8398-7E4B01CDE72B}"/>
              </a:ext>
            </a:extLst>
          </p:cNvPr>
          <p:cNvSpPr txBox="1"/>
          <p:nvPr/>
        </p:nvSpPr>
        <p:spPr>
          <a:xfrm>
            <a:off x="3773598" y="1605300"/>
            <a:ext cx="5430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are the voltage values at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CC667B-7E3D-3534-9C73-044B0DE5EBD3}"/>
              </a:ext>
            </a:extLst>
          </p:cNvPr>
          <p:cNvSpPr txBox="1"/>
          <p:nvPr/>
        </p:nvSpPr>
        <p:spPr>
          <a:xfrm>
            <a:off x="4804871" y="2434663"/>
            <a:ext cx="464614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b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-V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–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9F1436-531D-7A7E-D79F-BF07D327D4E5}"/>
              </a:ext>
            </a:extLst>
          </p:cNvPr>
          <p:cNvSpPr txBox="1"/>
          <p:nvPr/>
        </p:nvSpPr>
        <p:spPr>
          <a:xfrm>
            <a:off x="4823658" y="3055720"/>
            <a:ext cx="464614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4D3F76-7DDA-B3FF-C0F6-2739364FCE03}"/>
                  </a:ext>
                </a:extLst>
              </p14:cNvPr>
              <p14:cNvContentPartPr/>
              <p14:nvPr/>
            </p14:nvContentPartPr>
            <p14:xfrm>
              <a:off x="433810" y="3325427"/>
              <a:ext cx="475920" cy="16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4D3F76-7DDA-B3FF-C0F6-2739364FCE0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6170" y="3307787"/>
                <a:ext cx="511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7DD3F7-4354-035E-53A3-B85685B0BF79}"/>
                  </a:ext>
                </a:extLst>
              </p14:cNvPr>
              <p14:cNvContentPartPr/>
              <p14:nvPr/>
            </p14:nvContentPartPr>
            <p14:xfrm>
              <a:off x="1056250" y="2992787"/>
              <a:ext cx="129240" cy="142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7DD3F7-4354-035E-53A3-B85685B0BF7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8250" y="2975147"/>
                <a:ext cx="16488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1760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12896</TotalTime>
  <Words>2648</Words>
  <Application>Microsoft Macintosh PowerPoint</Application>
  <PresentationFormat>On-screen Show (4:3)</PresentationFormat>
  <Paragraphs>529</Paragraphs>
  <Slides>69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Linear Circuits I   Lecture #7  (Chapter 4) Advanced Circuit Analysis – Nodal methods </vt:lpstr>
      <vt:lpstr>Lecture Objectives</vt:lpstr>
      <vt:lpstr>Lecture Objectives</vt:lpstr>
      <vt:lpstr>Node Voltages vs. Element voltages</vt:lpstr>
      <vt:lpstr>Node Voltages vs. Element voltages</vt:lpstr>
      <vt:lpstr>Node Voltages vs. Element voltages</vt:lpstr>
      <vt:lpstr>Node Voltages vs. Element voltages</vt:lpstr>
      <vt:lpstr>Node Voltages vs. Element voltages</vt:lpstr>
      <vt:lpstr>Node Voltages vs. Element voltages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142</cp:revision>
  <dcterms:created xsi:type="dcterms:W3CDTF">2015-09-08T14:15:33Z</dcterms:created>
  <dcterms:modified xsi:type="dcterms:W3CDTF">2024-02-01T13:10:55Z</dcterms:modified>
</cp:coreProperties>
</file>