
<file path=[Content_Types].xml><?xml version="1.0" encoding="utf-8"?>
<Types xmlns="http://schemas.openxmlformats.org/package/2006/content-types">
  <Default Extension="jpe" ContentType="image/jpeg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1"/>
  </p:sldMasterIdLst>
  <p:notesMasterIdLst>
    <p:notesMasterId r:id="rId59"/>
  </p:notesMasterIdLst>
  <p:sldIdLst>
    <p:sldId id="256" r:id="rId2"/>
    <p:sldId id="317" r:id="rId3"/>
    <p:sldId id="691" r:id="rId4"/>
    <p:sldId id="257" r:id="rId5"/>
    <p:sldId id="310" r:id="rId6"/>
    <p:sldId id="347" r:id="rId7"/>
    <p:sldId id="293" r:id="rId8"/>
    <p:sldId id="262" r:id="rId9"/>
    <p:sldId id="291" r:id="rId10"/>
    <p:sldId id="292" r:id="rId11"/>
    <p:sldId id="294" r:id="rId12"/>
    <p:sldId id="318" r:id="rId13"/>
    <p:sldId id="1265" r:id="rId14"/>
    <p:sldId id="295" r:id="rId15"/>
    <p:sldId id="349" r:id="rId16"/>
    <p:sldId id="266" r:id="rId17"/>
    <p:sldId id="350" r:id="rId18"/>
    <p:sldId id="267" r:id="rId19"/>
    <p:sldId id="268" r:id="rId20"/>
    <p:sldId id="351" r:id="rId21"/>
    <p:sldId id="271" r:id="rId22"/>
    <p:sldId id="693" r:id="rId23"/>
    <p:sldId id="273" r:id="rId24"/>
    <p:sldId id="409" r:id="rId25"/>
    <p:sldId id="676" r:id="rId26"/>
    <p:sldId id="274" r:id="rId27"/>
    <p:sldId id="278" r:id="rId28"/>
    <p:sldId id="1263" r:id="rId29"/>
    <p:sldId id="329" r:id="rId30"/>
    <p:sldId id="280" r:id="rId31"/>
    <p:sldId id="281" r:id="rId32"/>
    <p:sldId id="282" r:id="rId33"/>
    <p:sldId id="418" r:id="rId34"/>
    <p:sldId id="283" r:id="rId35"/>
    <p:sldId id="284" r:id="rId36"/>
    <p:sldId id="296" r:id="rId37"/>
    <p:sldId id="297" r:id="rId38"/>
    <p:sldId id="332" r:id="rId39"/>
    <p:sldId id="331" r:id="rId40"/>
    <p:sldId id="1264" r:id="rId41"/>
    <p:sldId id="341" r:id="rId42"/>
    <p:sldId id="342" r:id="rId43"/>
    <p:sldId id="677" r:id="rId44"/>
    <p:sldId id="335" r:id="rId45"/>
    <p:sldId id="344" r:id="rId46"/>
    <p:sldId id="354" r:id="rId47"/>
    <p:sldId id="336" r:id="rId48"/>
    <p:sldId id="345" r:id="rId49"/>
    <p:sldId id="416" r:id="rId50"/>
    <p:sldId id="346" r:id="rId51"/>
    <p:sldId id="337" r:id="rId52"/>
    <p:sldId id="687" r:id="rId53"/>
    <p:sldId id="688" r:id="rId54"/>
    <p:sldId id="684" r:id="rId55"/>
    <p:sldId id="689" r:id="rId56"/>
    <p:sldId id="303" r:id="rId57"/>
    <p:sldId id="343" r:id="rId58"/>
  </p:sldIdLst>
  <p:sldSz cx="9144000" cy="6858000" type="screen4x3"/>
  <p:notesSz cx="6858000" cy="9144000"/>
  <p:defaultTextStyle>
    <a:lvl1pPr>
      <a:defRPr sz="2400">
        <a:latin typeface="Times New Roman"/>
        <a:ea typeface="Times New Roman"/>
        <a:cs typeface="Times New Roman"/>
        <a:sym typeface="Times New Roman"/>
      </a:defRPr>
    </a:lvl1pPr>
    <a:lvl2pPr indent="457200">
      <a:defRPr sz="2400">
        <a:latin typeface="Times New Roman"/>
        <a:ea typeface="Times New Roman"/>
        <a:cs typeface="Times New Roman"/>
        <a:sym typeface="Times New Roman"/>
      </a:defRPr>
    </a:lvl2pPr>
    <a:lvl3pPr indent="914400">
      <a:defRPr sz="2400">
        <a:latin typeface="Times New Roman"/>
        <a:ea typeface="Times New Roman"/>
        <a:cs typeface="Times New Roman"/>
        <a:sym typeface="Times New Roman"/>
      </a:defRPr>
    </a:lvl3pPr>
    <a:lvl4pPr indent="1371600">
      <a:defRPr sz="2400">
        <a:latin typeface="Times New Roman"/>
        <a:ea typeface="Times New Roman"/>
        <a:cs typeface="Times New Roman"/>
        <a:sym typeface="Times New Roman"/>
      </a:defRPr>
    </a:lvl4pPr>
    <a:lvl5pPr indent="1828800">
      <a:defRPr sz="2400">
        <a:latin typeface="Times New Roman"/>
        <a:ea typeface="Times New Roman"/>
        <a:cs typeface="Times New Roman"/>
        <a:sym typeface="Times New Roman"/>
      </a:defRPr>
    </a:lvl5pPr>
    <a:lvl6pPr>
      <a:defRPr sz="2400">
        <a:latin typeface="Times New Roman"/>
        <a:ea typeface="Times New Roman"/>
        <a:cs typeface="Times New Roman"/>
        <a:sym typeface="Times New Roman"/>
      </a:defRPr>
    </a:lvl6pPr>
    <a:lvl7pPr>
      <a:defRPr sz="2400">
        <a:latin typeface="Times New Roman"/>
        <a:ea typeface="Times New Roman"/>
        <a:cs typeface="Times New Roman"/>
        <a:sym typeface="Times New Roman"/>
      </a:defRPr>
    </a:lvl7pPr>
    <a:lvl8pPr>
      <a:defRPr sz="2400">
        <a:latin typeface="Times New Roman"/>
        <a:ea typeface="Times New Roman"/>
        <a:cs typeface="Times New Roman"/>
        <a:sym typeface="Times New Roman"/>
      </a:defRPr>
    </a:lvl8pPr>
    <a:lvl9pPr>
      <a:defRPr sz="2400"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E6"/>
          </a:solidFill>
        </a:fill>
      </a:tcStyle>
    </a:wholeTbl>
    <a:band2H>
      <a:tcTxStyle/>
      <a:tcStyle>
        <a:tcBdr/>
        <a:fill>
          <a:solidFill>
            <a:srgbClr val="E7E7F3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B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39"/>
    <p:restoredTop sz="94286" autoAdjust="0"/>
  </p:normalViewPr>
  <p:slideViewPr>
    <p:cSldViewPr snapToGrid="0" snapToObjects="1">
      <p:cViewPr varScale="1">
        <p:scale>
          <a:sx n="110" d="100"/>
          <a:sy n="110" d="100"/>
        </p:scale>
        <p:origin x="176" y="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452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14:36:48.93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1042 335 24575,'-84'-40'0,"17"13"0,-2-1 0,18 0 0,-1 1 0,-13 4 0,0 0 0,17 1 0,2 3 0,-34-2 0,-8-4 0,15 3-984,4 9 0,26 2 0,8 6 0,13 5 0,10 0 0,0 0 104,4 0 880,0 0 983,-4 15 0,3 2 0,0 19 0,1-1 0,6 12 0,-2-6-97,4 6-886,0 0 0,0-6 0,0 0 0,4-2 0,11-8 0,6 3 0,8-9 0,6 0 0,6-5 0,14 1 0,8-3 0,15-6 0,-6-7 0,14-5 0,-21 0 0,11-5 0,-12-7 0,6-12 0,-7 0 0,-8-3 0,-8 6 0,-13 2 0,-5 4 0,-8 2 0,-8 5 0,-1 3 0,-5-2 0,-2 0 0,-2-2 0,-21-3 0,-11-2 0,-13 3 0,-11-5 0,-2 5 0,-8 5 0,-8 1 0,8 5 0,2 0 0,6 0 0,13 0 0,2 0 0,12 0 0,0 4 0,9 9 0,-4 12 0,12 16 0,-4 14 0,9 8 0,0 7 0,6 8 0,0-19 0,0 16 0,5-25 0,5 5 0,12-7 0,3-17 0,10-1 0,6-14 0,14-6 0,1-6 0,13-4 0,-6-15 0,2-10 0,6-24 0,-23 8 0,10-16 0,-20 17 0,8-17 0,-13 19 0,-1-9 0,-18 22 0,0-2 0,-6 10 0,0 4 0,-3 1 0,-2 5 0,-17 3 0,-8 1 0,-9 3 0,-2 0 0,-1 0 0,-1 0 0,-5 4 0,0 6 0,-1 6 0,6 9 0,0 0 0,10 4 0,2-5 0,4 3 0,6-9 0,4-1 0,5-1 0,4-7 0,0 3 0,21-8 0,16-1 0,31-8 0,4-12 0,16-17 0,-27-2 0,19-14 0,-26 9 0,5-1 0,-8 3 0,-14 7 0,-7 11 0,-10-1 0,-9 13 0,-3-3 0,-3 4 0,-2 0 0,-15 1 0,-16-3 0,-14 6 0,-7-1 0,-11 5 0,10 0 0,-18 0 0,18 0 0,-4 0 0,20 0 0,5 0 0,7 0 0,9 0 0,2 0 0,3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17:48:50.2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24575,'77'0'0,"-2"0"0,3 0 0,2 0 0,0 0 0,-33 0 0,-16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17:49:53.4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408 851 24575,'-26'0'0,"1"0"0,17-3 0,0-1 0,1-8 0,-1 3 0,2-3 0,-5 4 0,7 1 0,-4-1 0,4 1 0,-2-1 0,-2-3 0,-1-2 0,-7-4 0,2 0 0,-3 0 0,0-4 0,0 2 0,-1-2 0,5 8 0,1-3 0,4 7 0,0-3 0,0 8 0,4-3 0,-6-1 0,1-4 0,-3-5 0,-4 4 0,6-3 0,-6 3 0,7-4 0,-3 4 0,4 1 0,3 5 0,-2-1 0,7-3 0,-4 3 0,4-3 0,0 0 0,0 3 0,0-3 0,0-1 0,0 4 0,0-3 0,4-1 0,1-1 0,3-4 0,0 0 0,4 0 0,1 0 0,1 0 0,1 1 0,-1-1 0,3-5 0,0 4 0,1-4 0,-2 5 0,1 0 0,-4 4 0,-1 1 0,-5 5 0,1-1 0,0 4 0,3-3 0,1 6 0,4-6 0,1 6 0,0-7 0,5 3 0,0-4 0,6 0 0,-5 3 0,3-2 0,-8 7 0,0-3 0,-2 4 0,-8 0 0,4 0 0,-4 0 0,2 0 0,-1 0 0,2 0 0,-4 4 0,5 0 0,6 5 0,0-1 0,3-3 0,1 3 0,-4-3 0,4 3 0,-10 0 0,0-3 0,-4 2 0,-1-6 0,1 5 0,-1-1 0,1 2 0,-4 1 0,3-1 0,-3 1 0,0 0 0,3-1 0,-3 4 0,1-2 0,-2 2 0,0-4 0,-2 1 0,3 2 0,-4-2 0,0 3 0,0 0 0,0-2 0,0 2 0,0 0 0,0-3 0,0 3 0,0 1 0,0 1 0,0 3 0,0 1 0,0-4 0,0 3 0,0-8 0,0 4 0,0-4 0,0 3 0,0-3 0,0 3 0,0 4 0,0-1 0,0 6 0,-4 2 0,2-4 0,-5 3 0,6-4 0,-7-4 0,4-1 0,0-5 0,0 1 0,1 2 0,-1-4 0,-4 3 0,0-4 0,0 6 0,4 2 0,-4 0 0,4 3 0,-4-8 0,3 4 0,-1-4 0,5-1 0,-6 1 0,-4-4 0,2 0 0,-4-4 0,6 0 0,-1 0 0,-7 0 0,1 0 0,-6 0 0,3 0 0,-5-5 0,4-3 0,-4-2 0,5-6 0,4 3 0,-4-9 0,8 4 0,-4-4 0,4 5 0,4 0 0,-2 0 0,6 4 0,-3 2 0,1 3 0,2 0 0,-9-3 0,5 6 0,-5-1 0,2 3 0,-4-2 0,0-3 0,-5-1 0,0-3 0,-5 2 0,4-6 0,-4 6 0,5-6 0,4 7 0,1 1 0,5 1 0,2 3 0,28 12 0,-9-5 0,22 17 0,-23-11 0,2 3 0,-6-4 0,3 0 0,-5 0 0,1-1 0,-4 1 0,3 0 0,-6 2 0,5-5 0,-5 8 0,2-5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17:49:58.9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719 849 24575,'-4'-40'0,"3"4"0,-6 23 0,6-3 0,-6 8 0,6-4 0,-2 4 0,-1 1 0,3-4 0,-6-1 0,6-4 0,-7-6 0,7 4 0,-3 0 0,0 2 0,3 8 0,-3-4 0,4 4 0,0 0 0,-3-3 0,2-1 0,-2-4 0,3-6 0,-4 4 0,3-4 0,-7 0 0,7 4 0,-3 0 0,4 3 0,0 6 0,-4 0 0,4-1 0,-4 2 0,4-8 0,0 0 0,0 3 0,0-3 0,0 8 0,0-4 0,0 4 0,0 0 0,0-5 0,0-1 0,0-5 0,0-3 0,0-1 0,0-10 0,0 4 0,0 0 0,0 8 0,0 4 0,0 4 0,0 1 0,0 4 0,-7 30 0,2-19 0,-6 23 0,4-26 0,-1 0 0,-7 0 0,1 0 0,-2 0 0,0 0 0,3 0 0,-4 0 0,5-3 0,0 2 0,4-2 0,0 3 0,-4 0 0,4 0 0,-8 0 0,7 0 0,-12 0 0,7 0 0,-12 0 0,7 0 0,-2 0 0,4 0 0,4 0 0,-3 0 0,7 0 0,1 3 0,5 7 0,3-1 0,0 5 0,0-6 0,0-1 0,0 4 0,0 2 0,0 8 0,0 2 0,4 10 0,2 2 0,4 5 0,0 6 0,6 3 0,0 5 0,11 0 0,-4 1 0,3-7 0,-5-1 0,-6-7 0,4-5 0,-9-2 0,3-14 0,-5 1 0,0-11 0,0 2 0,0-3 0,-1-4 0,1 3 0,-1-3 0,1 4 0,-1-4 0,1 2 0,3-1 0,-3-1 0,3-1 0,0-3 0,-6-10 0,1 4 0,-6-9 0,0 3 0,0 3 0,0-3 0,0 5 0,0-1 0,-4-4 0,0-1 0,-5-4 0,-4-4 0,-1-2 0,-5-5 0,-5-12 0,4 9 0,-11-15 0,10 11 0,-11-9 0,5 2 0,1 5 0,1 3 0,10 6 0,-2 5 0,7-4 0,-2 13 0,3-7 0,2 13 0,2-4 0,2 4 0,-1 0 0,-6 4 0,0 1 0,-4 3 0,7 0 0,-5 0 0,3 0 0,-7 3 0,3 2 0,-9 8 0,3 5 0,-2-3 0,2 10 0,6-14 0,-3 9 0,6-7 0,-2 9 0,4-8 0,3 6 0,1-11 0,4 2 0,0-3 0,0 3 0,0-2 0,0 2 0,0 0 0,0-3 0,0 3 0,0 0 0,0-3 0,0 3 0,0 1 0,0-3 0,0 11 0,0-6 0,4 8 0,1 0 0,4-4 0,0 8 0,-1-8 0,1 8 0,0-7 0,-1 2 0,1-4 0,3 0 0,1 0 0,4-1 0,0 1 0,0 0 0,-1 0 0,1 0 0,0 0 0,0-1 0,0 1 0,-1 0 0,1 0 0,0-4 0,0 3 0,-4-7 0,2 3 0,-6-5 0,3 1 0,-5-3 0,1-2 0,3-3 0,-3 0 0,3 0 0,1 0 0,-3 0 0,7 0 0,-8 0 0,4 0 0,-5 0 0,1-3 0,-1-4 0,1 2 0,19-1 0,-11 6 0,22 0 0,-20 0 0,3 0 0,-4 0 0,-4 0 0,-1 0 0,-5 0 0,4 0 0,-3 0 0,3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17:50:31.5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1173 394 24575,'0'29'0,"0"-5"0,0-12 0,0-3 0,0 3 0,0-5 0,0 4 0,-3-2 0,2 2 0,-3 0 0,1 2 0,-3 9 0,2 1 0,-5 4 0,8 1 0,-7-5 0,7-2 0,-2-4 0,-1-4 0,3-1 0,-2-5 0,3-31 0,0 8 0,-4-24 0,3 13 0,-3 9 0,4-8 0,0 3 0,0-5 0,0 0 0,0 5 0,0 1 0,0 5 0,0 5 0,0 0 0,0 4 0,0 0 0,0-7 0,0 2 0,0-12 0,0 2 0,0-5 0,0 0 0,0 0 0,0 0 0,0 1 0,0 4 0,0 5 0,0 2 0,4 7 0,-4-2 0,3 1 0,-3 2 0,0-2 0,-15-5 0,3 5 0,-23-7 0,5 7 0,-10 5 0,-1-4 0,-5 7 0,4-2 0,-11-1 0,16 4 0,-8-4 0,21 5 0,-4 0 0,11 0 0,5 0 0,0 0 0,5 0 0,-4 0 0,3 0 0,-3 3 0,4 5 0,-2 5 0,1 3 0,0 1 0,3-1 0,-3 1 0,7-4 0,-6 3 0,6 1 0,-7 6 0,7 7 0,-3 4 0,-1 3 0,4-2 0,-3 4 0,-1-10 0,4 4 0,-3-5 0,4-5 0,0-6 0,0-5 0,0-4 0,0 3 0,0-3 0,0 3 0,7-3 0,2 0 0,7 0 0,6-4 0,1 4 0,5-7 0,-1 7 0,6-7 0,-4 8 0,4-8 0,-10 3 0,-1-4 0,-5 0 0,0 0 0,-5 0 0,0 0 0,-4 0 0,3 0 0,-3 0 0,3-4 0,-3 0 0,0-8 0,-1 3 0,1-2 0,-3-1 0,-2 3 0,-3-3 0,0 5 0,0-1 0,0-3 0,0 2 0,0-2 0,0-4 0,-4 2 0,0-4 0,-1 1 0,2 8 0,3-4 0,0 4 0,0-3 0,-9 45 0,3-19 0,-8 45 0,1-31 0,2 10 0,-8-4 0,8 5 0,-4 0 0,6-5 0,-6 4 0,5-10 0,-5 10 0,6-10 0,-1 10 0,0-10 0,0 10 0,1-10 0,-1-1 0,5-6 0,1-5 0,1-5 0,2 0 0,-6-4 0,0-4 0,-2-1 0,-6-3 0,-2 0 0,-1 4 0,-9-3 0,-1 7 0,-2-7 0,-3 4 0,0-5 0,3 0 0,-3 0 0,10 0 0,1 0 0,5-8 0,4-6 0,-4-9 0,7-5 0,-4-5 0,0-2 0,2-5 0,-2-1 0,-1 1 0,4 5 0,-8-4 0,9 10 0,-9-5 0,9 11 0,-6 2 0,6 4 0,-6 0 0,7 0 0,-4 0 0,1 0 0,3 0 0,-4-5 0,4 4 0,0-9 0,0 4 0,0-4 0,3 4 0,-1 1 0,6 5 0,-3 0 0,4 4 0,0 1 0,0 5 0,10 2 0,-1 2 0,10 3 0,5 0 0,-6 0 0,2 0 0,-8 0 0,-4 0 0,3 0 0,-3 0 0,3 0 0,-1 0 0,-1 0 0,5 0 0,-1 0 0,0 0 0,-2 0 0,-3 0 0,3 0 0,-3 0 0,4 7 0,-4 3 0,-4 11 0,0 2 0,1 10 0,-4 2 0,3 5 0,-4 1 0,0-1 0,0 0 0,0-5 0,0-7 0,0-6 0,0-9 0,0-2 0,0-3 0,0 3 0,0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17:50:36.8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239 1000 24575,'0'-38'0,"-7"-4"0,5 27 0,-9-4 0,10 11 0,-2 0 0,0-6 0,-2 0 0,-7-6 0,3-1 0,-4-2 0,-1-5 0,4 5 0,-3 1 0,5 5 0,3 4 0,-2 1 0,6 5 0,-2-1 0,3-4 0,0 4 0,0-4 0,0 1 0,0 2 0,0-12 0,0 7 0,0-4 0,0 3 0,0 6 0,0-3 0,0 0 0,0-1 0,0 0 0,0-3 0,0 8 0,0-4 0,0-3 0,0 5 0,0-9 0,0 6 0,3-4 0,2-5 0,8-1 0,-2-4 0,6-1 0,-3 0 0,5 0 0,-1 1 0,1-1 0,-2 5 0,2-4 0,-6 9 0,4-4 0,-4 5 0,-1 4 0,4 1 0,-7 4 0,3 4 0,-5 0 0,1 4 0,3 0 0,-3 0 0,12 0 0,-6 0 0,13 0 0,-5 0 0,6 0 0,-5 0 0,-1 0 0,-5 0 0,-1 0 0,-3 0 0,-1 4 0,-5 0 0,-2 4 0,1-1 0,-5 4 0,3 6 0,-4 6 0,0 16 0,0-8 0,0 35 0,0-26 0,0 28 0,0-20 0,0 0 0,0 5 0,0-17 0,0 4 0,0-13 0,-4 1 0,2 0 0,-5-5 0,6-2 0,-7 1 0,7-4 0,-4 4 0,2-5 0,-2 4 0,0-3 0,-3 4 0,3-5 0,0 4 0,-2-3 0,2 4 0,-3-5 0,-1 0 0,1-5 0,0 0 0,3-4 0,-1-1 0,-2-2 0,0-2 0,-6-3 0,2-4 0,-4-4 0,-8-9 0,5-1 0,-5 1 0,7 1 0,0 3 0,4 0 0,1 1 0,4 0 0,4 3 0,-4-6 0,7-3 0,-3-5 0,4 0 0,0-4 0,0 4 0,0-4 0,0 4 0,0 5 0,0 2 0,0 7 0,0-7 0,0 8 0,0-4 0,0 4 0,0 0 0,4-2 0,0 1 0,0-2 0,3 3 0,-28 4 0,6 1 0,-23 3 0,16 0 0,-5 0 0,9-4 0,-4 3 0,5-7 0,4 4 0,1-1 0,5 2 0,-1-1 0,0 0 0,1-3 0,-2-5 0,1-1 0,0 1 0,0 0 0,0 0 0,0 3 0,0-3 0,0 1 0,0-2 0,3-4 0,1 4 0,1 1 0,2 4 0,-2 1 0,3 29 0,0-16 0,3 22 0,1-22 0,3-5 0,3 9 0,3-5 0,8 7 0,2 1 0,4 1 0,7 5 0,-5-4 0,9 4 0,-3-8 0,0 3 0,4-4 0,-10-1 0,10-4 0,-10 0 0,2-5 0,-4 0 0,-1 0 0,2 0 0,0 0 0,-1 0 0,1 4 0,-5 0 0,-1 1 0,-10 3 0,0-4 0,-4 3 0,-1 1 0,1 0 0,0-1 0,-4 10 0,-1-3 0,-3 12 0,0-8 0,0 9 0,0-9 0,0-1 0,0-5 0,0-4 0,0 3 0,10-6 0,0-19 0,5 2 0,-2-28 0,1 10 0,2-17 0,0 6 0,5-12 0,-6 11 0,1 0 0,-2 9 0,-5 10 0,-4 6 0,-1 1 0,-4 7 0,0-3 0,0 5 0,0-8 0,0 1 0,0-6 0,0 7 0,0-3 0,0 7 0,0-2 0,0 3 0,0 32 0,0-2 0,-5 35 0,-1-2 0,-5 1 0,-8 29 0,7-31 0,-6 29 0,7-26 0,-5 0 0,4-3 0,2-24 0,2-3 0,7-10 0,-3-4 0,0-2 0,1-7 0,-11 0 0,-1-4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17:56:28.1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1171 1 24575,'-41'0'0,"5"0"0,-16 0 0,1 0 0,-1 0 0,-7 0 0,23 0 0,-11 0 0,1 0 0,4 0 0,-5 0 0,12 0 0,2 0 0,5 0 0,5 0 0,-3 0 0,7 0 0,-2 0 0,-1 0 0,4 0 0,0 0 0,6 0 0,0 0 0,4 0 0,-4 0 0,5 3 0,0 1 0,-5 7 0,-1 2 0,-4 8 0,-1 2 0,0 0 0,-6 5 0,5-5 0,-4 1 0,5 2 0,0-8 0,5 0 0,1-7 0,4-3 0,4 0 0,-3 3 0,6-3 0,-2 2 0,13-3 0,11-3 0,12-1 0,59-3 0,-9 0-492,-19 1 0,2-2 397,-7-1 1,-2-2 94,-2-2 0,-1-2 0,9-1 0,0-4 0,-7-3 0,-3-1-387,40-9 387,0-6 0,-28 4 0,6 3 0,-10-3 0,-13 12 0,-7-3 0,-12 8 0,-12 2 983,-5 2-816,-4 6 243,-1-2-410,4 3 0,-55 9 0,15 3 0,-44 9 0,13 2 0,3 4 0,-13-2 0,6 3 0,-4-5 0,18-2 0,-10 1 0,23-6 0,-2-1 0,16-7 0,1 1 0,9-1 0,-8 1 0,11-1 0,-15 1 0,6-1 0,-9 2 0,0 3 0,-5 2 0,-2 4 0,-5 1 0,-1 0 0,1 1 0,5-6 0,7-2 0,6 0 0,9-4 0,1 3 0,4-8 0,1 3 0,-5-3 0,-1 1 0,-9 2 0,-1-1 0,-10 3 0,-2 1 0,-5 4 0,-1-2 0,6 2 0,2-5 0,10 0 0,1 0 0,10-1 0,0-4 0,4 0 0,32 10 0,-3-6 0,36 13 0,-15-11 0,17 1 0,-9-1 0,6 1 0,-4 0 0,-10-1 0,5 1 0,-7-1 0,-10-1 0,-3-4 0,-10 3 0,0-7 0,5 3 0,-4-4 0,14 0 0,-2 0 0,4 0 0,5 0 0,-4 0 0,5-5 0,-5 0 0,-7-5 0,-6 5 0,-9-2 0,-2 3 0,-3-1 0,0 2 0,-4-7 0,-1-2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17:56:32.3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1421 0 24575,'-51'0'0,"-1"0"0,-10 0 0,-1 0 0,11 0 0,0 0 0,11 0 0,-7 0 0,5 0 0,8 0 0,17 0 0,7 0 0,3 0 0,-3 0 0,-6 0 0,-5 4 0,-5 1 0,-1 5 0,-6 4 0,0-4 0,-7 5 0,6-1 0,2-4 0,10 3 0,1-4 0,5-4 0,4 2 0,2-6 0,3 2 0,-3 0 0,-6 2 0,0 0 0,-10 3 0,9-3 0,-4 0 0,5 2 0,4-6 0,2 6 0,3-6 0,0 3 0,-3 2 0,-1 0 0,-9 6 0,3-4 0,-9 1 0,-1 5 0,-2 1 0,-3 0 0,5 2 0,5-7 0,6 2 0,5-4 0,4 0 0,0-4 0,24 6 0,-7-5 0,25 2 0,-11-3 0,5-4 0,-1 0 0,7 0 0,0 0 0,7 0 0,-1 0 0,-5 0 0,4 0 0,-10 0 0,9 0 0,-8 4 0,8-3 0,-3 3 0,5 0 0,7-3 0,-5 8 0,11-3 0,-12 0 0,12 4 0,-5-9 0,0 4 0,-1-1 0,-7-3 0,-5 4 0,-7-5 0,-6 0 0,-5 0 0,-4 0 0,-2 0 0,-3 0 0,-51 5 0,22-4 0,-53 8 0,31-3 0,-11 5 0,-8 0 0,6 0 0,-13 1 0,13-1 0,-6 0 0,14 0 0,1-1 0,7-4 0,-7-2 0,5-4 0,-5 0 0,7 0 0,0 0 0,-1 0 0,1 0 0,0 0 0,-1 0 0,6 0 0,7 0 0,6 0 0,5 0 0,4 0 0,2 0 0,3 0 0,33 0 0,-17 0 0,25 0 0,-26 0 0,0 0 0,4 0 0,2 0 0,8 0 0,2 0 0,10 0 0,8 0 0,1 0 0,11 0 0,-12 0 0,6 0 0,-7 0 0,1 0 0,-7 0 0,-5 0 0,-8 0 0,-8 0 0,-1 0 0,-1 0 0,2 0 0,4 0 0,5 0 0,1 0 0,4 0 0,6 0 0,2-4 0,5 2 0,7-7 0,-5 8 0,-1-8 0,-3 8 0,-13-3 0,2 0 0,-10 3 0,-5-3 0,0 4 0,-4 0 0,3 0 0,1 0 0,4 0 0,6 0 0,1-4 0,10 3 0,2-3 0,0 0 0,-2 2 0,-5-6 0,-6 7 0,0-7 0,-9 4 0,3-1 0,-8 2 0,1-1 0,1-3 0,-5-6 0,6 1 0,-2-9 0,-1 7 0,5-13 0,-3 4 0,8-4 0,-9 4 0,4 1 0,-4 5 0,-1 4 0,0 1 0,-4 4 0,-1 1 0,-3-1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7T15:30:12.69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257 0 24575,'-6'0'0,"-4"0"0,3 3 0,-4 1 0,5 2 0,-1 1 0,4-1 0,-3 1 0,-1 2 0,0-2 0,0 3 0,1-4 0,2 1 0,-2 0 0,-1-1 0,3 1 0,-2-1 0,6 1 0,-6-4 0,5 3 0,-5-5 0,6 4 0,-6-4 0,0 1 0,-1-2 0,-3 0 0,0-3 0,2 2 0,-2-5 0,4 5 0,-1-4 0,-3 1 0,3-3 0,-2 1 0,3 3 0,0 0 0,2 0 0,-1 2 0,1-2 0,0 0 0,-1 2 0,4-2 0,-1 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7T15:30:14.45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24575,'0'9'0,"0"4"0,0-6 0,0 7 0,0 1 0,0 0 0,0 0 0,0-1 0,0-3 0,0 3 0,0 1 0,0-1 0,0 1 0,0-1 0,0 1 0,0-1 0,0-3 0,0 3 0,0-3 0,0 0 0,0-1 0,0-4 0,0 1 0,0-1 0,0 1 0,0-1 0,0 1 0,0-1 0,3-3 0,1 0 0,2 0 0,1-2 0,-1 2 0,1-3 0,-1 3 0,1-3 0,-1 3 0,1-3 0,-1 3 0,1-2 0,0 2 0,-1-3 0,0 0 0,1 0 0,-1 0 0,0 0 0,1 0 0,-1 0 0,0 0 0,1 0 0,-1 0 0,1 0 0,-1 0 0,-2-3 0,2 2 0,-6-5 0,3 3 0,-3-4 0,0 4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7T15:30:16.01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31 1 24575,'-6'0'0,"0"0"0,0 0 0,3 3 0,-3-3 0,5 3 0,-1-3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14:36:52.37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907 468 24575,'-45'-4'0,"8"1"0,11 3 0,8 0 0,-4 0 0,5 0 0,0 0 0,-5 0 0,4 0 0,-4 0 0,0 0 0,4 0 0,-3 0 0,-1 0 0,4 0 0,-9 0 0,4 0 0,-5-4 0,0 2 0,5-2 0,-3 4 0,3-4 0,-5 3 0,0-3 0,0 4 0,1 0 0,-1 0 0,-6 0 0,5 0 0,-4 0 0,10 0 0,-4 0 0,13 0 0,-7 0 0,13 0 0,-4 0 0,4 0 0,0 11 0,4 4 0,0 11 0,0 2 0,3 0 0,-3-1 0,0 6 0,2-3 0,-2 3 0,4 0 0,0-4 0,0 4 0,0-5 0,0 0 0,8 0 0,2-1 0,20 3 0,-5-6 0,16 2 0,7 0 0,9-8 0,13 4 0,-13-11 0,10-5 0,-10-1 0,21-5 0,-6 0 0,14 0 0,-21 0 0,11 0 0,-20 0 0,6 0 0,-14 0 0,-2-5 0,-11-4 0,-2-2 0,-10-6 0,-1 4 0,-9-4 0,3 0 0,-7 0 0,3 4 0,-14-17 0,-8 22 0,-18-13 0,-7 21 0,-18 0 0,9 0 0,-16 4 0,12 2 0,-7 10 0,7-4 0,7 3 0,7-6 0,11 0 0,2 0 0,8-4 0,1-2 0,4-3 0,-2 0 0,1 0 0,-6-3 0,6-6 0,-3-9 0,7-11 0,1-5 0,4-7 0,0 1 0,0-7 0,0-1 0,0 0 0,9-5 0,3 12 0,8-6 0,0 12 0,-1 2 0,-5 5 0,-1 5 0,-4 5 0,-1 7 0,-45 37 0,11-2 0,-46 33 0,27-18 0,4-6 0,-1 0 0,-10 6 0,-25 21 0,40-34 0,3-5 0,11-8 0,5-5 0,6 0 0,4 0 0,1-4 0,-4-1 0,3-3 0,-7 0 0,7-3 0,-4-5 0,4-1 0,0-3 0,0 0 0,0 3 0,3-2 0,2 3 0,3 0 0,0-7 0,0-4 0,0-2 0,0-6 0,5-8 0,4 5 0,20-31 0,-2 26 0,14-26 0,-3 16 0,-4-10 0,9 3 0,-9 4 0,-2 6 0,-7 6 0,-7 7 0,-4 11 0,-2 2 0,-5 8 0,-2-4 0,-2 4 0,-23 14 0,12-7 0,-20 14 0,15-12 0,-4 3 0,-15-1 0,11-2 0,-11 3 0,19-4 0,1 0 0,5 3 0,-1-2 0,-3 3 0,3-4 0,-3 0 0,3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7T15:35:49.4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328 1 24575,'0'26'0,"0"2"0,0-13 0,0 8 0,0-3 0,0 3 0,0 6 0,0-4 0,0 3 0,-4 7 0,3-3 0,-6 15 0,3-9 0,0-1 0,-6-7 0,8-6 0,-8-5 0,9 4 0,-2-7 0,-5 6 0,7-2 0,-6 0 0,7 2 0,0-6 0,-4 7 0,3-8 0,-2 4 0,-1-5 0,4-3 0,-4 3 0,4-7 0,-3 3 0,3-1 0,-3-1 0,0 4 0,2-5 0,-2 3 0,0-1 0,3-2 0,-6 5 0,5-5 0,-4 2 0,1 1 0,0 0 0,-2 1 0,6-1 0,-6-4 0,5 4 0,-5-3 0,5 5 0,-5-4 0,6 1 0,-3 1 0,0-2 0,2 2 0,-5 3 0,5-5 0,-2 5 0,0-7 0,2 4 0,-5 4 0,5-2 0,-2 4 0,3-8 0,-3 5 0,2-5 0,-3 5 0,2-5 0,1 2 0,-5 3 0,5-5 0,-3 5 0,4-4 0,-2-1 0,1 4 0,-2-5 0,3 3 0,-3-1 0,2-2 0,-2 6 0,0-2 0,2 4 0,-2-4 0,3 2 0,-3-2 0,2 0 0,-2 3 0,3-7 0,0 7 0,-3-7 0,2 3 0,-2 0 0,3-3 0,0 9 0,0-8 0,-3 5 0,2-4 0,-2 2 0,3-1 0,-3 0 0,3 0 0,-3-3 0,0 9 0,2-8 0,-5 5 0,5-7 0,-2 4 0,0-2 0,3 6 0,-6-7 0,5 7 0,-5-7 0,5 3 0,-5 3 0,5-5 0,-2 5 0,0-6 0,2 2 0,-1 1 0,2-1 0,-3 0 0,2 1 0,-2-3 0,0 5 0,2-4 0,-2 5 0,3-6 0,-3 3 0,3-1 0,-3-1 0,0 4 0,2-5 0,-2 3 0,3 3 0,-3-5 0,2 5 0,-2-4 0,3 2 0,-3-1 0,3 0 0,-3 0 0,3-3 0,0 5 0,0-39 0,0 18 0,0-27 0,0 26 0,0 0 0,0 2 0,3-5 0,1-7 0,1 9 0,-1-4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7T15:35:54.0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163 0 24575,'0'30'0,"-3"0"0,2-15 0,-6 8 0,2-7 0,-6 2 0,7-3 0,-6-1 0,9 1 0,-9-1 0,9-3 0,-9-1 0,10 0 0,-3 1 0,-4 1 0,5 1 0,-4-5 0,3 6 0,-1-7 0,0 3 0,-2-3 0,2 2 0,1-2 0,-3 6 0,5-6 0,-2 2 0,0 1 0,2-3 0,-5 5 0,6-5 0,-3 2 0,0 0 0,2-1 0,-2 7 0,3-6 0,-3 4 0,2 0 0,-2-5 0,3 8 0,0-8 0,0 2 0,-3 0 0,2-3 0,-2 7 0,3-7 0,-3 7 0,2-3 0,-2 3 0,3 1 0,0-1 0,0 1 0,-3-5 0,2 4 0,-2-7 0,3 7 0,0-7 0,0 3 0,0 3 0,0-4 0,0 3 0,0-1 0,0-4 0,0 6 0,0-2 0,0-1 0,0 0 0,0 0 0,0 0 0,0 1 0,0 2 0,0-5 0,0 2 0,0 0 0,0-3 0,0 6 0,0-2 0,0-1 0,0 0 0,0 0 0,0-2 0,0 5 0,0-2 0,3 0 0,-2 3 0,2-3 0,0 3 0,-2 1 0,2-1 0,-3 1 0,0-1 0,0 5 0,0-4 0,0 8 0,0-3 0,0 4 0,0-1 0,0 1 0,0 0 0,0 0 0,0-5 0,0 4 0,0-7 0,0 6 0,0-6 0,3 2 0,-2 1 0,2-3 0,-3 6 0,0-2 0,3 0 0,-2 2 0,2-2 0,1 4 0,-3 0 0,2 4 0,1-3 0,-3 4 0,2-5 0,-3 0 0,0-1 0,0 1 0,0 0 0,0-4 0,0 2 0,0-6 0,0 3 0,0-5 0,0 1 0,0-1 0,0 5 0,0-4 0,0 4 0,0-5 0,0 1 0,0-1 0,0 0 0,0 1 0,0-1 0,0 1 0,0-1 0,0 1 0,0-1 0,0 1 0,0-1 0,0 1 0,0-1 0,3 1 0,-2 3 0,3-2 0,-1 7 0,-2-8 0,2 8 0,1 7 0,-3-4 0,6 9 0,-6-12 0,2 1 0,-3-4 0,0 3 0,0-4 0,0 1 0,0 3 0,0-8 0,0 4 0,0-1 0,0-2 0,0 3 0,0-1 0,0-2 0,0 6 0,0-2 0,0 4 0,0 0 0,0 4 0,0 2 0,0 5 0,0-1 0,0 1 0,0-1 0,0 1 0,0-1 0,0 1 0,0-5 0,0 3 0,0-3 0,0 0 0,0-1 0,0-1 0,0-3 0,0 4 0,0-10 0,0 4 0,0-7 0,0 2 0,0-3 0,0-4 0,0-1 0,0-1 0,0-2 0,0 6 0,0-6 0,0 2 0,0 1 0,0-3 0,0 5 0,0-4 0,0 4 0,0-5 0,0 2 0,0 4 0,0-5 0,0 5 0,0 0 0,0-5 0,0 5 0,0-3 0,0-3 0,0 5 0,9-7 0,1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7T15:35:56.4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101 1270 24575,'0'-30'0,"0"-4"0,0 4 0,0-5 0,0-5 0,0-1 0,-4-6 0,3 0 0,-8 0 0,4 0 0,0 6 0,-3-5 0,7 15 0,-7-8 0,7 14 0,-7-4 0,7 5 0,-6 5 0,7-4 0,-7 7 0,6-3 0,-2 1 0,3 2 0,0-3 0,0 5 0,0-1 0,0 1 0,0 2 0,0-1 0,0 5 0,0-5 0,0 5 0,0-2 0,0-3 0,0 4 0,0-4 0,0 3 0,0-1 0,0 0 0,0-3 0,0 3 0,0-3 0,0-5 0,0 3 0,-4-6 0,3 2 0,-6-4 0,3 4 0,0-3 0,1 8 0,-1-8 0,3 7 0,-2-2 0,3 3 0,0 4 0,0-3 0,0 7 0,0-3 0,0 0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7T15:35:59.1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1197 1 24575,'-60'0'0,"10"0"0,12 0 0,6 4 0,-7 0 0,-1 5 0,8 0 0,-7-1 0,14 0 0,-3 1 0,4-1 0,0 0 0,0-1 0,4 1 0,-3 0 0,11-4 0,-6 3 0,11-6 0,-7 2 0,7-3 0,-4 0 0,1 3 0,3-2 0,-3 2 0,0 0 0,3 1 0,-3 2 0,1 1 0,-2 0 0,0-4 0,1 3 0,0-2 0,2 3 0,-5 0 0,-3 4 0,1-3 0,-8 7 0,7-7 0,-6 7 0,2-7 0,0 4 0,-3-1 0,8-3 0,-4 3 0,5-4 0,-1 1 0,0-1 0,-3 4 0,2-3 0,-3 3 0,5-4 0,-1 1 0,1-1 0,-5 0 0,3 1 0,-2-1 0,3 1 0,1-1 0,-1 0 0,1 0 0,-1 0 0,0-3 0,4 2 0,1-5 0,4 2 0,-1-3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7T15:36:02.2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583 1 24575,'-31'0'0,"-8"0"0,13 0 0,-4 0 0,7 3 0,-2 2 0,0 6 0,-4-1 0,1 1 0,7 0 0,-7 2 0,8-5 0,1 2 0,-4-2 0,3 1 0,0 2 0,-3 0 0,8-3 0,-8 7 0,7-7 0,-7 4 0,8-5 0,-4 1 0,8-1 0,1-1 0,3 1 0,0-3 0,1-2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16.8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1355 1890 24575,'19'-15'0,"9"-4"0,-19 8 0,13-11 0,-10 6 0,8-21 0,-9 12 0,10-14 0,-7 11 0,3 6 0,-5 2 0,1-12 0,10 2 0,-13-1 0,11 6 0,-14-4 0,-2 14 0,5-22 0,-9 27 0,11-15 0,-7 15 0,4-6 0,-2 0 0,-6 6 0,6-9 0,0 8 0,-2 0 0,4-2 0,-4-4 0,2 2 0,10-23 0,-8 19 0,4-12 0,-7 20 0,-5 1 0,5 0 0,-5 2 0,2-2 0,-3-4 0,3 3 0,1-3 0,0 1 0,-1 5 0,0-2 0,1 0 0,-1-1 0,0 0 0,1 1 0,-4-7 0,6 8 0,-2-7 0,0 6 0,-7-1 0,-11-1 0,2 5 0,-14 2 0,17 5 0,-10 0 0,1 0 0,3 0 0,-11 0 0,10 0 0,-22 0 0,14 0 0,-16-4 0,19 3 0,1-3 0,9 4 0,-20-6 0,19 1 0,-19-1 0,23 3 0,-5 3 0,-4-5 0,4 4 0,-12-3 0,15 4 0,-9-3 0,8 2 0,0-2 0,1 3 0,3 0 0,-3 0 0,2 0 0,-2 0 0,-3 0 0,4 0 0,-4 0 0,6 0 0,-3 0 0,2 0 0,-2 0 0,-6 0 0,6 0 0,-6 0 0,-12-6 0,16 5 0,-16-5 0,18 6 0,2 0 0,-2 0 0,-9 0 0,9 0 0,-10 0 0,10 0 0,2 0 0,-2 0 0,-3 0 0,4 0 0,-4 0 0,6 0 0,-3 0 0,2 0 0,-2-3 0,6-8 0,4 3 0,1-6 0,2 7 0,-3-3 0,4-7 0,-3 5 0,3-4 0,-4 6 0,3 2 0,-2-2 0,6-10 0,-6 7 0,3-10 0,-4 12 0,3-2 0,1 5 0,0-2 0,-1 0 0,0 2 0,-2-12 0,5 8 0,-5-8 0,2 9 0,-3 1 0,0 3 0,0-3 0,3-1 0,-2 0 0,2-8 0,-3 9 0,0-6 0,0 0 0,0 6 0,0-6 0,0 0 0,0 6 0,0-15 0,0 16 0,0-8 0,0 1 0,0 7 0,0-8 0,0 10 0,0-3 0,0 3 0,0-4 0,0-2 0,3 2 0,1-4 0,0 5 0,-1 0 0,-3 2 0,3-2 0,-2 0 0,2 2 0,0-2 0,1 0 0,2-1 0,1 0 0,0 1 0,0 3 0,9-1 0,-9 1 0,8-1 0,-11 1 0,3 0 0,3 3 0,0 4 0,1 7 0,2 3 0,-5 4 0,-1-3 0,-4-1 0,-3-3 0,0 3 0,0 1 0,-3-1 0,-4 0 0,-4-6 0,-3-1 0,3-3 0,-8 0 0,9 0 0,-15 0 0,13 0 0,-6-3 0,-1 2 0,10-2 0,-28 3 0,21-6 0,-15 5 0,17-9 0,3 9 0,-8-6 0,6 6 0,-7-6 0,6 6 0,0-5 0,3 2 0,1 0 0,3-2 0,-9 1 0,3-2 0,-4 2 0,-2 1 0,7-2 0,-9 5 0,11-5 0,-4 2 0,3 4 0,-2-7 0,2 7 0,-3-4 0,4 1 0,-1 3 0,-3-4 0,4 4 0,-1 0 0,-9 0 0,8-6 0,-14 5 0,10-9 0,-10 10 0,13-4 0,-24-2 0,25 5 0,-25-5 0,12 6 0,2-3 0,-9 2 0,16-2 0,-22-3 0,23 1 0,-16-2 0,14 4 0,5 0 0,-8 2 0,12-2 0,-2 3 0,-3 0 0,4 0 0,-4 0 0,6 3 0,0 1 0,-3 9 0,5-4 0,-1 7 0,6 1 0,0-5 0,0 14 0,0-14 0,0 5 0,0-4 0,0-2 0,0-1 0,0 10 0,0-11 0,0 7 0,4 0 0,0-7 0,4 7 0,-4-6 0,2-2 0,-2 2 0,3-3 0,0 0 0,3-3 0,1 5 0,0-4 0,-1 5 0,-4-6 0,1 2 0,0 1 0,0 0 0,9 4 0,14-1 0,-5 2 0,3-4 0,-15-2 0,-2-3 0,9-2 0,-4 5 0,10-5 0,-11 2 0,23 3 0,-20-5 0,43 19 0,-22-16 0,26 10 0,-11-8 0,12 2 0,-21 0 0,17-1 0,-8 0 0,3-5 0,8 17 0,0-16 0,-19 13 0,28-15 0,-29 9 0,32-8 0,-20 10 0,-10-11 0,-9 5 0,-5 6 0,-9-9 0,14 9 0,-22-12 0,10 4 0,-14-3 0,7 3 0,-8-4 0,0 0 0,-1 3 0,6-2 0,-7 2 0,7-3 0,-6 3 0,-2-2 0,2 2 0,0-3 0,1 0 0,0 0 0,-1 0 0,-4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18.9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520 1 24575,'-10'29'0,"5"-3"0,-8-12 0,9 0 0,-11 6 0,1 1 0,-14 12 0,7-3 0,-2-3 0,-4 5 0,11-10 0,-13 12 0,11-6 0,4-7 0,-3 5 0,6-10 0,-2 0 0,2 4 0,0-8 0,2 8 0,-1-9 0,0 2 0,2-5 0,-2 5 0,3-6 0,-5 13 0,4-11 0,-1 7 0,2-6 0,4 1 0,-1-1 0,-3 0 0,3-3 0,-3 0 0,0 0 0,0 0 0,0 0 0,0 0 0,0 0 0,0 0 0,0 0 0,0 0 0,0 0 0,-3 0 0,2-1 0,-5 1 0,8-3 0,-1-1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22.3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1 658 24575,'10'-25'0,"-3"4"0,3 8 0,-9 2 0,11-3 0,-10 3 0,4-2 0,-3 2 0,1 0 0,3-2 0,-3 2 0,2 1 0,-2-1 0,0 1 0,2-1 0,-6-3 0,4 0 0,2 1 0,-2-1 0,3 3 0,-1-2 0,-5 2 0,5 0 0,-5 1 0,8 0 0,-7 2 0,7-2 0,-8 3 0,2-4 0,0 4 0,-2-3 0,5-4 0,-2 3 0,3-3 0,-3 0 0,2 7 0,-6-4 0,7 1 0,-7 3 0,3-4 0,1 1 0,-4-1 0,3 0 0,0-2 0,1 5 0,0-2 0,2 0 0,-5 2 0,2-2 0,-3 0 0,3 2 0,-2-2 0,5 0 0,-5 2 0,2-2 0,-3-3 0,3 4 0,1-4 0,3 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25.5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0 102 24575,'20'-13'0,"-2"2"0,-14 4 0,3 0 0,6-3 0,-5 2 0,9 1 0,-7 1 0,1 5 0,8-2 0,-9 3 0,9-3 0,-12 2 0,3-2 0,10 3 0,-10 0 0,9 0 0,-12 0 0,3 0 0,1 0 0,-1 0 0,3 0 0,-5 0 0,2 0 0,3 0 0,-4 0 0,4 0 0,-6 0 0,3 0 0,0 0 0,20 0 0,-13 0 0,10 0 0,-18-3 0,-2-1 0,3 0 0,-2 1 0,2 3 0,3-3 0,-4 2 0,4-2 0,-6 3 0,3 0 0,0 0 0,1 0 0,2 0 0,-5 0 0,2 0 0,3 0 0,-5 0 0,6 0 0,-8 0 0,4 0 0,1 0 0,0 0 0,2 0 0,-5 0 0,2 0 0,3 0 0,-5 0 0,5 0 0,-6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28.8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0 289 24575,'48'15'0,"-1"-2"0,-3-6 0,1-6 0,32 6 0,-20-7 0,20 0 0,-9 0 0,12 8 0,12-7 0,-21 12 0,6 1 0,-23-5 0,11 3 0,-8-6 0,20 2 0,-20 0 0,-4 3 0,-13-10 0,-1 3 0,-15 2 0,26-4 0,-26 4 0,16-2 0,-13-3 0,-8 3 0,6 0 0,-16-3 0,7 3 0,1-4 0,-8 0 0,7 0 0,-9 0 0,0 0 0,6 0 0,-5 0 0,9 0 0,-7-3 0,-2-1 0,-2-6 0,-6-1 0,0 0 0,0 1 0,0 3 0,0-9 0,0 7 0,-6-28 0,-2 21 0,-20-38 0,13 35 0,-10-14 0,3 8 0,8 11 0,-24-24 0,25 24 0,-12-11 0,7 13 0,6 0 0,-25-9 0,25 12 0,-25-4 0,24 7 0,-7 5 0,9-2 0,-8-1 0,10 3 0,-8-3 0,1-1 0,7 1 0,-11-1 0,13 2 0,-13 3 0,11 0 0,-17 0 0,17 0 0,-7 0 0,9 0 0,-3 0 0,2 0 0,-2 0 0,-7 0 0,8 0 0,-10 0 0,2 0 0,1 0 0,-10 0 0,10 0 0,-10 0 0,11 0 0,-12 0 0,6 0 0,-7 0 0,0 0 0,0 0 0,0 0 0,7 0 0,-5 0 0,10 0 0,-10 0 0,13 0 0,-3 0 0,6 0 0,2 0 0,-11 0 0,6 0 0,-13 0 0,14 0 0,-5 0 0,10 0 0,-3 0 0,2 0 0,-2 0 0,-3 0 0,4 0 0,-4 0 0,6 3 0,-9-2 0,7 2 0,-8-3 0,7 0 0,2 0 0,-2 0 0,-3 0 0,4 0 0,-4 0 0,6 0 0,-3 0 0,2 0 0,-2 0 0,-3 3 0,4-2 0,-4 2 0,6-3 0,-3 0 0,2 3 0,-2-2 0,0 8 0,5-7 0,-1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15:10:29.0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679 529 24575,'-29'0'0,"2"0"0,13 0 0,-4 0 0,9 0 0,-14 0 0,8 0 0,-8 0 0,-1 0 0,10 0 0,-9 0 0,14 0 0,-9 0 0,4 0 0,-4 0 0,4 0 0,-3 0 0,7 3 0,-3-2 0,0 7 0,4-3 0,-8 0 0,7 2 0,-7-2 0,7 3 0,-7-3 0,7 3 0,-3-4 0,5 1 0,0 2 0,3 1 0,1 1 0,4 2 0,0-3 0,0 1 0,0 3 0,0-3 0,0 3 0,0-4 0,0 0 0,19-3 0,-6-2 0,16-3 0,-6 0 0,-3 0 0,9 0 0,-4 0 0,0 0 0,4 0 0,-10 0 0,5 0 0,-10 0 0,3 0 0,-8-4 0,9 3 0,-9-2 0,4-1 0,-5 3 0,5-7 0,-4 3 0,4-4 0,0 1 0,1-5 0,0-2 0,3 1 0,-2-9 0,4 8 0,-4-9 0,2 9 0,-7-2 0,7 3 0,-6-5 0,1 5 0,-2-3 0,-2 7 0,-3-7 0,-1 8 0,-4-4 0,4 0 0,-3-1 0,3-10 0,-4-1 0,4 0 0,-3 2 0,3-1 0,-4 4 0,0 1 0,0 2 0,0 3 0,0 0 0,0 1 0,0 5 0,0 0 0,-8-4 0,-2 2 0,-7 2 0,-2 0 0,1 3 0,-1-5 0,-4 1 0,3-5 0,-9 3 0,9-2 0,-9 3 0,4 0 0,0 0 0,-4 5 0,9-4 0,-3 8 0,-1-3 0,4 4 0,-3 0 0,4 0 0,1 0 0,-6 0 0,4 0 0,-4 0 0,6 0 0,0 0 0,-1 4 0,5 1 0,1 0 0,5 2 0,-1-2 0,1 3 0,0 0 0,-1 5 0,0 1 0,4 4 0,-7 1 0,5-1 0,-11 6 0,7 1 0,-7-1 0,7 5 0,-8-4 0,9 0 0,-5 4 0,6-9 0,-1 3 0,1-5 0,4 1 0,1-1 0,4 0 0,0-4 0,0-1 0,0 0 0,0-4 0,0 4 0,0-5 0,0 0 0,0 4 0,3-3 0,2 3 0,3-4 0,4 0 0,2 1 0,4 0 0,6 1 0,-4-1 0,3 1 0,-4-1 0,-1 0 0,0-4 0,-4-1 0,3-4 0,-7 0 0,7 0 0,-3 0 0,0 0 0,3 0 0,-3-4 0,9-2 0,-7-7 0,7-2 0,-9-3 0,4-1 0,0 1 0,1-6 0,-4-1 0,4-5 0,-8 0 0,8-1 0,-7 1 0,2 0 0,-4 0 0,0 5 0,-5 1 0,-1 6 0,-4 4 0,0 1 0,0 4 0,-4 1 0,-5-1 0,-10 0 0,-6-1 0,-5 4 0,0-3 0,-7 3 0,5 1 0,-4-5 0,6 9 0,0-3 0,-1 4 0,6 0 0,2 0 0,4 0 0,5 0 0,1 0 0,5 0 0,0 0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32.5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1 224 24575,'25'-12'0,"-2"2"0,-12 10 0,-1-3 0,-3 3 0,9-4 0,-4 4 0,8 0 0,-6 0 0,-3 0 0,8 0 0,-7 0 0,8 0 0,-6 0 0,-3 0 0,8 0 0,-6 0 0,7 0 0,0 0 0,1 0 0,1 0 0,15 0 0,-12 0 0,8 0 0,5 0 0,-23 0 0,22 0 0,-28 0 0,10 0 0,-2 0 0,-1 0 0,10 0 0,-11 0 0,5 0 0,-6 0 0,6 0 0,-5 0 0,2 0 0,3 0 0,-8 0 0,26 0 0,-23 0 0,22 0 0,-25 0 0,14 0 0,-10 0 0,10 0 0,-11 0 0,11 0 0,-10 0 0,4 0 0,-6 0 0,6 0 0,-5 0 0,11 0 0,-11 0 0,12 0 0,-15 0 0,25 0 0,-16 0 0,12 0 0,-6 0 0,-6 0 0,10 0 0,-12 0 0,0 0 0,-12 0 0,3 0 0,-48-6 0,10-7 0,-45-2 0,19-5 0,1 13 0,-1 1 0,0 0 0,12 4 0,-9-10 0,29 8 0,-27-3 0,37 4 0,-37-3 0,37 4 0,-25-4 0,25 6 0,-15-4 0,15 3 0,-25-3 0,22 1 0,-17 2 0,18-2 0,3 3 0,-8-8 0,9 6 0,-6-7 0,6 9 0,-1 0 0,0 0 0,-8 0 0,6-3 0,-7 2 0,6-2 0,0 0 0,4 2 0,-1-2 0,4 3 0,-6 0 0,5 0 0,-6-3 0,7 2 0,-3-2 0,2 3 0,-2 0 0,-9-4 0,9 0 0,-10-1 0,10 2 0,-1 3 0,0 0 0,-2-3 0,5 2 0,-2-2 0,3 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33.9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28 24575,'37'-11'0,"-5"4"0,-18 4 0,6 3 0,-5-3 0,-1 2 0,-8-2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37.7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1168 188 24575,'-38'-14'0,"-12"-4"0,35 17 0,-34-11 0,34 7 0,-23-1 0,22 2 0,-22-2 0,20 2 0,-20-7 0,5 1 0,8 4 0,-12-4 0,21 9 0,-10-12 0,13 11 0,-6-9 0,8 10 0,-3-2 0,-6-1 0,8 3 0,-14-3 0,14 4 0,-26-6 0,23 4 0,-22-4 0,18 6 0,-20-12 0,17 9 0,-15-9 0,25 12 0,-15 0 0,12 0 0,-11 0 0,10 0 0,-10 0 0,10 0 0,-10 0 0,11 0 0,-12 0 0,15 0 0,-4 0 0,-1 0 0,5 0 0,-8 0 0,9 0 0,-2 3 0,2 1 0,0 0 0,1 2 0,3-5 0,-3 8 0,2-4 0,-2 5 0,6 0 0,1-3 0,3 3 0,0 4 0,3-3 0,1 3 0,3-1 0,-1-5 0,1 2 0,0-6 0,3 2 0,1-2 0,0-1 0,2 7 0,-5-6 0,5 3 0,-3-1 0,4-5 0,-3 5 0,-1-5 0,-3 2 0,9-3 0,-4 6 0,15-4 0,-12 7 0,11-8 0,-11 2 0,12 1 0,6-3 0,-9 3 0,14-4 0,-23 0 0,11 0 0,-10 0 0,22 0 0,-23 0 0,22 0 0,-28 0 0,7 0 0,-6 0 0,1 0 0,0 0 0,-1 0 0,6 0 0,-7 0 0,16 0 0,-12-3 0,4-1 0,2 0 0,-7-2 0,8 5 0,-9-2 0,2 3 0,4 0 0,-2 0 0,12-4 0,-12 3 0,5-3 0,-6 4 0,6 0 0,-8 0 0,7 0 0,-8 0 0,3 0 0,-3 0 0,2 0 0,-6 0 0,3 0 0,3 0 0,-1 0 0,2 0 0,17 0 0,-19 0 0,19 0 0,-24 0 0,3 0 0,3 0 0,-4 0 0,4 0 0,-6 0 0,3 0 0,1 0 0,-1 0 0,3 0 0,-2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1.1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24575,'41'0'0,"0"0"0,-25 0 0,22 0 0,-2 0 0,41 0 0,-6 0 0,20 0-912,1 0 912,-40 0 0,2 0 0,0 0 0,1 0 0,10 0 0,0 0 0,-4 0 0,-1 0 0,0 0 0,1 0 0,3 0 0,2 0 0,0 0 0,0 0 0,-4 0 0,0 0 0,4 0 0,-2 0 0,31 0 0,-36 0 0,-3 0 0,6 0 0,24 0 0,-55 0 0,-1 0 0,-14 0 0,-9 0 0,3 0 0,1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3.88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1616 248 24575,'-22'-11'0,"1"-2"0,7 9 0,-6-4 0,-13-2 0,9 1 0,-26 3 0,14-4 0,-18-3 0,12 0 0,-9-6 0,9 7 0,-12-7 0,11 10 0,-8-3 0,9 6 0,-12 4 0,0-10 0,0 11 0,12-5 0,9 3 0,-5 2 0,-10-17 0,12 15 0,-12-11 0,17 8 0,7 4 0,-26-4 0,32 6 0,-31 0 0,12 0 0,1 0 0,-1 0 0,3 0 0,13 0 0,-10 0 0,14 0 0,4 0 0,-12 0 0,16 0 0,-8 0 0,10 0 0,-3 0 0,2 0 0,-2 0 0,-3 0 0,4 0 0,-4 0 0,6 0 0,-9 4 0,3 0 0,-7 1 0,9 1 0,1-2 0,3 3 0,3 3 0,1-2 0,3 2 0,0 0 0,0-3 0,0 10 0,0-9 0,0 5 0,3-6 0,1 0 0,6 3 0,-2-2 0,5 2 0,-2-3 0,9 5 0,-5-4 0,5 4 0,-9-5 0,-1 0 0,-3 0 0,3 0 0,-3-4 0,7 4 0,2-3 0,-3 1 0,12 7 0,-16-10 0,8 6 0,-11-8 0,11 4 0,-8-3 0,16 3 0,-12-1 0,3-2 0,-3 2 0,-2 0 0,0-2 0,8 2 0,-10-3 0,17 0 0,-17 0 0,7 0 0,0 0 0,-6 0 0,6 0 0,0 0 0,-7 0 0,10 0 0,-8 0 0,3 0 0,6 0 0,-5 0 0,5 0 0,-6 0 0,-3 0 0,8 0 0,-10 0 0,11 0 0,-10 0 0,1 0 0,-1 0 0,6 0 0,-6 0 0,6 0 0,0 0 0,2-4 0,10 3 0,-9-3 0,6 4 0,-13-6 0,14 4 0,-13-4 0,6 3 0,-2 2 0,-5-5 0,13 5 0,-6-2 0,9 3 0,-7-3 0,5 2 0,-13-2 0,6 0 0,-11-1 0,2 0 0,0-2 0,0 5 0,1-2 0,-1 0 0,-3 2 0,3-2 0,1 3 0,0 0 0,2 0 0,-6-4 0,3 4 0,-3-3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5.9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24575,'12'30'0,"0"-4"0,-11-16 0,2 0 0,0 4 0,1-3 0,3 3 0,-3-4 0,2 0 0,-6-2 0,4 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8.3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30 24575,'22'-4'0,"6"1"0,-18 3 0,9 0 0,-2 0 0,-2 0 0,5 0 0,0 0 0,2 0 0,-4 0 0,7-4 0,-12 3 0,4-3 0,2 4 0,-7 0 0,14 0 0,-13 0 0,12 0 0,-16 0 0,10 0 0,-8 0 0,0 0 0,2 0 0,4 0 0,-5 0 0,4 0 0,-6 0 0,1 0 0,0 0 0,2 0 0,-5 0 0,2 0 0,3 0 0,-5 0 0,5 0 0,4 0 0,-8 0 0,7 0 0,-9 0 0,3 0 0,1 0 0,-1 0 0,3-6 0,-5 4 0,2-4 0,3 6 0,-4 0 0,4 0 0,-6 0 0,3 0 0,0 0 0,1 0 0,2 0 0,-5 0 0,2 0 0,-3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3:21.7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1711 167 24575,'4'22'0,"-1"1"0,-3-16 0,0 3 0,0 3 0,0-4 0,0 4 0,-3-3 0,-4 1 0,-1-1 0,-2 0 0,3-6 0,-3-1 0,-7-3 0,4 3 0,-3-2 0,0 2 0,3-3 0,-25 0 0,14 0 0,-27 0 0,-3 0 0,9 0 0,-30 0 0,30 0 0,-9 0 0,-8-14 0,34 7 0,-21-12 0,16 9 0,2 4 0,-2-3 0,12 2 0,1-6 0,-1 1 0,-7-6 0,0 8 0,-11-5 0,-4 3 0,7 4 0,5-4 0,10 7 0,6-6 0,-11 2 0,13 5 0,-12 0 0,12-2 0,-13 0 0,14-1 0,-8 2 0,3 1 0,5 0 0,-14-9 0,17 5 0,-10-5 0,2 5 0,1-2 0,-4 1 0,6-1 0,3 6 0,-2-2 0,5 5 0,-2 1 0,0 7 0,5 1 0,-7 5 0,10-2 0,-7 2 0,8 1 0,-2 0 0,3 18 0,-3-14 0,2 13 0,-2-11 0,3-4 0,0 4 0,0-9 0,0 2 0,0-3 0,0 1 0,0 2 0,0-5 0,0 2 0,0 3 0,0-4 0,0 7 0,6-6 0,-4 4 0,8 6 0,-9-4 0,7 10 0,-7-11 0,9 23 0,-2-20 0,-1 32 0,4-26 0,-6 15 0,4-11 0,2-6 0,7 15 0,-5-12 0,18 20 0,-16-22 0,22 14 0,-23-23 0,33 26 0,-34-29 0,40 17 0,-37-17 0,15-1 0,-11 1 0,-8-6 0,8 2 0,-3 2 0,-2-4 0,11 7 0,-11-11 0,2 3 0,14 2 0,-19-4 0,25 4 0,-7-6 0,1 0 0,20 0 0,3 0 0,2 0 0,-2-9 0,-3 1 0,-20-1 0,2-1 0,-7 6 0,-11-1 0,11 1 0,-10 4 0,10 0 0,-14 0 0,4 0 0,-6 0 0,7 0 0,-1 0 0,1 0 0,-4 0 0,-3 0 0,4 0 0,6 0 0,-4 0 0,1 0 0,-4 0 0,-6 0 0,3 3 0,-12 10 0,-9-2 0,-34 2 0,12-1 0,-53-10 0,2 6-492,31-7 0,-3-2 398,-8 1 1,-2 0 93,6 0 0,-1 0 0,-5 0 0,0 0 0,5 0 0,0 0 0,-4 0 0,1 0 0,-34 0-13,6 0 13,38 0 0,3 0 0,21 0 0,-4 0 0,8 0 983,11 0-796,-3 0-173,-1-4-14,7 3 0,-8-3 0,9 4 0,1 0 0,3-3 0,-4 2 0,4-2 0,-3 3 0,-4 0 0,3 0 0,-3 0 0,0 0 0,7 0 0,-4-3 0,8-7 0,4-8 0,0-18 0,7 5 0,0-32 0,4 18 0,18-32 0,-19 38 0,24-34 0,-31 46 0,31-40 0,-23 23 0,22-14 0,-17 16 0,9-9 0,-6 20 0,2-9 0,-9 22 0,-1 2 0,-5 9 0,3 0 0,-2 0 0,7-10 0,-7 5 0,4-5 0,-5 7 0,3 3 0,1 3 0,3-6 0,0 6 0,-3-3 0,8-1 0,-10 7 0,10-3 0,-8 4 0,0 0 0,-1 0 0,0 0 0,1 6 0,-1-1 0,3 5 0,-5-6 0,2-1 0,3-3 0,-4 0 0,4 0 0,-3 0 0,-3 0 0,6 0 0,-5 0 0,2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3:24.6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24575,'19'18'0,"12"13"0,-21-17 0,30 34 0,-23-22 0,10 17 0,-11-21 0,4 27 0,-8-31 0,25 54 0,-29-54 0,19 24 0,1 4 0,-13-3 0,26 37 0,-18-3 0,-5-29 0,12 26 0,-16-49 0,2 3 0,-9-18 0,-4-3 0,4 3 0,-7 7 0,7-2 0,-1 5 0,-1-9 0,4-1 0,-8-3 0,5 3 0,1-5 0,1 1 0,14-6 0,-9 0 0,7-3 0,-7-4 0,-2-4 0,3-3 0,2-6 0,4 2 0,-4-9 0,3 10 0,-5-9 0,-6 4 0,0-6 0,1 0 0,-3 1 0,7-1 0,-4 0 0,-4 6 0,0-4 0,3 4 0,-6 4 0,6-2 0,-8 3 0,0 5 0,0-4 0,0 9 0,0-10 0,0 8 0,0-7 0,0 6 0,-3 2 0,-1-2 0,-12 2 0,6 4 0,-15-1 0,16 5 0,-11-3 0,9 3 0,0-4 0,-2 4 0,-4 0 0,2 0 0,-12 0 0,-6 0 0,-21 7 0,9 3 0,-18 6 0,21-1 0,6-4 0,-25 10 0,40-12 0,-23 9 0,24-10 0,5 3 0,-5-3 0,6 2 0,3-6 0,-9 3 0,11-6 0,-10 10 0,14-10 0,-1 5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3:28.0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1604 50 24575,'22'17'0,"-3"-3"0,-12-1 0,-3-2 0,5 3 0,-4-4 0,6 10 0,-7-11 0,0 7 0,-4-6 0,3 1 0,-2 0 0,2 2 0,-3-6 0,3 3 0,-2 0 0,-17-18 0,9 8 0,-16-16 0,-5 0 0,16 7 0,-25-8 0,27 10 0,-27-10 0,22 7 0,-17-2 0,1 3 0,12 4 0,-30-8 0,34 5 0,-23-3 0,26 7 0,-26 0 0,2-2 0,0 5 0,-14-5 0,14 0 0,-18 4 0,1-16 0,-1 15 0,0-9 0,11 8 0,4 3 0,11-3 0,7 4 0,-6-4 0,12 3 0,-5-4 0,6 5 0,3-3 0,-8 2 0,6-2 0,-13 3 0,4 0 0,-6 0 0,1 0 0,-14 0 0,17 0 0,-26 0 0,25 0 0,-5 0 0,10 0 0,3 0 0,5 0 0,-13 0 0,15 0 0,-9 0 0,2 0 0,1 0 0,-10 0 0,14 0 0,-14 0 0,17 0 0,-8 0 0,7 0 0,-1 0 0,-2 0 0,-1 0 0,3 0 0,1 0 0,3 0 0,-4 0 0,4 0 0,-4 3 0,1 4 0,6 1 0,-3 11 0,7-9 0,0 6 0,0-9 0,0 3 0,0 0 0,3 1 0,1-1 0,6 0 0,-2-2 0,23 5 0,-10-5 0,9-1 0,-11 4 0,-8-10 0,3 8 0,18-2 0,-14-2 0,43 8 0,-11-12 0,19 6 0,8-7 0,3 16 0,3-12 0,8 12 0,-11-16 0,0 0 0,-12 0 0,-2 0 0,-30 0 0,1 0 0,-24 0 0,3 0 0,-6 0 0,-2 0 0,5 0 0,-3 0 0,1 0 0,-1 0 0,3 0 0,-4 0 0,4 0 0,-6 0 0,9 0 0,-7 0 0,17 0 0,-17 0 0,7 0 0,-9 0 0,3 0 0,-48 0 0,-2-7 0,-12 1 0,-7 1-492,6 1 0,-3-1 372,-14 0 1,-5 2-373,-9 2 0,-3 2 164,18-1 0,-3 0 0,-1 0 245,-9 0 0,-1 0 1,5 0-1,1 0 1,6 0-1,12 0 1,0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15:10:43.118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 0 24575,'22'4'0,"-1"1"0,-16 3 0,3 0 0,1 1 0,-1-1 0,0 0 0,0 0 0,1 1 0,-1-1 0,0-3 0,-3 5 0,1-4 0,-5 5 0,3 0 0,-1-2 0,2 3 0,-1-4 0,4-3 0,-7 6 0,2-3 0,-3 5 0,0-2 0,0-3 0,0 1 0,0 3 0,0-3 0,0 2 0,0-3 0,0 3 0,0-3 0,0 3 0,-3-3 0,2 3 0,-3-3 0,4 3 0,0 0 0,0-3 0,-4 4 0,3-4 0,-2 0 0,3 4 0,-4-7 0,3 10 0,-3-6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16.8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1355 1890 24575,'19'-15'0,"9"-4"0,-19 8 0,13-11 0,-10 6 0,8-21 0,-9 12 0,10-14 0,-7 11 0,3 6 0,-5 2 0,1-12 0,10 2 0,-13-1 0,11 6 0,-14-4 0,-2 14 0,5-22 0,-9 27 0,11-15 0,-7 15 0,4-6 0,-2 0 0,-6 6 0,6-9 0,0 8 0,-2 0 0,4-2 0,-4-4 0,2 2 0,10-23 0,-8 19 0,4-12 0,-7 20 0,-5 1 0,5 0 0,-5 2 0,2-2 0,-3-4 0,3 3 0,1-3 0,0 1 0,-1 5 0,0-2 0,1 0 0,-1-1 0,0 0 0,1 1 0,-4-7 0,6 8 0,-2-7 0,0 6 0,-7-1 0,-11-1 0,2 5 0,-14 2 0,17 5 0,-10 0 0,1 0 0,3 0 0,-11 0 0,10 0 0,-22 0 0,14 0 0,-16-4 0,19 3 0,1-3 0,9 4 0,-20-6 0,19 1 0,-19-1 0,23 3 0,-5 3 0,-4-5 0,4 4 0,-12-3 0,15 4 0,-9-3 0,8 2 0,0-2 0,1 3 0,3 0 0,-3 0 0,2 0 0,-2 0 0,-3 0 0,4 0 0,-4 0 0,6 0 0,-3 0 0,2 0 0,-2 0 0,-6 0 0,6 0 0,-6 0 0,-12-6 0,16 5 0,-16-5 0,18 6 0,2 0 0,-2 0 0,-9 0 0,9 0 0,-10 0 0,10 0 0,2 0 0,-2 0 0,-3 0 0,4 0 0,-4 0 0,6 0 0,-3 0 0,2 0 0,-2-3 0,6-8 0,4 3 0,1-6 0,2 7 0,-3-3 0,4-7 0,-3 5 0,3-4 0,-4 6 0,3 2 0,-2-2 0,6-10 0,-6 7 0,3-10 0,-4 12 0,3-2 0,1 5 0,0-2 0,-1 0 0,0 2 0,-2-12 0,5 8 0,-5-8 0,2 9 0,-3 1 0,0 3 0,0-3 0,3-1 0,-2 0 0,2-8 0,-3 9 0,0-6 0,0 0 0,0 6 0,0-6 0,0 0 0,0 6 0,0-15 0,0 16 0,0-8 0,0 1 0,0 7 0,0-8 0,0 10 0,0-3 0,0 3 0,0-4 0,0-2 0,3 2 0,1-4 0,0 5 0,-1 0 0,-3 2 0,3-2 0,-2 0 0,2 2 0,0-2 0,1 0 0,2-1 0,1 0 0,0 1 0,0 3 0,9-1 0,-9 1 0,8-1 0,-11 1 0,3 0 0,3 3 0,0 4 0,1 7 0,2 3 0,-5 4 0,-1-3 0,-4-1 0,-3-3 0,0 3 0,0 1 0,-3-1 0,-4 0 0,-4-6 0,-3-1 0,3-3 0,-8 0 0,9 0 0,-15 0 0,13 0 0,-6-3 0,-1 2 0,10-2 0,-28 3 0,21-6 0,-15 5 0,17-9 0,3 9 0,-8-6 0,6 6 0,-7-6 0,6 6 0,0-5 0,3 2 0,1 0 0,3-2 0,-9 1 0,3-2 0,-4 2 0,-2 1 0,7-2 0,-9 5 0,11-5 0,-4 2 0,3 4 0,-2-7 0,2 7 0,-3-4 0,4 1 0,-1 3 0,-3-4 0,4 4 0,-1 0 0,-9 0 0,8-6 0,-14 5 0,10-9 0,-10 10 0,13-4 0,-24-2 0,25 5 0,-25-5 0,12 6 0,2-3 0,-9 2 0,16-2 0,-22-3 0,23 1 0,-16-2 0,14 4 0,5 0 0,-8 2 0,12-2 0,-2 3 0,-3 0 0,4 0 0,-4 0 0,6 3 0,0 1 0,-3 9 0,5-4 0,-1 7 0,6 1 0,0-5 0,0 14 0,0-14 0,0 5 0,0-4 0,0-2 0,0-1 0,0 10 0,0-11 0,0 7 0,4 0 0,0-7 0,4 7 0,-4-6 0,2-2 0,-2 2 0,3-3 0,0 0 0,3-3 0,1 5 0,0-4 0,-1 5 0,-4-6 0,1 2 0,0 1 0,0 0 0,9 4 0,14-1 0,-5 2 0,3-4 0,-15-2 0,-2-3 0,9-2 0,-4 5 0,10-5 0,-11 2 0,23 3 0,-20-5 0,43 19 0,-22-16 0,26 10 0,-11-8 0,12 2 0,-21 0 0,17-1 0,-8 0 0,3-5 0,8 17 0,0-16 0,-19 13 0,28-15 0,-29 9 0,32-8 0,-20 10 0,-10-11 0,-9 5 0,-5 6 0,-9-9 0,14 9 0,-22-12 0,10 4 0,-14-3 0,7 3 0,-8-4 0,0 0 0,-1 3 0,6-2 0,-7 2 0,7-3 0,-6 3 0,-2-2 0,2 2 0,0-3 0,1 0 0,0 0 0,-1 0 0,-4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18.9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520 1 24575,'-10'29'0,"5"-3"0,-8-12 0,9 0 0,-11 6 0,1 1 0,-14 12 0,7-3 0,-2-3 0,-4 5 0,11-10 0,-13 12 0,11-6 0,4-7 0,-3 5 0,6-10 0,-2 0 0,2 4 0,0-8 0,2 8 0,-1-9 0,0 2 0,2-5 0,-2 5 0,3-6 0,-5 13 0,4-11 0,-1 7 0,2-6 0,4 1 0,-1-1 0,-3 0 0,3-3 0,-3 0 0,0 0 0,0 0 0,0 0 0,0 0 0,0 0 0,0 0 0,0 0 0,0 0 0,0 0 0,-3 0 0,2-1 0,-5 1 0,8-3 0,-1-1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22.3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1 658 24575,'10'-25'0,"-3"4"0,3 8 0,-9 2 0,11-3 0,-10 3 0,4-2 0,-3 2 0,1 0 0,3-2 0,-3 2 0,2 1 0,-2-1 0,0 1 0,2-1 0,-6-3 0,4 0 0,2 1 0,-2-1 0,3 3 0,-1-2 0,-5 2 0,5 0 0,-5 1 0,8 0 0,-7 2 0,7-2 0,-8 3 0,2-4 0,0 4 0,-2-3 0,5-4 0,-2 3 0,3-3 0,-3 0 0,2 7 0,-6-4 0,7 1 0,-7 3 0,3-4 0,1 1 0,-4-1 0,3 0 0,0-2 0,1 5 0,0-2 0,2 0 0,-5 2 0,2-2 0,-3 0 0,3 2 0,-2-2 0,5 0 0,-5 2 0,2-2 0,-3-3 0,3 4 0,1-4 0,3 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25.5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0 102 24575,'20'-13'0,"-2"2"0,-14 4 0,3 0 0,6-3 0,-5 2 0,9 1 0,-7 1 0,1 5 0,8-2 0,-9 3 0,9-3 0,-12 2 0,3-2 0,10 3 0,-10 0 0,9 0 0,-12 0 0,3 0 0,1 0 0,-1 0 0,3 0 0,-5 0 0,2 0 0,3 0 0,-4 0 0,4 0 0,-6 0 0,3 0 0,0 0 0,20 0 0,-13 0 0,10 0 0,-18-3 0,-2-1 0,3 0 0,-2 1 0,2 3 0,3-3 0,-4 2 0,4-2 0,-6 3 0,3 0 0,0 0 0,1 0 0,2 0 0,-5 0 0,2 0 0,3 0 0,-5 0 0,6 0 0,-8 0 0,4 0 0,1 0 0,0 0 0,2 0 0,-5 0 0,2 0 0,3 0 0,-5 0 0,5 0 0,-6 0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28.8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0 289 24575,'48'15'0,"-1"-2"0,-3-6 0,1-6 0,32 6 0,-20-7 0,20 0 0,-9 0 0,12 8 0,12-7 0,-21 12 0,6 1 0,-23-5 0,11 3 0,-8-6 0,20 2 0,-20 0 0,-4 3 0,-13-10 0,-1 3 0,-15 2 0,26-4 0,-26 4 0,16-2 0,-13-3 0,-8 3 0,6 0 0,-16-3 0,7 3 0,1-4 0,-8 0 0,7 0 0,-9 0 0,0 0 0,6 0 0,-5 0 0,9 0 0,-7-3 0,-2-1 0,-2-6 0,-6-1 0,0 0 0,0 1 0,0 3 0,0-9 0,0 7 0,-6-28 0,-2 21 0,-20-38 0,13 35 0,-10-14 0,3 8 0,8 11 0,-24-24 0,25 24 0,-12-11 0,7 13 0,6 0 0,-25-9 0,25 12 0,-25-4 0,24 7 0,-7 5 0,9-2 0,-8-1 0,10 3 0,-8-3 0,1-1 0,7 1 0,-11-1 0,13 2 0,-13 3 0,11 0 0,-17 0 0,17 0 0,-7 0 0,9 0 0,-3 0 0,2 0 0,-2 0 0,-7 0 0,8 0 0,-10 0 0,2 0 0,1 0 0,-10 0 0,10 0 0,-10 0 0,11 0 0,-12 0 0,6 0 0,-7 0 0,0 0 0,0 0 0,0 0 0,7 0 0,-5 0 0,10 0 0,-10 0 0,13 0 0,-3 0 0,6 0 0,2 0 0,-11 0 0,6 0 0,-13 0 0,14 0 0,-5 0 0,10 0 0,-3 0 0,2 0 0,-2 0 0,-3 0 0,4 0 0,-4 0 0,6 3 0,-9-2 0,7 2 0,-8-3 0,7 0 0,2 0 0,-2 0 0,-3 0 0,4 0 0,-4 0 0,6 0 0,-3 0 0,2 0 0,-2 0 0,-3 3 0,4-2 0,-4 2 0,6-3 0,-3 0 0,2 3 0,-2-2 0,0 8 0,5-7 0,-1 4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32.5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1 224 24575,'25'-12'0,"-2"2"0,-12 10 0,-1-3 0,-3 3 0,9-4 0,-4 4 0,8 0 0,-6 0 0,-3 0 0,8 0 0,-7 0 0,8 0 0,-6 0 0,-3 0 0,8 0 0,-6 0 0,7 0 0,0 0 0,1 0 0,1 0 0,15 0 0,-12 0 0,8 0 0,5 0 0,-23 0 0,22 0 0,-28 0 0,10 0 0,-2 0 0,-1 0 0,10 0 0,-11 0 0,5 0 0,-6 0 0,6 0 0,-5 0 0,2 0 0,3 0 0,-8 0 0,26 0 0,-23 0 0,22 0 0,-25 0 0,14 0 0,-10 0 0,10 0 0,-11 0 0,11 0 0,-10 0 0,4 0 0,-6 0 0,6 0 0,-5 0 0,11 0 0,-11 0 0,12 0 0,-15 0 0,25 0 0,-16 0 0,12 0 0,-6 0 0,-6 0 0,10 0 0,-12 0 0,0 0 0,-12 0 0,3 0 0,-48-6 0,10-7 0,-45-2 0,19-5 0,1 13 0,-1 1 0,0 0 0,12 4 0,-9-10 0,29 8 0,-27-3 0,37 4 0,-37-3 0,37 4 0,-25-4 0,25 6 0,-15-4 0,15 3 0,-25-3 0,22 1 0,-17 2 0,18-2 0,3 3 0,-8-8 0,9 6 0,-6-7 0,6 9 0,-1 0 0,0 0 0,-8 0 0,6-3 0,-7 2 0,6-2 0,0 0 0,4 2 0,-1-2 0,4 3 0,-6 0 0,5 0 0,-6-3 0,7 2 0,-3-2 0,2 3 0,-2 0 0,-9-4 0,9 0 0,-10-1 0,10 2 0,-1 3 0,0 0 0,-2-3 0,5 2 0,-2-2 0,3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33.9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28 24575,'37'-11'0,"-5"4"0,-18 4 0,6 3 0,-5-3 0,-1 2 0,-8-2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37.7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1168 188 24575,'-38'-14'0,"-12"-4"0,35 17 0,-34-11 0,34 7 0,-23-1 0,22 2 0,-22-2 0,20 2 0,-20-7 0,5 1 0,8 4 0,-12-4 0,21 9 0,-10-12 0,13 11 0,-6-9 0,8 10 0,-3-2 0,-6-1 0,8 3 0,-14-3 0,14 4 0,-26-6 0,23 4 0,-22-4 0,18 6 0,-20-12 0,17 9 0,-15-9 0,25 12 0,-15 0 0,12 0 0,-11 0 0,10 0 0,-10 0 0,10 0 0,-10 0 0,11 0 0,-12 0 0,15 0 0,-4 0 0,-1 0 0,5 0 0,-8 0 0,9 0 0,-2 3 0,2 1 0,0 0 0,1 2 0,3-5 0,-3 8 0,2-4 0,-2 5 0,6 0 0,1-3 0,3 3 0,0 4 0,3-3 0,1 3 0,3-1 0,-1-5 0,1 2 0,0-6 0,3 2 0,1-2 0,0-1 0,2 7 0,-5-6 0,5 3 0,-3-1 0,4-5 0,-3 5 0,-1-5 0,-3 2 0,9-3 0,-4 6 0,15-4 0,-12 7 0,11-8 0,-11 2 0,12 1 0,6-3 0,-9 3 0,14-4 0,-23 0 0,11 0 0,-10 0 0,22 0 0,-23 0 0,22 0 0,-28 0 0,7 0 0,-6 0 0,1 0 0,0 0 0,-1 0 0,6 0 0,-7 0 0,16 0 0,-12-3 0,4-1 0,2 0 0,-7-2 0,8 5 0,-9-2 0,2 3 0,4 0 0,-2 0 0,12-4 0,-12 3 0,5-3 0,-6 4 0,6 0 0,-8 0 0,7 0 0,-8 0 0,3 0 0,-3 0 0,2 0 0,-6 0 0,3 0 0,3 0 0,-1 0 0,2 0 0,17 0 0,-19 0 0,19 0 0,-24 0 0,3 0 0,3 0 0,-4 0 0,4 0 0,-6 0 0,3 0 0,1 0 0,-1 0 0,3 0 0,-2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1.1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24575,'41'0'0,"0"0"0,-25 0 0,22 0 0,-2 0 0,41 0 0,-6 0 0,20 0-912,1 0 912,-40 0 0,2 0 0,0 0 0,1 0 0,10 0 0,0 0 0,-4 0 0,-1 0 0,0 0 0,1 0 0,3 0 0,2 0 0,0 0 0,0 0 0,-4 0 0,0 0 0,4 0 0,-2 0 0,31 0 0,-36 0 0,-3 0 0,6 0 0,24 0 0,-55 0 0,-1 0 0,-14 0 0,-9 0 0,3 0 0,1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3.88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1616 248 24575,'-22'-11'0,"1"-2"0,7 9 0,-6-4 0,-13-2 0,9 1 0,-26 3 0,14-4 0,-18-3 0,12 0 0,-9-6 0,9 7 0,-12-7 0,11 10 0,-8-3 0,9 6 0,-12 4 0,0-10 0,0 11 0,12-5 0,9 3 0,-5 2 0,-10-17 0,12 15 0,-12-11 0,17 8 0,7 4 0,-26-4 0,32 6 0,-31 0 0,12 0 0,1 0 0,-1 0 0,3 0 0,13 0 0,-10 0 0,14 0 0,4 0 0,-12 0 0,16 0 0,-8 0 0,10 0 0,-3 0 0,2 0 0,-2 0 0,-3 0 0,4 0 0,-4 0 0,6 0 0,-9 4 0,3 0 0,-7 1 0,9 1 0,1-2 0,3 3 0,3 3 0,1-2 0,3 2 0,0 0 0,0-3 0,0 10 0,0-9 0,0 5 0,3-6 0,1 0 0,6 3 0,-2-2 0,5 2 0,-2-3 0,9 5 0,-5-4 0,5 4 0,-9-5 0,-1 0 0,-3 0 0,3 0 0,-3-4 0,7 4 0,2-3 0,-3 1 0,12 7 0,-16-10 0,8 6 0,-11-8 0,11 4 0,-8-3 0,16 3 0,-12-1 0,3-2 0,-3 2 0,-2 0 0,0-2 0,8 2 0,-10-3 0,17 0 0,-17 0 0,7 0 0,0 0 0,-6 0 0,6 0 0,0 0 0,-7 0 0,10 0 0,-8 0 0,3 0 0,6 0 0,-5 0 0,5 0 0,-6 0 0,-3 0 0,8 0 0,-10 0 0,11 0 0,-10 0 0,1 0 0,-1 0 0,6 0 0,-6 0 0,6 0 0,0 0 0,2-4 0,10 3 0,-9-3 0,6 4 0,-13-6 0,14 4 0,-13-4 0,6 3 0,-2 2 0,-5-5 0,13 5 0,-6-2 0,9 3 0,-7-3 0,5 2 0,-13-2 0,6 0 0,-11-1 0,2 0 0,0-2 0,0 5 0,1-2 0,-1 0 0,-3 2 0,3-2 0,1 3 0,0 0 0,2 0 0,-6-4 0,3 4 0,-3-3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15:10:47.392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123 502 24575,'-15'-28'0,"2"2"0,4 12 0,0-3 0,0 3 0,0 0 0,0-4 0,4 9 0,-3-4 0,7 5 0,-2-1 0,3-3 0,0 3 0,0-3 0,0 4 0,0-1 0,0-2 0,0 2 0,0-2 0,0 3 0,0 0 0,3-4 0,-2 2 0,7-2 0,-7 4 0,6 3 0,-2-6 0,3 5 0,0-5 0,-4 2 0,3 5 0,-2-7 0,3 5 0,0-6 0,1 4 0,-1-1 0,0 1 0,0 0 0,0 3 0,0-2 0,0 2 0,1 1 0,-1-7 0,0 5 0,0-6 0,0 7 0,1-2 0,3 2 0,-2 0 0,3-3 0,-5 7 0,0-2 0,4 3 0,-3 0 0,2 0 0,-3 0 0,0 0 0,4 0 0,-3 0 0,2 0 0,-3 0 0,1 0 0,7 0 0,-6 0 0,11 0 0,-7 0 0,0 0 0,3 0 0,-7 0 0,7 4 0,-8-3 0,4 6 0,-5-2 0,1 3 0,-1-3 0,0 2 0,1-2 0,-1 0 0,0 2 0,0-2 0,1-1 0,-1 3 0,0-2 0,-3 3 0,2 0 0,-3 0 0,1 0 0,2 0 0,-6 0 0,6 1 0,-6 2 0,3-2 0,-4 2 0,3-3 0,-2 1 0,3 3 0,0-3 0,-4 3 0,4 0 0,-4-2 0,0 3 0,0-5 0,0 0 0,0 4 0,0-3 0,0 2 0,0-3 0,0 3 0,0-2 0,0 2 0,0-3 0,-4 0 0,0 3 0,-1-2 0,-1 2 0,1-3 0,-3 0 0,4 0 0,-3 0 0,2 0 0,-3 0 0,3 0 0,-2 0 0,6 1 0,-10-1 0,9 0 0,-9-3 0,6 5 0,-3-5 0,1 3 0,-2-1 0,5-2 0,-4 3 0,0-3 0,-1-2 0,-2-3 0,2 0 0,1 0 0,-4 4 0,3-3 0,-3 2 0,4-3 0,-5 4 0,4-3 0,-4 3 0,0-4 0,4 0 0,-4 0 0,4 0 0,1 0 0,-4 0 0,3 0 0,-3 0 0,4 0 0,0 0 0,-4 0 0,3 0 0,-3 0 0,3 0 0,-3 0 0,2 0 0,-3 0 0,0 0 0,4 0 0,-4 0 0,4 0 0,1 0 0,0-7 0,4-1 0,-4-1 0,4-1 0,-4 9 0,-9-7 0,3 7 0,-4-7 0,0 7 0,9-6 0,-8 2 0,7 0 0,-3 1 0,9 0 0,-4 0 0,7-8 0,-3 3 0,4-3 0,0 4 0,0 0 0,0-5 0,0 4 0,0-3 0,0 4 0,0 0 0,0-4 0,0 3 0,0-3 0,4 3 0,1 1 0,3-1 0,0 5 0,0-4 0,-4 1 0,3 1 0,-2-1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5.9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24575,'12'30'0,"0"-4"0,-11-16 0,2 0 0,0 4 0,1-3 0,3 3 0,-3-4 0,2 0 0,-6-2 0,4 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8.3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30 24575,'22'-4'0,"6"1"0,-18 3 0,9 0 0,-2 0 0,-2 0 0,5 0 0,0 0 0,2 0 0,-4 0 0,7-4 0,-12 3 0,4-3 0,2 4 0,-7 0 0,14 0 0,-13 0 0,12 0 0,-16 0 0,10 0 0,-8 0 0,0 0 0,2 0 0,4 0 0,-5 0 0,4 0 0,-6 0 0,1 0 0,0 0 0,2 0 0,-5 0 0,2 0 0,3 0 0,-5 0 0,5 0 0,4 0 0,-8 0 0,7 0 0,-9 0 0,3 0 0,1 0 0,-1 0 0,3-6 0,-5 4 0,2-4 0,3 6 0,-4 0 0,4 0 0,-6 0 0,3 0 0,0 0 0,1 0 0,2 0 0,-5 0 0,2 0 0,-3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3:04.0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1712 81 24575,'-34'15'0,"5"-3"0,15-12 0,-6 0 0,4 0 0,-10 0 0,10 0 0,-10 0 0,10 0 0,-1 0 0,-2 0 0,7 0 0,-26 0 0,2 0 0,-18 0 0,12 0 0,-9 0 0,8 0 0,-11 0 0,12 0 0,-21-14 0,36 11 0,-22-12 0,27 11 0,-18 3 0,19-3 0,-16 0 0,24 3 0,-7-3 0,0 0 0,-13 3 0,8-10 0,-24 4 0,31-1 0,-20 2 0,22 6 0,-10 0 0,11-3 0,-12 2 0,12-2 0,-23-3 0,13 4 0,-14-4 0,11 6 0,7 0 0,0 0 0,7 0 0,4 0 0,-10 0 0,11 0 0,-17 0 0,17 0 0,-10 0 0,-10 0 0,5 0 0,-7 0 0,12 0 0,2 0 0,5 0 0,-5 0 0,1 0 0,7 0 0,-8 0 0,7 0 0,2 0 0,-2 0 0,0 3 0,5 4 0,-1 4 0,6 3 0,-6 0 0,4-3 0,-4 2 0,9-3 0,1 4 0,0-3 0,2 2 0,-2-2 0,6 3 0,1 0 0,3-1 0,-4-2 0,0-1 0,-3-3 0,0 0 0,9 5 0,-3-4 0,7 4 0,-10-8 0,10 3 0,-8 1 0,14 1 0,-14-2 0,14-2 0,-8-5 0,4 0 0,-2 0 0,0 4 0,1-3 0,7 3 0,-6-4 0,15 0 0,-12 0 0,26 0 0,-21 0 0,33 0 0,-7 0 0,13 0 0,8 0 0,-9 0 0,0 0 0,-14 0 0,-3 0 0,-9 0 0,12 0 0,-18 0 0,13 0 0,-30 0 0,18 0 0,-21 0 0,22 0 0,-14 0 0,9 0 0,-7 0 0,-10 0 0,10 0 0,-5 0 0,1 0 0,-2 0 0,0 0 0,-5 0 0,2 0 0,-4 0 0,-2 0 0,0 0 0,8 0 0,-10 0 0,17 4 0,-17-3 0,7 3 0,0-4 0,-7 0 0,11 3 0,-13 1 0,3 0 0,0 2 0,-2-5 0,5 2 0,-5-3 0,2 3 0,3-2 0,-5 2 0,5-3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3:08.1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 61 24575,'-18'19'0,"4"-3"0,11-9 0,0 3 0,2-2 0,-2 2 0,3 6 0,0-4 0,0 5 0,0 2 0,0-9 0,0 6 0,-12 11 0,9-14 0,-9 17 0,12-22 0,0 2 0,3 0 0,1-2 0,3 2 0,0-3 0,0-3 0,3-1 0,1-3 0,-1 0 0,0 0 0,10 0 0,-7-4 0,16 4 0,4-3 0,-2-2 0,2 4 0,-7-3 0,7 4 0,-2 0 0,8 0 0,-11 0 0,-10 0 0,19 0 0,-25 0 0,25 0 0,-25 0 0,8 0 0,-6 0 0,0 0 0,0 0 0,6 0 0,13 0 0,9 0 0,24 0 0,2 0 0,12 0 0,0 0 0,-30-3 0,0 2 0,-35-2 0,2 0 0,-7 2 0,-3-2 0,3 3 0,7 0 0,-2 0 0,5 0 0,-6-6 0,-3 4 0,2-4 0,-5 6 0,2-3 0,9-6 0,-12 1 0,8-4 0,-15 1 0,0 4 0,0-3 0,0-1 0,0 4 0,0-7 0,0 6 0,-3-5 0,-1 5 0,-12-3 0,3 1 0,-4 1 0,4-1 0,2 0 0,-9 1 0,8 2 0,-14 3 0,17 1 0,-7 2 0,-12-2 0,-5 3 0,-9 0 0,-21 0 0,6 0 0,-11-6 0,-10-3 0,22-5 0,-10 0 0,30 6 0,-13 2 0,12 0 0,1 5 0,-2-5 0,17 1 0,-1 4 0,2-3 0,9 4 0,-2 0 0,5 0 0,-2 0 0,-3 0 0,4 0 0,-7-6 0,5 1 0,-3-5 0,6 6 0,2 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3:10.0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1063 24575,'30'-11'0,"25"4"0,-27-4 0,34 9 0,-20-6 0,35 0 0,-6-1 0,9-1 0,-14-3 0,-1 11 0,3-4 0,12 6 0,12 0 0,-21 0 0,-20 0 0,-2 0 0,11 0 0,29 0 0,-44 0 0,29 0 0,-41 0 0,30 0 0,-9 0 0,2 0 0,10 0 0,-30 0 0,-8 0 0,-15 0 0,-5-3 0,2-1 0,0 0 0,-2 1 0,2 3 0,0-3 0,-14-10 0,2 0 0,-14-7 0,-10-5 0,9 8 0,-9-9 0,13 12 0,-13-12 0,12 12 0,-23-22 0,23 22 0,-27-41 0,24 33 0,-9-21 0,7 11 0,6 14 0,-4-20 0,5 16 0,1 1 0,2 1 0,-4-12 0,0 7 0,-1-8 0,-4 7 0,6 10 0,-1-10 0,6 11 0,-1-6 0,-17-22 0,13 25 0,-18-31 0,21 40 0,-3-11 0,5 13 0,0-3 0,0-1 0,0 4 0,0-7 0,0 7 0,0-7 0,3 7 0,1-3 0,-3-1 0,1 0 0,-5 1 0,3-1 0,3 8 0,1-1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16.8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1355 1890 24575,'19'-15'0,"9"-4"0,-19 8 0,13-11 0,-10 6 0,8-21 0,-9 12 0,10-14 0,-7 11 0,3 6 0,-5 2 0,1-12 0,10 2 0,-13-1 0,11 6 0,-14-4 0,-2 14 0,5-22 0,-9 27 0,11-15 0,-7 15 0,4-6 0,-2 0 0,-6 6 0,6-9 0,0 8 0,-2 0 0,4-2 0,-4-4 0,2 2 0,10-23 0,-8 19 0,4-12 0,-7 20 0,-5 1 0,5 0 0,-5 2 0,2-2 0,-3-4 0,3 3 0,1-3 0,0 1 0,-1 5 0,0-2 0,1 0 0,-1-1 0,0 0 0,1 1 0,-4-7 0,6 8 0,-2-7 0,0 6 0,-7-1 0,-11-1 0,2 5 0,-14 2 0,17 5 0,-10 0 0,1 0 0,3 0 0,-11 0 0,10 0 0,-22 0 0,14 0 0,-16-4 0,19 3 0,1-3 0,9 4 0,-20-6 0,19 1 0,-19-1 0,23 3 0,-5 3 0,-4-5 0,4 4 0,-12-3 0,15 4 0,-9-3 0,8 2 0,0-2 0,1 3 0,3 0 0,-3 0 0,2 0 0,-2 0 0,-3 0 0,4 0 0,-4 0 0,6 0 0,-3 0 0,2 0 0,-2 0 0,-6 0 0,6 0 0,-6 0 0,-12-6 0,16 5 0,-16-5 0,18 6 0,2 0 0,-2 0 0,-9 0 0,9 0 0,-10 0 0,10 0 0,2 0 0,-2 0 0,-3 0 0,4 0 0,-4 0 0,6 0 0,-3 0 0,2 0 0,-2-3 0,6-8 0,4 3 0,1-6 0,2 7 0,-3-3 0,4-7 0,-3 5 0,3-4 0,-4 6 0,3 2 0,-2-2 0,6-10 0,-6 7 0,3-10 0,-4 12 0,3-2 0,1 5 0,0-2 0,-1 0 0,0 2 0,-2-12 0,5 8 0,-5-8 0,2 9 0,-3 1 0,0 3 0,0-3 0,3-1 0,-2 0 0,2-8 0,-3 9 0,0-6 0,0 0 0,0 6 0,0-6 0,0 0 0,0 6 0,0-15 0,0 16 0,0-8 0,0 1 0,0 7 0,0-8 0,0 10 0,0-3 0,0 3 0,0-4 0,0-2 0,3 2 0,1-4 0,0 5 0,-1 0 0,-3 2 0,3-2 0,-2 0 0,2 2 0,0-2 0,1 0 0,2-1 0,1 0 0,0 1 0,0 3 0,9-1 0,-9 1 0,8-1 0,-11 1 0,3 0 0,3 3 0,0 4 0,1 7 0,2 3 0,-5 4 0,-1-3 0,-4-1 0,-3-3 0,0 3 0,0 1 0,-3-1 0,-4 0 0,-4-6 0,-3-1 0,3-3 0,-8 0 0,9 0 0,-15 0 0,13 0 0,-6-3 0,-1 2 0,10-2 0,-28 3 0,21-6 0,-15 5 0,17-9 0,3 9 0,-8-6 0,6 6 0,-7-6 0,6 6 0,0-5 0,3 2 0,1 0 0,3-2 0,-9 1 0,3-2 0,-4 2 0,-2 1 0,7-2 0,-9 5 0,11-5 0,-4 2 0,3 4 0,-2-7 0,2 7 0,-3-4 0,4 1 0,-1 3 0,-3-4 0,4 4 0,-1 0 0,-9 0 0,8-6 0,-14 5 0,10-9 0,-10 10 0,13-4 0,-24-2 0,25 5 0,-25-5 0,12 6 0,2-3 0,-9 2 0,16-2 0,-22-3 0,23 1 0,-16-2 0,14 4 0,5 0 0,-8 2 0,12-2 0,-2 3 0,-3 0 0,4 0 0,-4 0 0,6 3 0,0 1 0,-3 9 0,5-4 0,-1 7 0,6 1 0,0-5 0,0 14 0,0-14 0,0 5 0,0-4 0,0-2 0,0-1 0,0 10 0,0-11 0,0 7 0,4 0 0,0-7 0,4 7 0,-4-6 0,2-2 0,-2 2 0,3-3 0,0 0 0,3-3 0,1 5 0,0-4 0,-1 5 0,-4-6 0,1 2 0,0 1 0,0 0 0,9 4 0,14-1 0,-5 2 0,3-4 0,-15-2 0,-2-3 0,9-2 0,-4 5 0,10-5 0,-11 2 0,23 3 0,-20-5 0,43 19 0,-22-16 0,26 10 0,-11-8 0,12 2 0,-21 0 0,17-1 0,-8 0 0,3-5 0,8 17 0,0-16 0,-19 13 0,28-15 0,-29 9 0,32-8 0,-20 10 0,-10-11 0,-9 5 0,-5 6 0,-9-9 0,14 9 0,-22-12 0,10 4 0,-14-3 0,7 3 0,-8-4 0,0 0 0,-1 3 0,6-2 0,-7 2 0,7-3 0,-6 3 0,-2-2 0,2 2 0,0-3 0,1 0 0,0 0 0,-1 0 0,-4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18.9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520 1 24575,'-10'29'0,"5"-3"0,-8-12 0,9 0 0,-11 6 0,1 1 0,-14 12 0,7-3 0,-2-3 0,-4 5 0,11-10 0,-13 12 0,11-6 0,4-7 0,-3 5 0,6-10 0,-2 0 0,2 4 0,0-8 0,2 8 0,-1-9 0,0 2 0,2-5 0,-2 5 0,3-6 0,-5 13 0,4-11 0,-1 7 0,2-6 0,4 1 0,-1-1 0,-3 0 0,3-3 0,-3 0 0,0 0 0,0 0 0,0 0 0,0 0 0,0 0 0,0 0 0,0 0 0,0 0 0,0 0 0,-3 0 0,2-1 0,-5 1 0,8-3 0,-1-1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22.3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1 658 24575,'10'-25'0,"-3"4"0,3 8 0,-9 2 0,11-3 0,-10 3 0,4-2 0,-3 2 0,1 0 0,3-2 0,-3 2 0,2 1 0,-2-1 0,0 1 0,2-1 0,-6-3 0,4 0 0,2 1 0,-2-1 0,3 3 0,-1-2 0,-5 2 0,5 0 0,-5 1 0,8 0 0,-7 2 0,7-2 0,-8 3 0,2-4 0,0 4 0,-2-3 0,5-4 0,-2 3 0,3-3 0,-3 0 0,2 7 0,-6-4 0,7 1 0,-7 3 0,3-4 0,1 1 0,-4-1 0,3 0 0,0-2 0,1 5 0,0-2 0,2 0 0,-5 2 0,2-2 0,-3 0 0,3 2 0,-2-2 0,5 0 0,-5 2 0,2-2 0,-3-3 0,3 4 0,1-4 0,3 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25.5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0 102 24575,'20'-13'0,"-2"2"0,-14 4 0,3 0 0,6-3 0,-5 2 0,9 1 0,-7 1 0,1 5 0,8-2 0,-9 3 0,9-3 0,-12 2 0,3-2 0,10 3 0,-10 0 0,9 0 0,-12 0 0,3 0 0,1 0 0,-1 0 0,3 0 0,-5 0 0,2 0 0,3 0 0,-4 0 0,4 0 0,-6 0 0,3 0 0,0 0 0,20 0 0,-13 0 0,10 0 0,-18-3 0,-2-1 0,3 0 0,-2 1 0,2 3 0,3-3 0,-4 2 0,4-2 0,-6 3 0,3 0 0,0 0 0,1 0 0,2 0 0,-5 0 0,2 0 0,3 0 0,-5 0 0,6 0 0,-8 0 0,4 0 0,1 0 0,0 0 0,2 0 0,-5 0 0,2 0 0,3 0 0,-5 0 0,5 0 0,-6 0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28.8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0 289 24575,'48'15'0,"-1"-2"0,-3-6 0,1-6 0,32 6 0,-20-7 0,20 0 0,-9 0 0,12 8 0,12-7 0,-21 12 0,6 1 0,-23-5 0,11 3 0,-8-6 0,20 2 0,-20 0 0,-4 3 0,-13-10 0,-1 3 0,-15 2 0,26-4 0,-26 4 0,16-2 0,-13-3 0,-8 3 0,6 0 0,-16-3 0,7 3 0,1-4 0,-8 0 0,7 0 0,-9 0 0,0 0 0,6 0 0,-5 0 0,9 0 0,-7-3 0,-2-1 0,-2-6 0,-6-1 0,0 0 0,0 1 0,0 3 0,0-9 0,0 7 0,-6-28 0,-2 21 0,-20-38 0,13 35 0,-10-14 0,3 8 0,8 11 0,-24-24 0,25 24 0,-12-11 0,7 13 0,6 0 0,-25-9 0,25 12 0,-25-4 0,24 7 0,-7 5 0,9-2 0,-8-1 0,10 3 0,-8-3 0,1-1 0,7 1 0,-11-1 0,13 2 0,-13 3 0,11 0 0,-17 0 0,17 0 0,-7 0 0,9 0 0,-3 0 0,2 0 0,-2 0 0,-7 0 0,8 0 0,-10 0 0,2 0 0,1 0 0,-10 0 0,10 0 0,-10 0 0,11 0 0,-12 0 0,6 0 0,-7 0 0,0 0 0,0 0 0,0 0 0,7 0 0,-5 0 0,10 0 0,-10 0 0,13 0 0,-3 0 0,6 0 0,2 0 0,-11 0 0,6 0 0,-13 0 0,14 0 0,-5 0 0,10 0 0,-3 0 0,2 0 0,-2 0 0,-3 0 0,4 0 0,-4 0 0,6 3 0,-9-2 0,7 2 0,-8-3 0,7 0 0,2 0 0,-2 0 0,-3 0 0,4 0 0,-4 0 0,6 0 0,-3 0 0,2 0 0,-2 0 0,-3 3 0,4-2 0,-4 2 0,6-3 0,-3 0 0,2 3 0,-2-2 0,0 8 0,5-7 0,-1 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15:10:48.631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40 1 24575,'-18'13'0,"0"-2"0,18-3 0,-4 0 0,4-1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32.5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1 224 24575,'25'-12'0,"-2"2"0,-12 10 0,-1-3 0,-3 3 0,9-4 0,-4 4 0,8 0 0,-6 0 0,-3 0 0,8 0 0,-7 0 0,8 0 0,-6 0 0,-3 0 0,8 0 0,-6 0 0,7 0 0,0 0 0,1 0 0,1 0 0,15 0 0,-12 0 0,8 0 0,5 0 0,-23 0 0,22 0 0,-28 0 0,10 0 0,-2 0 0,-1 0 0,10 0 0,-11 0 0,5 0 0,-6 0 0,6 0 0,-5 0 0,2 0 0,3 0 0,-8 0 0,26 0 0,-23 0 0,22 0 0,-25 0 0,14 0 0,-10 0 0,10 0 0,-11 0 0,11 0 0,-10 0 0,4 0 0,-6 0 0,6 0 0,-5 0 0,11 0 0,-11 0 0,12 0 0,-15 0 0,25 0 0,-16 0 0,12 0 0,-6 0 0,-6 0 0,10 0 0,-12 0 0,0 0 0,-12 0 0,3 0 0,-48-6 0,10-7 0,-45-2 0,19-5 0,1 13 0,-1 1 0,0 0 0,12 4 0,-9-10 0,29 8 0,-27-3 0,37 4 0,-37-3 0,37 4 0,-25-4 0,25 6 0,-15-4 0,15 3 0,-25-3 0,22 1 0,-17 2 0,18-2 0,3 3 0,-8-8 0,9 6 0,-6-7 0,6 9 0,-1 0 0,0 0 0,-8 0 0,6-3 0,-7 2 0,6-2 0,0 0 0,4 2 0,-1-2 0,4 3 0,-6 0 0,5 0 0,-6-3 0,7 2 0,-3-2 0,2 3 0,-2 0 0,-9-4 0,9 0 0,-10-1 0,10 2 0,-1 3 0,0 0 0,-2-3 0,5 2 0,-2-2 0,3 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33.9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28 24575,'37'-11'0,"-5"4"0,-18 4 0,6 3 0,-5-3 0,-1 2 0,-8-2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37.7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1168 188 24575,'-38'-14'0,"-12"-4"0,35 17 0,-34-11 0,34 7 0,-23-1 0,22 2 0,-22-2 0,20 2 0,-20-7 0,5 1 0,8 4 0,-12-4 0,21 9 0,-10-12 0,13 11 0,-6-9 0,8 10 0,-3-2 0,-6-1 0,8 3 0,-14-3 0,14 4 0,-26-6 0,23 4 0,-22-4 0,18 6 0,-20-12 0,17 9 0,-15-9 0,25 12 0,-15 0 0,12 0 0,-11 0 0,10 0 0,-10 0 0,10 0 0,-10 0 0,11 0 0,-12 0 0,15 0 0,-4 0 0,-1 0 0,5 0 0,-8 0 0,9 0 0,-2 3 0,2 1 0,0 0 0,1 2 0,3-5 0,-3 8 0,2-4 0,-2 5 0,6 0 0,1-3 0,3 3 0,0 4 0,3-3 0,1 3 0,3-1 0,-1-5 0,1 2 0,0-6 0,3 2 0,1-2 0,0-1 0,2 7 0,-5-6 0,5 3 0,-3-1 0,4-5 0,-3 5 0,-1-5 0,-3 2 0,9-3 0,-4 6 0,15-4 0,-12 7 0,11-8 0,-11 2 0,12 1 0,6-3 0,-9 3 0,14-4 0,-23 0 0,11 0 0,-10 0 0,22 0 0,-23 0 0,22 0 0,-28 0 0,7 0 0,-6 0 0,1 0 0,0 0 0,-1 0 0,6 0 0,-7 0 0,16 0 0,-12-3 0,4-1 0,2 0 0,-7-2 0,8 5 0,-9-2 0,2 3 0,4 0 0,-2 0 0,12-4 0,-12 3 0,5-3 0,-6 4 0,6 0 0,-8 0 0,7 0 0,-8 0 0,3 0 0,-3 0 0,2 0 0,-6 0 0,3 0 0,3 0 0,-1 0 0,2 0 0,17 0 0,-19 0 0,19 0 0,-24 0 0,3 0 0,3 0 0,-4 0 0,4 0 0,-6 0 0,3 0 0,1 0 0,-1 0 0,3 0 0,-2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1.1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24575,'41'0'0,"0"0"0,-25 0 0,22 0 0,-2 0 0,41 0 0,-6 0 0,20 0-912,1 0 912,-40 0 0,2 0 0,0 0 0,1 0 0,10 0 0,0 0 0,-4 0 0,-1 0 0,0 0 0,1 0 0,3 0 0,2 0 0,0 0 0,0 0 0,-4 0 0,0 0 0,4 0 0,-2 0 0,31 0 0,-36 0 0,-3 0 0,6 0 0,24 0 0,-55 0 0,-1 0 0,-14 0 0,-9 0 0,3 0 0,1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3.88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1616 248 24575,'-22'-11'0,"1"-2"0,7 9 0,-6-4 0,-13-2 0,9 1 0,-26 3 0,14-4 0,-18-3 0,12 0 0,-9-6 0,9 7 0,-12-7 0,11 10 0,-8-3 0,9 6 0,-12 4 0,0-10 0,0 11 0,12-5 0,9 3 0,-5 2 0,-10-17 0,12 15 0,-12-11 0,17 8 0,7 4 0,-26-4 0,32 6 0,-31 0 0,12 0 0,1 0 0,-1 0 0,3 0 0,13 0 0,-10 0 0,14 0 0,4 0 0,-12 0 0,16 0 0,-8 0 0,10 0 0,-3 0 0,2 0 0,-2 0 0,-3 0 0,4 0 0,-4 0 0,6 0 0,-9 4 0,3 0 0,-7 1 0,9 1 0,1-2 0,3 3 0,3 3 0,1-2 0,3 2 0,0 0 0,0-3 0,0 10 0,0-9 0,0 5 0,3-6 0,1 0 0,6 3 0,-2-2 0,5 2 0,-2-3 0,9 5 0,-5-4 0,5 4 0,-9-5 0,-1 0 0,-3 0 0,3 0 0,-3-4 0,7 4 0,2-3 0,-3 1 0,12 7 0,-16-10 0,8 6 0,-11-8 0,11 4 0,-8-3 0,16 3 0,-12-1 0,3-2 0,-3 2 0,-2 0 0,0-2 0,8 2 0,-10-3 0,17 0 0,-17 0 0,7 0 0,0 0 0,-6 0 0,6 0 0,0 0 0,-7 0 0,10 0 0,-8 0 0,3 0 0,6 0 0,-5 0 0,5 0 0,-6 0 0,-3 0 0,8 0 0,-10 0 0,11 0 0,-10 0 0,1 0 0,-1 0 0,6 0 0,-6 0 0,6 0 0,0 0 0,2-4 0,10 3 0,-9-3 0,6 4 0,-13-6 0,14 4 0,-13-4 0,6 3 0,-2 2 0,-5-5 0,13 5 0,-6-2 0,9 3 0,-7-3 0,5 2 0,-13-2 0,6 0 0,-11-1 0,2 0 0,0-2 0,0 5 0,1-2 0,-1 0 0,-3 2 0,3-2 0,1 3 0,0 0 0,2 0 0,-6-4 0,3 4 0,-3-3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5.9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24575,'12'30'0,"0"-4"0,-11-16 0,2 0 0,0 4 0,1-3 0,3 3 0,-3-4 0,2 0 0,-6-2 0,4 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11:48.3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30 24575,'22'-4'0,"6"1"0,-18 3 0,9 0 0,-2 0 0,-2 0 0,5 0 0,0 0 0,2 0 0,-4 0 0,7-4 0,-12 3 0,4-3 0,2 4 0,-7 0 0,14 0 0,-13 0 0,12 0 0,-16 0 0,10 0 0,-8 0 0,0 0 0,2 0 0,4 0 0,-5 0 0,4 0 0,-6 0 0,1 0 0,0 0 0,2 0 0,-5 0 0,2 0 0,3 0 0,-5 0 0,5 0 0,4 0 0,-8 0 0,7 0 0,-9 0 0,3 0 0,1 0 0,-1 0 0,3-6 0,-5 4 0,2-4 0,3 6 0,-4 0 0,4 0 0,-6 0 0,3 0 0,0 0 0,1 0 0,2 0 0,-5 0 0,2 0 0,-3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3:04.0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1712 81 24575,'-34'15'0,"5"-3"0,15-12 0,-6 0 0,4 0 0,-10 0 0,10 0 0,-10 0 0,10 0 0,-1 0 0,-2 0 0,7 0 0,-26 0 0,2 0 0,-18 0 0,12 0 0,-9 0 0,8 0 0,-11 0 0,12 0 0,-21-14 0,36 11 0,-22-12 0,27 11 0,-18 3 0,19-3 0,-16 0 0,24 3 0,-7-3 0,0 0 0,-13 3 0,8-10 0,-24 4 0,31-1 0,-20 2 0,22 6 0,-10 0 0,11-3 0,-12 2 0,12-2 0,-23-3 0,13 4 0,-14-4 0,11 6 0,7 0 0,0 0 0,7 0 0,4 0 0,-10 0 0,11 0 0,-17 0 0,17 0 0,-10 0 0,-10 0 0,5 0 0,-7 0 0,12 0 0,2 0 0,5 0 0,-5 0 0,1 0 0,7 0 0,-8 0 0,7 0 0,2 0 0,-2 0 0,0 3 0,5 4 0,-1 4 0,6 3 0,-6 0 0,4-3 0,-4 2 0,9-3 0,1 4 0,0-3 0,2 2 0,-2-2 0,6 3 0,1 0 0,3-1 0,-4-2 0,0-1 0,-3-3 0,0 0 0,9 5 0,-3-4 0,7 4 0,-10-8 0,10 3 0,-8 1 0,14 1 0,-14-2 0,14-2 0,-8-5 0,4 0 0,-2 0 0,0 4 0,1-3 0,7 3 0,-6-4 0,15 0 0,-12 0 0,26 0 0,-21 0 0,33 0 0,-7 0 0,13 0 0,8 0 0,-9 0 0,0 0 0,-14 0 0,-3 0 0,-9 0 0,12 0 0,-18 0 0,13 0 0,-30 0 0,18 0 0,-21 0 0,22 0 0,-14 0 0,9 0 0,-7 0 0,-10 0 0,10 0 0,-5 0 0,1 0 0,-2 0 0,0 0 0,-5 0 0,2 0 0,-4 0 0,-2 0 0,0 0 0,8 0 0,-10 0 0,17 4 0,-17-3 0,7 3 0,0-4 0,-7 0 0,11 3 0,-13 1 0,3 0 0,0 2 0,-2-5 0,5 2 0,-5-3 0,2 3 0,3-2 0,-5 2 0,5-3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3:08.1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 61 24575,'-18'19'0,"4"-3"0,11-9 0,0 3 0,2-2 0,-2 2 0,3 6 0,0-4 0,0 5 0,0 2 0,0-9 0,0 6 0,-12 11 0,9-14 0,-9 17 0,12-22 0,0 2 0,3 0 0,1-2 0,3 2 0,0-3 0,0-3 0,3-1 0,1-3 0,-1 0 0,0 0 0,10 0 0,-7-4 0,16 4 0,4-3 0,-2-2 0,2 4 0,-7-3 0,7 4 0,-2 0 0,8 0 0,-11 0 0,-10 0 0,19 0 0,-25 0 0,25 0 0,-25 0 0,8 0 0,-6 0 0,0 0 0,0 0 0,6 0 0,13 0 0,9 0 0,24 0 0,2 0 0,12 0 0,0 0 0,-30-3 0,0 2 0,-35-2 0,2 0 0,-7 2 0,-3-2 0,3 3 0,7 0 0,-2 0 0,5 0 0,-6-6 0,-3 4 0,2-4 0,-5 6 0,2-3 0,9-6 0,-12 1 0,8-4 0,-15 1 0,0 4 0,0-3 0,0-1 0,0 4 0,0-7 0,0 6 0,-3-5 0,-1 5 0,-12-3 0,3 1 0,-4 1 0,4-1 0,2 0 0,-9 1 0,8 2 0,-14 3 0,17 1 0,-7 2 0,-12-2 0,-5 3 0,-9 0 0,-21 0 0,6 0 0,-11-6 0,-10-3 0,22-5 0,-10 0 0,30 6 0,-13 2 0,12 0 0,1 5 0,-2-5 0,17 1 0,-1 4 0,2-3 0,9 4 0,-2 0 0,5 0 0,-2 0 0,-3 0 0,4 0 0,-7-6 0,5 1 0,-3-5 0,6 6 0,2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3:10.0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1063 24575,'30'-11'0,"25"4"0,-27-4 0,34 9 0,-20-6 0,35 0 0,-6-1 0,9-1 0,-14-3 0,-1 11 0,3-4 0,12 6 0,12 0 0,-21 0 0,-20 0 0,-2 0 0,11 0 0,29 0 0,-44 0 0,29 0 0,-41 0 0,30 0 0,-9 0 0,2 0 0,10 0 0,-30 0 0,-8 0 0,-15 0 0,-5-3 0,2-1 0,0 0 0,-2 1 0,2 3 0,0-3 0,-14-10 0,2 0 0,-14-7 0,-10-5 0,9 8 0,-9-9 0,13 12 0,-13-12 0,12 12 0,-23-22 0,23 22 0,-27-41 0,24 33 0,-9-21 0,7 11 0,6 14 0,-4-20 0,5 16 0,1 1 0,2 1 0,-4-12 0,0 7 0,-1-8 0,-4 7 0,6 10 0,-1-10 0,6 11 0,-1-6 0,-17-22 0,13 25 0,-18-31 0,21 40 0,-3-11 0,5 13 0,0-3 0,0-1 0,0 4 0,0-7 0,0 7 0,0-7 0,3 7 0,1-3 0,-3-1 0,1 0 0,-5 1 0,3-1 0,3 8 0,1-1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15:11:07.31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9:08.11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24575,'30'8'0,"-4"0"0,13 18 0,-21-15 0,31 19 0,-11-3 0,5-8 0,20 25 0,4-25 0,6 11 0,7 0-757,11-10 757,3 11 0,1-14 0,-38-3 0,1-2 0,39 0 0,-33 0 0,2 1-492,0-7 0,1-1 321,1 4 1,0 1 170,4 0 0,0-1 0,-5 1 0,-1-1 0,0 1 0,1-1 0,5 1 0,1-1 0,-6 1 0,1-1 0,11 6 0,-1-1 0,-9-3 0,-2-1 0,0 0 0,-1 0 0,-7-1 0,0-2 0,0-1 0,-1-1 0,-4-1 0,1 2 0,16 7 0,0 0 0,-15-11 0,0 0 0,10 7 0,-2 0-501,30-9 501,-42 0 0,0 0 0,42 0 0,0 0 0,-25 0 0,5 0 0,-29 0 686,20 0-686,-22 0 983,-4 0-628,24 7 204,-26-5-559,37 5 0,-31-7 0,-1 0 0,-3 0 0,12 0 0,-6 0 0,32 0 0,-9 0 0,1 0 0,8 0 0,-9 0 0,12 0 0,-23 0 0,17 0 0,-17 0 0,11 0 0,-3 0 0,-23 0 0,9 0 0,-20 0 0,20 0 0,-21 0 0,45 0 0,-27 0 0,12 0 0,-10 0 0,-35 0 0,22 0 0,-28-3 0,10 2 0,-2-6 0,-5 6 0,14-8 0,-14 8 0,14-7 0,-4 7 0,5-3 0,24 4 0,-6 0 0,9 0 0,-14 0 0,-19 0 0,17 0 0,-23 0 0,16-6 0,-23 4 0,2-7 0,-4 5 0,-2-6 0,-1-1 0,-3 0 0,0-3 0,0 4 0,0-1 0,0-20 0,0 19 0,0-26 0,0 8 0,0 6 0,0-26 0,0 14 0,0 0 0,0-13 0,0 24 0,-8-14 0,6 11 0,-9 6 0,10 5 0,-2 4 0,3 8 0,0-1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9:11.8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3550 1 24575,'4'43'0,"-1"2"0,-3 9 0,0-12 0,0 9 0,6-9 0,-5 12 0,5-12 0,-6-3 0,-3-17 0,-2 4 0,1-14 0,0 5 0,4-7 0,-3-3 0,-1 3 0,-6-6 0,-1-1 0,-9-3 0,4 0 0,-10 0 0,-7 0 0,8 0 0,-24 0 0,1 0 0,3 0 0,-18 0 0,21 0 0,-24 0 0,-2 0 0,0 0 0,-10 0 0,22 0 0,2 0 0,3 0 0,8 0 0,-22 0 0,8 0 0,-8 0 0,11 0 0,-12 0 0,9 0 0,-8 0 0,11 0 0,12 4 0,-9-3 0,-3 3 0,-15-4 0,1 0 0,-21 0 0,18 0 0,-21 0-510,1 0 510,8 0 0,-9 0-4,35 0 4,-17 0 0,40 0 0,-28 0 0,19 0 0,-11 0 509,1 0-509,-13 0 5,21 0-5,-6 0 0,11 0 0,10 0 0,-10 0 0,13 0 0,-1 0 0,-12 0 0,-14 0 0,-14 0 0,11 0 0,-6 0 0,33 0 0,-16 0 0,23 0 0,-3 0 0,15 0 0,-2 0 0,-4 0 0,4 0 0,-12 0 0,12 0 0,-13 0 0,10 0 0,-10 0 0,11 0 0,-12 0 0,15 0 0,-4 0 0,9 0 0,-3 0 0,2 0 0,-2 0 0,-4 0 0,66 28 0,-12-7 0,50 22 0,-45-23 0,-2 11 0,-33-20 0,12 10 0,-18-14 0,2 3 0,-5-2 0,14 23 0,-8-10 0,10 19 0,-5 10 0,15 7 0,-13-7 0,2 4-436,8-6 0,1 1 436,-6 9 0,0 2-492,11 4 0,3 2 125,-3 2 1,0 0 366,-1-7 0,0 2 0,5 14 0,-2-4-514,3 16 514,-13-35 0,-2-4 0,0-2 0,-3-11 773,-9-15-773,4-1 983,-4-4-224,2-7-171,-3 0-588,-3-45 0,-1 19 0,-3-29 0,0 25 0,0 9 0,6-3 0,-1 4 0,5-1 0,6 3 0,-7 1 0,11-4 0,2-12 0,-8 9 0,17-13 0,-19 19 0,20-19 0,-3 1 0,-1-2 0,10-10 0,-10 9 0,-1-5 0,4-11 0,-21 20 0,8-24 0,-9 24 0,2-14 0,2 11 0,-6 9 0,4 0 0,-10 11 0,2-2 0,-3 0 0,0-1 0,3-3 0,-2 3 0,2-2 0,-3 5 0,0-2 0,0 0 0,0-1 0,0 0 0,0-8 0,-18-6 0,5-4 0,-13 2 0,4 5 0,0 5 0,-48-5 0,-3-5 0,1 11 0,11-4 0,39 15 0,-18-4 0,15 3 0,-7 2 0,18 4 0,0 0 0,-18 0 0,8 0 0,-39 0 0,6 0 0,-11 0 0,2 0 0,30 0 0,-13 6 0,33-4 0,-15 10 0,24-8 0,-3 6 0,6 0 0,0 7 0,4 16 0,0-2 0,0 20 0,0-21 0,0 21 0,6-9 0,10 24 0,0-9 0,6 20 0,-2-21 0,-4 10 0,5-1 0,-14-29 0,12 24 0,-16-48 0,12 25 0,-11-28 0,12 9 0,-10-11 0,7 1 0,-10-1 0,1 3 0,-1 0 0,4 1 0,0 2 0,0-2 0,3 3 0,-2 6 0,4 1 0,-2 7 0,2-6 0,-8-5 0,2-7 0,-5-4 0,2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9:14.1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 0 24575,'-4'43'0,"1"-15"0,3 21 0,0-13 0,0 18 0,0 11 0,0 15 0,0 3 0,0 9 0,0-24 0,0 9 0,0-32 0,0 18 0,0-21 0,0-6 0,0-5 0,3-17 0,-2-3 0,2 2 0,0-2 0,1-3 0,3-2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9:08.11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24575,'30'8'0,"-4"0"0,13 18 0,-21-15 0,31 19 0,-11-3 0,5-8 0,20 25 0,4-25 0,6 11 0,7 0-757,11-10 757,3 11 0,1-14 0,-38-3 0,1-2 0,39 0 0,-33 0 0,2 1-492,0-7 0,1-1 321,1 4 1,0 1 170,4 0 0,0-1 0,-5 1 0,-1-1 0,0 1 0,1-1 0,5 1 0,1-1 0,-6 1 0,1-1 0,11 6 0,-1-1 0,-9-3 0,-2-1 0,0 0 0,-1 0 0,-7-1 0,0-2 0,0-1 0,-1-1 0,-4-1 0,1 2 0,16 7 0,0 0 0,-15-11 0,0 0 0,10 7 0,-2 0-501,30-9 501,-42 0 0,0 0 0,42 0 0,0 0 0,-25 0 0,5 0 0,-29 0 686,20 0-686,-22 0 983,-4 0-628,24 7 204,-26-5-559,37 5 0,-31-7 0,-1 0 0,-3 0 0,12 0 0,-6 0 0,32 0 0,-9 0 0,1 0 0,8 0 0,-9 0 0,12 0 0,-23 0 0,17 0 0,-17 0 0,11 0 0,-3 0 0,-23 0 0,9 0 0,-20 0 0,20 0 0,-21 0 0,45 0 0,-27 0 0,12 0 0,-10 0 0,-35 0 0,22 0 0,-28-3 0,10 2 0,-2-6 0,-5 6 0,14-8 0,-14 8 0,14-7 0,-4 7 0,5-3 0,24 4 0,-6 0 0,9 0 0,-14 0 0,-19 0 0,17 0 0,-23 0 0,16-6 0,-23 4 0,2-7 0,-4 5 0,-2-6 0,-1-1 0,-3 0 0,0-3 0,0 4 0,0-1 0,0-20 0,0 19 0,0-26 0,0 8 0,0 6 0,0-26 0,0 14 0,0 0 0,0-13 0,0 24 0,-8-14 0,6 11 0,-9 6 0,10 5 0,-2 4 0,3 8 0,0-1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9:11.8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3550 1 24575,'4'43'0,"-1"2"0,-3 9 0,0-12 0,0 9 0,6-9 0,-5 12 0,5-12 0,-6-3 0,-3-17 0,-2 4 0,1-14 0,0 5 0,4-7 0,-3-3 0,-1 3 0,-6-6 0,-1-1 0,-9-3 0,4 0 0,-10 0 0,-7 0 0,8 0 0,-24 0 0,1 0 0,3 0 0,-18 0 0,21 0 0,-24 0 0,-2 0 0,0 0 0,-10 0 0,22 0 0,2 0 0,3 0 0,8 0 0,-22 0 0,8 0 0,-8 0 0,11 0 0,-12 0 0,9 0 0,-8 0 0,11 0 0,12 4 0,-9-3 0,-3 3 0,-15-4 0,1 0 0,-21 0 0,18 0 0,-21 0-510,1 0 510,8 0 0,-9 0-4,35 0 4,-17 0 0,40 0 0,-28 0 0,19 0 0,-11 0 509,1 0-509,-13 0 5,21 0-5,-6 0 0,11 0 0,10 0 0,-10 0 0,13 0 0,-1 0 0,-12 0 0,-14 0 0,-14 0 0,11 0 0,-6 0 0,33 0 0,-16 0 0,23 0 0,-3 0 0,15 0 0,-2 0 0,-4 0 0,4 0 0,-12 0 0,12 0 0,-13 0 0,10 0 0,-10 0 0,11 0 0,-12 0 0,15 0 0,-4 0 0,9 0 0,-3 0 0,2 0 0,-2 0 0,-4 0 0,66 28 0,-12-7 0,50 22 0,-45-23 0,-2 11 0,-33-20 0,12 10 0,-18-14 0,2 3 0,-5-2 0,14 23 0,-8-10 0,10 19 0,-5 10 0,15 7 0,-13-7 0,2 4-436,8-6 0,1 1 436,-6 9 0,0 2-492,11 4 0,3 2 125,-3 2 1,0 0 366,-1-7 0,0 2 0,5 14 0,-2-4-514,3 16 514,-13-35 0,-2-4 0,0-2 0,-3-11 773,-9-15-773,4-1 983,-4-4-224,2-7-171,-3 0-588,-3-45 0,-1 19 0,-3-29 0,0 25 0,0 9 0,6-3 0,-1 4 0,5-1 0,6 3 0,-7 1 0,11-4 0,2-12 0,-8 9 0,17-13 0,-19 19 0,20-19 0,-3 1 0,-1-2 0,10-10 0,-10 9 0,-1-5 0,4-11 0,-21 20 0,8-24 0,-9 24 0,2-14 0,2 11 0,-6 9 0,4 0 0,-10 11 0,2-2 0,-3 0 0,0-1 0,3-3 0,-2 3 0,2-2 0,-3 5 0,0-2 0,0 0 0,0-1 0,0 0 0,0-8 0,-18-6 0,5-4 0,-13 2 0,4 5 0,0 5 0,-48-5 0,-3-5 0,1 11 0,11-4 0,39 15 0,-18-4 0,15 3 0,-7 2 0,18 4 0,0 0 0,-18 0 0,8 0 0,-39 0 0,6 0 0,-11 0 0,2 0 0,30 0 0,-13 6 0,33-4 0,-15 10 0,24-8 0,-3 6 0,6 0 0,0 7 0,4 16 0,0-2 0,0 20 0,0-21 0,0 21 0,6-9 0,10 24 0,0-9 0,6 20 0,-2-21 0,-4 10 0,5-1 0,-14-29 0,12 24 0,-16-48 0,12 25 0,-11-28 0,12 9 0,-10-11 0,7 1 0,-10-1 0,1 3 0,-1 0 0,4 1 0,0 2 0,0-2 0,3 3 0,-2 6 0,4 1 0,-2 7 0,2-6 0,-8-5 0,2-7 0,-5-4 0,2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3T14:29:14.1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 0 24575,'-4'43'0,"1"-15"0,3 21 0,0-13 0,0 18 0,0 11 0,0 15 0,0 3 0,0 9 0,0-24 0,0 9 0,0-32 0,0 18 0,0-21 0,0-6 0,0-5 0,3-17 0,-2-3 0,2 2 0,0-2 0,1-3 0,3-2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17:48:43.3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1255 1133 24575,'0'41'0,"0"3"0,0-20 0,0 11 0,0-1 0,0 0 0,0-7 0,0-4 0,0-2 0,0 0 0,0-3 0,0 0 0,0-6 0,0-1 0,0-2 0,0 6 0,0-6 0,0 11 0,0-11 0,0 8 0,0-5 0,0 0 0,0 1 0,0-1 0,0-5 0,-15-39 0,12 8 0,-12-36 0,15-1 0,0 15 0,0-29 0,0 25 0,0-18 0,0 11 0,0-11 0,0 11 0,0-4 0,0 6 0,0 7 0,0-5 0,0 11 0,0-5 0,0 7 0,0-1 0,0 1 0,0 0 0,0 5 0,0 1 0,0 7 0,0 8 0,0-2 0,0 12 0,0-2 0,-4 52 0,-2-9 0,-2 14 0,-2 7 0,-10 30 0,-3 10 0,-2 7 0,5-21 0,-1 0-328,0-7 0,-2 3 0,1-2-164,-2 15 0,-1-5 251,-1-5 0,0-3 241,10-15 0,1-2 0,-5 9 0,0-4 0,-1 14 0,8-28 0,-1 0 0,-3 22 0,6-21 0,1-11 0,5-16 0,1-5 0,4-7 0,0-3 0,0-41 0,0-12 0,0-13 0,0-8 491,0 14 1,0-1-1,0-24 1,0-2-984,0 8 0,0 0 259,0-15 0,0-3 233,3-4 0,1-2 0,-1 28 0,-1 0 0,3 1 0,6-30 0,1 3 0,-3 3 0,0 5 0,1 21 0,0 2 0,-2 0 0,-2 2-82,1-30 82,-1-1 0,-6 11 0,0 25 0,0 14 0,0 12 0,0 12 0,0 5 0,0 4 0,0 55 983,0-6-42,-6 58-941,-1-11 92,-6 10-92,3-40 0,0 1 0,0-5 0,-1 1-492,-3 7 0,-1 1 431,-2-2 1,0-3 60,-5 37 0,6-43 0,1-2 0,-4 23 0,-5 6 0,-1-1 0,8-21 0,-4-3 0,11-24 0,0-3 0,2-10 0,7-5 0,-6 0 983,3-8-861,-3-19-122,-2-14 0,4-21 0,1-19 0,4-13 0,0 29 0,0-2 0,0-4 0,0 0-474,0 0 1,0-1 473,0-4 0,0 3 0,0-25-234,0 34 0,0 2 234,0-15 0,0 0 0,0 11 0,0 24 0,0 3 924,0 14-924,0 1 491,-11 34-491,-1-1 0,-11 33 0,0 9 0,-6 10 0,12-22 0,0 3-492,-6 0 0,-1 2 268,1 17 1,-1 3 223,-4-6 0,-1 2 0,5 9 0,0-1 0,3-18 0,0-2 0,-1 3 0,3-2-198,-2 29 198,-8-9 0,16-11 0,-2-28 0,9-7 0,2-13 0,4-10 0,0 0 983,0-62-550,0-37-433,0 25 0,0-6-492,0-16 0,0-1 96,0 8 1,0 0 395,0-9 0,0-2 0,0-1 0,0 4 0,0 20 0,0 1-360,0-8 0,0 2 360,0-14 0,5-7 0,0 28 0,1 22 0,2 12 0,-3 12 0,2 8 983,1 6-55,3 15-131,9 11-797,1 18 0,5 8 0,3 21 0,-4 2-463,6 16 463,-6 8-492,-11-42 0,-1 0 354,-2 0 1,-1 1 137,0 8 0,0-1 0,-3-7 0,-1 0 0,1 3 0,0 0 0,-1-5 0,1 1 0,3 5 0,0-2-248,4 29 248,-4-35 0,0 0 0,7 22 0,-4 7 0,9-9 0,-4-10 0,4-7 428,-1-5-428,-1-8 983,0-3-695,-2-8-17,1-2-271,-5-6 0,1-5 0,-6-5 0,3 0 0,-4-4 0,-1-1 0,-2 1 0,-24-4 0,2-1 0,-21-3 0,11 0 0,-7-9 0,-7-3 0,-7-9 0,-14-7 0,18 6 0,-15-10 0,28 7 0,-15-2 0,20 3 0,-1 6 0,14 5 0,5 1 0,1 8 0,3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17:48:47.8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259 1259 24575,'0'-37'0,"0"6"0,-4 14 0,3 5 0,-3 0 0,4 5 0,0-4 0,-4-2 0,-1-4 0,-7 0 0,2-4 0,-6 3 0,6-4 0,-6 0 0,2 4 0,-3-4 0,0 5 0,4 4 0,1 1 0,4 5 0,0-1 0,4 0 0,-3 1 0,3-1 0,-4 1 0,4 0 0,-7-5 0,6-1 0,-4 0 0,2-3 0,2 8 0,1-4 0,-3 4 0,6-3 0,-2 2 0,3-7 0,0 7 0,-4-7 0,3-1 0,-3-6 0,4-5 0,0-5 0,0-2 0,0 0 0,0 2 0,0 5 0,0 0 0,0 0 0,0 0 0,4 5 0,2-9 0,2 13 0,5-9 0,1 6 0,4-1 0,0-4 0,5 3 0,7-5 0,0 9 0,12-11 0,-1 9 0,2-4 0,10 9 0,-5 2 0,0 0 0,-1 4 0,-7 1 0,-5 1 0,-7 8 0,-6-3 0,-6 4 0,-3 0 0,-1 0 0,-5 0 0,8 0 0,-5 3 0,5 5 0,-2 10 0,-3 5 0,3 5 0,-3 11 0,0-3 0,0 11 0,-4-7 0,-2 7 0,-4-6 0,0 27 0,0-28 0,0 41 0,0-28 0,0 18 0,0-9 0,0-1 0,-9-4 0,1 4 0,-12-7 0,8-5 0,-8-3 0,9-11 0,-3-7 0,6-6 0,-1-6 0,1-3 0,3-1 0,2-4 0,-1-1 0,4 4 0,-4-3 0,4 9 0,0-3 0,0 6 0,0-3 0,0 0 0,0-5 0,0 0 0,0-4 0,19-4 0,4-10 0,34-24 0,5-21 0,-22 8 0,2-4-492,2 1 0,2-1 221,2-12 1,1 0 270,0 2 0,-2 3-430,-10 10 0,-3 1 430,3-3 0,-2 1 0,9-17 0,4 1 0,-13 5 0,-15 24 0,-6 5 983,-6 10-511,0 4 458,-3 2-930,-2 3 0,-3 1 0,-11-1 0,1 0 0,-6 3 0,0 1 0,3 4 0,-4 0 0,4 0 0,-2 0 0,6 0 0,-7 0 0,3 0 0,-4 0 0,-5 0 0,4 4 0,-9 1 0,9 3 0,-8 1 0,8 0 0,0-1 0,2 1 0,7-2 0,-3-2 0,1-2 0,2-3 0,-7 0 0,3-4 0,-9-5 0,3-9 0,-3-6 0,3-3 0,5-1 0,-4 0 0,8 5 0,1 1 0,1 5 0,7 4 0,-2 2 0,-1 3 0,-3 4 0,-5 1 0,-3 3 0,2 0 0,-3 0 0,4 0 0,-5 0 0,-5 0 0,-1 0 0,-5 0 0,0 4 0,-5 1 0,4 4 0,-10 1 0,10 0 0,-4-1 0,5 0 0,5 0 0,5-4 0,6-1 0,0-4 0,4 0 0,-8 0 0,3 0 0,0 0 0,1 0 0,5-3 0,-1 11 0,4 4 0,1 18 0,8 5 0,0 5 0,5 0 0,0 0 0,0 1 0,1 5 0,-1-4 0,0 5 0,0-7 0,0 0 0,0-5 0,0-2 0,-2-10 0,1-1 0,0-6 0,-1-3 0,0-1 0,-1-5 0,-2 1 0,1 0 0,-5 2 0,2-2 0,-3 3 0,0 0 0,0 6 0,0-4 0,0 8 0,0-8 0,0 0 0,0-2 0,0-3 0,0 3 0,-10-6 0,5 2 0,-13-7 0,0 0 0,0 0 0,-9 0 0,4 0 0,0 0 0,1-4 0,6-1 0,-1-7 0,0 2 0,3-6 0,3 7 0,2-2 0,2 3 0,2 0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2530948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25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7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" y="152400"/>
            <a:ext cx="962025" cy="10287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algn="ctr">
        <a:defRPr sz="2400">
          <a:latin typeface="Times New Roman"/>
          <a:ea typeface="Times New Roman"/>
          <a:cs typeface="Times New Roman"/>
          <a:sym typeface="Times New Roman"/>
        </a:defRPr>
      </a:lvl1pPr>
      <a:lvl2pPr algn="ctr">
        <a:defRPr sz="2400">
          <a:latin typeface="Times New Roman"/>
          <a:ea typeface="Times New Roman"/>
          <a:cs typeface="Times New Roman"/>
          <a:sym typeface="Times New Roman"/>
        </a:defRPr>
      </a:lvl2pPr>
      <a:lvl3pPr algn="ctr">
        <a:defRPr sz="2400">
          <a:latin typeface="Times New Roman"/>
          <a:ea typeface="Times New Roman"/>
          <a:cs typeface="Times New Roman"/>
          <a:sym typeface="Times New Roman"/>
        </a:defRPr>
      </a:lvl3pPr>
      <a:lvl4pPr algn="ctr">
        <a:defRPr sz="2400">
          <a:latin typeface="Times New Roman"/>
          <a:ea typeface="Times New Roman"/>
          <a:cs typeface="Times New Roman"/>
          <a:sym typeface="Times New Roman"/>
        </a:defRPr>
      </a:lvl4pPr>
      <a:lvl5pPr algn="ctr">
        <a:defRPr sz="2400">
          <a:latin typeface="Times New Roman"/>
          <a:ea typeface="Times New Roman"/>
          <a:cs typeface="Times New Roman"/>
          <a:sym typeface="Times New Roman"/>
        </a:defRPr>
      </a:lvl5pPr>
      <a:lvl6pPr indent="457200" algn="ctr">
        <a:defRPr sz="2400">
          <a:latin typeface="Times New Roman"/>
          <a:ea typeface="Times New Roman"/>
          <a:cs typeface="Times New Roman"/>
          <a:sym typeface="Times New Roman"/>
        </a:defRPr>
      </a:lvl6pPr>
      <a:lvl7pPr indent="914400" algn="ctr">
        <a:defRPr sz="2400">
          <a:latin typeface="Times New Roman"/>
          <a:ea typeface="Times New Roman"/>
          <a:cs typeface="Times New Roman"/>
          <a:sym typeface="Times New Roman"/>
        </a:defRPr>
      </a:lvl7pPr>
      <a:lvl8pPr indent="1371600" algn="ctr">
        <a:defRPr sz="2400">
          <a:latin typeface="Times New Roman"/>
          <a:ea typeface="Times New Roman"/>
          <a:cs typeface="Times New Roman"/>
          <a:sym typeface="Times New Roman"/>
        </a:defRPr>
      </a:lvl8pPr>
      <a:lvl9pPr indent="1828800" algn="ctr">
        <a:defRPr sz="2400"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42900" indent="-342900">
        <a:spcBef>
          <a:spcPts val="400"/>
        </a:spcBef>
        <a:buSzPct val="100000"/>
        <a:buChar char="»"/>
        <a:defRPr>
          <a:latin typeface="Times New Roman"/>
          <a:ea typeface="Times New Roman"/>
          <a:cs typeface="Times New Roman"/>
          <a:sym typeface="Times New Roman"/>
        </a:defRPr>
      </a:lvl1pPr>
      <a:lvl2pPr marL="742950" indent="-285750">
        <a:spcBef>
          <a:spcPts val="400"/>
        </a:spcBef>
        <a:buSzPct val="100000"/>
        <a:buChar char="–"/>
        <a:defRPr>
          <a:latin typeface="Times New Roman"/>
          <a:ea typeface="Times New Roman"/>
          <a:cs typeface="Times New Roman"/>
          <a:sym typeface="Times New Roman"/>
        </a:defRPr>
      </a:lvl2pPr>
      <a:lvl3pPr marL="1171575" indent="-257175">
        <a:spcBef>
          <a:spcPts val="400"/>
        </a:spcBef>
        <a:buSzPct val="100000"/>
        <a:buChar char="•"/>
        <a:defRPr>
          <a:latin typeface="Times New Roman"/>
          <a:ea typeface="Times New Roman"/>
          <a:cs typeface="Times New Roman"/>
          <a:sym typeface="Times New Roman"/>
        </a:defRPr>
      </a:lvl3pPr>
      <a:lvl4pPr marL="1600200" indent="-228600">
        <a:spcBef>
          <a:spcPts val="400"/>
        </a:spcBef>
        <a:buSzPct val="100000"/>
        <a:buChar char="–"/>
        <a:defRPr>
          <a:latin typeface="Times New Roman"/>
          <a:ea typeface="Times New Roman"/>
          <a:cs typeface="Times New Roman"/>
          <a:sym typeface="Times New Roman"/>
        </a:defRPr>
      </a:lvl4pPr>
      <a:lvl5pPr marL="2057400" indent="-228600">
        <a:spcBef>
          <a:spcPts val="400"/>
        </a:spcBef>
        <a:buSzPct val="100000"/>
        <a:buChar char="»"/>
        <a:defRPr>
          <a:latin typeface="Times New Roman"/>
          <a:ea typeface="Times New Roman"/>
          <a:cs typeface="Times New Roman"/>
          <a:sym typeface="Times New Roman"/>
        </a:defRPr>
      </a:lvl5pPr>
      <a:lvl6pPr marL="2514600" indent="-228600">
        <a:spcBef>
          <a:spcPts val="400"/>
        </a:spcBef>
        <a:buSzPct val="100000"/>
        <a:buChar char="•"/>
        <a:defRPr>
          <a:latin typeface="Times New Roman"/>
          <a:ea typeface="Times New Roman"/>
          <a:cs typeface="Times New Roman"/>
          <a:sym typeface="Times New Roman"/>
        </a:defRPr>
      </a:lvl6pPr>
      <a:lvl7pPr marL="2971800" indent="-228600">
        <a:spcBef>
          <a:spcPts val="400"/>
        </a:spcBef>
        <a:buSzPct val="100000"/>
        <a:buChar char="•"/>
        <a:defRPr>
          <a:latin typeface="Times New Roman"/>
          <a:ea typeface="Times New Roman"/>
          <a:cs typeface="Times New Roman"/>
          <a:sym typeface="Times New Roman"/>
        </a:defRPr>
      </a:lvl7pPr>
      <a:lvl8pPr marL="3429000" indent="-228600">
        <a:spcBef>
          <a:spcPts val="400"/>
        </a:spcBef>
        <a:buSzPct val="100000"/>
        <a:buChar char="•"/>
        <a:defRPr>
          <a:latin typeface="Times New Roman"/>
          <a:ea typeface="Times New Roman"/>
          <a:cs typeface="Times New Roman"/>
          <a:sym typeface="Times New Roman"/>
        </a:defRPr>
      </a:lvl8pPr>
      <a:lvl9pPr marL="3886200" indent="-228600">
        <a:spcBef>
          <a:spcPts val="400"/>
        </a:spcBef>
        <a:buSzPct val="100000"/>
        <a:buChar char="•"/>
        <a:defRPr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5pPr>
      <a:lvl6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6pPr>
      <a:lvl7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7pPr>
      <a:lvl8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8pPr>
      <a:lvl9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"/><Relationship Id="rId5" Type="http://schemas.openxmlformats.org/officeDocument/2006/relationships/image" Target="../media/image23.jpe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"/><Relationship Id="rId4" Type="http://schemas.openxmlformats.org/officeDocument/2006/relationships/image" Target="../media/image27.jpe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"/><Relationship Id="rId2" Type="http://schemas.openxmlformats.org/officeDocument/2006/relationships/image" Target="../media/image32.jpe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"/><Relationship Id="rId4" Type="http://schemas.openxmlformats.org/officeDocument/2006/relationships/image" Target="../media/image34.jpe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customXml" Target="../ink/ink8.xml"/><Relationship Id="rId16" Type="http://schemas.openxmlformats.org/officeDocument/2006/relationships/customXml" Target="../ink/ink1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0.xml"/><Relationship Id="rId11" Type="http://schemas.openxmlformats.org/officeDocument/2006/relationships/customXml" Target="../ink/ink12.xml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19" Type="http://schemas.openxmlformats.org/officeDocument/2006/relationships/image" Target="../media/image49.png"/><Relationship Id="rId4" Type="http://schemas.openxmlformats.org/officeDocument/2006/relationships/customXml" Target="../ink/ink9.xml"/><Relationship Id="rId9" Type="http://schemas.openxmlformats.org/officeDocument/2006/relationships/customXml" Target="../ink/ink11.xml"/><Relationship Id="rId14" Type="http://schemas.openxmlformats.org/officeDocument/2006/relationships/customXml" Target="../ink/ink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customXml" Target="../ink/ink15.xml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customXml" Target="../ink/ink16.xml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customXml" Target="../ink/ink17.xml"/><Relationship Id="rId7" Type="http://schemas.openxmlformats.org/officeDocument/2006/relationships/customXml" Target="../ink/ink19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0.png"/><Relationship Id="rId5" Type="http://schemas.openxmlformats.org/officeDocument/2006/relationships/customXml" Target="../ink/ink18.xml"/><Relationship Id="rId4" Type="http://schemas.openxmlformats.org/officeDocument/2006/relationships/image" Target="../media/image4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yan.baumgartner@ucf.ed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customXml" Target="../ink/ink20.xml"/><Relationship Id="rId7" Type="http://schemas.openxmlformats.org/officeDocument/2006/relationships/customXml" Target="../ink/ink22.xml"/><Relationship Id="rId12" Type="http://schemas.openxmlformats.org/officeDocument/2006/relationships/image" Target="../media/image64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0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0" Type="http://schemas.openxmlformats.org/officeDocument/2006/relationships/image" Target="../media/image630.png"/><Relationship Id="rId4" Type="http://schemas.openxmlformats.org/officeDocument/2006/relationships/image" Target="../media/image600.png"/><Relationship Id="rId9" Type="http://schemas.openxmlformats.org/officeDocument/2006/relationships/customXml" Target="../ink/ink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teach.ucf.edu/support/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.xml"/><Relationship Id="rId18" Type="http://schemas.openxmlformats.org/officeDocument/2006/relationships/image" Target="../media/image820.png"/><Relationship Id="rId26" Type="http://schemas.openxmlformats.org/officeDocument/2006/relationships/image" Target="../media/image860.png"/><Relationship Id="rId3" Type="http://schemas.openxmlformats.org/officeDocument/2006/relationships/customXml" Target="../ink/ink25.xml"/><Relationship Id="rId21" Type="http://schemas.openxmlformats.org/officeDocument/2006/relationships/customXml" Target="../ink/ink34.xml"/><Relationship Id="rId34" Type="http://schemas.openxmlformats.org/officeDocument/2006/relationships/image" Target="../media/image91.png"/><Relationship Id="rId7" Type="http://schemas.openxmlformats.org/officeDocument/2006/relationships/customXml" Target="../ink/ink27.xml"/><Relationship Id="rId12" Type="http://schemas.openxmlformats.org/officeDocument/2006/relationships/image" Target="../media/image790.png"/><Relationship Id="rId17" Type="http://schemas.openxmlformats.org/officeDocument/2006/relationships/customXml" Target="../ink/ink32.xml"/><Relationship Id="rId25" Type="http://schemas.openxmlformats.org/officeDocument/2006/relationships/customXml" Target="../ink/ink36.xml"/><Relationship Id="rId33" Type="http://schemas.openxmlformats.org/officeDocument/2006/relationships/image" Target="../media/image90.png"/><Relationship Id="rId2" Type="http://schemas.openxmlformats.org/officeDocument/2006/relationships/image" Target="../media/image88.png"/><Relationship Id="rId16" Type="http://schemas.openxmlformats.org/officeDocument/2006/relationships/image" Target="../media/image810.png"/><Relationship Id="rId20" Type="http://schemas.openxmlformats.org/officeDocument/2006/relationships/image" Target="../media/image830.png"/><Relationship Id="rId29" Type="http://schemas.openxmlformats.org/officeDocument/2006/relationships/customXml" Target="../ink/ink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0.png"/><Relationship Id="rId11" Type="http://schemas.openxmlformats.org/officeDocument/2006/relationships/customXml" Target="../ink/ink29.xml"/><Relationship Id="rId24" Type="http://schemas.openxmlformats.org/officeDocument/2006/relationships/image" Target="../media/image850.png"/><Relationship Id="rId32" Type="http://schemas.openxmlformats.org/officeDocument/2006/relationships/image" Target="../media/image89.png"/><Relationship Id="rId5" Type="http://schemas.openxmlformats.org/officeDocument/2006/relationships/customXml" Target="../ink/ink26.xml"/><Relationship Id="rId15" Type="http://schemas.openxmlformats.org/officeDocument/2006/relationships/customXml" Target="../ink/ink31.xml"/><Relationship Id="rId23" Type="http://schemas.openxmlformats.org/officeDocument/2006/relationships/customXml" Target="../ink/ink35.xml"/><Relationship Id="rId28" Type="http://schemas.openxmlformats.org/officeDocument/2006/relationships/image" Target="../media/image870.png"/><Relationship Id="rId10" Type="http://schemas.openxmlformats.org/officeDocument/2006/relationships/image" Target="../media/image780.png"/><Relationship Id="rId19" Type="http://schemas.openxmlformats.org/officeDocument/2006/relationships/customXml" Target="../ink/ink33.xml"/><Relationship Id="rId31" Type="http://schemas.openxmlformats.org/officeDocument/2006/relationships/customXml" Target="../ink/ink39.xml"/><Relationship Id="rId4" Type="http://schemas.openxmlformats.org/officeDocument/2006/relationships/image" Target="../media/image750.png"/><Relationship Id="rId9" Type="http://schemas.openxmlformats.org/officeDocument/2006/relationships/customXml" Target="../ink/ink28.xml"/><Relationship Id="rId14" Type="http://schemas.openxmlformats.org/officeDocument/2006/relationships/image" Target="../media/image800.png"/><Relationship Id="rId22" Type="http://schemas.openxmlformats.org/officeDocument/2006/relationships/image" Target="../media/image840.png"/><Relationship Id="rId27" Type="http://schemas.openxmlformats.org/officeDocument/2006/relationships/customXml" Target="../ink/ink37.xml"/><Relationship Id="rId30" Type="http://schemas.openxmlformats.org/officeDocument/2006/relationships/image" Target="../media/image880.png"/><Relationship Id="rId8" Type="http://schemas.openxmlformats.org/officeDocument/2006/relationships/image" Target="../media/image770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5.xml"/><Relationship Id="rId18" Type="http://schemas.openxmlformats.org/officeDocument/2006/relationships/image" Target="../media/image99.png"/><Relationship Id="rId26" Type="http://schemas.openxmlformats.org/officeDocument/2006/relationships/image" Target="../media/image103.png"/><Relationship Id="rId3" Type="http://schemas.openxmlformats.org/officeDocument/2006/relationships/customXml" Target="../ink/ink40.xml"/><Relationship Id="rId21" Type="http://schemas.openxmlformats.org/officeDocument/2006/relationships/customXml" Target="../ink/ink49.xml"/><Relationship Id="rId34" Type="http://schemas.openxmlformats.org/officeDocument/2006/relationships/image" Target="../media/image91.png"/><Relationship Id="rId7" Type="http://schemas.openxmlformats.org/officeDocument/2006/relationships/customXml" Target="../ink/ink42.xml"/><Relationship Id="rId12" Type="http://schemas.openxmlformats.org/officeDocument/2006/relationships/image" Target="../media/image96.png"/><Relationship Id="rId17" Type="http://schemas.openxmlformats.org/officeDocument/2006/relationships/customXml" Target="../ink/ink47.xml"/><Relationship Id="rId25" Type="http://schemas.openxmlformats.org/officeDocument/2006/relationships/customXml" Target="../ink/ink51.xml"/><Relationship Id="rId33" Type="http://schemas.openxmlformats.org/officeDocument/2006/relationships/image" Target="../media/image90.png"/><Relationship Id="rId2" Type="http://schemas.openxmlformats.org/officeDocument/2006/relationships/image" Target="../media/image88.png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29" Type="http://schemas.openxmlformats.org/officeDocument/2006/relationships/customXml" Target="../ink/ink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customXml" Target="../ink/ink44.xml"/><Relationship Id="rId24" Type="http://schemas.openxmlformats.org/officeDocument/2006/relationships/image" Target="../media/image102.png"/><Relationship Id="rId32" Type="http://schemas.openxmlformats.org/officeDocument/2006/relationships/image" Target="../media/image106.png"/><Relationship Id="rId5" Type="http://schemas.openxmlformats.org/officeDocument/2006/relationships/customXml" Target="../ink/ink41.xml"/><Relationship Id="rId15" Type="http://schemas.openxmlformats.org/officeDocument/2006/relationships/customXml" Target="../ink/ink46.xml"/><Relationship Id="rId23" Type="http://schemas.openxmlformats.org/officeDocument/2006/relationships/customXml" Target="../ink/ink50.xml"/><Relationship Id="rId28" Type="http://schemas.openxmlformats.org/officeDocument/2006/relationships/image" Target="../media/image104.png"/><Relationship Id="rId10" Type="http://schemas.openxmlformats.org/officeDocument/2006/relationships/image" Target="../media/image95.png"/><Relationship Id="rId19" Type="http://schemas.openxmlformats.org/officeDocument/2006/relationships/customXml" Target="../ink/ink48.xml"/><Relationship Id="rId31" Type="http://schemas.openxmlformats.org/officeDocument/2006/relationships/customXml" Target="../ink/ink54.xml"/><Relationship Id="rId4" Type="http://schemas.openxmlformats.org/officeDocument/2006/relationships/image" Target="../media/image92.png"/><Relationship Id="rId9" Type="http://schemas.openxmlformats.org/officeDocument/2006/relationships/customXml" Target="../ink/ink43.xml"/><Relationship Id="rId14" Type="http://schemas.openxmlformats.org/officeDocument/2006/relationships/image" Target="../media/image97.png"/><Relationship Id="rId22" Type="http://schemas.openxmlformats.org/officeDocument/2006/relationships/image" Target="../media/image101.png"/><Relationship Id="rId27" Type="http://schemas.openxmlformats.org/officeDocument/2006/relationships/customXml" Target="../ink/ink52.xml"/><Relationship Id="rId30" Type="http://schemas.openxmlformats.org/officeDocument/2006/relationships/image" Target="../media/image105.png"/><Relationship Id="rId8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0.xml"/><Relationship Id="rId18" Type="http://schemas.openxmlformats.org/officeDocument/2006/relationships/image" Target="../media/image99.png"/><Relationship Id="rId26" Type="http://schemas.openxmlformats.org/officeDocument/2006/relationships/image" Target="../media/image103.png"/><Relationship Id="rId3" Type="http://schemas.openxmlformats.org/officeDocument/2006/relationships/customXml" Target="../ink/ink55.xml"/><Relationship Id="rId21" Type="http://schemas.openxmlformats.org/officeDocument/2006/relationships/customXml" Target="../ink/ink64.xml"/><Relationship Id="rId7" Type="http://schemas.openxmlformats.org/officeDocument/2006/relationships/customXml" Target="../ink/ink57.xml"/><Relationship Id="rId12" Type="http://schemas.openxmlformats.org/officeDocument/2006/relationships/image" Target="../media/image96.png"/><Relationship Id="rId17" Type="http://schemas.openxmlformats.org/officeDocument/2006/relationships/customXml" Target="../ink/ink62.xml"/><Relationship Id="rId25" Type="http://schemas.openxmlformats.org/officeDocument/2006/relationships/customXml" Target="../ink/ink66.xml"/><Relationship Id="rId33" Type="http://schemas.openxmlformats.org/officeDocument/2006/relationships/image" Target="../media/image110.png"/><Relationship Id="rId2" Type="http://schemas.openxmlformats.org/officeDocument/2006/relationships/image" Target="../media/image88.png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29" Type="http://schemas.openxmlformats.org/officeDocument/2006/relationships/customXml" Target="../ink/ink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customXml" Target="../ink/ink59.xml"/><Relationship Id="rId24" Type="http://schemas.openxmlformats.org/officeDocument/2006/relationships/image" Target="../media/image102.png"/><Relationship Id="rId32" Type="http://schemas.openxmlformats.org/officeDocument/2006/relationships/image" Target="../media/image109.png"/><Relationship Id="rId5" Type="http://schemas.openxmlformats.org/officeDocument/2006/relationships/customXml" Target="../ink/ink56.xml"/><Relationship Id="rId15" Type="http://schemas.openxmlformats.org/officeDocument/2006/relationships/customXml" Target="../ink/ink61.xml"/><Relationship Id="rId23" Type="http://schemas.openxmlformats.org/officeDocument/2006/relationships/customXml" Target="../ink/ink65.xml"/><Relationship Id="rId28" Type="http://schemas.openxmlformats.org/officeDocument/2006/relationships/image" Target="../media/image107.png"/><Relationship Id="rId10" Type="http://schemas.openxmlformats.org/officeDocument/2006/relationships/image" Target="../media/image95.png"/><Relationship Id="rId19" Type="http://schemas.openxmlformats.org/officeDocument/2006/relationships/customXml" Target="../ink/ink63.xml"/><Relationship Id="rId31" Type="http://schemas.openxmlformats.org/officeDocument/2006/relationships/customXml" Target="../ink/ink69.xml"/><Relationship Id="rId4" Type="http://schemas.openxmlformats.org/officeDocument/2006/relationships/image" Target="../media/image92.png"/><Relationship Id="rId9" Type="http://schemas.openxmlformats.org/officeDocument/2006/relationships/customXml" Target="../ink/ink58.xml"/><Relationship Id="rId14" Type="http://schemas.openxmlformats.org/officeDocument/2006/relationships/image" Target="../media/image97.png"/><Relationship Id="rId22" Type="http://schemas.openxmlformats.org/officeDocument/2006/relationships/image" Target="../media/image101.png"/><Relationship Id="rId27" Type="http://schemas.openxmlformats.org/officeDocument/2006/relationships/customXml" Target="../ink/ink67.xml"/><Relationship Id="rId30" Type="http://schemas.openxmlformats.org/officeDocument/2006/relationships/image" Target="../media/image108.png"/><Relationship Id="rId8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customXml" Target="../ink/ink7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2.xml"/><Relationship Id="rId5" Type="http://schemas.openxmlformats.org/officeDocument/2006/relationships/image" Target="../media/image112.png"/><Relationship Id="rId4" Type="http://schemas.openxmlformats.org/officeDocument/2006/relationships/customXml" Target="../ink/ink7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customXml" Target="../ink/ink7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5.xml"/><Relationship Id="rId5" Type="http://schemas.openxmlformats.org/officeDocument/2006/relationships/image" Target="../media/image116.png"/><Relationship Id="rId4" Type="http://schemas.openxmlformats.org/officeDocument/2006/relationships/customXml" Target="../ink/ink74.xml"/><Relationship Id="rId9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mailto:issa.batarseh@ucf.edu" TargetMode="Externa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customXml" Target="../ink/ink5.xml"/><Relationship Id="rId17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60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customXml" Target="../ink/ink4.xml"/><Relationship Id="rId4" Type="http://schemas.openxmlformats.org/officeDocument/2006/relationships/image" Target="../media/image11.png"/><Relationship Id="rId9" Type="http://schemas.openxmlformats.org/officeDocument/2006/relationships/image" Target="../media/image150.png"/><Relationship Id="rId1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696200" cy="3505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EEL 3004 </a:t>
            </a:r>
            <a:r>
              <a:rPr lang="en-US" sz="2800" b="1" dirty="0"/>
              <a:t>Linear Circuits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cs typeface="Times New Roman Bold"/>
              </a:rPr>
            </a:b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Lecture #1B 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i="1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Overview</a:t>
            </a:r>
            <a:br>
              <a:rPr lang="en-US" sz="2800" i="1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i="1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Course and Introductory Concepts</a:t>
            </a:r>
            <a:endParaRPr i="1" dirty="0">
              <a:solidFill>
                <a:srgbClr val="FF0000"/>
              </a:solidFill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lvl="0">
              <a:defRPr sz="1800"/>
            </a:pPr>
            <a:br>
              <a:rPr sz="1600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</a:br>
            <a:endParaRPr sz="1600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</p:txBody>
      </p:sp>
      <p:pic>
        <p:nvPicPr>
          <p:cNvPr id="34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19400" y="685800"/>
            <a:ext cx="2857500" cy="175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Passive and Active circuits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Analog </a:t>
            </a:r>
            <a:r>
              <a:rPr lang="en-US" sz="2000" dirty="0">
                <a:solidFill>
                  <a:srgbClr val="FF0000"/>
                </a:solidFill>
              </a:rPr>
              <a:t>electric circuits </a:t>
            </a:r>
            <a:r>
              <a:rPr lang="en-US" sz="2000" dirty="0"/>
              <a:t>classified as either </a:t>
            </a:r>
            <a:r>
              <a:rPr lang="en-US" sz="2000" b="1" dirty="0"/>
              <a:t>passive</a:t>
            </a:r>
            <a:r>
              <a:rPr lang="en-US" sz="2000" dirty="0"/>
              <a:t> or </a:t>
            </a:r>
            <a:r>
              <a:rPr lang="en-US" sz="2000" b="1" dirty="0"/>
              <a:t>active: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>
                <a:highlight>
                  <a:srgbClr val="FFFF00"/>
                </a:highlight>
              </a:rPr>
              <a:t>Passive electrical circuits</a:t>
            </a:r>
            <a:r>
              <a:rPr lang="en-US" sz="2000" dirty="0"/>
              <a:t>: components/circuits/systems - on the average, these circuits always dissipate power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>
                <a:highlight>
                  <a:srgbClr val="FFFF00"/>
                </a:highlight>
              </a:rPr>
              <a:t>Active Electrical Circuits: </a:t>
            </a:r>
            <a:r>
              <a:rPr lang="en-US" sz="2000" dirty="0"/>
              <a:t>semiconductor devices - on the average they can generate power</a:t>
            </a:r>
          </a:p>
        </p:txBody>
      </p:sp>
    </p:spTree>
    <p:extLst>
      <p:ext uri="{BB962C8B-B14F-4D97-AF65-F5344CB8AC3E}">
        <p14:creationId xmlns:p14="http://schemas.microsoft.com/office/powerpoint/2010/main" val="9061807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z="3200" b="1" dirty="0"/>
              <a:t>Examples of Passive Elements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Components: </a:t>
            </a:r>
          </a:p>
          <a:p>
            <a:pPr marL="457200" lvl="1" indent="0">
              <a:buNone/>
            </a:pPr>
            <a:r>
              <a:rPr lang="en-US" sz="2000" b="1" dirty="0"/>
              <a:t>Examples: </a:t>
            </a:r>
            <a:r>
              <a:rPr lang="en-US" sz="2000" dirty="0"/>
              <a:t>Resistors, capacitors, inductors, transformers, voltage sources, three-phase transformers.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Passive Devices: 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		         Diodes                fuses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390" y="3674213"/>
            <a:ext cx="2573231" cy="129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71" y="2374223"/>
            <a:ext cx="2583864" cy="1299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44" y="2329985"/>
            <a:ext cx="2795907" cy="1412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50" y="5268009"/>
            <a:ext cx="1448261" cy="1296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5442732"/>
            <a:ext cx="1284790" cy="9742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266D26-B275-B5AF-D174-A48C0D73AB09}"/>
              </a:ext>
            </a:extLst>
          </p:cNvPr>
          <p:cNvCxnSpPr/>
          <p:nvPr/>
        </p:nvCxnSpPr>
        <p:spPr>
          <a:xfrm flipV="1">
            <a:off x="1049471" y="5027977"/>
            <a:ext cx="7531003" cy="22426"/>
          </a:xfrm>
          <a:prstGeom prst="line">
            <a:avLst/>
          </a:prstGeom>
          <a:noFill/>
          <a:ln w="25400" cap="flat">
            <a:solidFill>
              <a:srgbClr val="00CC99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74598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952457"/>
            <a:ext cx="2447925" cy="186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Examples of Passive Elements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b="1" dirty="0">
                <a:solidFill>
                  <a:srgbClr val="FF0000"/>
                </a:solidFill>
              </a:rPr>
              <a:t>Circuits: </a:t>
            </a:r>
            <a:r>
              <a:rPr lang="en-US" sz="2000" dirty="0"/>
              <a:t>Filter circuits, voltage dividers, ladder networks, bridge networks.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Systems: </a:t>
            </a:r>
            <a:r>
              <a:rPr lang="en-US" sz="2000" dirty="0"/>
              <a:t>Heater, toaster, tuner, battery charger, keyboard.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52457"/>
            <a:ext cx="2857500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4" y="4243303"/>
            <a:ext cx="2085975" cy="21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9" y="424806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700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Examples of Active circuits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10850" y="6273225"/>
            <a:ext cx="8340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These circuits are on average able to </a:t>
            </a:r>
            <a:r>
              <a:rPr lang="en-US" sz="1600" b="1" dirty="0"/>
              <a:t>deliver power or amplify the current, voltage, or power </a:t>
            </a:r>
            <a:r>
              <a:rPr lang="en-US" sz="1600" dirty="0"/>
              <a:t>by changing the voltage and current signals.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0AE98E-790D-AF8F-E2E4-F843ABB8955F}"/>
              </a:ext>
            </a:extLst>
          </p:cNvPr>
          <p:cNvSpPr txBox="1"/>
          <p:nvPr/>
        </p:nvSpPr>
        <p:spPr>
          <a:xfrm>
            <a:off x="798654" y="3383710"/>
            <a:ext cx="265332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Devices - transistors</a:t>
            </a:r>
            <a:endParaRPr lang="en-US" dirty="0"/>
          </a:p>
        </p:txBody>
      </p:sp>
      <p:pic>
        <p:nvPicPr>
          <p:cNvPr id="12" name="Picture 11" descr="A group of electronic components&#10;&#10;Description automatically generated">
            <a:extLst>
              <a:ext uri="{FF2B5EF4-FFF2-40B4-BE49-F238E27FC236}">
                <a16:creationId xmlns:a16="http://schemas.microsoft.com/office/drawing/2014/main" id="{B7411522-6B82-073A-CE12-69E7DEC70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95" y="1472279"/>
            <a:ext cx="2794559" cy="1837778"/>
          </a:xfrm>
          <a:prstGeom prst="rect">
            <a:avLst/>
          </a:prstGeom>
        </p:spPr>
      </p:pic>
      <p:pic>
        <p:nvPicPr>
          <p:cNvPr id="13" name="Picture 12" descr="Several different types of electronic components&#10;&#10;Description automatically generated">
            <a:extLst>
              <a:ext uri="{FF2B5EF4-FFF2-40B4-BE49-F238E27FC236}">
                <a16:creationId xmlns:a16="http://schemas.microsoft.com/office/drawing/2014/main" id="{F41108A6-8486-47C5-1057-38A8B6F39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44" y="1428817"/>
            <a:ext cx="3131101" cy="1952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19B7E1-D2B1-9AE8-D341-B4CDBE04E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27" y="4121642"/>
            <a:ext cx="3218162" cy="1499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13135A-E42B-601A-6A54-DBA996BD378A}"/>
              </a:ext>
            </a:extLst>
          </p:cNvPr>
          <p:cNvSpPr txBox="1"/>
          <p:nvPr/>
        </p:nvSpPr>
        <p:spPr>
          <a:xfrm>
            <a:off x="4495800" y="3472681"/>
            <a:ext cx="3131101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Integrated Circuits (IC)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44F4A-6ED8-6B33-9B9B-30D0292424E0}"/>
              </a:ext>
            </a:extLst>
          </p:cNvPr>
          <p:cNvSpPr txBox="1"/>
          <p:nvPr/>
        </p:nvSpPr>
        <p:spPr>
          <a:xfrm>
            <a:off x="4495800" y="5621633"/>
            <a:ext cx="1082233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8562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Examples of Active Elements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dirty="0"/>
              <a:t>Circuits: Voltage amplifiers, differential pairs, integrators, active filters.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Systems: Stereo systems, power supplies, microphones.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00262"/>
            <a:ext cx="2286000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09774"/>
            <a:ext cx="2194560" cy="1853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653532"/>
            <a:ext cx="2590800" cy="1762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653532"/>
            <a:ext cx="1737360" cy="17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30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Electrical Circuit Analysis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CB19F6-34F1-044B-AE6C-1A927DA0E889}"/>
              </a:ext>
            </a:extLst>
          </p:cNvPr>
          <p:cNvSpPr/>
          <p:nvPr/>
        </p:nvSpPr>
        <p:spPr>
          <a:xfrm>
            <a:off x="942108" y="1393982"/>
            <a:ext cx="77654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This course only deals with the analysis and design of passive, linear, and analog circuits that are powered both by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direct current (DC) alternating current (AC).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All electrical systems behaviors change as the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frequency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the  system changes.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</a:rPr>
              <a:t>Understanding frequency and its impact on circuit analysis, we need to understand the </a:t>
            </a:r>
            <a:r>
              <a:rPr lang="en-US" u="sng" dirty="0">
                <a:latin typeface="Times New Roman" panose="02020603050405020304" pitchFamily="18" charset="0"/>
              </a:rPr>
              <a:t>electromagnetic </a:t>
            </a:r>
            <a:r>
              <a:rPr lang="en-US" dirty="0">
                <a:latin typeface="Times New Roman" panose="02020603050405020304" pitchFamily="18" charset="0"/>
              </a:rPr>
              <a:t>field - </a:t>
            </a:r>
            <a:r>
              <a:rPr lang="en-US" b="1" u="sng" dirty="0"/>
              <a:t>The </a:t>
            </a:r>
            <a:r>
              <a:rPr lang="en-US" b="1" i="1" u="sng" dirty="0"/>
              <a:t>Electromagnetic Frequency Spectrum</a:t>
            </a:r>
            <a:r>
              <a:rPr lang="en-US" b="1" u="sng" dirty="0"/>
              <a:t> </a:t>
            </a:r>
            <a:endParaRPr lang="en-US" b="1" u="sng" dirty="0">
              <a:latin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u="sng" dirty="0">
              <a:latin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</a:rPr>
              <a:t>We need  </a:t>
            </a:r>
            <a:r>
              <a:rPr lang="en-US" b="1" u="sng" dirty="0">
                <a:latin typeface="Times New Roman" panose="02020603050405020304" pitchFamily="18" charset="0"/>
              </a:rPr>
              <a:t>Maxwell’s equations.</a:t>
            </a:r>
            <a:r>
              <a:rPr lang="en-US" dirty="0">
                <a:latin typeface="Times New Roman" panose="02020603050405020304" pitchFamily="18" charset="0"/>
              </a:rPr>
              <a:t> They give the fundamental foundation and framework for understanding </a:t>
            </a:r>
            <a:r>
              <a:rPr lang="en-US" u="sng" dirty="0">
                <a:latin typeface="Times New Roman" panose="02020603050405020304" pitchFamily="18" charset="0"/>
              </a:rPr>
              <a:t>electrical systems.</a:t>
            </a:r>
          </a:p>
        </p:txBody>
      </p:sp>
    </p:spTree>
    <p:extLst>
      <p:ext uri="{BB962C8B-B14F-4D97-AF65-F5344CB8AC3E}">
        <p14:creationId xmlns:p14="http://schemas.microsoft.com/office/powerpoint/2010/main" val="402639009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Electromagnetic Frequency spectrum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B00F0-9EE4-E146-A6EE-10BA515277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33" y="1272629"/>
            <a:ext cx="8725767" cy="5398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58674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Electromagnetic frequency spectrum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B00F0-9EE4-E146-A6EE-10BA515277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1713417"/>
            <a:ext cx="8253845" cy="42786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1A564C-4EC3-0046-9EC1-2A9ED61131F3}"/>
              </a:ext>
            </a:extLst>
          </p:cNvPr>
          <p:cNvCxnSpPr>
            <a:cxnSpLocks/>
          </p:cNvCxnSpPr>
          <p:nvPr/>
        </p:nvCxnSpPr>
        <p:spPr>
          <a:xfrm flipV="1">
            <a:off x="3304310" y="6072604"/>
            <a:ext cx="0" cy="550717"/>
          </a:xfrm>
          <a:prstGeom prst="straightConnector1">
            <a:avLst/>
          </a:prstGeom>
          <a:noFill/>
          <a:ln w="44450" cap="flat">
            <a:solidFill>
              <a:schemeClr val="accent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Left Brace 9">
            <a:extLst>
              <a:ext uri="{FF2B5EF4-FFF2-40B4-BE49-F238E27FC236}">
                <a16:creationId xmlns:a16="http://schemas.microsoft.com/office/drawing/2014/main" id="{CF5E28EC-D3A3-7B41-B864-79E1C8B9EFFA}"/>
              </a:ext>
            </a:extLst>
          </p:cNvPr>
          <p:cNvSpPr/>
          <p:nvPr/>
        </p:nvSpPr>
        <p:spPr>
          <a:xfrm rot="16200000">
            <a:off x="2880058" y="5479937"/>
            <a:ext cx="385312" cy="1024304"/>
          </a:xfrm>
          <a:prstGeom prst="leftBrace">
            <a:avLst>
              <a:gd name="adj1" fmla="val 8333"/>
              <a:gd name="adj2" fmla="val 48922"/>
            </a:avLst>
          </a:prstGeom>
          <a:noFill/>
          <a:ln w="25400" cap="flat">
            <a:solidFill>
              <a:schemeClr val="accent2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3160C3-43E3-254E-9234-7A1415B5AD82}"/>
              </a:ext>
            </a:extLst>
          </p:cNvPr>
          <p:cNvSpPr txBox="1"/>
          <p:nvPr/>
        </p:nvSpPr>
        <p:spPr>
          <a:xfrm>
            <a:off x="3409949" y="6393230"/>
            <a:ext cx="238141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Our Frequency of interest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FC73F4-D69A-0D47-A44C-B78D5B81C9B2}"/>
              </a:ext>
            </a:extLst>
          </p:cNvPr>
          <p:cNvSpPr/>
          <p:nvPr/>
        </p:nvSpPr>
        <p:spPr>
          <a:xfrm>
            <a:off x="547255" y="1216427"/>
            <a:ext cx="7524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Then, what are the frequencies of interest?</a:t>
            </a:r>
          </a:p>
        </p:txBody>
      </p:sp>
    </p:spTree>
    <p:extLst>
      <p:ext uri="{BB962C8B-B14F-4D97-AF65-F5344CB8AC3E}">
        <p14:creationId xmlns:p14="http://schemas.microsoft.com/office/powerpoint/2010/main" val="5612209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Lumped Parameter Approach Assumptions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The application of circuit theory to analyze and design electrical circuits is simplified by the lumped parameter approach of circuit models.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following three basic </a:t>
            </a:r>
            <a:r>
              <a:rPr lang="en-US" sz="2000" i="1" u="sng" dirty="0">
                <a:solidFill>
                  <a:srgbClr val="FF0000"/>
                </a:solidFill>
              </a:rPr>
              <a:t>assumptions</a:t>
            </a:r>
            <a:r>
              <a:rPr lang="en-US" sz="2000" u="sng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are made so the physical electrical system can be analyzed by using circuit theory instead of electromagnetic field theory:</a:t>
            </a:r>
          </a:p>
          <a:p>
            <a:pPr marL="0" indent="0">
              <a:buNone/>
            </a:pP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Current flow in the circuit will result in </a:t>
            </a:r>
            <a:r>
              <a:rPr lang="en-US" sz="2000" u="sng" dirty="0"/>
              <a:t>zero electric charge variation</a:t>
            </a:r>
            <a:r>
              <a:rPr lang="en-US" sz="2000" dirty="0"/>
              <a:t> with respect to time at any given point in the circuit at all times </a:t>
            </a:r>
            <a:r>
              <a:rPr lang="en-US" sz="2000" dirty="0">
                <a:solidFill>
                  <a:srgbClr val="FF0000"/>
                </a:solidFill>
              </a:rPr>
              <a:t>(no electric charge leakages to the air)</a:t>
            </a:r>
            <a:r>
              <a:rPr lang="en-US" sz="2000" dirty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Current flow in the electrical circuit will produce </a:t>
            </a:r>
            <a:r>
              <a:rPr lang="en-US" sz="2000" u="sng" dirty="0"/>
              <a:t>zero variation in the magnetic flux</a:t>
            </a:r>
            <a:r>
              <a:rPr lang="en-US" sz="2000" dirty="0"/>
              <a:t> with respect to time in parts of the circuit. </a:t>
            </a:r>
            <a:r>
              <a:rPr lang="en-US" sz="2000" dirty="0">
                <a:solidFill>
                  <a:srgbClr val="FF0000"/>
                </a:solidFill>
              </a:rPr>
              <a:t>(no magnetic field leakages to the air)</a:t>
            </a:r>
            <a:r>
              <a:rPr lang="en-US" sz="2000" dirty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All electric signal frequencies that flow in the circuit are assumed to be much smaller than the electromagnetic wave frequencies </a:t>
            </a:r>
            <a:r>
              <a:rPr lang="en-US" sz="2000" dirty="0">
                <a:solidFill>
                  <a:srgbClr val="FF0000"/>
                </a:solidFill>
              </a:rPr>
              <a:t>(ideal component behavior at low frequency)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649170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Lumped Parameter Approach Assumptions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Steps of modeling electric systems from applying Maxwell equations to applying simple circuit theory techniques. </a:t>
            </a:r>
          </a:p>
        </p:txBody>
      </p:sp>
      <p:pic>
        <p:nvPicPr>
          <p:cNvPr id="5122" name="Picture 2" descr="Chap1SimpCircuitThe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3"/>
          <a:stretch>
            <a:fillRect/>
          </a:stretch>
        </p:blipFill>
        <p:spPr bwMode="auto">
          <a:xfrm>
            <a:off x="53451" y="2600325"/>
            <a:ext cx="8884696" cy="206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0236" y="5429195"/>
            <a:ext cx="5191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Approach to Simplified Circuit Theory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0133" y="2302933"/>
            <a:ext cx="8718014" cy="2533595"/>
          </a:xfrm>
          <a:prstGeom prst="roundRect">
            <a:avLst/>
          </a:prstGeom>
          <a:solidFill>
            <a:srgbClr val="FFFFFF">
              <a:alpha val="18000"/>
            </a:srgb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4CCB363-1C41-EFDE-3733-980E4EBFE03C}"/>
              </a:ext>
            </a:extLst>
          </p:cNvPr>
          <p:cNvSpPr/>
          <p:nvPr/>
        </p:nvSpPr>
        <p:spPr>
          <a:xfrm>
            <a:off x="6423949" y="3032567"/>
            <a:ext cx="474562" cy="1215342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1C787-9424-3470-1DB6-60732A4BD7F5}"/>
              </a:ext>
            </a:extLst>
          </p:cNvPr>
          <p:cNvSpPr txBox="1"/>
          <p:nvPr/>
        </p:nvSpPr>
        <p:spPr>
          <a:xfrm>
            <a:off x="6871504" y="3338897"/>
            <a:ext cx="151049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/>
              <a:t>Simpler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3789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01" y="-230833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</a:rPr>
              <a:t>Syllabus (Update)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F57A0-9B59-4B49-A78D-77C3D1F4BE0F}"/>
              </a:ext>
            </a:extLst>
          </p:cNvPr>
          <p:cNvSpPr/>
          <p:nvPr/>
        </p:nvSpPr>
        <p:spPr>
          <a:xfrm>
            <a:off x="2871317" y="598150"/>
            <a:ext cx="2971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Basis for Final Grade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341F56-1134-34B2-4C98-F7DAF798C05E}"/>
              </a:ext>
            </a:extLst>
          </p:cNvPr>
          <p:cNvSpPr txBox="1"/>
          <p:nvPr/>
        </p:nvSpPr>
        <p:spPr>
          <a:xfrm>
            <a:off x="93170" y="6429971"/>
            <a:ext cx="815033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 dirty="0"/>
              <a:t>There will be six Teaching Assistances (TA’s) assigned to the three EEL 3004 Sections.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7898BE-C0FF-3234-35D7-D5A4657735D0}"/>
              </a:ext>
            </a:extLst>
          </p:cNvPr>
          <p:cNvSpPr txBox="1"/>
          <p:nvPr/>
        </p:nvSpPr>
        <p:spPr>
          <a:xfrm>
            <a:off x="-1044758" y="1175247"/>
            <a:ext cx="9625232" cy="36202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3716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US" sz="1800" b="1" dirty="0"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Quiz: </a:t>
            </a:r>
            <a:r>
              <a:rPr lang="en-US" sz="2000" dirty="0">
                <a:latin typeface="Cambria Math" panose="02040503050406030204" pitchFamily="18" charset="0"/>
                <a:cs typeface="Times New Roman" panose="02020603050405020304" pitchFamily="18" charset="0"/>
              </a:rPr>
              <a:t>Quizzes will be conducted almost weakly in the last 10-15 minutes of        the class. A missing a quiz will receive a zero!</a:t>
            </a:r>
          </a:p>
          <a:p>
            <a:pPr marL="1371600" algn="just">
              <a:lnSpc>
                <a:spcPct val="115000"/>
              </a:lnSpc>
              <a:tabLst>
                <a:tab pos="342900" algn="l"/>
              </a:tabLst>
            </a:pPr>
            <a:endParaRPr lang="en-US" sz="2000" b="1" dirty="0">
              <a:effectLst/>
              <a:latin typeface="Cambria Math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algn="just">
              <a:lnSpc>
                <a:spcPct val="115000"/>
              </a:lnSpc>
              <a:tabLst>
                <a:tab pos="342900" algn="l"/>
              </a:tabLst>
            </a:pPr>
            <a:r>
              <a:rPr lang="en-US" sz="2000" b="1" dirty="0"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Tests: </a:t>
            </a:r>
            <a:r>
              <a:rPr lang="en-US" sz="2000" b="1" dirty="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In-person tests worth </a:t>
            </a:r>
            <a:r>
              <a:rPr lang="en-US" sz="2000" dirty="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0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each will be conducted in person.</a:t>
            </a:r>
            <a:endParaRPr lang="en-US" sz="1400" dirty="0">
              <a:effectLst/>
              <a:latin typeface="Courier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algn="just">
              <a:lnSpc>
                <a:spcPct val="115000"/>
              </a:lnSpc>
              <a:tabLst>
                <a:tab pos="342900" algn="l"/>
              </a:tabLst>
            </a:pPr>
            <a:endParaRPr lang="en-US" sz="2000" b="1" dirty="0">
              <a:effectLst/>
              <a:latin typeface="Cambria Math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algn="just">
              <a:lnSpc>
                <a:spcPct val="115000"/>
              </a:lnSpc>
              <a:tabLst>
                <a:tab pos="342900" algn="l"/>
              </a:tabLst>
            </a:pPr>
            <a:r>
              <a:rPr lang="en-US" sz="2000" b="1" dirty="0"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Exam: </a:t>
            </a:r>
            <a:r>
              <a:rPr lang="en-US" sz="20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in-person final exam is comprehensive and weights </a:t>
            </a:r>
            <a:r>
              <a:rPr lang="en-US" sz="2000" dirty="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0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en-US" sz="1400" dirty="0">
              <a:effectLst/>
              <a:latin typeface="Courier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algn="just">
              <a:lnSpc>
                <a:spcPct val="115000"/>
              </a:lnSpc>
              <a:tabLst>
                <a:tab pos="342900" algn="l"/>
              </a:tabLst>
            </a:pPr>
            <a:endParaRPr lang="en-US" sz="2000" b="1" dirty="0">
              <a:effectLst/>
              <a:latin typeface="Cambria Math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algn="just">
              <a:lnSpc>
                <a:spcPct val="115000"/>
              </a:lnSpc>
              <a:tabLst>
                <a:tab pos="342900" algn="l"/>
              </a:tabLst>
            </a:pPr>
            <a:r>
              <a:rPr lang="en-US" sz="2000" b="1" dirty="0"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Discussion:</a:t>
            </a:r>
            <a:r>
              <a:rPr lang="en-US" sz="20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Students are expected to attend the discussion and based on the level of their participation a 0-5% weight will be assigned. More will be provided by your discussion instructor.</a:t>
            </a:r>
            <a:endParaRPr lang="en-US" sz="1400" dirty="0">
              <a:effectLst/>
              <a:latin typeface="Courier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24C891-6A19-5BFC-E4ED-F02D46FAAE32}"/>
              </a:ext>
            </a:extLst>
          </p:cNvPr>
          <p:cNvGraphicFramePr>
            <a:graphicFrameLocks noGrp="1"/>
          </p:cNvGraphicFramePr>
          <p:nvPr/>
        </p:nvGraphicFramePr>
        <p:xfrm>
          <a:off x="1984826" y="4736678"/>
          <a:ext cx="6053387" cy="16932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18411">
                  <a:extLst>
                    <a:ext uri="{9D8B030D-6E8A-4147-A177-3AD203B41FA5}">
                      <a16:colId xmlns:a16="http://schemas.microsoft.com/office/drawing/2014/main" val="3648989954"/>
                    </a:ext>
                  </a:extLst>
                </a:gridCol>
                <a:gridCol w="2934976">
                  <a:extLst>
                    <a:ext uri="{9D8B030D-6E8A-4147-A177-3AD203B41FA5}">
                      <a16:colId xmlns:a16="http://schemas.microsoft.com/office/drawing/2014/main" val="4217821121"/>
                    </a:ext>
                  </a:extLst>
                </a:gridCol>
              </a:tblGrid>
              <a:tr h="2763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>
                          <a:effectLst/>
                        </a:rPr>
                        <a:t>Assignments</a:t>
                      </a:r>
                      <a:endParaRPr lang="en-US" sz="120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>
                          <a:effectLst/>
                        </a:rPr>
                        <a:t>Total Percentages</a:t>
                      </a:r>
                      <a:endParaRPr lang="en-US" sz="120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0823101"/>
                  </a:ext>
                </a:extLst>
              </a:tr>
              <a:tr h="2763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>
                          <a:effectLst/>
                        </a:rPr>
                        <a:t>Discussion Session</a:t>
                      </a:r>
                      <a:endParaRPr lang="en-US" sz="120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>
                          <a:effectLst/>
                        </a:rPr>
                        <a:t>5%</a:t>
                      </a:r>
                      <a:endParaRPr lang="en-US" sz="120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4339621"/>
                  </a:ext>
                </a:extLst>
              </a:tr>
              <a:tr h="2763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 dirty="0">
                          <a:effectLst/>
                        </a:rPr>
                        <a:t>Quizzes </a:t>
                      </a:r>
                      <a:endParaRPr lang="en-US" sz="1200" dirty="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>
                          <a:effectLst/>
                        </a:rPr>
                        <a:t>25%</a:t>
                      </a:r>
                      <a:endParaRPr lang="en-US" sz="120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4016119"/>
                  </a:ext>
                </a:extLst>
              </a:tr>
              <a:tr h="31147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 dirty="0">
                          <a:effectLst/>
                        </a:rPr>
                        <a:t>3 Midterm Exams (3x15%)</a:t>
                      </a:r>
                      <a:endParaRPr lang="en-US" sz="1200" dirty="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 dirty="0">
                          <a:effectLst/>
                        </a:rPr>
                        <a:t>45%</a:t>
                      </a:r>
                      <a:endParaRPr lang="en-US" sz="1200" dirty="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3431802"/>
                  </a:ext>
                </a:extLst>
              </a:tr>
              <a:tr h="2763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 dirty="0">
                          <a:effectLst/>
                        </a:rPr>
                        <a:t>Final Exam </a:t>
                      </a:r>
                      <a:endParaRPr lang="en-US" sz="1200" dirty="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 dirty="0">
                          <a:effectLst/>
                        </a:rPr>
                        <a:t>25%</a:t>
                      </a:r>
                      <a:endParaRPr lang="en-US" sz="1200" dirty="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4070305"/>
                  </a:ext>
                </a:extLst>
              </a:tr>
              <a:tr h="27636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 dirty="0">
                          <a:effectLst/>
                        </a:rPr>
                        <a:t>Total</a:t>
                      </a:r>
                      <a:endParaRPr lang="en-US" sz="1200" dirty="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800" spc="-15" dirty="0">
                          <a:effectLst/>
                        </a:rPr>
                        <a:t>100%</a:t>
                      </a:r>
                      <a:endParaRPr lang="en-US" sz="1200" dirty="0">
                        <a:effectLst/>
                        <a:latin typeface="Courier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2969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7721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009" y="93518"/>
            <a:ext cx="7640782" cy="1143000"/>
          </a:xfrm>
        </p:spPr>
        <p:txBody>
          <a:bodyPr/>
          <a:lstStyle/>
          <a:p>
            <a:r>
              <a:rPr lang="en-US" b="1" dirty="0"/>
              <a:t>Lumped Parameter Approach: </a:t>
            </a:r>
            <a:r>
              <a:rPr lang="en-US" dirty="0"/>
              <a:t>Simplify Circuit Theory 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E78C8-D042-1A4B-8EF4-071B5D2518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1" y="1444336"/>
            <a:ext cx="8219209" cy="52266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3C73FA-72B3-5ED4-2378-67BB2F09E296}"/>
              </a:ext>
            </a:extLst>
          </p:cNvPr>
          <p:cNvSpPr/>
          <p:nvPr/>
        </p:nvSpPr>
        <p:spPr>
          <a:xfrm>
            <a:off x="901148" y="1603513"/>
            <a:ext cx="2504661" cy="450574"/>
          </a:xfrm>
          <a:prstGeom prst="rect">
            <a:avLst/>
          </a:prstGeom>
          <a:solidFill>
            <a:schemeClr val="accent5">
              <a:lumMod val="60000"/>
              <a:lumOff val="40000"/>
              <a:alpha val="31538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745EDD-C7D9-24DB-DF69-32CBD54733A1}"/>
              </a:ext>
            </a:extLst>
          </p:cNvPr>
          <p:cNvSpPr/>
          <p:nvPr/>
        </p:nvSpPr>
        <p:spPr>
          <a:xfrm>
            <a:off x="5932758" y="1603513"/>
            <a:ext cx="2504661" cy="450574"/>
          </a:xfrm>
          <a:prstGeom prst="rect">
            <a:avLst/>
          </a:prstGeom>
          <a:solidFill>
            <a:schemeClr val="accent5">
              <a:lumMod val="60000"/>
              <a:lumOff val="40000"/>
              <a:alpha val="31538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99DD46-BB77-70DF-50A3-0032724819BE}"/>
              </a:ext>
            </a:extLst>
          </p:cNvPr>
          <p:cNvSpPr txBox="1"/>
          <p:nvPr/>
        </p:nvSpPr>
        <p:spPr>
          <a:xfrm>
            <a:off x="1533245" y="6332409"/>
            <a:ext cx="124046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Physics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7E0A4-537F-E988-6B50-AC06D6A2591B}"/>
              </a:ext>
            </a:extLst>
          </p:cNvPr>
          <p:cNvSpPr txBox="1"/>
          <p:nvPr/>
        </p:nvSpPr>
        <p:spPr>
          <a:xfrm>
            <a:off x="6564855" y="6332409"/>
            <a:ext cx="159848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Engineering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2454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Lumped Parameter Approach Assumptions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 list of physical electrical components, devices, circuits, and systems, and their corresponding idealized lumped element abstraction.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5723" y="6267139"/>
            <a:ext cx="5443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 of physical quantities with their equivalent lumped representation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10CD792-C38C-4A7E-D7CC-057DA2A34EC2}"/>
                  </a:ext>
                </a:extLst>
              </p14:cNvPr>
              <p14:cNvContentPartPr/>
              <p14:nvPr/>
            </p14:nvContentPartPr>
            <p14:xfrm>
              <a:off x="1003923" y="2925779"/>
              <a:ext cx="451800" cy="837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10CD792-C38C-4A7E-D7CC-057DA2A34EC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1283" y="2862779"/>
                <a:ext cx="577440" cy="96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7155BF8C-1225-9A86-7ED3-815D9149D4F6}"/>
              </a:ext>
            </a:extLst>
          </p:cNvPr>
          <p:cNvGrpSpPr/>
          <p:nvPr/>
        </p:nvGrpSpPr>
        <p:grpSpPr>
          <a:xfrm>
            <a:off x="6592563" y="3138899"/>
            <a:ext cx="538200" cy="473400"/>
            <a:chOff x="6592563" y="3138899"/>
            <a:chExt cx="538200" cy="47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72B62BE-BAA7-76EB-E559-DCB7006F8497}"/>
                    </a:ext>
                  </a:extLst>
                </p14:cNvPr>
                <p14:cNvContentPartPr/>
                <p14:nvPr/>
              </p14:nvContentPartPr>
              <p14:xfrm>
                <a:off x="6592563" y="3138899"/>
                <a:ext cx="538200" cy="473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72B62BE-BAA7-76EB-E559-DCB7006F849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29563" y="3076259"/>
                  <a:ext cx="663840" cy="59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D85EF9-E7F7-F5F8-9C22-244DAD8E74E5}"/>
                    </a:ext>
                  </a:extLst>
                </p14:cNvPr>
                <p14:cNvContentPartPr/>
                <p14:nvPr/>
              </p14:nvContentPartPr>
              <p14:xfrm>
                <a:off x="6652683" y="3416819"/>
                <a:ext cx="16884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D85EF9-E7F7-F5F8-9C22-244DAD8E74E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90043" y="3353819"/>
                  <a:ext cx="294480" cy="12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" name="Picture 13" descr="A battery with a battery in the middle&#10;&#10;Description automatically generated with medium confidence">
            <a:extLst>
              <a:ext uri="{FF2B5EF4-FFF2-40B4-BE49-F238E27FC236}">
                <a16:creationId xmlns:a16="http://schemas.microsoft.com/office/drawing/2014/main" id="{4B5676FD-C9C7-9974-5F10-5C2CF5113E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99431"/>
            <a:ext cx="3666129" cy="10654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D0CA70-EBD3-052B-050D-6DA4A70733D7}"/>
                  </a:ext>
                </a:extLst>
              </p14:cNvPr>
              <p14:cNvContentPartPr/>
              <p14:nvPr/>
            </p14:nvContentPartPr>
            <p14:xfrm>
              <a:off x="6398523" y="4204139"/>
              <a:ext cx="279720" cy="306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D0CA70-EBD3-052B-050D-6DA4A70733D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35523" y="4141139"/>
                <a:ext cx="4053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D505015-F49D-3DE3-FB74-A2E6B41797CE}"/>
                  </a:ext>
                </a:extLst>
              </p14:cNvPr>
              <p14:cNvContentPartPr/>
              <p14:nvPr/>
            </p14:nvContentPartPr>
            <p14:xfrm>
              <a:off x="1699803" y="4195859"/>
              <a:ext cx="258840" cy="361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D505015-F49D-3DE3-FB74-A2E6B41797C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36803" y="4132859"/>
                <a:ext cx="384480" cy="48708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 descr="A diagram of a light bulb&#10;&#10;Description automatically generated">
            <a:extLst>
              <a:ext uri="{FF2B5EF4-FFF2-40B4-BE49-F238E27FC236}">
                <a16:creationId xmlns:a16="http://schemas.microsoft.com/office/drawing/2014/main" id="{1E4290BE-E717-97BB-212E-C0F8F33820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56" y="2341925"/>
            <a:ext cx="3221566" cy="10206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FD0CC6E-1E3F-DB05-C4AB-D2DE2036F6F2}"/>
                  </a:ext>
                </a:extLst>
              </p14:cNvPr>
              <p14:cNvContentPartPr/>
              <p14:nvPr/>
            </p14:nvContentPartPr>
            <p14:xfrm>
              <a:off x="1554723" y="3799139"/>
              <a:ext cx="422280" cy="388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FD0CC6E-1E3F-DB05-C4AB-D2DE2036F6F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92083" y="3736139"/>
                <a:ext cx="54792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DD52933-BAB9-0059-A6AB-FE813C64B4D7}"/>
                  </a:ext>
                </a:extLst>
              </p14:cNvPr>
              <p14:cNvContentPartPr/>
              <p14:nvPr/>
            </p14:nvContentPartPr>
            <p14:xfrm>
              <a:off x="6394203" y="3778259"/>
              <a:ext cx="322560" cy="360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DD52933-BAB9-0059-A6AB-FE813C64B4D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31563" y="3715259"/>
                <a:ext cx="448200" cy="486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 descr="A black and white image of a speaker&#10;&#10;Description automatically generated">
            <a:extLst>
              <a:ext uri="{FF2B5EF4-FFF2-40B4-BE49-F238E27FC236}">
                <a16:creationId xmlns:a16="http://schemas.microsoft.com/office/drawing/2014/main" id="{8D357C39-C62B-5966-CA18-6D1F7E9119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6" y="4206305"/>
            <a:ext cx="3947324" cy="1239865"/>
          </a:xfrm>
          <a:prstGeom prst="rect">
            <a:avLst/>
          </a:prstGeom>
        </p:spPr>
      </p:pic>
      <p:pic>
        <p:nvPicPr>
          <p:cNvPr id="28" name="Picture 27" descr="Diagram of a diagram of a light source&#10;&#10;Description automatically generated">
            <a:extLst>
              <a:ext uri="{FF2B5EF4-FFF2-40B4-BE49-F238E27FC236}">
                <a16:creationId xmlns:a16="http://schemas.microsoft.com/office/drawing/2014/main" id="{479E9517-D91F-13B0-AC32-3ED3DD743E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92" y="4242651"/>
            <a:ext cx="2426022" cy="14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4802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Lumped Parameter Approach Assumptions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0065" y="6156203"/>
            <a:ext cx="5086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 of the most-commonly used lumped representation in circuits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capacitor&#10;&#10;Description automatically generated">
            <a:extLst>
              <a:ext uri="{FF2B5EF4-FFF2-40B4-BE49-F238E27FC236}">
                <a16:creationId xmlns:a16="http://schemas.microsoft.com/office/drawing/2014/main" id="{6939DA77-DF7A-3BD9-F96F-E9B6DF66F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47" y="1219315"/>
            <a:ext cx="2413000" cy="142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3D5214A-E7AE-8B5E-F965-2ACD7F931C95}"/>
                  </a:ext>
                </a:extLst>
              </p14:cNvPr>
              <p14:cNvContentPartPr/>
              <p14:nvPr/>
            </p14:nvContentPartPr>
            <p14:xfrm>
              <a:off x="7604523" y="2883659"/>
              <a:ext cx="546840" cy="286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3D5214A-E7AE-8B5E-F965-2ACD7F931C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1523" y="2821019"/>
                <a:ext cx="672480" cy="41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1F186DC-86FA-BEA2-2650-3AA08B20CB8D}"/>
                  </a:ext>
                </a:extLst>
              </p14:cNvPr>
              <p14:cNvContentPartPr/>
              <p14:nvPr/>
            </p14:nvContentPartPr>
            <p14:xfrm>
              <a:off x="7698123" y="3056819"/>
              <a:ext cx="562320" cy="187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1F186DC-86FA-BEA2-2650-3AA08B20CB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35123" y="2993819"/>
                <a:ext cx="687960" cy="3135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A close up of a resistor&#10;&#10;Description automatically generated">
            <a:extLst>
              <a:ext uri="{FF2B5EF4-FFF2-40B4-BE49-F238E27FC236}">
                <a16:creationId xmlns:a16="http://schemas.microsoft.com/office/drawing/2014/main" id="{7003A6BE-14A7-95C8-A992-F166E8B8B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397379"/>
            <a:ext cx="2489200" cy="1231900"/>
          </a:xfrm>
          <a:prstGeom prst="rect">
            <a:avLst/>
          </a:prstGeom>
        </p:spPr>
      </p:pic>
      <p:pic>
        <p:nvPicPr>
          <p:cNvPr id="13" name="Picture 12" descr="A close-up of a sign&#10;&#10;Description automatically generated">
            <a:extLst>
              <a:ext uri="{FF2B5EF4-FFF2-40B4-BE49-F238E27FC236}">
                <a16:creationId xmlns:a16="http://schemas.microsoft.com/office/drawing/2014/main" id="{2081B359-C4B4-96E8-3F41-3EABDB0D1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97" y="4049593"/>
            <a:ext cx="2463800" cy="1308100"/>
          </a:xfrm>
          <a:prstGeom prst="rect">
            <a:avLst/>
          </a:prstGeom>
        </p:spPr>
      </p:pic>
      <p:pic>
        <p:nvPicPr>
          <p:cNvPr id="15" name="Picture 14" descr="A close up of a transistor&#10;&#10;Description automatically generated">
            <a:extLst>
              <a:ext uri="{FF2B5EF4-FFF2-40B4-BE49-F238E27FC236}">
                <a16:creationId xmlns:a16="http://schemas.microsoft.com/office/drawing/2014/main" id="{D8207F26-B805-725B-C77C-9A58AD497B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8" y="3859084"/>
            <a:ext cx="2096472" cy="1231261"/>
          </a:xfrm>
          <a:prstGeom prst="rect">
            <a:avLst/>
          </a:prstGeom>
        </p:spPr>
      </p:pic>
      <p:pic>
        <p:nvPicPr>
          <p:cNvPr id="16" name="Picture 15" descr="A close up of a resistor&#10;&#10;Description automatically generated">
            <a:extLst>
              <a:ext uri="{FF2B5EF4-FFF2-40B4-BE49-F238E27FC236}">
                <a16:creationId xmlns:a16="http://schemas.microsoft.com/office/drawing/2014/main" id="{64E08CFC-045A-E244-01DC-C200A0CD59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65365"/>
            <a:ext cx="1562100" cy="1130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4452C4-773E-CB41-4B6B-BA0C7CAFA8C2}"/>
              </a:ext>
            </a:extLst>
          </p:cNvPr>
          <p:cNvSpPr txBox="1"/>
          <p:nvPr/>
        </p:nvSpPr>
        <p:spPr>
          <a:xfrm>
            <a:off x="609600" y="2688301"/>
            <a:ext cx="124046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Resistor</a:t>
            </a:r>
            <a:endParaRPr lang="en-US" sz="160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23E29E-1CAB-E194-CE7A-389EE1428411}"/>
              </a:ext>
            </a:extLst>
          </p:cNvPr>
          <p:cNvSpPr txBox="1"/>
          <p:nvPr/>
        </p:nvSpPr>
        <p:spPr>
          <a:xfrm>
            <a:off x="3255334" y="2746625"/>
            <a:ext cx="124046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Capacitor</a:t>
            </a:r>
            <a:endParaRPr lang="en-US" sz="1600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C7D837-74ED-0C78-02E6-543F959DB82D}"/>
              </a:ext>
            </a:extLst>
          </p:cNvPr>
          <p:cNvSpPr txBox="1"/>
          <p:nvPr/>
        </p:nvSpPr>
        <p:spPr>
          <a:xfrm>
            <a:off x="6254978" y="2741350"/>
            <a:ext cx="124046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Diode</a:t>
            </a:r>
            <a:endParaRPr lang="en-US" sz="16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1FFC52-7D65-FB1A-7F52-51D3C478F10D}"/>
              </a:ext>
            </a:extLst>
          </p:cNvPr>
          <p:cNvSpPr txBox="1"/>
          <p:nvPr/>
        </p:nvSpPr>
        <p:spPr>
          <a:xfrm>
            <a:off x="227006" y="5232258"/>
            <a:ext cx="2005652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Variable Resistor</a:t>
            </a:r>
            <a:endParaRPr lang="en-US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8A6494-5DFA-F0CA-5DB8-4C5703D2D340}"/>
              </a:ext>
            </a:extLst>
          </p:cNvPr>
          <p:cNvSpPr txBox="1"/>
          <p:nvPr/>
        </p:nvSpPr>
        <p:spPr>
          <a:xfrm>
            <a:off x="3255333" y="5418394"/>
            <a:ext cx="124046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LED</a:t>
            </a:r>
            <a:endParaRPr lang="en-US" sz="1600" i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CE79811-A3E6-1F58-AE95-16C18DA066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43" y="4168274"/>
            <a:ext cx="1917700" cy="10033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1C8BD0-59E8-D2FB-4A7E-9F51C8823C80}"/>
              </a:ext>
            </a:extLst>
          </p:cNvPr>
          <p:cNvSpPr txBox="1"/>
          <p:nvPr/>
        </p:nvSpPr>
        <p:spPr>
          <a:xfrm>
            <a:off x="5789426" y="5358013"/>
            <a:ext cx="124046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Transistor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7733615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of the Lumped Element Method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 simple physical electrical network can be used to illustrate the usefulness of applying the above three assumptions.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F19664-9C74-6140-BEF0-1A8BC32BC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4" y="1990356"/>
            <a:ext cx="8204200" cy="3479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3891F2-09E2-4F4A-8AE3-2B2B348DD5AD}"/>
              </a:ext>
            </a:extLst>
          </p:cNvPr>
          <p:cNvSpPr/>
          <p:nvPr/>
        </p:nvSpPr>
        <p:spPr>
          <a:xfrm>
            <a:off x="127316" y="521367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Three Batteries</a:t>
            </a:r>
            <a:r>
              <a:rPr lang="en-US" sz="2000" dirty="0"/>
              <a:t> – </a:t>
            </a:r>
            <a:r>
              <a:rPr lang="en-US" sz="2000" dirty="0" err="1"/>
              <a:t>V</a:t>
            </a:r>
            <a:r>
              <a:rPr lang="en-US" sz="2000" baseline="-25000" dirty="0" err="1"/>
              <a:t>battey</a:t>
            </a:r>
            <a:r>
              <a:rPr lang="en-US" sz="2000" baseline="-25000" dirty="0"/>
              <a:t> </a:t>
            </a:r>
            <a:r>
              <a:rPr lang="en-US" sz="2000" dirty="0"/>
              <a:t>Source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Light bulb #1 </a:t>
            </a:r>
            <a:r>
              <a:rPr lang="en-US" sz="2000" dirty="0"/>
              <a:t>– resistor LB1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Light bulb #2 </a:t>
            </a:r>
            <a:r>
              <a:rPr lang="en-US" sz="2000" dirty="0"/>
              <a:t>– resistor LB2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Switch </a:t>
            </a:r>
            <a:r>
              <a:rPr lang="en-US" sz="2000" dirty="0">
                <a:solidFill>
                  <a:schemeClr val="tx1"/>
                </a:solidFill>
              </a:rPr>
              <a:t>–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Symbol S shown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A7C6E-E9D9-3F4D-B6B5-D7F64B712BDC}"/>
              </a:ext>
            </a:extLst>
          </p:cNvPr>
          <p:cNvSpPr txBox="1"/>
          <p:nvPr/>
        </p:nvSpPr>
        <p:spPr>
          <a:xfrm>
            <a:off x="4572001" y="5320834"/>
            <a:ext cx="4455042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0000"/>
                </a:solidFill>
              </a:rPr>
              <a:t>Analysis: </a:t>
            </a:r>
            <a:r>
              <a:rPr lang="en-US" sz="2000" dirty="0">
                <a:solidFill>
                  <a:srgbClr val="000000"/>
                </a:solidFill>
              </a:rPr>
              <a:t>How much current, voltage and power in each element?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0000"/>
                </a:solidFill>
              </a:rPr>
              <a:t>Design: </a:t>
            </a:r>
            <a:r>
              <a:rPr lang="en-US" sz="2000" dirty="0">
                <a:solidFill>
                  <a:srgbClr val="000000"/>
                </a:solidFill>
              </a:rPr>
              <a:t>Make another circuit with three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</a:rPr>
              <a:t>bulbs circuit.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847566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0DF97-3174-2C4D-B851-39616C60A8FA}"/>
              </a:ext>
            </a:extLst>
          </p:cNvPr>
          <p:cNvSpPr/>
          <p:nvPr/>
        </p:nvSpPr>
        <p:spPr>
          <a:xfrm>
            <a:off x="398721" y="5145537"/>
            <a:ext cx="8218968" cy="83099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Having verified that the </a:t>
            </a:r>
            <a:r>
              <a:rPr lang="en-US" u="sng" dirty="0"/>
              <a:t>three assumptions </a:t>
            </a:r>
            <a:r>
              <a:rPr lang="en-US" dirty="0"/>
              <a:t>hold, the circuit can be redrawn as a connection with three lumped parameters: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033C9-9CDE-FF4B-B79B-10551FAFB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795" y="1139174"/>
            <a:ext cx="9144000" cy="34428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B281DDE-2AFB-CB41-A682-BC5614C4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149"/>
            <a:ext cx="7772400" cy="1143000"/>
          </a:xfrm>
        </p:spPr>
        <p:txBody>
          <a:bodyPr/>
          <a:lstStyle/>
          <a:p>
            <a:r>
              <a:rPr lang="en-US" b="1" dirty="0"/>
              <a:t>Physical Elements become a </a:t>
            </a:r>
            <a:r>
              <a:rPr lang="en-US" b="1" i="1" dirty="0">
                <a:solidFill>
                  <a:srgbClr val="FF0000"/>
                </a:solidFill>
              </a:rPr>
              <a:t>Lumped Circuit Element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01FE27-9CA3-9546-8E45-B219A5A83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086" y="1286540"/>
            <a:ext cx="5229296" cy="30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0784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0DF97-3174-2C4D-B851-39616C60A8FA}"/>
              </a:ext>
            </a:extLst>
          </p:cNvPr>
          <p:cNvSpPr/>
          <p:nvPr/>
        </p:nvSpPr>
        <p:spPr>
          <a:xfrm>
            <a:off x="252522" y="1147149"/>
            <a:ext cx="8218968" cy="83099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Next we carry t he circuit analysis on the simplified equivalent </a:t>
            </a:r>
            <a:r>
              <a:rPr lang="en-US" b="1" i="1" dirty="0">
                <a:solidFill>
                  <a:srgbClr val="FF0000"/>
                </a:solidFill>
              </a:rPr>
              <a:t>Lumped Circuit: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AC0C9-220A-9D49-90AD-FEB89F7E2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02" y="1877372"/>
            <a:ext cx="6711803" cy="2991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56AD10-D5DD-5845-9D6F-CCF712AF8061}"/>
              </a:ext>
            </a:extLst>
          </p:cNvPr>
          <p:cNvSpPr txBox="1"/>
          <p:nvPr/>
        </p:nvSpPr>
        <p:spPr>
          <a:xfrm>
            <a:off x="744278" y="5403638"/>
            <a:ext cx="580006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*  Circuit C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urrents and Voltages: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0" lang="en-US" sz="2400" b="0" i="1" u="none" strike="noStrike" cap="none" spc="0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v</a:t>
            </a:r>
            <a:r>
              <a:rPr kumimoji="0" lang="en-US" sz="2400" b="0" i="1" u="none" strike="noStrike" cap="none" spc="0" normalizeH="0" baseline="-2500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and v</a:t>
            </a:r>
            <a:r>
              <a:rPr kumimoji="0" lang="en-US" sz="2400" b="0" i="1" u="none" strike="noStrike" cap="none" spc="0" normalizeH="0" baseline="-2500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* Calculate Power in each component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18528C-114F-684E-9EE7-237C6533F558}"/>
              </a:ext>
            </a:extLst>
          </p:cNvPr>
          <p:cNvSpPr/>
          <p:nvPr/>
        </p:nvSpPr>
        <p:spPr>
          <a:xfrm>
            <a:off x="396468" y="4809881"/>
            <a:ext cx="4172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Circuit Analysis means to</a:t>
            </a:r>
            <a:r>
              <a:rPr lang="en-US" dirty="0">
                <a:solidFill>
                  <a:srgbClr val="FF0000"/>
                </a:solidFill>
              </a:rPr>
              <a:t> Find</a:t>
            </a:r>
            <a:r>
              <a:rPr lang="en-US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FF29F7-CB08-A34C-87DF-40A04A1E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149"/>
            <a:ext cx="7772400" cy="114300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Circuit Analysis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052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of the Lumped Element Method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Assumption 1: </a:t>
            </a:r>
            <a:r>
              <a:rPr lang="en-US" sz="2000" dirty="0"/>
              <a:t>No charge is depleted or accumulated while the current is traveling from the batteries through the lights, the electric switch and back to the batteries.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Assumption 2: </a:t>
            </a:r>
            <a:r>
              <a:rPr lang="en-US" sz="2000" dirty="0"/>
              <a:t>the rate change of magnetic fluxes caused by the flow of all currents shown in (a) will be zero.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Assumption 3: </a:t>
            </a:r>
            <a:r>
              <a:rPr lang="en-US" sz="2000" dirty="0"/>
              <a:t>The implication of the third assumption is not straightforward because the battery voltage represents a fixed voltage with </a:t>
            </a:r>
            <a:r>
              <a:rPr lang="en-US" sz="2000" b="1" dirty="0"/>
              <a:t>zero signal frequency (dc)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97644" y="2259970"/>
            <a:ext cx="4572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marR="0">
              <a:spcBef>
                <a:spcPts val="0"/>
              </a:spcBef>
              <a:spcAft>
                <a:spcPts val="900"/>
              </a:spcAft>
            </a:pP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 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out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900"/>
              </a:spcAft>
            </a:pP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i,L1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o,L1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900"/>
              </a:spcAft>
            </a:pP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i,L2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3356" y="4731901"/>
            <a:ext cx="5819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>
              <a:spcBef>
                <a:spcPts val="0"/>
              </a:spcBef>
              <a:spcAft>
                <a:spcPts val="900"/>
              </a:spcAft>
            </a:pP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i,L1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o,L1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i,L2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35B9D0-2FCF-434E-82CC-0B61FD836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016" y="2002536"/>
            <a:ext cx="3536190" cy="20491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5D24152-5741-7D4A-AE36-A327B0E4EC5B}"/>
              </a:ext>
            </a:extLst>
          </p:cNvPr>
          <p:cNvGrpSpPr/>
          <p:nvPr/>
        </p:nvGrpSpPr>
        <p:grpSpPr>
          <a:xfrm>
            <a:off x="6914808" y="3089880"/>
            <a:ext cx="276120" cy="123480"/>
            <a:chOff x="6914808" y="3089880"/>
            <a:chExt cx="276120" cy="12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691BD40-541A-6C4F-AB1F-3EEC1020E18D}"/>
                    </a:ext>
                  </a:extLst>
                </p14:cNvPr>
                <p14:cNvContentPartPr/>
                <p14:nvPr/>
              </p14:nvContentPartPr>
              <p14:xfrm>
                <a:off x="6914808" y="3146040"/>
                <a:ext cx="92880" cy="44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691BD40-541A-6C4F-AB1F-3EEC1020E18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06168" y="3137040"/>
                  <a:ext cx="1105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DD9B622-A6F3-5D45-B7E8-32CCA07E6F3C}"/>
                    </a:ext>
                  </a:extLst>
                </p14:cNvPr>
                <p14:cNvContentPartPr/>
                <p14:nvPr/>
              </p14:nvContentPartPr>
              <p14:xfrm>
                <a:off x="7130088" y="3089880"/>
                <a:ext cx="60840" cy="123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DD9B622-A6F3-5D45-B7E8-32CCA07E6F3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21088" y="3081240"/>
                  <a:ext cx="78480" cy="14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BED5333-88CC-6B41-B935-52B9B90C1FBC}"/>
                  </a:ext>
                </a:extLst>
              </p14:cNvPr>
              <p14:cNvContentPartPr/>
              <p14:nvPr/>
            </p14:nvContentPartPr>
            <p14:xfrm>
              <a:off x="7126488" y="3026160"/>
              <a:ext cx="11520" cy="2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BED5333-88CC-6B41-B935-52B9B90C1F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17848" y="3017520"/>
                <a:ext cx="29160" cy="2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73160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General Electrical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 given system has a built-in process or intelligence that takes in inputs, process the inputs, and produces desired outputs.</a:t>
            </a:r>
          </a:p>
          <a:p>
            <a:pPr lvl="1"/>
            <a:r>
              <a:rPr lang="en-US" sz="2000" i="1" dirty="0"/>
              <a:t>n</a:t>
            </a:r>
            <a:r>
              <a:rPr lang="en-US" sz="2000" dirty="0"/>
              <a:t> inputs 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</a:t>
            </a:r>
            <a:r>
              <a:rPr lang="en-US" sz="2000" i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, </a:t>
            </a:r>
            <a:r>
              <a:rPr lang="en-US" sz="2000" i="1" dirty="0"/>
              <a:t>x</a:t>
            </a:r>
            <a:r>
              <a:rPr lang="en-US" sz="2000" baseline="-25000" dirty="0"/>
              <a:t>3</a:t>
            </a:r>
            <a:r>
              <a:rPr lang="en-US" sz="2000" dirty="0"/>
              <a:t>,…… </a:t>
            </a:r>
            <a:r>
              <a:rPr lang="en-US" sz="2000" i="1" dirty="0" err="1"/>
              <a:t>x</a:t>
            </a:r>
            <a:r>
              <a:rPr lang="en-US" sz="2000" baseline="-25000" dirty="0" err="1"/>
              <a:t>n</a:t>
            </a:r>
            <a:r>
              <a:rPr lang="en-US" sz="2000" dirty="0"/>
              <a:t> </a:t>
            </a:r>
          </a:p>
          <a:p>
            <a:pPr lvl="1"/>
            <a:r>
              <a:rPr lang="en-US" sz="2000" i="1" dirty="0"/>
              <a:t>m</a:t>
            </a:r>
            <a:r>
              <a:rPr lang="en-US" sz="2000" dirty="0"/>
              <a:t> output signals </a:t>
            </a:r>
            <a:r>
              <a:rPr lang="en-US" sz="2000" i="1" dirty="0"/>
              <a:t>y</a:t>
            </a:r>
            <a:r>
              <a:rPr lang="en-US" sz="2000" baseline="-25000" dirty="0"/>
              <a:t>1,</a:t>
            </a:r>
            <a:r>
              <a:rPr lang="en-US" sz="2000" dirty="0"/>
              <a:t> </a:t>
            </a:r>
            <a:r>
              <a:rPr lang="en-US" sz="2000" i="1" dirty="0"/>
              <a:t>y</a:t>
            </a:r>
            <a:r>
              <a:rPr lang="en-US" sz="2000" baseline="-25000" dirty="0"/>
              <a:t>2,</a:t>
            </a:r>
            <a:r>
              <a:rPr lang="en-US" sz="2000" dirty="0"/>
              <a:t> </a:t>
            </a:r>
            <a:r>
              <a:rPr lang="en-US" sz="2000" i="1" dirty="0"/>
              <a:t>y</a:t>
            </a:r>
            <a:r>
              <a:rPr lang="en-US" sz="2000" baseline="-25000" dirty="0"/>
              <a:t>3,……..</a:t>
            </a:r>
            <a:r>
              <a:rPr lang="en-US" sz="2000" dirty="0"/>
              <a:t> </a:t>
            </a:r>
            <a:r>
              <a:rPr lang="en-US" sz="2000" i="1" dirty="0" err="1"/>
              <a:t>y</a:t>
            </a:r>
            <a:r>
              <a:rPr lang="en-US" sz="2000" baseline="-25000" dirty="0" err="1"/>
              <a:t>m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59734" y="554932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General block-diagram representation of a typical electrical system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A8FD3E-16CF-CD4D-8154-B1BAD00509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1386" y="2667000"/>
            <a:ext cx="54864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10DC1F-F1B5-732F-1012-D89A56515A31}"/>
              </a:ext>
            </a:extLst>
          </p:cNvPr>
          <p:cNvSpPr txBox="1"/>
          <p:nvPr/>
        </p:nvSpPr>
        <p:spPr>
          <a:xfrm>
            <a:off x="5676999" y="2527876"/>
            <a:ext cx="346700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Electrical Quantities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1ABB3F-E5E3-3A4E-1293-2AD63B7DBCD6}"/>
              </a:ext>
            </a:extLst>
          </p:cNvPr>
          <p:cNvSpPr txBox="1"/>
          <p:nvPr/>
        </p:nvSpPr>
        <p:spPr>
          <a:xfrm>
            <a:off x="6060558" y="3065741"/>
            <a:ext cx="2537638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00050" lvl="1" indent="0" algn="l"/>
            <a:r>
              <a:rPr lang="en-US" sz="24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Charge (q)</a:t>
            </a:r>
            <a:endParaRPr lang="en-US" sz="2400" b="1" i="1" dirty="0">
              <a:effectLst>
                <a:outerShdw blurRad="12700" dist="25400" dir="2700000" rotWithShape="0">
                  <a:srgbClr val="DDDDDD"/>
                </a:outerShdw>
              </a:effectLst>
              <a:ea typeface="Times New Roman Bold"/>
            </a:endParaRPr>
          </a:p>
          <a:p>
            <a:pPr marL="400050" lvl="1" indent="0" algn="l"/>
            <a:r>
              <a:rPr lang="en-US" sz="24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Current (</a:t>
            </a:r>
            <a:r>
              <a:rPr lang="en-US" sz="2400" dirty="0" err="1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i</a:t>
            </a:r>
            <a:r>
              <a:rPr lang="en-US" sz="24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)</a:t>
            </a:r>
          </a:p>
          <a:p>
            <a:pPr marL="400050" lvl="1" indent="0" algn="l"/>
            <a:r>
              <a:rPr lang="en-US" sz="24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Voltage (V)</a:t>
            </a:r>
          </a:p>
          <a:p>
            <a:pPr marL="400050" lvl="1" indent="0" algn="l"/>
            <a:r>
              <a:rPr lang="en-US" sz="24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Energy (W)</a:t>
            </a:r>
          </a:p>
          <a:p>
            <a:pPr marL="400050" lvl="1" indent="0" algn="l"/>
            <a:r>
              <a:rPr lang="en-US" sz="24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Power (P)</a:t>
            </a:r>
          </a:p>
        </p:txBody>
      </p:sp>
    </p:spTree>
    <p:extLst>
      <p:ext uri="{BB962C8B-B14F-4D97-AF65-F5344CB8AC3E}">
        <p14:creationId xmlns:p14="http://schemas.microsoft.com/office/powerpoint/2010/main" val="212852587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E1B4F9-88BE-BF35-3E79-3F473BA88554}"/>
              </a:ext>
            </a:extLst>
          </p:cNvPr>
          <p:cNvSpPr txBox="1">
            <a:spLocks/>
          </p:cNvSpPr>
          <p:nvPr/>
        </p:nvSpPr>
        <p:spPr>
          <a:xfrm>
            <a:off x="685800" y="2573867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</a:rPr>
              <a:t>Electrical Signals</a:t>
            </a:r>
          </a:p>
        </p:txBody>
      </p:sp>
    </p:spTree>
    <p:extLst>
      <p:ext uri="{BB962C8B-B14F-4D97-AF65-F5344CB8AC3E}">
        <p14:creationId xmlns:p14="http://schemas.microsoft.com/office/powerpoint/2010/main" val="398148976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AC vs. DC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5915025" cy="5638800"/>
          </a:xfrm>
        </p:spPr>
        <p:txBody>
          <a:bodyPr/>
          <a:lstStyle/>
          <a:p>
            <a:r>
              <a:rPr lang="en-US" sz="2000" dirty="0"/>
              <a:t>Alternating Current (AC)</a:t>
            </a:r>
          </a:p>
          <a:p>
            <a:pPr lvl="1"/>
            <a:r>
              <a:rPr lang="en-US" sz="2000" dirty="0"/>
              <a:t>Alternates back and forth in the positive and negative values.</a:t>
            </a:r>
          </a:p>
          <a:p>
            <a:pPr lvl="1"/>
            <a:r>
              <a:rPr lang="en-US" sz="2000" dirty="0"/>
              <a:t>Distribution world-wide electricity: 60Hz or 50 Hz times a second.</a:t>
            </a:r>
          </a:p>
          <a:p>
            <a:endParaRPr lang="en-US" sz="2000" dirty="0"/>
          </a:p>
          <a:p>
            <a:r>
              <a:rPr lang="en-US" sz="2000" dirty="0"/>
              <a:t>Direct Current (DC)</a:t>
            </a:r>
          </a:p>
          <a:p>
            <a:pPr lvl="1"/>
            <a:r>
              <a:rPr lang="en-US" sz="2000" dirty="0"/>
              <a:t>No Alternation, and current goes in one direction.</a:t>
            </a:r>
          </a:p>
          <a:p>
            <a:pPr lvl="1"/>
            <a:r>
              <a:rPr lang="en-US" sz="2000" dirty="0"/>
              <a:t>Batteries and Circuits.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352502" y="6298142"/>
            <a:ext cx="1564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 Current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68" y="4114800"/>
            <a:ext cx="2560320" cy="2183342"/>
          </a:xfrm>
          <a:prstGeom prst="rect">
            <a:avLst/>
          </a:prstGeom>
        </p:spPr>
      </p:pic>
      <p:pic>
        <p:nvPicPr>
          <p:cNvPr id="3074" name="Picture 2" descr="http://www.tech-e-book.com/history/images/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452" y="4008201"/>
            <a:ext cx="1737360" cy="21752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tech-e-book.com/history/images/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452" y="1143000"/>
            <a:ext cx="1737360" cy="2124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73590" y="3308456"/>
            <a:ext cx="75918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Tesla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15564" y="6196944"/>
            <a:ext cx="95154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Edison</a:t>
            </a:r>
          </a:p>
        </p:txBody>
      </p:sp>
    </p:spTree>
    <p:extLst>
      <p:ext uri="{BB962C8B-B14F-4D97-AF65-F5344CB8AC3E}">
        <p14:creationId xmlns:p14="http://schemas.microsoft.com/office/powerpoint/2010/main" val="27380962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6F57A0-9B59-4B49-A78D-77C3D1F4BE0F}"/>
              </a:ext>
            </a:extLst>
          </p:cNvPr>
          <p:cNvSpPr/>
          <p:nvPr/>
        </p:nvSpPr>
        <p:spPr>
          <a:xfrm>
            <a:off x="3480618" y="912167"/>
            <a:ext cx="2030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Grading Scale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A570CF-7E2C-864C-9099-2F1820444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574"/>
            <a:ext cx="9144000" cy="3518852"/>
          </a:xfrm>
          <a:prstGeom prst="rect">
            <a:avLst/>
          </a:prstGeom>
        </p:spPr>
      </p:pic>
      <p:pic>
        <p:nvPicPr>
          <p:cNvPr id="3" name="Picture 2" descr="A table with a number and a letter&#10;&#10;Description automatically generated with medium confidence">
            <a:extLst>
              <a:ext uri="{FF2B5EF4-FFF2-40B4-BE49-F238E27FC236}">
                <a16:creationId xmlns:a16="http://schemas.microsoft.com/office/drawing/2014/main" id="{BC494AD8-E9AF-8A4F-F63B-2C1C76429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855" y="2285999"/>
            <a:ext cx="3368703" cy="29024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933810-2BAA-60FE-4389-5B397298B03E}"/>
              </a:ext>
            </a:extLst>
          </p:cNvPr>
          <p:cNvSpPr txBox="1"/>
          <p:nvPr/>
        </p:nvSpPr>
        <p:spPr>
          <a:xfrm>
            <a:off x="194930" y="5562719"/>
            <a:ext cx="3909237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Ryan Baumgartner</a:t>
            </a:r>
          </a:p>
          <a:p>
            <a:pPr algn="l"/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(954) 415-8252</a:t>
            </a:r>
          </a:p>
          <a:p>
            <a:pPr algn="l"/>
            <a:r>
              <a:rPr lang="en-US" sz="1800" b="0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ryan.baumgartner@ucf.edu</a:t>
            </a:r>
            <a:endParaRPr lang="en-US" sz="1800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2EF3B3-8852-2777-040C-B2FD348DF0DE}"/>
              </a:ext>
            </a:extLst>
          </p:cNvPr>
          <p:cNvSpPr txBox="1"/>
          <p:nvPr/>
        </p:nvSpPr>
        <p:spPr>
          <a:xfrm>
            <a:off x="182525" y="5022503"/>
            <a:ext cx="457200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Discussion UAL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52E14-8EF0-E4DE-BA6E-CC98096A05DF}"/>
              </a:ext>
            </a:extLst>
          </p:cNvPr>
          <p:cNvSpPr txBox="1"/>
          <p:nvPr/>
        </p:nvSpPr>
        <p:spPr>
          <a:xfrm>
            <a:off x="3556363" y="5424219"/>
            <a:ext cx="3909237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Two Discussion Periods:</a:t>
            </a:r>
          </a:p>
          <a:p>
            <a:pPr algn="l"/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Fridays: </a:t>
            </a:r>
          </a:p>
          <a:p>
            <a:pPr algn="l"/>
            <a:r>
              <a:rPr lang="en-US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9:00 – 10:50 AM</a:t>
            </a:r>
          </a:p>
          <a:p>
            <a:pPr algn="l"/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12:00 – 1:50 PM</a:t>
            </a:r>
            <a:endParaRPr lang="en-US" sz="1800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E3A75E-6F24-2DA5-3BC0-32736977C34E}"/>
              </a:ext>
            </a:extLst>
          </p:cNvPr>
          <p:cNvSpPr txBox="1">
            <a:spLocks/>
          </p:cNvSpPr>
          <p:nvPr/>
        </p:nvSpPr>
        <p:spPr>
          <a:xfrm>
            <a:off x="471101" y="-230833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</a:rPr>
              <a:t>Syllabus (Update)</a:t>
            </a:r>
            <a:endParaRPr lang="en-US" sz="4000" b="1" dirty="0">
              <a:solidFill>
                <a:srgbClr val="FF0000"/>
              </a:solidFill>
              <a:latin typeface="Times New Roman Bold"/>
              <a:ea typeface="Times New Roman Bold"/>
              <a:cs typeface="Times New Roman Bold"/>
            </a:endParaRPr>
          </a:p>
        </p:txBody>
      </p:sp>
    </p:spTree>
    <p:extLst>
      <p:ext uri="{BB962C8B-B14F-4D97-AF65-F5344CB8AC3E}">
        <p14:creationId xmlns:p14="http://schemas.microsoft.com/office/powerpoint/2010/main" val="158751629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Electrical Signals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Unfortunately, because </a:t>
            </a:r>
            <a:r>
              <a:rPr lang="en-US" sz="2000" u="sng" dirty="0">
                <a:solidFill>
                  <a:srgbClr val="FF0000"/>
                </a:solidFill>
              </a:rPr>
              <a:t>real-world physical components and devices are non-ideal</a:t>
            </a:r>
            <a:r>
              <a:rPr lang="en-US" sz="2000" dirty="0"/>
              <a:t>, practical output signals are normally distorted in terms of shape, frequency, phase, and magnitude, and real components and devices can be lossy and noisy.</a:t>
            </a:r>
          </a:p>
          <a:p>
            <a:r>
              <a:rPr lang="en-US" sz="2000" dirty="0"/>
              <a:t>The better the electrical system is designed, the less the effect of non-idealities and distortion on the system performance.</a:t>
            </a:r>
          </a:p>
          <a:p>
            <a:endParaRPr lang="en-US" sz="2000" dirty="0"/>
          </a:p>
        </p:txBody>
      </p:sp>
      <p:pic>
        <p:nvPicPr>
          <p:cNvPr id="6146" name="Picture 2" descr="Screen Shot 2015-04-23 at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24278"/>
            <a:ext cx="4114549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09800" y="5917486"/>
            <a:ext cx="5448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 of practical (non-ideal or distorted) signals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Screen Shot 2015-04-23 at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49" y="3470846"/>
            <a:ext cx="3419475" cy="237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85427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Analog vs. Digital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u="sng" dirty="0">
                <a:solidFill>
                  <a:srgbClr val="FF0000"/>
                </a:solidFill>
              </a:rPr>
              <a:t>Analog</a:t>
            </a:r>
            <a:r>
              <a:rPr lang="en-US" sz="2000" dirty="0"/>
              <a:t> describes a system whose values </a:t>
            </a:r>
            <a:r>
              <a:rPr lang="en-US" sz="2000" u="sng" dirty="0">
                <a:solidFill>
                  <a:srgbClr val="FF0000"/>
                </a:solidFill>
              </a:rPr>
              <a:t>change continuously</a:t>
            </a:r>
            <a:r>
              <a:rPr lang="en-US" sz="2000" dirty="0"/>
              <a:t>. Analog electrical current and voltage signals are continuous in time and can take on various magnitudes at different times.</a:t>
            </a:r>
          </a:p>
          <a:p>
            <a:r>
              <a:rPr lang="en-US" sz="2000" u="sng" dirty="0">
                <a:solidFill>
                  <a:srgbClr val="FF0000"/>
                </a:solidFill>
              </a:rPr>
              <a:t>Digital</a:t>
            </a:r>
            <a:r>
              <a:rPr lang="en-US" sz="2000" dirty="0"/>
              <a:t> systems, on the other hand, do not change values continuously. Digital or discrete signals can take on </a:t>
            </a:r>
            <a:r>
              <a:rPr lang="en-US" sz="2000" u="sng" dirty="0"/>
              <a:t>discrete values </a:t>
            </a:r>
            <a:r>
              <a:rPr lang="en-US" sz="2000" dirty="0"/>
              <a:t>at different quantized time intervals.</a:t>
            </a:r>
          </a:p>
          <a:p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553074" y="6224255"/>
            <a:ext cx="18854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Analog vs. digital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D69E6-0F94-194A-B1CC-C078713B3B7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85864"/>
            <a:ext cx="54864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08987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Analog vs. Digital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Significant improvements have been made in the process of converting analog signals to digital signals: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</a:rPr>
              <a:t>discretization</a:t>
            </a:r>
            <a:r>
              <a:rPr lang="en-US" sz="2000" dirty="0">
                <a:solidFill>
                  <a:srgbClr val="FF0000"/>
                </a:solidFill>
              </a:rPr>
              <a:t> process</a:t>
            </a:r>
            <a:r>
              <a:rPr lang="en-US" sz="2000" dirty="0"/>
              <a:t>: A process through which a single value is assigned to a range of values for a given parameter of interest. These sample electrical quantities are then called </a:t>
            </a:r>
            <a:r>
              <a:rPr lang="en-US" sz="2000" i="1" dirty="0"/>
              <a:t>digital signals</a:t>
            </a:r>
            <a:r>
              <a:rPr lang="en-US" sz="2000" dirty="0"/>
              <a:t>.</a:t>
            </a:r>
          </a:p>
          <a:p>
            <a:pPr lvl="1"/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553074" y="5724525"/>
            <a:ext cx="18854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Analog vs. digital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1C4D8E-D5F2-1B46-AD6A-DD77D21726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81325"/>
            <a:ext cx="54864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35282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Analog vs. Digital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Significant improvements have been made in the process of converting analog signals to digital signals: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</a:rPr>
              <a:t>discretization</a:t>
            </a:r>
            <a:r>
              <a:rPr lang="en-US" sz="2000" dirty="0">
                <a:solidFill>
                  <a:srgbClr val="FF0000"/>
                </a:solidFill>
              </a:rPr>
              <a:t> process</a:t>
            </a:r>
            <a:r>
              <a:rPr lang="en-US" sz="2000" dirty="0"/>
              <a:t>: A process through which a single value is assigned to a range of values for a given parameter of interest. These sample electrical quantities are then called </a:t>
            </a:r>
            <a:r>
              <a:rPr lang="en-US" sz="2000" i="1" dirty="0"/>
              <a:t>digital signals</a:t>
            </a:r>
            <a:r>
              <a:rPr lang="en-US" sz="2000" dirty="0"/>
              <a:t>.</a:t>
            </a:r>
          </a:p>
          <a:p>
            <a:pPr lvl="1"/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38801" y="6324848"/>
            <a:ext cx="2032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i="1" dirty="0">
                <a:solidFill>
                  <a:srgbClr val="FF0000"/>
                </a:solidFill>
              </a:rPr>
              <a:t>discretization</a:t>
            </a:r>
            <a:r>
              <a:rPr lang="en-US" sz="1600" dirty="0">
                <a:solidFill>
                  <a:srgbClr val="FF0000"/>
                </a:solidFill>
              </a:rPr>
              <a:t> process</a:t>
            </a:r>
            <a:r>
              <a:rPr lang="en-US" sz="1600" dirty="0"/>
              <a:t>: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0B1097-BBD1-F941-8118-109D7705B6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12112" y="2977116"/>
            <a:ext cx="3859618" cy="2296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ABF77-996B-4546-87C9-D75F24D4EF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88688" y="3851091"/>
            <a:ext cx="3269512" cy="22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092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Circuit Analysis and Design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Electrical engineers have developed a well-defined methodology for analyzing and designing electrical circuits and systems.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64369" y="6315073"/>
            <a:ext cx="7815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 and engineering joint journey of product development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8F24B-5E76-5E48-947D-06C6E4C0F7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59669" y="1981200"/>
            <a:ext cx="6672261" cy="425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566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Circuit Analysis and Design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7696"/>
            <a:ext cx="7772400" cy="189585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Problem Solving:</a:t>
            </a:r>
          </a:p>
          <a:p>
            <a:pPr marL="457200" lvl="1" indent="0">
              <a:buNone/>
            </a:pPr>
            <a:r>
              <a:rPr lang="en-US" sz="2000" dirty="0"/>
              <a:t>As a practicing engineer, you will spend most of your time </a:t>
            </a:r>
            <a:r>
              <a:rPr lang="en-US" sz="2000" i="1" dirty="0"/>
              <a:t>solving problems (challenges)</a:t>
            </a:r>
            <a:r>
              <a:rPr lang="en-US" sz="2000" dirty="0"/>
              <a:t> by </a:t>
            </a:r>
            <a:r>
              <a:rPr lang="en-US" sz="2000" b="1" u="sng" dirty="0"/>
              <a:t>designing and building products </a:t>
            </a:r>
            <a:r>
              <a:rPr lang="en-US" sz="2000" dirty="0"/>
              <a:t>according to customer specifications, providing various engineering solutions, and working within a team.</a:t>
            </a:r>
          </a:p>
          <a:p>
            <a:pPr lvl="1"/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657440-509B-4640-B1C2-DF0EF9F1C339}"/>
              </a:ext>
            </a:extLst>
          </p:cNvPr>
          <p:cNvSpPr/>
          <p:nvPr/>
        </p:nvSpPr>
        <p:spPr>
          <a:xfrm>
            <a:off x="743712" y="3910644"/>
            <a:ext cx="7504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The process of </a:t>
            </a:r>
            <a:r>
              <a:rPr lang="en-US" b="1" i="1" dirty="0"/>
              <a:t>analysis</a:t>
            </a:r>
            <a:r>
              <a:rPr lang="en-US" dirty="0"/>
              <a:t> begins with fully understanding the </a:t>
            </a:r>
            <a:r>
              <a:rPr lang="en-US" u="sng" dirty="0"/>
              <a:t>scope</a:t>
            </a:r>
            <a:r>
              <a:rPr lang="en-US" dirty="0"/>
              <a:t> of the stated problem, then </a:t>
            </a:r>
            <a:r>
              <a:rPr lang="en-US" u="sng" dirty="0"/>
              <a:t>formulating the necessary assumptions</a:t>
            </a:r>
            <a:r>
              <a:rPr lang="en-US" dirty="0"/>
              <a:t> and constraints, and then using </a:t>
            </a:r>
            <a:r>
              <a:rPr lang="en-US" u="sng" dirty="0"/>
              <a:t>mathematical tools </a:t>
            </a:r>
            <a:r>
              <a:rPr lang="en-US" dirty="0"/>
              <a:t>and circuit theory to compute the desired parameters.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BF2AB-F741-5341-A207-00D5598657D2}"/>
              </a:ext>
            </a:extLst>
          </p:cNvPr>
          <p:cNvSpPr/>
          <p:nvPr/>
        </p:nvSpPr>
        <p:spPr>
          <a:xfrm>
            <a:off x="685800" y="3508248"/>
            <a:ext cx="2276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Circuit Analysis:</a:t>
            </a:r>
          </a:p>
        </p:txBody>
      </p:sp>
    </p:spTree>
    <p:extLst>
      <p:ext uri="{BB962C8B-B14F-4D97-AF65-F5344CB8AC3E}">
        <p14:creationId xmlns:p14="http://schemas.microsoft.com/office/powerpoint/2010/main" val="144046304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Circuit Analysis and Design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4148" y="3604094"/>
            <a:ext cx="7772400" cy="3243072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914400" lvl="1" indent="-457200" rtl="0">
              <a:buFont typeface="+mj-lt"/>
              <a:buAutoNum type="arabicPeriod"/>
            </a:pPr>
            <a:r>
              <a:rPr lang="en-US" sz="2000" u="sng" dirty="0"/>
              <a:t>State the problem </a:t>
            </a:r>
            <a:r>
              <a:rPr lang="en-US" sz="2000" dirty="0"/>
              <a:t>to be solved or design objective to be met.</a:t>
            </a:r>
          </a:p>
          <a:p>
            <a:pPr marL="914400" lvl="1" indent="-457200" rtl="0">
              <a:buFont typeface="+mj-lt"/>
              <a:buAutoNum type="arabicPeriod"/>
            </a:pPr>
            <a:r>
              <a:rPr lang="en-US" sz="2000" u="sng" dirty="0"/>
              <a:t>Identify any assumptions or constraints </a:t>
            </a:r>
            <a:r>
              <a:rPr lang="en-US" sz="2000" dirty="0"/>
              <a:t>of the problem statement.</a:t>
            </a:r>
          </a:p>
          <a:p>
            <a:pPr marL="914400" lvl="1" indent="-457200" rtl="0">
              <a:buFont typeface="+mj-lt"/>
              <a:buAutoNum type="arabicPeriod"/>
            </a:pPr>
            <a:r>
              <a:rPr lang="en-US" sz="2000" dirty="0"/>
              <a:t>Propose a </a:t>
            </a:r>
            <a:r>
              <a:rPr lang="en-US" sz="2000" u="sng" dirty="0"/>
              <a:t>possible design solution </a:t>
            </a:r>
            <a:r>
              <a:rPr lang="en-US" sz="2000" dirty="0"/>
              <a:t>and find that solution.</a:t>
            </a:r>
          </a:p>
          <a:p>
            <a:pPr marL="914400" lvl="1" indent="-457200" rtl="0">
              <a:buFont typeface="+mj-lt"/>
              <a:buAutoNum type="arabicPeriod"/>
            </a:pPr>
            <a:r>
              <a:rPr lang="en-US" sz="2000" u="sng" dirty="0"/>
              <a:t>Check the viability of the solution </a:t>
            </a:r>
            <a:r>
              <a:rPr lang="en-US" sz="2000" dirty="0"/>
              <a:t>and select the most appropriate solution to meet the objective in step1.</a:t>
            </a:r>
          </a:p>
          <a:p>
            <a:pPr marL="914400" lvl="1" indent="-457200" rtl="0">
              <a:buFont typeface="+mj-lt"/>
              <a:buAutoNum type="arabicPeriod"/>
            </a:pPr>
            <a:r>
              <a:rPr lang="en-US" sz="2000" u="sng" dirty="0"/>
              <a:t>Build and test the design</a:t>
            </a:r>
            <a:r>
              <a:rPr lang="en-US" sz="2000" dirty="0"/>
              <a:t>. If the design objectives are not satisfactorily met, repeat the above steps.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8758B7-E45A-B947-B840-DF6B0085CC92}"/>
              </a:ext>
            </a:extLst>
          </p:cNvPr>
          <p:cNvSpPr/>
          <p:nvPr/>
        </p:nvSpPr>
        <p:spPr>
          <a:xfrm>
            <a:off x="609600" y="2838407"/>
            <a:ext cx="8311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Broadly speaking, today’s engineering design process follows five simple steps: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F3A041-0111-BA46-9004-0A6BDAB4F6FA}"/>
              </a:ext>
            </a:extLst>
          </p:cNvPr>
          <p:cNvSpPr/>
          <p:nvPr/>
        </p:nvSpPr>
        <p:spPr>
          <a:xfrm>
            <a:off x="480060" y="1626258"/>
            <a:ext cx="8165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The process of </a:t>
            </a:r>
            <a:r>
              <a:rPr lang="en-US" b="1" i="1" dirty="0"/>
              <a:t>design</a:t>
            </a:r>
            <a:r>
              <a:rPr lang="en-US" dirty="0"/>
              <a:t> is more challenging and depends on the clarity of the statement and specifications of what is to be designed.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327A6F-E4C2-D045-B993-854997AD4E21}"/>
              </a:ext>
            </a:extLst>
          </p:cNvPr>
          <p:cNvSpPr/>
          <p:nvPr/>
        </p:nvSpPr>
        <p:spPr>
          <a:xfrm>
            <a:off x="480060" y="1083423"/>
            <a:ext cx="2071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Circuit Design:</a:t>
            </a:r>
          </a:p>
        </p:txBody>
      </p:sp>
    </p:spTree>
    <p:extLst>
      <p:ext uri="{BB962C8B-B14F-4D97-AF65-F5344CB8AC3E}">
        <p14:creationId xmlns:p14="http://schemas.microsoft.com/office/powerpoint/2010/main" val="355572644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p1PrototypeFlowch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87" y="1175054"/>
            <a:ext cx="3603676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Circuit Analysis and Design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1711" y="2927413"/>
            <a:ext cx="2666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Conceptual diagram of circuit analysis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1785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Circuit Analysis and Design</a:t>
            </a:r>
          </a:p>
        </p:txBody>
      </p:sp>
      <p:pic>
        <p:nvPicPr>
          <p:cNvPr id="3" name="Picture 2" descr="Screen Shot 2015-08-25 at 11.2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58" y="835217"/>
            <a:ext cx="5000536" cy="592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8234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Circuit Analysis and Design</a:t>
            </a:r>
          </a:p>
        </p:txBody>
      </p:sp>
      <p:pic>
        <p:nvPicPr>
          <p:cNvPr id="4" name="Picture 3" descr="Screen Shot 2015-08-25 at 11.26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1" y="1053810"/>
            <a:ext cx="3041717" cy="56814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3794FC-9F86-8249-A8DB-2E82B78FE7B9}"/>
                  </a:ext>
                </a:extLst>
              </p14:cNvPr>
              <p14:cNvContentPartPr/>
              <p14:nvPr/>
            </p14:nvContentPartPr>
            <p14:xfrm>
              <a:off x="2549448" y="2067768"/>
              <a:ext cx="118440" cy="664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63794FC-9F86-8249-A8DB-2E82B78FE7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6808" y="2005128"/>
                <a:ext cx="244080" cy="79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18C93DA-E70E-B249-A1BC-1EA8E47C3B01}"/>
              </a:ext>
            </a:extLst>
          </p:cNvPr>
          <p:cNvGrpSpPr/>
          <p:nvPr/>
        </p:nvGrpSpPr>
        <p:grpSpPr>
          <a:xfrm>
            <a:off x="2587248" y="2578968"/>
            <a:ext cx="83880" cy="1531800"/>
            <a:chOff x="2587248" y="2578968"/>
            <a:chExt cx="83880" cy="153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E3C1D12-C141-7E48-925F-CEA182FA6E7C}"/>
                    </a:ext>
                  </a:extLst>
                </p14:cNvPr>
                <p14:cNvContentPartPr/>
                <p14:nvPr/>
              </p14:nvContentPartPr>
              <p14:xfrm>
                <a:off x="2587248" y="2578968"/>
                <a:ext cx="59040" cy="1279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E3C1D12-C141-7E48-925F-CEA182FA6E7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24248" y="2515968"/>
                  <a:ext cx="184680" cy="14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13EC584-F572-5F41-B0C9-06EAC3404A4E}"/>
                    </a:ext>
                  </a:extLst>
                </p14:cNvPr>
                <p14:cNvContentPartPr/>
                <p14:nvPr/>
              </p14:nvContentPartPr>
              <p14:xfrm>
                <a:off x="2634408" y="3653568"/>
                <a:ext cx="36720" cy="457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13EC584-F572-5F41-B0C9-06EAC3404A4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71768" y="3590928"/>
                  <a:ext cx="162360" cy="58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602F432-23F8-3945-8789-576DFB2E92DB}"/>
                  </a:ext>
                </a:extLst>
              </p14:cNvPr>
              <p14:cNvContentPartPr/>
              <p14:nvPr/>
            </p14:nvContentPartPr>
            <p14:xfrm>
              <a:off x="2218968" y="1040688"/>
              <a:ext cx="430920" cy="151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602F432-23F8-3945-8789-576DFB2E92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55968" y="978048"/>
                <a:ext cx="5565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47633DB-0FC0-1541-AB2B-EBE3F03545D9}"/>
                  </a:ext>
                </a:extLst>
              </p14:cNvPr>
              <p14:cNvContentPartPr/>
              <p14:nvPr/>
            </p14:nvContentPartPr>
            <p14:xfrm>
              <a:off x="2458368" y="1050408"/>
              <a:ext cx="209880" cy="74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47633DB-0FC0-1541-AB2B-EBE3F03545D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95728" y="987768"/>
                <a:ext cx="335520" cy="20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409605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609600" y="-1"/>
            <a:ext cx="7772400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en-US" sz="3200" b="1" dirty="0"/>
              <a:t>Lecture Objectives</a:t>
            </a:r>
            <a:endParaRPr sz="3200" b="1" dirty="0"/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990600" y="1143000"/>
            <a:ext cx="8153400" cy="285484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buSzTx/>
              <a:buNone/>
            </a:pPr>
            <a:endParaRPr sz="1400" i="1" dirty="0"/>
          </a:p>
          <a:p>
            <a:pPr marL="381000" lvl="0" indent="-381000"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Academic Assignment - </a:t>
            </a:r>
            <a:r>
              <a:rPr lang="en-US" sz="2000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Reminder</a:t>
            </a:r>
          </a:p>
          <a:p>
            <a:pPr marL="381000" lvl="0" indent="-381000"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About Electrical Engineering Profession</a:t>
            </a:r>
            <a:endParaRPr sz="2000" b="1" i="1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marL="381000" lvl="0" indent="-381000">
              <a:buClr>
                <a:srgbClr val="000000"/>
              </a:buClr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Circuit Theory</a:t>
            </a:r>
            <a:endParaRPr sz="2000" dirty="0"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marL="381000" lvl="0" indent="-381000">
              <a:buClr>
                <a:srgbClr val="000000"/>
              </a:buClr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Lumped Element Method Assumptions </a:t>
            </a:r>
          </a:p>
          <a:p>
            <a:pPr marL="381000" lvl="0" indent="-381000">
              <a:buClr>
                <a:srgbClr val="000000"/>
              </a:buClr>
              <a:buChar char="•"/>
            </a:pPr>
            <a:r>
              <a:rPr lang="en-US"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Practical Example – 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The iPhone</a:t>
            </a:r>
            <a:endParaRPr sz="2000" i="1" dirty="0">
              <a:solidFill>
                <a:srgbClr val="FF0000"/>
              </a:solidFill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927" y="-148885"/>
            <a:ext cx="7772400" cy="1435978"/>
          </a:xfrm>
        </p:spPr>
        <p:txBody>
          <a:bodyPr/>
          <a:lstStyle/>
          <a:p>
            <a:r>
              <a:rPr lang="en-US" sz="3200" b="1" dirty="0"/>
              <a:t>System of Units for Engineers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66860" y="6173202"/>
            <a:ext cx="5857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 International System (SI) Units and their symbols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901CD-58A3-9747-8FBF-51DF07E88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46" y="936192"/>
            <a:ext cx="4924797" cy="51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9571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175"/>
            <a:ext cx="7772400" cy="1057456"/>
          </a:xfrm>
        </p:spPr>
        <p:txBody>
          <a:bodyPr/>
          <a:lstStyle/>
          <a:p>
            <a:r>
              <a:rPr lang="en-US" sz="3200" b="1" dirty="0"/>
              <a:t>System of Units for Engineers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7021" y="6145324"/>
            <a:ext cx="5857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Derived units based on the defined base SI units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71ED0-5E17-F94A-83A3-59A83FC9D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61" y="1103631"/>
            <a:ext cx="6837574" cy="48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6657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10" y="151689"/>
            <a:ext cx="7772400" cy="1284542"/>
          </a:xfrm>
        </p:spPr>
        <p:txBody>
          <a:bodyPr/>
          <a:lstStyle/>
          <a:p>
            <a:r>
              <a:rPr lang="en-US" sz="3200" b="1" dirty="0"/>
              <a:t>System of Units for Engineers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992" y="1093976"/>
            <a:ext cx="7506586" cy="709737"/>
          </a:xfrm>
        </p:spPr>
        <p:txBody>
          <a:bodyPr/>
          <a:lstStyle/>
          <a:p>
            <a:r>
              <a:rPr lang="en-US" sz="2000" dirty="0"/>
              <a:t>Common engineering standardized prefix multipliers and their symbols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66861" y="6174046"/>
            <a:ext cx="5857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Standardized prefix multipliers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61146-AEE9-D34F-B55B-401FBA548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84" y="1523702"/>
            <a:ext cx="6083965" cy="42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0252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10" y="151689"/>
            <a:ext cx="7772400" cy="1284542"/>
          </a:xfrm>
        </p:spPr>
        <p:txBody>
          <a:bodyPr/>
          <a:lstStyle/>
          <a:p>
            <a:r>
              <a:rPr lang="en-US" sz="3200" b="1" dirty="0"/>
              <a:t>System of Units for Engineers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992" y="1093976"/>
            <a:ext cx="7506586" cy="709737"/>
          </a:xfrm>
        </p:spPr>
        <p:txBody>
          <a:bodyPr/>
          <a:lstStyle/>
          <a:p>
            <a:r>
              <a:rPr lang="en-US" sz="2000" dirty="0"/>
              <a:t>Common engineering standardized prefix multipliers and their symbols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66861" y="6174046"/>
            <a:ext cx="5857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Standardized prefix multipliers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61146-AEE9-D34F-B55B-401FBA548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0" y="1492549"/>
            <a:ext cx="6083965" cy="427147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5AF232-1D60-F842-8B5A-20BE266ED83E}"/>
              </a:ext>
            </a:extLst>
          </p:cNvPr>
          <p:cNvSpPr/>
          <p:nvPr/>
        </p:nvSpPr>
        <p:spPr>
          <a:xfrm>
            <a:off x="76459" y="3102640"/>
            <a:ext cx="6639686" cy="1527048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32FC9A-7DB2-234B-9DDC-CD8D2FBF9BA1}"/>
              </a:ext>
            </a:extLst>
          </p:cNvPr>
          <p:cNvSpPr txBox="1"/>
          <p:nvPr/>
        </p:nvSpPr>
        <p:spPr>
          <a:xfrm>
            <a:off x="6785226" y="3355293"/>
            <a:ext cx="220218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Used in this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course</a:t>
            </a:r>
          </a:p>
        </p:txBody>
      </p:sp>
    </p:spTree>
    <p:extLst>
      <p:ext uri="{BB962C8B-B14F-4D97-AF65-F5344CB8AC3E}">
        <p14:creationId xmlns:p14="http://schemas.microsoft.com/office/powerpoint/2010/main" val="343697168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845" y="-211401"/>
            <a:ext cx="7772400" cy="2041525"/>
          </a:xfrm>
        </p:spPr>
        <p:txBody>
          <a:bodyPr/>
          <a:lstStyle/>
          <a:p>
            <a:r>
              <a:rPr lang="en-US" sz="3200" b="1" dirty="0"/>
              <a:t>Practical Example</a:t>
            </a:r>
            <a:br>
              <a:rPr lang="en-US" sz="3200" b="1" dirty="0"/>
            </a:br>
            <a:r>
              <a:rPr lang="en-US" sz="3200" b="1" dirty="0"/>
              <a:t>Apple iPhone</a:t>
            </a:r>
            <a:br>
              <a:rPr lang="en-US" sz="3200" b="1" dirty="0"/>
            </a:br>
            <a:r>
              <a:rPr lang="en-US" b="1" dirty="0"/>
              <a:t>Mesh Analysis – Voltage Amplifier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01198"/>
            <a:ext cx="6400800" cy="2971800"/>
          </a:xfrm>
        </p:spPr>
        <p:txBody>
          <a:bodyPr/>
          <a:lstStyle/>
          <a:p>
            <a:pPr lvl="0" algn="l" rtl="0"/>
            <a:r>
              <a:rPr lang="en-US" sz="2000" b="1" u="sng" dirty="0"/>
              <a:t>Voltage Amplifiers</a:t>
            </a:r>
            <a:r>
              <a:rPr lang="en-US" sz="2000" dirty="0"/>
              <a:t> are </a:t>
            </a:r>
            <a:r>
              <a:rPr lang="en-GB" altLang="en-US" sz="2000" dirty="0"/>
              <a:t>electronic circuits that are used to amplify (enlarge) a weak input signal (voltage or current) and produce a stronger output signal (voltage or current). </a:t>
            </a:r>
          </a:p>
          <a:p>
            <a:pPr lvl="0" algn="l" rtl="0"/>
            <a:endParaRPr lang="en-GB" sz="2000" b="1" u="sng" dirty="0"/>
          </a:p>
          <a:p>
            <a:pPr lvl="0" algn="l" rtl="0"/>
            <a:r>
              <a:rPr lang="en-US" sz="2000" b="1" u="sng" dirty="0"/>
              <a:t>Consumer Electronics:</a:t>
            </a:r>
            <a:r>
              <a:rPr lang="en-US" sz="2000" dirty="0"/>
              <a:t> </a:t>
            </a:r>
            <a:r>
              <a:rPr lang="en-GB" altLang="en-US" sz="2000" dirty="0"/>
              <a:t>Radios, T.Vs., Cell phones, satellites, VCRs and DVD.</a:t>
            </a:r>
            <a:r>
              <a:rPr lang="en-US" sz="2000" dirty="0"/>
              <a:t> </a:t>
            </a:r>
          </a:p>
        </p:txBody>
      </p:sp>
      <p:pic>
        <p:nvPicPr>
          <p:cNvPr id="5" name="Picture 4" descr="Screen Shot 2016-01-10 at 3.28.3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14" y="1830124"/>
            <a:ext cx="2392364" cy="26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1545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845" y="-211401"/>
            <a:ext cx="7772400" cy="2041525"/>
          </a:xfrm>
        </p:spPr>
        <p:txBody>
          <a:bodyPr/>
          <a:lstStyle/>
          <a:p>
            <a:r>
              <a:rPr lang="en-US" sz="3200" b="1" dirty="0"/>
              <a:t>Practical Example</a:t>
            </a:r>
            <a:br>
              <a:rPr lang="en-US" sz="3200" b="1" dirty="0"/>
            </a:br>
            <a:r>
              <a:rPr lang="en-US" sz="3200" b="1" dirty="0"/>
              <a:t>Apple iPhone</a:t>
            </a:r>
            <a:br>
              <a:rPr lang="en-US" sz="3200" b="1" dirty="0"/>
            </a:br>
            <a:r>
              <a:rPr lang="en-US" b="1" dirty="0"/>
              <a:t>Voltage/Power Amplifier</a:t>
            </a:r>
          </a:p>
        </p:txBody>
      </p:sp>
      <p:pic>
        <p:nvPicPr>
          <p:cNvPr id="7" name="Picture 6" descr="Screen Shot 2016-01-10 at 3.2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56" y="1602530"/>
            <a:ext cx="7127527" cy="4560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1684" y="6162561"/>
            <a:ext cx="826944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/>
              <a:t>http://</a:t>
            </a:r>
            <a:r>
              <a:rPr lang="es-ES_tradnl" sz="1600" dirty="0" err="1"/>
              <a:t>maltiel-consulting.com</a:t>
            </a:r>
            <a:r>
              <a:rPr lang="es-ES_tradnl" sz="1600" dirty="0"/>
              <a:t>/iPhone_Components_maltiel_semiconductor-Update.htm#Inside_Apple_iPhone_3G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530288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845" y="-211401"/>
            <a:ext cx="7772400" cy="2041525"/>
          </a:xfrm>
        </p:spPr>
        <p:txBody>
          <a:bodyPr/>
          <a:lstStyle/>
          <a:p>
            <a:r>
              <a:rPr lang="en-US" sz="3200" b="1" dirty="0"/>
              <a:t>Practical Example</a:t>
            </a:r>
            <a:br>
              <a:rPr lang="en-US" sz="3200" b="1" dirty="0"/>
            </a:br>
            <a:r>
              <a:rPr lang="en-US" sz="3200" b="1" dirty="0"/>
              <a:t>Smart iPhone</a:t>
            </a:r>
            <a:br>
              <a:rPr lang="en-US" sz="3200" b="1" dirty="0"/>
            </a:br>
            <a:r>
              <a:rPr lang="en-US" b="1" dirty="0"/>
              <a:t>Voltage/Power Amplifier</a:t>
            </a:r>
          </a:p>
        </p:txBody>
      </p:sp>
      <p:pic>
        <p:nvPicPr>
          <p:cNvPr id="7" name="Picture 6" descr="Screen Shot 2016-01-10 at 3.22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81" y="1566392"/>
            <a:ext cx="7127527" cy="4560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1684" y="6162561"/>
            <a:ext cx="826944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/>
              <a:t>http://</a:t>
            </a:r>
            <a:r>
              <a:rPr lang="es-ES_tradnl" sz="1600" dirty="0" err="1"/>
              <a:t>maltiel-consulting.com</a:t>
            </a:r>
            <a:r>
              <a:rPr lang="es-ES_tradnl" sz="1600" dirty="0"/>
              <a:t>/iPhone_Components_maltiel_semiconductor-Update.htm#Inside_Apple_iPhone_3G</a:t>
            </a: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B1521E-BF82-1643-90E4-01371762720E}"/>
              </a:ext>
            </a:extLst>
          </p:cNvPr>
          <p:cNvSpPr/>
          <p:nvPr/>
        </p:nvSpPr>
        <p:spPr>
          <a:xfrm>
            <a:off x="7117773" y="2732809"/>
            <a:ext cx="1091045" cy="1891146"/>
          </a:xfrm>
          <a:prstGeom prst="rect">
            <a:avLst/>
          </a:prstGeom>
          <a:solidFill>
            <a:srgbClr val="FFFFFF">
              <a:alpha val="37000"/>
            </a:srgbClr>
          </a:solidFill>
          <a:ln w="25400" cap="flat">
            <a:solidFill>
              <a:srgbClr val="00CC99">
                <a:alpha val="90000"/>
              </a:srgb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15FD34-BD75-1C4B-BA71-2BF6EAC77572}"/>
              </a:ext>
            </a:extLst>
          </p:cNvPr>
          <p:cNvSpPr/>
          <p:nvPr/>
        </p:nvSpPr>
        <p:spPr>
          <a:xfrm>
            <a:off x="6026729" y="1630944"/>
            <a:ext cx="1091044" cy="722531"/>
          </a:xfrm>
          <a:prstGeom prst="rect">
            <a:avLst/>
          </a:prstGeom>
          <a:solidFill>
            <a:srgbClr val="FFFFFF">
              <a:alpha val="37000"/>
            </a:srgbClr>
          </a:solidFill>
          <a:ln w="25400" cap="flat">
            <a:solidFill>
              <a:srgbClr val="00CC99">
                <a:alpha val="90000"/>
              </a:srgb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412531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60" y="5472958"/>
            <a:ext cx="885825" cy="6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123721" y="5638910"/>
            <a:ext cx="29030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Av:</a:t>
            </a:r>
            <a:r>
              <a:rPr kumimoji="0" lang="en-US" sz="1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Stands for 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Voltage Gain</a:t>
            </a:r>
          </a:p>
        </p:txBody>
      </p:sp>
      <p:pic>
        <p:nvPicPr>
          <p:cNvPr id="5" name="Picture 4" descr="Screen Shot 2016-01-10 at 3.30.1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34" y="968386"/>
            <a:ext cx="2060875" cy="199433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12091" y="2249098"/>
            <a:ext cx="1016441" cy="713624"/>
          </a:xfrm>
          <a:prstGeom prst="ellipse">
            <a:avLst/>
          </a:prstGeom>
          <a:solidFill>
            <a:srgbClr val="FFFFFF">
              <a:alpha val="26000"/>
            </a:srgb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 descr="Screen Shot 2016-01-10 at 3.22.3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48" y="968386"/>
            <a:ext cx="2637745" cy="1994336"/>
          </a:xfrm>
          <a:prstGeom prst="rect">
            <a:avLst/>
          </a:prstGeom>
        </p:spPr>
      </p:pic>
      <p:pic>
        <p:nvPicPr>
          <p:cNvPr id="11" name="Picture 10" descr="Screen Shot 2016-01-10 at 3.28.39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9" y="968386"/>
            <a:ext cx="1817661" cy="1994336"/>
          </a:xfrm>
          <a:prstGeom prst="rect">
            <a:avLst/>
          </a:prstGeom>
        </p:spPr>
      </p:pic>
      <p:pic>
        <p:nvPicPr>
          <p:cNvPr id="12" name="Picture 11" descr="Screen Shot 2016-01-10 at 3.39.3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51" y="3429000"/>
            <a:ext cx="5063281" cy="16784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7248" y="3054942"/>
            <a:ext cx="216272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Commercial Product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42748" y="3047921"/>
            <a:ext cx="2577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0000"/>
                </a:solidFill>
              </a:rPr>
              <a:t>Printer Circuit Board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17934" y="3054940"/>
            <a:ext cx="2146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FF0000"/>
                </a:solidFill>
              </a:rPr>
              <a:t>Power Amplifier 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58928" y="4838587"/>
            <a:ext cx="3853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0000"/>
                </a:solidFill>
              </a:rPr>
              <a:t>Voltage Amplifier block Diagram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66239" y="6287909"/>
            <a:ext cx="3114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FF0000"/>
                </a:solidFill>
              </a:rPr>
              <a:t>Mathematical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419881103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59939" y="764277"/>
            <a:ext cx="6657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Practical </a:t>
            </a:r>
            <a:r>
              <a:rPr lang="en-GB" alt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Voltage amplifier</a:t>
            </a:r>
            <a:r>
              <a:rPr lang="en-US" alt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Shot 2016-01-10 at 3.48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7" y="1254812"/>
            <a:ext cx="9040203" cy="48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793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18111"/>
            <a:ext cx="875465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electronics.stackexchange.com</a:t>
            </a:r>
            <a:r>
              <a:rPr lang="en-US" sz="1600" dirty="0"/>
              <a:t>/questions/123879/amplifying-analogue-audio-from-an-</a:t>
            </a:r>
            <a:r>
              <a:rPr lang="en-US" sz="1600" dirty="0" err="1"/>
              <a:t>iphone</a:t>
            </a:r>
            <a:r>
              <a:rPr lang="en-US" sz="1600" dirty="0"/>
              <a:t>-docking-station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46AB2-5702-4D4F-89A4-D841D5FCB2F0}"/>
              </a:ext>
            </a:extLst>
          </p:cNvPr>
          <p:cNvSpPr/>
          <p:nvPr/>
        </p:nvSpPr>
        <p:spPr>
          <a:xfrm>
            <a:off x="1559939" y="764277"/>
            <a:ext cx="6657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Practical </a:t>
            </a:r>
            <a:r>
              <a:rPr lang="en-GB" alt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Voltage amplifier – </a:t>
            </a:r>
            <a:r>
              <a:rPr lang="en-GB" altLang="en-US" sz="1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400 W Audio Amplifier</a:t>
            </a:r>
            <a:r>
              <a:rPr lang="en-US" altLang="en-US" sz="1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16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5D72FE-6B7F-134F-B21B-945D58BADA96}"/>
              </a:ext>
            </a:extLst>
          </p:cNvPr>
          <p:cNvGrpSpPr/>
          <p:nvPr/>
        </p:nvGrpSpPr>
        <p:grpSpPr>
          <a:xfrm>
            <a:off x="565081" y="1209458"/>
            <a:ext cx="7824007" cy="4727192"/>
            <a:chOff x="565081" y="1209458"/>
            <a:chExt cx="7824007" cy="4727192"/>
          </a:xfrm>
        </p:grpSpPr>
        <p:pic>
          <p:nvPicPr>
            <p:cNvPr id="8" name="Picture 7" descr="Screen Shot 2016-01-10 at 3.49.48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81" y="1209458"/>
              <a:ext cx="7652833" cy="466585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A299CB-13B8-1441-A445-3EB258874561}"/>
                </a:ext>
              </a:extLst>
            </p:cNvPr>
            <p:cNvSpPr/>
            <p:nvPr/>
          </p:nvSpPr>
          <p:spPr>
            <a:xfrm>
              <a:off x="8035565" y="1225005"/>
              <a:ext cx="353523" cy="471164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758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844" y="574157"/>
            <a:ext cx="7772400" cy="414671"/>
          </a:xfrm>
        </p:spPr>
        <p:txBody>
          <a:bodyPr/>
          <a:lstStyle/>
          <a:p>
            <a:r>
              <a:rPr lang="en-US" sz="2800" b="1" dirty="0"/>
              <a:t>Student Academic Activities</a:t>
            </a:r>
            <a:endParaRPr lang="en-US" sz="3600" b="1" dirty="0">
              <a:latin typeface="Times New Roman Bold"/>
              <a:ea typeface="Times New Roman Bold"/>
              <a:cs typeface="Times New Roman Bold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84252"/>
            <a:ext cx="8160488" cy="3083442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400" dirty="0"/>
              <a:t>All faculty members are required to document students' academic activity at the beginning of each course. In order to document that you began this course,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you must attend the first week and sign the attendance sheet.</a:t>
            </a:r>
            <a:r>
              <a:rPr lang="en-US" sz="2400" dirty="0"/>
              <a:t> This academic assignment (signing attendance sheet) </a:t>
            </a:r>
            <a:r>
              <a:rPr lang="en-US" sz="2400" b="1" dirty="0">
                <a:solidFill>
                  <a:srgbClr val="FF0000"/>
                </a:solidFill>
              </a:rPr>
              <a:t>must be done no later than the first Friday of the semester. </a:t>
            </a:r>
            <a:r>
              <a:rPr lang="en-US" sz="2400" dirty="0"/>
              <a:t>Failure to do so will result in a delay in the disbursement of your financial aid.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For more info, please visit: </a:t>
            </a:r>
          </a:p>
          <a:p>
            <a:pPr marL="0" indent="0">
              <a:buNone/>
            </a:pPr>
            <a:r>
              <a:rPr lang="en-US" sz="2400" u="sng" dirty="0">
                <a:hlinkClick r:id="rId2"/>
              </a:rPr>
              <a:t>http://teach.ucf.edu/support/</a:t>
            </a:r>
            <a:r>
              <a:rPr lang="en-US" sz="2400" dirty="0"/>
              <a:t> 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5363968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45000" y="370718"/>
            <a:ext cx="6657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Practical </a:t>
            </a:r>
            <a:r>
              <a:rPr lang="en-GB" alt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Voltage amplifier – </a:t>
            </a:r>
            <a:r>
              <a:rPr lang="en-GB" altLang="en-US" sz="1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400 W Audio Amplifier</a:t>
            </a:r>
            <a:r>
              <a:rPr lang="en-US" altLang="en-US" sz="1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16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181" y="6150888"/>
            <a:ext cx="875465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electronics.stackexchange.com</a:t>
            </a:r>
            <a:r>
              <a:rPr lang="en-US" sz="1600" dirty="0"/>
              <a:t>/questions/123879/amplifying-analogue-audio-from-an-</a:t>
            </a:r>
            <a:r>
              <a:rPr lang="en-US" sz="1600" dirty="0" err="1"/>
              <a:t>iphone</a:t>
            </a:r>
            <a:r>
              <a:rPr lang="en-US" sz="1600" dirty="0"/>
              <a:t>-docking-station</a:t>
            </a:r>
          </a:p>
        </p:txBody>
      </p:sp>
      <p:pic>
        <p:nvPicPr>
          <p:cNvPr id="8" name="Picture 7" descr="Screen Shot 2016-01-10 at 3.49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3" y="1270791"/>
            <a:ext cx="7652833" cy="46658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FA6B070-4EB2-5344-A16C-BB5B4C2C67CC}"/>
              </a:ext>
            </a:extLst>
          </p:cNvPr>
          <p:cNvSpPr/>
          <p:nvPr/>
        </p:nvSpPr>
        <p:spPr>
          <a:xfrm>
            <a:off x="1559939" y="1541721"/>
            <a:ext cx="811121" cy="616688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84989E-F82B-3F45-A0F8-6F9A27684BCE}"/>
              </a:ext>
            </a:extLst>
          </p:cNvPr>
          <p:cNvSpPr/>
          <p:nvPr/>
        </p:nvSpPr>
        <p:spPr>
          <a:xfrm>
            <a:off x="330106" y="2385238"/>
            <a:ext cx="811121" cy="616688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2929B1-58D9-8841-A729-D3A5878FF0CD}"/>
              </a:ext>
            </a:extLst>
          </p:cNvPr>
          <p:cNvSpPr/>
          <p:nvPr/>
        </p:nvSpPr>
        <p:spPr>
          <a:xfrm>
            <a:off x="4424886" y="2076894"/>
            <a:ext cx="811121" cy="616688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BD4E81-0E5E-FE46-B35F-8983D2072B5C}"/>
              </a:ext>
            </a:extLst>
          </p:cNvPr>
          <p:cNvSpPr/>
          <p:nvPr/>
        </p:nvSpPr>
        <p:spPr>
          <a:xfrm>
            <a:off x="2254599" y="2712835"/>
            <a:ext cx="1700713" cy="1231843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A5E9E5-17E2-6841-9D2C-A2647F527DD1}"/>
              </a:ext>
            </a:extLst>
          </p:cNvPr>
          <p:cNvSpPr/>
          <p:nvPr/>
        </p:nvSpPr>
        <p:spPr>
          <a:xfrm>
            <a:off x="7081781" y="4251675"/>
            <a:ext cx="934114" cy="830688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1EB6FA-5F6B-2741-BA3C-746A0ABBE6E5}"/>
              </a:ext>
            </a:extLst>
          </p:cNvPr>
          <p:cNvSpPr/>
          <p:nvPr/>
        </p:nvSpPr>
        <p:spPr>
          <a:xfrm>
            <a:off x="4483365" y="4251675"/>
            <a:ext cx="811121" cy="616688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6AEB61-C1D7-0F4F-86F2-8DDF45E6EF0B}"/>
              </a:ext>
            </a:extLst>
          </p:cNvPr>
          <p:cNvSpPr/>
          <p:nvPr/>
        </p:nvSpPr>
        <p:spPr>
          <a:xfrm>
            <a:off x="7289836" y="1225005"/>
            <a:ext cx="726060" cy="616688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3EE0B0-8C1D-CE42-9472-0D284FEAA1D3}"/>
              </a:ext>
            </a:extLst>
          </p:cNvPr>
          <p:cNvSpPr/>
          <p:nvPr/>
        </p:nvSpPr>
        <p:spPr>
          <a:xfrm>
            <a:off x="274454" y="5272115"/>
            <a:ext cx="650580" cy="400108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0F5E4A-176C-D14A-A362-80B31517869C}"/>
              </a:ext>
            </a:extLst>
          </p:cNvPr>
          <p:cNvSpPr/>
          <p:nvPr/>
        </p:nvSpPr>
        <p:spPr>
          <a:xfrm>
            <a:off x="8035565" y="1225005"/>
            <a:ext cx="353523" cy="4711645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51AEA6-14BA-794A-8427-A4155DCCB941}"/>
              </a:ext>
            </a:extLst>
          </p:cNvPr>
          <p:cNvSpPr/>
          <p:nvPr/>
        </p:nvSpPr>
        <p:spPr>
          <a:xfrm>
            <a:off x="5363061" y="2069805"/>
            <a:ext cx="719106" cy="616688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424B92-998F-9745-9CE6-7AD822973F2A}"/>
              </a:ext>
            </a:extLst>
          </p:cNvPr>
          <p:cNvSpPr txBox="1"/>
          <p:nvPr/>
        </p:nvSpPr>
        <p:spPr>
          <a:xfrm>
            <a:off x="274454" y="1270791"/>
            <a:ext cx="94512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Resistor</a:t>
            </a:r>
            <a:endParaRPr kumimoji="0" lang="en-US" sz="2400" b="1" i="1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2E3E02-E25F-604D-83D0-398817263AEC}"/>
              </a:ext>
            </a:extLst>
          </p:cNvPr>
          <p:cNvSpPr txBox="1"/>
          <p:nvPr/>
        </p:nvSpPr>
        <p:spPr>
          <a:xfrm>
            <a:off x="7477257" y="2055931"/>
            <a:ext cx="125450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DC Source</a:t>
            </a:r>
            <a:endParaRPr kumimoji="0" lang="en-US" sz="2400" b="1" i="1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F73700-185F-2744-9E89-9EA7040227B1}"/>
              </a:ext>
            </a:extLst>
          </p:cNvPr>
          <p:cNvSpPr txBox="1"/>
          <p:nvPr/>
        </p:nvSpPr>
        <p:spPr>
          <a:xfrm>
            <a:off x="5985967" y="2879946"/>
            <a:ext cx="71910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Diode</a:t>
            </a:r>
            <a:endParaRPr kumimoji="0" lang="en-US" sz="2400" b="1" i="1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0BD51-5330-644C-BF44-30B39A3F0991}"/>
              </a:ext>
            </a:extLst>
          </p:cNvPr>
          <p:cNvSpPr txBox="1"/>
          <p:nvPr/>
        </p:nvSpPr>
        <p:spPr>
          <a:xfrm>
            <a:off x="4126733" y="3499685"/>
            <a:ext cx="11695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Transistors</a:t>
            </a:r>
            <a:endParaRPr kumimoji="0" lang="en-US" sz="2400" b="1" i="1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98845-F668-4044-AAD6-6E51321EBC34}"/>
              </a:ext>
            </a:extLst>
          </p:cNvPr>
          <p:cNvSpPr txBox="1"/>
          <p:nvPr/>
        </p:nvSpPr>
        <p:spPr>
          <a:xfrm>
            <a:off x="1087374" y="4221764"/>
            <a:ext cx="96917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Op Amp</a:t>
            </a:r>
            <a:endParaRPr kumimoji="0" lang="en-US" sz="2400" b="1" i="1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3DDD74-A7D5-8B41-B9EC-74C3E851E31A}"/>
              </a:ext>
            </a:extLst>
          </p:cNvPr>
          <p:cNvSpPr txBox="1"/>
          <p:nvPr/>
        </p:nvSpPr>
        <p:spPr>
          <a:xfrm>
            <a:off x="132222" y="3259207"/>
            <a:ext cx="113107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Capacitor</a:t>
            </a:r>
            <a:endParaRPr kumimoji="0" lang="en-US" sz="2400" b="1" i="1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4592D0-06F9-CF41-B3EB-5A53955FEA2E}"/>
              </a:ext>
            </a:extLst>
          </p:cNvPr>
          <p:cNvSpPr txBox="1"/>
          <p:nvPr/>
        </p:nvSpPr>
        <p:spPr>
          <a:xfrm>
            <a:off x="1129375" y="4804013"/>
            <a:ext cx="8361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Ground</a:t>
            </a:r>
            <a:endParaRPr kumimoji="0" lang="en-US" sz="2000" b="1" i="1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F3E7BD-464A-714F-9A81-F6ECFD3EB71B}"/>
              </a:ext>
            </a:extLst>
          </p:cNvPr>
          <p:cNvCxnSpPr>
            <a:cxnSpLocks/>
          </p:cNvCxnSpPr>
          <p:nvPr/>
        </p:nvCxnSpPr>
        <p:spPr>
          <a:xfrm>
            <a:off x="1164747" y="1427907"/>
            <a:ext cx="460581" cy="200054"/>
          </a:xfrm>
          <a:prstGeom prst="straightConnector1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6451C0-EE42-7B4C-98FB-846E060640E0}"/>
              </a:ext>
            </a:extLst>
          </p:cNvPr>
          <p:cNvCxnSpPr>
            <a:cxnSpLocks/>
          </p:cNvCxnSpPr>
          <p:nvPr/>
        </p:nvCxnSpPr>
        <p:spPr>
          <a:xfrm flipV="1">
            <a:off x="340214" y="2879946"/>
            <a:ext cx="259530" cy="492683"/>
          </a:xfrm>
          <a:prstGeom prst="straightConnector1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76A4E18-0A0C-C348-BEB6-9070A75C2BBD}"/>
              </a:ext>
            </a:extLst>
          </p:cNvPr>
          <p:cNvCxnSpPr>
            <a:cxnSpLocks/>
          </p:cNvCxnSpPr>
          <p:nvPr/>
        </p:nvCxnSpPr>
        <p:spPr>
          <a:xfrm flipV="1">
            <a:off x="1821607" y="3529027"/>
            <a:ext cx="442707" cy="722648"/>
          </a:xfrm>
          <a:prstGeom prst="straightConnector1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C54F474-F19A-4347-8114-9B03F116D341}"/>
              </a:ext>
            </a:extLst>
          </p:cNvPr>
          <p:cNvCxnSpPr>
            <a:cxnSpLocks/>
          </p:cNvCxnSpPr>
          <p:nvPr/>
        </p:nvCxnSpPr>
        <p:spPr>
          <a:xfrm flipV="1">
            <a:off x="4585417" y="2672841"/>
            <a:ext cx="94580" cy="930879"/>
          </a:xfrm>
          <a:prstGeom prst="straightConnector1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0011A63-DACC-984C-826F-770ED8C3106C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4585417" y="3824655"/>
            <a:ext cx="303509" cy="427020"/>
          </a:xfrm>
          <a:prstGeom prst="straightConnector1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5C6E497-5E88-5C4B-BF38-85DAC0A08886}"/>
              </a:ext>
            </a:extLst>
          </p:cNvPr>
          <p:cNvCxnSpPr>
            <a:cxnSpLocks/>
          </p:cNvCxnSpPr>
          <p:nvPr/>
        </p:nvCxnSpPr>
        <p:spPr>
          <a:xfrm flipH="1" flipV="1">
            <a:off x="5873409" y="2657906"/>
            <a:ext cx="456854" cy="351850"/>
          </a:xfrm>
          <a:prstGeom prst="straightConnector1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326341C-32B4-E34D-85BF-44868EA5EE8C}"/>
              </a:ext>
            </a:extLst>
          </p:cNvPr>
          <p:cNvCxnSpPr>
            <a:cxnSpLocks/>
          </p:cNvCxnSpPr>
          <p:nvPr/>
        </p:nvCxnSpPr>
        <p:spPr>
          <a:xfrm flipH="1">
            <a:off x="5779282" y="3235920"/>
            <a:ext cx="474034" cy="1059728"/>
          </a:xfrm>
          <a:prstGeom prst="straightConnector1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8289950E-E689-0742-A451-69A578F3C837}"/>
              </a:ext>
            </a:extLst>
          </p:cNvPr>
          <p:cNvSpPr/>
          <p:nvPr/>
        </p:nvSpPr>
        <p:spPr>
          <a:xfrm>
            <a:off x="5307767" y="4260267"/>
            <a:ext cx="719106" cy="616688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897F720-0855-3644-A305-CC55F4E01988}"/>
              </a:ext>
            </a:extLst>
          </p:cNvPr>
          <p:cNvCxnSpPr>
            <a:cxnSpLocks/>
          </p:cNvCxnSpPr>
          <p:nvPr/>
        </p:nvCxnSpPr>
        <p:spPr>
          <a:xfrm flipH="1" flipV="1">
            <a:off x="7815441" y="1806062"/>
            <a:ext cx="456854" cy="351850"/>
          </a:xfrm>
          <a:prstGeom prst="straightConnector1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AA27744-DCAD-6A4A-8226-1828290365AA}"/>
              </a:ext>
            </a:extLst>
          </p:cNvPr>
          <p:cNvCxnSpPr>
            <a:cxnSpLocks/>
          </p:cNvCxnSpPr>
          <p:nvPr/>
        </p:nvCxnSpPr>
        <p:spPr>
          <a:xfrm flipH="1">
            <a:off x="846072" y="5037724"/>
            <a:ext cx="241302" cy="271239"/>
          </a:xfrm>
          <a:prstGeom prst="straightConnector1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052340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860" y="6150935"/>
            <a:ext cx="7602279" cy="707065"/>
          </a:xfrm>
        </p:spPr>
        <p:txBody>
          <a:bodyPr/>
          <a:lstStyle/>
          <a:p>
            <a:pPr lvl="0" algn="l" rtl="0"/>
            <a:r>
              <a:rPr lang="en-GB" sz="2000" dirty="0"/>
              <a:t>Simplified Common source amplifier with MOSFET Transistor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590180" y="482872"/>
            <a:ext cx="6657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</a:t>
            </a:r>
            <a:r>
              <a:rPr lang="en-GB" sz="16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Simplified</a:t>
            </a:r>
            <a:r>
              <a:rPr lang="en-GB" sz="1600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Equivalent Circuit</a:t>
            </a:r>
            <a:r>
              <a:rPr lang="en-GB" sz="1600" b="1" i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MOSFET Voltage Amplifier</a:t>
            </a:r>
            <a:endParaRPr lang="en-US" sz="1600" b="1" i="1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5AB71F35-7B5E-554A-9F4F-6D56CD15B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1231900"/>
            <a:ext cx="6032500" cy="4394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8CEEF3-BBAC-C74E-881C-DEE67CB73A2A}"/>
              </a:ext>
            </a:extLst>
          </p:cNvPr>
          <p:cNvGrpSpPr/>
          <p:nvPr/>
        </p:nvGrpSpPr>
        <p:grpSpPr>
          <a:xfrm>
            <a:off x="2462048" y="3604739"/>
            <a:ext cx="873720" cy="772200"/>
            <a:chOff x="2462048" y="3604739"/>
            <a:chExt cx="873720" cy="77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4749B6B-DA6A-7B4E-BFC7-6B3E59CB7673}"/>
                    </a:ext>
                  </a:extLst>
                </p14:cNvPr>
                <p14:cNvContentPartPr/>
                <p14:nvPr/>
              </p14:nvContentPartPr>
              <p14:xfrm>
                <a:off x="2462048" y="3696539"/>
                <a:ext cx="650160" cy="680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4749B6B-DA6A-7B4E-BFC7-6B3E59CB767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99048" y="3633539"/>
                  <a:ext cx="775800" cy="80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4B2C905-7EB9-E84A-B5AB-A7C4BA7C883F}"/>
                    </a:ext>
                  </a:extLst>
                </p14:cNvPr>
                <p14:cNvContentPartPr/>
                <p14:nvPr/>
              </p14:nvContentPartPr>
              <p14:xfrm>
                <a:off x="3148208" y="3604739"/>
                <a:ext cx="187560" cy="253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4B2C905-7EB9-E84A-B5AB-A7C4BA7C88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85208" y="3542099"/>
                  <a:ext cx="313200" cy="37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0617895-E76A-2947-9E2A-8AC5B9815866}"/>
                  </a:ext>
                </a:extLst>
              </p14:cNvPr>
              <p14:cNvContentPartPr/>
              <p14:nvPr/>
            </p14:nvContentPartPr>
            <p14:xfrm>
              <a:off x="3346928" y="3152219"/>
              <a:ext cx="87480" cy="237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0617895-E76A-2947-9E2A-8AC5B98158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84288" y="3089219"/>
                <a:ext cx="2131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46EDC5-7E28-214C-919E-561B4BC1AA2C}"/>
                  </a:ext>
                </a:extLst>
              </p14:cNvPr>
              <p14:cNvContentPartPr/>
              <p14:nvPr/>
            </p14:nvContentPartPr>
            <p14:xfrm>
              <a:off x="3898808" y="3064019"/>
              <a:ext cx="262080" cy="36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46EDC5-7E28-214C-919E-561B4BC1AA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5808" y="3001379"/>
                <a:ext cx="38772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EBC2A9E-FB46-FF4C-83CC-C39040E7A4B7}"/>
                  </a:ext>
                </a:extLst>
              </p14:cNvPr>
              <p14:cNvContentPartPr/>
              <p14:nvPr/>
            </p14:nvContentPartPr>
            <p14:xfrm>
              <a:off x="4519088" y="2183099"/>
              <a:ext cx="568080" cy="165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EBC2A9E-FB46-FF4C-83CC-C39040E7A4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56088" y="2120099"/>
                <a:ext cx="693720" cy="29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BCACE32-2B01-064F-8972-1EAF2B43A8C8}"/>
              </a:ext>
            </a:extLst>
          </p:cNvPr>
          <p:cNvGrpSpPr/>
          <p:nvPr/>
        </p:nvGrpSpPr>
        <p:grpSpPr>
          <a:xfrm>
            <a:off x="5707088" y="2338979"/>
            <a:ext cx="501120" cy="80640"/>
            <a:chOff x="5707088" y="2338979"/>
            <a:chExt cx="501120" cy="8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2034C32-C3D3-3A48-8A93-65FA6206B7D9}"/>
                    </a:ext>
                  </a:extLst>
                </p14:cNvPr>
                <p14:cNvContentPartPr/>
                <p14:nvPr/>
              </p14:nvContentPartPr>
              <p14:xfrm>
                <a:off x="5723288" y="2338979"/>
                <a:ext cx="484920" cy="80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2034C32-C3D3-3A48-8A93-65FA6206B7D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60648" y="2276339"/>
                  <a:ext cx="6105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E34C3B1-45F9-1D46-B692-9E84649C1F76}"/>
                    </a:ext>
                  </a:extLst>
                </p14:cNvPr>
                <p14:cNvContentPartPr/>
                <p14:nvPr/>
              </p14:nvContentPartPr>
              <p14:xfrm>
                <a:off x="5707088" y="2342219"/>
                <a:ext cx="50040" cy="10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E34C3B1-45F9-1D46-B692-9E84649C1F7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44448" y="2279219"/>
                  <a:ext cx="175680" cy="13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38AA899-C6D8-2944-825B-D4776F5653A0}"/>
                  </a:ext>
                </a:extLst>
              </p14:cNvPr>
              <p14:cNvContentPartPr/>
              <p14:nvPr/>
            </p14:nvContentPartPr>
            <p14:xfrm>
              <a:off x="4983848" y="4915139"/>
              <a:ext cx="434880" cy="81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38AA899-C6D8-2944-825B-D4776F5653A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21208" y="4852139"/>
                <a:ext cx="5605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BCE667-8A8B-5143-845E-61BD5B5A323A}"/>
                  </a:ext>
                </a:extLst>
              </p14:cNvPr>
              <p14:cNvContentPartPr/>
              <p14:nvPr/>
            </p14:nvContentPartPr>
            <p14:xfrm>
              <a:off x="6848648" y="4569899"/>
              <a:ext cx="7448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BCE667-8A8B-5143-845E-61BD5B5A323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5648" y="4507259"/>
                <a:ext cx="87048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5E43686-B876-A042-AA13-992AE6085F38}"/>
              </a:ext>
            </a:extLst>
          </p:cNvPr>
          <p:cNvGrpSpPr/>
          <p:nvPr/>
        </p:nvGrpSpPr>
        <p:grpSpPr>
          <a:xfrm>
            <a:off x="6215768" y="3735419"/>
            <a:ext cx="581760" cy="103320"/>
            <a:chOff x="6215768" y="3735419"/>
            <a:chExt cx="581760" cy="10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082561-5D5A-FE40-BEB7-634C17C65B4B}"/>
                    </a:ext>
                  </a:extLst>
                </p14:cNvPr>
                <p14:cNvContentPartPr/>
                <p14:nvPr/>
              </p14:nvContentPartPr>
              <p14:xfrm>
                <a:off x="6215768" y="3735419"/>
                <a:ext cx="581760" cy="103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082561-5D5A-FE40-BEB7-634C17C65B4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52768" y="3672419"/>
                  <a:ext cx="7074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818A4C0-3BCB-DB40-818B-9D2CE128793C}"/>
                    </a:ext>
                  </a:extLst>
                </p14:cNvPr>
                <p14:cNvContentPartPr/>
                <p14:nvPr/>
              </p14:nvContentPartPr>
              <p14:xfrm>
                <a:off x="6757928" y="3755219"/>
                <a:ext cx="20160" cy="55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818A4C0-3BCB-DB40-818B-9D2CE128793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94928" y="3692219"/>
                  <a:ext cx="145800" cy="18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93FCE45-2404-9840-ACB5-D5936F2DD4B0}"/>
                  </a:ext>
                </a:extLst>
              </p14:cNvPr>
              <p14:cNvContentPartPr/>
              <p14:nvPr/>
            </p14:nvContentPartPr>
            <p14:xfrm>
              <a:off x="6177248" y="3333299"/>
              <a:ext cx="276840" cy="11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93FCE45-2404-9840-ACB5-D5936F2DD4B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114608" y="3270299"/>
                <a:ext cx="402480" cy="13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AFF91282-7348-B749-8E4A-625D8ED7300F}"/>
              </a:ext>
            </a:extLst>
          </p:cNvPr>
          <p:cNvGrpSpPr/>
          <p:nvPr/>
        </p:nvGrpSpPr>
        <p:grpSpPr>
          <a:xfrm>
            <a:off x="2468085" y="4531019"/>
            <a:ext cx="618480" cy="365400"/>
            <a:chOff x="2468085" y="4531019"/>
            <a:chExt cx="618480" cy="36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D82DFDF-26DE-5944-A620-D640293516D3}"/>
                    </a:ext>
                  </a:extLst>
                </p14:cNvPr>
                <p14:cNvContentPartPr/>
                <p14:nvPr/>
              </p14:nvContentPartPr>
              <p14:xfrm>
                <a:off x="2468085" y="4531019"/>
                <a:ext cx="618480" cy="365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D82DFDF-26DE-5944-A620-D640293516D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05445" y="4468019"/>
                  <a:ext cx="744120" cy="4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DD1D607-A72E-654D-9306-9620AA784182}"/>
                    </a:ext>
                  </a:extLst>
                </p14:cNvPr>
                <p14:cNvContentPartPr/>
                <p14:nvPr/>
              </p14:nvContentPartPr>
              <p14:xfrm>
                <a:off x="2698845" y="4542899"/>
                <a:ext cx="279000" cy="342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DD1D607-A72E-654D-9306-9620AA78418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635845" y="4480259"/>
                  <a:ext cx="404640" cy="46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42FC06-5765-6448-97DD-8C5F4791E798}"/>
                  </a:ext>
                </a:extLst>
              </p14:cNvPr>
              <p14:cNvContentPartPr/>
              <p14:nvPr/>
            </p14:nvContentPartPr>
            <p14:xfrm>
              <a:off x="3482565" y="4588979"/>
              <a:ext cx="612000" cy="889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42FC06-5765-6448-97DD-8C5F4791E79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19925" y="4525979"/>
                <a:ext cx="737640" cy="21456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BB4548FA-CE92-1343-A6B7-BAFF1F2CDD2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32" y="3836412"/>
            <a:ext cx="609600" cy="571500"/>
          </a:xfrm>
          <a:prstGeom prst="rect">
            <a:avLst/>
          </a:prstGeom>
        </p:spPr>
      </p:pic>
      <p:pic>
        <p:nvPicPr>
          <p:cNvPr id="30" name="Picture 29" descr="A picture containing chart&#10;&#10;Description automatically generated">
            <a:extLst>
              <a:ext uri="{FF2B5EF4-FFF2-40B4-BE49-F238E27FC236}">
                <a16:creationId xmlns:a16="http://schemas.microsoft.com/office/drawing/2014/main" id="{84E7CABA-F307-FC46-9450-E9082EADFE9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250" y="2952780"/>
            <a:ext cx="812800" cy="10668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7A3C85A-1D23-EB4E-ABEA-2089E2F489CC}"/>
              </a:ext>
            </a:extLst>
          </p:cNvPr>
          <p:cNvSpPr txBox="1"/>
          <p:nvPr/>
        </p:nvSpPr>
        <p:spPr>
          <a:xfrm>
            <a:off x="587005" y="3309476"/>
            <a:ext cx="160396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Input Signal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AAE366-7906-9E42-A726-6B626D375726}"/>
              </a:ext>
            </a:extLst>
          </p:cNvPr>
          <p:cNvSpPr txBox="1"/>
          <p:nvPr/>
        </p:nvSpPr>
        <p:spPr>
          <a:xfrm>
            <a:off x="7265927" y="2380633"/>
            <a:ext cx="180914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Output Signal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A17A07-C29F-EB43-9842-5139FE432B7A}"/>
              </a:ext>
            </a:extLst>
          </p:cNvPr>
          <p:cNvSpPr txBox="1"/>
          <p:nvPr/>
        </p:nvSpPr>
        <p:spPr>
          <a:xfrm>
            <a:off x="6315668" y="1315106"/>
            <a:ext cx="145167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DC Source</a:t>
            </a:r>
          </a:p>
        </p:txBody>
      </p:sp>
    </p:spTree>
    <p:extLst>
      <p:ext uri="{BB962C8B-B14F-4D97-AF65-F5344CB8AC3E}">
        <p14:creationId xmlns:p14="http://schemas.microsoft.com/office/powerpoint/2010/main" val="203507861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860" y="6150935"/>
            <a:ext cx="7602279" cy="707065"/>
          </a:xfrm>
        </p:spPr>
        <p:txBody>
          <a:bodyPr/>
          <a:lstStyle/>
          <a:p>
            <a:pPr lvl="0" algn="l" rtl="0"/>
            <a:r>
              <a:rPr lang="en-GB" sz="2000" dirty="0"/>
              <a:t>Simplified Common source amplifier with MOSFET Transistor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590180" y="482872"/>
            <a:ext cx="6657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</a:t>
            </a:r>
            <a:r>
              <a:rPr lang="en-GB" sz="16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Simplified</a:t>
            </a:r>
            <a:r>
              <a:rPr lang="en-GB" sz="1600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Equivalent Circuit</a:t>
            </a:r>
            <a:r>
              <a:rPr lang="en-GB" sz="1600" b="1" i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MOSFET Voltage Amplifier</a:t>
            </a:r>
            <a:endParaRPr lang="en-US" sz="1600" b="1" i="1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5AB71F35-7B5E-554A-9F4F-6D56CD15B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1231900"/>
            <a:ext cx="6032500" cy="4394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8CEEF3-BBAC-C74E-881C-DEE67CB73A2A}"/>
              </a:ext>
            </a:extLst>
          </p:cNvPr>
          <p:cNvGrpSpPr/>
          <p:nvPr/>
        </p:nvGrpSpPr>
        <p:grpSpPr>
          <a:xfrm>
            <a:off x="2462048" y="3604739"/>
            <a:ext cx="873720" cy="772200"/>
            <a:chOff x="2462048" y="3604739"/>
            <a:chExt cx="873720" cy="77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4749B6B-DA6A-7B4E-BFC7-6B3E59CB7673}"/>
                    </a:ext>
                  </a:extLst>
                </p14:cNvPr>
                <p14:cNvContentPartPr/>
                <p14:nvPr/>
              </p14:nvContentPartPr>
              <p14:xfrm>
                <a:off x="2462048" y="3696539"/>
                <a:ext cx="650160" cy="680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4749B6B-DA6A-7B4E-BFC7-6B3E59CB767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99048" y="3633572"/>
                  <a:ext cx="775800" cy="8059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4B2C905-7EB9-E84A-B5AB-A7C4BA7C883F}"/>
                    </a:ext>
                  </a:extLst>
                </p14:cNvPr>
                <p14:cNvContentPartPr/>
                <p14:nvPr/>
              </p14:nvContentPartPr>
              <p14:xfrm>
                <a:off x="3148208" y="3604739"/>
                <a:ext cx="187560" cy="253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4B2C905-7EB9-E84A-B5AB-A7C4BA7C88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85208" y="3541650"/>
                  <a:ext cx="313200" cy="37961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0617895-E76A-2947-9E2A-8AC5B9815866}"/>
                  </a:ext>
                </a:extLst>
              </p14:cNvPr>
              <p14:cNvContentPartPr/>
              <p14:nvPr/>
            </p14:nvContentPartPr>
            <p14:xfrm>
              <a:off x="3346928" y="3152219"/>
              <a:ext cx="87480" cy="237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0617895-E76A-2947-9E2A-8AC5B98158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83928" y="3089219"/>
                <a:ext cx="2131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46EDC5-7E28-214C-919E-561B4BC1AA2C}"/>
                  </a:ext>
                </a:extLst>
              </p14:cNvPr>
              <p14:cNvContentPartPr/>
              <p14:nvPr/>
            </p14:nvContentPartPr>
            <p14:xfrm>
              <a:off x="3898808" y="3064019"/>
              <a:ext cx="262080" cy="36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46EDC5-7E28-214C-919E-561B4BC1AA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5808" y="3001019"/>
                <a:ext cx="38772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EBC2A9E-FB46-FF4C-83CC-C39040E7A4B7}"/>
                  </a:ext>
                </a:extLst>
              </p14:cNvPr>
              <p14:cNvContentPartPr/>
              <p14:nvPr/>
            </p14:nvContentPartPr>
            <p14:xfrm>
              <a:off x="4519088" y="2183099"/>
              <a:ext cx="568080" cy="165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EBC2A9E-FB46-FF4C-83CC-C39040E7A4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56088" y="2120099"/>
                <a:ext cx="693720" cy="29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BCACE32-2B01-064F-8972-1EAF2B43A8C8}"/>
              </a:ext>
            </a:extLst>
          </p:cNvPr>
          <p:cNvGrpSpPr/>
          <p:nvPr/>
        </p:nvGrpSpPr>
        <p:grpSpPr>
          <a:xfrm>
            <a:off x="5707088" y="2338979"/>
            <a:ext cx="501120" cy="80640"/>
            <a:chOff x="5707088" y="2338979"/>
            <a:chExt cx="501120" cy="8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2034C32-C3D3-3A48-8A93-65FA6206B7D9}"/>
                    </a:ext>
                  </a:extLst>
                </p14:cNvPr>
                <p14:cNvContentPartPr/>
                <p14:nvPr/>
              </p14:nvContentPartPr>
              <p14:xfrm>
                <a:off x="5723288" y="2338979"/>
                <a:ext cx="484920" cy="80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2034C32-C3D3-3A48-8A93-65FA6206B7D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60288" y="2275979"/>
                  <a:ext cx="6105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E34C3B1-45F9-1D46-B692-9E84649C1F76}"/>
                    </a:ext>
                  </a:extLst>
                </p14:cNvPr>
                <p14:cNvContentPartPr/>
                <p14:nvPr/>
              </p14:nvContentPartPr>
              <p14:xfrm>
                <a:off x="5707088" y="2342219"/>
                <a:ext cx="50040" cy="10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E34C3B1-45F9-1D46-B692-9E84649C1F7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44088" y="2279219"/>
                  <a:ext cx="175680" cy="13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38AA899-C6D8-2944-825B-D4776F5653A0}"/>
                  </a:ext>
                </a:extLst>
              </p14:cNvPr>
              <p14:cNvContentPartPr/>
              <p14:nvPr/>
            </p14:nvContentPartPr>
            <p14:xfrm>
              <a:off x="4983848" y="4915139"/>
              <a:ext cx="434880" cy="81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38AA899-C6D8-2944-825B-D4776F5653A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20796" y="4852139"/>
                <a:ext cx="560624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BCE667-8A8B-5143-845E-61BD5B5A323A}"/>
                  </a:ext>
                </a:extLst>
              </p14:cNvPr>
              <p14:cNvContentPartPr/>
              <p14:nvPr/>
            </p14:nvContentPartPr>
            <p14:xfrm>
              <a:off x="6848648" y="4569899"/>
              <a:ext cx="7448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BCE667-8A8B-5143-845E-61BD5B5A323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5678" y="4506899"/>
                <a:ext cx="870419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5E43686-B876-A042-AA13-992AE6085F38}"/>
              </a:ext>
            </a:extLst>
          </p:cNvPr>
          <p:cNvGrpSpPr/>
          <p:nvPr/>
        </p:nvGrpSpPr>
        <p:grpSpPr>
          <a:xfrm>
            <a:off x="6215768" y="3735419"/>
            <a:ext cx="581760" cy="103320"/>
            <a:chOff x="6215768" y="3735419"/>
            <a:chExt cx="581760" cy="10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082561-5D5A-FE40-BEB7-634C17C65B4B}"/>
                    </a:ext>
                  </a:extLst>
                </p14:cNvPr>
                <p14:cNvContentPartPr/>
                <p14:nvPr/>
              </p14:nvContentPartPr>
              <p14:xfrm>
                <a:off x="6215768" y="3735419"/>
                <a:ext cx="581760" cy="103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082561-5D5A-FE40-BEB7-634C17C65B4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52807" y="3672419"/>
                  <a:ext cx="707322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818A4C0-3BCB-DB40-818B-9D2CE128793C}"/>
                    </a:ext>
                  </a:extLst>
                </p14:cNvPr>
                <p14:cNvContentPartPr/>
                <p14:nvPr/>
              </p14:nvContentPartPr>
              <p14:xfrm>
                <a:off x="6757928" y="3755219"/>
                <a:ext cx="20160" cy="55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818A4C0-3BCB-DB40-818B-9D2CE128793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96033" y="3692628"/>
                  <a:ext cx="143596" cy="17990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93FCE45-2404-9840-ACB5-D5936F2DD4B0}"/>
                  </a:ext>
                </a:extLst>
              </p14:cNvPr>
              <p14:cNvContentPartPr/>
              <p14:nvPr/>
            </p14:nvContentPartPr>
            <p14:xfrm>
              <a:off x="6177248" y="3333299"/>
              <a:ext cx="276840" cy="11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93FCE45-2404-9840-ACB5-D5936F2DD4B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114248" y="3270299"/>
                <a:ext cx="402480" cy="1368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85000691-4DBC-4148-85DC-2ABF143CA6F7}"/>
              </a:ext>
            </a:extLst>
          </p:cNvPr>
          <p:cNvSpPr/>
          <p:nvPr/>
        </p:nvSpPr>
        <p:spPr>
          <a:xfrm>
            <a:off x="4983848" y="3064019"/>
            <a:ext cx="864059" cy="880660"/>
          </a:xfrm>
          <a:prstGeom prst="ellipse">
            <a:avLst/>
          </a:prstGeom>
          <a:solidFill>
            <a:srgbClr val="FFC000">
              <a:alpha val="44000"/>
            </a:srgb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9DB4DD-6188-E649-83F1-2A064CA84C14}"/>
                  </a:ext>
                </a:extLst>
              </p14:cNvPr>
              <p14:cNvContentPartPr/>
              <p14:nvPr/>
            </p14:nvContentPartPr>
            <p14:xfrm>
              <a:off x="3439365" y="4585739"/>
              <a:ext cx="660960" cy="117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9DB4DD-6188-E649-83F1-2A064CA84C1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76365" y="4522739"/>
                <a:ext cx="786600" cy="24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FC816C2-62D9-FF40-BA63-A3E9777B9430}"/>
              </a:ext>
            </a:extLst>
          </p:cNvPr>
          <p:cNvGrpSpPr/>
          <p:nvPr/>
        </p:nvGrpSpPr>
        <p:grpSpPr>
          <a:xfrm>
            <a:off x="2564205" y="4505819"/>
            <a:ext cx="597600" cy="383040"/>
            <a:chOff x="2564205" y="4505819"/>
            <a:chExt cx="597600" cy="38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EB0B49C-82BC-964E-B567-5A407720B83F}"/>
                    </a:ext>
                  </a:extLst>
                </p14:cNvPr>
                <p14:cNvContentPartPr/>
                <p14:nvPr/>
              </p14:nvContentPartPr>
              <p14:xfrm>
                <a:off x="2645925" y="4544339"/>
                <a:ext cx="453960" cy="126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EB0B49C-82BC-964E-B567-5A407720B83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82925" y="4481339"/>
                  <a:ext cx="5796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FAF1E63-49FD-354E-91C2-B33A79A9C0AC}"/>
                    </a:ext>
                  </a:extLst>
                </p14:cNvPr>
                <p14:cNvContentPartPr/>
                <p14:nvPr/>
              </p14:nvContentPartPr>
              <p14:xfrm>
                <a:off x="2564205" y="4505819"/>
                <a:ext cx="597600" cy="383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FAF1E63-49FD-354E-91C2-B33A79A9C0A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01205" y="4442819"/>
                  <a:ext cx="723240" cy="508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20495DE-3266-C640-B7BE-8711209FD43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32" y="3836412"/>
            <a:ext cx="609600" cy="571500"/>
          </a:xfrm>
          <a:prstGeom prst="rect">
            <a:avLst/>
          </a:prstGeom>
        </p:spPr>
      </p:pic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id="{16C343B5-6DA4-8544-B15D-B3F47469702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250" y="2952780"/>
            <a:ext cx="812800" cy="1066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B261C62-E91B-0947-BF12-CC617CE580D3}"/>
              </a:ext>
            </a:extLst>
          </p:cNvPr>
          <p:cNvSpPr txBox="1"/>
          <p:nvPr/>
        </p:nvSpPr>
        <p:spPr>
          <a:xfrm>
            <a:off x="587005" y="3309476"/>
            <a:ext cx="160396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Input Signal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0CF0DE-1F18-5643-9E0A-3405941D0682}"/>
              </a:ext>
            </a:extLst>
          </p:cNvPr>
          <p:cNvSpPr txBox="1"/>
          <p:nvPr/>
        </p:nvSpPr>
        <p:spPr>
          <a:xfrm>
            <a:off x="7265927" y="2380633"/>
            <a:ext cx="180914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Output Signal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27C36D-467E-7044-90EB-E47926D18B3B}"/>
              </a:ext>
            </a:extLst>
          </p:cNvPr>
          <p:cNvCxnSpPr>
            <a:endCxn id="2" idx="1"/>
          </p:cNvCxnSpPr>
          <p:nvPr/>
        </p:nvCxnSpPr>
        <p:spPr>
          <a:xfrm>
            <a:off x="2902688" y="2183099"/>
            <a:ext cx="2207699" cy="1009890"/>
          </a:xfrm>
          <a:prstGeom prst="straightConnector1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467C024-6355-7248-B2DF-F7AE4612F47C}"/>
              </a:ext>
            </a:extLst>
          </p:cNvPr>
          <p:cNvSpPr txBox="1"/>
          <p:nvPr/>
        </p:nvSpPr>
        <p:spPr>
          <a:xfrm>
            <a:off x="1750969" y="1448731"/>
            <a:ext cx="136832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Active device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Transistor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7B7FD7-A5FA-E845-9DF0-6E00872F883E}"/>
              </a:ext>
            </a:extLst>
          </p:cNvPr>
          <p:cNvSpPr txBox="1"/>
          <p:nvPr/>
        </p:nvSpPr>
        <p:spPr>
          <a:xfrm>
            <a:off x="6315668" y="1380932"/>
            <a:ext cx="145167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DC Source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120F9A-9062-3A4F-AE9F-37B8E90CA2D5}"/>
              </a:ext>
            </a:extLst>
          </p:cNvPr>
          <p:cNvSpPr txBox="1"/>
          <p:nvPr/>
        </p:nvSpPr>
        <p:spPr>
          <a:xfrm>
            <a:off x="4709784" y="2555268"/>
            <a:ext cx="91948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Drain (D)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5F40C9-FA39-2D47-B608-F4AD5810F952}"/>
              </a:ext>
            </a:extLst>
          </p:cNvPr>
          <p:cNvSpPr txBox="1"/>
          <p:nvPr/>
        </p:nvSpPr>
        <p:spPr>
          <a:xfrm>
            <a:off x="5556409" y="3824090"/>
            <a:ext cx="95474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Source (S)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D5640B-73AC-1F41-BB65-46D2E0E2BBC6}"/>
              </a:ext>
            </a:extLst>
          </p:cNvPr>
          <p:cNvSpPr txBox="1"/>
          <p:nvPr/>
        </p:nvSpPr>
        <p:spPr>
          <a:xfrm>
            <a:off x="4259058" y="3477935"/>
            <a:ext cx="82811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Gate (G)</a:t>
            </a:r>
          </a:p>
        </p:txBody>
      </p:sp>
    </p:spTree>
    <p:extLst>
      <p:ext uri="{BB962C8B-B14F-4D97-AF65-F5344CB8AC3E}">
        <p14:creationId xmlns:p14="http://schemas.microsoft.com/office/powerpoint/2010/main" val="80374866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180" y="482872"/>
            <a:ext cx="6657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</a:t>
            </a:r>
            <a:r>
              <a:rPr lang="en-GB" sz="16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Simplified</a:t>
            </a:r>
            <a:r>
              <a:rPr lang="en-GB" sz="1600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Equivalent Circuit</a:t>
            </a:r>
            <a:r>
              <a:rPr lang="en-GB" sz="1600" b="1" i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MOSFET Voltage Amplifier</a:t>
            </a:r>
            <a:endParaRPr lang="en-US" sz="1600" b="1" i="1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5AB71F35-7B5E-554A-9F4F-6D56CD15B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1231900"/>
            <a:ext cx="6032500" cy="4394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8CEEF3-BBAC-C74E-881C-DEE67CB73A2A}"/>
              </a:ext>
            </a:extLst>
          </p:cNvPr>
          <p:cNvGrpSpPr/>
          <p:nvPr/>
        </p:nvGrpSpPr>
        <p:grpSpPr>
          <a:xfrm>
            <a:off x="2462048" y="3604739"/>
            <a:ext cx="873720" cy="772200"/>
            <a:chOff x="2462048" y="3604739"/>
            <a:chExt cx="873720" cy="77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4749B6B-DA6A-7B4E-BFC7-6B3E59CB7673}"/>
                    </a:ext>
                  </a:extLst>
                </p14:cNvPr>
                <p14:cNvContentPartPr/>
                <p14:nvPr/>
              </p14:nvContentPartPr>
              <p14:xfrm>
                <a:off x="2462048" y="3696539"/>
                <a:ext cx="650160" cy="680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4749B6B-DA6A-7B4E-BFC7-6B3E59CB767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99048" y="3633572"/>
                  <a:ext cx="775800" cy="8059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4B2C905-7EB9-E84A-B5AB-A7C4BA7C883F}"/>
                    </a:ext>
                  </a:extLst>
                </p14:cNvPr>
                <p14:cNvContentPartPr/>
                <p14:nvPr/>
              </p14:nvContentPartPr>
              <p14:xfrm>
                <a:off x="3148208" y="3604739"/>
                <a:ext cx="187560" cy="253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4B2C905-7EB9-E84A-B5AB-A7C4BA7C88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85208" y="3541650"/>
                  <a:ext cx="313200" cy="37961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0617895-E76A-2947-9E2A-8AC5B9815866}"/>
                  </a:ext>
                </a:extLst>
              </p14:cNvPr>
              <p14:cNvContentPartPr/>
              <p14:nvPr/>
            </p14:nvContentPartPr>
            <p14:xfrm>
              <a:off x="3346928" y="3152219"/>
              <a:ext cx="87480" cy="237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0617895-E76A-2947-9E2A-8AC5B98158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83928" y="3089219"/>
                <a:ext cx="2131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46EDC5-7E28-214C-919E-561B4BC1AA2C}"/>
                  </a:ext>
                </a:extLst>
              </p14:cNvPr>
              <p14:cNvContentPartPr/>
              <p14:nvPr/>
            </p14:nvContentPartPr>
            <p14:xfrm>
              <a:off x="3898808" y="3064019"/>
              <a:ext cx="262080" cy="36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46EDC5-7E28-214C-919E-561B4BC1AA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5808" y="3001019"/>
                <a:ext cx="38772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EBC2A9E-FB46-FF4C-83CC-C39040E7A4B7}"/>
                  </a:ext>
                </a:extLst>
              </p14:cNvPr>
              <p14:cNvContentPartPr/>
              <p14:nvPr/>
            </p14:nvContentPartPr>
            <p14:xfrm>
              <a:off x="4519088" y="2183099"/>
              <a:ext cx="568080" cy="165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EBC2A9E-FB46-FF4C-83CC-C39040E7A4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56088" y="2120099"/>
                <a:ext cx="693720" cy="29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BCACE32-2B01-064F-8972-1EAF2B43A8C8}"/>
              </a:ext>
            </a:extLst>
          </p:cNvPr>
          <p:cNvGrpSpPr/>
          <p:nvPr/>
        </p:nvGrpSpPr>
        <p:grpSpPr>
          <a:xfrm>
            <a:off x="5707088" y="2338979"/>
            <a:ext cx="501120" cy="80640"/>
            <a:chOff x="5707088" y="2338979"/>
            <a:chExt cx="501120" cy="8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2034C32-C3D3-3A48-8A93-65FA6206B7D9}"/>
                    </a:ext>
                  </a:extLst>
                </p14:cNvPr>
                <p14:cNvContentPartPr/>
                <p14:nvPr/>
              </p14:nvContentPartPr>
              <p14:xfrm>
                <a:off x="5723288" y="2338979"/>
                <a:ext cx="484920" cy="80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2034C32-C3D3-3A48-8A93-65FA6206B7D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60288" y="2275979"/>
                  <a:ext cx="6105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E34C3B1-45F9-1D46-B692-9E84649C1F76}"/>
                    </a:ext>
                  </a:extLst>
                </p14:cNvPr>
                <p14:cNvContentPartPr/>
                <p14:nvPr/>
              </p14:nvContentPartPr>
              <p14:xfrm>
                <a:off x="5707088" y="2342219"/>
                <a:ext cx="50040" cy="10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E34C3B1-45F9-1D46-B692-9E84649C1F7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44088" y="2279219"/>
                  <a:ext cx="175680" cy="13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38AA899-C6D8-2944-825B-D4776F5653A0}"/>
                  </a:ext>
                </a:extLst>
              </p14:cNvPr>
              <p14:cNvContentPartPr/>
              <p14:nvPr/>
            </p14:nvContentPartPr>
            <p14:xfrm>
              <a:off x="4983848" y="4915139"/>
              <a:ext cx="434880" cy="81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38AA899-C6D8-2944-825B-D4776F5653A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20796" y="4852139"/>
                <a:ext cx="560624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BCE667-8A8B-5143-845E-61BD5B5A323A}"/>
                  </a:ext>
                </a:extLst>
              </p14:cNvPr>
              <p14:cNvContentPartPr/>
              <p14:nvPr/>
            </p14:nvContentPartPr>
            <p14:xfrm>
              <a:off x="6848648" y="4569899"/>
              <a:ext cx="7448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BCE667-8A8B-5143-845E-61BD5B5A323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5678" y="4506899"/>
                <a:ext cx="870419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5E43686-B876-A042-AA13-992AE6085F38}"/>
              </a:ext>
            </a:extLst>
          </p:cNvPr>
          <p:cNvGrpSpPr/>
          <p:nvPr/>
        </p:nvGrpSpPr>
        <p:grpSpPr>
          <a:xfrm>
            <a:off x="6215768" y="3735419"/>
            <a:ext cx="581760" cy="103320"/>
            <a:chOff x="6215768" y="3735419"/>
            <a:chExt cx="581760" cy="10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082561-5D5A-FE40-BEB7-634C17C65B4B}"/>
                    </a:ext>
                  </a:extLst>
                </p14:cNvPr>
                <p14:cNvContentPartPr/>
                <p14:nvPr/>
              </p14:nvContentPartPr>
              <p14:xfrm>
                <a:off x="6215768" y="3735419"/>
                <a:ext cx="581760" cy="103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082561-5D5A-FE40-BEB7-634C17C65B4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52807" y="3672419"/>
                  <a:ext cx="707322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818A4C0-3BCB-DB40-818B-9D2CE128793C}"/>
                    </a:ext>
                  </a:extLst>
                </p14:cNvPr>
                <p14:cNvContentPartPr/>
                <p14:nvPr/>
              </p14:nvContentPartPr>
              <p14:xfrm>
                <a:off x="6757928" y="3755219"/>
                <a:ext cx="20160" cy="55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818A4C0-3BCB-DB40-818B-9D2CE128793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96033" y="3692628"/>
                  <a:ext cx="143596" cy="17990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93FCE45-2404-9840-ACB5-D5936F2DD4B0}"/>
                  </a:ext>
                </a:extLst>
              </p14:cNvPr>
              <p14:cNvContentPartPr/>
              <p14:nvPr/>
            </p14:nvContentPartPr>
            <p14:xfrm>
              <a:off x="6177248" y="3333299"/>
              <a:ext cx="276840" cy="11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93FCE45-2404-9840-ACB5-D5936F2DD4B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114248" y="3270299"/>
                <a:ext cx="402480" cy="1368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85000691-4DBC-4148-85DC-2ABF143CA6F7}"/>
              </a:ext>
            </a:extLst>
          </p:cNvPr>
          <p:cNvSpPr/>
          <p:nvPr/>
        </p:nvSpPr>
        <p:spPr>
          <a:xfrm>
            <a:off x="4983848" y="3064019"/>
            <a:ext cx="864059" cy="880660"/>
          </a:xfrm>
          <a:prstGeom prst="ellipse">
            <a:avLst/>
          </a:prstGeom>
          <a:solidFill>
            <a:srgbClr val="FFC000">
              <a:alpha val="44000"/>
            </a:srgb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9DB4DD-6188-E649-83F1-2A064CA84C14}"/>
                  </a:ext>
                </a:extLst>
              </p14:cNvPr>
              <p14:cNvContentPartPr/>
              <p14:nvPr/>
            </p14:nvContentPartPr>
            <p14:xfrm>
              <a:off x="3439365" y="4585739"/>
              <a:ext cx="660960" cy="117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9DB4DD-6188-E649-83F1-2A064CA84C1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76365" y="4522932"/>
                <a:ext cx="786600" cy="242616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FC816C2-62D9-FF40-BA63-A3E9777B9430}"/>
              </a:ext>
            </a:extLst>
          </p:cNvPr>
          <p:cNvGrpSpPr/>
          <p:nvPr/>
        </p:nvGrpSpPr>
        <p:grpSpPr>
          <a:xfrm>
            <a:off x="2564205" y="4505819"/>
            <a:ext cx="597600" cy="383040"/>
            <a:chOff x="2564205" y="4505819"/>
            <a:chExt cx="597600" cy="38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EB0B49C-82BC-964E-B567-5A407720B83F}"/>
                    </a:ext>
                  </a:extLst>
                </p14:cNvPr>
                <p14:cNvContentPartPr/>
                <p14:nvPr/>
              </p14:nvContentPartPr>
              <p14:xfrm>
                <a:off x="2645925" y="4544339"/>
                <a:ext cx="453960" cy="126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EB0B49C-82BC-964E-B567-5A407720B83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82925" y="4481518"/>
                  <a:ext cx="579600" cy="2516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FAF1E63-49FD-354E-91C2-B33A79A9C0AC}"/>
                    </a:ext>
                  </a:extLst>
                </p14:cNvPr>
                <p14:cNvContentPartPr/>
                <p14:nvPr/>
              </p14:nvContentPartPr>
              <p14:xfrm>
                <a:off x="2564205" y="4505819"/>
                <a:ext cx="597600" cy="383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FAF1E63-49FD-354E-91C2-B33A79A9C0A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01243" y="4442819"/>
                  <a:ext cx="723164" cy="508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60873266-0763-8644-80FE-F0599EE4F5F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8" y="1397079"/>
            <a:ext cx="3259731" cy="1376459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C6E60AF-DDD3-1A45-91B0-7D9AD05291EF}"/>
              </a:ext>
            </a:extLst>
          </p:cNvPr>
          <p:cNvSpPr/>
          <p:nvPr/>
        </p:nvSpPr>
        <p:spPr>
          <a:xfrm>
            <a:off x="50040" y="972799"/>
            <a:ext cx="3480907" cy="2371660"/>
          </a:xfrm>
          <a:prstGeom prst="ellipse">
            <a:avLst/>
          </a:prstGeom>
          <a:solidFill>
            <a:srgbClr val="FFC000">
              <a:alpha val="44000"/>
            </a:srgb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A1784028-1E46-AE4D-A8E9-6086B469D7B0}"/>
              </a:ext>
            </a:extLst>
          </p:cNvPr>
          <p:cNvSpPr/>
          <p:nvPr/>
        </p:nvSpPr>
        <p:spPr>
          <a:xfrm rot="1610200">
            <a:off x="3309149" y="2875408"/>
            <a:ext cx="1815392" cy="15199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B04088CE-763B-4B4F-A630-05812DD215E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-313017" y="3786369"/>
            <a:ext cx="2024231" cy="1031596"/>
          </a:xfrm>
          <a:prstGeom prst="curvedConnector3">
            <a:avLst/>
          </a:prstGeom>
          <a:noFill/>
          <a:ln w="254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15" y="5272567"/>
            <a:ext cx="1826825" cy="707065"/>
          </a:xfrm>
        </p:spPr>
        <p:txBody>
          <a:bodyPr/>
          <a:lstStyle/>
          <a:p>
            <a:pPr lvl="0" algn="l" rtl="0"/>
            <a:r>
              <a:rPr lang="en-GB" sz="2000" dirty="0"/>
              <a:t>Equivalent Small Signal model for a MOSFET Transistor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55B268-84B4-CB4E-9FAC-973C94885459}"/>
              </a:ext>
            </a:extLst>
          </p:cNvPr>
          <p:cNvSpPr txBox="1"/>
          <p:nvPr/>
        </p:nvSpPr>
        <p:spPr>
          <a:xfrm>
            <a:off x="5272811" y="2743827"/>
            <a:ext cx="23980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455634-AD08-AB49-9604-F7B361262C5D}"/>
              </a:ext>
            </a:extLst>
          </p:cNvPr>
          <p:cNvSpPr txBox="1"/>
          <p:nvPr/>
        </p:nvSpPr>
        <p:spPr>
          <a:xfrm>
            <a:off x="5556409" y="3824090"/>
            <a:ext cx="24621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9A7665-5531-6A47-A5B9-5DC2AD5E27A9}"/>
              </a:ext>
            </a:extLst>
          </p:cNvPr>
          <p:cNvSpPr txBox="1"/>
          <p:nvPr/>
        </p:nvSpPr>
        <p:spPr>
          <a:xfrm>
            <a:off x="4760288" y="3425435"/>
            <a:ext cx="23980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70191430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088" y="4834833"/>
            <a:ext cx="7602279" cy="707065"/>
          </a:xfrm>
        </p:spPr>
        <p:txBody>
          <a:bodyPr/>
          <a:lstStyle/>
          <a:p>
            <a:pPr lvl="0" rtl="0"/>
            <a:r>
              <a:rPr lang="en-GB" sz="2000" dirty="0"/>
              <a:t>Simplified Equivalent common source amplifier with MOSFET Transistor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590180" y="482872"/>
            <a:ext cx="6657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</a:t>
            </a:r>
            <a:r>
              <a:rPr lang="en-GB" sz="16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Simplified</a:t>
            </a:r>
            <a:r>
              <a:rPr lang="en-GB" sz="1600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Equivalent Circuit</a:t>
            </a:r>
            <a:r>
              <a:rPr lang="en-GB" sz="1600" b="1" i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MOSFET Voltage Amplifier</a:t>
            </a:r>
            <a:endParaRPr lang="en-US" sz="1600" b="1" i="1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5FA89BB-6508-7945-9010-0C0BEFE86595}"/>
                  </a:ext>
                </a:extLst>
              </p14:cNvPr>
              <p14:cNvContentPartPr/>
              <p14:nvPr/>
            </p14:nvContentPartPr>
            <p14:xfrm>
              <a:off x="5777925" y="3641819"/>
              <a:ext cx="2204280" cy="244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5FA89BB-6508-7945-9010-0C0BEFE865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14925" y="3578819"/>
                <a:ext cx="2329920" cy="37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D7FABEF2-88D0-5840-83EF-1C5D58A96B59}"/>
              </a:ext>
            </a:extLst>
          </p:cNvPr>
          <p:cNvGrpSpPr/>
          <p:nvPr/>
        </p:nvGrpSpPr>
        <p:grpSpPr>
          <a:xfrm>
            <a:off x="6423045" y="3616619"/>
            <a:ext cx="1285560" cy="779040"/>
            <a:chOff x="6423045" y="3616619"/>
            <a:chExt cx="1285560" cy="77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F4802C3-7AE3-384A-AF10-C5A68DE4F2EE}"/>
                    </a:ext>
                  </a:extLst>
                </p14:cNvPr>
                <p14:cNvContentPartPr/>
                <p14:nvPr/>
              </p14:nvContentPartPr>
              <p14:xfrm>
                <a:off x="6423045" y="3616619"/>
                <a:ext cx="1285560" cy="779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F4802C3-7AE3-384A-AF10-C5A68DE4F2E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60045" y="3553979"/>
                  <a:ext cx="1411200" cy="90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28E3465-6F1F-3744-998D-79F7BCAE9946}"/>
                    </a:ext>
                  </a:extLst>
                </p14:cNvPr>
                <p14:cNvContentPartPr/>
                <p14:nvPr/>
              </p14:nvContentPartPr>
              <p14:xfrm>
                <a:off x="6779445" y="3816059"/>
                <a:ext cx="7920" cy="343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28E3465-6F1F-3744-998D-79F7BCAE994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16445" y="3753059"/>
                  <a:ext cx="133560" cy="469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8713A10-AA1A-C34D-9686-6A681FB27E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1" y="1697547"/>
            <a:ext cx="83058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7258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180" y="482872"/>
            <a:ext cx="6657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</a:t>
            </a:r>
            <a:r>
              <a:rPr lang="en-GB" sz="16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Simplified</a:t>
            </a:r>
            <a:r>
              <a:rPr lang="en-GB" sz="1600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Equivalent Circuit</a:t>
            </a:r>
            <a:r>
              <a:rPr lang="en-GB" sz="1600" b="1" i="1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MOSFET Voltage Amplifier</a:t>
            </a:r>
            <a:endParaRPr lang="en-US" sz="1600" b="1" i="1" dirty="0">
              <a:solidFill>
                <a:schemeClr val="bg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5FA89BB-6508-7945-9010-0C0BEFE86595}"/>
                  </a:ext>
                </a:extLst>
              </p14:cNvPr>
              <p14:cNvContentPartPr/>
              <p14:nvPr/>
            </p14:nvContentPartPr>
            <p14:xfrm>
              <a:off x="5777925" y="3641819"/>
              <a:ext cx="2204280" cy="244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5FA89BB-6508-7945-9010-0C0BEFE865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14925" y="3578819"/>
                <a:ext cx="2329920" cy="37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D7FABEF2-88D0-5840-83EF-1C5D58A96B59}"/>
              </a:ext>
            </a:extLst>
          </p:cNvPr>
          <p:cNvGrpSpPr/>
          <p:nvPr/>
        </p:nvGrpSpPr>
        <p:grpSpPr>
          <a:xfrm>
            <a:off x="6423045" y="3616619"/>
            <a:ext cx="1285560" cy="779040"/>
            <a:chOff x="6423045" y="3616619"/>
            <a:chExt cx="1285560" cy="77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F4802C3-7AE3-384A-AF10-C5A68DE4F2EE}"/>
                    </a:ext>
                  </a:extLst>
                </p14:cNvPr>
                <p14:cNvContentPartPr/>
                <p14:nvPr/>
              </p14:nvContentPartPr>
              <p14:xfrm>
                <a:off x="6423045" y="3616619"/>
                <a:ext cx="1285560" cy="779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F4802C3-7AE3-384A-AF10-C5A68DE4F2E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60045" y="3553590"/>
                  <a:ext cx="1411200" cy="9047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28E3465-6F1F-3744-998D-79F7BCAE9946}"/>
                    </a:ext>
                  </a:extLst>
                </p14:cNvPr>
                <p14:cNvContentPartPr/>
                <p14:nvPr/>
              </p14:nvContentPartPr>
              <p14:xfrm>
                <a:off x="6779445" y="3816059"/>
                <a:ext cx="7920" cy="343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28E3465-6F1F-3744-998D-79F7BCAE994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16445" y="3753125"/>
                  <a:ext cx="133560" cy="46930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8713A10-AA1A-C34D-9686-6A681FB27E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0" y="1168057"/>
            <a:ext cx="8305800" cy="27686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860" y="3671125"/>
            <a:ext cx="7602279" cy="707065"/>
          </a:xfrm>
        </p:spPr>
        <p:txBody>
          <a:bodyPr/>
          <a:lstStyle/>
          <a:p>
            <a:pPr lvl="0" rtl="0"/>
            <a:r>
              <a:rPr lang="en-GB" sz="2000" dirty="0"/>
              <a:t>Simplified Equivalent common source amplifier with MOSFET Transistor</a:t>
            </a: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09E405-7F56-B84B-B8D0-A4D49B45224D}"/>
              </a:ext>
            </a:extLst>
          </p:cNvPr>
          <p:cNvSpPr/>
          <p:nvPr/>
        </p:nvSpPr>
        <p:spPr>
          <a:xfrm>
            <a:off x="300476" y="4356096"/>
            <a:ext cx="7777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Using Circuit Analysis method in this course, we can solve for Av.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2CC6ABBF-172A-FE4D-87A2-70B2B13D9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00" y="5070105"/>
            <a:ext cx="5007935" cy="13347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5AEAF9-EAC5-894F-B65E-6CCBC12C5509}"/>
              </a:ext>
            </a:extLst>
          </p:cNvPr>
          <p:cNvSpPr/>
          <p:nvPr/>
        </p:nvSpPr>
        <p:spPr>
          <a:xfrm>
            <a:off x="1927980" y="5087574"/>
            <a:ext cx="5132039" cy="1451449"/>
          </a:xfrm>
          <a:prstGeom prst="rect">
            <a:avLst/>
          </a:prstGeom>
          <a:solidFill>
            <a:schemeClr val="accent1">
              <a:lumMod val="40000"/>
              <a:lumOff val="60000"/>
              <a:alpha val="21000"/>
            </a:schemeClr>
          </a:solidFill>
          <a:ln w="25400" cap="flat">
            <a:solidFill>
              <a:srgbClr val="00CC99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147712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614" y="86833"/>
            <a:ext cx="7772400" cy="1143000"/>
          </a:xfrm>
        </p:spPr>
        <p:txBody>
          <a:bodyPr/>
          <a:lstStyle/>
          <a:p>
            <a:r>
              <a:rPr lang="en-US" sz="3200" b="1" i="1" dirty="0">
                <a:solidFill>
                  <a:srgbClr val="FF0000"/>
                </a:solidFill>
              </a:rPr>
              <a:t>ELECTRIC CIRCUITS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010786"/>
            <a:ext cx="7772400" cy="352292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by</a:t>
            </a:r>
          </a:p>
          <a:p>
            <a:pPr marL="0" indent="0" algn="ctr">
              <a:buNone/>
            </a:pPr>
            <a:r>
              <a:rPr lang="en-US" sz="2000" dirty="0"/>
              <a:t>Issa Batarseh</a:t>
            </a:r>
          </a:p>
          <a:p>
            <a:pPr marL="0" indent="0" algn="ctr">
              <a:buNone/>
            </a:pPr>
            <a:r>
              <a:rPr lang="en-US" sz="2000" dirty="0"/>
              <a:t>University of Central Florida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i="1" dirty="0"/>
              <a:t>Please send corrections or comments to Dr. Issa Batarseh 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i="1" u="sng" dirty="0">
                <a:hlinkClick r:id="rId2"/>
              </a:rPr>
              <a:t>issa.batarseh@ucf.edu</a:t>
            </a:r>
            <a:endParaRPr lang="en-US" sz="2000" i="1" dirty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8BD96B-7471-26BB-823E-B96BF699434A}"/>
              </a:ext>
            </a:extLst>
          </p:cNvPr>
          <p:cNvSpPr txBox="1"/>
          <p:nvPr/>
        </p:nvSpPr>
        <p:spPr>
          <a:xfrm>
            <a:off x="542260" y="1493046"/>
            <a:ext cx="7538483" cy="10002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algn="ctr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1" i="1" u="sng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Technical Electronic Book</a:t>
            </a:r>
          </a:p>
          <a:p>
            <a:pPr marL="0" marR="0" algn="ctr" hangingPunct="0"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(New Textbook under print by Pearson)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531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3845" y="2922967"/>
            <a:ext cx="3864023" cy="36828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8830137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503275" y="-77366"/>
            <a:ext cx="7772400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Academic Assignment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75" y="895216"/>
            <a:ext cx="7573925" cy="2048553"/>
          </a:xfrm>
        </p:spPr>
        <p:txBody>
          <a:bodyPr>
            <a:normAutofit/>
          </a:bodyPr>
          <a:lstStyle/>
          <a:p>
            <a:pPr algn="l"/>
            <a:endParaRPr lang="en-US" sz="2400" b="1" dirty="0">
              <a:solidFill>
                <a:srgbClr val="FF0000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Read Chapter 1 and History of Electricity &amp; Computing, and answer the following Three Questions: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lvl="4" indent="0" algn="l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9FB88C-A476-2C46-AF90-54AC4C2E585B}"/>
              </a:ext>
            </a:extLst>
          </p:cNvPr>
          <p:cNvSpPr/>
          <p:nvPr/>
        </p:nvSpPr>
        <p:spPr>
          <a:xfrm>
            <a:off x="792126" y="2755282"/>
            <a:ext cx="62345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 1) List five different disciplines of Electrical and Computer Engineering.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2) Who </a:t>
            </a:r>
            <a:r>
              <a:rPr lang="en-US" b="1" i="1" dirty="0">
                <a:solidFill>
                  <a:srgbClr val="FF0000"/>
                </a:solidFill>
              </a:rPr>
              <a:t>discovered</a:t>
            </a:r>
            <a:r>
              <a:rPr lang="en-US" b="1" dirty="0">
                <a:solidFill>
                  <a:schemeClr val="tx1"/>
                </a:solidFill>
              </a:rPr>
              <a:t> the electron and when?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lvl="4" indent="0" algn="l"/>
            <a:r>
              <a:rPr lang="en-US" b="1" dirty="0">
                <a:solidFill>
                  <a:schemeClr val="tx1"/>
                </a:solidFill>
              </a:rPr>
              <a:t>3) Who </a:t>
            </a:r>
            <a:r>
              <a:rPr lang="en-US" b="1" i="1" dirty="0">
                <a:solidFill>
                  <a:srgbClr val="FF0000"/>
                </a:solidFill>
              </a:rPr>
              <a:t>defined</a:t>
            </a:r>
            <a:r>
              <a:rPr lang="en-US" b="1" dirty="0">
                <a:solidFill>
                  <a:schemeClr val="tx1"/>
                </a:solidFill>
              </a:rPr>
              <a:t> the notion of bit and when?</a:t>
            </a:r>
          </a:p>
          <a:p>
            <a:pPr lvl="4" indent="0" algn="l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649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What is Electrical Engineering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Layers of the field of Electrical/Computer Engineering: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2000" dirty="0"/>
              <a:t>The Physical laws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Components</a:t>
            </a:r>
          </a:p>
          <a:p>
            <a:pPr lvl="1"/>
            <a:r>
              <a:rPr lang="en-US" sz="2000" dirty="0"/>
              <a:t>Devices</a:t>
            </a:r>
          </a:p>
          <a:p>
            <a:pPr lvl="1"/>
            <a:r>
              <a:rPr lang="en-US" sz="2000" b="1" dirty="0"/>
              <a:t>Circuits or Networks (EEL 3004)</a:t>
            </a:r>
            <a:endParaRPr lang="en-US" sz="2000" dirty="0"/>
          </a:p>
          <a:p>
            <a:pPr lvl="1"/>
            <a:r>
              <a:rPr lang="en-US" sz="2000" dirty="0"/>
              <a:t>Systems </a:t>
            </a:r>
          </a:p>
          <a:p>
            <a:pPr lvl="1"/>
            <a:r>
              <a:rPr lang="en-US" sz="2000" dirty="0"/>
              <a:t>Product development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Commercialization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FA754E-F63E-B546-A807-75E1C9236AD0}"/>
              </a:ext>
            </a:extLst>
          </p:cNvPr>
          <p:cNvCxnSpPr/>
          <p:nvPr/>
        </p:nvCxnSpPr>
        <p:spPr>
          <a:xfrm>
            <a:off x="5550195" y="2216888"/>
            <a:ext cx="0" cy="2424223"/>
          </a:xfrm>
          <a:prstGeom prst="straightConnector1">
            <a:avLst/>
          </a:prstGeom>
          <a:noFill/>
          <a:ln w="254000" cap="flat">
            <a:solidFill>
              <a:srgbClr val="00CC99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B6245F1-BB52-A74E-A6F5-8FB44033EEE4}"/>
              </a:ext>
            </a:extLst>
          </p:cNvPr>
          <p:cNvSpPr/>
          <p:nvPr/>
        </p:nvSpPr>
        <p:spPr>
          <a:xfrm>
            <a:off x="6434170" y="1986055"/>
            <a:ext cx="1140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Science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F87C75-52EB-5544-B0C9-96D4FD049AAD}"/>
              </a:ext>
            </a:extLst>
          </p:cNvPr>
          <p:cNvSpPr/>
          <p:nvPr/>
        </p:nvSpPr>
        <p:spPr>
          <a:xfrm>
            <a:off x="6370167" y="3048753"/>
            <a:ext cx="1686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Engineering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453E93-F0E1-0440-BF6B-F7E7F9DC3BDB}"/>
              </a:ext>
            </a:extLst>
          </p:cNvPr>
          <p:cNvSpPr/>
          <p:nvPr/>
        </p:nvSpPr>
        <p:spPr>
          <a:xfrm>
            <a:off x="6434170" y="4111451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12661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What is Engineering? EE?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i="1" dirty="0"/>
              <a:t>Engineering </a:t>
            </a:r>
            <a:r>
              <a:rPr lang="en-US" sz="2000" dirty="0"/>
              <a:t>is the </a:t>
            </a:r>
            <a:r>
              <a:rPr lang="en-US" sz="2000" b="1" u="sng" dirty="0"/>
              <a:t>purposeful use of science </a:t>
            </a:r>
            <a:r>
              <a:rPr lang="en-US" sz="2000" dirty="0"/>
              <a:t>based on proven scientific theorems and concepts that are supported by mathematical formulations.</a:t>
            </a:r>
          </a:p>
          <a:p>
            <a:r>
              <a:rPr lang="en-US" sz="2000" i="1" dirty="0"/>
              <a:t>Electrical engineering </a:t>
            </a:r>
            <a:r>
              <a:rPr lang="en-US" sz="2000" dirty="0"/>
              <a:t>is a highly diverse, multidisciplinary profession that covers all types of </a:t>
            </a:r>
            <a:r>
              <a:rPr lang="en-US" sz="2000" b="1" u="sng" dirty="0"/>
              <a:t>electrical circuits and systems </a:t>
            </a:r>
            <a:r>
              <a:rPr lang="en-US" sz="2000" dirty="0"/>
              <a:t>including </a:t>
            </a:r>
            <a:r>
              <a:rPr lang="en-US" sz="2000" i="1" dirty="0"/>
              <a:t>communications,</a:t>
            </a:r>
            <a:r>
              <a:rPr lang="en-US" sz="2000" dirty="0"/>
              <a:t> </a:t>
            </a:r>
            <a:r>
              <a:rPr lang="en-US" sz="2000" i="1" dirty="0"/>
              <a:t>power and energy</a:t>
            </a:r>
            <a:r>
              <a:rPr lang="en-US" sz="2000" dirty="0"/>
              <a:t>, </a:t>
            </a:r>
            <a:r>
              <a:rPr lang="en-US" sz="2000" i="1" dirty="0"/>
              <a:t>control</a:t>
            </a:r>
            <a:r>
              <a:rPr lang="en-US" sz="2000" dirty="0"/>
              <a:t>, </a:t>
            </a:r>
            <a:r>
              <a:rPr lang="en-US" sz="2000" i="1" dirty="0"/>
              <a:t>electronics and microelectronics</a:t>
            </a:r>
            <a:r>
              <a:rPr lang="en-US" sz="2000" dirty="0"/>
              <a:t>, </a:t>
            </a:r>
            <a:r>
              <a:rPr lang="en-US" sz="2000" i="1" dirty="0"/>
              <a:t>signal processing</a:t>
            </a:r>
            <a:r>
              <a:rPr lang="en-US" sz="2000" dirty="0"/>
              <a:t>,</a:t>
            </a:r>
            <a:r>
              <a:rPr lang="en-US" sz="2000" i="1" dirty="0"/>
              <a:t> computing</a:t>
            </a:r>
            <a:r>
              <a:rPr lang="en-US" sz="2000" dirty="0"/>
              <a:t>, and </a:t>
            </a:r>
            <a:r>
              <a:rPr lang="en-US" sz="2000" i="1" dirty="0"/>
              <a:t>optics and photonics.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635793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Cellular Communication System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48326"/>
            <a:ext cx="5029200" cy="2533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48326"/>
            <a:ext cx="5029200" cy="2533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48326"/>
            <a:ext cx="5029200" cy="2533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35785"/>
            <a:ext cx="5029200" cy="25459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5C28A1E-B00D-58AA-BF56-1B041DC9B59A}"/>
                  </a:ext>
                </a:extLst>
              </p14:cNvPr>
              <p14:cNvContentPartPr/>
              <p14:nvPr/>
            </p14:nvContentPartPr>
            <p14:xfrm>
              <a:off x="6368283" y="4567019"/>
              <a:ext cx="508320" cy="379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5C28A1E-B00D-58AA-BF56-1B041DC9B5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5643" y="4504379"/>
                <a:ext cx="63396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EEDE69-DFAA-BCDC-6758-FCA19CA622A0}"/>
                  </a:ext>
                </a:extLst>
              </p14:cNvPr>
              <p14:cNvContentPartPr/>
              <p14:nvPr/>
            </p14:nvContentPartPr>
            <p14:xfrm>
              <a:off x="2205603" y="4519499"/>
              <a:ext cx="440280" cy="376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EEDE69-DFAA-BCDC-6758-FCA19CA622A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42963" y="4456499"/>
                <a:ext cx="565920" cy="50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4822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Electrical Circuits and Models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i="1" dirty="0"/>
              <a:t>Electric circuits </a:t>
            </a:r>
            <a:r>
              <a:rPr lang="en-US" sz="2000" dirty="0"/>
              <a:t>are the </a:t>
            </a:r>
            <a:r>
              <a:rPr lang="en-US" sz="2000" dirty="0">
                <a:solidFill>
                  <a:srgbClr val="FF0000"/>
                </a:solidFill>
              </a:rPr>
              <a:t>building blocks </a:t>
            </a:r>
            <a:r>
              <a:rPr lang="en-US" sz="2000" dirty="0"/>
              <a:t>of many of today’s electrical systems, where all communication signals are inputted, processed, stored, and transmitted, and where all power signals are generated, transmitted, and distributed.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007393" y="5533653"/>
            <a:ext cx="51292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Examples of commercial circuit boards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17110"/>
            <a:ext cx="5486400" cy="2811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21873"/>
            <a:ext cx="5486400" cy="2811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63024"/>
            <a:ext cx="5486400" cy="2770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21873"/>
            <a:ext cx="5486400" cy="2811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63024"/>
            <a:ext cx="5486400" cy="2770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63024"/>
            <a:ext cx="5486400" cy="27706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CC562FF-B05B-B86F-ADF9-21BE001C2263}"/>
                  </a:ext>
                </a:extLst>
              </p14:cNvPr>
              <p14:cNvContentPartPr/>
              <p14:nvPr/>
            </p14:nvContentPartPr>
            <p14:xfrm>
              <a:off x="1974837" y="3760706"/>
              <a:ext cx="289080" cy="253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CC562FF-B05B-B86F-ADF9-21BE001C226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2197" y="3697706"/>
                <a:ext cx="414720" cy="3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08B6E3B-61A4-9247-0FF7-05D2B45F8848}"/>
                  </a:ext>
                </a:extLst>
              </p14:cNvPr>
              <p14:cNvContentPartPr/>
              <p14:nvPr/>
            </p14:nvContentPartPr>
            <p14:xfrm>
              <a:off x="6818997" y="3799946"/>
              <a:ext cx="56160" cy="147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08B6E3B-61A4-9247-0FF7-05D2B45F884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56357" y="3736946"/>
                <a:ext cx="181800" cy="27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B5DDAA60-6457-B6A4-A147-B3EAA01E162F}"/>
              </a:ext>
            </a:extLst>
          </p:cNvPr>
          <p:cNvGrpSpPr/>
          <p:nvPr/>
        </p:nvGrpSpPr>
        <p:grpSpPr>
          <a:xfrm>
            <a:off x="6763557" y="3771866"/>
            <a:ext cx="234360" cy="196560"/>
            <a:chOff x="6763557" y="3771866"/>
            <a:chExt cx="234360" cy="19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805EAEE-95E3-6313-35BA-DDE25721C69F}"/>
                    </a:ext>
                  </a:extLst>
                </p14:cNvPr>
                <p14:cNvContentPartPr/>
                <p14:nvPr/>
              </p14:nvContentPartPr>
              <p14:xfrm>
                <a:off x="6763557" y="3771866"/>
                <a:ext cx="234360" cy="196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805EAEE-95E3-6313-35BA-DDE25721C69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00557" y="3709226"/>
                  <a:ext cx="36000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611298E-6BE3-EB7E-0456-7E44EB2A1D9B}"/>
                    </a:ext>
                  </a:extLst>
                </p14:cNvPr>
                <p14:cNvContentPartPr/>
                <p14:nvPr/>
              </p14:nvContentPartPr>
              <p14:xfrm>
                <a:off x="6819357" y="3805706"/>
                <a:ext cx="14760" cy="17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611298E-6BE3-EB7E-0456-7E44EB2A1D9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756357" y="3743066"/>
                  <a:ext cx="140400" cy="14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CCD09E3-1835-8070-6C24-20FB2B393A9E}"/>
                  </a:ext>
                </a:extLst>
              </p14:cNvPr>
              <p14:cNvContentPartPr/>
              <p14:nvPr/>
            </p14:nvContentPartPr>
            <p14:xfrm>
              <a:off x="6866517" y="3875546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CCD09E3-1835-8070-6C24-20FB2B393A9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30517" y="3839906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5423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7607</TotalTime>
  <Words>2358</Words>
  <Application>Microsoft Macintosh PowerPoint</Application>
  <PresentationFormat>On-screen Show (4:3)</PresentationFormat>
  <Paragraphs>328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Avenir Roman</vt:lpstr>
      <vt:lpstr>Cambria Math</vt:lpstr>
      <vt:lpstr>Century Schoolbook</vt:lpstr>
      <vt:lpstr>Courier</vt:lpstr>
      <vt:lpstr>Times New Roman</vt:lpstr>
      <vt:lpstr>Times New Roman Bold</vt:lpstr>
      <vt:lpstr>Wingdings</vt:lpstr>
      <vt:lpstr>Default</vt:lpstr>
      <vt:lpstr>EEL 3004 Linear Circuits   Lecture #1B   Overview Course and Introductory Concepts  </vt:lpstr>
      <vt:lpstr>Syllabus (Update)</vt:lpstr>
      <vt:lpstr>PowerPoint Presentation</vt:lpstr>
      <vt:lpstr>Lecture Objectives</vt:lpstr>
      <vt:lpstr>Student Academic Activities</vt:lpstr>
      <vt:lpstr>Academic Assignment</vt:lpstr>
      <vt:lpstr>What is Electrical Engineering</vt:lpstr>
      <vt:lpstr>What is Engineering? EE?</vt:lpstr>
      <vt:lpstr>Electrical Circuits and Models</vt:lpstr>
      <vt:lpstr>Passive and Active circuits</vt:lpstr>
      <vt:lpstr>Examples of Passive Elements</vt:lpstr>
      <vt:lpstr>Examples of Passive Elements</vt:lpstr>
      <vt:lpstr>Examples of Active circuits</vt:lpstr>
      <vt:lpstr>Examples of Active Elements</vt:lpstr>
      <vt:lpstr>Electrical Circuit Analysis</vt:lpstr>
      <vt:lpstr>Electromagnetic Frequency spectrum</vt:lpstr>
      <vt:lpstr>Electromagnetic frequency spectrum</vt:lpstr>
      <vt:lpstr>Lumped Parameter Approach Assumptions</vt:lpstr>
      <vt:lpstr>Lumped Parameter Approach Assumptions</vt:lpstr>
      <vt:lpstr>Lumped Parameter Approach: Simplify Circuit Theory </vt:lpstr>
      <vt:lpstr>Lumped Parameter Approach Assumptions</vt:lpstr>
      <vt:lpstr>Lumped Parameter Approach Assumptions</vt:lpstr>
      <vt:lpstr>Example of the Lumped Element Method</vt:lpstr>
      <vt:lpstr>Physical Elements become a Lumped Circuit Element </vt:lpstr>
      <vt:lpstr>Circuit Analysis</vt:lpstr>
      <vt:lpstr>Example of the Lumped Element Method</vt:lpstr>
      <vt:lpstr>General Electrical Systems</vt:lpstr>
      <vt:lpstr>PowerPoint Presentation</vt:lpstr>
      <vt:lpstr>AC vs. DC</vt:lpstr>
      <vt:lpstr>Electrical Signals</vt:lpstr>
      <vt:lpstr>Analog vs. Digital</vt:lpstr>
      <vt:lpstr>Analog vs. Digital</vt:lpstr>
      <vt:lpstr>Analog vs. Digital</vt:lpstr>
      <vt:lpstr>Circuit Analysis and Design</vt:lpstr>
      <vt:lpstr>Circuit Analysis and Design</vt:lpstr>
      <vt:lpstr>Circuit Analysis and Design</vt:lpstr>
      <vt:lpstr>Circuit Analysis and Design</vt:lpstr>
      <vt:lpstr>Circuit Analysis and Design</vt:lpstr>
      <vt:lpstr>Circuit Analysis and Design</vt:lpstr>
      <vt:lpstr>System of Units for Engineers</vt:lpstr>
      <vt:lpstr>System of Units for Engineers</vt:lpstr>
      <vt:lpstr>System of Units for Engineers</vt:lpstr>
      <vt:lpstr>System of Units for Engineers</vt:lpstr>
      <vt:lpstr>Practical Example Apple iPhone Mesh Analysis – Voltage Amplifier</vt:lpstr>
      <vt:lpstr>Practical Example Apple iPhone Voltage/Power Amplifier</vt:lpstr>
      <vt:lpstr>Practical Example Smart iPhone Voltage/Power Amplifier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 CIRCUITS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EEL 3004 ELECTRIC NETWORKS    Issa Batarseh  August 25, 2015  </dc:title>
  <cp:lastModifiedBy>Issa Batarseh</cp:lastModifiedBy>
  <cp:revision>155</cp:revision>
  <dcterms:modified xsi:type="dcterms:W3CDTF">2024-01-11T18:51:43Z</dcterms:modified>
</cp:coreProperties>
</file>