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32.xml" ContentType="application/inkml+xml"/>
  <Override PartName="/ppt/notesSlides/notesSlide4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49.xml" ContentType="application/vnd.openxmlformats-officedocument.presentationml.notesSlide+xml"/>
  <Override PartName="/ppt/ink/ink35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notesSlides/notesSlide57.xml" ContentType="application/vnd.openxmlformats-officedocument.presentationml.notesSlide+xml"/>
  <Override PartName="/ppt/ink/ink55.xml" ContentType="application/inkml+xml"/>
  <Override PartName="/ppt/ink/ink56.xml" ContentType="application/inkml+xml"/>
  <Override PartName="/ppt/notesSlides/notesSlide58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530" r:id="rId2"/>
    <p:sldId id="298" r:id="rId3"/>
    <p:sldId id="1203" r:id="rId4"/>
    <p:sldId id="1095" r:id="rId5"/>
    <p:sldId id="1096" r:id="rId6"/>
    <p:sldId id="1180" r:id="rId7"/>
    <p:sldId id="1099" r:id="rId8"/>
    <p:sldId id="1181" r:id="rId9"/>
    <p:sldId id="1162" r:id="rId10"/>
    <p:sldId id="1166" r:id="rId11"/>
    <p:sldId id="1164" r:id="rId12"/>
    <p:sldId id="1189" r:id="rId13"/>
    <p:sldId id="1190" r:id="rId14"/>
    <p:sldId id="1195" r:id="rId15"/>
    <p:sldId id="1184" r:id="rId16"/>
    <p:sldId id="1185" r:id="rId17"/>
    <p:sldId id="1169" r:id="rId18"/>
    <p:sldId id="1024" r:id="rId19"/>
    <p:sldId id="1088" r:id="rId20"/>
    <p:sldId id="1104" r:id="rId21"/>
    <p:sldId id="1115" r:id="rId22"/>
    <p:sldId id="1116" r:id="rId23"/>
    <p:sldId id="1188" r:id="rId24"/>
    <p:sldId id="1176" r:id="rId25"/>
    <p:sldId id="1191" r:id="rId26"/>
    <p:sldId id="1178" r:id="rId27"/>
    <p:sldId id="1192" r:id="rId28"/>
    <p:sldId id="1105" r:id="rId29"/>
    <p:sldId id="1106" r:id="rId30"/>
    <p:sldId id="1193" r:id="rId31"/>
    <p:sldId id="1108" r:id="rId32"/>
    <p:sldId id="1194" r:id="rId33"/>
    <p:sldId id="975" r:id="rId34"/>
    <p:sldId id="1094" r:id="rId35"/>
    <p:sldId id="1097" r:id="rId36"/>
    <p:sldId id="1101" r:id="rId37"/>
    <p:sldId id="1103" r:id="rId38"/>
    <p:sldId id="1025" r:id="rId39"/>
    <p:sldId id="1089" r:id="rId40"/>
    <p:sldId id="1143" r:id="rId41"/>
    <p:sldId id="1146" r:id="rId42"/>
    <p:sldId id="1157" r:id="rId43"/>
    <p:sldId id="1158" r:id="rId44"/>
    <p:sldId id="1160" r:id="rId45"/>
    <p:sldId id="1155" r:id="rId46"/>
    <p:sldId id="1026" r:id="rId47"/>
    <p:sldId id="1090" r:id="rId48"/>
    <p:sldId id="1091" r:id="rId49"/>
    <p:sldId id="1093" r:id="rId50"/>
    <p:sldId id="1170" r:id="rId51"/>
    <p:sldId id="1171" r:id="rId52"/>
    <p:sldId id="1174" r:id="rId53"/>
    <p:sldId id="1177" r:id="rId54"/>
    <p:sldId id="1173" r:id="rId55"/>
    <p:sldId id="1196" r:id="rId56"/>
    <p:sldId id="1197" r:id="rId57"/>
    <p:sldId id="1198" r:id="rId58"/>
    <p:sldId id="1199" r:id="rId59"/>
    <p:sldId id="1200" r:id="rId60"/>
    <p:sldId id="1201" r:id="rId61"/>
    <p:sldId id="1202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7T00:30:59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348 149 24575,'-7'0'0,"0"0"0,-1 0 0,-2 0 0,2-8 0,-6 7 0,1-11 0,-4 8 0,0-5 0,0-3 0,0 3 0,1 0 0,3 2 0,1 6 0,5-5 0,-1 5 0,-2-3 0,2 4 0,-3-7 0,-1 5 0,-1-6 0,-3 5 0,-1-2 0,0-3 0,4 0 0,-2-1 0,6 5 0,1-3 0,1 6 0,9-3 0,-1 4 0,6 0 0,0 4 0,1-3 0,-1 5 0,1-1 0,4-1 0,-4 2 0,8-1 0,-8 3 0,8 0 0,-8-1 0,4 1 0,-8-4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8:46.29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625 13 24575,'-77'59'0,"0"0"0,0 1 0,9-9 0,4-1 0,19-15 0,25-18 0,15-12 0,0-3 0,1 3 0,-1-3 0,0 3 0,1-1 0,-1 1 0,0-2 0,1 1 0,-1-2 0,0 3 0,1-1 0,-1 1 0,0 0 0,1-1 0,-1 1 0,-2 0 0,1-1 0,-1 1 0,5 0 0,-2-1 0,-3 3 0,3-2 0,-4 2 0,5-5 0,-1 3 0,-1-3 0,2 3 0,-3-1 0,5 1 0,-5-3 0,3 3 0,-1-3 0,19-2 0,3-5 0,11-2 0,7-6 0,-10 3 0,12-7 0,-5 3 0,0-2 0,0 0 0,0 2 0,-3-5 0,-2 5 0,-3-1 0,-3 0 0,-2 2 0,-2-1 0,-1 3 0,-1-1 0,-2 2 0,-1 1 0,-2 2 0,-1-1 0,0 5 0,-2-4 0,-1 5 0,-3-3 0,1 2 0,0-1 0,2 1 0,-2-4 0,5 1 0,-2-3 0,2 3 0,0-4 0,1-1 0,2 0 0,2-6 0,2 5 0,-3-2 0,0 0 0,-1 3 0,-1-2 0,-2 4 0,-3 2 0,0 0 0,-2 2 0,2-2 0,-3 5 0,1-2 0,0 1 0,-1 1 0,1-3 0,-1 5 0,1-4 0,-22 8 0,6 3 0,-19 5 0,8 7 0,4-7 0,-7 9 0,6-4 0,-6 5 0,5-3 0,-5 3 0,2 1 0,0 0 0,-2 2 0,2-2 0,-1 3 0,-2-2 0,6-2 0,2-4 0,1-3 0,2-1 0,1 0 0,1-5 0,2 3 0,1-4 0,2 2 0,-2-2 0,2 2 0,0-2 0,-2 0 0,5-1 0,-5 0 0,2-1 0,0 3 0,1-3 0,0 3 0,1-3 0,-1 1 0,2 0 0,1-2 0,-4 2 0,5 0 0,-4-1 0,5 1 0,-3-2 0,0-1 0,1 1 0,-1-1 0,0 1 0,1 0 0,-1-1 0,2 1 0,-1-1 0,2 1 0,-3 0 0,-2 1 0,0 0 0,-1 3 0,1-4 0,-1 5 0,3-5 0,-2 5 0,-1-5 0,3 2 0,-2 1 0,2-3 0,-3 2 0,5-2 0,-3 0 0,3-1 0,-2 1 0,3 0 0,-2-1 0,3 1 0,-3-1 0,1 1 0,1 0 0,-2-1 0,1 1 0,-2-1 0,1 1 0,-1-1 0,3 1 0,-3 0 0,1-1 0,1 1 0,-4-1 0,5-1 0,-3 1 0,0-1 0,3 1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8:50.3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271 86 24575,'-14'0'0,"1"0"0,11-2 0,-2 1 0,-2-1 0,0 2 0,-2-2 0,3 2 0,1-2 0,-3 2 0,2 0 0,-2 0 0,3 0 0,-2 0 0,1 0 0,-2 0 0,3 0 0,-1 0 0,-2 0 0,1 0 0,-1 0 0,0 0 0,2 0 0,-2 0 0,2 0 0,0 0 0,11-10 0,-4 6 0,8-9 0,-5 8 0,0 1 0,-1-1 0,1 2 0,0-1 0,-1 4 0,-21 2 0,12 1 0,-19 1 0,19 1 0,-5-5 0,5 2 0,-3-2 0,4 2 0,-1-1 0,-2 1 0,2-2 0,-2 0 0,3 0 0,-2 0 0,1 0 0,1-6 0,2 3 0,-2-6 0,3 5 0,-5-1 0,3 1 0,-2 1 0,1-1 0,-1 1 0,2-1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8:54.2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19 24575,'14'0'0,"-2"0"0,-7 0 0,0 0 0,2 0 0,-2 0 0,2 0 0,-2 0 0,2 0 0,-2-2 0,5 2 0,-3-2 0,1 2 0,2-3 0,-5 3 0,2-2 0,-2 2 0,-1-3 0,3 3 0,-2-2 0,1 2 0,-1-2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8:57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 1 24575,'0'16'0,"0"-3"0,0-3 0,0-2 0,0-1 0,0 6 0,0-5 0,0 3 0,0-1 0,-3-3 0,3 1 0,-5-1 0,5-2 0,-2-1 0,0 3 0,1-2 0,-1 1 0,2-1 0,0 1 0,0-1 0,-2 2 0,1-3 0,-1 1 0,2 1 0,0 0 0,0 0 0,0-1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00.9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239 5 24575,'-15'-2'0,"-1"0"0,11 2 0,-4 0 0,3 0 0,-3 0 0,3 0 0,-3 0 0,1 0 0,0 0 0,-2 0 0,3 0 0,-1 0 0,-2 0 0,5 0 0,-5 0 0,5 0 0,-2 0 0,0 0 0,1 0 0,-1 0 0,2 0 0,1 0 0,-5 0 0,3 0 0,-4 0 0,6 0 0,-1 0 0,-2 0 0,3 0 0,-3 2 0,5 2 0,-1 1 0,11 1 0,-4-3 0,7-1 0,-6-2 0,2 0 0,0 0 0,4 0 0,-1 0 0,3 0 0,-2 0 0,5 0 0,-5 0 0,5 0 0,-5 0 0,2 0 0,-3 0 0,0 0 0,1 0 0,-4 0 0,0 0 0,-2 0 0,0 0 0,1 0 0,-1 0 0,2 0 0,-2 0 0,-1 0 0,2 2 0,-1 0 0,0 2 0,-2 1 0,2-1 0,-1-2 0,3 2 0,-3-3 0,1 3 0,1-2 0,-2 3 0,3-3 0,-5 2 0,4-2 0,-3 1 0,4 1 0,-3-1 0,3 2 0,1-1 0,2 2 0,-2-4 0,-1 3 0,-2-3 0,-1 1 0,1 1 0,0-4 0,-1 4 0,-1-13 0,-2 6 0,-1-10 0,0 9 0,0-1 0,0-1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05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24575,'16'0'0,"-1"0"0,-2 0 0,1 0 0,6 0 0,-3 0 0,4 0 0,3 0 0,-6 0 0,13 0 0,-12 0 0,8 0 0,-6 0 0,4 0 0,-4 0 0,2 0 0,-5 0 0,2 0 0,-3 0 0,-3 2 0,2-1 0,-5 1 0,2 0 0,-3-1 0,0 1 0,0 1 0,-2-3 0,2 5 0,-3-5 0,3 5 0,-2-5 0,2 5 0,-3-5 0,8 5 0,-3-2 0,5 0 0,-6-1 0,2 0 0,-3-1 0,1 1 0,-1-2 0,0 2 0,0-1 0,-2 1 0,1-2 0,-1 0 0,0 0 0,-1 0 0,-2 0 0,-1 0 0,3 0 0,-2 2 0,2-1 0,-3 1 0,3-2 0,1 0 0,5 0 0,1 0 0,0 0 0,2 0 0,-2 0 0,-3 0 0,2 0 0,-6 0 0,1 0 0,-1 0 0,-2 0 0,-1 0 0,2 0 0,-1 0 0,2 0 0,-3 0 0,3 0 0,1 0 0,2 0 0,0 0 0,-2 0 0,1 0 0,-3 0 0,1 0 0,0 0 0,-2 0 0,5 0 0,-3 0 0,4 0 0,2 0 0,-2 0 0,2 0 0,0 0 0,-2-3 0,-1 3 0,0-3 0,-5 1 0,2 2 0,-2-2 0,-1 2 0,3-2 0,-2 1 0,1-1 0,-1 2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12.3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1207 84 24575,'-18'0'0,"2"0"0,11 0 0,-2 0 0,2 0 0,-5 0 0,3 0 0,-1 0 0,-2 0 0,2 0 0,-2 0 0,-3 0 0,2 0 0,0 0 0,2 0 0,1 0 0,0 0 0,-2 0 0,5 0 0,-5 0 0,5 0 0,-2 0 0,2 0 0,1 0 0,-6 0 0,4 0 0,-3 0 0,5 0 0,-1 0 0,-2 0 0,2 0 0,-2 0 0,2 0 0,1 0 0,-3 0 0,2 0 0,-2 0 0,3 0 0,-1 0 0,-2 0 0,2 0 0,-2 0 0,3 0 0,-1 0 0,-2 0 0,2 0 0,-1 0 0,1 0 0,0 0 0,-1 0 0,1 0 0,-2 0 0,2 0 0,1 0 0,-3 0 0,2 0 0,-2 0 0,2 0 0,1 0 0,-3 0 0,2 0 0,-2 0 0,2 0 0,1 0 0,-3 0 0,2 0 0,-2 0 0,2 0 0,1 0 0,-3 0 0,2 0 0,-2 0 0,2 0 0,1 0 0,-6 0 0,5 0 0,-5 0 0,6 0 0,-1 0 0,-2 0 0,2 0 0,-2 0 0,0-3 0,2 3 0,-2-3 0,-1 1 0,3 2 0,-4-3 0,3 3 0,-1-2 0,0 2 0,2-2 0,-3-1 0,1 3 0,2-2 0,-2 2 0,2 0 0,0 0 0,-1-2 0,0 1 0,0-1 0,1 2 0,0 0 0,-1 0 0,1-2 0,-2 2 0,2-3 0,1 3 0,-3 0 0,2 0 0,-5-2 0,5 2 0,-2-3 0,0 3 0,1 0 0,-3-2 0,3 1 0,-1-1 0,0 2 0,2 0 0,-2 0 0,0-2 0,1 1 0,-3-1 0,3 2 0,-1 0 0,0 0 0,2-2 0,-3 1 0,1-1 0,2 2 0,-5 0 0,3 0 0,-4-2 0,4 1 0,-3-1 0,2 2 0,0-2 0,-1 2 0,1-5 0,0 5 0,-4-3 0,4 1 0,-2 1 0,3-1 0,0 2 0,2 0 0,-3 0 0,4-2 0,-1 2 0,-2-3 0,2 3 0,-2 0 0,3 0 0,-1 0 0,-2-2 0,2 2 0,-2-2 0,3 2 0,-1 0 0,-2 0 0,2 0 0,-1-2 0,1 1 0,0-1 0,-2 2 0,2 0 0,-1 0 0,1 0 0,0 0 0,-1 0 0,1 0 0,-2 0 0,3 0 0,-3 6 0,4-2 0,-2 5 0,3-5 0,0 1 0,-3-1 0,0 1 0,3-1 0,-2 1 0,1-1 0,-1-1 0,0 1 0,-1-1 0,3 1 0,-2 2 0,3-1 0,-1 1 0,6-1 0,1-3 0,2 0 0,0-2 0,0 0 0,1 0 0,2 0 0,0 0 0,0 0 0,1 0 0,-1 0 0,0 0 0,0 0 0,0 0 0,1 0 0,-4 0 0,3 0 0,-2 0 0,-1 0 0,3-2 0,-5 1 0,5-1 0,-5 2 0,5 0 0,-5-2 0,2 1 0,-2-1 0,-1 2 0,3 0 0,-2 0 0,2-2 0,-3 1 0,1-1 0,1 2 0,0 0 0,3 0 0,-4 0 0,2 0 0,-2 0 0,-1 0 0,3 0 0,-2 0 0,1 0 0,-1-2 0,-1 2 0,5-2 0,-3 2 0,3 0 0,-2-3 0,-1 3 0,1-2 0,0 2 0,-2 0 0,2 0 0,-2 0 0,-1 0 0,3 0 0,-2 0 0,2 0 0,-3 0 0,2 0 0,-1 0 0,1 0 0,-1 0 0,1 0 0,-1 0 0,2 0 0,-3 0 0,1 0 0,1 0 0,-1 0 0,2 0 0,-2 0 0,-1 0 0,3 0 0,-2 0 0,2 0 0,-3 0 0,3 0 0,-3 0 0,3 0 0,-1 0 0,-2 0 0,3 0 0,-1 0 0,-1 0 0,2 0 0,-3 0 0,1 0 0,1 0 0,-1 0 0,2 0 0,-2 0 0,-1 0 0,3 0 0,-2 0 0,1 0 0,0 0 0,-1 0 0,1 0 0,-1 0 0,1 0 0,0 0 0,0 0 0,-1 0 0,-1 0 0,3 0 0,-2 0 0,2 0 0,-3 0 0,1 0 0,2 0 0,-2 0 0,1 0 0,-2 0 0,3 0 0,-2 0 0,1 0 0,-1 0 0,1 0 0,-1 0 0,2 0 0,-3 0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15.8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70 24575,'-15'0'0,"2"0"0,9-2 0,-1 1 0,1-3 0,-3 4 0,2-5 0,-1 3 0,1-1 0,1-1 0,-1 4 0,-2-4 0,2 3 0,-2-3 0,3 4 0,-1-5 0,0 3 0,3-3 0,-2 1 0,1-1 0,-1 3 0,-1-2 0,1 1 0,-1 0 0,1-1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17.1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307 103 24575,'-15'0'0,"-1"0"0,11-2 0,-5 1 0,5-3 0,-5 4 0,5-5 0,-2 3 0,2-1 0,1-1 0,-1 4 0,0-5 0,-1 5 0,1-2 0,-2 0 0,3 1 0,-1-3 0,-4 1 0,3 1 0,-3-3 0,4 5 0,-2-5 0,2 5 0,-5-5 0,5 2 0,-5 1 0,2-3 0,-2 2 0,0-2 0,-1 0 0,1 0 0,0 0 0,0 2 0,2-2 0,1 5 0,2-4 0,0 3 0,-2-1 0,2 2 0,-1 0 0,1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27.5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151 0 24575,'-18'10'0,"2"0"0,9 1 0,1-1 0,-4 0 0,5 0 0,-3 0 0,0 4 0,0-4 0,0 4 0,-2-4 0,4-3 0,-1 3 0,2-5 0,0 5 0,0-5 0,1 2 0,-1-2 0,2-1 0,-1 1 0,4 0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7T00:31:0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208 100 24575,'-12'3'0,"4"2"0,-8 3 0,8 0 0,-4-1 0,4-2 0,1 1 0,-1-5 0,0 6 0,1-3 0,-1 0 0,4 3 0,-3-6 0,3 2 0,0 0 0,-3-2 0,3 3 0,0-1 0,-2 1 0,1 0 0,1 2 0,-2-5 0,1 6 0,-2-3 0,-1 0 0,4 3 0,-3-6 0,3 5 0,0-2 0,0-3 0,4-1 0,0-8 0,0 1 0,0 0 0,0 0 0,0 0 0,0-1 0,0 1 0,0-1 0,-3 1 0,2-1 0,-2 0 0,3 1 0,0 0 0,0 0 0,0 0 0,0 0 0,0-1 0,0 1 0,0-1 0,0 1 0,0-1 0,0 1 0,0-1 0,0 1 0,0-1 0,0 1 0,0 0 0,0-1 0,0 1 0,0-1 0,0 4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33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356 478 24575,'-16'-6'0,"1"-2"0,7 3 0,-5-5 0,5 4 0,-5-4 0,0 4 0,4-4 0,-7 4 0,8-4 0,-6 2 0,4-2 0,0 2 0,0-2 0,-1 2 0,1 0 0,0-2 0,2 5 0,-2-5 0,5 5 0,-2-2 0,2 2 0,0 0 0,1 1 0,-1-1 0,0 0 0,1 1 0,-1-1 0,2 0 0,-1 1 0,2-1 0,-3 0 0,2 1 0,-1-1 0,2 0 0,-3 1 0,2-1 0,-1-2 0,2 4 0,-3-3 0,0 3 0,3-1 0,-2-1 0,3 0 0,-3 1 0,1-1 0,1 0 0,-2 1 0,3-1 0,-3 0 0,1 1 0,1-1 0,-2 0 0,3 1 0,-3-1 0,4 0 0,-5 1 0,5-1 0,11 2 0,-3 4 0,13 2 0,-10 2 0,5 0 0,-5 0 0,5 3 0,-2-2 0,3 5 0,-1-5 0,1 2 0,0 0 0,3 2 0,-2-2 0,2 3 0,-3-2 0,-4 2 0,4-3 0,-7 2 0,4-2 0,-4 0 0,0 2 0,0-2 0,0 0 0,1 1 0,-4-3 0,3 3 0,-2-3 0,2 3 0,-2-3 0,1 3 0,-1-1 0,2 0 0,-2 2 0,2-2 0,2 6 0,-3-2 0,5 2 0,-6-3 0,0-1 0,2 0 0,-5-2 0,5 1 0,-5-4 0,2 5 0,0-4 0,-1 1 0,1 0 0,0-2 0,-1 3 0,1-1 0,-2-2 0,2 5 0,-2-5 0,3 5 0,1 0 0,-3-2 0,3 1 0,-4-2 0,0-2 0,0 3 0,2-1 0,-2-2 0,5 4 0,-5-3 0,4 3 0,-3-4 0,3 5 0,-4-5 0,5 5 0,-5-5 0,5 5 0,-5-5 0,5 2 0,-5-2 0,4 2 0,-3-2 0,8 7 0,-8-6 0,8 4 0,-8-3 0,3-2 0,-3 3 0,1-4 0,-2 1 0,-1 0 0,1-1 0,-1 1 0,1 0 0,0-3 0,-1 2 0,1-3 0,-1 3 0,3-2 0,-2 1 0,0 1 0,0-3 0,-2 1 0,4 0 0,-3 0 0,1 1 0,-1 1 0,1-4 0,-19-7 0,4-1 0,-16-7 0,5 0 0,0 2 0,-2-5 0,-1 1 0,1-2 0,0 0 0,-3-1 0,7 2 0,-3-1 0,4 0 0,-1 1 0,2 3 0,-2-3 0,5 6 0,-3-5 0,3 5 0,-1-2 0,-1 3 0,5 1 0,-5-1 0,4-3 0,-4 3 0,5 0 0,-5 0 0,5 3 0,-3-3 0,1 0 0,2 1 0,-2-1 0,0 1 0,2-1 0,-6-3 0,6 3 0,-3-3 0,1 3 0,-6-7 0,1 5 0,-1-6 0,3 8 0,4-2 0,-1 2 0,-1-3 0,3 1 0,-2 1 0,2-1 0,1 3 0,2-1 0,-2 1 0,2 0 0,0 0 0,-2-1 0,5 1 0,-5 2 0,4-2 0,-1 2 0,2-2 0,0 2 0,-1-1 0,1 1 0,-2-4 0,2 3 0,-2-2 0,2 5 0,0-1 0,2 2 0,-1 3 0,2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37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24575,'12'5'0,"-3"-1"0,-9 0 0,0 2 0,0-1 0,0 1 0,3-1 0,-1-1 0,3 1 0,-3-1 0,2 1 0,-1-1 0,1-1 0,0 1 0,1 1 0,-3 0 0,3-1 0,-3 2 0,1-3 0,2 2 0,0-4 0,2 1 0,-1-1 0,-1 1 0,0-2 0,1 2 0,-1-1 0,2 1 0,-3-2 0,2 0 0,-3-6 0,1 2 0,-4-4 0,0 3 0,0 0 0,0-1 0,0 0 0,0 0 0,0 1 0,0 0 0,0-1 0,0 23 0,0-11 0,0 23 0,0-18 0,0 3 0,0-4 0,0 0 0,0 0 0,0 0 0,0 1 0,0-1 0,0 0 0,0 0 0,0 0 0,0-2 0,0-1 0,0 0 0,0-2 0,0 3 0,0-4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39:43.6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185 92 24575,'-15'0'0,"2"0"0,8 0 0,-2-2 0,2 1 0,-2-3 0,2 3 0,0-3 0,1 4 0,-1-4 0,0 1 0,1-2 0,-1 3 0,1-2 0,-1 3 0,1-3 0,-3 2 0,2-1 0,-2-1 0,3 4 0,-1-4 0,-1 3 0,1-3 0,-1 4 0,1-2 0,1 0 0,-3 1 0,2-3 0,-2 4 0,2-2 0,1 0 0,-1-1 0,14-3 0,-6 3 0,11-1 0,-9 4 0,-1 0 0,2 0 0,-1 0 0,1 0 0,0 0 0,-1-2 0,2 1 0,-3-1 0,1 2 0,1-2 0,-1 2 0,2-2 0,-1 2 0,-1 0 0,1 0 0,0 0 0,-1 0 0,2 0 0,-3 0 0,1 0 0,1 0 0,-1 0 0,1 0 0,-1 0 0,1 0 0,-1 0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42:34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606 1 24575,'-29'0'0,"0"0"0,4 0 0,8 0 0,-9 0 0,7 0 0,-7 0 0,-2 0 0,7 0 0,-3 0 0,3 0 0,0 0 0,-6 0 0,8 0 0,-8 0 0,9 0 0,-5 0 0,1 0 0,1 0 0,1 0 0,3 0 0,0 0 0,1 0 0,5 0 0,2 0 0,2 4 0,27 6 0,-4 2 0,30 5 0,-16-4 0,10-2 0,-9 1 0,10-4 0,-7 1 0,3-2 0,-8-3 0,-4-1 0,-5-3 0,-3 0 0,-3 0 0,-1 0 0,-5 0 0,1 0 0,-41 0 0,9 0 0,-36 0 0,20 0 0,-7 0 0,7 0 0,-9 0 0,6 0 0,3 0 0,6 0 0,5 0 0,6 0 0,5 0 0,4 0 0,5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6:42:39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1040 344 24575,'-20'32'0,"-6"10"0,5-2 0,-13 10 0,6-1 0,-7 3 0,4-5 0,11-7 0,-2-7 0,4-2 0,1-2 0,-3 0 0,9-8 0,2-3 0,3-5 0,1-3 0,5-2 0,-2 1 0,-6-4 0,-2 2 0,-8 4 0,4 1 0,-5 9 0,3 2 0,0 2 0,0 4 0,3-3 0,3 6 0,1-7 0,6 7 0,0-7 0,3 7 0,0-6 0,0 6 0,0-7 0,0 3 0,0-7 0,0-4 0,0-4 0,0-2 0,0-4 0,7-44 0,6 5 0,11-45 0,9 15 0,1-8 0,4 2 0,-4-8 0,-2 13 0,-7 8 0,1 2 0,-3 7 0,0-3 0,7-1 0,-8 7 0,4-1 0,-6 6 0,1 1 0,-2 4 0,1 3 0,-4 4 0,2 5 0,-6 4 0,0-1 0,-2 4 0,-1-2 0,-1 5 0,0-2 0,-3 3 0,2-1 0,-1-2 0,1 2 0,1-5 0,-2 2 0,5-3 0,-2 0 0,5 0 0,-2 0 0,10-9 0,-9 7 0,10-7 0,-12 12 0,1 0 0,-3 4 0,-3 0 0,4 2 0,-5 0 0,2 3 0,-35 9 0,8 4 0,-33 7 0,15 5 0,0-6 0,-4 4 0,-1-1 0,4-2 0,-8 6 0,13-7 0,0 6 0,4-3 0,4 2 0,2 4 0,2 0 0,-1 4 0,2-1 0,1 4 0,1 0 0,2 3 0,-3 0 0,1-3 0,-1 2 0,3-6 0,2 2 0,2-3 0,-2 0 0,5-4 0,-5 0 0,6-4 0,1 0 0,-3 0 0,5-1 0,-5 1 0,5 0 0,-5 0 0,5 0 0,-5-1 0,5 1 0,-5 0 0,5 0 0,-5 3 0,2-3 0,0 4 0,-2-5 0,5 4 0,-3 1 0,-2 11 0,4-9 0,-4 8 0,8-13 0,-3 5 0,6-5 0,-3 2 0,3-3 0,0-3 0,0 2 0,0-2 0,0-1 0,0 3 0,0-5 0,0 3 0,0-4 0,0 0 0,0 0 0,0 0 0,-2-2 0,1 2 0,-3-1 0,2 0 0,-3 2 0,0-6 0,-2 7 0,1-6 0,0 3 0,-2-4 0,1 0 0,-1 2 0,-2-1 0,2 1 0,-2-2 0,-1 0 0,-2 1 0,2-1 0,-2 0 0,3 0 0,2 0 0,-2-2 0,2-1 0,-2-2 0,-2 0 0,1 0 0,-1 0 0,4 0 0,-2 0 0,0 0 0,2 0 0,-3 2 0,4 2 0,0 2 0,-4 2 0,5-2 0,-6 3 0,4-1 0,-2 0 0,2-1 0,-1 0 0,3-2 0,-1 2 0,3 2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4:24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24575,'22'12'0,"-1"-1"0,-16-9 0,1 2 0,5 3 0,-6-4 0,6 5 0,-3-4 0,-3 1 0,5 1 0,-3-2 0,0 1 0,3-1 0,-5 1 0,5-1 0,-1-2 0,-2 0 0,5-2 0,-5 0 0,4 6 0,-3-1 0,-1 4 0,0-3 0,-4 2 0,1 1 0,-4 2 0,0-3 0,2 3 0,2-4 0,1 2 0,3-1 0,-2-2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4:29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1316 1000 24575,'-33'-8'0,"-4"0"0,-6-16 0,-8 1 0,-4-8 0,-13-10 0,6 4 0,-11-14 0,10 5 0,-3-1 0,8-1 0,-2 7 0,3-7 0,3 8 0,-3-7 0,1 2 0,-1-4 0,5 1 0,1 1 0,4 0 0,2 2 0,-5-8 0,12 15 0,3-3 0,14 22 0,7 2 0,5 11 0,5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4:33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35 24575,'29'-11'0,"-5"2"0,-14 4 0,-1 2 0,-2-1 0,2 2 0,-29 13 0,17-10 0,-22 13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7:35.5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1 24575,'0'9'0,"0"-1"0,0-2 0,0 0 0,0 0 0,0-1 0,0 1 0,0 0 0,0 0 0,0 0 0,0 0 0,0 0 0,0 0 0,0 0 0,0 0 0,-3-1 0,3 1 0,-3 0 0,3 0 0,0 0 0,0 0 0,-3-1 0,3 1 0,-3 0 0,3 0 0,0 0 0,0 0 0,0 0 0,-3-3 0,3 2 0,-3-2 0,3 3 0,0 0 0,0-1 0,0 1 0,-3 0 0,3 0 0,-3 0 0,3 0 0,0-1 0,-3 1 0,3 0 0,-3 0 0,3 0 0,0 0 0,0 0 0,0 0 0,-3 0 0,3-1 0,-3 1 0,3 0 0,0 0 0,0 0 0,0 0 0,0 0 0,0 0 0,0-1 0,0 1 0,0 0 0,0 0 0,0 0 0,0 0 0,0-1 0,0 1 0,0 0 0,0-1 0,0 1 0,0 0 0,0 0 0,0-1 0,0 1 0,0 0 0,0 0 0,0 0 0,0 0 0,0 0 0,0-1 0,0 1 0,0 0 0,0 0 0,0 0 0,0 0 0,0 0 0,0-1 0,0 1 0,0 0 0,0 0 0,0-1 0,0 1 0,0 0 0,0 0 0,0 0 0,0-1 0,0 1 0,0 0 0,0 0 0,0 0 0,0-1 0,0 1 0,0 0 0,0 0 0,0 0 0,0 0 0,0-1 0,0 1 0,0-1 0,0 1 0,0 0 0,0-1 0,0 1 0,0 0 0,0 0 0,0 0 0,0 0 0,0 0 0,0 0 0,0-1 0,0 1 0,0-1 0,0 1 0,0 0 0,0 0 0,0 0 0,0 0 0,0 0 0,0 0 0,0-5 0,0-14 0,0-3 0,0-15 0,0 8 0,0-12 0,0 7 0,0-4 0,0 2 0,0 7 0,0-2 0,0 3 0,-3 4 0,2 1 0,-2 4 0,3 3 0,0-2 0,0 5 0,0-2 0,0 3 0,0 0 0,0 0 0,0 0 0,0 0 0,0 0 0,0 0 0,0 1 0,0-1 0,0 0 0,0 1 0,0-1 0,0 0 0,0 0 0,0 0 0,0-3 0,0 2 0,0-5 0,0 5 0,0-5 0,0 5 0,0-2 0,0 3 0,0 0 0,0 0 0,0-2 0,0 2 0,0-2 0,0 2 0,0 0 0,0 0 0,0 0 0,0 0 0,0 3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7:40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0 357 24575,'0'-13'0,"0"-2"0,0 5 0,0-3 0,0 0 0,0 0 0,0 0 0,0 3 0,0 1 0,0 3 0,0 0 0,0 0 0,0 0 0,0 1 0,0-1 0,0 0 0,0 0 0,0 1 0,0-1 0,0-2 0,0-1 0,0-3 0,0-1 0,0 0 0,0-1 0,0 4 0,0-2 0,0 5 0,0-2 0,0 3 0,0 0 0,0 1 0,0-1 0,0 0 0,0 0 0,0 0 0,0 0 0,0 0 0,0 0 0,0 0 0,0 0 0,0 1 0,0 1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41:17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1325 24575,'0'-47'0,"0"2"0,0 1 0,0-1 0,0-7 0,0-4 0,0-31 0,0 33 0,0 0 0,0-35 0,0 46 0,0-18 0,0 24 0,0-7 0,0-1 0,0 5 0,0-8 0,0 8 0,0-18 0,0 12 0,0-10 0,-4 16 0,3-3 0,-7 5 0,7 5 0,-4 2 0,2 10 0,2 4 0,-3 6 0,4 54 0,-4-11 0,-2 43 0,-5-10 0,0 3 0,-1 14 0,-5 8 0,7-23 0,1 2 0,-1-13 0,0 0-408,-2 16 0,1 0 408,3-20 0,2-4 0,-7 24-175,2 21 175,5-36 0,-6 31 0,1-27 0,0 4 0,1-14 0,0-6 808,4-7-808,-2-1 183,3-10-183,-4 4 0,0-10 0,1 0 0,4-1 0,-3-3 0,3-1 0,-4-1 0,4-7 0,-4 7 0,8-7 0,-7 3 0,6 0 0,-5-3 0,2 10 0,0-9 0,-3 9 0,6-7 0,-6 4 0,6-4 0,-2-1 0,8-55 0,5 13 0,11-52 0,2 17 0,11-16-492,-21 34 0,0-2 456,6-4 1,0-1 35,-5-8 0,0-1 0,3-1 0,0 1 0,-7 11 0,0 1 0,3-10 0,-1 3 0,1-19-144,-3 29 1,-1 1 143,2-19 0,-1 9 0,-1 25 0,0 8 0,-2 17 983,1 2-927,2 7 247,-1 17-303,2 10 0,-1 12 0,6 24 0,-5-8 0,6 26 0,-6-26 0,1 38 0,-2-26 0,2 12 0,-6-10 0,3-8 0,-7 0 0,3 10 0,-5-24 0,0 9 0,0-22 0,0 3 0,0-11 0,0-5 0,0 4 0,0-8 0,0 3 0,0-4 0,0-1 0,3 1 0,-2 0 0,3 0 0,-4-1 0,0 1 0,0-4 0,0-1 0,0-4 0,0 3 0,0-2 0,0 2 0,0 1 0,0-3 0,0 2 0,0-40 0,-5 8 0,-4-32 0,-6 10 0,-1-8 0,-3 6 0,1-32 0,2 13-232,4 17 1,0-2 231,-1-34 0,1-14 0,2 28 0,9-17 0,-4 26 0,5-12 0,0 14 0,0 7 0,0 13 0,0 13 0,0 5 463,0 6-463,0 3 0,0 1 0,0 4 0,0-4 0,0-1 0,0-3 0,0-1 0,0-4 0,0-2 0,0-4 0,0 0 0,0 5 0,0 4 0,0 6 0,0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7:43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1 242 24575,'0'-13'0,"0"4"0,0-7 0,0 8 0,0-8 0,0 6 0,0 0 0,0 1 0,0 0 0,0 2 0,0-2 0,0 3 0,0 0 0,0 0 0,0 0 0,0 1 0,0 4 0,0 7 0,0 1 0,0 4 0,0-5 0,0 0 0,0 3 0,0-2 0,0 2 0,0-3 0,0-1 0,0 1 0,0 0 0,0 0 0,0 3 0,0-2 0,0 2 0,0-3 0,0 0 0,0 0 0,0 0 0,0-1 0,0 1 0,0-5 0,0-11 0,0-4 0,0-6 0,0 0 0,0 2 0,0 0 0,3-3 0,-2 7 0,2-6 0,0 6 0,-3 0 0,3 2 0,-3 5 0,3-2 0,-2 3 0,1-3 0,-2 2 0,0-1 0,0 5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9:47:46.3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24575,'0'9'0,"0"-1"0,0-2 0,0 0 0,0 0 0,0 0 0,0 0 0,0 0 0,0 3 0,0-3 0,0 3 0,0-3 0,0 3 0,0-2 0,0 2 0,0-3 0,0 0 0,0 0 0,0 0 0,0 0 0,0-1 0,0 1 0,0 0 0,0 0 0,0-1 0,0 1 0,0-1 0,0 1 0,0 0 0,0 0 0,0 0 0,0-1 0,0 1 0,0 0 0,0-3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20:09:18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24575,'0'90'0,"0"0"0,0 1 0,0-1 0,0 27 0,0-4 0,0-62 0,0-70 0,0-20 0,0 3 0,0-13 0,0 1 0,6-13 0,-5 8 0,5-6 0,-6 26 0,0 7 0,0 3 0,0 10 0,5-4 0,-4 6 0,3 1 0,-4-1 0,0 0 0,5 0 0,-3 0 0,8-6 0,-4 4 0,1-5 0,3 7 0,-4 5 0,0-4 0,4 9 0,-9-9 0,14 8 0,-8-3 0,3 0 0,0 4 0,-5-9 0,6 9 0,-5-8 0,-2 39 0,-4-1 0,0 27 0,0 0 0,0-5 0,0 8 0,0-9 0,-6 7 0,4-15 0,-4 7 0,0-9 0,4-7 0,-4-1 0,6-14 0,0 0 0,0-7 0,0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19:48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0 414 24575,'37'0'0,"-6"0"0,7 0 0,-6 0 0,8 0 0,6 0 0,-5 0 0,14 0 0,-14 0 0,23-12 0,-27 9 0,18-14 0,-23 16 0,18-11 0,-8 5 0,8-1 0,-11-3 0,1 9 0,-1-9 0,0 9 0,0-3 0,-6-1 0,4 5 0,-4-5 0,-1 1 0,6 4 0,-12-10 0,5 10 0,0-11 0,-6 11 0,13-5 0,-12 1 0,11 3 0,-11-3 0,12 5 0,5 0 0,-1 0 0,1 0 0,-5 0 0,-12 0 0,11 0 0,-4 0 0,6 0 0,0 0 0,1 0 0,-1 0 0,-7 0 0,6 0 0,-12 0 0,5 0 0,0 0 0,-5 0 0,-1 0 0,-3 0 0,-9 0 0,4 0 0,-6 0 0,5 0 0,-3 0 0,-2-5 0,-6-1 0,-5-5 0,-10-1 0,2 1 0,-13 5 0,8-4 0,-10 4 0,5-6 0,-13-1 0,5 6 0,-12-4 0,12 9 0,-11-9 0,-3 3 0,-1 1 0,-6-5 0,8 4 0,0-5 0,-1 6 0,1-5 0,-8 11 0,6-11 0,-5 5 0,6 0 0,1-5 0,7 11 0,-6-11 0,7 11 0,-1-5 0,3 6 0,11-5 0,-5 4 0,4-4 0,-5 5 0,0 0 0,-7 0 0,5 0 0,-5 0 0,0 0 0,5 0 0,-11 0 0,11 0 0,-12 0 0,13 0 0,-13 0 0,12 0 0,-5 0 0,7 5 0,0-3 0,5 3 0,-4-5 0,11 0 0,-5 0 0,6 0 0,0 0 0,-1 0 0,1 0 0,0 0 0,0 0 0,0 0 0,0 0 0,-6 5 0,4-3 0,-10 3 0,5-5 0,-6 0 0,5 0 0,2 0 0,6 0 0,0 0 0,5 5 0,1 6 0,5 2 0,0 3 0,5-5 0,1 0 0,5 0 0,6 1 0,1 5 0,7 2 0,7 13 0,-6-6 0,14 14 0,-7-13 0,2 12 0,4-4 0,-4 6 0,0 0 0,4-7 0,-12 4 0,4-11 0,1 4 0,-11-6 0,8 0 0,-10-6 0,5-2 0,-5-5 0,3 0 0,-9-1 0,4 1 0,-6-1 0,0-5 0,6 5 0,-4-10 0,10 4 0,-5-5 0,1 0 0,10 6 0,-9-4 0,11 3 0,0-5 0,1 6 0,8-4 0,-1 3 0,0 1 0,8-4 0,1 4 0,1-6 0,-2 0 0,-1 0 0,-4 0 0,-2 0 0,-3 0 0,-11 0 0,5 0 0,-7 0 0,0 0 0,-5 0 0,4 0 0,-11 0 0,5-5 0,-6 3 0,-4-8 0,2 9 0,-7-9 0,8 4 0,-9-5 0,4 0 0,-5 0 0,0-1 0,0 1 0,0-6 0,0-1 0,0-6 0,0-1 0,0-6 0,0 6 0,0-6 0,6 0 0,-5 5 0,10-5 0,-9 13 0,3 1 0,0 10 0,-4-3 0,-17 9 0,-6-4 0,-36 5 0,7 6 0,-22 9 0,7 8 0,-9 7 0,8-1 0,-6 1 0,7-1 0,-9 1 0,8-1 0,3 0 0,8-7 0,0 4 0,7-5 0,-5 1 0,13-3 0,-13 1 0,5-5 0,-23 16 0,-2 1 0,15-13 0,-6 9 0,13-7 0,48-21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19:50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66 24575,'69'0'0,"10"0"0,17 0-492,-43 0 0,2 0 0,4 0 0,0 0 350,-4 0 0,-1 0 142,5 0 0,-3 0 699,11 0-699,30 0 0,-42 0 0,29 0 0,-9 0 0,-8 0 377,-3 0-377,-8 0 0,-7-6 0,-3-1 983,-6-7-809,-8 7-155,-1 1-19,0 1 0,-5 3 0,5-4 0,-7 6 0,7-5 0,-5 3 0,5-4 0,-7 6 0,-6 0 0,-1 0 0,-6 0 0,1 0 0,-43 0 0,16 0 0,-34 0 0,24 0 0,1 0 0,-7 0 0,-1 0 0,-8 0 0,-6 0 0,-3 0 0,-15 0 0,-3 0 0,-8 0 0,0 0 0,9 0 0,-7 0 0,15 0 0,-7 0 0,9 0 0,8 0 0,1 6 0,8-4 0,6 9 0,-4-10 0,11 10 0,-12-10 0,12 10 0,-5-10 0,18 5 0,2-6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20:30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0 472 24575,'59'0'0,"12"0"0,-20 0 0,31 0 0,-22 0 0,-10 0 0,2 0 0,38 0 0,1 0-492,-24-8 0,0-1-45,19-2 537,-18-1 0,2-2 0,-15 1 0,-1 2 0,4 1 0,2 1 0,4-4 0,1 1 0,-5 3 0,1 1 0,9 0 0,0-2 0,-4-2 0,0-1 0,5 3 0,1 0 0,-1-2 0,0-1 0,1-1 0,-1 2 0,0 2 0,1 0 0,-1-3 0,1 0 0,-1 4 0,0 0-492,7 0 0,-1 0 373,-4 0 1,0 0 118,5 0 0,-2 0 0,-19 1 0,-1-1-492,12 0 0,-1 1 487,-16 3 1,0 1 4,13-4 0,1 1 0,-11 6 0,0 0 0,4-7 0,0 1 0,40 5-291,-45-2 1,-1 0 290,35 4 0,6-7 0,-7 6 0,1-7 0,-3 8 771,-9 0-771,0 0 0,0 0 0,-9 0 983,-9 0-448,-3 0 448,-13 0-871,-1 0 590,-9 0-702,-6 0 230,-7 0-230,-1 0 0,-6 0 0,0 0 0,-38 0 0,-9 7 0,-39 1 0,-9 1 0,-2 4-489,33-12 0,0 0 489,-1 6 0,0 1 0,-10-7 0,-1 0 0,-1 3 0,0-1 0,-5-2 0,-1-2 0,-4 1 0,-3 0-492,-5 4 0,-2 1 0,1-4 0,-2 0 455,-10 8 0,0 0 37,10-8 0,1 0 0,-13 4 0,4-1 0,30-4 0,-1 0 0,-35 4 0,5 1 0,4-3-300,11 3 0,0-1 300,-18-4 0,40 0 0,0 0 0,4 0 0,1 0 0,-42 0 0,12 0 0,9 0 0,8 0 0,3 0 845,15 0-845,3 0 983,6 0 0,1 0-174,0 0-809,0 0 0,0 0 0,-46 0 0,13 0 0,-12 0 0,25 0 0,26 0 0,1 0 0,-6 0 0,-12 0 0,7 0 0,-7 0 0,12 0 0,12 0 0,-5 0 0,7 0 0,6 0 0,1 0 0,6 0 0,0 0 0,35 0 0,-11 0 0,38 0 0,-2 7 0,1 1 0,23 7 0,-6 6 0,7-4 0,11 12-702,1-12 702,-39-2 0,2 0 0,3-2 0,1 0 0,1-1 0,0 1 0,5 4 0,1-2-492,4-5 0,1-1 357,0 8 0,2-1 135,5-5 0,-2-2 0,-13 3 0,-1 1 0,12-4 0,-1-1-810,25 8 810,-29-8 0,0 1 0,35 7 0,-44-8 0,-2 0 0,35 8 0,-12-1 0,7-1 629,-29-1-629,5 0 983,-28-6-724,-11 4 636,-2-5-895,-6 5 0,0-5 0,-5 4 0,-1-4 0,-5 5 0,0 1 0,0-1 0,-10 0 0,-11 1 0,-19 8 0,-8 1 0,-10 15 0,-16-5 0,-6 14-492,34-24 0,-3-1 398,-9 1 0,-1 0 94,4 4 0,-1-2 0,-13-4 0,-2-1 0,5 4 0,0-1 0,1-3 0,-2-2 0,-4 3 0,2-2 0,-24 8 0,13-7 0,3-1 0,5 0 0,-1-3 0,-1-1 0,-6 2-258,27-6 1,0-2 257,-33 2-122,1-2 122,19-7 0,1 0 0,17 0 983,1 0-833,8 0 393,0 0-543,6 0 133,2 0-133,7 0 0,0 0 0,0 0 0,5 0 0,-4 0 0,6 0 0,-1-5 0,1 4 0,6-9 0,0 9 0,0-9 0,5 4 0,-4-1 0,4-2 0,-6 7 0,1-8 0,0 4 0,0 0 0,-6-4 0,4 3 0,-9-5 0,9 1 0,-10-1 0,5 0 0,-1 1 0,2-1 0,0 0 0,-1 1 0,0-1 0,-5 0 0,4 0 0,1 6 0,1-5 0,0 5 0,4-6 0,-4 6 0,11-4 0,-4 9 0,9-9 0,29 3 0,-2 1 0,36 1 0,-21 5 0,14 0 0,-7 0 0,8 0 0,0 0 0,1 0 0,-1 0 0,8 7 0,-6 1 0,15 7 0,-15-1 0,15-6 0,-15 4 0,15-3 0,13 6 0,-22-1 0,26 2 0,-31-2 0,-10-3 0,2-1 0,14 0 0,15 9 0,-41-12 0,-6 1 0,-8-3 0,-8-5 0,-6 5 0,0-3 0,0 2 0,0-4 0,1 0 0,-1 0 0,0 0 0,6 0 0,1-10 0,7-4 0,5-5 0,-4-4 0,5 4 0,-7 0 0,-5-4 0,-2 10 0,-5-4 0,-1 6 0,-5 0 0,-1-1 0,-5 1 0,0 0 0,0 0 0,-17-1 0,-12-7 0,-12 4 0,-14-5 0,7 0 0,-8 5 0,0-5 0,7 6 0,-5-6 0,5 5 0,1-5 0,1 6 0,8 7 0,-1-5 0,8 6 0,-6-7 0,12 6 0,-11-5 0,11 5 0,-12 0 0,13-4 0,-6 10 0,6-4 0,1 5 0,0-6 0,0 5 0,-1-4 0,1 5 0,-7 0 0,11 0 0,-9 0 0,10 0 0,-5 0 0,0 0 0,5 0 0,-3 0 0,9 0 0,-10 0 0,11 0 0,-11 0 0,10 0 0,-10 0 0,5 0 0,-6 0 0,5 0 0,-3 0 0,-3 0 0,-1 0 0,1 0 0,2 0 0,4 0 0,-5 0 0,6 0 0,-5 0 0,10 0 0,-4 0 0,6 0 0,0 0 0,0 0 0,0 0 0,-1 0 0,39 0 0,-6 0 0,59 0 0,-9 0 0,24 7-492,-42-6 0,0-1 402,0 4 1,2-1 89,9-2 0,1-2 0,1 1 0,0 0 0,5 0 0,1 0-492,5 0 0,0 0 207,-4 0 1,0 0 284,10 0 0,0 0 0,-4 0 0,0 0 0,5 0 0,1 0 0,0 1 0,-1-2 0,1-2 0,0-2 0,-7 1 0,1-2 0,6-3 0,-4-1 0,-23 5 0,0 0 0,29-3 0,-3-1-811,-4 1 811,-6 0 0,-1-2 0,7-5 0,-27 10 0,0 0 0,34-8-145,-3 4 145,-18 1 983,-1-5-954,-17 12 954,17-12-408,-21 12 352,7-11-927,-20 11 175,-7-5-175,-6 6 0,-1 0 0,-6 0 0,1 0 0,-1 0 0,0 0 0,0-5 0,0 4 0,0-4 0,1 5 0,-1 0 0,-52 0 0,9 13 0,-47 2 0,23 13 0,0 0 0,-17 9 0,2 9-721,-14 2 721,45-18 0,1 2 0,-1 0 0,0 1 0,-1 3 0,0 3 0,-1 2 0,-1 2 0,-5 5 0,2-1 0,-15 20 0,16-22 0,2-1 0,-6 18 0,-15 4 0,11 0 0,19-30 0,0 4 0,16-21 0,6-2 0,2-6 721,9-10-721,-4-19 0,5-17 0,0-18 0,0-11 0,0 6 0,0-15 0,6 6 0,3-7 0,6-1 0,-7-9 0,5 6 0,-11-6 0,11 18 0,-5-7 0,0 15 0,-1-7 0,-2 17 0,-3 1 0,4 14 0,-6 8 0,0 8 0,0 6 0,-5 5 0,-7 1 0,-1 5 0,-10 0 0,5 0 0,-13 0 0,-1 0 0,-8 0 0,1 0 0,0 0 0,0 0 0,6 0 0,2 0 0,13 0 0,1 0 0,6 0 0,4 5 0,2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8:35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24575,'83'0'0,"1"0"0,0 0 0,10 0 0,-10 0 0,-27 0 0,-8 0 0,7 0 0,-6 6 0,5-5 0,-7 4 0,0-5 0,0 0 0,0 0 0,15 0 0,-18 0 0,10 0 0,-16 0 0,-4 0 0,5 0 0,-7 0 0,0 0 0,-6 0 0,5 0 0,-11 0 0,5 0 0,3 0 0,-6 0 0,1 0 0,-10 0 0,-5 0 0,0 0 0,0 0 0,0 0 0,0 0 0,-4 4 0,0 6 0,-5 5 0,0 10 0,0 3 0,0 5 0,0 7 0,0 1 0,0 7 0,0 0 0,0 8 0,0-6 0,0 5 0,0 1 0,0-6 0,0 6 0,0-1 0,0-5 0,0 6 0,0-8 0,0 0 0,0 0 0,0-6 0,0 4 0,0-11 0,0 4 0,0-6 0,0 1 0,0-1 0,0 0 0,0 0 0,0 0 0,0 0 0,0-6 0,0 5 0,0-11 0,0 0 0,0-2 0,0-8 0,0 3 0,0-5 0,0 0 0,-5 0 0,8-4 0,-2-1 0,12-4 0,-2 0 0,8 0 0,-4 0 0,5 0 0,0 0 0,-5 0 0,4 0 0,-4 0 0,6 0 0,-1 0 0,-5 0 0,4 0 0,-9 0 0,4 0 0,-5 0 0,0 0 0,0 0 0,0 0 0,-11 0 0,-10 0 0,-14 0 0,-7 0 0,-1 0 0,-5 0 0,4 0 0,-12 0 0,6 0 0,-1 0 0,-5 0 0,13 0 0,-6 0 0,6 0 0,7 0 0,1 0 0,6 0 0,0 0 0,4 0 0,2 0 0,5 0 0,0 0 0,0 0 0,4 4 0,2 0 0,3 5 0,0-1 0,0 1 0,0 0 0,0 0 0,-5 0 0,4 5 0,-3-3 0,4 8 0,0-4 0,0 11 0,0-5 0,0 5 0,0-6 0,0 6 0,0-4 0,0 9 0,0-9 0,0 10 0,0-11 0,0 5 0,0 0 0,0-5 0,0 5 0,0-6 0,0-4 0,0 3 0,0-4 0,0 0 0,0 4 0,0-9 0,0 9 0,0-9 0,0 4 0,0-5 0,0 5 0,0-3 0,0 7 0,0-8 0,0 3 0,0-4 0,0 0 0,0 0 0,0 0 0,0 1 0,0-1 0,0 0 0,0 0 0,0 0 0,0 0 0,0 0 0,0 0 0,0 0 0,0 0 0,0 0 0,0 0 0,0 1 0,0-1 0,0 0 0,0 4 0,0-3 0,0 3 0,0-4 0,0 0 0,0 0 0,0 0 0,0 1 0,0-1 0,0 0 0,0 0 0,0 0 0,0 0 0,0 0 0,0 0 0,0 0 0,0 0 0,0 1 0,0-1 0,0 0 0,0 0 0,0 0 0,0 0 0,0 0 0,0-1 0,0 1 0,0 0 0,0 0 0,0-1 0,0 1 0,0-1 0,0 1 0,0 0 0,0-1 0,0 1 0,0 0 0,0 0 0,0-1 0,0 1 0,0 0 0,0 0 0,0 0 0,0-1 0,4-3 0,1-1 0,4-4 0,0 0 0,0 0 0,0 0 0,0 0 0,0 0 0,0 0 0,5 0 0,-4 0 0,4 4 0,-5-3 0,1 3 0,4-4 0,-4 4 0,4-3 0,-5 3 0,5-4 0,-4 4 0,4-3 0,0 3 0,-3-4 0,3 0 0,0 0 0,-4 0 0,4 4 0,-5-3 0,0 3 0,0-4 0,0 0 0,0 0 0,0 0 0,0 0 0,0 0 0,0 0 0,-1 0 0,1 0 0,-1 0 0,1 0 0,0 0 0,0 0 0,0 0 0,0 0 0,0 0 0,0 0 0,0 0 0,0 0 0,1 0 0,-1 0 0,0 0 0,5 0 0,-4 0 0,4 0 0,-5 0 0,0 0 0,0 0 0,0 0 0,1 4 0,-1-3 0,0 3 0,0-4 0,0 0 0,0 0 0,0 0 0,-5-3 0,0-2 0,-4-4 0,0-5 0,0-2 0,-4-4 0,2 0 0,-7-1 0,8 1 0,-8-6 0,8 4 0,-9-4 0,9 6 0,-4 0 0,1 0 0,3-1 0,-8 1 0,7 0 0,-2 5 0,4-4 0,0 8 0,-4-3 0,3 0 0,-3 3 0,4-3 0,0 5 0,-5-5 0,4 3 0,-3-3 0,4 0 0,-5 4 0,4-9 0,-3 8 0,4-8 0,-4 5 0,3-2 0,-3-2 0,4 8 0,0-4 0,0 4 0,0-4 0,0 4 0,0-4 0,0 5 0,0 0 0,0-1 0,0 1 0,0 0 0,0 0 0,0 1 0,0-1 0,0 0 0,0 0 0,0-1 0,0 1 0,0-5 0,-4 4 0,3-4 0,-3 5 0,4 0 0,0-6 0,0 5 0,0-4 0,0 5 0,0-6 0,-4 5 0,3-4 0,-3 5 0,4-5 0,0 3 0,0-8 0,0 9 0,0-4 0,0 5 0,0 0 0,0-1 0,0 1 0,0 0 0,0 0 0,-5 0 0,4 0 0,-3 0 0,4 0 0,0 0 0,0-1 0,0 1 0,0 0 0,0 0 0,0 1 0,0-1 0,0 1 0,0-1 0,4 4 0,1 1 0,4-5 0,0 7 0,1-7 0,-1 9 0,0 0 0,-4-4 0,2 3 0,-2-2 0,3 3 0,-3-8 0,-2 2 0,-3-6 0,0 4 0,0-1 0,0 0 0,0 0 0,0 0 0,0 0 0,0 0 0,0 1 0,0 7 0,0 7 0,0 4 0,0 14 0,5-7 0,-4 9 0,3 0 0,1-5 0,-4 11 0,4-10 0,-5 3 0,0-4 0,0-1 0,0 0 0,0 0 0,0-5 0,0 4 0,0-9 0,0 9 0,0-9 0,0 9 0,0-8 0,4 3 0,-3-5 0,3 0 0,-4 0 0,0 0 0,0 0 0,0 4 0,0-3 0,0 4 0,0-6 0,0 1 0,0 0 0,0-1 0,0 1 0,0-1 0,0 1 0,0 0 0,0 0 0,0 0 0,0 0 0,0 0 0,0 0 0,0-1 0,0 1 0,0 0 0,0-1 0,0 1 0,0 0 0,0 0 0,0 0 0,0 0 0,0 0 0,0 0 0,0 0 0,0 0 0,0 0 0,0 0 0,0 1 0,0-2 0,0 1 0,0 0 0,0 0 0,0 0 0,0 0 0,0 0 0,0-1 0,0 1 0,0 0 0,0 0 0,4-5 0,-3 4 0,3-3 0,-4 5 0,0-2 0,0 1 0,0 0 0,0 0 0,0 0 0,0 1 0,0-1 0,0 0 0,0 0 0,0-1 0,0 1 0,0 0 0,0-1 0,0 1 0,0 0 0,0-1 0,0 1 0,0 0 0,0 0 0,0 0 0,0 0 0,0 0 0,0 0 0,0 0 0,0 0 0,0 0 0,0 0 0,0 0 0,0 0 0,-4 0 0,3-1 0,-3 1 0,4 0 0,0-1 0,-4-3 0,3 3 0,-3-4 0,4 5 0,0 0 0,0 0 0,0 0 0,0 0 0,0-4 0,0-1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8:39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984 1 24575,'0'18'0,"0"0"0,0-3 0,0-2 0,0-5 0,0 1 0,0-1 0,0 5 0,0-3 0,0 3 0,0 1 0,0-4 0,0 4 0,0-4 0,0-1 0,0 5 0,0-4 0,0 4 0,0-5 0,0 0 0,0 0 0,0 0 0,0 0 0,0 0 0,0 0 0,0 0 0,0 0 0,0 0 0,0 0 0,0 1 0,0-1 0,0 0 0,0 0 0,0 0 0,0 0 0,0 0 0,0 0 0,4 0 0,-3 0 0,3 0 0,-4 0 0,0 1 0,0-1 0,4 0 0,-3 0 0,3 0 0,-4 0 0,0 0 0,0 0 0,0 0 0,0 0 0,0 0 0,0 0 0,0 0 0,0 0 0,0 0 0,0 0 0,0 0 0,0 0 0,0 0 0,0 0 0,0 0 0,0 0 0,0 0 0,0 0 0,0 0 0,0 0 0,0 0 0,0 0 0,0-1 0,0 1 0,0 0 0,0 0 0,0 0 0,0 0 0,0 0 0,0-1 0,0 1 0,-3-1 0,-2-3 0,-4 2 0,0-6 0,0 3 0,0-4 0,0 0 0,-1 4 0,1-3 0,-5 3 0,3-4 0,-3 0 0,0 0 0,4 0 0,-9 5 0,8-4 0,-8 3 0,9-4 0,-9 0 0,3 0 0,1 0 0,-4 0 0,4 0 0,-1 0 0,-3 0 0,4 0 0,0 0 0,-5 0 0,10 0 0,-4 0 0,0 0 0,3 0 0,-3 0 0,0 0 0,4 0 0,-5 0 0,6 0 0,0 0 0,-5 0 0,3 0 0,-3 0 0,5 0 0,0 0 0,0 0 0,-6 0 0,5 0 0,-4 0 0,5 0 0,-6 0 0,5 0 0,-4 0 0,5 0 0,-5 0 0,3 0 0,-3 0 0,5 0 0,-5 0 0,4 0 0,-3 0 0,4 0 0,-1 0 0,1 0 0,-5 0 0,4 0 0,-9 0 0,9 0 0,-4 0 0,4 0 0,1 0 0,0 0 0,0 0 0,0 0 0,0 0 0,0 0 0,0 0 0,1 0 0,-1 0 0,0 0 0,1 0 0,-1 0 0,1 0 0,-1 0 0,0 0 0,0 0 0,0 0 0,1 0 0,3 0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8:43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24575,'13'-5'0,"2"2"0,5 3 0,-5 0 0,-1 0 0,0 0 0,1 0 0,0 0 0,10 0 0,-13 0 0,8 0 0,-6 0 0,1 0 0,5 0 0,0 0 0,0 0 0,0 0 0,-5 0 0,4 0 0,-8 0 0,3 0 0,0 0 0,-4 0 0,4-9 0,0 6 0,-3-6 0,8 9 0,-9 0 0,4-4 0,-5 3 0,1-3 0,-1 4 0,-1 0 0,-3 4 0,-1 1 0,-4 3 0,-4 6 0,-2 2 0,-9 4 0,4 0 0,-9 6 0,9-5 0,-10 11 0,9-5 0,-9 6 0,4-5 0,0 3 0,-3-3 0,8 5 0,-9 0 0,4 0 0,-1 0 0,-3 0 0,5-6 0,-1 5 0,-3-5 0,8 1 0,-8-3 0,8-4 0,-2-6 0,4 4 0,0-4 0,1 0 0,-1-1 0,1-5 0,-1 0 0,5 0 0,-3 0 0,7 1 0,-7-1 0,7 0 0,-3 0 0,0-1 0,3 1 0,-3-1 0,8-3 0,6-2 0,4-3 0,7 0 0,4 0 0,3 0 0,5 0 0,0 0 0,0 0 0,0 0 0,0-4 0,0-3 0,0-4 0,0 0 0,-5 5 0,-2-4 0,-6 9 0,0-3 0,0-1 0,0 4 0,-5-4 0,-1 5 0,-5 0 0,0 0 0,0-4 0,1 3 0,-1-3 0,0 4 0,-4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8:45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24575,'0'13'0,"0"0"0,0 7 0,0-8 0,0 11 0,0-13 0,0 4 0,0-5 0,0 5 0,0-4 0,0 9 0,0-4 0,0 0 0,0 4 0,0 0 0,0-2 0,0 1 0,0-9 0,0 0 0,0 5 0,0-4 0,0 4 0,0 0 0,0-4 0,0 4 0,0 0 0,0-3 0,0 8 0,0-9 0,0 4 0,-4 0 0,3-4 0,-4 4 0,5-5 0,0 5 0,0-3 0,0 3 0,0-5 0,0 0 0,0 0 0,0 0 0,4-4 0,6-2 0,4-3 0,7 0 0,-1 0 0,0 0 0,6 0 0,-5 0 0,0 0 0,-2 0 0,-4 0 0,1 0 0,-2 0 0,-5 0 0,0 0 0,0 0 0,0 0 0,-5-3 0,4 2 0,-3-3 0,4 0 0,0 3 0,0-3 0,0 0 0,-1 3 0,-3-3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56:5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24575,'22'7'0,"-3"3"0,-12-9 0,0 5 0,4-2 0,-7 3 0,6 0 0,-6 0 0,6 0 0,-5 0 0,4-3 0,-5 6 0,3-5 0,0 2 0,1 2 0,-1-7 0,0 10 0,-4-7 0,7 5 0,-6-3 0,6-1 0,-3 1 0,0 0 0,0 0 0,-1-1 0,1 1 0,0 0 0,0 0 0,0-1 0,-1 1 0,1 0 0,0 0 0,0 0 0,-1 3 0,1-2 0,0 2 0,0-3 0,-3 0 0,2 2 0,-5-1 0,5 2 0,-2-3 0,0 0 0,2 3 0,-5-2 0,2 3 0,0-1 0,1-2 0,0 2 0,-1 0 0,0-2 0,-2 3 0,2-1 0,0-2 0,-2 2 0,2 0 0,-3-2 0,0 2 0,0 0 0,0-2 0,0 5 0,0-6 0,0 3 0,0 0 0,0-3 0,0 6 0,0-6 0,-8-1 0,0-3 0,-6-3 0,8-9 0,3 4 0,3-11 0,0 9 0,0-3 0,0 1 0,0 2 0,0-6 0,0 6 0,0-3 0,0 0 0,0 3 0,0-7 0,0 7 0,0-4 0,0 1 0,0 2 0,0-3 0,-3 1 0,-1 2 0,0-2 0,23 20 0,-1-6 0,15 14 0,-13-10 0,0 0 0,-3 4 0,8 1 0,-4 0 0,1 2 0,-2-6 0,0 7 0,-3-4 0,3 1 0,-4 2 0,0-3 0,0 4 0,-1-4 0,-3-1 0,-1 1 0,-3-4 0,-1 3 0,0-4 0,0 0 0,0 0 0,1 0 0,-4 0 0,2 0 0,1 1 0,1-1 0,2 0 0,-3 0 0,0 0 0,1 0 0,-1-3 0,0 2 0,0-2 0,0 3 0,-3 3 0,-1-3 0,-6 6 0,-5-5 0,-4 3 0,0-4 0,-3 1 0,3-1 0,0 1 0,-3 0 0,7-1 0,-3 0 0,4 0 0,-1-3 0,1 3 0,0-4 0,0 4 0,-3-3 0,5 3 0,-5-3 0,6 3 0,-3 0 0,0 0 0,0-3 0,-1 2 0,1-2 0,-3 3 0,2 0 0,-2-3 0,2 2 0,1-5 0,-3 5 0,2-5 0,-2 5 0,0-2 0,2 0 0,-1 2 0,-1-6 0,2 6 0,-2-5 0,0 2 0,2-3 0,-5 0 0,5 3 0,-2-2 0,0 5 0,2-5 0,-2 5 0,3-2 0,0 0 0,-4 2 0,7-2 0,-6 3 0,3 3 0,0-2 0,0 1 0,-2-2 0,4 0 0,-5-3 0,3 2 0,-1-2 0,1 3 0,-3 0 0,2-3 0,1 3 0,-3-4 0,6 4 0,-7-1 0,1 1 0,2-3 0,-2 2 0,3-2 0,0 3 0,-1 0 0,-3-3 0,3 3 0,-3-3 0,4 0 0,0 2 0,0-2 0,0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8:47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24575,'0'19'0,"0"-6"0,0 1 0,0 0 0,0 2 0,0-1 0,0 4 0,0-9 0,0 4 0,0 0 0,0-4 0,0 4 0,0-5 0,0 5 0,0-3 0,0 3 0,0-5 0,0 5 0,0-4 0,0 4 0,0-5 0,0 5 0,0-4 0,0 4 0,0-4 0,4-1 0,-3 0 0,3 0 0,-4 0 0,4 0 0,-3 0 0,3 0 0,-4 0 0,0 0 0,0 1 0,0 3 0,0-3 0,0 3 0,0-5 0,0 1 0,0-1 0,0 1 0,0-4 0,0-2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8:58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267 237 24575,'-13'-9'0,"1"4"0,2-3 0,1 3 0,4-4 0,-3 0 0,3 3 0,-5-2 0,1 3 0,0-4 0,0 4 0,4-3 0,-3 7 0,3-7 0,-4 3 0,4-4 0,-3 4 0,3-3 0,-5 3 0,2-4 0,-2-1 0,2 2 0,-1-1 0,0 0 0,-1-1 0,1 1 0,0 0 0,0 4 0,4-3 0,-4 3 0,4-1 0,0-2 0,-3 7 0,11-2 0,7 11 0,6-1 0,8 11 0,3 5 0,1 0 0,0 4 0,4-5 0,-11-2 0,5 1 0,0 0 0,-4 0 0,4-5 0,-11-2 0,4 1 0,-9-5 0,4 4 0,-5-5 0,0 0 0,0 0 0,0 0 0,0 0 0,-4 0 0,-1-1 0,-4 1 0,0-1 0,0 0 0,-4-3 0,-1 3 0,-4-7 0,-5 3 0,4-4 0,-4 4 0,-1-3 0,5 3 0,-9 0 0,9-3 0,-10 4 0,10-1 0,-4-3 0,5 3 0,-1-4 0,1 0 0,0 4 0,0-3 0,0 3 0,-1-4 0,1 0 0,0 4 0,0-3 0,0 3 0,0-4 0,0 0 0,0 4 0,0-3 0,0 3 0,4 0 0,-3-3 0,3 3 0,-3-4 0,-1 0 0,1 0 0,-1 0 0,4-3 0,1-2 0,4-4 0,0 0 0,0-6 0,0 5 0,0-9 0,0 8 0,0-8 0,0 9 0,0-4 0,0 0 0,0 3 0,0-3 0,0 0 0,0 3 0,0-8 0,0 9 0,0-4 0,0 5 0,0-1 0,0 1 0,0 0 0,0 0 0,0 0 0,0 0 0,0 0 0,0 0 0,0-1 0,0 2 0,0-1 0,0 0 0,0 1 0,0 0 0,0-1 0,0 0 0,0 0 0,4 4 0,1 2 0,3 3 0,1 4 0,0 1 0,0 4 0,1 0 0,-1 5 0,0-4 0,1 4 0,-1-5 0,0 5 0,1-3 0,-5 3 0,3-5 0,-3 0 0,0 0 0,-1 0 0,0 0 0,-3 0 0,3 0 0,-4 0 0,0 0 0,0 0 0,0-1 0,0 1 0,0-1 0,0 1 0,0-1 0,0 0 0,0 0 0,0 1 0,-3-1 0,-2-3 0,0-2 0,1-3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9:00.7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0 24575,'0'24'0,"0"-6"0,0-4 0,0-5 0,0 0 0,0 5 0,0-4 0,0 4 0,0 0 0,0-4 0,0 4 0,0-5 0,0 1 0,0-1 0,0 0 0,-4-1 0,3 1 0,-3 0 0,4 0 0,0-1 0,-4 1 0,3 0 0,-3 0 0,4 0 0,0 0 0,0 0 0,-4 0 0,3 0 0,-3 5 0,4-3 0,0 3 0,0-5 0,0 5 0,0-4 0,-4 4 0,3-5 0,-3 0 0,4 0 0,0 0 0,-5 0 0,4 0 0,-3 0 0,0 0 0,3 0 0,-2 0 0,3 0 0,0 0 0,0 0 0,0 0 0,0 0 0,-4 0 0,3 0 0,-4 0 0,5 0 0,0 0 0,0 0 0,0 0 0,0-4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9:02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24575,'13'0'0,"0"0"0,-4 0 0,0 0 0,5 0 0,-4 0 0,9 0 0,-9 0 0,9 0 0,-3 0 0,-1 0 0,4 0 0,-9 0 0,4 0 0,0 0 0,-4 0 0,4 0 0,0 0 0,-3 0 0,7 0 0,-7 0 0,8 0 0,-9 0 0,4 0 0,-5 0 0,0 4 0,0-2 0,0 2 0,0-4 0,1 0 0,-1 0 0,0 0 0,0 0 0,-4 3 0,3-2 0,-3 3 0,4-4 0,-1 0 0,-3 4 0,3-3 0,-4 3 0,5-4 0,0 0 0,0 0 0,5 0 0,2 0 0,-1 0 0,4 0 0,-4 0 0,0 0 0,-1 0 0,-5 0 0,0 0 0,-4 4 0,3-3 0,-3 3 0,4-1 0,-1-2 0,1 3 0,-4-4 0,-2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9:03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24575,'23'0'0,"0"0"0,-3 0 0,0 0 0,6 0 0,-5 0 0,11 0 0,-10 0 0,16 0 0,-15 0 0,15 0 0,-10 0 0,-1 0 0,-1 0 0,-6 0 0,0 0 0,0 0 0,0 0 0,-4 0 0,-2 0 0,-5 0 0,0 0 0,0 0 0,0 0 0,0 0 0,0 0 0,0 0 0,0 0 0,0 0 0,0 0 0,0 0 0,0 0 0,-5 4 0,0-3 0,-4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19:06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0 24575,'-13'0'0,"0"0"0,4 0 0,0 0 0,0 0 0,-1 0 0,1 0 0,0 0 0,0 0 0,0 0 0,0 0 0,0 0 0,0 0 0,0 0 0,4 4 0,-3-3 0,7 8 0,-6-8 0,2 6 0,0-2 0,-3 0 0,7 2 0,-2-2 0,3 4 0,0-1 0,0 0 0,0 1 0,0-1 0,0 1 0,0 0 0,0-1 0,4-3 0,-3 3 0,7-7 0,-3 3 0,4 0 0,0-3 0,0 7 0,0-7 0,0 4 0,0-1 0,0-3 0,1 3 0,-5 0 0,3-3 0,-3 3 0,4-4 0,0 0 0,-1 0 0,1 0 0,-5 3 0,0 2 0,-4 3 0,0 1 0,0-1 0,0 1 0,0-1 0,0 0 0,0 1 0,0-1 0,0 1 0,-4-4 0,-1 2 0,0-1 0,-3-1 0,7 3 0,-8-3 0,8 4 0,-7-4 0,3 2 0,-4-6 0,4 7 0,-2-7 0,2 7 0,-4-7 0,0 7 0,0-7 0,0 3 0,0-4 0,4 4 0,-3-3 0,2 3 0,-3-4 0,0 0 0,0 0 0,0 0 0,4 0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1:07.57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24575,'19'0'0,"10"0"0,-18 0 0,20 0 0,-9 0 0,20 0 0,-6 0 0,6 0 0,-9 0 0,21 0 0,-16 0 0,17 0 0,-22 0 0,0 0 0,-6 0 0,-1 0 0,0 0 0,-4 0 0,3 0 0,-4 0 0,-1 0 0,0 0 0,0 0 0,-5 0 0,4 0 0,-9 0 0,4 0 0,-1 0 0,-2 0 0,1 0 0,-3 0 0,0 0 0,-5 3 0,0 7 0,-4 5 0,0 5 0,0 0 0,0 6 0,0 1 0,0 7 0,0-1 0,0 0 0,0 0 0,0 6 0,0-4 0,0 5 0,0-7 0,0 0 0,0 0 0,0 0 0,0 0 0,0-6 0,0 5 0,0-10 0,0 3 0,-4-4 0,2-1 0,-2 6 0,-1-5 0,4 5 0,-3-6 0,4 0 0,-5 0 0,4 0 0,-3-4 0,4-2 0,0 0 0,0-4 0,0 4 0,0-5 0,-4 4 0,2-3 0,-2 3 0,4-4 0,0 0 0,0 0 0,-4 1 0,3-1 0,-3 0 0,0 0 0,3 0 0,-7-4 0,3-2 0,-4-3 0,0 0 0,1 0 0,-2 0 0,2 0 0,-2-4 0,1-6 0,-1 0 0,1-4 0,4 0 0,-4 3 0,8-3 0,-7 5 0,3 0 0,0-1 0,-3 2 0,7-2 0,-7 1 0,7 0 0,-7 0 0,7 0 0,-7 0 0,7 0 0,-3 0 0,0 0 0,3 0 0,1 5 0,9 0 0,6 8 0,1 6 0,3 1 0,-3 8 0,4-3 0,-5 4 0,4 0 0,-3-4 0,0 3 0,-2-3 0,1-1 0,-4 4 0,3-8 0,-4 8 0,-1-9 0,1 4 0,-1 0 0,-4-3 0,4 3 0,-4-5 0,0 0 0,-1 0 0,0 0 0,-3 0 0,7-4 0,-3-1 0,3-4 0,1 0 0,0-5 0,-1 0 0,1-4 0,1-5 0,-1 4 0,1-9 0,-1 8 0,1-8 0,0 4 0,-1 0 0,1-4 0,-5 3 0,0 1 0,-1-4 0,-2 4 0,2-1 0,-4-3 0,0 9 0,4-4 0,-3 0 0,3 3 0,-4-3 0,0 5 0,0 0 0,4 4 0,-3-3 0,-1 7 0,-5-3 0,-4 4 0,-5 0 0,4 0 0,-9 0 0,8 0 0,-8 0 0,9 0 0,-9 0 0,8 0 0,-8 0 0,9 0 0,-4 0 0,4 0 0,-4 0 0,4 0 0,-4 0 0,5 0 0,0 0 0,0 0 0,0 0 0,0 0 0,0 0 0,0 0 0,1 0 0,-1 0 0,1 0 0,-1 0 0,1 0 0,-1 0 0,4 4 0,-3-4 0,3 4 0,-4-4 0,1 0 0,-2 4 0,2-3 0,-1 3 0,7-4 0,4 4 0,6 1 0,1 5 0,0-1 0,5 0 0,-3 0 0,3 1 0,-5-1 0,0 0 0,0 0 0,0 0 0,0 0 0,0 0 0,0-4 0,0 3 0,0-2 0,-4 3 0,4 0 0,-8 0 0,7 0 0,-7-1 0,6 1 0,-6-1 0,7 1 0,-4-1 0,5-3 0,-1-2 0,0-3 0,1 0 0,-1 0 0,1 0 0,0 0 0,-1 0 0,-3-3 0,-2-2 0,-6 0 0,-2 1 0,-4 4 0,0 0 0,0 0 0,0 0 0,-1-9 0,1 7 0,0-7 0,4 5 0,5-1 0,5-3 0,5-7 0,-1 5 0,0-4 0,0 5 0,-3-1 0,-2 1 0,0 0 0,-3 0 0,3 4 0,-4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1:09.07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29 0 24575,'-5'14'0,"1"-10"0,4 31 0,0-13 0,0 18 0,0-5 0,0 4 0,0-11 0,0-3 0,0-4 0,0-6 0,0 4 0,0-4 0,0 0 0,0-1 0,0-5 0,0 0 0,0 0 0,0 0 0,0-1 0,0 2 0,0-1 0,0 0 0,0 0 0,0 0 0,0 0 0,-4 5 0,2-4 0,-2 4 0,4-5 0,0 5 0,0-3 0,0 3 0,0-5 0,0 0 0,0 0 0,-4 0 0,3 0 0,-3 0 0,4 0 0,0-4 0,0-2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1:10.27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0 24575,'13'0'0,"5"0"0,3 0 0,6 0 0,6 0 0,-5 0 0,3 0 0,-9 0 0,9 0 0,-9 0 0,4 0 0,-6 0 0,6 0 0,-5 0 0,5 0 0,0 0 0,-4 0 0,9 0 0,-9 0 0,4 0 0,-6 0 0,0 0 0,0 0 0,0 0 0,0 0 0,1 0 0,-1 0 0,-5 0 0,4 0 0,-9 0 0,9 0 0,-9 0 0,4 0 0,-5 0 0,1 0 0,-1 0 0,0 0 0,0 0 0,4 0 0,-4 0 0,4 0 0,-4 0 0,0 0 0,-4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1:11.50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24575,'25'0'0,"-1"0"0,8 0 0,-3 0 0,11 0 0,0 0 0,-5 0 0,4 0 0,1 0 0,-5 0 0,5 0 0,-13 0 0,5 0 0,-5 0 0,-5 0 0,3 0 0,-10 0 0,5 0 0,0 0 0,-4 0 0,-2 0 0,-5 0 0,0 0 0,0 0 0,0 0 0,0 0 0,0 0 0,-1 0 0,-3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56:58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1 130 24575,'44'0'0,"-18"0"0,26 0 0,-25 0 0,23 0 0,1 0 0,-5 0 0,12 0 0,-7 0 0,-6 0 0,4 0 0,-10-8 0,5 2 0,-7-8 0,-4 5 0,3-1 0,-4 1 0,-4 0 0,2-3 0,-8 6 0,-5-5 0,-1 10 0,-9-9 0,0 8 0,-14-12 0,-6 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1:13.2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24575,'0'18'0,"0"4"0,0-12 0,0 4 0,0 0 0,0-4 0,0 15 0,0-14 0,0 14 0,0-4 0,0 1 0,0 3 0,0-4 0,0-6 0,0 4 0,0-4 0,0 0 0,0 4 0,0-9 0,0 9 0,0-9 0,0 4 0,0 0 0,0-3 0,0 8 0,0-4 0,0 0 0,4-1 0,-3 0 0,3-4 0,-4 4 0,0-5 0,0 0 0,0 1 0,0-1 0,0 0 0,0 0 0,3-1 0,-2 1 0,7-4 0,-3-2 0,3-3 0,1 0 0,0 0 0,5 0 0,-4 0 0,15 0 0,-8 0 0,14 0 0,-9-4 0,10 3 0,-11-9 0,11 4 0,-11-4 0,11 4 0,-11-3 0,0 8 0,-2-8 0,-8 8 0,3-4 0,-5 5 0,0 0 0,0 0 0,-4 0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2:38.7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82 1 24575,'0'20'0,"0"2"0,0-7 0,0 5 0,0 1 0,0-1 0,0 0 0,0-5 0,0 4 0,0-4 0,0 0 0,0 4 0,0-9 0,0 4 0,0-4 0,0-1 0,0 5 0,0-4 0,0 4 0,0-5 0,0 0 0,0 0 0,0 0 0,0 0 0,0 0 0,0 0 0,0 0 0,0 0 0,0 0 0,0 0 0,0 0 0,0-1 0,0 1 0,0 0 0,0 0 0,0 0 0,0-1 0,0 1 0,0-1 0,0 0 0,0 1 0,0-1 0,0 1 0,0-1 0,0 1 0,0-1 0,0 1 0,0 0 0,0 0 0,0-1 0,0 1 0,-4-4 0,0-1 0,-5-4 0,0 0 0,0 0 0,-1 0 0,1 0 0,0 0 0,1 0 0,-2 0 0,9 0 0,7 0 0,4 0 0,9 0 0,-4 0 0,5 0 0,0 0 0,-5 0 0,4 0 0,-8 0 0,3 0 0,-5 0 0,0 0 0,0 0 0,0 0 0,-4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6T17:22:41.69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126 57 24575,'-8'8'0,"6"1"0,-10-1 0,11 1 0,-6-1 0,6 1 0,-7 0 0,3 0 0,0-1 0,-3 1 0,7 0 0,-7 0 0,7 1 0,-7-5 0,3 3 0,0-3 0,-4 0 0,8 3 0,-7-3 0,3 0 0,0 3 0,1-3 0,1 0 0,2 3 0,-3-11 0,8 2 0,1-8 0,0 0 0,3 0 0,-3 0 0,4 4 0,0-4 0,-4 4 0,3-4 0,-3 0 0,0 0 0,3-1 0,-3 1 0,1 0 0,2 0 0,-7-1 0,6 1 0,-6 0 0,3 0 0,0 0 0,-3 0 0,7 0 0,-7-1 0,7 1 0,-7 0 0,7 0 0,-7 1 0,7 3 0,-7 5 0,3 4 0,-4 5 0,0 0 0,0 0 0,0 0 0,0 0 0,0 1 0,0 3 0,0-2 0,0 8 0,0-9 0,0 9 0,0-9 0,0 4 0,0 4 0,0-6 0,0 6 0,0-9 0,0 0 0,0 0 0,-5 5 0,4-4 0,-4 4 0,5-5 0,0 0 0,0 1 0,0-1 0,0 0 0,0 0 0,0 0 0,0 0 0,0 0 0,0-1 0,0 1 0,0 0 0,0-1 0,0 1 0,0 0 0,0 0 0,-3-1 0,2 1 0,-3-1 0,4 1 0,0 0 0,-4-1 0,3 0 0,-3 1 0,4-1 0,0 1 0,0-1 0,0 1 0,-4-4 0,3 2 0,-2-6 0,3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3:09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1 24575,'0'32'0,"0"6"0,0-6 0,0 15 0,0 1 0,0-11 0,0 31 0,0-47 0,0 47 0,0-39 0,0 18 0,0-8 0,0 0 0,0-12 0,0 2 0,0-4 0,0-4 0,0 8 0,0-11 0,0 1 0,-11 4 0,8-11 0,-12 5 0,13-6 0,-8 1 0,4-1 0,0 0 0,-4-5 0,9 4 0,-9-4 0,4 5 0,-6-4 0,6 3 0,-4-4 0,4 5 0,-5 0 0,0 0 0,0 0 0,-1 1 0,1-6 0,0-1 0,5 0 0,-4-4 0,4 4 0,-5 0 0,-1-4 0,1 4 0,0-5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3:12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35 384 24575,'0'27'0,"0"25"0,0-28 0,0 37 0,0-11 0,0 8 0,0 15 0,0-6 0,0-1 0,0 7 0,0-15 0,0 7 0,0-9 0,0 0 0,0-2 0,0 0 0,0 8 0,0 30 0,0-61 0,0-7 0,0-5 0,0 4 0,0-11 0,0 5 0,0 0 0,0-4 0,0 4 0,0-6 0,0 0 0,0-47 0,0 13 0,0-57 0,0 21 0,-7-35-864,5 5 864,-6 32 0,1-2 0,5 0 0,2-1 0,-4-1 0,0 1 0,4 5 0,0 0 0,0-7 0,0 0 0,0 11 0,0 0 0,0-8 0,0-1-270,0-36 270,0 12 0,0 17 0,0 10 0,0 17 0,0 9 0,0 7 213,0 6 0,0 6 0,0 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3:09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1 24575,'0'32'0,"0"6"0,0-6 0,0 15 0,0 1 0,0-11 0,0 31 0,0-47 0,0 47 0,0-39 0,0 18 0,0-8 0,0 0 0,0-12 0,0 2 0,0-4 0,0-4 0,0 8 0,0-11 0,0 1 0,-11 4 0,8-11 0,-12 5 0,13-6 0,-8 1 0,4-1 0,0 0 0,-4-5 0,9 4 0,-9-4 0,4 5 0,-6-4 0,6 3 0,-4-4 0,4 5 0,-5 0 0,0 0 0,0 0 0,-1 1 0,1-6 0,0-1 0,5 0 0,-4-4 0,4 4 0,-5 0 0,-1-4 0,1 4 0,0-5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3:12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35 384 24575,'0'27'0,"0"25"0,0-28 0,0 37 0,0-11 0,0 8 0,0 15 0,0-6 0,0-1 0,0 7 0,0-15 0,0 7 0,0-9 0,0 0 0,0-2 0,0 0 0,0 8 0,0 30 0,0-61 0,0-7 0,0-5 0,0 4 0,0-11 0,0 5 0,0 0 0,0-4 0,0 4 0,0-6 0,0 0 0,0-47 0,0 13 0,0-57 0,0 21 0,-7-35-864,5 5 864,-6 32 0,1-2 0,5 0 0,2-1 0,-4-1 0,0 1 0,4 5 0,0 0 0,0-7 0,0 0 0,0 11 0,0 0 0,0-8 0,0-1-270,0-36 270,0 12 0,0 17 0,0 10 0,0 17 0,0 9 0,0 7 213,0 6 0,0 6 0,0 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3:09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1 24575,'0'32'0,"0"6"0,0-6 0,0 15 0,0 1 0,0-11 0,0 31 0,0-47 0,0 47 0,0-39 0,0 18 0,0-8 0,0 0 0,0-12 0,0 2 0,0-4 0,0-4 0,0 8 0,0-11 0,0 1 0,-11 4 0,8-11 0,-12 5 0,13-6 0,-8 1 0,4-1 0,0 0 0,-4-5 0,9 4 0,-9-4 0,4 5 0,-6-4 0,6 3 0,-4-4 0,4 5 0,-5 0 0,0 0 0,0 0 0,-1 1 0,1-6 0,0-1 0,5 0 0,-4-4 0,4 4 0,-5 0 0,-1-4 0,1 4 0,0-5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3:12.9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35 384 24575,'0'27'0,"0"25"0,0-28 0,0 37 0,0-11 0,0 8 0,0 15 0,0-6 0,0-1 0,0 7 0,0-15 0,0 7 0,0-9 0,0 0 0,0-2 0,0 0 0,0 8 0,0 30 0,0-61 0,0-7 0,0-5 0,0 4 0,0-11 0,0 5 0,0 0 0,0-4 0,0 4 0,0-6 0,0 0 0,0-47 0,0 13 0,0-57 0,0 21 0,-7-35-864,5 5 864,-6 32 0,1-2 0,5 0 0,2-1 0,-4-1 0,0 1 0,4 5 0,0 0 0,0-7 0,0 0 0,0 11 0,0 0 0,0-8 0,0-1-270,0-36 270,0 12 0,0 17 0,0 10 0,0 17 0,0 9 0,0 7 213,0 6 0,0 6 0,0 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9:53.9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2633 1197 24575,'-50'0'0,"-29"0"0,52 0 0,-60 0 0,48 0 0,-33 0 0,15 0 0,-18 0 0,-12 0 0,1 0 0,2 0 0,9 0 0,0 0 0,8-13 0,-5 10 0,13-9 0,-5 12 0,8 0 0,0 0 0,7 0 0,2 0 0,8 0 0,0 0 0,6 0 0,3 0 0,-1 0 0,5 0 0,-5 0 0,7 0 0,-1 0 0,-5-6 0,4 5 0,-23-5 0,21 0 0,-14 5 0,11-4 0,5 5 0,-11-6 0,11 4 0,-12-3 0,12 5 0,-11-6 0,11 4 0,-5-3 0,7 5 0,0-6 0,-1 5 0,1-5 0,0 1 0,5 4 0,-3-5 0,3 1 0,-5-2 0,0 0 0,5-3 0,-3 9 0,-2-9 0,4 9 0,-1-9 0,9 9 0,-5-10 0,5 10 0,-5-9 0,6 8 0,4-8 0,-2 9 0,2-9 0,-4 9 0,0-9 0,0 4 0,0 0 0,-1-4 0,1 8 0,5-7 0,-4 7 0,4-8 0,0 4 0,-4 0 0,9-4 0,-4 4 0,5-5 0,0-1 0,0-4 0,0 3 0,0-17 0,0 4 0,10-7 0,5-4 0,17 3 0,3-7 0,15-9 0,2 5 0,0-6 0,6 7 0,-6 0 0,15 6 0,-6-5 0,12 4 0,-20 3 0,18-1 0,-21 10 0,23-3 0,-6 1 0,-1 6 0,-1 2 0,-17 2 0,-1 10 0,-8-9 0,0 11 0,1 0 0,-8-4 0,6 9 0,-12-9 0,4 10 0,-5-4 0,-1 5 0,7 0 0,-5 0 0,-1-5 0,-2 3 0,2-2 0,-5 4 0,9 0 0,-10 0 0,5 0 0,0 0 0,0 0 0,1 0 0,-1 0 0,0 0 0,0 0 0,11 0 0,-1 0 0,9 0 0,-10 0 0,4 0 0,-11 5 0,12 2 0,-12 5 0,5 6 0,-13-5 0,5 10 0,-11-10 0,5 4 0,-5 0 0,-1-5 0,1 5 0,-1-6 0,-5 1 0,-1-1 0,0 0 0,-4 0 0,4 0 0,-5 0 0,0 1 0,0 4 0,0 2 0,0 5 0,0 1 0,0 1 0,0 6 0,0-5 0,0 11 0,0-4 0,0-1 0,-6 6 0,-7-6 0,-7 7 0,-5-6 0,-1 5 0,-5-17 0,4 8 0,-4-15 0,0 4 0,5-6 0,-5 1 0,7-1 0,-17 0 0,12-5 0,-13 4 0,11-9 0,-1 3 0,-1-5 0,-4 0 0,11 0 0,-5 0 0,7 0 0,-1 0 0,1 0 0,0 0 0,6 0 0,-5 0 0,4 0 0,-12 0 0,6 0 0,-13-11 0,5 2 0,-31-22 0,19 14 0,-19-14 0,25 11 0,-1-7 0,1 1 0,7 1 0,6 6 0,4 1 0,9 7 0,-4 0 0,11-1 0,1 1 0,5 0 0,0 0 0,0-6 0,0 4 0,0-10 0,5 11 0,7-11 0,6 10 0,7-4 0,5-2 0,-4 6 0,12 0 0,-6 1 0,8 5 0,-1 0 0,0 1 0,0 6 0,1 0 0,-1 0 0,-7 0 0,6 0 0,-12 0 0,11 0 0,-11 0 0,5 0 0,-13 0 0,5 0 0,-4 0 0,5 0 0,-6 0 0,5 0 0,-4 0 0,-1 5 0,5-4 0,-5 10 0,6-5 0,-5 6 0,4-5 0,-11 3 0,5-4 0,-6 0 0,6 4 0,-10-4 0,8 0 0,-40-1 0,12-5 0,-33 0 0,20 0 0,-12 0 0,12 0 0,-11 0 0,4 0 0,-6 0 0,6 0 0,-4 0 0,11 0 0,-5 0 0,7 0 0,0 0 0,-1 0 0,7 0 0,-5 0 0,10 0 0,-4 0 0,1-5 0,3 4 0,-4-5 0,6 6 0,0-5 0,-1 4 0,1-4 0,0 5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57:0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24575,'28'3'0,"-5"5"0,-4 1 0,-9 6 0,10-6 0,-12 2 0,7-3 0,-7 3 0,3-2 0,-3 1 0,-1 1 0,0-6 0,1 5 0,-1-6 0,-3 4 0,5 2 0,-7-2 0,8 2 0,-10-3 0,7 0 0,-3 4 0,3-4 0,-3 4 0,-1-4 0,0 3 0,-2-2 0,5 2 0,-6 0 0,4-2 0,-4 2 0,3 1 0,-2-3 0,2 2 0,-3 0 0,3-3 0,-2 3 0,2 0 0,0-2 0,-2 2 0,2-1 0,0-1 0,-3 5 0,3-6 0,0 2 0,-2 1 0,2-3 0,0 3 0,1 1 0,0-3 0,-1 2 0,0-3 0,-2 3 0,5-2 0,-5 2 0,2 1 0,1-3 0,-4 7 0,4-3 0,-4 0 0,3 3 0,-2-7 0,2 7 0,-3-7 0,4 3 0,-4-1 0,3-2 0,-3 2 0,4 1 0,-4-4 0,4 4 0,-1-1 0,-2 2 0,5-1 0,-5 4 0,2-3 0,-3-4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9T13:49:56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24575,'0'46'0,"0"-2"0,0 2 0,0 3 0,0 0 0,0 5 0,7-6 0,0 1 0,7 5 0,-1-5 0,-5-1 0,4-1 0,-10 0 0,4-6 0,-1 6 0,-3-15 0,4 6 0,-1-12 0,-4 11 0,5-11 0,-6 5 0,5-7 0,-4 0 0,5 1 0,-6-7 0,0 5 0,0-11 0,0 5 0,0-5 0,0-1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56:5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24575,'22'7'0,"-3"3"0,-12-9 0,0 5 0,4-2 0,-7 3 0,6 0 0,-6 0 0,6 0 0,-5 0 0,4-3 0,-5 6 0,3-5 0,0 2 0,1 2 0,-1-7 0,0 10 0,-4-7 0,7 5 0,-6-3 0,6-1 0,-3 1 0,0 0 0,0 0 0,-1-1 0,1 1 0,0 0 0,0 0 0,0-1 0,-1 1 0,1 0 0,0 0 0,0 0 0,-1 3 0,1-2 0,0 2 0,0-3 0,-3 0 0,2 2 0,-5-1 0,5 2 0,-2-3 0,0 0 0,2 3 0,-5-2 0,2 3 0,0-1 0,1-2 0,0 2 0,-1 0 0,0-2 0,-2 3 0,2-1 0,0-2 0,-2 2 0,2 0 0,-3-2 0,0 2 0,0 0 0,0-2 0,0 5 0,0-6 0,0 3 0,0 0 0,0-3 0,0 6 0,0-6 0,-8-1 0,0-3 0,-6-3 0,8-9 0,3 4 0,3-11 0,0 9 0,0-3 0,0 1 0,0 2 0,0-6 0,0 6 0,0-3 0,0 0 0,0 3 0,0-7 0,0 7 0,0-4 0,0 1 0,0 2 0,0-3 0,-3 1 0,-1 2 0,0-2 0,23 20 0,-1-6 0,15 14 0,-13-10 0,0 0 0,-3 4 0,8 1 0,-4 0 0,1 2 0,-2-6 0,0 7 0,-3-4 0,3 1 0,-4 2 0,0-3 0,0 4 0,-1-4 0,-3-1 0,-1 1 0,-3-4 0,-1 3 0,0-4 0,0 0 0,0 0 0,1 0 0,-4 0 0,2 0 0,1 1 0,1-1 0,2 0 0,-3 0 0,0 0 0,1 0 0,-1-3 0,0 2 0,0-2 0,0 3 0,-3 3 0,-1-3 0,-6 6 0,-5-5 0,-4 3 0,0-4 0,-3 1 0,3-1 0,0 1 0,-3 0 0,7-1 0,-3 0 0,4 0 0,-1-3 0,1 3 0,0-4 0,0 4 0,-3-3 0,5 3 0,-5-3 0,6 3 0,-3 0 0,0 0 0,0-3 0,-1 2 0,1-2 0,-3 3 0,2 0 0,-2-3 0,2 2 0,1-5 0,-3 5 0,2-5 0,-2 5 0,0-2 0,2 0 0,-1 2 0,-1-6 0,2 6 0,-2-5 0,0 2 0,2-3 0,-5 0 0,5 3 0,-2-2 0,0 5 0,2-5 0,-2 5 0,3-2 0,0 0 0,-4 2 0,7-2 0,-6 3 0,3 3 0,0-2 0,0 1 0,-2-2 0,4 0 0,-5-3 0,3 2 0,-1-2 0,1 3 0,-3 0 0,2-3 0,1 3 0,-3-4 0,6 4 0,-7-1 0,1 1 0,2-3 0,-2 2 0,3-2 0,0 3 0,-1 0 0,-3-3 0,3 3 0,-3-3 0,4 0 0,0 2 0,0-2 0,0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56:58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1 130 24575,'44'0'0,"-18"0"0,26 0 0,-25 0 0,23 0 0,1 0 0,-5 0 0,12 0 0,-7 0 0,-6 0 0,4 0 0,-10-8 0,5 2 0,-7-8 0,-4 5 0,3-1 0,-4 1 0,-4 0 0,2-3 0,-8 6 0,-5-5 0,-1 10 0,-9-9 0,0 8 0,-14-12 0,-6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25T17:57:02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24575,'28'3'0,"-5"5"0,-4 1 0,-9 6 0,10-6 0,-12 2 0,7-3 0,-7 3 0,3-2 0,-3 1 0,-1 1 0,0-6 0,1 5 0,-1-6 0,-3 4 0,5 2 0,-7-2 0,8 2 0,-10-3 0,7 0 0,-3 4 0,3-4 0,-3 4 0,-1-4 0,0 3 0,-2-2 0,5 2 0,-6 0 0,4-2 0,-4 2 0,3 1 0,-2-3 0,2 2 0,-3 0 0,3-3 0,-2 3 0,2 0 0,0-2 0,-2 2 0,2-1 0,0-1 0,-3 5 0,3-6 0,0 2 0,-2 1 0,2-3 0,0 3 0,1 1 0,0-3 0,-1 2 0,0-3 0,-2 3 0,5-2 0,-5 2 0,2 1 0,1-3 0,-4 7 0,4-3 0,-4 0 0,3 3 0,-2-7 0,2 7 0,-3-7 0,4 3 0,-4-1 0,3-2 0,-3 2 0,4 1 0,-4-4 0,4 4 0,-1-1 0,-2 2 0,5-1 0,-5 4 0,2-3 0,-3-4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67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35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79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8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4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4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20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65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79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1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4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83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74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5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84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66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38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82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29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51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8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71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36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80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39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82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76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28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72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314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7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12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85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4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4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633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201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76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9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9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92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47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1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9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5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531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34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588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15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254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4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1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4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6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00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customXml" Target="../ink/ink5.xml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75.png"/><Relationship Id="rId10" Type="http://schemas.openxmlformats.org/officeDocument/2006/relationships/customXml" Target="../ink/ink4.xml"/><Relationship Id="rId4" Type="http://schemas.openxmlformats.org/officeDocument/2006/relationships/image" Target="../media/image67.png"/><Relationship Id="rId9" Type="http://schemas.openxmlformats.org/officeDocument/2006/relationships/image" Target="../media/image22.png"/><Relationship Id="rId1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customXml" Target="../ink/ink8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customXml" Target="../ink/ink7.xml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9.xml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84.png"/><Relationship Id="rId9" Type="http://schemas.openxmlformats.org/officeDocument/2006/relationships/image" Target="../media/image4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1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126.png"/><Relationship Id="rId21" Type="http://schemas.openxmlformats.org/officeDocument/2006/relationships/image" Target="../media/image250.png"/><Relationship Id="rId34" Type="http://schemas.openxmlformats.org/officeDocument/2006/relationships/image" Target="../media/image320.png"/><Relationship Id="rId7" Type="http://schemas.openxmlformats.org/officeDocument/2006/relationships/image" Target="../media/image1810.png"/><Relationship Id="rId12" Type="http://schemas.openxmlformats.org/officeDocument/2006/relationships/customXml" Target="../ink/ink14.xml"/><Relationship Id="rId17" Type="http://schemas.openxmlformats.org/officeDocument/2006/relationships/image" Target="../media/image230.png"/><Relationship Id="rId25" Type="http://schemas.openxmlformats.org/officeDocument/2006/relationships/image" Target="../media/image270.png"/><Relationship Id="rId33" Type="http://schemas.openxmlformats.org/officeDocument/2006/relationships/customXml" Target="../ink/ink24.xml"/><Relationship Id="rId2" Type="http://schemas.openxmlformats.org/officeDocument/2006/relationships/notesSlide" Target="../notesSlides/notesSlide36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200.png"/><Relationship Id="rId24" Type="http://schemas.openxmlformats.org/officeDocument/2006/relationships/customXml" Target="../ink/ink20.xml"/><Relationship Id="rId32" Type="http://schemas.openxmlformats.org/officeDocument/2006/relationships/image" Target="../media/image310.png"/><Relationship Id="rId5" Type="http://schemas.openxmlformats.org/officeDocument/2006/relationships/image" Target="../media/image1710.png"/><Relationship Id="rId15" Type="http://schemas.openxmlformats.org/officeDocument/2006/relationships/image" Target="../media/image220.png"/><Relationship Id="rId23" Type="http://schemas.openxmlformats.org/officeDocument/2006/relationships/image" Target="../media/image260.png"/><Relationship Id="rId28" Type="http://schemas.openxmlformats.org/officeDocument/2006/relationships/customXml" Target="../ink/ink22.xml"/><Relationship Id="rId36" Type="http://schemas.openxmlformats.org/officeDocument/2006/relationships/image" Target="../media/image129.png"/><Relationship Id="rId10" Type="http://schemas.openxmlformats.org/officeDocument/2006/relationships/customXml" Target="../ink/ink13.xml"/><Relationship Id="rId19" Type="http://schemas.openxmlformats.org/officeDocument/2006/relationships/image" Target="../media/image240.png"/><Relationship Id="rId31" Type="http://schemas.openxmlformats.org/officeDocument/2006/relationships/customXml" Target="../ink/ink23.xml"/><Relationship Id="rId4" Type="http://schemas.openxmlformats.org/officeDocument/2006/relationships/customXml" Target="../ink/ink10.xml"/><Relationship Id="rId9" Type="http://schemas.openxmlformats.org/officeDocument/2006/relationships/image" Target="../media/image193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80.png"/><Relationship Id="rId30" Type="http://schemas.openxmlformats.org/officeDocument/2006/relationships/image" Target="../media/image127.png"/><Relationship Id="rId35" Type="http://schemas.openxmlformats.org/officeDocument/2006/relationships/image" Target="../media/image128.png"/><Relationship Id="rId8" Type="http://schemas.openxmlformats.org/officeDocument/2006/relationships/customXml" Target="../ink/ink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781.png"/><Relationship Id="rId18" Type="http://schemas.openxmlformats.org/officeDocument/2006/relationships/customXml" Target="../ink/ink31.xml"/><Relationship Id="rId3" Type="http://schemas.openxmlformats.org/officeDocument/2006/relationships/image" Target="../media/image142.png"/><Relationship Id="rId7" Type="http://schemas.openxmlformats.org/officeDocument/2006/relationships/image" Target="../media/image751.png"/><Relationship Id="rId12" Type="http://schemas.openxmlformats.org/officeDocument/2006/relationships/customXml" Target="../ink/ink28.xml"/><Relationship Id="rId17" Type="http://schemas.openxmlformats.org/officeDocument/2006/relationships/image" Target="../media/image801.png"/><Relationship Id="rId2" Type="http://schemas.openxmlformats.org/officeDocument/2006/relationships/notesSlide" Target="../notesSlides/notesSlide42.xml"/><Relationship Id="rId16" Type="http://schemas.openxmlformats.org/officeDocument/2006/relationships/customXml" Target="../ink/ink30.xml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771.png"/><Relationship Id="rId5" Type="http://schemas.openxmlformats.org/officeDocument/2006/relationships/image" Target="../media/image144.png"/><Relationship Id="rId15" Type="http://schemas.openxmlformats.org/officeDocument/2006/relationships/image" Target="../media/image791.png"/><Relationship Id="rId10" Type="http://schemas.openxmlformats.org/officeDocument/2006/relationships/customXml" Target="../ink/ink27.xml"/><Relationship Id="rId19" Type="http://schemas.openxmlformats.org/officeDocument/2006/relationships/image" Target="../media/image811.png"/><Relationship Id="rId4" Type="http://schemas.openxmlformats.org/officeDocument/2006/relationships/image" Target="../media/image143.png"/><Relationship Id="rId9" Type="http://schemas.openxmlformats.org/officeDocument/2006/relationships/image" Target="../media/image761.png"/><Relationship Id="rId14" Type="http://schemas.openxmlformats.org/officeDocument/2006/relationships/customXml" Target="../ink/ink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9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5" Type="http://schemas.openxmlformats.org/officeDocument/2006/relationships/image" Target="../media/image155.png"/><Relationship Id="rId4" Type="http://schemas.openxmlformats.org/officeDocument/2006/relationships/customXml" Target="../ink/ink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810.png"/><Relationship Id="rId26" Type="http://schemas.openxmlformats.org/officeDocument/2006/relationships/image" Target="../media/image850.png"/><Relationship Id="rId39" Type="http://schemas.openxmlformats.org/officeDocument/2006/relationships/image" Target="../media/image920.png"/><Relationship Id="rId21" Type="http://schemas.openxmlformats.org/officeDocument/2006/relationships/customXml" Target="../ink/ink44.xml"/><Relationship Id="rId34" Type="http://schemas.openxmlformats.org/officeDocument/2006/relationships/image" Target="../media/image890.png"/><Relationship Id="rId7" Type="http://schemas.openxmlformats.org/officeDocument/2006/relationships/customXml" Target="../ink/ink37.xml"/><Relationship Id="rId12" Type="http://schemas.openxmlformats.org/officeDocument/2006/relationships/image" Target="../media/image780.png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customXml" Target="../ink/ink52.xml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800.png"/><Relationship Id="rId20" Type="http://schemas.openxmlformats.org/officeDocument/2006/relationships/image" Target="../media/image820.png"/><Relationship Id="rId29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0.png"/><Relationship Id="rId11" Type="http://schemas.openxmlformats.org/officeDocument/2006/relationships/customXml" Target="../ink/ink39.xml"/><Relationship Id="rId24" Type="http://schemas.openxmlformats.org/officeDocument/2006/relationships/image" Target="../media/image840.png"/><Relationship Id="rId32" Type="http://schemas.openxmlformats.org/officeDocument/2006/relationships/image" Target="../media/image880.png"/><Relationship Id="rId37" Type="http://schemas.openxmlformats.org/officeDocument/2006/relationships/image" Target="../media/image910.png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860.png"/><Relationship Id="rId36" Type="http://schemas.openxmlformats.org/officeDocument/2006/relationships/customXml" Target="../ink/ink51.xml"/><Relationship Id="rId10" Type="http://schemas.openxmlformats.org/officeDocument/2006/relationships/image" Target="../media/image770.png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" Type="http://schemas.openxmlformats.org/officeDocument/2006/relationships/image" Target="../media/image740.png"/><Relationship Id="rId9" Type="http://schemas.openxmlformats.org/officeDocument/2006/relationships/customXml" Target="../ink/ink38.xml"/><Relationship Id="rId14" Type="http://schemas.openxmlformats.org/officeDocument/2006/relationships/image" Target="../media/image790.png"/><Relationship Id="rId22" Type="http://schemas.openxmlformats.org/officeDocument/2006/relationships/image" Target="../media/image830.png"/><Relationship Id="rId27" Type="http://schemas.openxmlformats.org/officeDocument/2006/relationships/customXml" Target="../ink/ink47.xml"/><Relationship Id="rId30" Type="http://schemas.openxmlformats.org/officeDocument/2006/relationships/image" Target="../media/image870.png"/><Relationship Id="rId35" Type="http://schemas.openxmlformats.org/officeDocument/2006/relationships/image" Target="../media/image900.png"/><Relationship Id="rId8" Type="http://schemas.openxmlformats.org/officeDocument/2006/relationships/image" Target="../media/image760.png"/><Relationship Id="rId3" Type="http://schemas.openxmlformats.org/officeDocument/2006/relationships/image" Target="../media/image1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5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5" Type="http://schemas.openxmlformats.org/officeDocument/2006/relationships/image" Target="../media/image176.png"/><Relationship Id="rId4" Type="http://schemas.openxmlformats.org/officeDocument/2006/relationships/customXml" Target="../ink/ink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customXml" Target="../ink/ink55.xml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customXml" Target="../ink/ink56.xml"/><Relationship Id="rId10" Type="http://schemas.openxmlformats.org/officeDocument/2006/relationships/image" Target="../media/image184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190.png"/><Relationship Id="rId3" Type="http://schemas.openxmlformats.org/officeDocument/2006/relationships/customXml" Target="../ink/ink57.xml"/><Relationship Id="rId7" Type="http://schemas.openxmlformats.org/officeDocument/2006/relationships/image" Target="../media/image186.pn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8.png"/><Relationship Id="rId5" Type="http://schemas.openxmlformats.org/officeDocument/2006/relationships/customXml" Target="../ink/ink58.xml"/><Relationship Id="rId15" Type="http://schemas.openxmlformats.org/officeDocument/2006/relationships/image" Target="../media/image192.png"/><Relationship Id="rId10" Type="http://schemas.openxmlformats.org/officeDocument/2006/relationships/customXml" Target="../ink/ink60.xml"/><Relationship Id="rId4" Type="http://schemas.openxmlformats.org/officeDocument/2006/relationships/image" Target="../media/image179.png"/><Relationship Id="rId9" Type="http://schemas.openxmlformats.org/officeDocument/2006/relationships/image" Target="../media/image187.png"/><Relationship Id="rId14" Type="http://schemas.openxmlformats.org/officeDocument/2006/relationships/image" Target="../media/image1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1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210.png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#18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Examples and A</a:t>
            </a:r>
            <a:r>
              <a:rPr lang="en-US" sz="2800" dirty="0">
                <a:solidFill>
                  <a:srgbClr val="FF0000"/>
                </a:solidFill>
              </a:rPr>
              <a:t>dvanced Phasor Circuit Analysis</a:t>
            </a:r>
            <a:br>
              <a:rPr lang="en-US" sz="2800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31282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C9480E-81CC-C349-8FC8-5F9036BFAC1C}"/>
              </a:ext>
            </a:extLst>
          </p:cNvPr>
          <p:cNvSpPr/>
          <p:nvPr/>
        </p:nvSpPr>
        <p:spPr>
          <a:xfrm>
            <a:off x="556591" y="767799"/>
            <a:ext cx="7026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first step is to transfer the circuit from time-domain to frequency-domain as shown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413422-DF70-0548-ADCA-6B7C76C2DACB}"/>
              </a:ext>
            </a:extLst>
          </p:cNvPr>
          <p:cNvSpPr/>
          <p:nvPr/>
        </p:nvSpPr>
        <p:spPr>
          <a:xfrm>
            <a:off x="456202" y="13535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Solution: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F1E1B9-9545-314C-A5BA-960CF3F9CE10}"/>
                  </a:ext>
                </a:extLst>
              </p:cNvPr>
              <p:cNvSpPr/>
              <p:nvPr/>
            </p:nvSpPr>
            <p:spPr>
              <a:xfrm>
                <a:off x="182066" y="3356057"/>
                <a:ext cx="43899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Combining impedance of single elements connected in series,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and connected in parallel,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F1E1B9-9545-314C-A5BA-960CF3F9C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6" y="3356057"/>
                <a:ext cx="4389934" cy="923330"/>
              </a:xfrm>
              <a:prstGeom prst="rect">
                <a:avLst/>
              </a:prstGeom>
              <a:blipFill>
                <a:blip r:embed="rId3"/>
                <a:stretch>
                  <a:fillRect l="-865" t="-274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7B7ADA-5D03-6F46-845F-B3CFD3D7FEB9}"/>
                  </a:ext>
                </a:extLst>
              </p14:cNvPr>
              <p14:cNvContentPartPr/>
              <p14:nvPr/>
            </p14:nvContentPartPr>
            <p14:xfrm>
              <a:off x="4071005" y="5093374"/>
              <a:ext cx="183600" cy="675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7B7ADA-5D03-6F46-845F-B3CFD3D7FE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8005" y="5030374"/>
                <a:ext cx="309240" cy="801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13209C-4538-A347-94C1-0482D5E19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605" y="2871014"/>
            <a:ext cx="4175402" cy="3499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A40C4D-6A63-EC4B-9CF0-3C476343949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35" y="1297668"/>
            <a:ext cx="3631773" cy="16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2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8DB097-137C-8349-BE7C-97386ABA1AA1}"/>
              </a:ext>
            </a:extLst>
          </p:cNvPr>
          <p:cNvSpPr/>
          <p:nvPr/>
        </p:nvSpPr>
        <p:spPr>
          <a:xfrm>
            <a:off x="255923" y="14739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Where,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BA76E2-11B5-CA42-BF13-1220E4B05764}"/>
              </a:ext>
            </a:extLst>
          </p:cNvPr>
          <p:cNvSpPr/>
          <p:nvPr/>
        </p:nvSpPr>
        <p:spPr>
          <a:xfrm>
            <a:off x="356416" y="2204684"/>
            <a:ext cx="318330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19175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The total impedance is given by,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CB35C6-AC74-D246-8EFE-D836714CF781}"/>
                  </a:ext>
                </a:extLst>
              </p:cNvPr>
              <p:cNvSpPr/>
              <p:nvPr/>
            </p:nvSpPr>
            <p:spPr>
              <a:xfrm>
                <a:off x="1435779" y="2915926"/>
                <a:ext cx="1576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CB35C6-AC74-D246-8EFE-D836714CF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79" y="2915926"/>
                <a:ext cx="15769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D6192AA-7723-A445-B56A-77F9EB19139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3116"/>
            <a:ext cx="2834814" cy="15956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67AB01-B90F-0141-AE5D-A6876A0D43D6}"/>
              </a:ext>
            </a:extLst>
          </p:cNvPr>
          <p:cNvSpPr/>
          <p:nvPr/>
        </p:nvSpPr>
        <p:spPr>
          <a:xfrm>
            <a:off x="416051" y="3666706"/>
            <a:ext cx="601317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67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Then, the total current drawn by the source is obtained from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6F9E31-DC11-C840-899B-2CB79B89C5D5}"/>
                  </a:ext>
                </a:extLst>
              </p:cNvPr>
              <p:cNvSpPr/>
              <p:nvPr/>
            </p:nvSpPr>
            <p:spPr>
              <a:xfrm>
                <a:off x="1571200" y="4373203"/>
                <a:ext cx="995657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6F9E31-DC11-C840-899B-2CB79B89C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00" y="4373203"/>
                <a:ext cx="995657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114D25-43D0-F541-A522-CBD2EB2F678D}"/>
                  </a:ext>
                </a:extLst>
              </p:cNvPr>
              <p:cNvSpPr/>
              <p:nvPr/>
            </p:nvSpPr>
            <p:spPr>
              <a:xfrm>
                <a:off x="583593" y="5412699"/>
                <a:ext cx="4882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Next, we fins the complex numbers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114D25-43D0-F541-A522-CBD2EB2F6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3" y="5412699"/>
                <a:ext cx="4882427" cy="369332"/>
              </a:xfrm>
              <a:prstGeom prst="rect">
                <a:avLst/>
              </a:prstGeom>
              <a:blipFill>
                <a:blip r:embed="rId6"/>
                <a:stretch>
                  <a:fillRect l="-10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FE493A-6C80-B544-9E6C-D3D7FB67EDC1}"/>
                  </a:ext>
                </a:extLst>
              </p:cNvPr>
              <p:cNvSpPr/>
              <p:nvPr/>
            </p:nvSpPr>
            <p:spPr>
              <a:xfrm>
                <a:off x="1194688" y="1379383"/>
                <a:ext cx="3007403" cy="525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𝜔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FE493A-6C80-B544-9E6C-D3D7FB67E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688" y="1379383"/>
                <a:ext cx="3007403" cy="525400"/>
              </a:xfrm>
              <a:prstGeom prst="rect">
                <a:avLst/>
              </a:prstGeom>
              <a:blipFill>
                <a:blip r:embed="rId7"/>
                <a:stretch>
                  <a:fillRect t="-69048" b="-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5293EB-508A-184F-9914-C6AB98ADFB17}"/>
                  </a:ext>
                </a:extLst>
              </p:cNvPr>
              <p:cNvSpPr/>
              <p:nvPr/>
            </p:nvSpPr>
            <p:spPr>
              <a:xfrm>
                <a:off x="1071420" y="721318"/>
                <a:ext cx="2468303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5293EB-508A-184F-9914-C6AB98ADF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20" y="721318"/>
                <a:ext cx="2468303" cy="658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90D5FC-18D5-48DC-8628-0D761927302C}"/>
                  </a:ext>
                </a:extLst>
              </p:cNvPr>
              <p:cNvSpPr/>
              <p:nvPr/>
            </p:nvSpPr>
            <p:spPr>
              <a:xfrm>
                <a:off x="148951" y="399355"/>
                <a:ext cx="1841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First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90D5FC-18D5-48DC-8628-0D7619273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" y="399355"/>
                <a:ext cx="1841338" cy="369332"/>
              </a:xfrm>
              <a:prstGeom prst="rect">
                <a:avLst/>
              </a:prstGeom>
              <a:blipFill>
                <a:blip r:embed="rId3"/>
                <a:stretch>
                  <a:fillRect l="-3448" t="-3226" r="-137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39DB40D-121E-41E3-B67D-C2CC7F62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287" y="1483555"/>
            <a:ext cx="2512875" cy="1468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114909-55DB-4709-B01E-FB69A7F8BB2C}"/>
                  </a:ext>
                </a:extLst>
              </p:cNvPr>
              <p:cNvSpPr/>
              <p:nvPr/>
            </p:nvSpPr>
            <p:spPr>
              <a:xfrm>
                <a:off x="712233" y="1483555"/>
                <a:ext cx="4208140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114909-55DB-4709-B01E-FB69A7F8B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3" y="1483555"/>
                <a:ext cx="4208140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40D97A-3F09-4E7C-9ABB-4F3726A6A535}"/>
                  </a:ext>
                </a:extLst>
              </p:cNvPr>
              <p:cNvSpPr/>
              <p:nvPr/>
            </p:nvSpPr>
            <p:spPr>
              <a:xfrm>
                <a:off x="1021375" y="2842821"/>
                <a:ext cx="243047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240D97A-3F09-4E7C-9ABB-4F3726A6A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75" y="2842821"/>
                <a:ext cx="2430474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0E7DEB-F71F-449E-9268-FE0B1E2E3A5F}"/>
                  </a:ext>
                </a:extLst>
              </p:cNvPr>
              <p:cNvSpPr/>
              <p:nvPr/>
            </p:nvSpPr>
            <p:spPr>
              <a:xfrm>
                <a:off x="712233" y="3526976"/>
                <a:ext cx="1617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999.5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0E7DEB-F71F-449E-9268-FE0B1E2E3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3" y="3526976"/>
                <a:ext cx="161717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992BC5-6F0D-F541-A5E1-0699C1B0212E}"/>
                  </a:ext>
                </a:extLst>
              </p:cNvPr>
              <p:cNvSpPr/>
              <p:nvPr/>
            </p:nvSpPr>
            <p:spPr>
              <a:xfrm>
                <a:off x="988718" y="2141620"/>
                <a:ext cx="382675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0992BC5-6F0D-F541-A5E1-0699C1B02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18" y="2141620"/>
                <a:ext cx="3826753" cy="612732"/>
              </a:xfrm>
              <a:prstGeom prst="rect">
                <a:avLst/>
              </a:prstGeom>
              <a:blipFill>
                <a:blip r:embed="rId8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4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357AB5-88A1-4F03-8DEF-A6A3317F1B01}"/>
                  </a:ext>
                </a:extLst>
              </p:cNvPr>
              <p:cNvSpPr/>
              <p:nvPr/>
            </p:nvSpPr>
            <p:spPr>
              <a:xfrm>
                <a:off x="298912" y="376016"/>
                <a:ext cx="22475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Second 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357AB5-88A1-4F03-8DEF-A6A3317F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2" y="376016"/>
                <a:ext cx="2247538" cy="369332"/>
              </a:xfrm>
              <a:prstGeom prst="rect">
                <a:avLst/>
              </a:prstGeom>
              <a:blipFill>
                <a:blip r:embed="rId3"/>
                <a:stretch>
                  <a:fillRect l="-282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2E77A65-E1E0-4141-AE37-3AA9A14418B9}"/>
                  </a:ext>
                </a:extLst>
              </p:cNvPr>
              <p:cNvSpPr/>
              <p:nvPr/>
            </p:nvSpPr>
            <p:spPr>
              <a:xfrm>
                <a:off x="644390" y="1384249"/>
                <a:ext cx="3007403" cy="525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𝜔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</m:den>
                    </m:f>
                    <m:r>
                      <a:rPr lang="en-US" b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2E77A65-E1E0-4141-AE37-3AA9A1441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90" y="1384249"/>
                <a:ext cx="3007403" cy="525400"/>
              </a:xfrm>
              <a:prstGeom prst="rect">
                <a:avLst/>
              </a:prstGeom>
              <a:blipFill>
                <a:blip r:embed="rId4"/>
                <a:stretch>
                  <a:fillRect t="-69048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6695F8-9047-42FE-AD03-AAFEB0F0C30A}"/>
                  </a:ext>
                </a:extLst>
              </p:cNvPr>
              <p:cNvSpPr/>
              <p:nvPr/>
            </p:nvSpPr>
            <p:spPr>
              <a:xfrm>
                <a:off x="920315" y="1946309"/>
                <a:ext cx="4112600" cy="1108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6695F8-9047-42FE-AD03-AAFEB0F0C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15" y="1946309"/>
                <a:ext cx="4112600" cy="11080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63224E2-7ABC-4901-8691-2E29E5CFED8D}"/>
                  </a:ext>
                </a:extLst>
              </p:cNvPr>
              <p:cNvSpPr/>
              <p:nvPr/>
            </p:nvSpPr>
            <p:spPr>
              <a:xfrm>
                <a:off x="918447" y="2911041"/>
                <a:ext cx="6805453" cy="1106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63224E2-7ABC-4901-8691-2E29E5CF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7" y="2911041"/>
                <a:ext cx="6805453" cy="110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67094C-6C02-48C1-A987-6C370590415E}"/>
                  </a:ext>
                </a:extLst>
              </p:cNvPr>
              <p:cNvSpPr/>
              <p:nvPr/>
            </p:nvSpPr>
            <p:spPr>
              <a:xfrm>
                <a:off x="918447" y="4008066"/>
                <a:ext cx="6462282" cy="1089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0.0333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67094C-6C02-48C1-A987-6C3705904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47" y="4008066"/>
                <a:ext cx="6462282" cy="1089401"/>
              </a:xfrm>
              <a:prstGeom prst="rect">
                <a:avLst/>
              </a:prstGeom>
              <a:blipFill>
                <a:blip r:embed="rId7"/>
                <a:stretch>
                  <a:fillRect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F0F235-3159-45C8-9618-BEEB0B79CDCF}"/>
                  </a:ext>
                </a:extLst>
              </p:cNvPr>
              <p:cNvSpPr/>
              <p:nvPr/>
            </p:nvSpPr>
            <p:spPr>
              <a:xfrm>
                <a:off x="981389" y="5167353"/>
                <a:ext cx="4654608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33.33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0.056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33.33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599.94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US" dirty="0"/>
                        <m:t>0.06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F0F235-3159-45C8-9618-BEEB0B79C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89" y="5167353"/>
                <a:ext cx="4654608" cy="8897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538915-3B4C-4924-98A9-A763577A8388}"/>
                  </a:ext>
                </a:extLst>
              </p:cNvPr>
              <p:cNvSpPr/>
              <p:nvPr/>
            </p:nvSpPr>
            <p:spPr>
              <a:xfrm>
                <a:off x="776823" y="6170404"/>
                <a:ext cx="1676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US" dirty="0"/>
                        <m:t>0.0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538915-3B4C-4924-98A9-A763577A8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23" y="6170404"/>
                <a:ext cx="1676998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B0119-CACA-C54D-8F1D-7241829B527A}"/>
              </a:ext>
            </a:extLst>
          </p:cNvPr>
          <p:cNvGrpSpPr/>
          <p:nvPr/>
        </p:nvGrpSpPr>
        <p:grpSpPr>
          <a:xfrm>
            <a:off x="8715725" y="3540819"/>
            <a:ext cx="351360" cy="424800"/>
            <a:chOff x="8715725" y="3540819"/>
            <a:chExt cx="3513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9B5F48-FD04-B74E-9547-6D86CAC8E5FE}"/>
                    </a:ext>
                  </a:extLst>
                </p14:cNvPr>
                <p14:cNvContentPartPr/>
                <p14:nvPr/>
              </p14:nvContentPartPr>
              <p14:xfrm>
                <a:off x="8781965" y="3552699"/>
                <a:ext cx="285120" cy="41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9B5F48-FD04-B74E-9547-6D86CAC8E5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19325" y="3490059"/>
                  <a:ext cx="4107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F02B27-EC80-4844-A70F-4273DEE90995}"/>
                    </a:ext>
                  </a:extLst>
                </p14:cNvPr>
                <p14:cNvContentPartPr/>
                <p14:nvPr/>
              </p14:nvContentPartPr>
              <p14:xfrm>
                <a:off x="8715725" y="3881739"/>
                <a:ext cx="30564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F02B27-EC80-4844-A70F-4273DEE909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53085" y="3818739"/>
                  <a:ext cx="431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523DF5-23FD-5347-BA50-C19114126000}"/>
                    </a:ext>
                  </a:extLst>
                </p14:cNvPr>
                <p14:cNvContentPartPr/>
                <p14:nvPr/>
              </p14:nvContentPartPr>
              <p14:xfrm>
                <a:off x="8729045" y="3540819"/>
                <a:ext cx="126000" cy="26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523DF5-23FD-5347-BA50-C191141260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66405" y="3478179"/>
                  <a:ext cx="251640" cy="390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4DAF2D2E-391E-6649-95C7-BC6E8066E4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5388" y="607470"/>
            <a:ext cx="2888421" cy="1934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1B0BB9-626D-0546-B2FB-7E640E62B21E}"/>
                  </a:ext>
                </a:extLst>
              </p:cNvPr>
              <p:cNvSpPr/>
              <p:nvPr/>
            </p:nvSpPr>
            <p:spPr>
              <a:xfrm>
                <a:off x="5138764" y="1390285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1B0BB9-626D-0546-B2FB-7E640E62B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64" y="1390285"/>
                <a:ext cx="49077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83C97026-0694-6F4C-86EE-09B86C255B24}"/>
              </a:ext>
            </a:extLst>
          </p:cNvPr>
          <p:cNvSpPr/>
          <p:nvPr/>
        </p:nvSpPr>
        <p:spPr>
          <a:xfrm>
            <a:off x="5629539" y="1470991"/>
            <a:ext cx="469878" cy="28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357AB5-88A1-4F03-8DEF-A6A3317F1B01}"/>
                  </a:ext>
                </a:extLst>
              </p:cNvPr>
              <p:cNvSpPr/>
              <p:nvPr/>
            </p:nvSpPr>
            <p:spPr>
              <a:xfrm>
                <a:off x="298912" y="376016"/>
                <a:ext cx="2585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 total impedance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357AB5-88A1-4F03-8DEF-A6A3317F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12" y="376016"/>
                <a:ext cx="2585644" cy="369332"/>
              </a:xfrm>
              <a:prstGeom prst="rect">
                <a:avLst/>
              </a:prstGeom>
              <a:blipFill>
                <a:blip r:embed="rId3"/>
                <a:stretch>
                  <a:fillRect l="-195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538915-3B4C-4924-98A9-A763577A8388}"/>
                  </a:ext>
                </a:extLst>
              </p:cNvPr>
              <p:cNvSpPr/>
              <p:nvPr/>
            </p:nvSpPr>
            <p:spPr>
              <a:xfrm>
                <a:off x="1362313" y="2362219"/>
                <a:ext cx="1835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999.44 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538915-3B4C-4924-98A9-A763577A8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13" y="2362219"/>
                <a:ext cx="183569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C8B0119-CACA-C54D-8F1D-7241829B527A}"/>
              </a:ext>
            </a:extLst>
          </p:cNvPr>
          <p:cNvGrpSpPr/>
          <p:nvPr/>
        </p:nvGrpSpPr>
        <p:grpSpPr>
          <a:xfrm>
            <a:off x="8715725" y="3540819"/>
            <a:ext cx="351360" cy="424800"/>
            <a:chOff x="8715725" y="3540819"/>
            <a:chExt cx="3513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9B5F48-FD04-B74E-9547-6D86CAC8E5FE}"/>
                    </a:ext>
                  </a:extLst>
                </p14:cNvPr>
                <p14:cNvContentPartPr/>
                <p14:nvPr/>
              </p14:nvContentPartPr>
              <p14:xfrm>
                <a:off x="8781965" y="3552699"/>
                <a:ext cx="285120" cy="41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9B5F48-FD04-B74E-9547-6D86CAC8E5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18965" y="3489699"/>
                  <a:ext cx="4107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BF02B27-EC80-4844-A70F-4273DEE90995}"/>
                    </a:ext>
                  </a:extLst>
                </p14:cNvPr>
                <p14:cNvContentPartPr/>
                <p14:nvPr/>
              </p14:nvContentPartPr>
              <p14:xfrm>
                <a:off x="8715725" y="3881739"/>
                <a:ext cx="30564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BF02B27-EC80-4844-A70F-4273DEE909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52651" y="3818739"/>
                  <a:ext cx="431428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523DF5-23FD-5347-BA50-C19114126000}"/>
                    </a:ext>
                  </a:extLst>
                </p14:cNvPr>
                <p14:cNvContentPartPr/>
                <p14:nvPr/>
              </p14:nvContentPartPr>
              <p14:xfrm>
                <a:off x="8729045" y="3540819"/>
                <a:ext cx="126000" cy="26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523DF5-23FD-5347-BA50-C191141260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66045" y="3477733"/>
                  <a:ext cx="251640" cy="3904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BA681DA-027E-B64F-B50C-6595DDB4F87C}"/>
              </a:ext>
            </a:extLst>
          </p:cNvPr>
          <p:cNvSpPr/>
          <p:nvPr/>
        </p:nvSpPr>
        <p:spPr>
          <a:xfrm>
            <a:off x="520191" y="677932"/>
            <a:ext cx="318330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019175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The total impedance is given by,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8BD7BC7-E6C7-364D-AC53-064F74862075}"/>
                  </a:ext>
                </a:extLst>
              </p:cNvPr>
              <p:cNvSpPr/>
              <p:nvPr/>
            </p:nvSpPr>
            <p:spPr>
              <a:xfrm>
                <a:off x="1204891" y="1286325"/>
                <a:ext cx="1576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8BD7BC7-E6C7-364D-AC53-064F74862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91" y="1286325"/>
                <a:ext cx="15769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F512AB8-9319-F04C-8704-3981C4DF8EE7}"/>
                  </a:ext>
                </a:extLst>
              </p:cNvPr>
              <p:cNvSpPr/>
              <p:nvPr/>
            </p:nvSpPr>
            <p:spPr>
              <a:xfrm>
                <a:off x="1362313" y="1824272"/>
                <a:ext cx="24640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999.5−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US" dirty="0"/>
                        <m:t>0.0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6 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F512AB8-9319-F04C-8704-3981C4DF8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13" y="1824272"/>
                <a:ext cx="2464071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572A80-55A5-DC42-9C53-078CD556598C}"/>
                  </a:ext>
                </a:extLst>
              </p:cNvPr>
              <p:cNvSpPr/>
              <p:nvPr/>
            </p:nvSpPr>
            <p:spPr>
              <a:xfrm>
                <a:off x="1765756" y="2965867"/>
                <a:ext cx="1557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999.4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572A80-55A5-DC42-9C53-078CD5565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56" y="2965867"/>
                <a:ext cx="155728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5776B32-AF8F-8C45-8173-5ABF2E7C7BCF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10" y="1790789"/>
            <a:ext cx="2834814" cy="159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1B0BB9-626D-0546-B2FB-7E640E62B21E}"/>
                  </a:ext>
                </a:extLst>
              </p:cNvPr>
              <p:cNvSpPr/>
              <p:nvPr/>
            </p:nvSpPr>
            <p:spPr>
              <a:xfrm>
                <a:off x="5447684" y="2546885"/>
                <a:ext cx="501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1B0BB9-626D-0546-B2FB-7E640E62B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84" y="2546885"/>
                <a:ext cx="5019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>
            <a:extLst>
              <a:ext uri="{FF2B5EF4-FFF2-40B4-BE49-F238E27FC236}">
                <a16:creationId xmlns:a16="http://schemas.microsoft.com/office/drawing/2014/main" id="{83C97026-0694-6F4C-86EE-09B86C255B24}"/>
              </a:ext>
            </a:extLst>
          </p:cNvPr>
          <p:cNvSpPr/>
          <p:nvPr/>
        </p:nvSpPr>
        <p:spPr>
          <a:xfrm>
            <a:off x="5938459" y="2627591"/>
            <a:ext cx="469878" cy="28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4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AB06BF-FDE7-E14F-8DB3-0807071596EC}"/>
                  </a:ext>
                </a:extLst>
              </p:cNvPr>
              <p:cNvSpPr txBox="1"/>
              <p:nvPr/>
            </p:nvSpPr>
            <p:spPr>
              <a:xfrm>
                <a:off x="629797" y="4090145"/>
                <a:ext cx="409129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/>
                  <a:t>  mA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AB06BF-FDE7-E14F-8DB3-080707159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97" y="4090145"/>
                <a:ext cx="4091290" cy="307777"/>
              </a:xfrm>
              <a:prstGeom prst="rect">
                <a:avLst/>
              </a:prstGeom>
              <a:blipFill>
                <a:blip r:embed="rId3"/>
                <a:stretch>
                  <a:fillRect l="-2167" t="-24000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082D98-89E6-DB44-8DDE-87AF64419155}"/>
                  </a:ext>
                </a:extLst>
              </p:cNvPr>
              <p:cNvSpPr txBox="1"/>
              <p:nvPr/>
            </p:nvSpPr>
            <p:spPr>
              <a:xfrm>
                <a:off x="1005286" y="5280844"/>
                <a:ext cx="3250260" cy="571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999.44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082D98-89E6-DB44-8DDE-87AF6441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6" y="5280844"/>
                <a:ext cx="3250260" cy="571310"/>
              </a:xfrm>
              <a:prstGeom prst="rect">
                <a:avLst/>
              </a:prstGeom>
              <a:blipFill>
                <a:blip r:embed="rId4"/>
                <a:stretch>
                  <a:fillRect l="-389" t="-652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C191EBE-513E-A049-BE64-FC51003CBDC7}"/>
              </a:ext>
            </a:extLst>
          </p:cNvPr>
          <p:cNvSpPr/>
          <p:nvPr/>
        </p:nvSpPr>
        <p:spPr>
          <a:xfrm>
            <a:off x="629798" y="4664322"/>
            <a:ext cx="889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Where,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A20B5D-7C22-634F-9A23-8DDBFF58AEC8}"/>
                  </a:ext>
                </a:extLst>
              </p:cNvPr>
              <p:cNvSpPr txBox="1"/>
              <p:nvPr/>
            </p:nvSpPr>
            <p:spPr>
              <a:xfrm>
                <a:off x="1074963" y="6036897"/>
                <a:ext cx="5095141" cy="3133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A20B5D-7C22-634F-9A23-8DDBFF58A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63" y="6036897"/>
                <a:ext cx="5095141" cy="313356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86F808-1A16-8F48-9A31-F75BA6BDB8E2}"/>
              </a:ext>
            </a:extLst>
          </p:cNvPr>
          <p:cNvSpPr/>
          <p:nvPr/>
        </p:nvSpPr>
        <p:spPr>
          <a:xfrm>
            <a:off x="556591" y="2159106"/>
            <a:ext cx="601317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67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total current drawn by the source is obtained from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2F401-D8DA-6646-8484-F15BEF1A8D72}"/>
              </a:ext>
            </a:extLst>
          </p:cNvPr>
          <p:cNvSpPr/>
          <p:nvPr/>
        </p:nvSpPr>
        <p:spPr>
          <a:xfrm>
            <a:off x="389442" y="296613"/>
            <a:ext cx="68580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82867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(b) First expressing the voltage source as a cosine function,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9C479A-BCE7-0048-BE69-1C5D6A72C54A}"/>
                  </a:ext>
                </a:extLst>
              </p:cNvPr>
              <p:cNvSpPr/>
              <p:nvPr/>
            </p:nvSpPr>
            <p:spPr>
              <a:xfrm>
                <a:off x="0" y="933936"/>
                <a:ext cx="7007087" cy="38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−90°)</m:t>
                          </m:r>
                        </m:e>
                      </m:func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9C479A-BCE7-0048-BE69-1C5D6A72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33936"/>
                <a:ext cx="7007087" cy="381899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0CCA0-B45E-BA45-B9EA-9166734F5105}"/>
                  </a:ext>
                </a:extLst>
              </p:cNvPr>
              <p:cNvSpPr/>
              <p:nvPr/>
            </p:nvSpPr>
            <p:spPr>
              <a:xfrm>
                <a:off x="1005286" y="1471908"/>
                <a:ext cx="3697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=5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100000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−45°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00CCA0-B45E-BA45-B9EA-9166734F5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86" y="1471908"/>
                <a:ext cx="369735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F8441B-0394-8D41-A7A7-61C983272E68}"/>
                  </a:ext>
                </a:extLst>
              </p:cNvPr>
              <p:cNvSpPr/>
              <p:nvPr/>
            </p:nvSpPr>
            <p:spPr>
              <a:xfrm>
                <a:off x="763731" y="2841487"/>
                <a:ext cx="4572000" cy="7094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−90°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|∠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F8441B-0394-8D41-A7A7-61C983272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31" y="2841487"/>
                <a:ext cx="4572000" cy="709490"/>
              </a:xfrm>
              <a:prstGeom prst="rect">
                <a:avLst/>
              </a:prstGeom>
              <a:blipFill>
                <a:blip r:embed="rId8"/>
                <a:stretch>
                  <a:fillRect t="-63158" b="-4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8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6AB91B-34D8-B947-A816-DFE1E117740E}"/>
              </a:ext>
            </a:extLst>
          </p:cNvPr>
          <p:cNvSpPr txBox="1"/>
          <p:nvPr/>
        </p:nvSpPr>
        <p:spPr>
          <a:xfrm>
            <a:off x="123240" y="146335"/>
            <a:ext cx="4687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So, the phasor current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  <a:r>
              <a:rPr lang="en-US" b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may be expressed by,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AB5AD-E961-F94F-8FE6-7E85A832D70D}"/>
              </a:ext>
            </a:extLst>
          </p:cNvPr>
          <p:cNvSpPr txBox="1"/>
          <p:nvPr/>
        </p:nvSpPr>
        <p:spPr>
          <a:xfrm>
            <a:off x="3795037" y="1634420"/>
            <a:ext cx="231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Polar Form in radians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5B0CD-2A69-CA41-A040-CA7784483664}"/>
              </a:ext>
            </a:extLst>
          </p:cNvPr>
          <p:cNvSpPr txBox="1"/>
          <p:nvPr/>
        </p:nvSpPr>
        <p:spPr>
          <a:xfrm>
            <a:off x="3100300" y="124041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4F799C-FD7F-DF48-A757-EB29C76D600A}"/>
              </a:ext>
            </a:extLst>
          </p:cNvPr>
          <p:cNvSpPr/>
          <p:nvPr/>
        </p:nvSpPr>
        <p:spPr>
          <a:xfrm>
            <a:off x="3795037" y="2042604"/>
            <a:ext cx="199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In Eule</a:t>
            </a:r>
            <a:r>
              <a:rPr lang="en-US" spc="68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r</a:t>
            </a:r>
            <a:r>
              <a:rPr lang="en-US" spc="-98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’</a:t>
            </a:r>
            <a:r>
              <a:rPr lang="en-US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s</a:t>
            </a:r>
            <a:r>
              <a:rPr lang="en-US" spc="-19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 </a:t>
            </a:r>
            <a:r>
              <a:rPr lang="en-US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For</a:t>
            </a:r>
            <a:r>
              <a:rPr lang="en-US" spc="-11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m</a:t>
            </a:r>
            <a:r>
              <a:rPr lang="en-US" dirty="0">
                <a:solidFill>
                  <a:srgbClr val="2C2D2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ula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B369B9-718E-E943-BD82-B2E0F87423C4}"/>
                  </a:ext>
                </a:extLst>
              </p:cNvPr>
              <p:cNvSpPr txBox="1"/>
              <p:nvPr/>
            </p:nvSpPr>
            <p:spPr>
              <a:xfrm>
                <a:off x="1273186" y="2033709"/>
                <a:ext cx="114601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B369B9-718E-E943-BD82-B2E0F874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86" y="2033709"/>
                <a:ext cx="1146019" cy="287323"/>
              </a:xfrm>
              <a:prstGeom prst="rect">
                <a:avLst/>
              </a:prstGeom>
              <a:blipFill>
                <a:blip r:embed="rId3"/>
                <a:stretch>
                  <a:fillRect l="-2128" t="-6383" r="-1596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AE99CE8-3E8D-C448-A8A1-6AE041FD5FF9}"/>
              </a:ext>
            </a:extLst>
          </p:cNvPr>
          <p:cNvSpPr txBox="1"/>
          <p:nvPr/>
        </p:nvSpPr>
        <p:spPr>
          <a:xfrm>
            <a:off x="3100299" y="159287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F16278-8D0D-A849-8898-975556C4C445}"/>
                  </a:ext>
                </a:extLst>
              </p:cNvPr>
              <p:cNvSpPr txBox="1"/>
              <p:nvPr/>
            </p:nvSpPr>
            <p:spPr>
              <a:xfrm>
                <a:off x="625389" y="731963"/>
                <a:ext cx="220681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F16278-8D0D-A849-8898-975556C4C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89" y="731963"/>
                <a:ext cx="2206816" cy="276999"/>
              </a:xfrm>
              <a:prstGeom prst="rect">
                <a:avLst/>
              </a:prstGeom>
              <a:blipFill>
                <a:blip r:embed="rId4"/>
                <a:stretch>
                  <a:fillRect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2AC668-A284-AB4A-900D-C1AE2A075656}"/>
                  </a:ext>
                </a:extLst>
              </p:cNvPr>
              <p:cNvSpPr txBox="1"/>
              <p:nvPr/>
            </p:nvSpPr>
            <p:spPr>
              <a:xfrm>
                <a:off x="1281651" y="1294507"/>
                <a:ext cx="1292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−135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2AC668-A284-AB4A-900D-C1AE2A075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1" y="1294507"/>
                <a:ext cx="1292470" cy="276999"/>
              </a:xfrm>
              <a:prstGeom prst="rect">
                <a:avLst/>
              </a:prstGeom>
              <a:blipFill>
                <a:blip r:embed="rId5"/>
                <a:stretch>
                  <a:fillRect l="-1415" r="-47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778054-A149-9C4E-84FE-F3D812ED6BE7}"/>
              </a:ext>
            </a:extLst>
          </p:cNvPr>
          <p:cNvSpPr txBox="1"/>
          <p:nvPr/>
        </p:nvSpPr>
        <p:spPr>
          <a:xfrm>
            <a:off x="3795037" y="1275040"/>
            <a:ext cx="234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Polar Form in degrees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622DE4-E1E2-A745-8360-A6788C937F33}"/>
                  </a:ext>
                </a:extLst>
              </p:cNvPr>
              <p:cNvSpPr txBox="1"/>
              <p:nvPr/>
            </p:nvSpPr>
            <p:spPr>
              <a:xfrm>
                <a:off x="1281651" y="1680266"/>
                <a:ext cx="1357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∠−3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622DE4-E1E2-A745-8360-A6788C937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1" y="1680266"/>
                <a:ext cx="1357872" cy="276999"/>
              </a:xfrm>
              <a:prstGeom prst="rect">
                <a:avLst/>
              </a:prstGeom>
              <a:blipFill>
                <a:blip r:embed="rId6"/>
                <a:stretch>
                  <a:fillRect l="-1345" t="-2222" r="-4036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E1B305-E4F8-6547-91BB-2C524C0F67E4}"/>
                  </a:ext>
                </a:extLst>
              </p:cNvPr>
              <p:cNvSpPr txBox="1"/>
              <p:nvPr/>
            </p:nvSpPr>
            <p:spPr>
              <a:xfrm>
                <a:off x="1281651" y="2458013"/>
                <a:ext cx="1691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=−3.54−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3.54</m:t>
                      </m:r>
                    </m:oMath>
                  </m:oMathPara>
                </a14:m>
                <a:endParaRPr lang="en-US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E1B305-E4F8-6547-91BB-2C524C0F6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51" y="2458013"/>
                <a:ext cx="1691169" cy="276999"/>
              </a:xfrm>
              <a:prstGeom prst="rect">
                <a:avLst/>
              </a:prstGeom>
              <a:blipFill>
                <a:blip r:embed="rId7"/>
                <a:stretch>
                  <a:fillRect l="-1079" r="-323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3516D2F-FF0D-E341-AB01-14C52A1DDCD6}"/>
              </a:ext>
            </a:extLst>
          </p:cNvPr>
          <p:cNvSpPr txBox="1"/>
          <p:nvPr/>
        </p:nvSpPr>
        <p:spPr>
          <a:xfrm>
            <a:off x="3795036" y="2433461"/>
            <a:ext cx="19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Rectangular 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A4043-FEE3-A546-BA5F-3895F1CF1C00}"/>
              </a:ext>
            </a:extLst>
          </p:cNvPr>
          <p:cNvSpPr txBox="1"/>
          <p:nvPr/>
        </p:nvSpPr>
        <p:spPr>
          <a:xfrm>
            <a:off x="3103376" y="1979152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1DE33-3A7A-F846-B48C-E92C3471645D}"/>
              </a:ext>
            </a:extLst>
          </p:cNvPr>
          <p:cNvSpPr txBox="1"/>
          <p:nvPr/>
        </p:nvSpPr>
        <p:spPr>
          <a:xfrm>
            <a:off x="3100298" y="2362769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6678BA-AA17-4196-A51C-C24D08D61834}"/>
                  </a:ext>
                </a:extLst>
              </p:cNvPr>
              <p:cNvSpPr txBox="1"/>
              <p:nvPr/>
            </p:nvSpPr>
            <p:spPr>
              <a:xfrm>
                <a:off x="400546" y="3778473"/>
                <a:ext cx="423680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6678BA-AA17-4196-A51C-C24D08D6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46" y="3778473"/>
                <a:ext cx="4236805" cy="369332"/>
              </a:xfrm>
              <a:prstGeom prst="rect">
                <a:avLst/>
              </a:prstGeom>
              <a:blipFill>
                <a:blip r:embed="rId8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BC665F0-70B0-4E59-8816-B3826441529B}"/>
                  </a:ext>
                </a:extLst>
              </p:cNvPr>
              <p:cNvSpPr/>
              <p:nvPr/>
            </p:nvSpPr>
            <p:spPr>
              <a:xfrm>
                <a:off x="1504644" y="4403777"/>
                <a:ext cx="3975127" cy="465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5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135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𝑚𝐴</m:t>
                          </m:r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BC665F0-70B0-4E59-8816-B38264415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44" y="4403777"/>
                <a:ext cx="3975127" cy="465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903273-6D95-411B-AA50-AD590F5B4D32}"/>
              </a:ext>
            </a:extLst>
          </p:cNvPr>
          <p:cNvSpPr txBox="1"/>
          <p:nvPr/>
        </p:nvSpPr>
        <p:spPr>
          <a:xfrm>
            <a:off x="75625" y="2937277"/>
            <a:ext cx="728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Therefore, in time-domain the corresponding source current is given by, </a:t>
            </a:r>
          </a:p>
        </p:txBody>
      </p:sp>
    </p:spTree>
    <p:extLst>
      <p:ext uri="{BB962C8B-B14F-4D97-AF65-F5344CB8AC3E}">
        <p14:creationId xmlns:p14="http://schemas.microsoft.com/office/powerpoint/2010/main" val="4150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0011FD-7D30-9445-A3BD-DB7C499AE71B}"/>
                  </a:ext>
                </a:extLst>
              </p:cNvPr>
              <p:cNvSpPr txBox="1"/>
              <p:nvPr/>
            </p:nvSpPr>
            <p:spPr>
              <a:xfrm>
                <a:off x="349464" y="4329617"/>
                <a:ext cx="7151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Therefore, in time-domain the corresponding 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given by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0011FD-7D30-9445-A3BD-DB7C499AE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4" y="4329617"/>
                <a:ext cx="7151125" cy="369332"/>
              </a:xfrm>
              <a:prstGeom prst="rect">
                <a:avLst/>
              </a:prstGeom>
              <a:blipFill>
                <a:blip r:embed="rId3"/>
                <a:stretch>
                  <a:fillRect l="-709" t="-6667" r="-35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4A483F-F604-E54C-B902-783DB51A7F7E}"/>
                  </a:ext>
                </a:extLst>
              </p:cNvPr>
              <p:cNvSpPr txBox="1"/>
              <p:nvPr/>
            </p:nvSpPr>
            <p:spPr>
              <a:xfrm>
                <a:off x="1505165" y="5159237"/>
                <a:ext cx="5613068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=27.8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135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4A483F-F604-E54C-B902-783DB51A7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65" y="5159237"/>
                <a:ext cx="5613068" cy="373500"/>
              </a:xfrm>
              <a:prstGeom prst="rect">
                <a:avLst/>
              </a:prstGeom>
              <a:blipFill>
                <a:blip r:embed="rId4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2CFED8-F5E3-9A49-9E78-D850E2C23532}"/>
                  </a:ext>
                </a:extLst>
              </p:cNvPr>
              <p:cNvSpPr/>
              <p:nvPr/>
            </p:nvSpPr>
            <p:spPr>
              <a:xfrm>
                <a:off x="334139" y="62377"/>
                <a:ext cx="8322843" cy="505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000"/>
                  </a:spcAft>
                  <a:tabLst>
                    <a:tab pos="828675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(c) The phasor capacitor voltage is equal to the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2CFED8-F5E3-9A49-9E78-D850E2C23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9" y="62377"/>
                <a:ext cx="8322843" cy="505972"/>
              </a:xfrm>
              <a:prstGeom prst="rect">
                <a:avLst/>
              </a:prstGeom>
              <a:blipFill>
                <a:blip r:embed="rId5"/>
                <a:stretch>
                  <a:fillRect l="-45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3F060B-E4EE-384C-8F4E-9A7B54333BDD}"/>
                  </a:ext>
                </a:extLst>
              </p:cNvPr>
              <p:cNvSpPr/>
              <p:nvPr/>
            </p:nvSpPr>
            <p:spPr>
              <a:xfrm>
                <a:off x="1505165" y="639699"/>
                <a:ext cx="4572000" cy="14797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−19.65+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19.65      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27.8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∠135°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53F060B-E4EE-384C-8F4E-9A7B54333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65" y="639699"/>
                <a:ext cx="4572000" cy="1479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44862A4-965E-AC40-9C57-B417BF172157}"/>
              </a:ext>
            </a:extLst>
          </p:cNvPr>
          <p:cNvSpPr/>
          <p:nvPr/>
        </p:nvSpPr>
        <p:spPr>
          <a:xfrm>
            <a:off x="146654" y="2064986"/>
            <a:ext cx="1319592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828675" algn="l"/>
              </a:tabLs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Where,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C3DE90-203E-1547-866B-E58F45662203}"/>
                  </a:ext>
                </a:extLst>
              </p:cNvPr>
              <p:cNvSpPr/>
              <p:nvPr/>
            </p:nvSpPr>
            <p:spPr>
              <a:xfrm>
                <a:off x="806450" y="2798447"/>
                <a:ext cx="3258071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nor/>
                        </m:rPr>
                        <a:rPr lang="en-US" dirty="0"/>
                        <m:t>0.0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C3DE90-203E-1547-866B-E58F45662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0" y="2798447"/>
                <a:ext cx="3258071" cy="6562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70BA02-8DFA-C148-A1C2-0BBCE6C0A74D}"/>
                  </a:ext>
                </a:extLst>
              </p:cNvPr>
              <p:cNvSpPr/>
              <p:nvPr/>
            </p:nvSpPr>
            <p:spPr>
              <a:xfrm>
                <a:off x="820041" y="3672768"/>
                <a:ext cx="1370247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=−90°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70BA02-8DFA-C148-A1C2-0BBCE6C0A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41" y="3672768"/>
                <a:ext cx="1370247" cy="3931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5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Like in time-domain where the reciprocal of resistance ‘</a:t>
            </a:r>
            <a:r>
              <a:rPr lang="en-US" sz="1800" i="1" dirty="0"/>
              <a:t>R </a:t>
            </a:r>
            <a:r>
              <a:rPr lang="en-US" sz="1800" dirty="0"/>
              <a:t>’ is defined as the conductance ‘</a:t>
            </a:r>
            <a:r>
              <a:rPr lang="en-US" sz="1800" i="1" dirty="0"/>
              <a:t>G </a:t>
            </a:r>
            <a:r>
              <a:rPr lang="en-US" sz="1800" dirty="0"/>
              <a:t>’, in phasor domain reciprocal of impedance is also defined and known as admittance.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admittance, ‘</a:t>
            </a:r>
            <a:r>
              <a:rPr lang="en-US" sz="1800" b="1" i="1" dirty="0"/>
              <a:t>Y</a:t>
            </a:r>
            <a:r>
              <a:rPr lang="en-US" sz="1800" dirty="0"/>
              <a:t>’, is defined as the ratio of phasor current to phasor voltage.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 rectangular format, where ‘</a:t>
            </a:r>
            <a:r>
              <a:rPr lang="en-US" sz="1800" b="1" i="1" dirty="0"/>
              <a:t>Z</a:t>
            </a:r>
            <a:r>
              <a:rPr lang="en-US" sz="1800" dirty="0"/>
              <a:t>’ is expressed Z = R + </a:t>
            </a:r>
            <a:r>
              <a:rPr lang="en-US" sz="1800" dirty="0" err="1"/>
              <a:t>jX</a:t>
            </a:r>
            <a:r>
              <a:rPr lang="en-US" sz="1800" dirty="0"/>
              <a:t>, ‘</a:t>
            </a:r>
            <a:r>
              <a:rPr lang="en-US" sz="1800" b="1" i="1" dirty="0"/>
              <a:t>Y</a:t>
            </a:r>
            <a:r>
              <a:rPr lang="en-US" sz="1800" dirty="0"/>
              <a:t>’, is expressed as,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 ‘</a:t>
            </a:r>
            <a:r>
              <a:rPr lang="en-US" sz="1800" i="1" dirty="0">
                <a:solidFill>
                  <a:srgbClr val="FF0000"/>
                </a:solidFill>
              </a:rPr>
              <a:t>G </a:t>
            </a:r>
            <a:r>
              <a:rPr lang="en-US" sz="1800" dirty="0"/>
              <a:t>’ is known as the </a:t>
            </a:r>
            <a:r>
              <a:rPr lang="en-US" sz="1800" dirty="0">
                <a:solidFill>
                  <a:srgbClr val="FF0000"/>
                </a:solidFill>
              </a:rPr>
              <a:t>conductance</a:t>
            </a:r>
            <a:r>
              <a:rPr lang="en-US" sz="1800" dirty="0"/>
              <a:t> and ‘</a:t>
            </a:r>
            <a:r>
              <a:rPr lang="en-US" sz="1800" i="1" dirty="0">
                <a:solidFill>
                  <a:srgbClr val="FF0000"/>
                </a:solidFill>
              </a:rPr>
              <a:t>B </a:t>
            </a:r>
            <a:r>
              <a:rPr lang="en-US" sz="1800" dirty="0"/>
              <a:t>’ is the </a:t>
            </a:r>
            <a:r>
              <a:rPr lang="en-US" sz="1800" dirty="0">
                <a:solidFill>
                  <a:srgbClr val="FF0000"/>
                </a:solidFill>
              </a:rPr>
              <a:t>susceptance</a:t>
            </a:r>
            <a:r>
              <a:rPr lang="en-US" sz="1800" dirty="0"/>
              <a:t> and both are measured in </a:t>
            </a:r>
            <a:r>
              <a:rPr lang="en-US" sz="1800" dirty="0">
                <a:solidFill>
                  <a:srgbClr val="FF0000"/>
                </a:solidFill>
              </a:rPr>
              <a:t>Siemens (S)</a:t>
            </a:r>
            <a:r>
              <a:rPr lang="en-US" sz="1800" dirty="0"/>
              <a:t>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20665" y="520065"/>
            <a:ext cx="195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Admittance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7" y="2857420"/>
            <a:ext cx="1128871" cy="571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7" y="4215937"/>
            <a:ext cx="2304847" cy="486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7" y="5660535"/>
            <a:ext cx="3188701" cy="5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use of admittance is clearly seen when we algebraically sum the admittances of a network consisting of parallel connected impedances.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Where,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And the phasor current flowing through any of these individual impedance ‘</a:t>
            </a:r>
            <a:r>
              <a:rPr lang="en-US" sz="1800" b="1" i="1" dirty="0"/>
              <a:t>I</a:t>
            </a:r>
            <a:r>
              <a:rPr lang="en-US" sz="1800" b="1" i="1" baseline="-25000" dirty="0"/>
              <a:t>i</a:t>
            </a:r>
            <a:r>
              <a:rPr lang="en-US" sz="1800" dirty="0"/>
              <a:t> is given by,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828794" y="520065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Admittance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77" y="2017144"/>
            <a:ext cx="4767898" cy="1811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7" y="4262571"/>
            <a:ext cx="3404692" cy="514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47" y="6010004"/>
            <a:ext cx="2562278" cy="637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09" y="3580640"/>
            <a:ext cx="2973453" cy="32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focus on:</a:t>
            </a:r>
          </a:p>
          <a:p>
            <a:pPr marL="0" lvl="0" indent="0" algn="l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Example phasor circuits – single-node pair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Example using total impedance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Introducing the </a:t>
            </a:r>
            <a:r>
              <a:rPr lang="en-US" sz="2000" b="1" dirty="0">
                <a:solidFill>
                  <a:srgbClr val="00B0F0"/>
                </a:solidFill>
              </a:rPr>
              <a:t>admittance</a:t>
            </a:r>
            <a:r>
              <a:rPr lang="en-US" sz="2000" dirty="0"/>
              <a:t> notation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Mesh analysis in the frequency domain.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Delta-Wye transformations in phasor approach and examples.</a:t>
            </a: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/>
              <a:t>The Thevenin and Norton techniques in phasor analysis.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Determine the input impedance and admittance for each of the following circuits: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52283" y="4547440"/>
          <a:ext cx="3077532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600" baseline="30000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Mathcad UniMath" panose="02000503020000020003" pitchFamily="50" charset="0"/>
                        </a:rPr>
                        <a:t>k</a:t>
                      </a:r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56" y="1525872"/>
            <a:ext cx="4652187" cy="28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6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we transform the circuit into the phasor-domain,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479" y="119743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first circuit, the input impedance is given by,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67"/>
          <a:stretch/>
        </p:blipFill>
        <p:spPr>
          <a:xfrm>
            <a:off x="6700834" y="3815806"/>
            <a:ext cx="1743075" cy="25758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2712866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 input admittance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B360DD-40E0-BA45-9394-A9727B0C7B01}"/>
                  </a:ext>
                </a:extLst>
              </p:cNvPr>
              <p:cNvSpPr/>
              <p:nvPr/>
            </p:nvSpPr>
            <p:spPr>
              <a:xfrm>
                <a:off x="648479" y="1571006"/>
                <a:ext cx="4572000" cy="11507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=1000+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      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CB360DD-40E0-BA45-9394-A9727B0C7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1571006"/>
                <a:ext cx="4572000" cy="115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98CD4-79B2-7F4F-8E5C-1F309B8ABC70}"/>
                  </a:ext>
                </a:extLst>
              </p:cNvPr>
              <p:cNvSpPr/>
              <p:nvPr/>
            </p:nvSpPr>
            <p:spPr>
              <a:xfrm>
                <a:off x="-513099" y="3141772"/>
                <a:ext cx="5733578" cy="801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5998CD4-79B2-7F4F-8E5C-1F309B8AB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099" y="3141772"/>
                <a:ext cx="5733578" cy="801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A2A0C1E-F9D1-4149-87BE-DBA94CAAA99E}"/>
              </a:ext>
            </a:extLst>
          </p:cNvPr>
          <p:cNvSpPr/>
          <p:nvPr/>
        </p:nvSpPr>
        <p:spPr>
          <a:xfrm>
            <a:off x="368672" y="4191375"/>
            <a:ext cx="85792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Where,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5C744E-4BFB-C840-B75F-E4ABE844B76B}"/>
                  </a:ext>
                </a:extLst>
              </p:cNvPr>
              <p:cNvSpPr/>
              <p:nvPr/>
            </p:nvSpPr>
            <p:spPr>
              <a:xfrm>
                <a:off x="368672" y="4628801"/>
                <a:ext cx="5464570" cy="704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=1.00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5C744E-4BFB-C840-B75F-E4ABE844B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2" y="4628801"/>
                <a:ext cx="5464570" cy="70436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27B03A-CFF9-D646-8DD5-31F186EE4779}"/>
                  </a:ext>
                </a:extLst>
              </p:cNvPr>
              <p:cNvSpPr/>
              <p:nvPr/>
            </p:nvSpPr>
            <p:spPr>
              <a:xfrm>
                <a:off x="509751" y="5483414"/>
                <a:ext cx="5901559" cy="697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=−8.00∗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27B03A-CFF9-D646-8DD5-31F186EE4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1" y="5483414"/>
                <a:ext cx="5901559" cy="697307"/>
              </a:xfrm>
              <a:prstGeom prst="rect">
                <a:avLst/>
              </a:prstGeom>
              <a:blipFill>
                <a:blip r:embed="rId7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75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second circuit, the input impedance is given by,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479" y="500988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 input admittance is given by,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0" t="10942" b="18614"/>
          <a:stretch/>
        </p:blipFill>
        <p:spPr>
          <a:xfrm>
            <a:off x="6172200" y="4329113"/>
            <a:ext cx="2588739" cy="1814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292AD6-35C6-C84D-BE40-413BADCD8BD4}"/>
                  </a:ext>
                </a:extLst>
              </p:cNvPr>
              <p:cNvSpPr/>
              <p:nvPr/>
            </p:nvSpPr>
            <p:spPr>
              <a:xfrm>
                <a:off x="62301" y="1478788"/>
                <a:ext cx="4572000" cy="11570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//−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        =0.0063−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2.5      Ω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8292AD6-35C6-C84D-BE40-413BADCD8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" y="1478788"/>
                <a:ext cx="4572000" cy="1157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A82468-0605-DF4F-8535-BBDF89821D40}"/>
                  </a:ext>
                </a:extLst>
              </p:cNvPr>
              <p:cNvSpPr/>
              <p:nvPr/>
            </p:nvSpPr>
            <p:spPr>
              <a:xfrm>
                <a:off x="205379" y="2912950"/>
                <a:ext cx="5532844" cy="159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0.0063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2.5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A82468-0605-DF4F-8535-BBDF89821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9" y="2912950"/>
                <a:ext cx="5532844" cy="1592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28B7053-8EC1-394F-824E-C859606EAF0C}"/>
              </a:ext>
            </a:extLst>
          </p:cNvPr>
          <p:cNvSpPr/>
          <p:nvPr/>
        </p:nvSpPr>
        <p:spPr>
          <a:xfrm>
            <a:off x="551660" y="2643966"/>
            <a:ext cx="85792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Where,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C85CF2-C45A-7041-AC78-7C387615FCB7}"/>
                  </a:ext>
                </a:extLst>
              </p:cNvPr>
              <p:cNvSpPr/>
              <p:nvPr/>
            </p:nvSpPr>
            <p:spPr>
              <a:xfrm>
                <a:off x="551660" y="5484629"/>
                <a:ext cx="4572000" cy="11507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=0.001+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0.4      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C85CF2-C45A-7041-AC78-7C387615F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0" y="5484629"/>
                <a:ext cx="4572000" cy="1150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78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BBFAD0-AC70-914E-A803-D292F5A32C4D}"/>
                  </a:ext>
                </a:extLst>
              </p:cNvPr>
              <p:cNvSpPr/>
              <p:nvPr/>
            </p:nvSpPr>
            <p:spPr>
              <a:xfrm>
                <a:off x="596813" y="571379"/>
                <a:ext cx="3328200" cy="974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𝒊𝒏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0BBFAD0-AC70-914E-A803-D292F5A32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13" y="571379"/>
                <a:ext cx="3328200" cy="974306"/>
              </a:xfrm>
              <a:prstGeom prst="rect">
                <a:avLst/>
              </a:prstGeom>
              <a:blipFill>
                <a:blip r:embed="rId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DE43EC1-07D5-3D46-810F-1FFAF9A8091C}"/>
              </a:ext>
            </a:extLst>
          </p:cNvPr>
          <p:cNvSpPr/>
          <p:nvPr/>
        </p:nvSpPr>
        <p:spPr>
          <a:xfrm>
            <a:off x="152684" y="147145"/>
            <a:ext cx="3005951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Check if this equation is valid: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D09590-1A41-374A-936A-F8E24261F91B}"/>
                  </a:ext>
                </a:extLst>
              </p:cNvPr>
              <p:cNvSpPr/>
              <p:nvPr/>
            </p:nvSpPr>
            <p:spPr>
              <a:xfrm>
                <a:off x="152684" y="2588325"/>
                <a:ext cx="8057462" cy="518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We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directly by using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𝒊𝒏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where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we got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through the long method,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D09590-1A41-374A-936A-F8E24261F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4" y="2588325"/>
                <a:ext cx="8057462" cy="518860"/>
              </a:xfrm>
              <a:prstGeom prst="rect">
                <a:avLst/>
              </a:prstGeom>
              <a:blipFill>
                <a:blip r:embed="rId4"/>
                <a:stretch>
                  <a:fillRect l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25D0B9-5066-5F43-955D-15E105445B41}"/>
                  </a:ext>
                </a:extLst>
              </p:cNvPr>
              <p:cNvSpPr/>
              <p:nvPr/>
            </p:nvSpPr>
            <p:spPr>
              <a:xfrm>
                <a:off x="196905" y="1483572"/>
                <a:ext cx="4575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Recall, we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through the long method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25D0B9-5066-5F43-955D-15E105445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5" y="1483572"/>
                <a:ext cx="4575227" cy="369332"/>
              </a:xfrm>
              <a:prstGeom prst="rect">
                <a:avLst/>
              </a:prstGeom>
              <a:blipFill>
                <a:blip r:embed="rId5"/>
                <a:stretch>
                  <a:fillRect l="-1108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451F33-1A01-6D4F-A6F0-62FC736D07C2}"/>
                  </a:ext>
                </a:extLst>
              </p:cNvPr>
              <p:cNvSpPr/>
              <p:nvPr/>
            </p:nvSpPr>
            <p:spPr>
              <a:xfrm>
                <a:off x="-309547" y="1969700"/>
                <a:ext cx="4572000" cy="4912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0.001+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0.4      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451F33-1A01-6D4F-A6F0-62FC736D0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9547" y="1969700"/>
                <a:ext cx="4572000" cy="491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DA2639-0C51-C54C-A33C-499D1F94ACCC}"/>
                  </a:ext>
                </a:extLst>
              </p:cNvPr>
              <p:cNvSpPr/>
              <p:nvPr/>
            </p:nvSpPr>
            <p:spPr>
              <a:xfrm>
                <a:off x="613548" y="3364640"/>
                <a:ext cx="3049104" cy="661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0.0063−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2.5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DA2639-0C51-C54C-A33C-499D1F94A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8" y="3364640"/>
                <a:ext cx="3049104" cy="661271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4E830A-5B6D-C642-95AD-66C611F05FAC}"/>
                  </a:ext>
                </a:extLst>
              </p:cNvPr>
              <p:cNvSpPr/>
              <p:nvPr/>
            </p:nvSpPr>
            <p:spPr>
              <a:xfrm>
                <a:off x="1224228" y="4218159"/>
                <a:ext cx="4841133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98.86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98.86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98.86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34E830A-5B6D-C642-95AD-66C611F05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228" y="4218159"/>
                <a:ext cx="4841133" cy="625620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016600-A2D5-474C-B0A5-08EE2DBD5AFD}"/>
                  </a:ext>
                </a:extLst>
              </p:cNvPr>
              <p:cNvSpPr/>
              <p:nvPr/>
            </p:nvSpPr>
            <p:spPr>
              <a:xfrm>
                <a:off x="1440808" y="4998862"/>
                <a:ext cx="4968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98.86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98.86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016600-A2D5-474C-B0A5-08EE2DBD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08" y="4998862"/>
                <a:ext cx="4968411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A395DA-EA6D-EA4F-81CD-492C0BC9FA99}"/>
                  </a:ext>
                </a:extLst>
              </p:cNvPr>
              <p:cNvSpPr/>
              <p:nvPr/>
            </p:nvSpPr>
            <p:spPr>
              <a:xfrm>
                <a:off x="408748" y="5917588"/>
                <a:ext cx="31354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=0.001+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as before!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A395DA-EA6D-EA4F-81CD-492C0BC9F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48" y="5917588"/>
                <a:ext cx="3135410" cy="369332"/>
              </a:xfrm>
              <a:prstGeom prst="rect">
                <a:avLst/>
              </a:prstGeom>
              <a:blipFill>
                <a:blip r:embed="rId10"/>
                <a:stretch>
                  <a:fillRect t="-6667" r="-40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29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Determine the equivalent impedance, seen between the terminals “ab”, “cd”, and “</a:t>
            </a:r>
            <a:r>
              <a:rPr lang="en-US" dirty="0" err="1">
                <a:solidFill>
                  <a:srgbClr val="0000FF"/>
                </a:solidFill>
              </a:rPr>
              <a:t>cb</a:t>
            </a:r>
            <a:r>
              <a:rPr lang="en-US" dirty="0">
                <a:solidFill>
                  <a:srgbClr val="0000FF"/>
                </a:solidFill>
              </a:rPr>
              <a:t>” of the circuit shown,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91050" y="2303081"/>
          <a:ext cx="3077532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1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3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L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1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L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L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3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C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1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ym typeface="Symbol" panose="05050102010706020507" pitchFamily="18" charset="2"/>
                        </a:rPr>
                        <a:t>F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C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F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08" y="2638425"/>
            <a:ext cx="2882554" cy="268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600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we transfer the circuit to the phasor domain,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479" y="1546241"/>
            <a:ext cx="225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51" y="1201674"/>
            <a:ext cx="3049588" cy="257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3" y="1914545"/>
            <a:ext cx="1943190" cy="18136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9" y="4141880"/>
            <a:ext cx="2397125" cy="2234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8479" y="4005102"/>
            <a:ext cx="52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equivalent impedance </a:t>
            </a:r>
            <a:r>
              <a:rPr lang="en-US" dirty="0" err="1"/>
              <a:t>Z</a:t>
            </a:r>
            <a:r>
              <a:rPr lang="en-US" baseline="-25000" dirty="0" err="1"/>
              <a:t>ab</a:t>
            </a:r>
            <a:r>
              <a:rPr lang="en-US" dirty="0"/>
              <a:t> is equal to,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4441061"/>
            <a:ext cx="4067457" cy="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7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479" y="3635770"/>
            <a:ext cx="52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that,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1268301"/>
            <a:ext cx="3029104" cy="2163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4066854"/>
            <a:ext cx="3029104" cy="2486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9" y="4005102"/>
            <a:ext cx="3510134" cy="23491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40" y="832342"/>
            <a:ext cx="2339973" cy="218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52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40" y="832342"/>
            <a:ext cx="2339973" cy="218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1263426"/>
            <a:ext cx="4153183" cy="12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6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0216" y="670364"/>
            <a:ext cx="680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same manner, the equivalent impedance </a:t>
            </a:r>
            <a:r>
              <a:rPr lang="en-US" dirty="0" err="1"/>
              <a:t>Z</a:t>
            </a:r>
            <a:r>
              <a:rPr lang="en-US" baseline="-25000" dirty="0" err="1"/>
              <a:t>cd</a:t>
            </a:r>
            <a:r>
              <a:rPr lang="en-US" dirty="0"/>
              <a:t> is equal to,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1661509"/>
            <a:ext cx="3953158" cy="355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2958" y="2349888"/>
            <a:ext cx="52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2719219"/>
            <a:ext cx="3324508" cy="262234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51" y="3962846"/>
            <a:ext cx="2909888" cy="2528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193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that,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479" y="4224381"/>
            <a:ext cx="52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Therefore,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51" y="3962846"/>
            <a:ext cx="2909888" cy="2528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1201674"/>
            <a:ext cx="3267358" cy="2697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54" y="1201674"/>
            <a:ext cx="3033733" cy="2761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4593713"/>
            <a:ext cx="4181758" cy="12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Exam II</a:t>
            </a:r>
            <a:endParaRPr sz="32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B10210-140A-7B41-8DCD-B4CC714EB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400734"/>
              </p:ext>
            </p:extLst>
          </p:nvPr>
        </p:nvGraphicFramePr>
        <p:xfrm>
          <a:off x="325821" y="1827326"/>
          <a:ext cx="8818179" cy="1220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449">
                  <a:extLst>
                    <a:ext uri="{9D8B030D-6E8A-4147-A177-3AD203B41FA5}">
                      <a16:colId xmlns:a16="http://schemas.microsoft.com/office/drawing/2014/main" val="3943217453"/>
                    </a:ext>
                  </a:extLst>
                </a:gridCol>
                <a:gridCol w="3921208">
                  <a:extLst>
                    <a:ext uri="{9D8B030D-6E8A-4147-A177-3AD203B41FA5}">
                      <a16:colId xmlns:a16="http://schemas.microsoft.com/office/drawing/2014/main" val="1196121013"/>
                    </a:ext>
                  </a:extLst>
                </a:gridCol>
                <a:gridCol w="2777522">
                  <a:extLst>
                    <a:ext uri="{9D8B030D-6E8A-4147-A177-3AD203B41FA5}">
                      <a16:colId xmlns:a16="http://schemas.microsoft.com/office/drawing/2014/main" val="14356032"/>
                    </a:ext>
                  </a:extLst>
                </a:gridCol>
              </a:tblGrid>
              <a:tr h="1220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WednesdayApril</a:t>
                      </a:r>
                      <a:r>
                        <a:rPr lang="en-US" sz="3200" dirty="0">
                          <a:effectLst/>
                        </a:rPr>
                        <a:t> 7</a:t>
                      </a:r>
                      <a:endParaRPr lang="en-US" sz="2000" dirty="0">
                        <a:effectLst/>
                        <a:latin typeface="Courier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Exam II: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10:30 – 11:45 AM</a:t>
                      </a:r>
                      <a:endParaRPr lang="en-US" sz="2000" dirty="0">
                        <a:effectLst/>
                        <a:latin typeface="Courier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Lectures 11-18 (</a:t>
                      </a:r>
                      <a:r>
                        <a:rPr lang="en-US" sz="3200" dirty="0" err="1">
                          <a:effectLst/>
                        </a:rPr>
                        <a:t>Chs</a:t>
                      </a:r>
                      <a:r>
                        <a:rPr lang="en-US" sz="3200" dirty="0">
                          <a:effectLst/>
                        </a:rPr>
                        <a:t>. 4,5,6,8) </a:t>
                      </a:r>
                      <a:endParaRPr lang="en-US" sz="2000" dirty="0">
                        <a:effectLst/>
                        <a:latin typeface="Courier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87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41503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92" y="3900245"/>
            <a:ext cx="2827147" cy="259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52958" y="84285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same manner, the equivalent impedance </a:t>
            </a:r>
            <a:r>
              <a:rPr lang="en-US" dirty="0" err="1"/>
              <a:t>Z</a:t>
            </a:r>
            <a:r>
              <a:rPr lang="en-US" baseline="-25000" dirty="0" err="1"/>
              <a:t>cb</a:t>
            </a:r>
            <a:r>
              <a:rPr lang="en-US" dirty="0"/>
              <a:t> is equal to,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2958" y="2349888"/>
            <a:ext cx="52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1647175"/>
            <a:ext cx="3938871" cy="38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2719220"/>
            <a:ext cx="4238908" cy="24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7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that,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479" y="4224381"/>
            <a:ext cx="528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Therefore,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" y="1203046"/>
            <a:ext cx="4181758" cy="2795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51" y="1203046"/>
            <a:ext cx="2064224" cy="2442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8" y="4621242"/>
            <a:ext cx="4187812" cy="125202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92" y="3900245"/>
            <a:ext cx="2827147" cy="2590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655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595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Practice Example: Consider the following time-domain circuit: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1) Convert the time-domain circuit to phasor domain circuit. </a:t>
            </a:r>
          </a:p>
          <a:p>
            <a:r>
              <a:rPr lang="en-US" dirty="0">
                <a:solidFill>
                  <a:srgbClr val="0000FF"/>
                </a:solidFill>
              </a:rPr>
              <a:t>2) Determine the input admittance,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Y</a:t>
            </a:r>
            <a:r>
              <a:rPr lang="en-US" b="1" i="1" baseline="-25000" dirty="0">
                <a:solidFill>
                  <a:srgbClr val="0000FF"/>
                </a:solidFill>
              </a:rPr>
              <a:t>in</a:t>
            </a:r>
            <a:r>
              <a:rPr lang="en-US" dirty="0">
                <a:solidFill>
                  <a:srgbClr val="0000FF"/>
                </a:solidFill>
              </a:rPr>
              <a:t>, seen between terminals “ab” in rectangular and polar form for the network.</a:t>
            </a:r>
          </a:p>
          <a:p>
            <a:r>
              <a:rPr lang="en-US" dirty="0">
                <a:solidFill>
                  <a:srgbClr val="0000FF"/>
                </a:solidFill>
              </a:rPr>
              <a:t>3) Determine the input impedance seen between terminals “ab” in rectangular and polar form for the network.</a:t>
            </a:r>
          </a:p>
          <a:p>
            <a:r>
              <a:rPr lang="en-US" dirty="0">
                <a:solidFill>
                  <a:srgbClr val="0000FF"/>
                </a:solidFill>
              </a:rPr>
              <a:t>4) Determine the time-domain current in L.</a:t>
            </a:r>
          </a:p>
          <a:p>
            <a:r>
              <a:rPr lang="en-US" dirty="0">
                <a:solidFill>
                  <a:srgbClr val="0000FF"/>
                </a:solidFill>
              </a:rPr>
              <a:t>5) Determine the expression for the power supplied by the voltage source.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38726" y="2977681"/>
          <a:ext cx="3077532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36">
                <a:tc>
                  <a:txBody>
                    <a:bodyPr/>
                    <a:lstStyle/>
                    <a:p>
                      <a:pPr algn="ctr"/>
                      <a:r>
                        <a:rPr lang="en-US" sz="1600" i="1" baseline="0" dirty="0" err="1"/>
                        <a:t>V</a:t>
                      </a:r>
                      <a:r>
                        <a:rPr lang="en-US" sz="1600" i="1" baseline="-25000" dirty="0" err="1"/>
                        <a:t>m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1000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1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i="1" baseline="-25000" dirty="0">
                          <a:sym typeface="Symbol" panose="05050102010706020507" pitchFamily="18" charset="2"/>
                        </a:rPr>
                        <a:t>3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L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ym typeface="Symbol" panose="05050102010706020507" pitchFamily="18" charset="2"/>
                        </a:rPr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>
                          <a:sym typeface="Symbol" panose="05050102010706020507" pitchFamily="18" charset="2"/>
                        </a:rPr>
                        <a:t>C</a:t>
                      </a:r>
                      <a:endParaRPr lang="en-US" sz="1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Symbol" panose="05050102010706020507" pitchFamily="18" charset="2"/>
                        </a:rPr>
                        <a:t>F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99521"/>
            <a:ext cx="3028950" cy="2438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40" y="5945064"/>
            <a:ext cx="1890466" cy="3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85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601440" y="1243965"/>
            <a:ext cx="72217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Recall, as stated earlier, the phasor analysis approach applies to mesh current analysis method as well.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We assign mesh phasor currents and then apply KVL as before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05063-EE76-4E48-B06B-D92D4017B303}"/>
              </a:ext>
            </a:extLst>
          </p:cNvPr>
          <p:cNvSpPr/>
          <p:nvPr/>
        </p:nvSpPr>
        <p:spPr>
          <a:xfrm>
            <a:off x="1142759" y="374134"/>
            <a:ext cx="6858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The mesh analysis method in the frequency domain.</a:t>
            </a:r>
          </a:p>
        </p:txBody>
      </p:sp>
    </p:spTree>
    <p:extLst>
      <p:ext uri="{BB962C8B-B14F-4D97-AF65-F5344CB8AC3E}">
        <p14:creationId xmlns:p14="http://schemas.microsoft.com/office/powerpoint/2010/main" val="103837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given circuit, the voltage input is given by: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Determine the time-domain expressions for i</a:t>
            </a:r>
            <a:r>
              <a:rPr lang="en-US" baseline="-25000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 and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(t).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14949" y="2654584"/>
          <a:ext cx="3077532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/>
                        <a:t>V</a:t>
                      </a:r>
                      <a:r>
                        <a:rPr lang="en-US" sz="1600" baseline="-25000" dirty="0" err="1"/>
                        <a:t>m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600" dirty="0"/>
                        <a:t>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L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L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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395605"/>
            <a:ext cx="2127296" cy="28554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54584"/>
            <a:ext cx="4499646" cy="268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10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8569" y="7179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we transform the circuit into the phasor-domain,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" y="1450590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be seen that the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 equals </a:t>
            </a:r>
            <a:r>
              <a:rPr lang="en-US" b="1" i="1" dirty="0"/>
              <a:t>I</a:t>
            </a:r>
            <a:r>
              <a:rPr lang="en-US" b="1" i="1" baseline="-25000" dirty="0"/>
              <a:t>1</a:t>
            </a:r>
            <a:r>
              <a:rPr lang="en-US" b="1" i="1" dirty="0"/>
              <a:t> – I</a:t>
            </a:r>
            <a:r>
              <a:rPr lang="en-US" b="1" i="1" baseline="-25000" dirty="0"/>
              <a:t>2</a:t>
            </a:r>
            <a:r>
              <a:rPr lang="en-US" dirty="0"/>
              <a:t>, and that,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54" y="3957626"/>
            <a:ext cx="4101506" cy="2647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569" y="2393789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applying KVL around both loops yields,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1885111"/>
            <a:ext cx="943022" cy="273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2865301"/>
            <a:ext cx="4514897" cy="950505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ACD4EC45-0DCC-4B43-A7DA-8E5103C6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69" y="177091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9BECE6-57D0-6249-8AE7-A58D8F41A4D2}"/>
              </a:ext>
            </a:extLst>
          </p:cNvPr>
          <p:cNvSpPr txBox="1"/>
          <p:nvPr/>
        </p:nvSpPr>
        <p:spPr>
          <a:xfrm>
            <a:off x="7031421" y="286530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EF3D9-631B-774F-852B-8E3DAD12EBD7}"/>
              </a:ext>
            </a:extLst>
          </p:cNvPr>
          <p:cNvSpPr txBox="1"/>
          <p:nvPr/>
        </p:nvSpPr>
        <p:spPr>
          <a:xfrm>
            <a:off x="7031421" y="339939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529EE-148C-3D40-99E1-470BF114E576}"/>
              </a:ext>
            </a:extLst>
          </p:cNvPr>
          <p:cNvSpPr/>
          <p:nvPr/>
        </p:nvSpPr>
        <p:spPr>
          <a:xfrm>
            <a:off x="292834" y="4389961"/>
            <a:ext cx="5265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Plug values for the impedances and solve Eq. (1) and (2) for </a:t>
            </a:r>
            <a:r>
              <a:rPr lang="en-US" b="1" i="1" dirty="0"/>
              <a:t>I</a:t>
            </a:r>
            <a:r>
              <a:rPr lang="en-US" b="1" i="1" baseline="-25000" dirty="0"/>
              <a:t>1 </a:t>
            </a:r>
            <a:r>
              <a:rPr lang="en-US" dirty="0"/>
              <a:t>and </a:t>
            </a:r>
            <a:r>
              <a:rPr lang="en-US" b="1" i="1" dirty="0"/>
              <a:t>I</a:t>
            </a:r>
            <a:r>
              <a:rPr lang="en-US" b="1" i="1" baseline="-25000" dirty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2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8454" y="375901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voltage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18" y="3943679"/>
            <a:ext cx="4101506" cy="2647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454" y="533742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the voltage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6" y="4213561"/>
            <a:ext cx="3616492" cy="798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6" y="5845471"/>
            <a:ext cx="3729084" cy="82868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3530CEC-0C02-2045-9374-CE9F9BAA4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31" y="183844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ED635-9E24-854E-8C54-C21E24D75A34}"/>
              </a:ext>
            </a:extLst>
          </p:cNvPr>
          <p:cNvSpPr txBox="1"/>
          <p:nvPr/>
        </p:nvSpPr>
        <p:spPr>
          <a:xfrm>
            <a:off x="515770" y="65357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both equations for </a:t>
            </a:r>
            <a:r>
              <a:rPr lang="en-US" b="1" i="1" dirty="0"/>
              <a:t>I</a:t>
            </a:r>
            <a:r>
              <a:rPr lang="en-US" b="1" i="1" baseline="-25000" dirty="0"/>
              <a:t>1</a:t>
            </a:r>
            <a:r>
              <a:rPr lang="en-US" dirty="0"/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B2E42-B464-0943-8FB7-4032F884EB23}"/>
              </a:ext>
            </a:extLst>
          </p:cNvPr>
          <p:cNvSpPr txBox="1"/>
          <p:nvPr/>
        </p:nvSpPr>
        <p:spPr>
          <a:xfrm>
            <a:off x="515770" y="2246807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both equations for </a:t>
            </a:r>
            <a:r>
              <a:rPr lang="en-US" b="1" i="1" dirty="0"/>
              <a:t>I</a:t>
            </a:r>
            <a:r>
              <a:rPr lang="en-US" b="1" i="1" baseline="-25000" dirty="0"/>
              <a:t>2</a:t>
            </a:r>
            <a:r>
              <a:rPr lang="en-US" dirty="0"/>
              <a:t>,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536BA-B6D9-F14C-A4D6-278D3380A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2" y="1088096"/>
            <a:ext cx="4914947" cy="926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924BB8-F4D2-2541-A99E-EC382F75B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2" y="2698072"/>
            <a:ext cx="4914947" cy="9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voltage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b="1" i="1" dirty="0"/>
              <a:t> </a:t>
            </a:r>
            <a:r>
              <a:rPr lang="en-US" dirty="0"/>
              <a:t>back to the time-domain yields,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33" y="3886201"/>
            <a:ext cx="4101506" cy="2647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8479" y="241075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voltage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b="1" i="1" dirty="0"/>
              <a:t> </a:t>
            </a:r>
            <a:r>
              <a:rPr lang="en-US" dirty="0"/>
              <a:t>back to the time-domain yields,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1266863"/>
            <a:ext cx="4300584" cy="799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2847198"/>
            <a:ext cx="4300584" cy="792212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73CE4B0-A124-2F4E-9BB7-03FA8A20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31" y="183844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1515102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same ∆-to-Y and Y-to-∆ transformation principles in resistive circuits apply to impedances.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066757" y="520065"/>
            <a:ext cx="286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Delta-Wye Transformation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2" y="4443025"/>
            <a:ext cx="2662362" cy="21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20" y="4414475"/>
            <a:ext cx="2282794" cy="219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7ABA9-1C34-874D-9F9D-641C60FB9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123" y="2348767"/>
            <a:ext cx="6197124" cy="20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67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If the impedances are equal in a given configuration, then the circuit is known as a balanced circuit.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066757" y="520065"/>
            <a:ext cx="286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Delta-Wye Transformation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22" y="4610055"/>
            <a:ext cx="5810519" cy="9636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8EB9B2-F49B-3942-8309-D55B55A1272B}"/>
                  </a:ext>
                </a:extLst>
              </p14:cNvPr>
              <p14:cNvContentPartPr/>
              <p14:nvPr/>
            </p14:nvContentPartPr>
            <p14:xfrm>
              <a:off x="5483170" y="3117656"/>
              <a:ext cx="297360" cy="28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8EB9B2-F49B-3942-8309-D55B55A127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7530" y="3082016"/>
                <a:ext cx="3690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9C71E0A-E6AE-6141-ADF3-F04AFE432ED8}"/>
                  </a:ext>
                </a:extLst>
              </p14:cNvPr>
              <p14:cNvContentPartPr/>
              <p14:nvPr/>
            </p14:nvContentPartPr>
            <p14:xfrm>
              <a:off x="5360050" y="3383696"/>
              <a:ext cx="97560" cy="3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9C71E0A-E6AE-6141-ADF3-F04AFE432E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4410" y="3347696"/>
                <a:ext cx="169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CC4A8A5-D752-1144-ABE5-EAC0B902DB8A}"/>
                  </a:ext>
                </a:extLst>
              </p14:cNvPr>
              <p14:cNvContentPartPr/>
              <p14:nvPr/>
            </p14:nvContentPartPr>
            <p14:xfrm>
              <a:off x="5347450" y="3173096"/>
              <a:ext cx="56160" cy="7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CC4A8A5-D752-1144-ABE5-EAC0B902DB8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1810" y="3137456"/>
                <a:ext cx="1278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8962BE-BAC4-7445-BD2C-7BE72C645DD7}"/>
                  </a:ext>
                </a:extLst>
              </p14:cNvPr>
              <p14:cNvContentPartPr/>
              <p14:nvPr/>
            </p14:nvContentPartPr>
            <p14:xfrm>
              <a:off x="5484250" y="3024056"/>
              <a:ext cx="720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8962BE-BAC4-7445-BD2C-7BE72C645D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48250" y="2988416"/>
                <a:ext cx="78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C1EB9D-63FF-7142-A2E2-772B0A37D240}"/>
                  </a:ext>
                </a:extLst>
              </p14:cNvPr>
              <p14:cNvContentPartPr/>
              <p14:nvPr/>
            </p14:nvContentPartPr>
            <p14:xfrm>
              <a:off x="5538970" y="2896976"/>
              <a:ext cx="139320" cy="40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C1EB9D-63FF-7142-A2E2-772B0A37D24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2970" y="2861336"/>
                <a:ext cx="210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D11D75A-6391-6F4C-8D95-40001D6F7119}"/>
                  </a:ext>
                </a:extLst>
              </p14:cNvPr>
              <p14:cNvContentPartPr/>
              <p14:nvPr/>
            </p14:nvContentPartPr>
            <p14:xfrm>
              <a:off x="5763610" y="3425816"/>
              <a:ext cx="401040" cy="2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D11D75A-6391-6F4C-8D95-40001D6F71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27970" y="3389816"/>
                <a:ext cx="472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F55418E-C117-714F-8F70-653F93A8F11D}"/>
                  </a:ext>
                </a:extLst>
              </p14:cNvPr>
              <p14:cNvContentPartPr/>
              <p14:nvPr/>
            </p14:nvContentPartPr>
            <p14:xfrm>
              <a:off x="5661730" y="3621656"/>
              <a:ext cx="434880" cy="3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F55418E-C117-714F-8F70-653F93A8F11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25730" y="3585656"/>
                <a:ext cx="50652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D919A32-381A-2847-9F60-DFA6BD446BCD}"/>
              </a:ext>
            </a:extLst>
          </p:cNvPr>
          <p:cNvGrpSpPr/>
          <p:nvPr/>
        </p:nvGrpSpPr>
        <p:grpSpPr>
          <a:xfrm>
            <a:off x="5626090" y="3605816"/>
            <a:ext cx="286560" cy="157320"/>
            <a:chOff x="5626090" y="3605816"/>
            <a:chExt cx="28656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91AF2C-DFD2-7345-9A37-5D2D5832B27A}"/>
                    </a:ext>
                  </a:extLst>
                </p14:cNvPr>
                <p14:cNvContentPartPr/>
                <p14:nvPr/>
              </p14:nvContentPartPr>
              <p14:xfrm>
                <a:off x="5861530" y="3642536"/>
                <a:ext cx="51120" cy="2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91AF2C-DFD2-7345-9A37-5D2D5832B2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25890" y="3606896"/>
                  <a:ext cx="122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B0B1E0-A73F-5446-95F8-1D160C964A15}"/>
                    </a:ext>
                  </a:extLst>
                </p14:cNvPr>
                <p14:cNvContentPartPr/>
                <p14:nvPr/>
              </p14:nvContentPartPr>
              <p14:xfrm>
                <a:off x="5751370" y="3605816"/>
                <a:ext cx="110520" cy="37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B0B1E0-A73F-5446-95F8-1D160C964A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5370" y="3569816"/>
                  <a:ext cx="182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F10AE5-4BD6-1F45-B3E6-873C0E614565}"/>
                    </a:ext>
                  </a:extLst>
                </p14:cNvPr>
                <p14:cNvContentPartPr/>
                <p14:nvPr/>
              </p14:nvContentPartPr>
              <p14:xfrm>
                <a:off x="5626090" y="3695816"/>
                <a:ext cx="54360" cy="67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F10AE5-4BD6-1F45-B3E6-873C0E6145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90450" y="3659816"/>
                  <a:ext cx="12600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ECB7F3-F210-A646-A6EC-F65085C6A6D3}"/>
                  </a:ext>
                </a:extLst>
              </p14:cNvPr>
              <p14:cNvContentPartPr/>
              <p14:nvPr/>
            </p14:nvContentPartPr>
            <p14:xfrm>
              <a:off x="6023890" y="3077696"/>
              <a:ext cx="328320" cy="302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ECB7F3-F210-A646-A6EC-F65085C6A6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88250" y="3042056"/>
                <a:ext cx="39996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5AB643-DD13-0140-AEA9-F281E77FD9B2}"/>
                  </a:ext>
                </a:extLst>
              </p14:cNvPr>
              <p14:cNvContentPartPr/>
              <p14:nvPr/>
            </p14:nvContentPartPr>
            <p14:xfrm>
              <a:off x="6245650" y="2959256"/>
              <a:ext cx="48240" cy="91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5AB643-DD13-0140-AEA9-F281E77FD9B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0010" y="2923256"/>
                <a:ext cx="119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3DF5A03-2030-3141-9894-13CAC72FED94}"/>
                  </a:ext>
                </a:extLst>
              </p14:cNvPr>
              <p14:cNvContentPartPr/>
              <p14:nvPr/>
            </p14:nvContentPartPr>
            <p14:xfrm>
              <a:off x="6391810" y="3121256"/>
              <a:ext cx="66960" cy="33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3DF5A03-2030-3141-9894-13CAC72FED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55810" y="3085616"/>
                <a:ext cx="138600" cy="10476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9A91E87F-18D0-D843-A4BE-DF1A1B6FF9E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646033" y="3034404"/>
            <a:ext cx="1243478" cy="4534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51D3AD-B866-484F-B904-3AAF7449779A}"/>
                  </a:ext>
                </a:extLst>
              </p14:cNvPr>
              <p14:cNvContentPartPr/>
              <p14:nvPr/>
            </p14:nvContentPartPr>
            <p14:xfrm>
              <a:off x="1413730" y="3282536"/>
              <a:ext cx="218160" cy="39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51D3AD-B866-484F-B904-3AAF744977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51090" y="3219896"/>
                <a:ext cx="3438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9A4BC1B-FCFB-3B4E-9B28-2799F3299582}"/>
                  </a:ext>
                </a:extLst>
              </p14:cNvPr>
              <p14:cNvContentPartPr/>
              <p14:nvPr/>
            </p14:nvContentPartPr>
            <p14:xfrm>
              <a:off x="3591010" y="2358416"/>
              <a:ext cx="477360" cy="546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9A4BC1B-FCFB-3B4E-9B28-2799F329958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28370" y="2295416"/>
                <a:ext cx="603000" cy="6721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F5D80A80-332F-B046-A137-29C664E3024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13996" y="2526748"/>
            <a:ext cx="1569507" cy="14042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8639167-3B42-444B-98E8-25F543026D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88839" y="2405048"/>
            <a:ext cx="2413995" cy="17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Given the RC circuit with the dependent source, the current input is given by,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Determine the expression for </a:t>
            </a:r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(t) and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(t) by using </a:t>
            </a:r>
            <a:r>
              <a:rPr lang="en-US" dirty="0" err="1">
                <a:solidFill>
                  <a:srgbClr val="FF0000"/>
                </a:solidFill>
              </a:rPr>
              <a:t>phasor</a:t>
            </a:r>
            <a:r>
              <a:rPr lang="en-US" dirty="0">
                <a:solidFill>
                  <a:srgbClr val="FF0000"/>
                </a:solidFill>
              </a:rPr>
              <a:t> method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81" y="2362199"/>
            <a:ext cx="4565608" cy="192906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01883" y="4183553"/>
          <a:ext cx="3578334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2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600" dirty="0"/>
                        <a:t>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C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g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83418" y="1280537"/>
            <a:ext cx="974266" cy="485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18590" y="1395604"/>
            <a:ext cx="2604251" cy="349565"/>
            <a:chOff x="1018590" y="1395604"/>
            <a:chExt cx="2604251" cy="3495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90" y="1395604"/>
              <a:ext cx="2604251" cy="34956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818104" y="1395604"/>
              <a:ext cx="414421" cy="349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  <a:r>
                <a:rPr lang="en-US" baseline="-25000" dirty="0"/>
                <a:t>m</a:t>
              </a:r>
            </a:p>
          </p:txBody>
        </p:sp>
        <p:pic>
          <p:nvPicPr>
            <p:cNvPr id="4" name="Picture 3" descr="Screen Shot 2016-03-30 at 5.55.32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90" y="1395604"/>
              <a:ext cx="558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581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the given circuit, determine the total input impedance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, seen by terminals “ab”.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52283" y="4146595"/>
          <a:ext cx="3077532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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R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Mathcad UniMath" panose="02000503020000020003" pitchFamily="50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L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dirty="0"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α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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307545"/>
            <a:ext cx="4676775" cy="28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36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use the ∆-to-Y conversion of the delta configuration made by 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 and L,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479" y="1339689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controlling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 will be destroyed in the Y configuration, we replace it by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such that,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2349941"/>
            <a:ext cx="6289201" cy="1836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2008593"/>
            <a:ext cx="943022" cy="66011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C30165A-EE46-5746-A6D6-6D6FE798A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522288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0B051-C519-5242-B2D4-E4C7C7AAB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998" y="3632495"/>
            <a:ext cx="726747" cy="2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1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use the ∆-to-Y conversion of the delta configuration made by 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 and L,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479" y="1339689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controlling current </a:t>
            </a:r>
            <a:r>
              <a:rPr lang="en-US" b="1" i="1" dirty="0"/>
              <a:t>I</a:t>
            </a:r>
            <a:r>
              <a:rPr lang="en-US" b="1" i="1" baseline="-25000" dirty="0"/>
              <a:t>x</a:t>
            </a:r>
            <a:r>
              <a:rPr lang="en-US" dirty="0"/>
              <a:t> will be destroyed in the Y configuration, we replace it by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such that,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2349941"/>
            <a:ext cx="6289201" cy="1836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2008593"/>
            <a:ext cx="943022" cy="660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479" y="381697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1" y="4369309"/>
            <a:ext cx="4383643" cy="2199104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B7EC700-F708-BB43-B13C-85C3C1718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522288"/>
            <a:ext cx="102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Solution: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519CA-1DF1-F04D-B835-5C775B100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998" y="3632495"/>
            <a:ext cx="726747" cy="2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1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2333" y="4085455"/>
            <a:ext cx="94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0592" y="156911"/>
            <a:ext cx="747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We notice the ∆-to-Y transformation results in simplifying the three-loop circuit into two-loop 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0" y="4045771"/>
            <a:ext cx="1041776" cy="71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C9209-6BC5-4F42-8411-23074457B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95" y="5326847"/>
            <a:ext cx="2856338" cy="1403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F302D-8688-FF4E-9AE2-E265C93DF54A}"/>
              </a:ext>
            </a:extLst>
          </p:cNvPr>
          <p:cNvSpPr txBox="1"/>
          <p:nvPr/>
        </p:nvSpPr>
        <p:spPr>
          <a:xfrm>
            <a:off x="560592" y="4792292"/>
            <a:ext cx="808796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assigning phasor mesh currents I</a:t>
            </a:r>
            <a:r>
              <a:rPr lang="en-US" sz="2800" baseline="-25000" dirty="0"/>
              <a:t>1</a:t>
            </a:r>
            <a:r>
              <a:rPr lang="en-US" dirty="0"/>
              <a:t> and I</a:t>
            </a:r>
            <a:r>
              <a:rPr lang="en-US" sz="2800" baseline="-25000" dirty="0"/>
              <a:t>2</a:t>
            </a:r>
            <a:r>
              <a:rPr lang="en-US" dirty="0"/>
              <a:t>, it can be shown the following relations hold:</a:t>
            </a: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876253"/>
            <a:ext cx="4346101" cy="2709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584457-10D2-4140-9AF0-097C482405A3}"/>
              </a:ext>
            </a:extLst>
          </p:cNvPr>
          <p:cNvSpPr txBox="1"/>
          <p:nvPr/>
        </p:nvSpPr>
        <p:spPr>
          <a:xfrm>
            <a:off x="548807" y="3573718"/>
            <a:ext cx="747952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Z</a:t>
            </a:r>
            <a:r>
              <a:rPr lang="en-US" sz="2800" baseline="-25000" dirty="0"/>
              <a:t>T</a:t>
            </a:r>
            <a:r>
              <a:rPr lang="en-US" dirty="0"/>
              <a:t>, We apply external voltage sources V</a:t>
            </a:r>
            <a:r>
              <a:rPr lang="en-US" sz="2800" baseline="-25000" dirty="0"/>
              <a:t>S</a:t>
            </a:r>
            <a:r>
              <a:rPr lang="en-US" dirty="0"/>
              <a:t> as shown.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201341A-8405-C741-9DCA-63333C52E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978" y="2073576"/>
            <a:ext cx="814877" cy="7424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F670B2-7A7B-8D4A-9972-63760EA5B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972" y="2292350"/>
            <a:ext cx="814877" cy="7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60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2" y="1163781"/>
            <a:ext cx="5624635" cy="12351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42" y="2657276"/>
            <a:ext cx="5141915" cy="3371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770" y="30685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KVL to the two loops yields,</a:t>
            </a:r>
          </a:p>
        </p:txBody>
      </p:sp>
    </p:spTree>
    <p:extLst>
      <p:ext uri="{BB962C8B-B14F-4D97-AF65-F5344CB8AC3E}">
        <p14:creationId xmlns:p14="http://schemas.microsoft.com/office/powerpoint/2010/main" val="805631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8576" y="571669"/>
            <a:ext cx="811246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an equation in terms of </a:t>
            </a:r>
            <a:r>
              <a:rPr lang="en-US" b="1" i="1" dirty="0"/>
              <a:t>I</a:t>
            </a:r>
            <a:r>
              <a:rPr lang="en-US" sz="2800" b="1" i="1" baseline="-25000" dirty="0"/>
              <a:t>1</a:t>
            </a:r>
            <a:r>
              <a:rPr lang="en-US" b="1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b="1" i="1" dirty="0"/>
              <a:t>V</a:t>
            </a:r>
            <a:r>
              <a:rPr lang="en-US" sz="2800" b="1" i="1" baseline="-25000" dirty="0"/>
              <a:t>S</a:t>
            </a:r>
            <a:r>
              <a:rPr lang="en-US" b="1" i="1" dirty="0"/>
              <a:t> </a:t>
            </a:r>
            <a:r>
              <a:rPr lang="en-US" dirty="0"/>
              <a:t>yields,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5A3C3-64F9-C648-A37A-6065B9DC9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06" y="1487632"/>
            <a:ext cx="6705600" cy="133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FC9F6-A834-5C4F-A797-1EE2E3DF930C}"/>
              </a:ext>
            </a:extLst>
          </p:cNvPr>
          <p:cNvSpPr txBox="1"/>
          <p:nvPr/>
        </p:nvSpPr>
        <p:spPr>
          <a:xfrm>
            <a:off x="308576" y="2914160"/>
            <a:ext cx="292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we can find </a:t>
            </a:r>
            <a:r>
              <a:rPr lang="en-US" i="1" dirty="0"/>
              <a:t>Z</a:t>
            </a:r>
            <a:r>
              <a:rPr lang="en-US" i="1" baseline="-25000" dirty="0"/>
              <a:t>T</a:t>
            </a:r>
            <a:r>
              <a:rPr lang="en-US" b="1" i="1" dirty="0"/>
              <a:t> </a:t>
            </a:r>
            <a:r>
              <a:rPr lang="en-US" dirty="0"/>
              <a:t>as,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FDD09-F227-6547-9844-B7EF4792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11" y="3298290"/>
            <a:ext cx="60579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E881-29E3-1349-AE20-9C9A3DB78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1" y="4446037"/>
            <a:ext cx="3035300" cy="88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BBDFF5-7449-6A46-A0ED-5E46FC86CCBC}"/>
                  </a:ext>
                </a:extLst>
              </p14:cNvPr>
              <p14:cNvContentPartPr/>
              <p14:nvPr/>
            </p14:nvContentPartPr>
            <p14:xfrm>
              <a:off x="6623394" y="6038522"/>
              <a:ext cx="87840" cy="6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BBDFF5-7449-6A46-A0ED-5E46FC86CC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0394" y="5975522"/>
                <a:ext cx="2134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58EC0B-DFA8-B049-BF13-1B6A3C0EA78E}"/>
                  </a:ext>
                </a:extLst>
              </p14:cNvPr>
              <p14:cNvContentPartPr/>
              <p14:nvPr/>
            </p14:nvContentPartPr>
            <p14:xfrm>
              <a:off x="5899794" y="5199722"/>
              <a:ext cx="474120" cy="360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58EC0B-DFA8-B049-BF13-1B6A3C0EA7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6794" y="5137082"/>
                <a:ext cx="59976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230F2B-456A-BE40-98EE-C98514CE71D1}"/>
                  </a:ext>
                </a:extLst>
              </p14:cNvPr>
              <p14:cNvContentPartPr/>
              <p14:nvPr/>
            </p14:nvContentPartPr>
            <p14:xfrm>
              <a:off x="6388674" y="5548202"/>
              <a:ext cx="31680" cy="1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230F2B-456A-BE40-98EE-C98514CE71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5674" y="5485562"/>
                <a:ext cx="157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373B224-0C1D-2E47-9616-1185501A82C6}"/>
                  </a:ext>
                </a:extLst>
              </p14:cNvPr>
              <p14:cNvContentPartPr/>
              <p14:nvPr/>
            </p14:nvContentPartPr>
            <p14:xfrm>
              <a:off x="6768675" y="5775126"/>
              <a:ext cx="15840" cy="26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373B224-0C1D-2E47-9616-1185501A82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0675" y="5757486"/>
                <a:ext cx="5148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0EBCFE3-477C-0C4F-8459-E5E48D6E5868}"/>
              </a:ext>
            </a:extLst>
          </p:cNvPr>
          <p:cNvGrpSpPr/>
          <p:nvPr/>
        </p:nvGrpSpPr>
        <p:grpSpPr>
          <a:xfrm>
            <a:off x="6785595" y="5587926"/>
            <a:ext cx="36360" cy="253800"/>
            <a:chOff x="6785595" y="5587926"/>
            <a:chExt cx="363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635741-2AC3-F24C-BC57-DFFB003DFA03}"/>
                    </a:ext>
                  </a:extLst>
                </p14:cNvPr>
                <p14:cNvContentPartPr/>
                <p14:nvPr/>
              </p14:nvContentPartPr>
              <p14:xfrm>
                <a:off x="6814035" y="5587926"/>
                <a:ext cx="360" cy="12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635741-2AC3-F24C-BC57-DFFB003DFA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96035" y="5570286"/>
                  <a:ext cx="3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1E53B5-34B9-5F4A-A9F8-49B30B2EE533}"/>
                    </a:ext>
                  </a:extLst>
                </p14:cNvPr>
                <p14:cNvContentPartPr/>
                <p14:nvPr/>
              </p14:nvContentPartPr>
              <p14:xfrm>
                <a:off x="6785595" y="5597646"/>
                <a:ext cx="7560" cy="89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1E53B5-34B9-5F4A-A9F8-49B30B2EE5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7955" y="5579646"/>
                  <a:ext cx="43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2F510C-F66A-A24E-83C3-CDC6960171C5}"/>
                    </a:ext>
                  </a:extLst>
                </p14:cNvPr>
                <p14:cNvContentPartPr/>
                <p14:nvPr/>
              </p14:nvContentPartPr>
              <p14:xfrm>
                <a:off x="6821595" y="5760726"/>
                <a:ext cx="360" cy="8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2F510C-F66A-A24E-83C3-CDC6960171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03955" y="5742726"/>
                  <a:ext cx="36000" cy="1166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406745D8-7896-E949-A485-79EC14B3CEB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18480" y="4446037"/>
            <a:ext cx="3237098" cy="23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1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circuit analysis technique using Thévenin’s, and Norton’s theorems apply and follow the same analysis steps in phasor circuits like in the resistive circuits,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61679" y="520065"/>
            <a:ext cx="4673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Thévenin-Norton Equivalent Phasor Circuits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" y="2528887"/>
            <a:ext cx="6940135" cy="18859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9" y="4414837"/>
            <a:ext cx="6940135" cy="19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6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Calculation of </a:t>
            </a:r>
            <a:r>
              <a:rPr lang="en-US" sz="1800" dirty="0" err="1"/>
              <a:t>Z</a:t>
            </a:r>
            <a:r>
              <a:rPr lang="en-US" sz="1800" baseline="-25000" dirty="0" err="1"/>
              <a:t>Th</a:t>
            </a:r>
            <a:r>
              <a:rPr lang="en-US" sz="1800" dirty="0"/>
              <a:t> when there is no dependent sources: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All independent voltage sources are converted to a short-circuit, and all independent current sources are converted to an open-circuit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61679" y="520065"/>
            <a:ext cx="4673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Thévenin-Norton Equivalent Phasor Circuits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3400425"/>
            <a:ext cx="5310188" cy="15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84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3400425"/>
            <a:ext cx="4991665" cy="2033641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Calculation of </a:t>
            </a:r>
            <a:r>
              <a:rPr lang="en-US" sz="1800" dirty="0" err="1"/>
              <a:t>Z</a:t>
            </a:r>
            <a:r>
              <a:rPr lang="en-US" sz="1800" baseline="-25000" dirty="0" err="1"/>
              <a:t>Th</a:t>
            </a:r>
            <a:r>
              <a:rPr lang="en-US" sz="1800" dirty="0"/>
              <a:t> when there is dependent sources: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The terminal “ab” is shorted and the short circuit current </a:t>
            </a:r>
            <a:r>
              <a:rPr lang="en-US" sz="1800" b="1" i="1" dirty="0"/>
              <a:t>I</a:t>
            </a:r>
            <a:r>
              <a:rPr lang="en-US" sz="1800" b="1" i="1" baseline="-25000" dirty="0"/>
              <a:t>SC</a:t>
            </a:r>
            <a:r>
              <a:rPr lang="en-US" sz="1800" dirty="0"/>
              <a:t> through it is measured. Then the equivalent impedance is given by: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61679" y="520065"/>
            <a:ext cx="4673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Thévenin-Norton Equivalent Phasor Circuits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6" y="2490527"/>
            <a:ext cx="1247823" cy="5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7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3400424"/>
            <a:ext cx="5341888" cy="2033641"/>
          </a:xfrm>
          <a:prstGeom prst="rect">
            <a:avLst/>
          </a:prstGeom>
        </p:spPr>
      </p:pic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Calculation of </a:t>
            </a:r>
            <a:r>
              <a:rPr lang="en-US" sz="1800" dirty="0" err="1"/>
              <a:t>Z</a:t>
            </a:r>
            <a:r>
              <a:rPr lang="en-US" sz="1800" baseline="-25000" dirty="0" err="1"/>
              <a:t>Th</a:t>
            </a:r>
            <a:r>
              <a:rPr lang="en-US" sz="1800" dirty="0"/>
              <a:t> when there is dependent sources: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An alternative approach is to apply external test voltage, 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test</a:t>
            </a:r>
            <a:r>
              <a:rPr lang="en-US" sz="1800" dirty="0"/>
              <a:t>, and the resulting current,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baseline="-25000" dirty="0" err="1"/>
              <a:t>test</a:t>
            </a:r>
            <a:r>
              <a:rPr lang="en-US" sz="1800" dirty="0"/>
              <a:t>, drawn from it is used to calculate the equivalent impedance: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161679" y="520065"/>
            <a:ext cx="4673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Thévenin-Norton Equivalent Phasor Circuits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6" y="2619641"/>
            <a:ext cx="1076375" cy="580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450" y="5434244"/>
            <a:ext cx="70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We should note that once the Thévenin’s equivalent </a:t>
            </a:r>
            <a:r>
              <a:rPr lang="en-US" b="1" i="1" dirty="0" err="1">
                <a:solidFill>
                  <a:srgbClr val="0070C0"/>
                </a:solidFill>
              </a:rPr>
              <a:t>V</a:t>
            </a:r>
            <a:r>
              <a:rPr lang="en-US" b="1" i="1" baseline="-25000" dirty="0" err="1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b="1" i="1" dirty="0" err="1">
                <a:solidFill>
                  <a:srgbClr val="0070C0"/>
                </a:solidFill>
              </a:rPr>
              <a:t>Z</a:t>
            </a:r>
            <a:r>
              <a:rPr lang="en-US" b="1" i="1" baseline="-25000" dirty="0" err="1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are obtained, then it is always possible to transform it to a Norton equivalent circuit, or vice versa using source transformation.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0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First we transform the </a:t>
            </a:r>
            <a:r>
              <a:rPr lang="en-US" b="1" dirty="0">
                <a:solidFill>
                  <a:srgbClr val="FF0000"/>
                </a:solidFill>
              </a:rPr>
              <a:t>time-domain </a:t>
            </a:r>
            <a:r>
              <a:rPr lang="en-US" dirty="0"/>
              <a:t>circuit into the </a:t>
            </a:r>
            <a:r>
              <a:rPr lang="en-US" b="1" dirty="0">
                <a:solidFill>
                  <a:srgbClr val="008000"/>
                </a:solidFill>
              </a:rPr>
              <a:t>phasor-domain</a:t>
            </a:r>
            <a:r>
              <a:rPr lang="en-US" dirty="0"/>
              <a:t>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54" y="1533444"/>
            <a:ext cx="3508058" cy="16573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" y="1533444"/>
            <a:ext cx="3233738" cy="1597697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4" idx="3"/>
          </p:cNvCxnSpPr>
          <p:nvPr/>
        </p:nvCxnSpPr>
        <p:spPr>
          <a:xfrm>
            <a:off x="3882217" y="2332293"/>
            <a:ext cx="1234137" cy="13099"/>
          </a:xfrm>
          <a:prstGeom prst="straightConnector1">
            <a:avLst/>
          </a:prstGeom>
          <a:ln w="5715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479" y="3848514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Second solve for phasor currents and voltages as complex </a:t>
            </a:r>
          </a:p>
          <a:p>
            <a:r>
              <a:rPr lang="en-US" dirty="0"/>
              <a:t>     numbers by using any analysis method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368" y="5681579"/>
            <a:ext cx="542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Transform the </a:t>
            </a:r>
            <a:r>
              <a:rPr lang="en-US" dirty="0" err="1"/>
              <a:t>phasor</a:t>
            </a:r>
            <a:r>
              <a:rPr lang="en-US" dirty="0"/>
              <a:t> domain values to time domain.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36BD5-109F-CD41-89EC-12CAAA62A9A4}"/>
              </a:ext>
            </a:extLst>
          </p:cNvPr>
          <p:cNvSpPr/>
          <p:nvPr/>
        </p:nvSpPr>
        <p:spPr>
          <a:xfrm>
            <a:off x="1236780" y="3131141"/>
            <a:ext cx="205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time-domain circuit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FD8D17-4985-DF4A-A278-5B2143CF7E9D}"/>
              </a:ext>
            </a:extLst>
          </p:cNvPr>
          <p:cNvSpPr/>
          <p:nvPr/>
        </p:nvSpPr>
        <p:spPr>
          <a:xfrm>
            <a:off x="5561908" y="3043690"/>
            <a:ext cx="227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Phasor-domain circuit</a:t>
            </a:r>
          </a:p>
        </p:txBody>
      </p:sp>
    </p:spTree>
    <p:extLst>
      <p:ext uri="{BB962C8B-B14F-4D97-AF65-F5344CB8AC3E}">
        <p14:creationId xmlns:p14="http://schemas.microsoft.com/office/powerpoint/2010/main" val="3464321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774" y="174295"/>
            <a:ext cx="328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– Thevenin’s Equivalent</a:t>
            </a:r>
            <a:endParaRPr lang="en-US" b="1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3807F2-1B6A-5349-93B0-E77947C53339}"/>
                  </a:ext>
                </a:extLst>
              </p14:cNvPr>
              <p14:cNvContentPartPr/>
              <p14:nvPr/>
            </p14:nvContentPartPr>
            <p14:xfrm>
              <a:off x="6925595" y="5770995"/>
              <a:ext cx="56160" cy="23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3807F2-1B6A-5349-93B0-E77947C533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2955" y="5708355"/>
                <a:ext cx="181800" cy="363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91928CC-65C0-0E47-9D06-907B0401D625}"/>
              </a:ext>
            </a:extLst>
          </p:cNvPr>
          <p:cNvSpPr txBox="1"/>
          <p:nvPr/>
        </p:nvSpPr>
        <p:spPr>
          <a:xfrm>
            <a:off x="234774" y="717135"/>
            <a:ext cx="8674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following phasor circuit. Determine the equivalent Thevenin’s circuit seen between terminals “a” and “b”.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Determine the load current when a resistive-inductive load  is added between terminals “a” and “b”.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6A0093-9B8C-0A41-B8AF-E9763187D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941" y="2700029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4.5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8" y="202575"/>
            <a:ext cx="9144255" cy="48186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60CE2C-5287-104A-8331-02AA14782161}"/>
              </a:ext>
            </a:extLst>
          </p:cNvPr>
          <p:cNvGrpSpPr/>
          <p:nvPr/>
        </p:nvGrpSpPr>
        <p:grpSpPr>
          <a:xfrm>
            <a:off x="7289776" y="4337115"/>
            <a:ext cx="849960" cy="366120"/>
            <a:chOff x="7289776" y="4337115"/>
            <a:chExt cx="84996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EEA81B-1853-BF46-8D1A-59A60CF21905}"/>
                    </a:ext>
                  </a:extLst>
                </p14:cNvPr>
                <p14:cNvContentPartPr/>
                <p14:nvPr/>
              </p14:nvContentPartPr>
              <p14:xfrm>
                <a:off x="7289776" y="4337115"/>
                <a:ext cx="747000" cy="319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EEA81B-1853-BF46-8D1A-59A60CF219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6776" y="4274475"/>
                  <a:ext cx="8726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859411-CFA5-6E43-8D08-175652B5A07A}"/>
                    </a:ext>
                  </a:extLst>
                </p14:cNvPr>
                <p14:cNvContentPartPr/>
                <p14:nvPr/>
              </p14:nvContentPartPr>
              <p14:xfrm>
                <a:off x="7513336" y="4679475"/>
                <a:ext cx="62640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859411-CFA5-6E43-8D08-175652B5A0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50696" y="4616475"/>
                  <a:ext cx="752040" cy="14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91266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379D90-2CDA-6C4E-951B-D2053369E5D4}"/>
                  </a:ext>
                </a:extLst>
              </p14:cNvPr>
              <p14:cNvContentPartPr/>
              <p14:nvPr/>
            </p14:nvContentPartPr>
            <p14:xfrm>
              <a:off x="4465936" y="4176915"/>
              <a:ext cx="1787040" cy="56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379D90-2CDA-6C4E-951B-D2053369E5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2936" y="4113915"/>
                <a:ext cx="1912680" cy="6901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83DB429-FDA9-DC43-AA0E-80978261E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3951155"/>
            <a:ext cx="2984500" cy="1016000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8D55830-442C-9E4B-BA1A-5D59EFE9D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8" y="210751"/>
            <a:ext cx="83693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8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1-12 at 5.04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8" y="655314"/>
            <a:ext cx="4643983" cy="2962903"/>
          </a:xfrm>
          <a:prstGeom prst="rect">
            <a:avLst/>
          </a:prstGeom>
        </p:spPr>
      </p:pic>
      <p:pic>
        <p:nvPicPr>
          <p:cNvPr id="4" name="Picture 3" descr="Screen Shot 2015-11-12 at 5.0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54" y="1113855"/>
            <a:ext cx="4200996" cy="18250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D7F82F3-8B63-8C44-818D-FC261E38D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86" y="3863540"/>
            <a:ext cx="3709968" cy="25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1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D7F82F3-8B63-8C44-818D-FC261E38D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5" y="1724774"/>
            <a:ext cx="3709968" cy="25986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0C9A0C2-D96C-1F4E-9BAF-A22D50392EF3}"/>
              </a:ext>
            </a:extLst>
          </p:cNvPr>
          <p:cNvSpPr txBox="1"/>
          <p:nvPr/>
        </p:nvSpPr>
        <p:spPr>
          <a:xfrm>
            <a:off x="790414" y="294468"/>
            <a:ext cx="606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 Determine the load current when a resistive-inductive load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E2B4A11-AA27-E24A-AB3A-DD364749A1AF}"/>
                  </a:ext>
                </a:extLst>
              </p:cNvPr>
              <p:cNvSpPr txBox="1"/>
              <p:nvPr/>
            </p:nvSpPr>
            <p:spPr>
              <a:xfrm>
                <a:off x="1163207" y="911421"/>
                <a:ext cx="2481705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𝐿𝑜𝑎𝑑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𝐿𝑜𝑎𝑑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E2B4A11-AA27-E24A-AB3A-DD364749A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07" y="911421"/>
                <a:ext cx="2481705" cy="289182"/>
              </a:xfrm>
              <a:prstGeom prst="rect">
                <a:avLst/>
              </a:prstGeom>
              <a:blipFill>
                <a:blip r:embed="rId4"/>
                <a:stretch>
                  <a:fillRect l="-153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2754C13-0B1C-034C-9703-4EBBCDAB5F4E}"/>
                  </a:ext>
                </a:extLst>
              </p14:cNvPr>
              <p14:cNvContentPartPr/>
              <p14:nvPr/>
            </p14:nvContentPartPr>
            <p14:xfrm>
              <a:off x="3712560" y="2482680"/>
              <a:ext cx="641520" cy="1017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2754C13-0B1C-034C-9703-4EBBCDAB5F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4920" y="2464680"/>
                <a:ext cx="677160" cy="10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0E5E9D-88A1-5345-88C5-6F33AACCEA77}"/>
                  </a:ext>
                </a:extLst>
              </p14:cNvPr>
              <p14:cNvContentPartPr/>
              <p14:nvPr/>
            </p14:nvContentPartPr>
            <p14:xfrm>
              <a:off x="3879600" y="3549000"/>
              <a:ext cx="361080" cy="290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0E5E9D-88A1-5345-88C5-6F33AACCEA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1600" y="3531360"/>
                <a:ext cx="39672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6434686-6827-BB47-AC8F-2815270F66E0}"/>
              </a:ext>
            </a:extLst>
          </p:cNvPr>
          <p:cNvGrpSpPr/>
          <p:nvPr/>
        </p:nvGrpSpPr>
        <p:grpSpPr>
          <a:xfrm>
            <a:off x="4606440" y="3123480"/>
            <a:ext cx="568440" cy="464400"/>
            <a:chOff x="4606440" y="3123480"/>
            <a:chExt cx="56844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04B205-ECD8-AF47-8364-ED30EBE0F6B0}"/>
                    </a:ext>
                  </a:extLst>
                </p14:cNvPr>
                <p14:cNvContentPartPr/>
                <p14:nvPr/>
              </p14:nvContentPartPr>
              <p14:xfrm>
                <a:off x="4606440" y="3123480"/>
                <a:ext cx="223920" cy="29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04B205-ECD8-AF47-8364-ED30EBE0F6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88800" y="3105480"/>
                  <a:ext cx="259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0280BA-04E5-C04A-9169-4371C68F1782}"/>
                    </a:ext>
                  </a:extLst>
                </p14:cNvPr>
                <p14:cNvContentPartPr/>
                <p14:nvPr/>
              </p14:nvContentPartPr>
              <p14:xfrm>
                <a:off x="4945200" y="3371160"/>
                <a:ext cx="118080" cy="19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0280BA-04E5-C04A-9169-4371C68F17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7200" y="3353520"/>
                  <a:ext cx="153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FD1D512-390D-A943-9D8E-9E83742C91C9}"/>
                    </a:ext>
                  </a:extLst>
                </p14:cNvPr>
                <p14:cNvContentPartPr/>
                <p14:nvPr/>
              </p14:nvContentPartPr>
              <p14:xfrm>
                <a:off x="5168040" y="3410040"/>
                <a:ext cx="6840" cy="177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FD1D512-390D-A943-9D8E-9E83742C91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50040" y="3392400"/>
                  <a:ext cx="4248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90122F-D0FE-5F46-8536-A33EAAA40480}"/>
              </a:ext>
            </a:extLst>
          </p:cNvPr>
          <p:cNvGrpSpPr/>
          <p:nvPr/>
        </p:nvGrpSpPr>
        <p:grpSpPr>
          <a:xfrm>
            <a:off x="1458240" y="1943400"/>
            <a:ext cx="507960" cy="616320"/>
            <a:chOff x="1458240" y="1943400"/>
            <a:chExt cx="50796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097C01-6A09-224E-9039-2DF7DFCAEAEE}"/>
                    </a:ext>
                  </a:extLst>
                </p14:cNvPr>
                <p14:cNvContentPartPr/>
                <p14:nvPr/>
              </p14:nvContentPartPr>
              <p14:xfrm>
                <a:off x="1821480" y="2397360"/>
                <a:ext cx="144720" cy="162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097C01-6A09-224E-9039-2DF7DFCAEA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3480" y="2379720"/>
                  <a:ext cx="180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75989D-7FA8-8845-9764-A0FA4ABA103A}"/>
                    </a:ext>
                  </a:extLst>
                </p14:cNvPr>
                <p14:cNvContentPartPr/>
                <p14:nvPr/>
              </p14:nvContentPartPr>
              <p14:xfrm>
                <a:off x="1599360" y="1990560"/>
                <a:ext cx="23400" cy="214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75989D-7FA8-8845-9764-A0FA4ABA10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81360" y="1972560"/>
                  <a:ext cx="59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11DE3B-9CA6-0E48-9C0C-B24FB930FF09}"/>
                    </a:ext>
                  </a:extLst>
                </p14:cNvPr>
                <p14:cNvContentPartPr/>
                <p14:nvPr/>
              </p14:nvContentPartPr>
              <p14:xfrm>
                <a:off x="1458240" y="2208000"/>
                <a:ext cx="23940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11DE3B-9CA6-0E48-9C0C-B24FB930FF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40600" y="2190000"/>
                  <a:ext cx="275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799986B-F20D-0E40-B256-7EB6B2AAF3CF}"/>
                    </a:ext>
                  </a:extLst>
                </p14:cNvPr>
                <p14:cNvContentPartPr/>
                <p14:nvPr/>
              </p14:nvContentPartPr>
              <p14:xfrm>
                <a:off x="1543560" y="1943400"/>
                <a:ext cx="21384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799986B-F20D-0E40-B256-7EB6B2AAF3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5560" y="1925400"/>
                  <a:ext cx="249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17E9C9-F3C7-A043-9A81-AC96093BA3F5}"/>
                    </a:ext>
                  </a:extLst>
                </p14:cNvPr>
                <p14:cNvContentPartPr/>
                <p14:nvPr/>
              </p14:nvContentPartPr>
              <p14:xfrm>
                <a:off x="1793400" y="2201880"/>
                <a:ext cx="74880" cy="125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17E9C9-F3C7-A043-9A81-AC96093BA3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75400" y="2183880"/>
                  <a:ext cx="1105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7AA69AF-8F46-A648-B289-B56B626A3393}"/>
              </a:ext>
            </a:extLst>
          </p:cNvPr>
          <p:cNvGrpSpPr/>
          <p:nvPr/>
        </p:nvGrpSpPr>
        <p:grpSpPr>
          <a:xfrm>
            <a:off x="4144200" y="2348400"/>
            <a:ext cx="1153080" cy="424080"/>
            <a:chOff x="4144200" y="2348400"/>
            <a:chExt cx="115308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563A6B-DE1E-EE4A-8231-86421ED27BBC}"/>
                    </a:ext>
                  </a:extLst>
                </p14:cNvPr>
                <p14:cNvContentPartPr/>
                <p14:nvPr/>
              </p14:nvContentPartPr>
              <p14:xfrm>
                <a:off x="4144200" y="2359200"/>
                <a:ext cx="371520" cy="413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563A6B-DE1E-EE4A-8231-86421ED27B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26560" y="2341560"/>
                  <a:ext cx="4071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CC68F8-814C-E44E-ADEA-7995A345A912}"/>
                    </a:ext>
                  </a:extLst>
                </p14:cNvPr>
                <p14:cNvContentPartPr/>
                <p14:nvPr/>
              </p14:nvContentPartPr>
              <p14:xfrm>
                <a:off x="4768080" y="2376120"/>
                <a:ext cx="10800" cy="21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CC68F8-814C-E44E-ADEA-7995A345A9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50440" y="2358120"/>
                  <a:ext cx="46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B7BAB1-6521-2A44-9E6B-A05349F4911C}"/>
                    </a:ext>
                  </a:extLst>
                </p14:cNvPr>
                <p14:cNvContentPartPr/>
                <p14:nvPr/>
              </p14:nvContentPartPr>
              <p14:xfrm>
                <a:off x="4679880" y="2587800"/>
                <a:ext cx="29844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B7BAB1-6521-2A44-9E6B-A05349F491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62240" y="2569800"/>
                  <a:ext cx="334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0F7524-49B0-5047-B3F0-76CA88C1D836}"/>
                    </a:ext>
                  </a:extLst>
                </p14:cNvPr>
                <p14:cNvContentPartPr/>
                <p14:nvPr/>
              </p14:nvContentPartPr>
              <p14:xfrm>
                <a:off x="4688160" y="2348400"/>
                <a:ext cx="24048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0F7524-49B0-5047-B3F0-76CA88C1D83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70160" y="2330400"/>
                  <a:ext cx="27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50B0BD-7CC1-5448-BF86-B14B14D7B3FF}"/>
                    </a:ext>
                  </a:extLst>
                </p14:cNvPr>
                <p14:cNvContentPartPr/>
                <p14:nvPr/>
              </p14:nvContentPartPr>
              <p14:xfrm>
                <a:off x="5141760" y="2543880"/>
                <a:ext cx="155520" cy="209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50B0BD-7CC1-5448-BF86-B14B14D7B3F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24120" y="2526240"/>
                  <a:ext cx="19116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D3A6DE5-7F18-544C-BC72-EF8A6FB13EEA}"/>
                  </a:ext>
                </a:extLst>
              </p:cNvPr>
              <p:cNvSpPr txBox="1"/>
              <p:nvPr/>
            </p:nvSpPr>
            <p:spPr>
              <a:xfrm>
                <a:off x="1650480" y="4762685"/>
                <a:ext cx="3062505" cy="586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𝐿𝑜𝑎𝑑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D3A6DE5-7F18-544C-BC72-EF8A6FB13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480" y="4762685"/>
                <a:ext cx="3062505" cy="586571"/>
              </a:xfrm>
              <a:prstGeom prst="rect">
                <a:avLst/>
              </a:prstGeom>
              <a:blipFill>
                <a:blip r:embed="rId35"/>
                <a:stretch>
                  <a:fillRect l="-1240"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07374D16-F0DE-C446-900E-918105D62358}"/>
              </a:ext>
            </a:extLst>
          </p:cNvPr>
          <p:cNvGrpSpPr/>
          <p:nvPr/>
        </p:nvGrpSpPr>
        <p:grpSpPr>
          <a:xfrm>
            <a:off x="5369640" y="2565120"/>
            <a:ext cx="77760" cy="213120"/>
            <a:chOff x="5369640" y="2565120"/>
            <a:chExt cx="777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A7CAC89-CEE7-9847-97BE-8240DAC7A149}"/>
                    </a:ext>
                  </a:extLst>
                </p14:cNvPr>
                <p14:cNvContentPartPr/>
                <p14:nvPr/>
              </p14:nvContentPartPr>
              <p14:xfrm>
                <a:off x="5377560" y="2565120"/>
                <a:ext cx="6984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A7CAC89-CEE7-9847-97BE-8240DAC7A1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68560" y="2556480"/>
                  <a:ext cx="87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363D1F-E6D4-4E44-8F54-519C9BE28B2F}"/>
                    </a:ext>
                  </a:extLst>
                </p14:cNvPr>
                <p14:cNvContentPartPr/>
                <p14:nvPr/>
              </p14:nvContentPartPr>
              <p14:xfrm>
                <a:off x="5369640" y="2573400"/>
                <a:ext cx="55440" cy="19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363D1F-E6D4-4E44-8F54-519C9BE28B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61000" y="2564760"/>
                  <a:ext cx="73080" cy="20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5806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038E60-6C3E-BB4B-B547-A594C225D697}"/>
                  </a:ext>
                </a:extLst>
              </p:cNvPr>
              <p:cNvSpPr/>
              <p:nvPr/>
            </p:nvSpPr>
            <p:spPr>
              <a:xfrm>
                <a:off x="210064" y="271848"/>
                <a:ext cx="8612659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11239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given circuit shown.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equivalent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Thevenin phasor circuit seen between terminals “ab” by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=0.8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Ω,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 Ω,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=1.5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038E60-6C3E-BB4B-B547-A594C225D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4" y="271848"/>
                <a:ext cx="8612659" cy="1365374"/>
              </a:xfrm>
              <a:prstGeom prst="rect">
                <a:avLst/>
              </a:prstGeom>
              <a:blipFill>
                <a:blip r:embed="rId3"/>
                <a:stretch>
                  <a:fillRect l="-589" t="-1835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BA529B74-725F-A64C-8110-B501C6AE37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11" y="1937873"/>
            <a:ext cx="4215130" cy="2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5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38E60-6C3E-BB4B-B547-A594C225D697}"/>
              </a:ext>
            </a:extLst>
          </p:cNvPr>
          <p:cNvSpPr/>
          <p:nvPr/>
        </p:nvSpPr>
        <p:spPr>
          <a:xfrm>
            <a:off x="210064" y="271848"/>
            <a:ext cx="8612659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BA529B74-725F-A64C-8110-B501C6AE37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0" y="1719668"/>
            <a:ext cx="4215130" cy="2512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A9CD0EE-032E-984C-B08F-387673AB6F6C}"/>
                  </a:ext>
                </a:extLst>
              </p:cNvPr>
              <p:cNvSpPr/>
              <p:nvPr/>
            </p:nvSpPr>
            <p:spPr>
              <a:xfrm>
                <a:off x="210064" y="828180"/>
                <a:ext cx="8612659" cy="70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First, we determine the total impedance,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seen between terminals “ab” with the independent source set to zero as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shown: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A9CD0EE-032E-984C-B08F-387673AB6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4" y="828180"/>
                <a:ext cx="8612659" cy="709233"/>
              </a:xfrm>
              <a:prstGeom prst="rect">
                <a:avLst/>
              </a:prstGeom>
              <a:blipFill>
                <a:blip r:embed="rId4"/>
                <a:stretch>
                  <a:fillRect l="-58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47F594F2-070B-9543-B909-B0EA57CB26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16" y="4547460"/>
            <a:ext cx="2830848" cy="1902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B25DBC-708B-6F47-8CB4-B80A0CE6C185}"/>
                  </a:ext>
                </a:extLst>
              </p:cNvPr>
              <p:cNvSpPr/>
              <p:nvPr/>
            </p:nvSpPr>
            <p:spPr>
              <a:xfrm>
                <a:off x="210064" y="2129953"/>
                <a:ext cx="4572000" cy="6704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inspection,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calculated from the following relationship: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B25DBC-708B-6F47-8CB4-B80A0CE6C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4" y="2129953"/>
                <a:ext cx="4572000" cy="670440"/>
              </a:xfrm>
              <a:prstGeom prst="rect">
                <a:avLst/>
              </a:prstGeom>
              <a:blipFill>
                <a:blip r:embed="rId6"/>
                <a:stretch>
                  <a:fillRect l="-1108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5ADCE7-D441-B841-8AAD-3FA59580E8AC}"/>
                  </a:ext>
                </a:extLst>
              </p:cNvPr>
              <p:cNvSpPr/>
              <p:nvPr/>
            </p:nvSpPr>
            <p:spPr>
              <a:xfrm>
                <a:off x="210064" y="3220872"/>
                <a:ext cx="4942704" cy="207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1.5=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0.8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1.5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80+4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100.64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1.5=0.04+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0.7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5ADCE7-D441-B841-8AAD-3FA59580E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64" y="3220872"/>
                <a:ext cx="4942704" cy="207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2D1971-5474-DE4A-824D-8D741A691930}"/>
                  </a:ext>
                </a:extLst>
              </p:cNvPr>
              <p:cNvSpPr/>
              <p:nvPr/>
            </p:nvSpPr>
            <p:spPr>
              <a:xfrm>
                <a:off x="-510152" y="5296697"/>
                <a:ext cx="3230115" cy="37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𝑇h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7.79∠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87.1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Ω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2D1971-5474-DE4A-824D-8D741A691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0152" y="5296697"/>
                <a:ext cx="3230115" cy="374077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632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38E60-6C3E-BB4B-B547-A594C225D697}"/>
              </a:ext>
            </a:extLst>
          </p:cNvPr>
          <p:cNvSpPr/>
          <p:nvPr/>
        </p:nvSpPr>
        <p:spPr>
          <a:xfrm>
            <a:off x="210064" y="271848"/>
            <a:ext cx="8612659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0CDE73-2219-AF4F-A084-E7ADA569B6EF}"/>
                  </a:ext>
                </a:extLst>
              </p:cNvPr>
              <p:cNvSpPr/>
              <p:nvPr/>
            </p:nvSpPr>
            <p:spPr>
              <a:xfrm>
                <a:off x="296562" y="789073"/>
                <a:ext cx="7216346" cy="670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Thevenin’s open circuit voltage,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is given by applying voltage divider in series with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yield,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0CDE73-2219-AF4F-A084-E7ADA569B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62" y="789073"/>
                <a:ext cx="7216346" cy="670440"/>
              </a:xfrm>
              <a:prstGeom prst="rect">
                <a:avLst/>
              </a:prstGeom>
              <a:blipFill>
                <a:blip r:embed="rId3"/>
                <a:stretch>
                  <a:fillRect l="-703"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C77527-78C9-2849-B41B-D2E7B27F551C}"/>
                  </a:ext>
                </a:extLst>
              </p:cNvPr>
              <p:cNvSpPr/>
              <p:nvPr/>
            </p:nvSpPr>
            <p:spPr>
              <a:xfrm>
                <a:off x="13508" y="1707138"/>
                <a:ext cx="8117238" cy="674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24∠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10+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0.8</m:t>
                          </m:r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+12∠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124∠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100.64∠</m:t>
                          </m:r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4.6</m:t>
                              </m:r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0" i="0">
                          <a:latin typeface="Cambria Math" panose="02040503050406030204" pitchFamily="18" charset="0"/>
                        </a:rPr>
                        <m:t>+10.4+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C77527-78C9-2849-B41B-D2E7B27F5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" y="1707138"/>
                <a:ext cx="8117238" cy="674095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CD2635-B86D-BA41-9D52-FC3D335290B4}"/>
                  </a:ext>
                </a:extLst>
              </p:cNvPr>
              <p:cNvSpPr/>
              <p:nvPr/>
            </p:nvSpPr>
            <p:spPr>
              <a:xfrm>
                <a:off x="13507" y="2887186"/>
                <a:ext cx="70916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=1.23∠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55.4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+10.4+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=0.7+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+10.4+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6=11.1+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CD2635-B86D-BA41-9D52-FC3D33529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7" y="2887186"/>
                <a:ext cx="709162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E48FC1-EF96-6E4E-A3A1-1F9FA336B70B}"/>
                  </a:ext>
                </a:extLst>
              </p:cNvPr>
              <p:cNvSpPr/>
              <p:nvPr/>
            </p:nvSpPr>
            <p:spPr>
              <a:xfrm>
                <a:off x="639131" y="3393139"/>
                <a:ext cx="1712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=13∠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E48FC1-EF96-6E4E-A3A1-1F9FA336B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31" y="3393139"/>
                <a:ext cx="1712072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5FF3D991-CB5B-1B43-B871-CC2A519A81B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01" y="4073457"/>
            <a:ext cx="4215130" cy="2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67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38E60-6C3E-BB4B-B547-A594C225D697}"/>
              </a:ext>
            </a:extLst>
          </p:cNvPr>
          <p:cNvSpPr/>
          <p:nvPr/>
        </p:nvSpPr>
        <p:spPr>
          <a:xfrm>
            <a:off x="210064" y="271848"/>
            <a:ext cx="8612659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5FF3D991-CB5B-1B43-B871-CC2A519A81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35" y="1817883"/>
            <a:ext cx="4215130" cy="2512695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35D5E763-4135-A548-89DC-F1B81292F6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24" y="4516394"/>
            <a:ext cx="4065373" cy="22057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84077AA-62AE-744D-BEB9-2A4EAEB4F065}"/>
              </a:ext>
            </a:extLst>
          </p:cNvPr>
          <p:cNvSpPr/>
          <p:nvPr/>
        </p:nvSpPr>
        <p:spPr>
          <a:xfrm>
            <a:off x="210064" y="985736"/>
            <a:ext cx="8377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equivalent Thevenin’s phasor circuit seen between terminals “a” and “b” is shown </a:t>
            </a:r>
            <a:endParaRPr lang="en-US" dirty="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05396F71-AA90-154E-9FC6-3893A2F09E6D}"/>
              </a:ext>
            </a:extLst>
          </p:cNvPr>
          <p:cNvSpPr/>
          <p:nvPr/>
        </p:nvSpPr>
        <p:spPr>
          <a:xfrm>
            <a:off x="4572000" y="4164227"/>
            <a:ext cx="679622" cy="6054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8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38E60-6C3E-BB4B-B547-A594C225D697}"/>
              </a:ext>
            </a:extLst>
          </p:cNvPr>
          <p:cNvSpPr/>
          <p:nvPr/>
        </p:nvSpPr>
        <p:spPr>
          <a:xfrm>
            <a:off x="210064" y="271848"/>
            <a:ext cx="8612659" cy="76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23950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the equivalent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Thevenin phasor circuit seen between terminals “ab”.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BE636218-35F0-DB4C-9CA1-163006DF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3" y="1686339"/>
            <a:ext cx="6924933" cy="3485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46E252-08ED-9643-8521-6BC8F1E07AA8}"/>
                  </a:ext>
                </a:extLst>
              </p14:cNvPr>
              <p14:cNvContentPartPr/>
              <p14:nvPr/>
            </p14:nvContentPartPr>
            <p14:xfrm>
              <a:off x="7099336" y="4921395"/>
              <a:ext cx="89640" cy="34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46E252-08ED-9643-8521-6BC8F1E07A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6336" y="4858755"/>
                <a:ext cx="2152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300631-5720-AF4F-B38C-1C8852369404}"/>
                  </a:ext>
                </a:extLst>
              </p14:cNvPr>
              <p14:cNvContentPartPr/>
              <p14:nvPr/>
            </p14:nvContentPartPr>
            <p14:xfrm>
              <a:off x="7065496" y="4865595"/>
              <a:ext cx="12600" cy="58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300631-5720-AF4F-B38C-1C88523694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2856" y="4802955"/>
                <a:ext cx="13824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0796B9-AA76-7849-AE3A-E78DC83A020B}"/>
                  </a:ext>
                </a:extLst>
              </p:cNvPr>
              <p:cNvSpPr/>
              <p:nvPr/>
            </p:nvSpPr>
            <p:spPr>
              <a:xfrm>
                <a:off x="982614" y="5729723"/>
                <a:ext cx="3205621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impedance,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0796B9-AA76-7849-AE3A-E78DC83A0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4" y="5729723"/>
                <a:ext cx="3205621" cy="390684"/>
              </a:xfrm>
              <a:prstGeom prst="rect">
                <a:avLst/>
              </a:prstGeom>
              <a:blipFill>
                <a:blip r:embed="rId8"/>
                <a:stretch>
                  <a:fillRect l="-1581" r="-791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70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479" y="1017008"/>
            <a:ext cx="396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Applying KCL at the upper node yields,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54" y="1201674"/>
            <a:ext cx="3508058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479" y="2674358"/>
            <a:ext cx="396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can be seen that </a:t>
            </a:r>
            <a:r>
              <a:rPr lang="en-US" b="1" i="1" dirty="0" err="1"/>
              <a:t>V</a:t>
            </a:r>
            <a:r>
              <a:rPr lang="en-US" b="1" i="1" baseline="-25000" dirty="0" err="1"/>
              <a:t>x</a:t>
            </a:r>
            <a:r>
              <a:rPr lang="en-US" dirty="0"/>
              <a:t> = </a:t>
            </a:r>
            <a:r>
              <a:rPr lang="en-US" b="1" i="1" dirty="0"/>
              <a:t>V</a:t>
            </a:r>
            <a:r>
              <a:rPr lang="en-US" b="1" i="1" baseline="-25000" dirty="0"/>
              <a:t>C</a:t>
            </a:r>
            <a:r>
              <a:rPr lang="en-US" dirty="0"/>
              <a:t>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1865613"/>
            <a:ext cx="2205139" cy="584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3473706"/>
            <a:ext cx="2424224" cy="7838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583" y="4773489"/>
            <a:ext cx="765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applying KVL around the loop including the resistor and capacitor yields,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5678085"/>
            <a:ext cx="1019222" cy="3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7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46E252-08ED-9643-8521-6BC8F1E07AA8}"/>
                  </a:ext>
                </a:extLst>
              </p14:cNvPr>
              <p14:cNvContentPartPr/>
              <p14:nvPr/>
            </p14:nvContentPartPr>
            <p14:xfrm>
              <a:off x="7099336" y="4921395"/>
              <a:ext cx="89640" cy="34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46E252-08ED-9643-8521-6BC8F1E07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6336" y="4858329"/>
                <a:ext cx="215280" cy="47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300631-5720-AF4F-B38C-1C8852369404}"/>
                  </a:ext>
                </a:extLst>
              </p14:cNvPr>
              <p14:cNvContentPartPr/>
              <p14:nvPr/>
            </p14:nvContentPartPr>
            <p14:xfrm>
              <a:off x="7065496" y="4865595"/>
              <a:ext cx="12600" cy="58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300631-5720-AF4F-B38C-1C88523694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2496" y="4802556"/>
                <a:ext cx="138240" cy="71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0781B-A680-F148-BA76-CBAFB4A08213}"/>
                  </a:ext>
                </a:extLst>
              </p:cNvPr>
              <p:cNvSpPr/>
              <p:nvPr/>
            </p:nvSpPr>
            <p:spPr>
              <a:xfrm>
                <a:off x="1017756" y="799377"/>
                <a:ext cx="3154325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impedance,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given by: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20781B-A680-F148-BA76-CBAFB4A08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56" y="799377"/>
                <a:ext cx="3154325" cy="390684"/>
              </a:xfrm>
              <a:prstGeom prst="rect">
                <a:avLst/>
              </a:prstGeom>
              <a:blipFill>
                <a:blip r:embed="rId7"/>
                <a:stretch>
                  <a:fillRect l="-1606" r="-80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diagram, schematic, box and whisker chart&#10;&#10;Description automatically generated">
            <a:extLst>
              <a:ext uri="{FF2B5EF4-FFF2-40B4-BE49-F238E27FC236}">
                <a16:creationId xmlns:a16="http://schemas.microsoft.com/office/drawing/2014/main" id="{1869017A-035B-734D-B04D-7461D3A63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756" y="1549916"/>
            <a:ext cx="5614945" cy="3315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D06A4A-D85E-0B49-8B7C-EED3D0BC8EF2}"/>
                  </a:ext>
                </a:extLst>
              </p:cNvPr>
              <p:cNvSpPr/>
              <p:nvPr/>
            </p:nvSpPr>
            <p:spPr>
              <a:xfrm>
                <a:off x="1017756" y="5308084"/>
                <a:ext cx="7866752" cy="773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inspection,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calculated from the following relationship: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  Ω=2∠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D06A4A-D85E-0B49-8B7C-EED3D0BC8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56" y="5308084"/>
                <a:ext cx="7866752" cy="773032"/>
              </a:xfrm>
              <a:prstGeom prst="rect">
                <a:avLst/>
              </a:prstGeom>
              <a:blipFill>
                <a:blip r:embed="rId9"/>
                <a:stretch>
                  <a:fillRect l="-645" t="-4839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20BB05-E36D-8547-854E-4449A7FFD930}"/>
                  </a:ext>
                </a:extLst>
              </p:cNvPr>
              <p:cNvSpPr/>
              <p:nvPr/>
            </p:nvSpPr>
            <p:spPr>
              <a:xfrm>
                <a:off x="4172081" y="2601783"/>
                <a:ext cx="622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20BB05-E36D-8547-854E-4449A7FFD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081" y="2601783"/>
                <a:ext cx="62228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64594-5EF4-8D42-B468-74FDDA5D83A5}"/>
                  </a:ext>
                </a:extLst>
              </p:cNvPr>
              <p:cNvSpPr/>
              <p:nvPr/>
            </p:nvSpPr>
            <p:spPr>
              <a:xfrm>
                <a:off x="4367640" y="3549023"/>
                <a:ext cx="449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D64594-5EF4-8D42-B468-74FDDA5D8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40" y="3549023"/>
                <a:ext cx="449162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8964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46E252-08ED-9643-8521-6BC8F1E07AA8}"/>
                  </a:ext>
                </a:extLst>
              </p14:cNvPr>
              <p14:cNvContentPartPr/>
              <p14:nvPr/>
            </p14:nvContentPartPr>
            <p14:xfrm>
              <a:off x="7099336" y="4921395"/>
              <a:ext cx="89640" cy="344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46E252-08ED-9643-8521-6BC8F1E07A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6336" y="4858329"/>
                <a:ext cx="215280" cy="47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300631-5720-AF4F-B38C-1C8852369404}"/>
                  </a:ext>
                </a:extLst>
              </p14:cNvPr>
              <p14:cNvContentPartPr/>
              <p14:nvPr/>
            </p14:nvContentPartPr>
            <p14:xfrm>
              <a:off x="7065496" y="4865595"/>
              <a:ext cx="12600" cy="586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300631-5720-AF4F-B38C-1C88523694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2496" y="4802556"/>
                <a:ext cx="138240" cy="711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346CAF-4FED-4B45-8EBA-4D5195027895}"/>
                  </a:ext>
                </a:extLst>
              </p:cNvPr>
              <p:cNvSpPr/>
              <p:nvPr/>
            </p:nvSpPr>
            <p:spPr>
              <a:xfrm>
                <a:off x="642551" y="438486"/>
                <a:ext cx="7154318" cy="74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inspection, the Thevenin’s open circuit voltage,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781050" algn="l"/>
                  </a:tabLs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C346CAF-4FED-4B45-8EBA-4D5195027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1" y="438486"/>
                <a:ext cx="7154318" cy="743089"/>
              </a:xfrm>
              <a:prstGeom prst="rect">
                <a:avLst/>
              </a:prstGeom>
              <a:blipFill>
                <a:blip r:embed="rId7"/>
                <a:stretch>
                  <a:fillRect l="-709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09DDE4-9A9A-DC43-BA67-5D9AC81680E0}"/>
                  </a:ext>
                </a:extLst>
              </p14:cNvPr>
              <p14:cNvContentPartPr/>
              <p14:nvPr/>
            </p14:nvContentPartPr>
            <p14:xfrm>
              <a:off x="6119416" y="3536475"/>
              <a:ext cx="947880" cy="43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09DDE4-9A9A-DC43-BA67-5D9AC81680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6776" y="3473835"/>
                <a:ext cx="107352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2FFC5B-0B10-9745-AC8C-6973A936CBC1}"/>
                  </a:ext>
                </a:extLst>
              </p14:cNvPr>
              <p14:cNvContentPartPr/>
              <p14:nvPr/>
            </p14:nvContentPartPr>
            <p14:xfrm>
              <a:off x="7079896" y="4888995"/>
              <a:ext cx="38520" cy="39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2FFC5B-0B10-9745-AC8C-6973A936CB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6896" y="4825995"/>
                <a:ext cx="16416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B514C5-85C1-D242-9145-7C03134575E7}"/>
                  </a:ext>
                </a:extLst>
              </p:cNvPr>
              <p:cNvSpPr/>
              <p:nvPr/>
            </p:nvSpPr>
            <p:spPr>
              <a:xfrm>
                <a:off x="5878805" y="2147544"/>
                <a:ext cx="4812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3B514C5-85C1-D242-9145-7C0313457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805" y="2147544"/>
                <a:ext cx="481222" cy="369332"/>
              </a:xfrm>
              <a:prstGeom prst="rect">
                <a:avLst/>
              </a:prstGeom>
              <a:blipFill>
                <a:blip r:embed="rId12"/>
                <a:stretch>
                  <a:fillRect l="-10256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D162D0D-40EA-A54F-B6FB-604AEDC00B32}"/>
                  </a:ext>
                </a:extLst>
              </p:cNvPr>
              <p:cNvSpPr/>
              <p:nvPr/>
            </p:nvSpPr>
            <p:spPr>
              <a:xfrm>
                <a:off x="792504" y="3598063"/>
                <a:ext cx="3971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D162D0D-40EA-A54F-B6FB-604AEDC00B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4" y="3598063"/>
                <a:ext cx="3971857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Diagram, schematic&#10;&#10;Description automatically generated">
            <a:extLst>
              <a:ext uri="{FF2B5EF4-FFF2-40B4-BE49-F238E27FC236}">
                <a16:creationId xmlns:a16="http://schemas.microsoft.com/office/drawing/2014/main" id="{F7C1B553-9088-D143-946D-037F33A757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162" y="946076"/>
            <a:ext cx="5476865" cy="2501404"/>
          </a:xfrm>
          <a:prstGeom prst="rect">
            <a:avLst/>
          </a:prstGeom>
        </p:spPr>
      </p:pic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2CD2B5ED-9FA8-9541-9E79-8B44DBABC1B2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30" y="4098141"/>
            <a:ext cx="3386429" cy="2371548"/>
          </a:xfrm>
          <a:prstGeom prst="rect">
            <a:avLst/>
          </a:prstGeom>
        </p:spPr>
      </p:pic>
      <p:pic>
        <p:nvPicPr>
          <p:cNvPr id="27" name="Picture 26" descr="Diagram, schematic&#10;&#10;Description automatically generated">
            <a:extLst>
              <a:ext uri="{FF2B5EF4-FFF2-40B4-BE49-F238E27FC236}">
                <a16:creationId xmlns:a16="http://schemas.microsoft.com/office/drawing/2014/main" id="{59C4E80A-E1A2-B841-8DF4-DA6D3B3FFCE1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0" y="4095698"/>
            <a:ext cx="4215130" cy="25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84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these two equations for </a:t>
            </a:r>
            <a:r>
              <a:rPr lang="en-US" b="1" i="1" dirty="0"/>
              <a:t>I</a:t>
            </a:r>
            <a:r>
              <a:rPr lang="en-US" b="1" i="1" baseline="-25000" dirty="0"/>
              <a:t>R</a:t>
            </a:r>
            <a:r>
              <a:rPr lang="en-US" dirty="0"/>
              <a:t>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1244536"/>
            <a:ext cx="4705452" cy="17042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479" y="339893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current IR back to the time-domain yields,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4218442"/>
            <a:ext cx="5091214" cy="9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1201674"/>
            <a:ext cx="4705452" cy="1731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these two equations for </a:t>
            </a:r>
            <a:r>
              <a:rPr lang="en-US" b="1" i="1" dirty="0"/>
              <a:t>V</a:t>
            </a:r>
            <a:r>
              <a:rPr lang="en-US" b="1" i="1" baseline="-25000" dirty="0"/>
              <a:t>C</a:t>
            </a:r>
            <a:r>
              <a:rPr lang="en-US" dirty="0"/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478" y="3371363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 the voltage VC back to the time-domain yields,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1" y="4056004"/>
            <a:ext cx="5119789" cy="9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CC1C70-DA9A-8345-9755-AEDFDE009E5F}"/>
              </a:ext>
            </a:extLst>
          </p:cNvPr>
          <p:cNvSpPr txBox="1"/>
          <p:nvPr/>
        </p:nvSpPr>
        <p:spPr>
          <a:xfrm>
            <a:off x="247071" y="282929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DF934E-7219-4037-9627-80AB58008013}"/>
                  </a:ext>
                </a:extLst>
              </p:cNvPr>
              <p:cNvSpPr/>
              <p:nvPr/>
            </p:nvSpPr>
            <p:spPr>
              <a:xfrm>
                <a:off x="149034" y="2973180"/>
                <a:ext cx="9241384" cy="491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𝑚𝐻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DF934E-7219-4037-9627-80AB580080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4" y="2973180"/>
                <a:ext cx="9241384" cy="491288"/>
              </a:xfrm>
              <a:prstGeom prst="rect">
                <a:avLst/>
              </a:prstGeom>
              <a:blipFill>
                <a:blip r:embed="rId4"/>
                <a:stretch>
                  <a:fillRect l="-528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1E9758-71B4-6F49-B2AB-3314622DC9AD}"/>
                  </a:ext>
                </a:extLst>
              </p:cNvPr>
              <p:cNvSpPr/>
              <p:nvPr/>
            </p:nvSpPr>
            <p:spPr>
              <a:xfrm>
                <a:off x="546652" y="768761"/>
                <a:ext cx="8229600" cy="2082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the time-domain circuit given in the voltage source,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Determine the total impedance in phase-domain seen by the source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Find the expression for the total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drawn by the source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Find the expression for the capacitor voltage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1E9758-71B4-6F49-B2AB-3314622DC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2" y="768761"/>
                <a:ext cx="8229600" cy="2082173"/>
              </a:xfrm>
              <a:prstGeom prst="rect">
                <a:avLst/>
              </a:prstGeom>
              <a:blipFill>
                <a:blip r:embed="rId5"/>
                <a:stretch>
                  <a:fillRect l="-770" t="-121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4C5CFD-DBF5-314F-BCC9-7D0D06411E1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68" y="3978343"/>
            <a:ext cx="4383157" cy="2110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092536-8179-8442-B587-537E83A3B3F0}"/>
                  </a:ext>
                </a:extLst>
              </p14:cNvPr>
              <p14:cNvContentPartPr/>
              <p14:nvPr/>
            </p14:nvContentPartPr>
            <p14:xfrm>
              <a:off x="3601481" y="4525812"/>
              <a:ext cx="125280" cy="53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092536-8179-8442-B587-537E83A3B3F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2841" y="4516812"/>
                <a:ext cx="142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4C00A9-61A6-DA43-A3FB-2F56E78CB48E}"/>
                  </a:ext>
                </a:extLst>
              </p14:cNvPr>
              <p14:cNvContentPartPr/>
              <p14:nvPr/>
            </p14:nvContentPartPr>
            <p14:xfrm>
              <a:off x="3598601" y="4533732"/>
              <a:ext cx="74880" cy="82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4C00A9-61A6-DA43-A3FB-2F56E78CB4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9961" y="4524732"/>
                <a:ext cx="92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9C1D43-43F7-B347-AC27-4ADD66156BCF}"/>
                  </a:ext>
                </a:extLst>
              </p:cNvPr>
              <p:cNvSpPr/>
              <p:nvPr/>
            </p:nvSpPr>
            <p:spPr>
              <a:xfrm>
                <a:off x="3288702" y="4119400"/>
                <a:ext cx="6946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9C1D43-43F7-B347-AC27-4ADD66156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02" y="4119400"/>
                <a:ext cx="6946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8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18524</TotalTime>
  <Words>2512</Words>
  <Application>Microsoft Macintosh PowerPoint</Application>
  <PresentationFormat>On-screen Show (4:3)</PresentationFormat>
  <Paragraphs>466</Paragraphs>
  <Slides>61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Cambria</vt:lpstr>
      <vt:lpstr>Cambria Math</vt:lpstr>
      <vt:lpstr>Chalkboard</vt:lpstr>
      <vt:lpstr>Courier</vt:lpstr>
      <vt:lpstr>Mathcad UniMath</vt:lpstr>
      <vt:lpstr>Symbol</vt:lpstr>
      <vt:lpstr>Times New Roman</vt:lpstr>
      <vt:lpstr>Times New Roman Bold</vt:lpstr>
      <vt:lpstr>Wingdings</vt:lpstr>
      <vt:lpstr>Office Theme</vt:lpstr>
      <vt:lpstr>EEL 3004 Electrical Networks   Lecture #18  Examples and Advanced Phasor Circuit Analysis  </vt:lpstr>
      <vt:lpstr>Lecture Objectives</vt:lpstr>
      <vt:lpstr>Exam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452</cp:revision>
  <dcterms:created xsi:type="dcterms:W3CDTF">2015-09-08T14:15:33Z</dcterms:created>
  <dcterms:modified xsi:type="dcterms:W3CDTF">2021-03-29T15:44:56Z</dcterms:modified>
</cp:coreProperties>
</file>