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27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2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29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30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31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530" r:id="rId2"/>
    <p:sldId id="298" r:id="rId3"/>
    <p:sldId id="1123" r:id="rId4"/>
    <p:sldId id="1054" r:id="rId5"/>
    <p:sldId id="1118" r:id="rId6"/>
    <p:sldId id="1119" r:id="rId7"/>
    <p:sldId id="1120" r:id="rId8"/>
    <p:sldId id="1122" r:id="rId9"/>
    <p:sldId id="1137" r:id="rId10"/>
    <p:sldId id="1115" r:id="rId11"/>
    <p:sldId id="1136" r:id="rId12"/>
    <p:sldId id="1113" r:id="rId13"/>
    <p:sldId id="991" r:id="rId14"/>
    <p:sldId id="990" r:id="rId15"/>
    <p:sldId id="1092" r:id="rId16"/>
    <p:sldId id="1109" r:id="rId17"/>
    <p:sldId id="1124" r:id="rId18"/>
    <p:sldId id="1126" r:id="rId19"/>
    <p:sldId id="1127" r:id="rId20"/>
    <p:sldId id="1128" r:id="rId21"/>
    <p:sldId id="1138" r:id="rId22"/>
    <p:sldId id="1129" r:id="rId23"/>
    <p:sldId id="1203" r:id="rId24"/>
    <p:sldId id="1204" r:id="rId25"/>
    <p:sldId id="1205" r:id="rId26"/>
    <p:sldId id="1193" r:id="rId27"/>
    <p:sldId id="1194" r:id="rId28"/>
    <p:sldId id="1195" r:id="rId29"/>
    <p:sldId id="1206" r:id="rId30"/>
    <p:sldId id="1209" r:id="rId31"/>
    <p:sldId id="1125" r:id="rId32"/>
    <p:sldId id="1102" r:id="rId33"/>
    <p:sldId id="1108" r:id="rId34"/>
    <p:sldId id="1103" r:id="rId35"/>
    <p:sldId id="1111" r:id="rId36"/>
    <p:sldId id="1105" r:id="rId37"/>
    <p:sldId id="1106" r:id="rId38"/>
    <p:sldId id="110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0:40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826 567 24575,'-28'0'0,"-13"0"0,17 0 0,-15 0 0,7 0 0,6 0 0,0 0 0,11 0 0,2 0 0,4 0 0,0-4 0,4-5 0,2-6 0,-1 0 0,-2-3 0,-3 3 0,3 0 0,-2 1 0,7 5 0,-3 1 0,4-9 0,0 1 0,0-7 0,0-2 0,0-2 0,0-5 0,0-7 0,0-1 0,9-1 0,3 2 0,16 6 0,-6 6 0,4 0 0,-1 7 0,-9 5 0,8 4 0,-14 3 0,4 7 0,-5-3 0,0 4 0,-1 0 0,-30 17 0,-2-3 0,-29 16 0,4 0 0,2-5 0,-2 4 0,-5-5 0,6 0 0,0-5 0,9-3 0,12-6 0,2 0 0,5 0 0,6-4 0,0 2 0,9-4 0,1 4 0,-6-3 0,3-2 0,-9-3 0,2 0 0,-1 5 0,0-4 0,2 3 0,-1 0 0,4-2 0,0 6 0,3-7 0,6 11 0,-3-3 0,4 10 0,0 0 0,0 0 0,-5 6 0,4 2 0,-4 12 0,0-6 0,-1 6 0,0-7 0,1-5 0,1-2 0,3-10 0,-4-2 0,1-4 0,3 0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43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9 579 24575,'-4'-41'0,"0"-13"0,4 5 0,0 5 0,0-23 0,0 28 0,0-23 0,0 15 0,0 12 0,0 3 0,0 17 0,0-3 0,0 8 0,0-8 0,0-3 0,0 9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51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778 35 24575,'-34'0'0,"-6"0"0,6 0 0,-11 0 0,11 0 0,-12 0 0,13 0 0,-6 0 0,6 0 0,7 0 0,0 0 0,1 0 0,4 0 0,-4 0 0,5 0 0,0-4 0,1 3 0,4-4 0,1 5 0,5 0 0,0 0 0,0 0 0,0 0 0,0 0 0,0 0 0,-3 0 0,-3 0 0,1 0 0,0 0 0,1-4 0,-2 3 0,0-4 0,-4 1 0,9 3 0,-8-4 0,3 1 0,1 3 0,40 5 0,-17-2 0,31 10 0,-31-11 0,4 3 0,-3 0 0,9-3 0,-5 3 0,6 0 0,0-3 0,5 4 0,-4-1 0,4 1 0,-6 1 0,1 3 0,0-8 0,-1 7 0,-4-7 0,-1 8 0,-6-8 0,1 7 0,0-7 0,0 3 0,0-1 0,0-2 0,-1 11 0,1-6 0,-1 6 0,1-4 0,-1-3 0,1 3 0,0-3 0,0 4 0,0-1 0,-1 1 0,1 0 0,5 0 0,1 1 0,4 0 0,-4-1 0,-1 0 0,-5-4 0,-1 3 0,1-7 0,0 3 0,0 0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52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102 147 24575,'-24'-25'0,"2"-2"0,17 17 0,-8-4 0,11 5 0,-11-1 0,12 2 0,-3-1 0,4-4 0,-8 8 0,6-7 0,-6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4.5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0 24575,'30'0'0,"16"0"0,-8 0 0,11 0 0,-11 0 0,-15 0 0,9 0 0,-21 0 0,-3 0 0,9 0 0,-8 0 0,10 0 0,-11 0 0,11 0 0,-3 0 0,1 0 0,-10 0 0,-7 0 0,-7 4 0,-1 0 0,-3 4 0,-2 0 0,0 4 0,-22 28 0,17-17 0,-34 52 0,30-45 0,-22 46 0,27-48 0,-21 34 0,19-37 0,-6 6 0,10-12 0,7-10 0,-14 24 0,14-16 0,-17 23 0,24-26 0,-9 8 0,9-14 0,-6 3 0,9-7 0,-1-1 0,10-3 0,7-4 0,0-1 0,37-11 0,-29 9 0,28-5 0,-37 12 0,17 0 0,-17 0 0,26 0 0,-27 0 0,26 0 0,-23 0 0,5 0 0,-13 0 0,3 0 0,-8 0 0,4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6.2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24575,'0'3'0,"0"-1"0,0 8 0,0-2 0,0-1 0,0 1 0,0-1 0,0 1 0,0-1 0,0 1 0,0-1 0,4 1 0,-3-1 0,2 7 0,-3-4 0,0 8 0,0-1 0,0 26 0,0-20 0,0 14 0,0-30 0,0 7 0,0-5 0,0 8 0,0-12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8.8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24575,'7'0'0,"4"0"0,2 0 0,4 0 0,-5 0 0,4 0 0,-8 0 0,8 0 0,-3 0 0,41 0 0,-24 0 0,48 0 0,-34 0 0,4 0 0,4 0 0,-26 0 0,8 0 0,-21 0 0,4 0 0,-8 0 0,6 0 0,-8 0 0,15 0 0,-11 0 0,10 0 0,-13 0 0,-4 3 0,-1 1 0,-3 3 0,-8 1 0,-19 18 0,1-9 0,-45 53 0,35-38 0,-8 16 0,1-1 0,7-14 0,-5 10 0,1-2 0,12-17 0,-39 35 0,48-39 0,-25 17 0,34-23 0,-8 3 0,14-10 0,4-3 0,8-1 0,9-3 0,1 0 0,8 0 0,-3 0 0,0 0 0,3 0 0,23 0 0,-23 0 0,39 7 0,-48-5 0,14 6 0,-9-5 0,-12 1 0,7 0 0,-10 0 0,0-4 0,1 0 0,-1 0 0,0 0 0,1 0 0,-4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1.5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0 24575,'10'0'0,"1"0"0,-4 0 0,1 0 0,-1 0 0,1 0 0,-1 0 0,1 0 0,-1 0 0,8 0 0,-6 0 0,15 0 0,-14 0 0,17 4 0,-17 0 0,11 10 0,-13-5 0,-1 4 0,-3-5 0,-4-1 0,0 0 0,0 7 0,0-5 0,-4 12 0,0-7 0,-19 19 0,11-12 0,-21 20 0,18-26 0,-15 21 0,12-28 0,-5 13 0,11-17 0,-2 0 0,5-1 0,-4-3 0,5 0 0,-3 0 0,8 3 0,2-2 0,9 2 0,32-3 0,-12 0 0,21 0 0,-26 0 0,33 8 0,-35-3 0,39 10 0,-49-10 0,17 5 0,-19-9 0,2 5 0,-8-5 0,-3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58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0 24575,'-29'0'0,"6"0"0,8 0 0,2 0 0,-4 0 0,0 0 0,1 0 0,-19 0 0,10 0 0,-18 0 0,26 0 0,-16 0 0,22 0 0,-11 0 0,1 0 0,10 0 0,-17 0 0,19 0 0,-12 0 0,12 0 0,-5 0 0,7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03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230 787 24575,'-26'0'0,"3"0"0,16 0 0,-1 0 0,-2 0 0,1 0 0,-5 0 0,6 0 0,-3 0 0,0 0 0,2 0 0,-8 0 0,7 0 0,-14-3 0,14-1 0,-11-4 0,16 1 0,-2-1 0,7-2 0,3 2 0,1-2 0,8-16 0,-3 10 0,7-40 0,-6 29 0,-1-28 0,-1-3 0,-2 14 0,1-27 0,-2 1 0,-4 30 0,3-44 0,-4 60 0,0-20 0,0 27 0,0-24 0,0 29 0,0-13 0,0 17 0,3 0 0,11 5 0,-4 3 0,7 0 0,-9 3 0,22 33 0,-16-12 0,36 47 0,-36-38 0,29 44 0,-26-43 0,12 28 0,-12-38 0,8 32 0,-10-33 0,5 21 0,-8-24 0,-3-3 0,9 13 0,-12-15 0,8 13 0,-10-22 0,0 8 0,6-10 0,-6 3 0,7 1 0,0 2 0,-3-1 0,6 1 0,-5-2 0,1-4 0,-3-1 0,0 0 0,1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7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122 991 24575,'-4'-47'0,"11"-5"0,10 4 0,4 0 0,6-4 0,-1-2 0,-4-9 0,10 0 0,-16 8 0,-1 15 0,-6-23 0,-8 33 0,4-59 0,-5 63 0,0-32 0,8 23 0,2-8 0,4 5 0,9-14 0,-16 35 0,8 0 0,-15 40 0,0 16 0,0 52 0,0 12 0,0-49 0,0 3 0,0 32 0,0 14 0,0-16 0,0 9 0,5-19 0,3 13 0,-1-15 0,3 0 0,2 1 0,2-7 0,-5-38 0,6-7 0,-6-8 0,5 0 0,-6-12 0,2 4 0,-2-4 0,18 3 0,-6-6 0,12 2 0,-10-3 0,5-7 0,-12 2 0,14-25 0,-22 14 0,14-22 0,-16 23 0,3-3 0,-11 14 0,-11 1 0,-13 3 0,-14 0 0,-6 0 0,-32 0 0,19 0 0,-9 0 0,0 0 0,7 0 0,-16 0 0,6 0 0,35 0 0,-30 0 0,60 0 0,6-7 0,30-3 0,13-9 0,28 3 0,7 9 0,2 2 0,12 0-328,-11 4 1,-3 2 327,-15 4 0,-4 7 0,0 2 0,3 1 0,-9 1 0,-3-2 0,-10-4 0,26 4 0,-34-8 0,16 2 0,-40-8 655,0 0-655,4 0 0,-3-3 0,3-1 0,15-12 0,-9 10 0,20-12 0,-23 16 0,-3-5 0,-43 7 0,8 0 0,-26 0 0,-7 0 0,17-4 0,-54-7 0,-7 0 0,22 1 0,11 0 0,-11-2 0,17 4 0,17 6 0,-25-7 0,60 9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0:42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8 24575,'-34'0'0,"3"0"0,11 0 0,1 0 0,4 0 0,-2 0 0,3 0 0,-1 0 0,3 0 0,-1 0 0,4 0 0,0-3 0,6-2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2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0 24575,'0'33'0,"0"-7"0,0-11 0,0-2 0,0 0 0,0-2 0,0-3 0,0 6 0,0-5 0,0 12 0,0-12 0,0 15 0,0-14 0,0 14 0,4-11 0,-4 12 0,4-12 0,-1 15 0,1-18 0,0 7 0,3-10 0,1 11 0,0-4 0,14 22 0,-12-20 0,34 27 0,-30-31 0,50 26 0,-45-27 0,37 13 0,-15-8 0,-11-6 0,10 4 0,-31-9 0,5-1 0,-10 2 0,2 2 0,-2 0 0,8 16 0,-4-13 0,3 29 0,-7-28 0,3 24 0,-6-26 0,2 21 0,-3-21 0,-13 15 0,6-20 0,-21 4 0,14-4 0,-23-1 0,16 0 0,-24-4 0,25 0 0,-21 0 0,26 0 0,-7 0 0,15 0 0,-1 0 0,-2-4 0,2 0 0,-7 0 0,6-3 0,-6 3 0,-8-15 0,8 12 0,-7-7 0,18 11 0,-2 2 0,-6-2 0,3 0 0,-6 2 0,7-2 0,1-1 0,-4 3 0,3-2 0,-3 3 0,1 0 0,2 0 0,-2 0 0,-1 0 0,3 0 0,-2 0 0,0 0 0,2 0 0,-2-3 0,-1-2 0,2-2 0,-2-1 0,4 0 0,3 1 0,-7-4 0,10 2 0,-9-1 0,9 2 0,17 4 0,-7 1 0,15 3 0,-17 0 0,0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4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0 550 24575,'0'-26'0,"0"-5"0,0 12 0,0-3 0,0-10 0,0 13 0,0-19 0,0 14 0,5-21 0,-4 14 0,10-30 0,-9 32 0,9-15 0,-7 20 0,12-12 0,-7 12 0,6-9 0,-8 28 0,0-1 0,4 6 0,1 0 0,41 62 0,-25-23 0,10 29 0,-3 3 0,-15-17 0,1 5 0,-3-5 0,-11-29 0,9 28 0,-16-43 0,7 7 0,-6-10 0,2 0 0,3 4 0,-4-2 0,8 5 0,-5 2 0,3 2 0,0 8 0,-3-11 0,2 3 0,-3-14 0,3 3 0,4-7 0,0 7 0,1-3 0,-2 0 0,-2-1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0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24575,'0'-28'0,"0"11"0,0 58 0,0-15 0,0 39 0,0-31 0,4 6 0,-3 0 0,8-1 0,-8 1 0,7-6 0,-7 5 0,7-11 0,2 35 0,0-28 0,11 44 0,-10-51 0,4 12 0,-10-24 0,12 9 0,-14-9 0,14 9 0,-16-17 0,5-4 0,9-1 0,4-7 0,33-10 0,8-5 0,29-5 0,6 1 0,-41 10 0,4 1 0,14-3 0,16-3 0,-1 0 0,-15 4 0,-15 4 0,-2 1 0,30-7 0,13-4 0,-21 4 0,-13 7 0,-8-3 0,-6 1 0,-21 6 0,16-4 0,-24 4 0,24-6 0,-33 9 0,30-9 0,-27 6 0,15-3 0,-17 3 0,1-1 0,-7 5 0,36-10 0,-18 5 0,37-7 0,-33 4 0,9 4 0,-15-2 0,21 2 0,-23 0 0,26-2 0,-32 6 0,14-6 0,-20 6 0,9-6 0,-10 6 0,10-6 0,-4 6 0,8-6 0,-9 3 0,-2 0 0,-7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1 568 24575,'0'-47'0,"0"5"0,0 9 0,0-19 0,0 1 0,0-8 0,0 13 0,0 12 0,0-5 0,0-27 0,0 28 0,0-20 0,0 55 0,0 77 0,11-9 0,1 20 0,3 23 0,0-13 0,-2-32 0,0 0-328,3 19 0,1 9 0,-4-16 74,-1-4 215,-4-14 1,-1-3 38,0-11 0,2 34 0,-9-71 0,0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4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94 24575,'12'-24'0,"0"5"0,5 19 0,-1 0 0,1 0 0,0 0 0,4 0 0,-7 0 0,6 0 0,5 0 0,-1 0 0,38 0 0,-33 0 0,28 0 0,-39 0 0,17-8 0,-20 6 0,6-5 0,-14 7 0,31-8 0,-19 7 0,43-11 0,-45 8 0,19-1 0,-30 2 0,4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8.4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4.1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 24575,'29'0'0,"-3"0"0,24 0 0,-6 0 0,9 0 0,-7 0 0,21 0 0,1 0 0,-10 0 0,9 0 0,-6 0 0,-39 0 0,0 0 0,-6 0 0,1 0 0,0-4 0,-5 3 0,0-2 0,-1 3 0,-2 0 0,2 0 0,-3 0 0,-7 0 0,-9 3 0,-5 6 0,-4 3 0,2 5 0,5 5 0,-6-5 0,2 9 0,0-3 0,-10 12 0,8-6 0,-15 15 0,-3 2 0,6-5 0,-7 8 0,0-2 0,14-16 0,-19 21 0,14-20 0,-25 47 0,26-46 0,-15 35 0,31-49 0,-4 8 0,5-10 0,-3 10 0,2-13 0,-6 23 0,6-24 0,-7 28 0,11-30 0,-9 21 0,9-22 0,-2 8 0,3-11 0,1 0 0,2 1 0,-2-1 0,9-3 0,3-1 0,6-3 0,17-7 0,-7 5 0,7-9 0,2 10 0,-15-3 0,15 4 0,11-4 0,-6 3 0,3-2 0,-13 3 0,-15 0 0,9 0 0,-10 0 0,6 0 0,-11 0 0,3 0 0,-4 0 0,1 0 0,3 0 0,-3 0 0,3 0 0,0 0 0,-2 0 0,6 0 0,-6 0 0,2 0 0,-3 0 0,-1 0 0,0 0 0,0 0 0,0 0 0,1 0 0,-1 0 0,1 0 0,-4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7.1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232 1 24575,'11'0'0,"-3"0"0,8 0 0,-4 0 0,1 0 0,-1 0 0,-1 0 0,2 0 0,-1 0 0,4 0 0,-8 0 0,4 0 0,-4 0 0,9 0 0,-7 0 0,7 0 0,-10 0 0,7 10 0,-5-4 0,8 14 0,-8-6 0,5 11 0,-8-11 0,0 25 0,-6-26 0,0 20 0,-10-11 0,3-3 0,-26 15 0,21-20 0,-21 8 0,19-14 0,-17 4 0,12-7 0,-5 2 0,9-7 0,-8 4 0,8-4 0,-10 0 0,16 0 0,5 0 0,5-4 0,6 4 0,1-7 0,-1 6 0,1-6 0,-1 6 0,1-2 0,-1 3 0,1 0 0,12 0 0,-9 0 0,10 0 0,-13 3 0,6 5 0,-5 0 0,5 3 0,-6-4 0,-4 1 0,2-4 0,2 9 0,-3-7 0,5 5 0,-6-1 0,0-5 0,6 20 0,-8-14 0,5 24 0,-7-24 0,0 18 0,0-20 0,0 5 0,0-7 0,-18 11 0,6-8 0,-38 17 0,27-17 0,-45 13 0,47-17 0,-42 9 0,49-14 0,-38 3 0,35-4 0,-36-4 0,35 0 0,-15-4 0,25 0 0,0 1 0,5 3 0,3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0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24575,'7'0'0,"1"0"0,-1 0 0,1 0 0,2 0 0,2 0 0,0 0 0,3 0 0,-7 0 0,15 0 0,-13 0 0,14 0 0,-15 0 0,5 0 0,-7 0 0,12 0 0,-9 0 0,18 0 0,-18 0 0,11 0 0,-13 0 0,21 0 0,-18 0 0,18 0 0,-21 0 0,17 0 0,-10 0 0,18 0 0,-18 0 0,6 0 0,-13 0 0,3 0 0,-4 0 0,3 0 0,-2 0 0,16 0 0,-13 0 0,17 0 0,-25-3 0,3 3 0,-13-3 0,-5-1 0,3-1 0,-6-6 0,4-1 0,-5-3 0,4 3 0,1-2 0,0 5 0,6-2 0,-5 0 0,6 3 0,-4-3 0,1 4 0,0 0 0,-1-1 0,1 1 0,3 0 0,-3 2 0,10 5 0,-3 4 0,7 4 0,1-1 0,-1 1 0,1-1 0,-1 1 0,1-1 0,-1 1 0,4 2 0,5 2 0,-3 0 0,18 16 0,-19-16 0,15 12 0,-22-17 0,5 1 0,-6-4 0,0 3 0,3-6 0,-3 9 0,3-6 0,-2 7 0,-5-4 0,-5 0 0,-2 0 0,0 1 0,-1-4 0,4 2 0,-2-5 0,5 5 0,-5-5 0,5 5 0,-6-5 0,3 2 0,0 1 0,-3-3 0,6 5 0,-5-5 0,5 6 0,-5-7 0,5 7 0,-6-6 0,3 6 0,-3-3 0,2 3 0,-1-3 0,1 0 0,-2 2 0,0-4 0,0 4 0,-1-2 0,1-3 0,3 5 0,-3-5 0,6 6 0,-8-6 0,4 2 0,-2 0 0,1-2 0,5-1 0,-3-4 0,4-3 0,0-5 0,0 4 0,0-8 0,0 7 0,0-7 0,0 8 0,0-4 0,0 1 0,0 3 0,0-3 0,0 4 0,0 0 0,0 0 0,0 0 0,0-1 0,0 1 0,0 0 0,0-4 0,0 3 0,0-2 0,0-2 0,0 4 0,-3-4 0,2 5 0,-2-1 0,0 0 0,2 1 0,1 3 0,3 1 0,5 6 0,-1 2 0,0 2 0,4 4 0,-2-3 0,5 10 0,-6-9 0,2 5 0,-3-7 0,0 0 0,-3 0 0,3 0 0,-6 1 0,5-4 0,2 13 0,-3-11 0,1 11 0,-6-10 0,0 0 0,0 1 0,0-1 0,0 0 0,0 0 0,0-2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24575,'0'11'0,"0"6"0,0 1 0,0 3 0,0 1 0,0 6 0,0-4 0,0 7 0,0 28 0,0-23 0,0 55 0,0-49 0,0 48 0,0-51 0,0 51 0,4-60 0,-3 61 0,7-55 0,-7 25 0,3-33 0,0 53 0,-3-40 0,3 23 0,0 1 0,-3-20 0,1 8 0,0 0 0,-2-7 0,0 7 0,0 0 0,0-3 0,0 11 0,0 2 0,0-1 0,0-7 0,0-1 0,0-1 0,0 40 0,0-56 0,0 21 0,0 2 0,0-19 0,0 58 0,0-62 0,0 13 0,0 1 0,0-5 0,-1 23 0,-2-1 0,-2-26 0,2 17 0,1 0 0,-2-23 0,4 57 0,0-58 0,0 26 0,0 2 0,0-19 0,0 28 0,0 1 0,0-33 0,0 22 0,0-1 0,0-24 0,0 52 0,0-54 0,0 29 0,0-38 0,0 17 0,0-33 0,0 14 0,0-15 0,-4 23 0,4-20 0,-7 14 0,6-19 0,-2 0 0,3 1 0,0-1 0,0 0 0,0 0 0,-7-3 0,6-1 0,-6-3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01:00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0 24575,'0'33'0,"0"-4"0,0-14 0,0 4 0,0-5 0,0 1 0,0-1 0,0-5 0,0 0 0,12 79 0,4 15 0,-9-56 0,8 59 0,-3-31 0,-12-83 0,0-1 0,0 0 0,0-4 0,0 2 0,-4-7 0,3 8 0,-4-9 0,5 9 0,0-3 0,0 4 0,0 1 0,-7-1 0,1 1 0,-6-1 0,3 4 0,0-2 0,4 2 0,-3-4 0,4 0 0,-5 4 0,4 24 0,2-10 0,3 18 0,-9-18 0,7-1 0,-11-2 0,12 5 0,-6-5 0,6 6 0,31-29 0,-12 11 0,39-28 0,-29 18 0,11-2 0,-1-3 0,-2-2 0,9 3 0,-3-7 0,4 9 0,-5-5 0,4 0 0,-11 6 0,4-4 0,-11 9 0,3-4 0,-9 6 0,5 4 0,-12-2 0,5 3 0,-9-1 0,3 2 0,-4 0 0,0 3 0,-20 16 0,7-6 0,-17 15 0,16-15 0,-3 0 0,3 0 0,0-1 0,1 1 0,0 0 0,3 0 0,-3-1 0,0 1 0,3-1 0,-7 1 0,7 0 0,-8 4 0,8-3 0,-7 9 0,2-9 0,1 3 0,-3-4 0,7 0 0,-3 0 0,4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4.5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0 24575,'30'0'0,"16"0"0,-8 0 0,11 0 0,-11 0 0,-15 0 0,9 0 0,-21 0 0,-3 0 0,9 0 0,-8 0 0,10 0 0,-11 0 0,11 0 0,-3 0 0,1 0 0,-10 0 0,-7 0 0,-7 4 0,-1 0 0,-3 4 0,-2 0 0,0 4 0,-22 28 0,17-17 0,-34 52 0,30-45 0,-22 46 0,27-48 0,-21 34 0,19-37 0,-6 6 0,10-12 0,7-10 0,-14 24 0,14-16 0,-17 23 0,24-26 0,-9 8 0,9-14 0,-6 3 0,9-7 0,-1-1 0,10-3 0,7-4 0,0-1 0,37-11 0,-29 9 0,28-5 0,-37 12 0,17 0 0,-17 0 0,26 0 0,-27 0 0,26 0 0,-23 0 0,5 0 0,-13 0 0,3 0 0,-8 0 0,4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6.2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24575,'0'3'0,"0"-1"0,0 8 0,0-2 0,0-1 0,0 1 0,0-1 0,0 1 0,0-1 0,0 1 0,0-1 0,4 1 0,-3-1 0,2 7 0,-3-4 0,0 8 0,0-1 0,0 26 0,0-20 0,0 14 0,0-30 0,0 7 0,0-5 0,0 8 0,0-12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28.8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24575,'7'0'0,"4"0"0,2 0 0,4 0 0,-5 0 0,4 0 0,-8 0 0,8 0 0,-3 0 0,41 0 0,-24 0 0,48 0 0,-34 0 0,4 0 0,4 0 0,-26 0 0,8 0 0,-21 0 0,4 0 0,-8 0 0,6 0 0,-8 0 0,15 0 0,-11 0 0,10 0 0,-13 0 0,-4 3 0,-1 1 0,-3 3 0,-8 1 0,-19 18 0,1-9 0,-45 53 0,35-38 0,-8 16 0,1-1 0,7-14 0,-5 10 0,1-2 0,12-17 0,-39 35 0,48-39 0,-25 17 0,34-23 0,-8 3 0,14-10 0,4-3 0,8-1 0,9-3 0,1 0 0,8 0 0,-3 0 0,0 0 0,3 0 0,23 0 0,-23 0 0,39 7 0,-48-5 0,14 6 0,-9-5 0,-12 1 0,7 0 0,-10 0 0,0-4 0,1 0 0,-1 0 0,0 0 0,1 0 0,-4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1.5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0 24575,'10'0'0,"1"0"0,-4 0 0,1 0 0,-1 0 0,1 0 0,-1 0 0,1 0 0,-1 0 0,8 0 0,-6 0 0,15 0 0,-14 0 0,17 4 0,-17 0 0,11 10 0,-13-5 0,-1 4 0,-3-5 0,-4-1 0,0 0 0,0 7 0,0-5 0,-4 12 0,0-7 0,-19 19 0,11-12 0,-21 20 0,18-26 0,-15 21 0,12-28 0,-5 13 0,11-17 0,-2 0 0,5-1 0,-4-3 0,5 0 0,-3 0 0,8 3 0,2-2 0,9 2 0,32-3 0,-12 0 0,21 0 0,-26 0 0,33 8 0,-35-3 0,39 10 0,-49-10 0,17 5 0,-19-9 0,2 5 0,-8-5 0,-3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58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0 24575,'-29'0'0,"6"0"0,8 0 0,2 0 0,-4 0 0,0 0 0,1 0 0,-19 0 0,10 0 0,-18 0 0,26 0 0,-16 0 0,22 0 0,-11 0 0,1 0 0,10 0 0,-17 0 0,19 0 0,-12 0 0,12 0 0,-5 0 0,7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03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230 787 24575,'-26'0'0,"3"0"0,16 0 0,-1 0 0,-2 0 0,1 0 0,-5 0 0,6 0 0,-3 0 0,0 0 0,2 0 0,-8 0 0,7 0 0,-14-3 0,14-1 0,-11-4 0,16 1 0,-2-1 0,7-2 0,3 2 0,1-2 0,8-16 0,-3 10 0,7-40 0,-6 29 0,-1-28 0,-1-3 0,-2 14 0,1-27 0,-2 1 0,-4 30 0,3-44 0,-4 60 0,0-20 0,0 27 0,0-24 0,0 29 0,0-13 0,0 17 0,3 0 0,11 5 0,-4 3 0,7 0 0,-9 3 0,22 33 0,-16-12 0,36 47 0,-36-38 0,29 44 0,-26-43 0,12 28 0,-12-38 0,8 32 0,-10-33 0,5 21 0,-8-24 0,-3-3 0,9 13 0,-12-15 0,8 13 0,-10-22 0,0 8 0,6-10 0,-6 3 0,7 1 0,0 2 0,-3-1 0,6 1 0,-5-2 0,1-4 0,-3-1 0,0 0 0,1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7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122 991 24575,'-4'-47'0,"11"-5"0,10 4 0,4 0 0,6-4 0,-1-2 0,-4-9 0,10 0 0,-16 8 0,-1 15 0,-6-23 0,-8 33 0,4-59 0,-5 63 0,0-32 0,8 23 0,2-8 0,4 5 0,9-14 0,-16 35 0,8 0 0,-15 40 0,0 16 0,0 52 0,0 12 0,0-49 0,0 3 0,0 32 0,0 14 0,0-16 0,0 9 0,5-19 0,3 13 0,-1-15 0,3 0 0,2 1 0,2-7 0,-5-38 0,6-7 0,-6-8 0,5 0 0,-6-12 0,2 4 0,-2-4 0,18 3 0,-6-6 0,12 2 0,-10-3 0,5-7 0,-12 2 0,14-25 0,-22 14 0,14-22 0,-16 23 0,3-3 0,-11 14 0,-11 1 0,-13 3 0,-14 0 0,-6 0 0,-32 0 0,19 0 0,-9 0 0,0 0 0,7 0 0,-16 0 0,6 0 0,35 0 0,-30 0 0,60 0 0,6-7 0,30-3 0,13-9 0,28 3 0,7 9 0,2 2 0,12 0-328,-11 4 1,-3 2 327,-15 4 0,-4 7 0,0 2 0,3 1 0,-9 1 0,-3-2 0,-10-4 0,26 4 0,-34-8 0,16 2 0,-40-8 655,0 0-655,4 0 0,-3-3 0,3-1 0,15-12 0,-9 10 0,20-12 0,-23 16 0,-3-5 0,-43 7 0,8 0 0,-26 0 0,-7 0 0,17-4 0,-54-7 0,-7 0 0,22 1 0,11 0 0,-11-2 0,17 4 0,17 6 0,-25-7 0,60 9 0,-4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2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0 24575,'0'33'0,"0"-7"0,0-11 0,0-2 0,0 0 0,0-2 0,0-3 0,0 6 0,0-5 0,0 12 0,0-12 0,0 15 0,0-14 0,0 14 0,4-11 0,-4 12 0,4-12 0,-1 15 0,1-18 0,0 7 0,3-10 0,1 11 0,0-4 0,14 22 0,-12-20 0,34 27 0,-30-31 0,50 26 0,-45-27 0,37 13 0,-15-8 0,-11-6 0,10 4 0,-31-9 0,5-1 0,-10 2 0,2 2 0,-2 0 0,8 16 0,-4-13 0,3 29 0,-7-28 0,3 24 0,-6-26 0,2 21 0,-3-21 0,-13 15 0,6-20 0,-21 4 0,14-4 0,-23-1 0,16 0 0,-24-4 0,25 0 0,-21 0 0,26 0 0,-7 0 0,15 0 0,-1 0 0,-2-4 0,2 0 0,-7 0 0,6-3 0,-6 3 0,-8-15 0,8 12 0,-7-7 0,18 11 0,-2 2 0,-6-2 0,3 0 0,-6 2 0,7-2 0,1-1 0,-4 3 0,3-2 0,-3 3 0,1 0 0,2 0 0,-2 0 0,-1 0 0,3 0 0,-2 0 0,0 0 0,2 0 0,-2-3 0,-1-2 0,2-2 0,-2-1 0,4 0 0,3 1 0,-7-4 0,10 2 0,-9-1 0,9 2 0,17 4 0,-7 1 0,15 3 0,-17 0 0,0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14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0 550 24575,'0'-26'0,"0"-5"0,0 12 0,0-3 0,0-10 0,0 13 0,0-19 0,0 14 0,5-21 0,-4 14 0,10-30 0,-9 32 0,9-15 0,-7 20 0,12-12 0,-7 12 0,6-9 0,-8 28 0,0-1 0,4 6 0,1 0 0,41 62 0,-25-23 0,10 29 0,-3 3 0,-15-17 0,1 5 0,-3-5 0,-11-29 0,9 28 0,-16-43 0,7 7 0,-6-10 0,2 0 0,3 4 0,-4-2 0,8 5 0,-5 2 0,3 2 0,0 8 0,-3-11 0,2 3 0,-3-14 0,3 3 0,4-7 0,0 7 0,1-3 0,-2 0 0,-2-1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0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24575,'0'-28'0,"0"11"0,0 58 0,0-15 0,0 39 0,0-31 0,4 6 0,-3 0 0,8-1 0,-8 1 0,7-6 0,-7 5 0,7-11 0,2 35 0,0-28 0,11 44 0,-10-51 0,4 12 0,-10-24 0,12 9 0,-14-9 0,14 9 0,-16-17 0,5-4 0,9-1 0,4-7 0,33-10 0,8-5 0,29-5 0,6 1 0,-41 10 0,4 1 0,14-3 0,16-3 0,-1 0 0,-15 4 0,-15 4 0,-2 1 0,30-7 0,13-4 0,-21 4 0,-13 7 0,-8-3 0,-6 1 0,-21 6 0,16-4 0,-24 4 0,24-6 0,-33 9 0,30-9 0,-27 6 0,15-3 0,-17 3 0,1-1 0,-7 5 0,36-10 0,-18 5 0,37-7 0,-33 4 0,9 4 0,-15-2 0,21 2 0,-23 0 0,26-2 0,-32 6 0,14-6 0,-20 6 0,9-6 0,-10 6 0,10-6 0,-4 6 0,8-6 0,-9 3 0,-2 0 0,-7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4T15:42:11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408 877 24575,'0'-22'0,"0"-21"0,0 16 0,0-17 0,0 6 0,0-17 0,-12-1 0,1-4 0,-12 14 0,-1 12 0,3-10 0,-14 6 0,7-9 0,-8 5 0,5 5 0,0-3 0,1 9 0,5-3 0,-10-2 0,18 12 0,-11-5 0,23 12 0,-6 1 0,10 7 0,-3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1 568 24575,'0'-47'0,"0"5"0,0 9 0,0-19 0,0 1 0,0-8 0,0 13 0,0 12 0,0-5 0,0-27 0,0 28 0,0-20 0,0 55 0,0 77 0,11-9 0,1 20 0,3 23 0,0-13 0,-2-32 0,0 0-328,3 19 0,1 9 0,-4-16 74,-1-4 215,-4-14 1,-1-3 38,0-11 0,2 34 0,-9-71 0,0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24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94 24575,'12'-24'0,"0"5"0,5 19 0,-1 0 0,1 0 0,0 0 0,4 0 0,-7 0 0,6 0 0,5 0 0,-1 0 0,38 0 0,-33 0 0,28 0 0,-39 0 0,17-8 0,-20 6 0,6-5 0,-14 7 0,31-8 0,-19 7 0,43-11 0,-45 8 0,19-1 0,-30 2 0,4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3:38.4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4.1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 24575,'29'0'0,"-3"0"0,24 0 0,-6 0 0,9 0 0,-7 0 0,21 0 0,1 0 0,-10 0 0,9 0 0,-6 0 0,-39 0 0,0 0 0,-6 0 0,1 0 0,0-4 0,-5 3 0,0-2 0,-1 3 0,-2 0 0,2 0 0,-3 0 0,-7 0 0,-9 3 0,-5 6 0,-4 3 0,2 5 0,5 5 0,-6-5 0,2 9 0,0-3 0,-10 12 0,8-6 0,-15 15 0,-3 2 0,6-5 0,-7 8 0,0-2 0,14-16 0,-19 21 0,14-20 0,-25 47 0,26-46 0,-15 35 0,31-49 0,-4 8 0,5-10 0,-3 10 0,2-13 0,-6 23 0,6-24 0,-7 28 0,11-30 0,-9 21 0,9-22 0,-2 8 0,3-11 0,1 0 0,2 1 0,-2-1 0,9-3 0,3-1 0,6-3 0,17-7 0,-7 5 0,7-9 0,2 10 0,-15-3 0,15 4 0,11-4 0,-6 3 0,3-2 0,-13 3 0,-15 0 0,9 0 0,-10 0 0,6 0 0,-11 0 0,3 0 0,-4 0 0,1 0 0,3 0 0,-3 0 0,3 0 0,0 0 0,-2 0 0,6 0 0,-6 0 0,2 0 0,-3 0 0,-1 0 0,0 0 0,0 0 0,0 0 0,1 0 0,-1 0 0,1 0 0,-4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4:37.1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232 1 24575,'11'0'0,"-3"0"0,8 0 0,-4 0 0,1 0 0,-1 0 0,-1 0 0,2 0 0,-1 0 0,4 0 0,-8 0 0,4 0 0,-4 0 0,9 0 0,-7 0 0,7 0 0,-10 0 0,7 10 0,-5-4 0,8 14 0,-8-6 0,5 11 0,-8-11 0,0 25 0,-6-26 0,0 20 0,-10-11 0,3-3 0,-26 15 0,21-20 0,-21 8 0,19-14 0,-17 4 0,12-7 0,-5 2 0,9-7 0,-8 4 0,8-4 0,-10 0 0,16 0 0,5 0 0,5-4 0,6 4 0,1-7 0,-1 6 0,1-6 0,-1 6 0,1-2 0,-1 3 0,1 0 0,12 0 0,-9 0 0,10 0 0,-13 3 0,6 5 0,-5 0 0,5 3 0,-6-4 0,-4 1 0,2-4 0,2 9 0,-3-7 0,5 5 0,-6-1 0,0-5 0,6 20 0,-8-14 0,5 24 0,-7-24 0,0 18 0,0-20 0,0 5 0,0-7 0,-18 11 0,6-8 0,-38 17 0,27-17 0,-45 13 0,47-17 0,-42 9 0,49-14 0,-38 3 0,35-4 0,-36-4 0,35 0 0,-15-4 0,25 0 0,0 1 0,5 3 0,3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0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24575,'7'0'0,"1"0"0,-1 0 0,1 0 0,2 0 0,2 0 0,0 0 0,3 0 0,-7 0 0,15 0 0,-13 0 0,14 0 0,-15 0 0,5 0 0,-7 0 0,12 0 0,-9 0 0,18 0 0,-18 0 0,11 0 0,-13 0 0,21 0 0,-18 0 0,18 0 0,-21 0 0,17 0 0,-10 0 0,18 0 0,-18 0 0,6 0 0,-13 0 0,3 0 0,-4 0 0,3 0 0,-2 0 0,16 0 0,-13 0 0,17 0 0,-25-3 0,3 3 0,-13-3 0,-5-1 0,3-1 0,-6-6 0,4-1 0,-5-3 0,4 3 0,1-2 0,0 5 0,6-2 0,-5 0 0,6 3 0,-4-3 0,1 4 0,0 0 0,-1-1 0,1 1 0,3 0 0,-3 2 0,10 5 0,-3 4 0,7 4 0,1-1 0,-1 1 0,1-1 0,-1 1 0,1-1 0,-1 1 0,4 2 0,5 2 0,-3 0 0,18 16 0,-19-16 0,15 12 0,-22-17 0,5 1 0,-6-4 0,0 3 0,3-6 0,-3 9 0,3-6 0,-2 7 0,-5-4 0,-5 0 0,-2 0 0,0 1 0,-1-4 0,4 2 0,-2-5 0,5 5 0,-5-5 0,5 5 0,-6-5 0,3 2 0,0 1 0,-3-3 0,6 5 0,-5-5 0,5 6 0,-5-7 0,5 7 0,-6-6 0,3 6 0,-3-3 0,2 3 0,-1-3 0,1 0 0,-2 2 0,0-4 0,0 4 0,-1-2 0,1-3 0,3 5 0,-3-5 0,6 6 0,-8-6 0,4 2 0,-2 0 0,1-2 0,5-1 0,-3-4 0,4-3 0,0-5 0,0 4 0,0-8 0,0 7 0,0-7 0,0 8 0,0-4 0,0 1 0,0 3 0,0-3 0,0 4 0,0 0 0,0 0 0,0 0 0,0-1 0,0 1 0,0 0 0,0-4 0,0 3 0,0-2 0,0-2 0,0 4 0,-3-4 0,2 5 0,-2-1 0,0 0 0,2 1 0,1 3 0,3 1 0,5 6 0,-1 2 0,0 2 0,4 4 0,-2-3 0,5 10 0,-6-9 0,2 5 0,-3-7 0,0 0 0,-3 0 0,3 0 0,-6 1 0,5-4 0,2 13 0,-3-11 0,1 11 0,-6-10 0,0 0 0,0 1 0,0-1 0,0 0 0,0 0 0,0-2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2T14:08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24575,'0'11'0,"0"6"0,0 1 0,0 3 0,0 1 0,0 6 0,0-4 0,0 7 0,0 28 0,0-23 0,0 55 0,0-49 0,0 48 0,0-51 0,0 51 0,4-60 0,-3 61 0,7-55 0,-7 25 0,3-33 0,0 53 0,-3-40 0,3 23 0,0 1 0,-3-20 0,1 8 0,0 0 0,-2-7 0,0 7 0,0 0 0,0-3 0,0 11 0,0 2 0,0-1 0,0-7 0,0-1 0,0-1 0,0 40 0,0-56 0,0 21 0,0 2 0,0-19 0,0 58 0,0-62 0,0 13 0,0 1 0,0-5 0,-1 23 0,-2-1 0,-2-26 0,2 17 0,1 0 0,-2-23 0,4 57 0,0-58 0,0 26 0,0 2 0,0-19 0,0 28 0,0 1 0,0-33 0,0 22 0,0-1 0,0-24 0,0 52 0,0-54 0,0 29 0,0-38 0,0 17 0,0-33 0,0 14 0,0-15 0,-4 23 0,4-20 0,-7 14 0,6-19 0,-2 0 0,3 1 0,0-1 0,0 0 0,0 0 0,-7-3 0,6-1 0,-6-3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8:33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317 220 24575,'-7'-16'0,"5"3"0,-6 5 0,5 0 0,-1 1 0,-4-1 0,1 1 0,-1-1 0,0 0 0,1 1 0,-1-1 0,0 1 0,-3-1 0,2 0 0,-7-1 0,8 2 0,-8 2 0,7-2 0,-6 3 0,2-4 0,-4-1 0,4 1 0,-2 4 0,2-4 0,0 4 0,2-4 0,3 4 0,0 0 0,1 1 0,-1 2 0,1-2 0,0 3 0,0 0 0,3-3 0,0 16 0,4-5 0,0 15 0,0-7 0,0-3 0,0 3 0,0-8 0,0 8 0,0-8 0,0 4 0,0-5 0,0 1 0,0-1 0,0 1 0,0 0 0,0-1 0,0 0 0,0 0 0,4-3 0,-3 2 0,5-5 0,-5 6 0,6-3 0,-3 0 0,3 3 0,1-3 0,-1 0 0,1 3 0,0-6 0,-1 5 0,1-5 0,-1 3 0,1-4 0,-1 0 0,1 0 0,-1 0 0,5 0 0,-4 0 0,13 0 0,-12 0 0,12 0 0,-9 0 0,5 0 0,0 0 0,-1 0 0,-3 0 0,3 0 0,-8 0 0,4 0 0,-5 0 0,1 0 0,-1 0 0,0 0 0,0 0 0,-3 3 0,-1 4 0,-3 1 0,0 2 0,-3-2 0,-1-1 0,-4 1 0,0-1 0,1 1 0,-1-1 0,1 1 0,-1-1 0,0-2 0,4 1 0,-2-5 0,2 2 0,-3-3 0,0 0 0,-1 0 0,1 0 0,-1 0 0,1 0 0,-1 0 0,0 0 0,4-3 0,-3-2 0,3-2 0,-4-1 0,1 0 0,-1 1 0,0-1 0,1 1 0,-1-1 0,1 0 0,-1 1 0,0-1 0,1 0 0,-1 1 0,1-1 0,3 1 0,-3 3 0,6-3 0,-2 3 0,3-3 0,0-1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8:57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591 1 24575,'-18'0'0,"3"0"0,4 0 0,3 0 0,1 0 0,-5 0 0,0 0 0,-4 0 0,4 0 0,-4 0 0,7 0 0,-7 0 0,8 0 0,-8 0 0,7 0 0,-2 0 0,-1 0 0,4 0 0,-8 0 0,3 0 0,0 0 0,2 3 0,-1-2 0,3 2 0,-6-3 0,6 3 0,-7-2 0,8 3 0,-8-1 0,3-2 0,0 3 0,2-1 0,-1-2 0,4 2 0,-4 1 0,4-3 0,1 2 0,-1 0 0,0 1 0,1 1 0,-5 2 0,3-3 0,-2 1 0,6 1 0,-1-5 0,1 2 0,1 1 0,1 0 0,3 3 0,-4-3 0,4 2 0,-4-2 0,1 3 0,2 1 0,-6-1 0,3 1 0,-4-1 0,1 1 0,2-1 0,-2 5 0,3-4 0,-4 4 0,4-4 0,-3-1 0,6 1 0,4-4 0,6-1 0,11-3 0,-2 0 0,8 0 0,-8 0 0,3 0 0,1-4 0,-5 3 0,5-7 0,-6 7 0,1-6 0,0 6 0,-5-6 0,4 6 0,-8-6 0,8 6 0,-7-6 0,2 7 0,-3-4 0,-1 4 0,-3-3 0,3 2 0,-3-6 0,3 6 0,1-5 0,-1 1 0,5-6 0,0 2 0,5-4 0,0 5 0,-1 0 0,1-1 0,-4 1 0,-2 4 0,-3-3 0,-1 6 0,-20 8 0,4 0 0,-22 12 0,13-6 0,-8 2 0,8 0 0,-4-5 0,6 2 0,3-4 0,1 0 0,5-1 0,-1 1 0,0-1 0,4 1 0,-5-1 0,7 0 0,-4 0 0,3-3 0,2 3 0,-6-3 0,6 3 0,-6-3 0,6 3 0,11-7 0,1 4 0,12-4 0,-2 0 0,-3 0 0,8 0 0,-8 0 0,-1 0 0,-5 0 0,-5 0 0,1 0 0,-1 0 0,-22 3 0,10 1 0,-19 0 0,20 3 0,-2-6 0,1 2 0,1 0 0,-3-2 0,3 6 0,0-7 0,1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33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403 406 24575,'-19'0'0,"4"0"0,3 4 0,1 0 0,2 4 0,-3-4 0,5 3 0,-1-6 0,4 5 0,-3-5 0,3 5 0,-3-5 0,-1 5 0,1-5 0,-1 6 0,1-3 0,-1 3 0,1-3 0,-1 3 0,0-3 0,4 4 0,-3-1 0,3-3 0,0 3 0,-3-6 0,6 6 0,-2-4 0,3 5 0,0-1 0,0 0 0,3 1 0,1-1 0,4-3 0,-1 3 0,-2-3 0,1 4 0,-2-4 0,4 2 0,-1-5 0,1 6 0,4-6 0,0 6 0,5-6 0,-5 2 0,4 1 0,-3-3 0,-1 3 0,4-4 0,-8 0 0,8 0 0,-7 0 0,2 0 0,-3 0 0,-1 3 0,1-2 0,-1 2 0,1-3 0,-1 0 0,0 0 0,1 0 0,-1 0 0,1 0 0,-1 0 0,0 3 0,1-2 0,-1 3 0,1-4 0,-1 0 0,1 0 0,-1 3 0,0-2 0,1 2 0,-1-3 0,0 0 0,0 0 0,0 0 0,0 0 0,1 0 0,-1 0 0,1 0 0,-1 0 0,1 0 0,-1 0 0,-20-15 0,4 4 0,-18-8 0,14 3 0,-3 3 0,6-4 0,-5 4 0,5-3 0,-6 3 0,3-4 0,0 0 0,-3 4 0,7-2 0,-3 2 0,4 0 0,0 1 0,0 5 0,4-1 0,-3 4 0,7-3 0,-7 6 0,6-5 0,-5 5 0,2-6 0,-4 7 0,1-7 0,-1 3 0,0 0 0,1-3 0,2 3 0,-1-1 0,1-1 0,-2 1 0,-1 1 0,1-3 0,2 3 0,-2 0 0,7-2 0,-7 5 0,3-6 0,-4 3 0,0-4 0,1 1 0,-1-5 0,0 4 0,0-4 0,1 4 0,-1-3 0,0 2 0,3-3 0,-2 5 0,3-1 0,0-4 0,-3 4 0,3-4 0,0 4 0,-3 1 0,6-1 0,-6 1 0,7-1 0,-7 1 0,3 0 0,-3 0 0,0-1 0,2 1 0,-1-1 0,1 1 0,-2-1 0,-1 0 0,1 1 0,-1-1 0,0 4 0,4-3 0,-3 3 0,-1-1 0,3-1 0,-6 5 0,7-6 0,-4 6 0,1-2 0,-3 3 0,2 0 0,-2 0 0,2 0 0,4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43:35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1 491 24575,'71'-53'0,"0"0"0,0 0 0,0 0 0,1-1 0,10-6 0,7-4 0,-20 9 0,-42 22 0,-49 24 0,-7 5 0,16 4 0,2 0 0,-2 0 0,-1 0 0,4 0 0,-4 0 0,5 4 0,0 1 0,0 4 0,0 5 0,-1 1 0,-4 4 0,3 1 0,-4 5 0,1-4 0,2 10 0,-7-10 0,3 9 0,-5-3 0,0 0 0,0 3 0,0-3 0,0 0 0,1-2 0,4-6 0,-2 1 0,7-1 0,-4 1 0,1-5 0,3 4 0,-3-9 0,9 4 0,-3-5 0,3 0 0,0-1 0,-3 1 0,3 0 0,0 5 0,1-4 0,-1 8 0,4-3 0,-7 4 0,6 1 0,-6 0 0,7-1 0,-4 1 0,1-1 0,3 1 0,-4-5 0,5-2 0,0-4 0,0 0 0,12-4 0,5-1 0,19-4 0,11 0 0,2-5 0,12-2 0,-12-5 0,12-6 0,-5-2 0,0 1 0,6-5 0,-14 11 0,7-10 0,-9 9 0,1-3 0,0 6 0,0-1 0,-7 0 0,-1 6 0,-7 1 0,0 5 0,-5 0 0,-2 0 0,-6 0 0,1 0 0,-5 0 0,3 0 0,-8 0 0,9 5 0,-9 0 0,3 4 0,1 0 0,-4 5 0,4-4 0,-4 9 0,-1-9 0,0 8 0,-4-8 0,0 4 0,-5-1 0,0-3 0,0 4 0,0 0 0,0-4 0,0 3 0,-23 6 0,8-8 0,-25 9 0,7-15 0,-1 5 0,-11-9 0,11 4 0,-11-5 0,4 0 0,1 0 0,-6 0 0,13-5 0,-6-6 0,6-6 0,7 1 0,-5-4 0,14 9 0,-7-9 0,14 5 0,-4 0 0,4 2 0,1-1 0,0 4 0,0-4 0,-4 1 0,3 3 0,-8-3 0,8 4 0,-9-1 0,9 1 0,-8-1 0,3 0 0,-5 5 0,5-4 0,-4 4 0,4 0 0,1-3 0,-5 7 0,9-7 0,-4 3 0,5 0 0,0-3 0,-4 7 0,7-7 0,-6 7 0,12-11 0,-4 3 0,4-5 0,0 2 0,0 4 0,9-6 0,7-2 0,11-4 0,13-9 0,2-2 0,9-7 0,-2 6 0,1-4 0,-1 4 0,-6 1 0,-3 3 0,-8 11 0,1-4 0,-7 10 0,-5 0 0,-3 7 0,-8 4 0,4 0 0,-6 0 0,1 0 0,3 0 0,-2 0 0,2 0 0,2 0 0,6 0 0,1 4 0,10 2 0,2 4 0,1 1 0,11 1 0,-5-1 0,7 1 0,0-1 0,-1 1 0,1-5 0,0 3 0,0-4 0,-7 1 0,5 3 0,-11-8 0,5 3 0,-7-5 0,0 0 0,7 5 0,-5-4 0,11 4 0,-11-5 0,11 0 0,-5 0 0,7 0 0,0 0 0,-1 0 0,1 0 0,7 0 0,-5 0 0,-1 0 0,-3 0 0,-5 0 0,0 0 0,6 0 0,-13 0 0,6 5 0,0-4 0,-6 4 0,13-5 0,-13 0 0,6 5 0,-12-4 0,12 8 0,-20-8 0,13 4 0,-22-1 0,4-3 0,0 3 0,-4-4 0,3 3 0,-4-2 0,0 3 0,0-4 0,0 0 0,-31 8 0,10-6 0,-38 5 0,22-7 0,-17 0 0,11 0 0,-19 0 0,11 0 0,-20 0 0,-11 0 0,-3 0 0,-15 6 0,25-4 0,-12 10 0,12-11 0,-16 5 0,0-6 0,9 0 0,1 0 0,9 0 0,6 0 0,3 0 0,7 0 0,0 0 0,7 0 0,1 0 0,7 0 0,0 0 0,5 0 0,-4 0 0,4 0 0,-5 0 0,0 0 0,-1 0 0,7 0 0,-5 0 0,10 0 0,-5 0 0,11 0 0,1 0 0,6 0 0,35 0 0,-8 0 0,53 0 0,-13 0 0,23 0 0,9 7-492,-41-4 0,2 2 429,5 5 1,1 2 62,4 0 0,0 0 0,-10 0 0,1-1 0,19 5 0,-2-1 0,14 1 0,-14-5 0,0 1 0,8 8-252,-28-12 0,1 0 252,30 11 0,-7 0 0,-10-5 0,-10 4 0,-14-7 983,-1 0-886,-12 0 436,-7 3-533,-1-3 0,-9 3 0,4-5 0,-5 5 0,1 0 0,-5 6 0,-1 0 0,1 5 0,-4-4 0,4 10 0,-5-5 0,0 6 0,0 7 0,0 1 0,0 7 0,0 0 0,0 0 0,0 7 0,-5-6 0,-8 42 0,-7-19 0,-6 23 0,5-15 0,-3-13 0,3 13 0,1-14 0,-5 7 0,11-9 0,-10 0 0,5-7 0,0-2 0,3-14 0,-1 6 0,5-18 0,-4 4 0,6-13 0,4-4 0,-2-1 0,7-6 0,-3 1 0,4-37 0,0-5 0,0-35 0,0-4 0,0-10-984,0-12 935,0 34 0,0-2 49,0 4 0,0-2 0,1-12 0,-2-1 0,-2 9 0,-1 0 0,0-10 0,-1 3 0,1 20 0,-1 2 0,-2-11 0,0 1-237,-1-26 237,-6-8 0,6 2 0,-4 18 0,5 1 0,0 16 0,-3 8 0,8 9 0,-7 7 983,8 5-897,-4 2 164,5 10-250,0 1 0,0 5 0,0 52 0,0 1 0,0 40 0,0 5-809,0-4 809,-1-26 0,2 4-492,2-1 0,1 3 212,-3 14 0,0 1-212,6 1 0,1 1 20,-3 11 0,0 1 472,4-5 0,0 0 0,-4 6 0,0-3 0,-1-29 0,0-1-404,0 14 1,-1-2 403,-1 16 71,4-33 0,1 0-71,-5 25 983,9-18-642,-5-16 642,5-9 0,-1-18 0,4-1-936,1-11 579,10 2-626,2-6 0,12 0 0,1-5 0,14 0 0,-5 0 0,12-6 0,12-15 0,-18-5 0,-6 3 0,0-5-409,11-27 409,-19 22 0,-1 0 0,14-23 0,6-10 0,-12 12 0,15-17 0,-16 5 0,-2 6 0,-7 4 0,-1 12 0,-7 3 0,-3 7 0,-6 8 0,-5 0 0,-2 7 409,-4 4-409,3-8 0,-7 12 0,2-7 0,-8 9 0,0-4 0,4 2 0,-3-2 0,3 4 0,-4-5 0,0 4 0,5-9 0,-4 4 0,7-4 0,-3 4 0,1 1 0,2 0 0,-7 4 0,-8 1 0,-24 5 0,-15 4 0,-26 6 0,7 1 0,10 3 0,1 2 0,-12 2 0,8 3 0,-1 2 0,-9 3 0,-23 12-522,9 0 522,0-6 0,9 10 0,-7-9 0,15 8 0,0-11 0,11 4 0,7-12 0,7 3 0,6-9 0,9 3 522,10-5-522,1-1 0,5-4 0,4 6 0,1 11 0,4 5 0,0 26 0,-5-11 0,-1 12 0,-7 0 0,-5 2 0,0 0 0,-2 5 0,-2-12 0,9-1 0,-9-3 0,9-11 0,-3 4 0,10-11 0,-3-7 0,8-6 0,-3-5 0,4 0 0,22-18 0,5-13 0,31-21 0,-5-8 0,21-12 0,-26 17-287,-11 12 1,1-1 286,18-21 0,-10 14 0,0 0 0,22-19 0,-27 21 0,-1 2 0,19-11 0,3-12 0,-2 8-49,-1 6 49,-9 4 0,1 5 0,0 0 0,-9 7 0,-1 2 571,-9 7-571,-6 6 51,-1 1-51,-5 5 0,-5 0 0,-2 5 0,-4 1 0,0 0 0,0 3 0,4-7 0,-3 3 0,14-10 0,-2-1 0,11-12 0,1-1 0,6-1 0,3-11 0,0 9 0,4-5 0,-11 3 0,-2 11 0,-8 1 0,-6 8 0,-6 4 0,0 1 0,-5 4 0,0 1 0,-1 4 0,1 0 0,4 0 0,-3 0 0,2 0 0,2 0 0,1 0 0,10 0 0,-4 0 0,4 0 0,0 0 0,-4 0 0,0 0 0,-8 0 0,-4 0 0,0 0 0,0 0 0,-34 7 0,1 0 0,-31 7 0,1-7 0,-20 4 0,-2-3-349,27-2 1,-1 2 348,-44 13 0,39-13 0,-2 0 0,5 3 0,0-1 0,-9 2 0,0-1 0,4-3 0,-1 0 0,-3 4 0,-2-1-492,-4-3 0,-1 0 255,-1 0 1,0 0 236,-5 0 0,-1 0 0,1 0 0,0 1 0,-1-1 0,1 0 0,4 1 0,2-2-378,9-2 1,2-1 377,1 0 0,2-1 0,-39-3 0,0 0 0,2 0 0,18 0 0,8 0 620,18 0-620,8 0 983,6 0-521,3 0 382,8 0-844,5 0 0,12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35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24575,'0'31'0,"4"1"0,1-10 0,5 6 0,-1-1 0,-4 0 0,3 1 0,-3-6 0,0 0 0,2-10 0,-7 0 0,4-5 0,-4 1 0,3-1 0,1-2 0,3-2 0,1-3 0,-1 0 0,5-4 0,0-1 0,10-7 0,-4-2 0,3 1 0,-4-3 0,-5 7 0,0-3 0,-5 4 0,1 1 0,-1 3 0,-2-3 0,-2 6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17:59:48.1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5.0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1 24575,'0'59'0,"0"1"0,0 32 0,0-76 0,0-8 0,0 0 0,0 1 0,0-1 0,0 1 0,0 0 0,0-1 0,0 1 0,0 0 0,0 0 0,0 0 0,0 0 0,0-1 0,0 1 0,0 0 0,0 0 0,0 0 0,0 0 0,0-1 0,0 1 0,0-1 0,-9 2 0,7-2 0,-7 2 0,9-2 0,0 1 0,0 0 0,0-1 0,0 1 0,0 0 0,0 0 0,-4-5 0,3 4 0,-3-3 0,4 3 0,0 0 0,0-4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6.40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24575,'8'0'0,"11"0"0,-4 0 0,10 0 0,1 0 0,7 0 0,1 0 0,11 0 0,-5 0 0,7 0 0,-7 0 0,5 0 0,-11 0 0,5 0 0,-1 0 0,3 0 0,-1 0 0,-1 0 0,-1 0 0,3 0 0,5 0 0,1 0 0,0 0 0,0 5 0,-7-4 0,-1 9 0,-7-8 0,-5 2 0,3 1 0,-3-4 0,5 9 0,0-9 0,-5 4 0,4-1 0,-10-2 0,4 2 0,6 2 0,-2-5 0,4 8 0,-2-7 0,-11 2 0,1 0 0,-3-3 0,-8 3 0,9-4 0,-9 0 0,3 0 0,-4 0 0,0 0 0,-5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7.8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24575,'19'0'0,"2"0"0,18 0 0,1 0 0,-5 0 0,2 0 0,-4 0 0,8 0 0,-1 0 0,5 0 0,-11 0 0,5 0 0,-1 0 0,-10 0 0,10 0 0,-12 0 0,-4 0 0,2 0 0,-4 0 0,7 0 0,5 0 0,-5 0 0,-2 0 0,-5 0 0,-6 0 0,0 0 0,-5 0 0,0 0 0,0 0 0,-1 0 0,0 0 0,6 0 0,0 0 0,11 4 0,-4-2 0,4 7 0,-10-8 0,-1 3 0,-5-4 0,0 0 0,-1 0 0,1 0 0,-4 4 0,-1-3 0,-4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29.4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24575,'4'0'0,"4"0"0,17 0 0,1 0 0,1 0 0,-2 0 0,-5 0 0,-1 0 0,-4 0 0,-1 0 0,-6 0 0,0 0 0,1 0 0,-1 0 0,0 0 0,1 0 0,-1 0 0,1 0 0,0 0 0,4 0 0,-3 0 0,4 0 0,-5 0 0,0 0 0,0 0 0,0 4 0,-1-3 0,1 3 0,-4 0 0,2-3 0,-3 3 0,4-4 0,1 0 0,-1 0 0,-3 0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32.6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87 27 24575,'-4'4'0,"0"0"0,-5 0 0,0-4 0,0 4 0,0-4 0,1 0 0,-1 0 0,1 0 0,-1 0 0,5-3 0,0-2 0,4-3 0,4 3 0,1-3 0,4 7 0,0-3 0,-1 1 0,1 2 0,0-3 0,0 4 0,0 0 0,0 0 0,-1 0 0,1 0 0,0 0 0,-4 3 0,-2 2 0,-3 3 0,0 0 0,0 1 0,0-1 0,0 1 0,-3-5 0,-2 4 0,-4-7 0,1 2 0,-1-3 0,0 0 0,1 0 0,-1 0 0,1 0 0,-1 0 0,5-3 0,0-2 0,4-3 0,0 0 0,4 3 0,1 1 0,4 0 0,0 3 0,-1-3 0,1 4 0,0 0 0,-1 0 0,0 0 0,-3 4 0,-2 0 0,-3 5 0,0-1 0,0 1 0,0-1 0,0 1 0,0 0 0,0 0 0,0-1 0,-4-3 0,-1-1 0,-3 0 0,-1-4 0,1 4 0,-1-4 0,1 0 0,0 0 0,3-4 0,1 0 0,4-4 0,0-1 0,0 0 0,0 1 0,0-1 0,0 0 0,4 4 0,1-3 0,4 3 0,0 0 0,-1 1 0,-3 0 0,3 3 0,-3-3 0,4 4 0,-1 0 0,0 0 0,-3 4 0,-2 1 0,-3 3 0,0 0 0,0 0 0,0 0 0,-4-3 0,-1-1 0,-3-1 0,-1-2 0,0 3 0,0-4 0,0 0 0,0 0 0,0 0 0,0 0 0,1 0 0,3-4 0,1 0 0,4-5 0,0 0 0,0 0 0,0 1 0,4-1 0,1 5 0,3 0 0,1 4 0,-1 0 0,1 0 0,-5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2.1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24575,'0'17'0,"0"-4"0,0 6 0,0-5 0,0 6 0,0 5 0,0-4 0,0 4 0,0-5 0,0 0 0,0-6 0,0 5 0,0-9 0,0 8 0,0-8 0,0 4 0,0-5 0,0 0 0,0-1 0,0 1 0,0 0 0,0 0 0,0 0 0,0-1 0,0 1 0,0 0 0,0-1 0,0 0 0,0 1 0,0-1 0,0 0 0,0-3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5.4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24575,'0'8'0,"0"0"0,0 1 0,0-1 0,0 1 0,0-1 0,0 0 0,0 0 0,0 0 0,0 1 0,0-1 0,0 1 0,0-1 0,0 1 0,0-1 0,0 1 0,0-1 0,0 1 0,0 0 0,0 0 0,0-1 0,0 1 0,0 0 0,0 0 0,0 0 0,0-1 0,0 1 0,0-1 0,0 1 0,0-1 0,0 0 0,0 0 0,0 1 0,0 0 0,0-1 0,0 1 0,3 0 0,-2-1 0,3 0 0,-4 0 0,4-3 0,-4 3 0,4-4 0,0 5 0,-3-1 0,6-3 0,-6 2 0,3-2 0,0 4 0,-3-1 0,2 1 0,1-1 0,-3 1 0,3 0 0,0-5 0,1 0 0,0-8 0,2-1 0,-6-3 0,3-1 0,-4 0 0,0 0 0,0 0 0,0 0 0,0 0 0,0 0 0,0 1 0,0-1 0,0 0 0,0 0 0,0 1 0,0-1 0,0 1 0,0-1 0,0 1 0,0-1 0,0 1 0,4 3 0,-3-2 0,2 2 0,-3-4 0,0 1 0,0-1 0,0 1 0,4-1 0,-3 0 0,3 0 0,-4 0 0,0 0 0,0 0 0,4 4 0,-3-3 0,3 3 0,-4-4 0,0 0 0,0 0 0,0 1 0,0-1 0,0 0 0,0 0 0,0 0 0,0 1 0,0-1 0,4 0 0,-3 1 0,2-1 0,-3 1 0,0 0 0,0-1 0,0 1 0,4 3 0,-3 5 0,2 5 0,-3 3 0,0 0 0,4-3 0,-3-2 0,3-3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7.2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24575,'8'0'0,"11"0"0,2 0 0,12 0 0,5 0 0,-10 0 0,41 0 0,-21 0 0,8 0 0,1 0 0,-25 0 0,22 0 0,-13 0 0,11 0 0,-16 0 0,16 0 0,-18 0 0,11 0 0,-17 0 0,10 0 0,-12 0 0,1 0 0,-2 0 0,0 0 0,-4 0 0,10 0 0,-10 0 0,4 0 0,-5 0 0,-1 0 0,1 0 0,-5 0 0,3 0 0,-8 0 0,4 0 0,-5 0 0,-1 0 0,1 0 0,-1 0 0,1 4 0,4-3 0,8 3 0,12-4 0,1 5 0,4-4 0,-6 4 0,1 0 0,-7-4 0,-5 4 0,-8-5 0,-4 0 0,0 0 0,-4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1:43:39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1972 24575,'41'0'0,"-6"0"0,18 0 0,4 0 0,26 0 0,10 0-492,-38 0 0,2 0 341,-5 0 0,0 0 151,9 0 0,0 0 0,-3 0 0,-1 0 0,0 0 0,0 0 0,-1 0 0,0 0 0,-5 0 0,0 0 0,5 0 0,0 0 14,-3 0 0,-2 0-14,37 0 0,-23 0 0,-3 0 0,-7 0 0,3 0 0,1 0 0,10 0 0,-1 0 0,19 0 0,-29 0 0,14 0 0,-16 0 0,5 0 0,-12 0 0,5 0 958,-14 0-958,5 0 300,-11 0-300,5 0 0,-13 0 0,0 0 0,-12 0 0,0 0 0,-5 0 0,0 0 0,0 0 0,-1-7 0,-3 2 0,-1-8 0,-4 5 0,0-1 0,0 0 0,0-4 0,0-2 0,0-5 0,0-12 0,0-10 0,0 0 0,0-35 0,0 30 0,0-5 0,0-2 0,0-17 0,0 17 0,0-2 0,-7-37 0,5 16 0,-11-20 0,6 29-212,0 19 0,-1-2 212,-6-33 0,0-7 0,1 9 0,-1 9 0,1 1 0,6 9 0,-4-1 0,4 8 0,0 2 0,-3 7 0,3 0 424,1 7-424,0 6 0,2 4 0,2 8 0,-2 2 0,0 6 0,3 5 0,-7 4 0,-1 1 0,0 4 0,-4 0 0,4 0 0,0 0 0,0 4 0,0 1 0,-4 9 0,2 6 0,-9 7 0,3 5 0,0 0 0,-4 7 0,3 1 0,1 0 0,-6 5 0,16-11 0,-8-1 0,14-8 0,-3-10 0,4-1 0,0-5 0,28 1 0,24-4 0,33-1 0,-25-4 0,3-2-492,-1 1 0,3 0 148,15 0 1,0 0 343,-4 0 0,0 0 0,10 0 0,-1 0 0,-9 0 0,0 0 0,4 0 0,0 0 0,-11 0 0,-1 0-492,0 0 0,-1 0 456,-4 0 1,-2 0-348,28 0 383,-36 1 0,0-2 0,24-5 0,8 4 0,4-10 0,-31 10 0,25-9 0,-38 5 983,15-6-423,-34 2 423,0 4-842,-7-3 301,-4 8-442,-1-7 0,-6 7 0,-36-3 0,9-1 0,-27 4 0,21-4 0,-1 0 0,10 4 0,-8-9 0,14 9 0,-4-3 0,57 48 0,7 9 0,-6-8 0,2 3-305,-9-11 1,-2 0 304,1 5 0,-1-1 0,20 22 0,7 13 0,-16-22 0,-2-5 0,-16-20 0,-2-7 0,-11-8 0,9-4 0,-8-1 609,10 1-609,-1 1 0,1 4 0,7 1 0,0 12 0,1 1 0,-4 11 0,-3-5 0,-4 4 0,-1 0 0,0-6 0,-1 0 0,-4-2 0,1-10 0,-7 4 0,8-5 0,-9-5 0,9-1 0,-9-5 0,3 0 0,-4 0 0,0 0 0,0 0 0,-4-1 0,2-3 0,-2 7 0,4-6 0,-1 6 0,2 7 0,-1-2 0,7 13 0,-5-3 0,5 5 0,-5 0 0,-1 1 0,1-7 0,-1-1 0,0-5 0,-5-5 0,-1-2 0,-4-4 0,0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49.0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24575,'8'0'0,"4"0"0,3 0 0,3 0 0,-3 0 0,4 0 0,-9 0 0,8 0 0,-8 0 0,8 0 0,-8 0 0,3 0 0,1 0 0,0 0 0,11 0 0,-4 0 0,10 0 0,-10 0 0,10 0 0,-5 0 0,1 4 0,4-3 0,-10 8 0,4-8 0,-6 3 0,1 1 0,-5-4 0,-2 3 0,-4-4 0,0 0 0,0 4 0,0-3 0,0 3 0,-1-4 0,1 0 0,0 0 0,5 0 0,1 0 0,4 4 0,1-3 0,-1 4 0,1-5 0,-5 0 0,-2 0 0,-4 0 0,0 0 0,0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4:50.3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24575,'22'0'0,"-1"0"0,-1 0 0,-5 0 0,3 0 0,-3 0 0,0 0 0,-2 0 0,-4 0 0,0 0 0,0 0 0,0 0 0,-4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08.47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48 137 24575,'0'8'0,"0"0"0,0 1 0,0 0 0,0-8 0,0-6 0,0-4 0,0-3 0,-9 7 0,7-3 0,-6 4 0,8-5 0,0-3 0,-4 2 0,3-8 0,-7 8 0,7-3 0,-3 4 0,-1-5 0,4 4 0,-3-4 0,4 5 0,0 8 0,0 6 0,0 4 0,0 4 0,0-5 0,0 1 0,0 5 0,0 0 0,0 6 0,0 0 0,0 5 0,0-4 0,0-1 0,0-1 0,0-9 0,0 8 0,0-8 0,0 4 0,0-5 0,0-1 0,0-3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0.1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33 24575,'13'0'0,"7"0"0,1 0 0,4 0 0,-5 0 0,-1 0 0,-4 0 0,4 0 0,-9 0 0,3 0 0,-4 0 0,0 0 0,10 0 0,-3 0 0,15 0 0,-10 0 0,4 0 0,-5 0 0,-1 0 0,-4 0 0,16 0 0,-13 0 0,19 0 0,-16 0 0,4 0 0,-10 0 0,3 0 0,-8 0 0,4 0 0,-5 0 0,0 0 0,-1 0 0,1 0 0,10 0 0,-3 0 0,14 0 0,3-11 0,8 8 0,6-7 0,-7 10 0,5 0 0,-11 0 0,-1 0 0,-8 0 0,-10-4 0,-2 3 0,-4-3 0,0 4 0,-4 0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1.9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47 24575,'2'-3'0,"0"2"0,15-3 0,-2 4 0,-1-4 0,5 3 0,-4-7 0,4 7 0,-4-8 0,3 8 0,3-3 0,5-1 0,1 4 0,-2-4 0,-5 5 0,-1 0 0,-4 0 0,-1 0 0,-5 0 0,-1 0 0,1 0 0,0 0 0,-1 0 0,-4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3.5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24575,'3'0'0,"-1"0"0,11 0 0,-4 0 0,-1 0 0,1 0 0,-1 0 0,0 0 0,1 0 0,-1 0 0,0 0 0,0 0 0,-3 0 0,-2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16.7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150 150 24575,'-8'4'0,"4"3"0,-4-6 0,3 3 0,0 0 0,-3-3 0,3 3 0,-4-4 0,0 0 0,0 0 0,0 0 0,0 0 0,0 0 0,1 0 0,-1 0 0,4-3 0,1-2 0,4-3 0,0-1 0,0 1 0,0 0 0,0-1 0,4 5 0,-3-4 0,7 7 0,-3-7 0,3 7 0,0-2 0,-3 6 0,-1 2 0,-4 3 0,-4 0 0,-1-3 0,-3-2 0,-1-3 0,0 0 0,0 0 0,1 0 0,3-3 0,-3 2 0,7-7 0,-3 3 0,4-4 0,0 0 0,0 1 0,0-1 0,0 0 0,0 1 0,0-1 0,0 1 0,0-1 0,0 0 0,4 4 0,-3-3 0,7 7 0,-3-7 0,4 7 0,-1-3 0,1 4 0,-1 0 0,1 0 0,-4 3 0,-2 2 0,-3 3 0,0 1 0,0 0 0,0-1 0,-4-3 0,-1-2 0,-4 1 0,0-3 0,0 3 0,1-4 0,-1 0 0,8 0 0,6 0 0,4 0 0,4 0 0,-4 0 0,0 0 0,0 0 0,-1 0 0,1 0 0,-4 4 0,-1 1 0,-4 3 0,0 0 0,0 1 0,0-1 0,0 0 0,0 0 0,-4-3 0,-1-2 0,-3-3 0,0 0 0,-1 0 0,5-3 0,0-2 0,8 0 0,1-3 0,4 7 0,0-3 0,0 0 0,-1 3 0,1-3 0,0 4 0,5 0 0,-4 0 0,3 0 0,-4 0 0,0 0 0,0 0 0,-1 0 0,-3 4 0,-1 1 0,-4 3 0,0 0 0,0 1 0,-4-1 0,0-3 0,-5 2 0,1-6 0,0 3 0,-1-4 0,1 0 0,3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28.3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24575,'0'23'0,"0"-4"0,0 6 0,0 0 0,0-9 0,0 8 0,0-14 0,0 4 0,0-5 0,0 0 0,0 0 0,0 0 0,0-1 0,0 0 0,0 0 0,0 1 0,0-1 0,0 0 0,0 1 0,0 0 0,0 0 0,0 0 0,0-1 0,0 6 0,0-4 0,0 4 0,0-6 0,0 1 0,0 0 0,0-1 0,0 1 0,0-1 0,4-3 0,-3-1 0,2-4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29.6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24575,'8'0'0,"18"0"0,-14 0 0,14 0 0,-12 0 0,13 0 0,-9 0 0,18 0 0,-25 0 0,13 0 0,-9 0 0,10 0 0,-4 0 0,4 0 0,-5 0 0,-1 0 0,1 0 0,12 0 0,-10 0 0,15 0 0,-16 0 0,10 0 0,-4 0 0,-1 0 0,0 0 0,-7 4 0,1-3 0,-5 4 0,-2-5 0,-4 0 0,0 4 0,-1-3 0,1 2 0,4-3 0,2 0 0,10 0 0,-4 0 0,4 5 0,-10-4 0,3 3 0,-8-4 0,4 0 0,-5 0 0,-4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30.9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24575,'17'0'0,"3"0"0,-5 0 0,4 0 0,-4 0 0,9 0 0,-3 0 0,6 0 0,-7 0 0,-1 0 0,-4 0 0,-1 0 0,5 0 0,-9 0 0,3 0 0,1 0 0,1 0 0,0 0 0,3 0 0,-8 0 0,9 0 0,-9 0 0,3 0 0,-4 0 0,0 4 0,0-3 0,-4 6 0,-2-6 0,-3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22:05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16 24575,'-7'0'0,"-1"0"0,-3 0 0,2 0 0,-3 0 0,1 0 0,2 0 0,-10 0 0,9 0 0,-9 0 0,11 0 0,-4 0 0,4 0 0,-3 0 0,2 0 0,-10 0 0,9 0 0,-5 0 0,3 0 0,4 0 0,-4 0 0,4 4 0,-3-4 0,3 4 0,-3-4 0,-1 0 0,4 3 0,-4-2 0,4 2 0,1-3 0,-1 0 0,0 0 0,1 0 0,3 3 0,4-2 0,4 2 0,3-3 0,0 0 0,1 0 0,-1 0 0,1 0 0,-1 0 0,1 0 0,3 0 0,-2 0 0,3 0 0,-5 0 0,1 0 0,-1 0 0,1 0 0,-1 0 0,1 0 0,-1 0 0,1 0 0,-1 0 0,1 0 0,-1-3 0,1 2 0,-1-2 0,0 3 0,0-4 0,0 3 0,0-2 0,1 0 0,0 2 0,-1-3 0,1 1 0,-1 2 0,1-2 0,-1-1 0,1 3 0,-1-2 0,0 3 0,0 0 0,0 0 0,5 4 0,-4 0 0,8 1 0,-7 1 0,2-5 0,-3 6 0,-1-6 0,1 2 0,-4 0 0,-4-2 0,-8 2 0,-4-3 0,-1 0 0,-3 0 0,4 0 0,-5 0 0,0 0 0,0 0 0,0 3 0,1-2 0,-1 3 0,4-4 0,-3 0 0,4 0 0,-1 0 0,-3 0 0,8 0 0,-4 0 0,0 0 0,4 0 0,-4 0 0,4 0 0,1 0 0,-1 0 0,0 0 0,1 0 0,-1 0 0,1 0 0,0 0 0,0 0 0,3 0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32.2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24575,'8'0'0,"0"0"0,-4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6.6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24575,'0'8'0,"0"1"0,0-1 0,0 1 0,0 0 0,0-1 0,0 1 0,0 0 0,0-1 0,0 1 0,0 0 0,0 0 0,0 0 0,0-1 0,0 1 0,0-1 0,0 1 0,0-1 0,0 0 0,0 1 0,0 4 0,0 2 0,0 10 0,0-4 0,0 4 0,0-5 0,0-1 0,0-4 0,0-1 0,0-6 0,0 1 0,0 0 0,0-4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8.1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24575,'9'0'0,"-1"0"0,11 0 0,-7 0 0,12 0 0,3 0 0,-5 0 0,10 0 0,-7 0 0,-9 0 0,8 0 0,10 0 0,-14 0 0,18 0 0,-18 0 0,1 0 0,4 0 0,-10 0 0,4 0 0,1 0 0,1 0 0,4 0 0,-5 0 0,-1 0 0,-4 4 0,-1-3 0,-5 2 0,4 2 0,14-4 0,-9 3 0,12 1 0,-15-4 0,5 3 0,-5-4 0,-2 4 0,-4-3 0,0 3 0,-1-4 0,-3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49.8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24575,'4'0'0,"-2"0"0,21 0 0,-12 0 0,13 0 0,-9 0 0,0 0 0,-2 0 0,-4 0 0,0 0 0,0 0 0,0 0 0,-4 0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5:51.5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24575,'18'0'0,"-5"0"0,0 0 0,-4 0 0,0 0 0,-1 0 0,1 0 0,-4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4T19:52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141 136 24575,'0'-16'0,"0"2"0,0 7 0,0-5 0,0 3 0,0-2 0,0 3 0,0 1 0,0 0 0,0 0 0,-4 0 0,4-1 0,-4 1 0,1 3 0,2-3 0,-5 6 0,2-2 0,-3 3 0,0 0 0,0 0 0,-1 0 0,1 0 0,-1 0 0,1 0 0,3 3 0,1 4 0,3 1 0,0 2 0,0-3 0,0 1 0,-3-1 0,2 1 0,-6-1 0,7 0 0,-7 0 0,6 1 0,-6-1 0,7 1 0,-7-1 0,6 1 0,-2-1 0,3-1 0,0 1 0,0 1 0,-7-4 0,5 3 0,-6-4 0,5 2 0,-1-2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0:31:4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1393 24575,'0'-97'0,"0"-1"0,0 1 0,0 0 0,0 12 0,0-1 0,0 10 0,0 20 0,0 11 0,0 28 0,4 12 0,-3-3 0,7 31 0,-7-17 0,2 22 0,-3-19 0,0-1 0,0 1 0,0 0 0,0 0 0,0 4 0,0-4 0,0 4 0,0-4 0,0 0 0,-4-1 0,3 1 0,-3 0 0,4 0 0,-4 5 0,3 0 0,-3 1 0,-1 4 0,4-5 0,-3 1 0,4 4 0,-5-5 0,4 1 0,-3 4 0,4-5 0,0 1 0,0-1 0,0-5 0,0 0 0,3-1 0,6-3 0,5-1 0,5-4 0,6 4 0,2-2 0,5 7 0,0-3 0,7 0 0,8 4 0,2-3 0,5 5 0,-7 0 0,7 0 0,-6 0 0,6 0 0,-7-1 0,0 1 0,-7-1 0,-1 0 0,-7 0 0,-5 0 0,-2-1 0,-6-1 0,-4-3 0,-1 2 0,-5-7 0,0 3 0,-1 0 0,1 0 0,-4 5 0,2-1 0,-2 1 0,4 0 0,0 0 0,0 0 0,0-1 0,0 1 0,0 5 0,0-4 0,0 4 0,0-1 0,0-3 0,1 4 0,-2-5 0,-3 0 0,3-5 0,0 0 0,1-4 0,4 0 0,-5 0 0,1 0 0,4 0 0,-4 0 0,9 0 0,-3 0 0,4 0 0,1 0 0,-1 0 0,1 0 0,5 0 0,-4 0 0,4 0 0,-9-8 0,2 1 0,-7-12 0,3 9 0,-5-9 0,-4 4 0,0 0 0,-5-3 0,0 3 0,0-5 0,0 1 0,0-1 0,0-5 0,-5 3 0,-1-9 0,-8 10 0,2-10 0,-7 5 0,2-7 0,0 1 0,-3 0 0,4 5 0,-6-4 0,2 10 0,4 1 0,-2 1 0,3 4 0,0 0 0,-3 1 0,3 4 0,-1-4 0,2 8 0,5-7 0,0 8 0,-4-4 0,3 4 0,-3-3 0,4 3 0,0-4 0,-5 0 0,4 3 0,-8-2 0,3-2 0,-5-1 0,0-4 0,-5 0 0,4 0 0,-4-1 0,5-3 0,0 8 0,5-3 0,1 5 0,5 0 0,4 0 0,2 0 0,3 0 0,0-3 0,0 2 0,3-2 0,6 3 0,1 5 0,2 0 0,-3 4 0,0 0 0,0 0 0,0 0 0,3 0 0,-6-4 0,1-4 0,-7-2 0,0-2 0,0 3 0,0 0 0,0-4 0,0-2 0,0-10 0,0-8 0,5-1 0,1-12 0,6 6 0,0-14 0,-1 11 0,-4-3 0,2 19 0,-8 2 0,8 5 0,-8 6 0,3 0 0,-4 9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7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1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0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7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6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3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7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10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38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5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69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00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8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92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07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4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8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6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4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9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customXml" Target="../ink/ink1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customXml" Target="../ink/ink3.xml"/><Relationship Id="rId5" Type="http://schemas.openxmlformats.org/officeDocument/2006/relationships/image" Target="../media/image63.png"/><Relationship Id="rId15" Type="http://schemas.openxmlformats.org/officeDocument/2006/relationships/customXml" Target="../ink/ink4.xml"/><Relationship Id="rId10" Type="http://schemas.openxmlformats.org/officeDocument/2006/relationships/image" Target="../media/image66.png"/><Relationship Id="rId4" Type="http://schemas.openxmlformats.org/officeDocument/2006/relationships/image" Target="../media/image17.png"/><Relationship Id="rId9" Type="http://schemas.openxmlformats.org/officeDocument/2006/relationships/customXml" Target="../ink/ink2.xml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79.png"/><Relationship Id="rId3" Type="http://schemas.openxmlformats.org/officeDocument/2006/relationships/image" Target="../media/image17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77.png"/><Relationship Id="rId5" Type="http://schemas.openxmlformats.org/officeDocument/2006/relationships/image" Target="../media/image730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40.png"/><Relationship Id="rId7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86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1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670.png"/><Relationship Id="rId7" Type="http://schemas.openxmlformats.org/officeDocument/2006/relationships/image" Target="../media/image712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image" Target="../media/image27.png"/><Relationship Id="rId5" Type="http://schemas.openxmlformats.org/officeDocument/2006/relationships/image" Target="../media/image93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02.png"/><Relationship Id="rId18" Type="http://schemas.openxmlformats.org/officeDocument/2006/relationships/customXml" Target="../ink/ink12.xml"/><Relationship Id="rId3" Type="http://schemas.openxmlformats.org/officeDocument/2006/relationships/image" Target="../media/image28.png"/><Relationship Id="rId21" Type="http://schemas.openxmlformats.org/officeDocument/2006/relationships/image" Target="../media/image107.png"/><Relationship Id="rId7" Type="http://schemas.openxmlformats.org/officeDocument/2006/relationships/image" Target="../media/image99.png"/><Relationship Id="rId12" Type="http://schemas.openxmlformats.org/officeDocument/2006/relationships/customXml" Target="../ink/ink9.xml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1.xml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30.png"/><Relationship Id="rId5" Type="http://schemas.openxmlformats.org/officeDocument/2006/relationships/image" Target="../media/image770.png"/><Relationship Id="rId15" Type="http://schemas.openxmlformats.org/officeDocument/2006/relationships/image" Target="../media/image103.png"/><Relationship Id="rId10" Type="http://schemas.openxmlformats.org/officeDocument/2006/relationships/image" Target="../media/image820.png"/><Relationship Id="rId19" Type="http://schemas.openxmlformats.org/officeDocument/2006/relationships/image" Target="../media/image105.png"/><Relationship Id="rId4" Type="http://schemas.openxmlformats.org/officeDocument/2006/relationships/image" Target="../media/image97.png"/><Relationship Id="rId9" Type="http://schemas.openxmlformats.org/officeDocument/2006/relationships/image" Target="../media/image29.png"/><Relationship Id="rId1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image" Target="../media/image221.png"/><Relationship Id="rId21" Type="http://schemas.openxmlformats.org/officeDocument/2006/relationships/image" Target="../media/image1312.png"/><Relationship Id="rId34" Type="http://schemas.openxmlformats.org/officeDocument/2006/relationships/customXml" Target="../ink/ink27.xml"/><Relationship Id="rId42" Type="http://schemas.openxmlformats.org/officeDocument/2006/relationships/image" Target="../media/image251.png"/><Relationship Id="rId7" Type="http://schemas.openxmlformats.org/officeDocument/2006/relationships/image" Target="../media/image610.png"/><Relationship Id="rId2" Type="http://schemas.openxmlformats.org/officeDocument/2006/relationships/image" Target="../media/image19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170.png"/><Relationship Id="rId41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811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210.png"/><Relationship Id="rId40" Type="http://schemas.openxmlformats.org/officeDocument/2006/relationships/image" Target="../media/image31.png"/><Relationship Id="rId5" Type="http://schemas.openxmlformats.org/officeDocument/2006/relationships/image" Target="../media/image511.png"/><Relationship Id="rId15" Type="http://schemas.openxmlformats.org/officeDocument/2006/relationships/image" Target="../media/image1011.png"/><Relationship Id="rId23" Type="http://schemas.openxmlformats.org/officeDocument/2006/relationships/image" Target="../media/image1411.png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10" Type="http://schemas.openxmlformats.org/officeDocument/2006/relationships/customXml" Target="../ink/ink15.xml"/><Relationship Id="rId19" Type="http://schemas.openxmlformats.org/officeDocument/2006/relationships/image" Target="../media/image1212.png"/><Relationship Id="rId31" Type="http://schemas.openxmlformats.org/officeDocument/2006/relationships/image" Target="../media/image180.png"/><Relationship Id="rId4" Type="http://schemas.openxmlformats.org/officeDocument/2006/relationships/image" Target="../media/image1020.png"/><Relationship Id="rId9" Type="http://schemas.openxmlformats.org/officeDocument/2006/relationships/image" Target="../media/image713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167.png"/><Relationship Id="rId30" Type="http://schemas.openxmlformats.org/officeDocument/2006/relationships/customXml" Target="../ink/ink25.xml"/><Relationship Id="rId35" Type="http://schemas.openxmlformats.org/officeDocument/2006/relationships/image" Target="../media/image200.png"/><Relationship Id="rId8" Type="http://schemas.openxmlformats.org/officeDocument/2006/relationships/customXml" Target="../ink/ink14.xml"/><Relationship Id="rId3" Type="http://schemas.openxmlformats.org/officeDocument/2006/relationships/image" Target="../media/image1013.png"/><Relationship Id="rId12" Type="http://schemas.openxmlformats.org/officeDocument/2006/relationships/customXml" Target="../ink/ink16.xml"/><Relationship Id="rId17" Type="http://schemas.openxmlformats.org/officeDocument/2006/relationships/image" Target="../media/image1111.png"/><Relationship Id="rId25" Type="http://schemas.openxmlformats.org/officeDocument/2006/relationships/image" Target="../media/image1510.png"/><Relationship Id="rId33" Type="http://schemas.openxmlformats.org/officeDocument/2006/relationships/image" Target="../media/image190.png"/><Relationship Id="rId38" Type="http://schemas.openxmlformats.org/officeDocument/2006/relationships/customXml" Target="../ink/ink2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221.png"/><Relationship Id="rId21" Type="http://schemas.openxmlformats.org/officeDocument/2006/relationships/image" Target="../media/image1312.png"/><Relationship Id="rId34" Type="http://schemas.openxmlformats.org/officeDocument/2006/relationships/customXml" Target="../ink/ink44.xml"/><Relationship Id="rId42" Type="http://schemas.openxmlformats.org/officeDocument/2006/relationships/image" Target="../media/image270.png"/><Relationship Id="rId47" Type="http://schemas.openxmlformats.org/officeDocument/2006/relationships/image" Target="../media/image320.png"/><Relationship Id="rId7" Type="http://schemas.openxmlformats.org/officeDocument/2006/relationships/image" Target="../media/image610.png"/><Relationship Id="rId2" Type="http://schemas.openxmlformats.org/officeDocument/2006/relationships/image" Target="../media/image19.png"/><Relationship Id="rId16" Type="http://schemas.openxmlformats.org/officeDocument/2006/relationships/customXml" Target="../ink/ink35.xml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811.png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210.png"/><Relationship Id="rId40" Type="http://schemas.openxmlformats.org/officeDocument/2006/relationships/image" Target="../media/image31.png"/><Relationship Id="rId45" Type="http://schemas.openxmlformats.org/officeDocument/2006/relationships/image" Target="../media/image300.png"/><Relationship Id="rId5" Type="http://schemas.openxmlformats.org/officeDocument/2006/relationships/image" Target="../media/image511.png"/><Relationship Id="rId15" Type="http://schemas.openxmlformats.org/officeDocument/2006/relationships/image" Target="../media/image1011.png"/><Relationship Id="rId23" Type="http://schemas.openxmlformats.org/officeDocument/2006/relationships/image" Target="../media/image1411.png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1212.png"/><Relationship Id="rId31" Type="http://schemas.openxmlformats.org/officeDocument/2006/relationships/image" Target="../media/image180.png"/><Relationship Id="rId44" Type="http://schemas.openxmlformats.org/officeDocument/2006/relationships/image" Target="../media/image290.png"/><Relationship Id="rId4" Type="http://schemas.openxmlformats.org/officeDocument/2006/relationships/image" Target="../media/image410.png"/><Relationship Id="rId9" Type="http://schemas.openxmlformats.org/officeDocument/2006/relationships/image" Target="../media/image713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167.png"/><Relationship Id="rId30" Type="http://schemas.openxmlformats.org/officeDocument/2006/relationships/customXml" Target="../ink/ink42.xml"/><Relationship Id="rId35" Type="http://schemas.openxmlformats.org/officeDocument/2006/relationships/image" Target="../media/image200.png"/><Relationship Id="rId43" Type="http://schemas.openxmlformats.org/officeDocument/2006/relationships/image" Target="../media/image280.png"/><Relationship Id="rId48" Type="http://schemas.openxmlformats.org/officeDocument/2006/relationships/image" Target="../media/image330.png"/><Relationship Id="rId8" Type="http://schemas.openxmlformats.org/officeDocument/2006/relationships/customXml" Target="../ink/ink31.xml"/><Relationship Id="rId3" Type="http://schemas.openxmlformats.org/officeDocument/2006/relationships/image" Target="../media/image260.png"/><Relationship Id="rId12" Type="http://schemas.openxmlformats.org/officeDocument/2006/relationships/customXml" Target="../ink/ink33.xml"/><Relationship Id="rId17" Type="http://schemas.openxmlformats.org/officeDocument/2006/relationships/image" Target="../media/image1111.png"/><Relationship Id="rId25" Type="http://schemas.openxmlformats.org/officeDocument/2006/relationships/image" Target="../media/image1510.png"/><Relationship Id="rId33" Type="http://schemas.openxmlformats.org/officeDocument/2006/relationships/image" Target="../media/image190.png"/><Relationship Id="rId38" Type="http://schemas.openxmlformats.org/officeDocument/2006/relationships/customXml" Target="../ink/ink46.xml"/><Relationship Id="rId46" Type="http://schemas.openxmlformats.org/officeDocument/2006/relationships/image" Target="../media/image310.png"/><Relationship Id="rId20" Type="http://schemas.openxmlformats.org/officeDocument/2006/relationships/customXml" Target="../ink/ink37.xml"/><Relationship Id="rId41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customXml" Target="../ink/ink50.xml"/><Relationship Id="rId3" Type="http://schemas.openxmlformats.org/officeDocument/2006/relationships/image" Target="../media/image710.png"/><Relationship Id="rId7" Type="http://schemas.openxmlformats.org/officeDocument/2006/relationships/customXml" Target="../ink/ink47.xml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customXml" Target="../ink/ink49.xml"/><Relationship Id="rId5" Type="http://schemas.openxmlformats.org/officeDocument/2006/relationships/image" Target="../media/image36.png"/><Relationship Id="rId10" Type="http://schemas.openxmlformats.org/officeDocument/2006/relationships/image" Target="../media/image1100.png"/><Relationship Id="rId4" Type="http://schemas.openxmlformats.org/officeDocument/2006/relationships/image" Target="../media/image34.png"/><Relationship Id="rId9" Type="http://schemas.openxmlformats.org/officeDocument/2006/relationships/customXml" Target="../ink/ink48.xml"/><Relationship Id="rId1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117.png"/><Relationship Id="rId3" Type="http://schemas.openxmlformats.org/officeDocument/2006/relationships/image" Target="../media/image36.png"/><Relationship Id="rId7" Type="http://schemas.openxmlformats.org/officeDocument/2006/relationships/image" Target="../media/image160.png"/><Relationship Id="rId12" Type="http://schemas.openxmlformats.org/officeDocument/2006/relationships/customXml" Target="../ink/ink54.xml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16.png"/><Relationship Id="rId5" Type="http://schemas.openxmlformats.org/officeDocument/2006/relationships/image" Target="../media/image140.png"/><Relationship Id="rId15" Type="http://schemas.openxmlformats.org/officeDocument/2006/relationships/image" Target="../media/image118.png"/><Relationship Id="rId10" Type="http://schemas.openxmlformats.org/officeDocument/2006/relationships/customXml" Target="../ink/ink53.xml"/><Relationship Id="rId4" Type="http://schemas.openxmlformats.org/officeDocument/2006/relationships/customXml" Target="../ink/ink51.xml"/><Relationship Id="rId9" Type="http://schemas.openxmlformats.org/officeDocument/2006/relationships/image" Target="../media/image115.png"/><Relationship Id="rId14" Type="http://schemas.openxmlformats.org/officeDocument/2006/relationships/customXml" Target="../ink/ink5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126.png"/><Relationship Id="rId3" Type="http://schemas.openxmlformats.org/officeDocument/2006/relationships/image" Target="../media/image36.png"/><Relationship Id="rId7" Type="http://schemas.openxmlformats.org/officeDocument/2006/relationships/image" Target="../media/image123.png"/><Relationship Id="rId12" Type="http://schemas.openxmlformats.org/officeDocument/2006/relationships/customXml" Target="../ink/ink6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125.png"/><Relationship Id="rId5" Type="http://schemas.openxmlformats.org/officeDocument/2006/relationships/image" Target="../media/image38.png"/><Relationship Id="rId15" Type="http://schemas.openxmlformats.org/officeDocument/2006/relationships/image" Target="../media/image127.png"/><Relationship Id="rId10" Type="http://schemas.openxmlformats.org/officeDocument/2006/relationships/customXml" Target="../ink/ink59.xml"/><Relationship Id="rId4" Type="http://schemas.openxmlformats.org/officeDocument/2006/relationships/image" Target="../media/image37.png"/><Relationship Id="rId9" Type="http://schemas.openxmlformats.org/officeDocument/2006/relationships/image" Target="../media/image124.png"/><Relationship Id="rId14" Type="http://schemas.openxmlformats.org/officeDocument/2006/relationships/customXml" Target="../ink/ink6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customXml" Target="../ink/ink66.xml"/><Relationship Id="rId3" Type="http://schemas.openxmlformats.org/officeDocument/2006/relationships/image" Target="../media/image36.png"/><Relationship Id="rId7" Type="http://schemas.openxmlformats.org/officeDocument/2006/relationships/customXml" Target="../ink/ink63.xml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132.png"/><Relationship Id="rId4" Type="http://schemas.openxmlformats.org/officeDocument/2006/relationships/image" Target="../media/image39.png"/><Relationship Id="rId9" Type="http://schemas.openxmlformats.org/officeDocument/2006/relationships/customXml" Target="../ink/ink64.xml"/><Relationship Id="rId1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36.png"/><Relationship Id="rId7" Type="http://schemas.openxmlformats.org/officeDocument/2006/relationships/customXml" Target="../ink/ink68.xml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0" Type="http://schemas.openxmlformats.org/officeDocument/2006/relationships/image" Target="../media/image138.png"/><Relationship Id="rId4" Type="http://schemas.openxmlformats.org/officeDocument/2006/relationships/image" Target="../media/image41.png"/><Relationship Id="rId9" Type="http://schemas.openxmlformats.org/officeDocument/2006/relationships/customXml" Target="../ink/ink6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146.png"/><Relationship Id="rId3" Type="http://schemas.openxmlformats.org/officeDocument/2006/relationships/image" Target="../media/image36.png"/><Relationship Id="rId7" Type="http://schemas.openxmlformats.org/officeDocument/2006/relationships/image" Target="../media/image143.png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45.png"/><Relationship Id="rId5" Type="http://schemas.openxmlformats.org/officeDocument/2006/relationships/image" Target="../media/image48.png"/><Relationship Id="rId10" Type="http://schemas.openxmlformats.org/officeDocument/2006/relationships/customXml" Target="../ink/ink73.xml"/><Relationship Id="rId4" Type="http://schemas.openxmlformats.org/officeDocument/2006/relationships/image" Target="../media/image47.png"/><Relationship Id="rId9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10" Type="http://schemas.openxmlformats.org/officeDocument/2006/relationships/image" Target="../media/image1410.png"/><Relationship Id="rId4" Type="http://schemas.openxmlformats.org/officeDocument/2006/relationships/image" Target="../media/image9.png"/><Relationship Id="rId9" Type="http://schemas.openxmlformats.org/officeDocument/2006/relationships/image" Target="../media/image1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#17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Phasor (Frequency-Domain) Circuits Analysis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3121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0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/>
              <p:nvPr/>
            </p:nvSpPr>
            <p:spPr>
              <a:xfrm>
                <a:off x="115614" y="426111"/>
                <a:ext cx="9122979" cy="168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Express the following sinusoidal sine function as one term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cosine function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426111"/>
                <a:ext cx="9122979" cy="1683859"/>
              </a:xfrm>
              <a:prstGeom prst="rect">
                <a:avLst/>
              </a:prstGeom>
              <a:blipFill>
                <a:blip r:embed="rId3"/>
                <a:stretch>
                  <a:fillRect l="-417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E42EB9-3999-1D41-876F-3273244FF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62986"/>
                  </p:ext>
                </p:extLst>
              </p:nvPr>
            </p:nvGraphicFramePr>
            <p:xfrm>
              <a:off x="611659" y="2449675"/>
              <a:ext cx="7920681" cy="4127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681">
                      <a:extLst>
                        <a:ext uri="{9D8B030D-6E8A-4147-A177-3AD203B41FA5}">
                          <a16:colId xmlns:a16="http://schemas.microsoft.com/office/drawing/2014/main" val="3242871879"/>
                        </a:ext>
                      </a:extLst>
                    </a:gridCol>
                  </a:tblGrid>
                  <a:tr h="21534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Where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  &amp;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A</a:t>
                          </a:r>
                          <a:r>
                            <a:rPr lang="en-US" sz="2400" baseline="-25000" dirty="0">
                              <a:effectLst/>
                            </a:rPr>
                            <a:t>1 </a:t>
                          </a:r>
                          <a:r>
                            <a:rPr lang="en-US" sz="2400" dirty="0">
                              <a:effectLst/>
                            </a:rPr>
                            <a:t>&gt; 0 and A</a:t>
                          </a:r>
                          <a:r>
                            <a:rPr lang="en-US" sz="2400" baseline="-25000" dirty="0">
                              <a:effectLst/>
                            </a:rPr>
                            <a:t>2 </a:t>
                          </a:r>
                          <a:r>
                            <a:rPr lang="en-US" sz="2400" dirty="0">
                              <a:effectLst/>
                            </a:rPr>
                            <a:t>&gt; 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0002753"/>
                      </a:ext>
                    </a:extLst>
                  </a:tr>
                  <a:tr h="19737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Where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   &amp;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A</a:t>
                          </a:r>
                          <a:r>
                            <a:rPr lang="en-US" sz="2800" baseline="-25000" dirty="0">
                              <a:effectLst/>
                            </a:rPr>
                            <a:t>1 </a:t>
                          </a:r>
                          <a:r>
                            <a:rPr lang="en-US" sz="2800" dirty="0">
                              <a:effectLst/>
                            </a:rPr>
                            <a:t>&gt; 0 and A</a:t>
                          </a:r>
                          <a:r>
                            <a:rPr lang="en-US" sz="2800" baseline="-25000" dirty="0">
                              <a:effectLst/>
                            </a:rPr>
                            <a:t>2 </a:t>
                          </a:r>
                          <a:r>
                            <a:rPr lang="en-US" sz="2800" dirty="0">
                              <a:effectLst/>
                            </a:rPr>
                            <a:t>&gt; 0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2640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E42EB9-3999-1D41-876F-3273244FF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862986"/>
                  </p:ext>
                </p:extLst>
              </p:nvPr>
            </p:nvGraphicFramePr>
            <p:xfrm>
              <a:off x="611659" y="2449675"/>
              <a:ext cx="7920681" cy="41271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681">
                      <a:extLst>
                        <a:ext uri="{9D8B030D-6E8A-4147-A177-3AD203B41FA5}">
                          <a16:colId xmlns:a16="http://schemas.microsoft.com/office/drawing/2014/main" val="3242871879"/>
                        </a:ext>
                      </a:extLst>
                    </a:gridCol>
                  </a:tblGrid>
                  <a:tr h="21534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0" t="-588" r="-160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002753"/>
                      </a:ext>
                    </a:extLst>
                  </a:tr>
                  <a:tr h="1973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0" t="-109615" r="-160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40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C9B04A-B154-4C4C-90CF-A1F3D9B15901}"/>
              </a:ext>
            </a:extLst>
          </p:cNvPr>
          <p:cNvSpPr/>
          <p:nvPr/>
        </p:nvSpPr>
        <p:spPr>
          <a:xfrm>
            <a:off x="256433" y="1982083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8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0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/>
              <p:nvPr/>
            </p:nvSpPr>
            <p:spPr>
              <a:xfrm>
                <a:off x="115614" y="426111"/>
                <a:ext cx="9122979" cy="611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Express the following sinusoidal sine function as one term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cosine function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This sinusoidal sine function can be expressed as follows,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Thus,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=4.47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0.46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4B5E-137C-BE4F-8089-D48BBC1B0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4" y="426111"/>
                <a:ext cx="9122979" cy="6119752"/>
              </a:xfrm>
              <a:prstGeom prst="rect">
                <a:avLst/>
              </a:prstGeom>
              <a:blipFill>
                <a:blip r:embed="rId3"/>
                <a:stretch>
                  <a:fillRect l="-417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53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816982" y="2632644"/>
            <a:ext cx="5510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Steady-state phasor analysis</a:t>
            </a:r>
          </a:p>
        </p:txBody>
      </p:sp>
    </p:spTree>
    <p:extLst>
      <p:ext uri="{BB962C8B-B14F-4D97-AF65-F5344CB8AC3E}">
        <p14:creationId xmlns:p14="http://schemas.microsoft.com/office/powerpoint/2010/main" val="324425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14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Phasor circuits allow for the use of powerful analysis techniques such as nodal and mesh analysis to obtain steady state voltages and currents in AC circuits.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the time-domain circuits – time domain analysis used (Chapter 2-6) </a:t>
            </a:r>
            <a:r>
              <a:rPr lang="en-US" sz="2000" dirty="0">
                <a:solidFill>
                  <a:srgbClr val="FF0000"/>
                </a:solidFill>
              </a:rPr>
              <a:t>– complex with R,L, C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the phasor-domain (frequency-domain) equivalent circuits, then we used phasor-analysis to find all voltages, currents and powers everywhere in the circuit – </a:t>
            </a:r>
            <a:r>
              <a:rPr lang="en-US" sz="2000" dirty="0">
                <a:solidFill>
                  <a:srgbClr val="FF0000"/>
                </a:solidFill>
              </a:rPr>
              <a:t>Simpler with R,L, C circuits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22064" y="520065"/>
            <a:ext cx="395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Review - Analysis of Phasor Circuits</a:t>
            </a:r>
          </a:p>
        </p:txBody>
      </p:sp>
    </p:spTree>
    <p:extLst>
      <p:ext uri="{BB962C8B-B14F-4D97-AF65-F5344CB8AC3E}">
        <p14:creationId xmlns:p14="http://schemas.microsoft.com/office/powerpoint/2010/main" val="214155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phasors refer only to complex numbers that are associated with coefficient peak of the sinusoidal voltage or current and the associated phase-shift.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impedance is a complex number, </a:t>
            </a:r>
            <a:r>
              <a:rPr lang="en-US" dirty="0">
                <a:solidFill>
                  <a:srgbClr val="FF0000"/>
                </a:solidFill>
              </a:rPr>
              <a:t>but not a phasor</a:t>
            </a:r>
            <a:r>
              <a:rPr lang="en-US" dirty="0"/>
              <a:t> since it has no association to time-domain cosine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mathematically incorrect to mix the two domains of the equivalent circuit schematic.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54654" y="520065"/>
            <a:ext cx="1887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Important Notes</a:t>
            </a:r>
          </a:p>
        </p:txBody>
      </p:sp>
    </p:spTree>
    <p:extLst>
      <p:ext uri="{BB962C8B-B14F-4D97-AF65-F5344CB8AC3E}">
        <p14:creationId xmlns:p14="http://schemas.microsoft.com/office/powerpoint/2010/main" val="155170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935932"/>
            <a:ext cx="80917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process of applying the phasor concept</a:t>
            </a:r>
            <a:r>
              <a:rPr lang="en-US" dirty="0"/>
              <a:t>:</a:t>
            </a:r>
          </a:p>
          <a:p>
            <a:r>
              <a:rPr lang="en-US" dirty="0"/>
              <a:t>0) Adopt the </a:t>
            </a:r>
            <a:r>
              <a:rPr lang="en-US" dirty="0">
                <a:solidFill>
                  <a:srgbClr val="FF0000"/>
                </a:solidFill>
              </a:rPr>
              <a:t>cosine function </a:t>
            </a:r>
            <a:r>
              <a:rPr lang="en-US" dirty="0"/>
              <a:t>as a reference.</a:t>
            </a:r>
          </a:p>
          <a:p>
            <a:r>
              <a:rPr lang="en-US" dirty="0"/>
              <a:t>1) Transform sources and elements form time domain to frequency domain.</a:t>
            </a:r>
          </a:p>
          <a:p>
            <a:endParaRPr lang="en-US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88869" y="520065"/>
            <a:ext cx="281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Analysis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7CCFCA7-38A0-714F-AA37-14CC5BB7713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50201" y="249260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Phasor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L</a:t>
                          </a:r>
                          <a:r>
                            <a:rPr lang="en-US" dirty="0"/>
                            <a:t> = j</a:t>
                          </a:r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L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C</a:t>
                          </a:r>
                          <a:r>
                            <a:rPr lang="en-US" dirty="0"/>
                            <a:t> = 1/j</a:t>
                          </a:r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C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/>
                            <a:t>V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7CCFCA7-38A0-714F-AA37-14CC5BB77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2961285"/>
                  </p:ext>
                </p:extLst>
              </p:nvPr>
            </p:nvGraphicFramePr>
            <p:xfrm>
              <a:off x="1450201" y="249260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Phasor Domain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L</a:t>
                          </a:r>
                          <a:r>
                            <a:rPr lang="en-US" dirty="0"/>
                            <a:t> = </a:t>
                          </a:r>
                          <a:r>
                            <a:rPr lang="en-US" dirty="0" err="1"/>
                            <a:t>j</a:t>
                          </a:r>
                          <a:r>
                            <a:rPr lang="en-US" dirty="0" err="1">
                              <a:sym typeface="Symbol" panose="05050102010706020507" pitchFamily="18" charset="2"/>
                            </a:rPr>
                            <a:t>L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Z</a:t>
                          </a:r>
                          <a:r>
                            <a:rPr lang="en-US" baseline="-25000" dirty="0"/>
                            <a:t>C</a:t>
                          </a:r>
                          <a:r>
                            <a:rPr lang="en-US" dirty="0"/>
                            <a:t> = 1/</a:t>
                          </a:r>
                          <a:r>
                            <a:rPr lang="en-US" dirty="0" err="1"/>
                            <a:t>j</a:t>
                          </a:r>
                          <a:r>
                            <a:rPr lang="en-US" dirty="0" err="1">
                              <a:sym typeface="Symbol" panose="05050102010706020507" pitchFamily="18" charset="2"/>
                            </a:rPr>
                            <a:t>C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400000" r="-1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400000" r="-417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" t="-517241" r="-1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3" t="-517241" r="-417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F55C256-B0BC-714D-B3E6-266BEBDE4F10}"/>
              </a:ext>
            </a:extLst>
          </p:cNvPr>
          <p:cNvSpPr/>
          <p:nvPr/>
        </p:nvSpPr>
        <p:spPr>
          <a:xfrm>
            <a:off x="674703" y="5321903"/>
            <a:ext cx="7794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charset="0"/>
                <a:ea typeface="ＭＳ Ｐゴシック" charset="0"/>
              </a:rPr>
              <a:t>2) establish the relationship between the phasor current, I, and phasor voltage, V, for each passive circuit elements R, L and 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920E4-C0DF-9D48-ABFD-1B7E723EB1D8}"/>
              </a:ext>
            </a:extLst>
          </p:cNvPr>
          <p:cNvSpPr/>
          <p:nvPr/>
        </p:nvSpPr>
        <p:spPr>
          <a:xfrm>
            <a:off x="1335533" y="4783543"/>
            <a:ext cx="7231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Notice that voltage and current sources should be in cosine reference.</a:t>
            </a:r>
          </a:p>
        </p:txBody>
      </p:sp>
    </p:spTree>
    <p:extLst>
      <p:ext uri="{BB962C8B-B14F-4D97-AF65-F5344CB8AC3E}">
        <p14:creationId xmlns:p14="http://schemas.microsoft.com/office/powerpoint/2010/main" val="300054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935932"/>
            <a:ext cx="809172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endParaRPr lang="en-US" i="1" dirty="0"/>
          </a:p>
          <a:p>
            <a:r>
              <a:rPr lang="en-US" dirty="0"/>
              <a:t>3) Develop the corresponding phasor circuit with all its voltage and current sources, and element impedances expressed in phasor.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dirty="0"/>
          </a:p>
          <a:p>
            <a:r>
              <a:rPr lang="en-US" dirty="0"/>
              <a:t>4) Now the circuit is known as a phasor circuit and we are in the phasor or </a:t>
            </a:r>
            <a:r>
              <a:rPr lang="en-US" b="1" dirty="0"/>
              <a:t>frequency-domain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dirty="0"/>
              <a:t>5) The </a:t>
            </a:r>
            <a:r>
              <a:rPr lang="en-US" dirty="0">
                <a:solidFill>
                  <a:srgbClr val="FF0000"/>
                </a:solidFill>
              </a:rPr>
              <a:t>circuit analysis</a:t>
            </a:r>
            <a:r>
              <a:rPr lang="en-US" dirty="0"/>
              <a:t> process is carried out completely in the complex notations establishing KVL, KCL and ohm’s Law equations in phasor-domain.</a:t>
            </a:r>
          </a:p>
          <a:p>
            <a:endParaRPr lang="en-US" altLang="en-US" dirty="0"/>
          </a:p>
          <a:p>
            <a:r>
              <a:rPr lang="en-US" altLang="en-US" dirty="0"/>
              <a:t>6) Last step, transfer all phasor solutions to time domain values.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687131" y="520065"/>
            <a:ext cx="3622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Analysis Approach (cont’d)</a:t>
            </a:r>
          </a:p>
        </p:txBody>
      </p:sp>
    </p:spTree>
    <p:extLst>
      <p:ext uri="{BB962C8B-B14F-4D97-AF65-F5344CB8AC3E}">
        <p14:creationId xmlns:p14="http://schemas.microsoft.com/office/powerpoint/2010/main" val="419533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92221" y="520065"/>
            <a:ext cx="2611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0134EB-B101-DC44-B6F0-B336F35CBBC6}"/>
                  </a:ext>
                </a:extLst>
              </p:cNvPr>
              <p:cNvSpPr/>
              <p:nvPr/>
            </p:nvSpPr>
            <p:spPr>
              <a:xfrm>
                <a:off x="446689" y="1044219"/>
                <a:ext cx="7866993" cy="2345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Determine the equivalent impedance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seen between the terminals “ab”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Draw the equivalent simplified circuit consisting of single R, L or C connected in series.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=1000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=20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=180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0134EB-B101-DC44-B6F0-B336F35CB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9" y="1044219"/>
                <a:ext cx="7866993" cy="2345707"/>
              </a:xfrm>
              <a:prstGeom prst="rect">
                <a:avLst/>
              </a:prstGeom>
              <a:blipFill>
                <a:blip r:embed="rId3"/>
                <a:stretch>
                  <a:fillRect l="-483" t="-53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DB6B738-E089-C043-9183-57F6299307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3" y="3389926"/>
            <a:ext cx="3333541" cy="23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192221" y="520065"/>
            <a:ext cx="2611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Calculations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71AD4-1CED-B243-91A2-A7F70FB468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0" y="1551219"/>
            <a:ext cx="4002430" cy="2198860"/>
          </a:xfrm>
          <a:prstGeom prst="rect">
            <a:avLst/>
          </a:prstGeom>
        </p:spPr>
      </p:pic>
      <p:sp>
        <p:nvSpPr>
          <p:cNvPr id="10" name="TextBox 72">
            <a:extLst>
              <a:ext uri="{FF2B5EF4-FFF2-40B4-BE49-F238E27FC236}">
                <a16:creationId xmlns:a16="http://schemas.microsoft.com/office/drawing/2014/main" id="{C4263D76-10CC-4748-946A-BDA1BBAC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22" y="1167378"/>
            <a:ext cx="1646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Phasor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731B332-D93E-684B-BD26-B25BAE6152F3}"/>
                  </a:ext>
                </a:extLst>
              </p:cNvPr>
              <p:cNvSpPr/>
              <p:nvPr/>
            </p:nvSpPr>
            <p:spPr>
              <a:xfrm>
                <a:off x="358345" y="3878552"/>
                <a:ext cx="7401697" cy="1663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equivalent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is equal to,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=16000+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14.44      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731B332-D93E-684B-BD26-B25BAE615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5" y="3878552"/>
                <a:ext cx="7401697" cy="1663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F73E023-AE07-DF4B-91F0-3140B2E0D830}"/>
              </a:ext>
            </a:extLst>
          </p:cNvPr>
          <p:cNvSpPr/>
          <p:nvPr/>
        </p:nvSpPr>
        <p:spPr>
          <a:xfrm>
            <a:off x="5881568" y="153288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equivalent simplified circuit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CDD05-C47F-B144-B91C-3BF310F112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71" y="1957818"/>
            <a:ext cx="2389226" cy="16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24395" y="282616"/>
            <a:ext cx="3147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Example of a Simple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B2D74EE-785A-DA4D-A8EC-39AF1777735D}"/>
                  </a:ext>
                </a:extLst>
              </p:cNvPr>
              <p:cNvSpPr/>
              <p:nvPr/>
            </p:nvSpPr>
            <p:spPr>
              <a:xfrm>
                <a:off x="565483" y="3374012"/>
                <a:ext cx="440152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 expression for the current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B2D74EE-785A-DA4D-A8EC-39AF17777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3" y="3374012"/>
                <a:ext cx="4401526" cy="374077"/>
              </a:xfrm>
              <a:prstGeom prst="rect">
                <a:avLst/>
              </a:prstGeom>
              <a:blipFill>
                <a:blip r:embed="rId3"/>
                <a:stretch>
                  <a:fillRect l="-1153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4" y="3768810"/>
            <a:ext cx="3534439" cy="1940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9BA94D-15C3-6E49-A47C-768A1C29E472}"/>
                  </a:ext>
                </a:extLst>
              </p:cNvPr>
              <p:cNvSpPr/>
              <p:nvPr/>
            </p:nvSpPr>
            <p:spPr>
              <a:xfrm>
                <a:off x="568004" y="928501"/>
                <a:ext cx="8328861" cy="1256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given RL circuit, the voltage input is given by: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9BA94D-15C3-6E49-A47C-768A1C29E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4" y="928501"/>
                <a:ext cx="8328861" cy="1256306"/>
              </a:xfrm>
              <a:prstGeom prst="rect">
                <a:avLst/>
              </a:prstGeom>
              <a:blipFill>
                <a:blip r:embed="rId5"/>
                <a:stretch>
                  <a:fillRect l="-60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FF9F5E-B524-124F-BF7B-A6D676A73935}"/>
                  </a:ext>
                </a:extLst>
              </p:cNvPr>
              <p:cNvSpPr/>
              <p:nvPr/>
            </p:nvSpPr>
            <p:spPr>
              <a:xfrm>
                <a:off x="565483" y="2511580"/>
                <a:ext cx="8328860" cy="53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𝑚𝐻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=3000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FF9F5E-B524-124F-BF7B-A6D676A73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3" y="2511580"/>
                <a:ext cx="8328860" cy="535659"/>
              </a:xfrm>
              <a:prstGeom prst="rect">
                <a:avLst/>
              </a:prstGeom>
              <a:blipFill>
                <a:blip r:embed="rId6"/>
                <a:stretch>
                  <a:fillRect t="-95349" b="-1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3171FF-CEED-9249-9B78-843F565EC16D}"/>
                  </a:ext>
                </a:extLst>
              </p14:cNvPr>
              <p14:cNvContentPartPr/>
              <p14:nvPr/>
            </p14:nvContentPartPr>
            <p14:xfrm>
              <a:off x="615883" y="4391667"/>
              <a:ext cx="297720" cy="25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3171FF-CEED-9249-9B78-843F565EC1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883" y="4328667"/>
                <a:ext cx="4233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76C41C-E7EA-0D4E-AE11-6AC6F1B67F3E}"/>
                  </a:ext>
                </a:extLst>
              </p14:cNvPr>
              <p14:cNvContentPartPr/>
              <p14:nvPr/>
            </p14:nvContentPartPr>
            <p14:xfrm>
              <a:off x="1520728" y="4040173"/>
              <a:ext cx="76320" cy="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76C41C-E7EA-0D4E-AE11-6AC6F1B67F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8088" y="3977173"/>
                <a:ext cx="20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C5AA21-8B9D-E044-B91B-9879BC6C1717}"/>
                  </a:ext>
                </a:extLst>
              </p14:cNvPr>
              <p14:cNvContentPartPr/>
              <p14:nvPr/>
            </p14:nvContentPartPr>
            <p14:xfrm>
              <a:off x="3558328" y="4739653"/>
              <a:ext cx="257760" cy="20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C5AA21-8B9D-E044-B91B-9879BC6C17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688" y="4676653"/>
                <a:ext cx="3834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D3B053-5488-6C4F-B19C-FE9C27D1B64F}"/>
                  </a:ext>
                </a:extLst>
              </p:cNvPr>
              <p:cNvSpPr/>
              <p:nvPr/>
            </p:nvSpPr>
            <p:spPr>
              <a:xfrm>
                <a:off x="302850" y="4633159"/>
                <a:ext cx="723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D3B053-5488-6C4F-B19C-FE9C27D1B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50" y="4633159"/>
                <a:ext cx="72359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B4BE77-CFAC-B946-9CF1-806BCCE805B8}"/>
                  </a:ext>
                </a:extLst>
              </p:cNvPr>
              <p:cNvSpPr/>
              <p:nvPr/>
            </p:nvSpPr>
            <p:spPr>
              <a:xfrm>
                <a:off x="1293439" y="3821292"/>
                <a:ext cx="607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B4BE77-CFAC-B946-9CF1-806BCCE80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39" y="3821292"/>
                <a:ext cx="6072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A25F2D1-D0C2-6842-83C0-EA5300B82D00}"/>
              </a:ext>
            </a:extLst>
          </p:cNvPr>
          <p:cNvSpPr/>
          <p:nvPr/>
        </p:nvSpPr>
        <p:spPr>
          <a:xfrm>
            <a:off x="1293439" y="5909009"/>
            <a:ext cx="208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Time-domain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477762-8133-EF47-AD02-336B78D3CDF5}"/>
                  </a:ext>
                </a:extLst>
              </p14:cNvPr>
              <p14:cNvContentPartPr/>
              <p14:nvPr/>
            </p14:nvContentPartPr>
            <p14:xfrm>
              <a:off x="798116" y="4369923"/>
              <a:ext cx="147240" cy="31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477762-8133-EF47-AD02-336B78D3CD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2116" y="4333923"/>
                <a:ext cx="218880" cy="3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8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lvl="0" algn="l"/>
            <a:endParaRPr lang="en-US" sz="2000" dirty="0"/>
          </a:p>
          <a:p>
            <a:pPr marL="34290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Important notes about the frequency-domain or Phasor analysis </a:t>
            </a:r>
          </a:p>
          <a:p>
            <a:pPr lvl="0" algn="l"/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Using different analysis techniques in the </a:t>
            </a:r>
            <a:r>
              <a:rPr lang="en-US" sz="2000" dirty="0">
                <a:solidFill>
                  <a:srgbClr val="FF0000"/>
                </a:solidFill>
              </a:rPr>
              <a:t>frequency-domain</a:t>
            </a:r>
            <a:r>
              <a:rPr lang="en-US" sz="2000" dirty="0"/>
              <a:t>, such as source transformation, mesh and nodal analysis.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8" y="3429000"/>
            <a:ext cx="2784732" cy="161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7DC3A-FCF1-AB41-9425-62CA28992178}"/>
              </a:ext>
            </a:extLst>
          </p:cNvPr>
          <p:cNvSpPr/>
          <p:nvPr/>
        </p:nvSpPr>
        <p:spPr>
          <a:xfrm>
            <a:off x="239359" y="2864717"/>
            <a:ext cx="6351373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Next, we transform the circuit into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phasor-domain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/>
              <p:nvPr/>
            </p:nvSpPr>
            <p:spPr>
              <a:xfrm>
                <a:off x="239359" y="1136534"/>
                <a:ext cx="7492831" cy="148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First, we covert the voltage source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a cosine form,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−(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=10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9" y="1136534"/>
                <a:ext cx="7492831" cy="1481046"/>
              </a:xfrm>
              <a:prstGeom prst="rect">
                <a:avLst/>
              </a:prstGeom>
              <a:blipFill>
                <a:blip r:embed="rId4"/>
                <a:stretch>
                  <a:fillRect l="-677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8D10EC-40FD-3647-81EB-44F89F04DE8E}"/>
                  </a:ext>
                </a:extLst>
              </p:cNvPr>
              <p:cNvSpPr/>
              <p:nvPr/>
            </p:nvSpPr>
            <p:spPr>
              <a:xfrm>
                <a:off x="907463" y="5789826"/>
                <a:ext cx="345209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8D10EC-40FD-3647-81EB-44F89F04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3" y="5789826"/>
                <a:ext cx="3452099" cy="618311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A6749F-9468-8F4D-9E6A-C441CB4D695C}"/>
              </a:ext>
            </a:extLst>
          </p:cNvPr>
          <p:cNvSpPr/>
          <p:nvPr/>
        </p:nvSpPr>
        <p:spPr>
          <a:xfrm>
            <a:off x="588488" y="523028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phasor voltage,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" y="2022904"/>
            <a:ext cx="2545493" cy="1406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7DC3A-FCF1-AB41-9425-62CA28992178}"/>
                  </a:ext>
                </a:extLst>
              </p:cNvPr>
              <p:cNvSpPr/>
              <p:nvPr/>
            </p:nvSpPr>
            <p:spPr>
              <a:xfrm>
                <a:off x="444842" y="1396373"/>
                <a:ext cx="7636477" cy="368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One way to calculate the phasor current,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we calculate the total impedance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7DC3A-FCF1-AB41-9425-62CA28992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2" y="1396373"/>
                <a:ext cx="7636477" cy="368819"/>
              </a:xfrm>
              <a:prstGeom prst="rect">
                <a:avLst/>
              </a:prstGeom>
              <a:blipFill>
                <a:blip r:embed="rId4"/>
                <a:stretch>
                  <a:fillRect l="-498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/>
              <p:nvPr/>
            </p:nvSpPr>
            <p:spPr>
              <a:xfrm>
                <a:off x="588488" y="3681454"/>
                <a:ext cx="7492831" cy="1171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=5+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0.6      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726493-05B0-1544-9B81-167FC6CB0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8" y="3681454"/>
                <a:ext cx="7492831" cy="1171988"/>
              </a:xfrm>
              <a:prstGeom prst="rect">
                <a:avLst/>
              </a:prstGeom>
              <a:blipFill>
                <a:blip r:embed="rId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D25965E-288E-B44D-B7EB-88022AD4F7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03" y="2022904"/>
            <a:ext cx="2545493" cy="140609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F0BAF66-016C-5A41-844D-289BD533C9EC}"/>
              </a:ext>
            </a:extLst>
          </p:cNvPr>
          <p:cNvSpPr/>
          <p:nvPr/>
        </p:nvSpPr>
        <p:spPr>
          <a:xfrm>
            <a:off x="3225114" y="2800401"/>
            <a:ext cx="963827" cy="376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5E7CD7-F5B7-5643-9E9D-D6A4A7BF2647}"/>
                  </a:ext>
                </a:extLst>
              </p14:cNvPr>
              <p14:cNvContentPartPr/>
              <p14:nvPr/>
            </p14:nvContentPartPr>
            <p14:xfrm>
              <a:off x="5373808" y="2177893"/>
              <a:ext cx="1530360" cy="9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5E7CD7-F5B7-5643-9E9D-D6A4A7BF26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1168" y="2114893"/>
                <a:ext cx="165600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932365-9DDE-F449-8C54-A3132CDE4FFE}"/>
                  </a:ext>
                </a:extLst>
              </p14:cNvPr>
              <p14:cNvContentPartPr/>
              <p14:nvPr/>
            </p14:nvContentPartPr>
            <p14:xfrm>
              <a:off x="5399728" y="2614213"/>
              <a:ext cx="2023200" cy="71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932365-9DDE-F449-8C54-A3132CDE4F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7088" y="2551213"/>
                <a:ext cx="2148840" cy="835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EEE08E-FF7F-A448-B2AB-57825A425074}"/>
              </a:ext>
            </a:extLst>
          </p:cNvPr>
          <p:cNvSpPr/>
          <p:nvPr/>
        </p:nvSpPr>
        <p:spPr>
          <a:xfrm>
            <a:off x="5227846" y="2022904"/>
            <a:ext cx="1058738" cy="14060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040103-F66B-C34F-AB89-D64BDA08D521}"/>
                  </a:ext>
                </a:extLst>
              </p:cNvPr>
              <p:cNvSpPr/>
              <p:nvPr/>
            </p:nvSpPr>
            <p:spPr>
              <a:xfrm>
                <a:off x="5399728" y="2517496"/>
                <a:ext cx="595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040103-F66B-C34F-AB89-D64BDA08D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28" y="2517496"/>
                <a:ext cx="59567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605F0E-838D-0B4F-920A-3B402E7BF463}"/>
                  </a:ext>
                </a:extLst>
              </p:cNvPr>
              <p:cNvSpPr/>
              <p:nvPr/>
            </p:nvSpPr>
            <p:spPr>
              <a:xfrm>
                <a:off x="1460443" y="5461627"/>
                <a:ext cx="3111557" cy="41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0.6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=5.04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605F0E-838D-0B4F-920A-3B402E7BF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43" y="5461627"/>
                <a:ext cx="3111557" cy="418191"/>
              </a:xfrm>
              <a:prstGeom prst="rect">
                <a:avLst/>
              </a:prstGeom>
              <a:blipFill>
                <a:blip r:embed="rId11"/>
                <a:stretch>
                  <a:fillRect l="-162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0EB88-842C-2148-8548-35D6B564CD81}"/>
                  </a:ext>
                </a:extLst>
              </p:cNvPr>
              <p:cNvSpPr/>
              <p:nvPr/>
            </p:nvSpPr>
            <p:spPr>
              <a:xfrm>
                <a:off x="588488" y="4896697"/>
                <a:ext cx="2894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polar 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0EB88-842C-2148-8548-35D6B564C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8" y="4896697"/>
                <a:ext cx="2894831" cy="369332"/>
              </a:xfrm>
              <a:prstGeom prst="rect">
                <a:avLst/>
              </a:prstGeom>
              <a:blipFill>
                <a:blip r:embed="rId12"/>
                <a:stretch>
                  <a:fillRect l="-1310" t="-6667" r="-8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920113-0E94-7242-8D65-12ADFECBA4BA}"/>
                  </a:ext>
                </a:extLst>
              </p:cNvPr>
              <p:cNvSpPr/>
              <p:nvPr/>
            </p:nvSpPr>
            <p:spPr>
              <a:xfrm>
                <a:off x="1305597" y="5986612"/>
                <a:ext cx="4452629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6.84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920113-0E94-7242-8D65-12ADFECBA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97" y="5986612"/>
                <a:ext cx="4452629" cy="618631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3F16C-2701-5F48-8EB8-0A9F79C660D2}"/>
                  </a:ext>
                </a:extLst>
              </p:cNvPr>
              <p:cNvSpPr/>
              <p:nvPr/>
            </p:nvSpPr>
            <p:spPr>
              <a:xfrm>
                <a:off x="6796215" y="5617280"/>
                <a:ext cx="1930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5.04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6.84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3F16C-2701-5F48-8EB8-0A9F79C66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15" y="5617280"/>
                <a:ext cx="193072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D0059C03-6406-E04D-9ACF-F6A2AA46DC4F}"/>
              </a:ext>
            </a:extLst>
          </p:cNvPr>
          <p:cNvSpPr/>
          <p:nvPr/>
        </p:nvSpPr>
        <p:spPr>
          <a:xfrm>
            <a:off x="5685554" y="5619683"/>
            <a:ext cx="963827" cy="376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643852" y="520065"/>
            <a:ext cx="17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Simple Circuits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F5B9-2B8C-3E41-9F90-E1A24C7C5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52" y="4713956"/>
            <a:ext cx="2782018" cy="177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86059D-42E5-174B-89DC-74591985DF85}"/>
                  </a:ext>
                </a:extLst>
              </p:cNvPr>
              <p:cNvSpPr/>
              <p:nvPr/>
            </p:nvSpPr>
            <p:spPr>
              <a:xfrm>
                <a:off x="397530" y="1255499"/>
                <a:ext cx="6781746" cy="302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Then using Ohm’s Law we calculate the current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∠−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5.04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6.84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5.04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6.84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5.04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6.84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156.84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Transforming the current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back to the time-domain yields,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156.84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86059D-42E5-174B-89DC-74591985D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0" y="1255499"/>
                <a:ext cx="6781746" cy="3020507"/>
              </a:xfrm>
              <a:prstGeom prst="rect">
                <a:avLst/>
              </a:prstGeom>
              <a:blipFill>
                <a:blip r:embed="rId4"/>
                <a:stretch>
                  <a:fillRect l="-561" t="-837"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11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FAEC0A-2F50-4167-A4D5-6F8F92381AAF}"/>
                  </a:ext>
                </a:extLst>
              </p:cNvPr>
              <p:cNvSpPr/>
              <p:nvPr/>
            </p:nvSpPr>
            <p:spPr>
              <a:xfrm>
                <a:off x="715616" y="1049083"/>
                <a:ext cx="79960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given RLC circuit shown below. The voltage input is given by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Determine the expression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FAEC0A-2F50-4167-A4D5-6F8F92381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6" y="1049083"/>
                <a:ext cx="7996031" cy="1754326"/>
              </a:xfrm>
              <a:prstGeom prst="rect">
                <a:avLst/>
              </a:prstGeom>
              <a:blipFill>
                <a:blip r:embed="rId2"/>
                <a:stretch>
                  <a:fillRect l="-475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F1EEF1-4B60-4F82-BFE3-E740EB000446}"/>
              </a:ext>
            </a:extLst>
          </p:cNvPr>
          <p:cNvSpPr/>
          <p:nvPr/>
        </p:nvSpPr>
        <p:spPr>
          <a:xfrm>
            <a:off x="662903" y="540890"/>
            <a:ext cx="105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0C7C4-FCF4-4358-AD45-2CA83B72BC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81" y="2803409"/>
            <a:ext cx="4286458" cy="2787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6FE29-169E-3D42-8F66-4C950DC78FEE}"/>
              </a:ext>
            </a:extLst>
          </p:cNvPr>
          <p:cNvSpPr/>
          <p:nvPr/>
        </p:nvSpPr>
        <p:spPr>
          <a:xfrm>
            <a:off x="805057" y="540575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DE1AF-F55C-2B48-9997-02516802F15C}"/>
              </a:ext>
            </a:extLst>
          </p:cNvPr>
          <p:cNvSpPr/>
          <p:nvPr/>
        </p:nvSpPr>
        <p:spPr>
          <a:xfrm>
            <a:off x="805830" y="5808917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Express the voltage source in cosine function,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2AC5D9-C7E1-8E4F-B2AF-008869F39D35}"/>
                  </a:ext>
                </a:extLst>
              </p:cNvPr>
              <p:cNvSpPr/>
              <p:nvPr/>
            </p:nvSpPr>
            <p:spPr>
              <a:xfrm>
                <a:off x="1543340" y="6317110"/>
                <a:ext cx="2970942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2AC5D9-C7E1-8E4F-B2AF-008869F39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40" y="6317110"/>
                <a:ext cx="2970942" cy="459741"/>
              </a:xfrm>
              <a:prstGeom prst="rect">
                <a:avLst/>
              </a:prstGeom>
              <a:blipFill>
                <a:blip r:embed="rId4"/>
                <a:stretch>
                  <a:fillRect r="-855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7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1" y="385464"/>
            <a:ext cx="18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(cont’d):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9" y="1239906"/>
            <a:ext cx="4461221" cy="3190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984557-3A2D-48BA-A1BB-3CA5EF7121A8}"/>
              </a:ext>
            </a:extLst>
          </p:cNvPr>
          <p:cNvSpPr/>
          <p:nvPr/>
        </p:nvSpPr>
        <p:spPr>
          <a:xfrm>
            <a:off x="243510" y="874640"/>
            <a:ext cx="7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Next, we transform the circuit into the phasor-domain as shown,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222101" y="1416120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01" y="1416120"/>
                <a:ext cx="4572000" cy="1326582"/>
              </a:xfrm>
              <a:prstGeom prst="rect">
                <a:avLst/>
              </a:prstGeom>
              <a:blipFill>
                <a:blip r:embed="rId3"/>
                <a:stretch>
                  <a:fillRect l="-831" t="-1905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56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Applying KVL around the circuit yields,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5607"/>
              </a:xfrm>
              <a:prstGeom prst="rect">
                <a:avLst/>
              </a:prstGeom>
              <a:blipFill>
                <a:blip r:embed="rId4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6DEBB4-F73E-4CA2-857E-E584DF0FF28E}"/>
                  </a:ext>
                </a:extLst>
              </p:cNvPr>
              <p:cNvSpPr/>
              <p:nvPr/>
            </p:nvSpPr>
            <p:spPr>
              <a:xfrm>
                <a:off x="134901" y="4316627"/>
                <a:ext cx="7919461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Solving for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yields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>
                            <a:latin typeface="Cambria Math" panose="02040503050406030204" pitchFamily="18" charset="0"/>
                          </a:rPr>
                          <m:t>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6DEBB4-F73E-4CA2-857E-E584DF0FF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1" y="4316627"/>
                <a:ext cx="7919461" cy="1630126"/>
              </a:xfrm>
              <a:prstGeom prst="rect">
                <a:avLst/>
              </a:prstGeom>
              <a:blipFill>
                <a:blip r:embed="rId5"/>
                <a:stretch>
                  <a:fillRect l="-641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30AE05-8BCB-4E41-8B84-2027FFAB169C}"/>
                  </a:ext>
                </a:extLst>
              </p:cNvPr>
              <p:cNvSpPr/>
              <p:nvPr/>
            </p:nvSpPr>
            <p:spPr>
              <a:xfrm>
                <a:off x="5913225" y="4260933"/>
                <a:ext cx="2346027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dirty="0"/>
                      <m:t>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30AE05-8BCB-4E41-8B84-2027FFAB1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225" y="4260933"/>
                <a:ext cx="2346027" cy="459741"/>
              </a:xfrm>
              <a:prstGeom prst="rect">
                <a:avLst/>
              </a:prstGeom>
              <a:blipFill>
                <a:blip r:embed="rId6"/>
                <a:stretch>
                  <a:fillRect l="-21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5D5B7E2-9652-0A43-90CD-8EF080CEE987}"/>
              </a:ext>
            </a:extLst>
          </p:cNvPr>
          <p:cNvSpPr/>
          <p:nvPr/>
        </p:nvSpPr>
        <p:spPr>
          <a:xfrm>
            <a:off x="5705476" y="14161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85C774-A963-8140-BF68-0D92190937CA}"/>
              </a:ext>
            </a:extLst>
          </p:cNvPr>
          <p:cNvSpPr/>
          <p:nvPr/>
        </p:nvSpPr>
        <p:spPr>
          <a:xfrm>
            <a:off x="7254335" y="14062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13006-26FE-CB48-95BE-D497947CDA50}"/>
              </a:ext>
            </a:extLst>
          </p:cNvPr>
          <p:cNvSpPr/>
          <p:nvPr/>
        </p:nvSpPr>
        <p:spPr>
          <a:xfrm>
            <a:off x="6875064" y="2742702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C14B36-220C-BA42-9C30-6E709128EFB2}"/>
                  </a:ext>
                </a:extLst>
              </p14:cNvPr>
              <p14:cNvContentPartPr/>
              <p14:nvPr/>
            </p14:nvContentPartPr>
            <p14:xfrm>
              <a:off x="7550681" y="2751732"/>
              <a:ext cx="138960" cy="1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C14B36-220C-BA42-9C30-6E709128EF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42041" y="2742732"/>
                <a:ext cx="156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C34E36-3330-9A4C-88A5-57FEAB5BDF79}"/>
                  </a:ext>
                </a:extLst>
              </p:cNvPr>
              <p:cNvSpPr/>
              <p:nvPr/>
            </p:nvSpPr>
            <p:spPr>
              <a:xfrm>
                <a:off x="1786545" y="6045118"/>
                <a:ext cx="2211759" cy="76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C34E36-3330-9A4C-88A5-57FEAB5BD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45" y="6045118"/>
                <a:ext cx="2211759" cy="7635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148452-4BC7-2A49-AF58-FA39C291A2FC}"/>
                  </a:ext>
                </a:extLst>
              </p:cNvPr>
              <p:cNvSpPr/>
              <p:nvPr/>
            </p:nvSpPr>
            <p:spPr>
              <a:xfrm>
                <a:off x="4794101" y="5976703"/>
                <a:ext cx="3747949" cy="792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148452-4BC7-2A49-AF58-FA39C291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01" y="5976703"/>
                <a:ext cx="3747949" cy="792076"/>
              </a:xfrm>
              <a:prstGeom prst="rect">
                <a:avLst/>
              </a:prstGeom>
              <a:blipFill>
                <a:blip r:embed="rId10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A5D3C6E-D995-3A43-B04E-94274670F137}"/>
              </a:ext>
            </a:extLst>
          </p:cNvPr>
          <p:cNvSpPr/>
          <p:nvPr/>
        </p:nvSpPr>
        <p:spPr>
          <a:xfrm>
            <a:off x="373523" y="610320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2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01B639-91D5-4BE7-A564-2A85956F8AF5}"/>
                  </a:ext>
                </a:extLst>
              </p:cNvPr>
              <p:cNvSpPr/>
              <p:nvPr/>
            </p:nvSpPr>
            <p:spPr>
              <a:xfrm>
                <a:off x="571500" y="330167"/>
                <a:ext cx="6741792" cy="1039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Now applying Ohm’s Law for the capacitor yields,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01B639-91D5-4BE7-A564-2A85956F8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30167"/>
                <a:ext cx="6741792" cy="1039259"/>
              </a:xfrm>
              <a:prstGeom prst="rect">
                <a:avLst/>
              </a:prstGeom>
              <a:blipFill>
                <a:blip r:embed="rId2"/>
                <a:stretch>
                  <a:fillRect l="-752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0FDA66-71C5-4F6B-890A-D62E95C4BC80}"/>
                  </a:ext>
                </a:extLst>
              </p:cNvPr>
              <p:cNvSpPr/>
              <p:nvPr/>
            </p:nvSpPr>
            <p:spPr>
              <a:xfrm>
                <a:off x="1681657" y="1480287"/>
                <a:ext cx="6355907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d>
                          <m:dPr>
                            <m:begChr m:val="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0FDA66-71C5-4F6B-890A-D62E95C4B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7" y="1480287"/>
                <a:ext cx="6355907" cy="825675"/>
              </a:xfrm>
              <a:prstGeom prst="rect">
                <a:avLst/>
              </a:prstGeom>
              <a:blipFill>
                <a:blip r:embed="rId3"/>
                <a:stretch>
                  <a:fillRect t="-30303" b="-9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0111B-6738-4CDA-BF8A-3885B6CC3F8C}"/>
                  </a:ext>
                </a:extLst>
              </p:cNvPr>
              <p:cNvSpPr/>
              <p:nvPr/>
            </p:nvSpPr>
            <p:spPr>
              <a:xfrm>
                <a:off x="483955" y="2777195"/>
                <a:ext cx="1610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0111B-6738-4CDA-BF8A-3885B6CC3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" y="2777195"/>
                <a:ext cx="161063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2E16C83-46D2-46EE-99B2-1D3553DF70C2}"/>
              </a:ext>
            </a:extLst>
          </p:cNvPr>
          <p:cNvSpPr/>
          <p:nvPr/>
        </p:nvSpPr>
        <p:spPr>
          <a:xfrm>
            <a:off x="144117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time domain, 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BA7AD-656F-4FAF-A28B-EA8CF86C23D5}"/>
                  </a:ext>
                </a:extLst>
              </p:cNvPr>
              <p:cNvSpPr/>
              <p:nvPr/>
            </p:nvSpPr>
            <p:spPr>
              <a:xfrm>
                <a:off x="483955" y="3903609"/>
                <a:ext cx="56981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BA7AD-656F-4FAF-A28B-EA8CF86C2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" y="3903609"/>
                <a:ext cx="56981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5CF444-9898-4819-B14D-0C6B70B042D3}"/>
                  </a:ext>
                </a:extLst>
              </p:cNvPr>
              <p:cNvSpPr/>
              <p:nvPr/>
            </p:nvSpPr>
            <p:spPr>
              <a:xfrm>
                <a:off x="144117" y="3711474"/>
                <a:ext cx="7169175" cy="14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5CF444-9898-4819-B14D-0C6B70B04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7" y="3711474"/>
                <a:ext cx="7169175" cy="14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778A6D-02F4-403F-BA8A-0D6F3CC561AC}"/>
                  </a:ext>
                </a:extLst>
              </p:cNvPr>
              <p:cNvSpPr/>
              <p:nvPr/>
            </p:nvSpPr>
            <p:spPr>
              <a:xfrm>
                <a:off x="-229955" y="5120588"/>
                <a:ext cx="8085483" cy="14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778A6D-02F4-403F-BA8A-0D6F3CC56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9955" y="5120588"/>
                <a:ext cx="8085483" cy="1407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AB7CD27-F8DD-1E44-8C2D-107587A880CE}"/>
              </a:ext>
            </a:extLst>
          </p:cNvPr>
          <p:cNvSpPr/>
          <p:nvPr/>
        </p:nvSpPr>
        <p:spPr>
          <a:xfrm>
            <a:off x="144117" y="2322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Where,</a:t>
            </a:r>
          </a:p>
          <a:p>
            <a:pPr>
              <a:tabLst>
                <a:tab pos="1123950" algn="l"/>
              </a:tabLst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44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48163"/>
            <a:ext cx="109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03803E-10B1-6942-A8F6-21B7001C24E0}"/>
                  </a:ext>
                </a:extLst>
              </p:cNvPr>
              <p:cNvSpPr/>
              <p:nvPr/>
            </p:nvSpPr>
            <p:spPr>
              <a:xfrm>
                <a:off x="152399" y="765660"/>
                <a:ext cx="8781393" cy="87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Find the steady-state response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in the circuit shown assuming the source current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03803E-10B1-6942-A8F6-21B7001C2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765660"/>
                <a:ext cx="8781393" cy="873509"/>
              </a:xfrm>
              <a:prstGeom prst="rect">
                <a:avLst/>
              </a:prstGeom>
              <a:blipFill>
                <a:blip r:embed="rId3"/>
                <a:stretch>
                  <a:fillRect l="-57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999F169-F818-3940-BB7C-AA76DC47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350998"/>
            <a:ext cx="5948636" cy="276075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68E43C-C205-5D41-81F6-06C87D48E544}"/>
              </a:ext>
            </a:extLst>
          </p:cNvPr>
          <p:cNvCxnSpPr>
            <a:cxnSpLocks/>
          </p:cNvCxnSpPr>
          <p:nvPr/>
        </p:nvCxnSpPr>
        <p:spPr>
          <a:xfrm flipV="1">
            <a:off x="2197321" y="3429001"/>
            <a:ext cx="0" cy="586945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5B8476-5751-454E-AF03-551C630B69B1}"/>
                  </a:ext>
                </a:extLst>
              </p:cNvPr>
              <p:cNvSpPr/>
              <p:nvPr/>
            </p:nvSpPr>
            <p:spPr>
              <a:xfrm>
                <a:off x="3701623" y="2166332"/>
                <a:ext cx="71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5B8476-5751-454E-AF03-551C630B6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23" y="2166332"/>
                <a:ext cx="7133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625C92-8622-C445-92AB-9C782AC32110}"/>
              </a:ext>
            </a:extLst>
          </p:cNvPr>
          <p:cNvCxnSpPr/>
          <p:nvPr/>
        </p:nvCxnSpPr>
        <p:spPr>
          <a:xfrm>
            <a:off x="3701623" y="2535664"/>
            <a:ext cx="71333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4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910" y="240260"/>
            <a:ext cx="138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6CCA9-7EAB-3A43-8BB2-EAECA673E9D3}"/>
              </a:ext>
            </a:extLst>
          </p:cNvPr>
          <p:cNvSpPr txBox="1"/>
          <p:nvPr/>
        </p:nvSpPr>
        <p:spPr>
          <a:xfrm>
            <a:off x="347909" y="855116"/>
            <a:ext cx="374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phasor circuit is shown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106CB-B5CA-8548-BE6A-F144C746F705}"/>
              </a:ext>
            </a:extLst>
          </p:cNvPr>
          <p:cNvSpPr/>
          <p:nvPr/>
        </p:nvSpPr>
        <p:spPr>
          <a:xfrm>
            <a:off x="347909" y="2555172"/>
            <a:ext cx="810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Let us represent the circuit by the impedances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EC847-3D66-3F4C-81C3-6FCFA0C344BE}"/>
              </a:ext>
            </a:extLst>
          </p:cNvPr>
          <p:cNvSpPr/>
          <p:nvPr/>
        </p:nvSpPr>
        <p:spPr>
          <a:xfrm>
            <a:off x="406250" y="331790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Where,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D0CACB-2843-1F4A-ADF0-5A04018E5904}"/>
                  </a:ext>
                </a:extLst>
              </p:cNvPr>
              <p:cNvSpPr/>
              <p:nvPr/>
            </p:nvSpPr>
            <p:spPr>
              <a:xfrm>
                <a:off x="835114" y="3885895"/>
                <a:ext cx="1798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D0CACB-2843-1F4A-ADF0-5A04018E5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14" y="3885895"/>
                <a:ext cx="179818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E937FB-CAE9-0148-837B-9E3AC394D87F}"/>
                  </a:ext>
                </a:extLst>
              </p:cNvPr>
              <p:cNvSpPr/>
              <p:nvPr/>
            </p:nvSpPr>
            <p:spPr>
              <a:xfrm>
                <a:off x="850789" y="4255227"/>
                <a:ext cx="2019335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E937FB-CAE9-0148-837B-9E3AC394D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89" y="4255227"/>
                <a:ext cx="2019335" cy="485261"/>
              </a:xfrm>
              <a:prstGeom prst="rect">
                <a:avLst/>
              </a:prstGeom>
              <a:blipFill>
                <a:blip r:embed="rId4"/>
                <a:stretch>
                  <a:fillRect r="-1250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C7C07-9A6A-B54F-8368-07E309D9678F}"/>
                  </a:ext>
                </a:extLst>
              </p:cNvPr>
              <p:cNvSpPr/>
              <p:nvPr/>
            </p:nvSpPr>
            <p:spPr>
              <a:xfrm>
                <a:off x="793606" y="4714767"/>
                <a:ext cx="1271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C7C07-9A6A-B54F-8368-07E309D96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6" y="4714767"/>
                <a:ext cx="127163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218DC63-9C28-CB47-A2D6-45BE3FC8DAFE}"/>
              </a:ext>
            </a:extLst>
          </p:cNvPr>
          <p:cNvSpPr/>
          <p:nvPr/>
        </p:nvSpPr>
        <p:spPr>
          <a:xfrm>
            <a:off x="289878" y="5387293"/>
            <a:ext cx="383624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Taking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Z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in parallel, we obtain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94D49C-A64D-AF44-881A-209D531E5475}"/>
                  </a:ext>
                </a:extLst>
              </p:cNvPr>
              <p:cNvSpPr/>
              <p:nvPr/>
            </p:nvSpPr>
            <p:spPr>
              <a:xfrm>
                <a:off x="677709" y="5885417"/>
                <a:ext cx="277505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94D49C-A64D-AF44-881A-209D531E5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09" y="5885417"/>
                <a:ext cx="2775054" cy="656205"/>
              </a:xfrm>
              <a:prstGeom prst="rect">
                <a:avLst/>
              </a:prstGeom>
              <a:blipFill>
                <a:blip r:embed="rId6"/>
                <a:stretch>
                  <a:fillRect t="-39623" b="-7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0ECE5-C1F9-C044-9CA5-4C60FA08181A}"/>
                  </a:ext>
                </a:extLst>
              </p:cNvPr>
              <p:cNvSpPr/>
              <p:nvPr/>
            </p:nvSpPr>
            <p:spPr>
              <a:xfrm>
                <a:off x="3263058" y="6028853"/>
                <a:ext cx="14303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|∠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0ECE5-C1F9-C044-9CA5-4C60FA081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58" y="6028853"/>
                <a:ext cx="1430328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95BC86-BF1F-4247-ACCF-C2D80672C88B}"/>
                  </a:ext>
                </a:extLst>
              </p14:cNvPr>
              <p14:cNvContentPartPr/>
              <p14:nvPr/>
            </p14:nvContentPartPr>
            <p14:xfrm>
              <a:off x="5600561" y="1787652"/>
              <a:ext cx="50760" cy="6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95BC86-BF1F-4247-ACCF-C2D80672C8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4561" y="1752012"/>
                <a:ext cx="122400" cy="1321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9D406C1-6315-EA48-B08D-B5FE88092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911" y="3104660"/>
            <a:ext cx="3924300" cy="2209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CE8B9B-FDF2-B347-9845-49D5549EA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986" y="470422"/>
            <a:ext cx="3975100" cy="204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6DE968-C76B-2E43-A7E8-ED32C8BDF7AC}"/>
                  </a:ext>
                </a:extLst>
              </p:cNvPr>
              <p:cNvSpPr/>
              <p:nvPr/>
            </p:nvSpPr>
            <p:spPr>
              <a:xfrm>
                <a:off x="5450741" y="5616330"/>
                <a:ext cx="2004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6DE968-C76B-2E43-A7E8-ED32C8BDF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41" y="5616330"/>
                <a:ext cx="2004716" cy="369332"/>
              </a:xfrm>
              <a:prstGeom prst="rect">
                <a:avLst/>
              </a:prstGeom>
              <a:blipFill>
                <a:blip r:embed="rId12"/>
                <a:stretch>
                  <a:fillRect l="-188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6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910" y="240260"/>
            <a:ext cx="138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A1B0B-5732-4641-B9D8-35CD93FA62E0}"/>
              </a:ext>
            </a:extLst>
          </p:cNvPr>
          <p:cNvSpPr/>
          <p:nvPr/>
        </p:nvSpPr>
        <p:spPr>
          <a:xfrm>
            <a:off x="406250" y="783667"/>
            <a:ext cx="3877985" cy="458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Applying current division, we obtain I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B316-7560-0846-8C55-01B274A9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35" y="374722"/>
            <a:ext cx="3481976" cy="2365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C6394E-06DD-9C4A-984F-7A50CF8E08B9}"/>
                  </a:ext>
                </a:extLst>
              </p:cNvPr>
              <p:cNvSpPr/>
              <p:nvPr/>
            </p:nvSpPr>
            <p:spPr>
              <a:xfrm>
                <a:off x="1321885" y="1671160"/>
                <a:ext cx="1818318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C6394E-06DD-9C4A-984F-7A50CF8E0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5" y="1671160"/>
                <a:ext cx="1818318" cy="657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D59798-7AAE-E249-A423-81AA45A4463A}"/>
                  </a:ext>
                </a:extLst>
              </p:cNvPr>
              <p:cNvSpPr/>
              <p:nvPr/>
            </p:nvSpPr>
            <p:spPr>
              <a:xfrm>
                <a:off x="3076308" y="1815302"/>
                <a:ext cx="1369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D59798-7AAE-E249-A423-81AA45A44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08" y="1815302"/>
                <a:ext cx="1369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26537E-AFE5-6349-8657-91962527704A}"/>
                  </a:ext>
                </a:extLst>
              </p:cNvPr>
              <p:cNvSpPr/>
              <p:nvPr/>
            </p:nvSpPr>
            <p:spPr>
              <a:xfrm>
                <a:off x="144963" y="2377015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time-domain,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26537E-AFE5-6349-8657-919625277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3" y="2377015"/>
                <a:ext cx="4572000" cy="1200329"/>
              </a:xfrm>
              <a:prstGeom prst="rect">
                <a:avLst/>
              </a:prstGeom>
              <a:blipFill>
                <a:blip r:embed="rId6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72B9D19-EF0D-D74C-8CE2-58017C8F7A93}"/>
              </a:ext>
            </a:extLst>
          </p:cNvPr>
          <p:cNvSpPr/>
          <p:nvPr/>
        </p:nvSpPr>
        <p:spPr>
          <a:xfrm>
            <a:off x="161289" y="4028418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Using Current division again,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1F5776-F2A7-FD43-902A-0D81FB420AA7}"/>
                  </a:ext>
                </a:extLst>
              </p:cNvPr>
              <p:cNvSpPr/>
              <p:nvPr/>
            </p:nvSpPr>
            <p:spPr>
              <a:xfrm>
                <a:off x="540967" y="4894647"/>
                <a:ext cx="170700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1F5776-F2A7-FD43-902A-0D81FB420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7" y="4894647"/>
                <a:ext cx="1707006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717751-9889-D94F-BA73-41C57E424EEE}"/>
                  </a:ext>
                </a:extLst>
              </p:cNvPr>
              <p:cNvSpPr/>
              <p:nvPr/>
            </p:nvSpPr>
            <p:spPr>
              <a:xfrm>
                <a:off x="2279679" y="5038083"/>
                <a:ext cx="1184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717751-9889-D94F-BA73-41C57E424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79" y="5038083"/>
                <a:ext cx="11841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2B3C605-0A46-5C40-B2CB-2060BDB1EF7D}"/>
              </a:ext>
            </a:extLst>
          </p:cNvPr>
          <p:cNvSpPr/>
          <p:nvPr/>
        </p:nvSpPr>
        <p:spPr>
          <a:xfrm>
            <a:off x="243897" y="5694288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Hence, in time domain,</a:t>
            </a:r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699E36-B627-664D-B83B-37AF2E315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139" y="3497647"/>
            <a:ext cx="2628900" cy="279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6E426-CB3D-6E45-833B-A2DE4E22D9C6}"/>
                  </a:ext>
                </a:extLst>
              </p:cNvPr>
              <p:cNvSpPr/>
              <p:nvPr/>
            </p:nvSpPr>
            <p:spPr>
              <a:xfrm>
                <a:off x="535000" y="6291647"/>
                <a:ext cx="2657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6E426-CB3D-6E45-833B-A2DE4E22D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0" y="6291647"/>
                <a:ext cx="26573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9F2197-5C9C-BB44-B85F-3B5E1B7D603C}"/>
              </a:ext>
            </a:extLst>
          </p:cNvPr>
          <p:cNvCxnSpPr>
            <a:cxnSpLocks/>
          </p:cNvCxnSpPr>
          <p:nvPr/>
        </p:nvCxnSpPr>
        <p:spPr>
          <a:xfrm flipV="1">
            <a:off x="5043494" y="1142826"/>
            <a:ext cx="0" cy="5283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1162FFD-8B24-3341-84CA-B8AF23681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3263" y="1224597"/>
            <a:ext cx="393700" cy="4445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BB1E20-791E-D24D-A681-A4EC96B290ED}"/>
              </a:ext>
            </a:extLst>
          </p:cNvPr>
          <p:cNvCxnSpPr/>
          <p:nvPr/>
        </p:nvCxnSpPr>
        <p:spPr>
          <a:xfrm>
            <a:off x="6148261" y="374722"/>
            <a:ext cx="71333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12751DF-AB12-F947-946E-FE34F7B99695}"/>
              </a:ext>
            </a:extLst>
          </p:cNvPr>
          <p:cNvGrpSpPr/>
          <p:nvPr/>
        </p:nvGrpSpPr>
        <p:grpSpPr>
          <a:xfrm>
            <a:off x="7161928" y="333613"/>
            <a:ext cx="489960" cy="518400"/>
            <a:chOff x="7161928" y="333613"/>
            <a:chExt cx="4899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F11185-C72A-BB40-AB44-242A583F8CDE}"/>
                    </a:ext>
                  </a:extLst>
                </p14:cNvPr>
                <p14:cNvContentPartPr/>
                <p14:nvPr/>
              </p14:nvContentPartPr>
              <p14:xfrm>
                <a:off x="7161928" y="333613"/>
                <a:ext cx="489960" cy="51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F11185-C72A-BB40-AB44-242A583F8C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9288" y="270613"/>
                  <a:ext cx="6156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94BE2F-A1BE-204A-B439-69D3E9A2097E}"/>
                    </a:ext>
                  </a:extLst>
                </p14:cNvPr>
                <p14:cNvContentPartPr/>
                <p14:nvPr/>
              </p14:nvContentPartPr>
              <p14:xfrm>
                <a:off x="7444528" y="460333"/>
                <a:ext cx="3240" cy="20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94BE2F-A1BE-204A-B439-69D3E9A209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1888" y="397693"/>
                  <a:ext cx="1288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C6A2FD-98BD-6C45-8A67-E7450BBB5074}"/>
              </a:ext>
            </a:extLst>
          </p:cNvPr>
          <p:cNvGrpSpPr/>
          <p:nvPr/>
        </p:nvGrpSpPr>
        <p:grpSpPr>
          <a:xfrm>
            <a:off x="4994368" y="3718333"/>
            <a:ext cx="280440" cy="96480"/>
            <a:chOff x="4994368" y="3718333"/>
            <a:chExt cx="28044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F3A485-D8ED-EC4F-B2F4-4AB46A400B11}"/>
                    </a:ext>
                  </a:extLst>
                </p14:cNvPr>
                <p14:cNvContentPartPr/>
                <p14:nvPr/>
              </p14:nvContentPartPr>
              <p14:xfrm>
                <a:off x="4994368" y="3718333"/>
                <a:ext cx="280440" cy="9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F3A485-D8ED-EC4F-B2F4-4AB46A400B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1728" y="3655333"/>
                  <a:ext cx="40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340535-9802-774C-9F94-A71373E9A48C}"/>
                    </a:ext>
                  </a:extLst>
                </p14:cNvPr>
                <p14:cNvContentPartPr/>
                <p14:nvPr/>
              </p14:nvContentPartPr>
              <p14:xfrm>
                <a:off x="5202808" y="3735253"/>
                <a:ext cx="37080" cy="5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340535-9802-774C-9F94-A71373E9A4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39808" y="3672253"/>
                  <a:ext cx="1627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0E573F-E68A-5249-A566-C2862DF52964}"/>
                  </a:ext>
                </a:extLst>
              </p:cNvPr>
              <p:cNvSpPr/>
              <p:nvPr/>
            </p:nvSpPr>
            <p:spPr>
              <a:xfrm>
                <a:off x="4716963" y="3461648"/>
                <a:ext cx="445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0E573F-E68A-5249-A566-C2862DF52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3" y="3461648"/>
                <a:ext cx="44589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ECECE2-485E-2447-B35A-BD7F575A2B5B}"/>
                  </a:ext>
                </a:extLst>
              </p:cNvPr>
              <p:cNvSpPr/>
              <p:nvPr/>
            </p:nvSpPr>
            <p:spPr>
              <a:xfrm>
                <a:off x="6281983" y="5389"/>
                <a:ext cx="445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ECECE2-485E-2447-B35A-BD7F575A2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83" y="5389"/>
                <a:ext cx="44589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08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2" y="14310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13" y="1431092"/>
            <a:ext cx="4461221" cy="319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/>
              <p:nvPr/>
            </p:nvSpPr>
            <p:spPr>
              <a:xfrm>
                <a:off x="134902" y="604547"/>
                <a:ext cx="8028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Given, the following phasor circuit. What is expression for the total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seen by the voltage sources? 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2" y="604547"/>
                <a:ext cx="8028131" cy="646331"/>
              </a:xfrm>
              <a:prstGeom prst="rect">
                <a:avLst/>
              </a:prstGeom>
              <a:blipFill>
                <a:blip r:embed="rId3"/>
                <a:stretch>
                  <a:fillRect l="-632" t="-6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199121" y="1645604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1" y="1645604"/>
                <a:ext cx="4572000" cy="1326582"/>
              </a:xfrm>
              <a:prstGeom prst="rect">
                <a:avLst/>
              </a:prstGeom>
              <a:blipFill>
                <a:blip r:embed="rId4"/>
                <a:stretch>
                  <a:fillRect l="-1108" t="-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total impedance is given by,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  <a:blipFill>
                <a:blip r:embed="rId5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8A56-1854-C043-BDA8-7FCC33C3FC28}"/>
              </a:ext>
            </a:extLst>
          </p:cNvPr>
          <p:cNvGrpSpPr/>
          <p:nvPr/>
        </p:nvGrpSpPr>
        <p:grpSpPr>
          <a:xfrm>
            <a:off x="5640881" y="1554372"/>
            <a:ext cx="264600" cy="265320"/>
            <a:chOff x="5640881" y="1554372"/>
            <a:chExt cx="2646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14:cNvPr>
                <p14:cNvContentPartPr/>
                <p14:nvPr/>
              </p14:nvContentPartPr>
              <p14:xfrm>
                <a:off x="5640881" y="1554372"/>
                <a:ext cx="15804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1881" y="1545372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14:cNvPr>
                <p14:cNvContentPartPr/>
                <p14:nvPr/>
              </p14:nvContentPartPr>
              <p14:xfrm>
                <a:off x="5902241" y="1707732"/>
                <a:ext cx="324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3241" y="1698732"/>
                  <a:ext cx="208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0BE09-532A-464A-9ACA-34A10A81FCCB}"/>
              </a:ext>
            </a:extLst>
          </p:cNvPr>
          <p:cNvGrpSpPr/>
          <p:nvPr/>
        </p:nvGrpSpPr>
        <p:grpSpPr>
          <a:xfrm>
            <a:off x="7232081" y="1464372"/>
            <a:ext cx="396000" cy="349920"/>
            <a:chOff x="7232081" y="1464372"/>
            <a:chExt cx="3960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14:cNvPr>
                <p14:cNvContentPartPr/>
                <p14:nvPr/>
              </p14:nvContentPartPr>
              <p14:xfrm>
                <a:off x="7232081" y="1464372"/>
                <a:ext cx="21960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3081" y="1455732"/>
                  <a:ext cx="23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14:cNvPr>
                <p14:cNvContentPartPr/>
                <p14:nvPr/>
              </p14:nvContentPartPr>
              <p14:xfrm>
                <a:off x="7503161" y="1680372"/>
                <a:ext cx="12492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4161" y="1671372"/>
                  <a:ext cx="1425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14:cNvPr>
              <p14:cNvContentPartPr/>
              <p14:nvPr/>
            </p14:nvContentPartPr>
            <p14:xfrm>
              <a:off x="6517481" y="2245572"/>
              <a:ext cx="1573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4841" y="2182572"/>
                <a:ext cx="282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14:cNvPr>
              <p14:cNvContentPartPr/>
              <p14:nvPr/>
            </p14:nvContentPartPr>
            <p14:xfrm>
              <a:off x="6527561" y="1721412"/>
              <a:ext cx="210960" cy="28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4561" y="1658412"/>
                <a:ext cx="336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14:cNvPr>
              <p14:cNvContentPartPr/>
              <p14:nvPr/>
            </p14:nvContentPartPr>
            <p14:xfrm>
              <a:off x="8520881" y="2870892"/>
              <a:ext cx="438120" cy="47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8241" y="2808252"/>
                <a:ext cx="56376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5AE8C37-A530-8D4A-A6BF-406E5798B991}"/>
              </a:ext>
            </a:extLst>
          </p:cNvPr>
          <p:cNvGrpSpPr/>
          <p:nvPr/>
        </p:nvGrpSpPr>
        <p:grpSpPr>
          <a:xfrm>
            <a:off x="8186441" y="2650572"/>
            <a:ext cx="924840" cy="726840"/>
            <a:chOff x="8186441" y="2650572"/>
            <a:chExt cx="9248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14:cNvPr>
                <p14:cNvContentPartPr/>
                <p14:nvPr/>
              </p14:nvContentPartPr>
              <p14:xfrm>
                <a:off x="8283641" y="3060612"/>
                <a:ext cx="229320" cy="30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21001" y="2997612"/>
                  <a:ext cx="354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14:cNvPr>
                <p14:cNvContentPartPr/>
                <p14:nvPr/>
              </p14:nvContentPartPr>
              <p14:xfrm>
                <a:off x="8186441" y="2650572"/>
                <a:ext cx="169920" cy="24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3441" y="2587932"/>
                  <a:ext cx="295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14:cNvPr>
                <p14:cNvContentPartPr/>
                <p14:nvPr/>
              </p14:nvContentPartPr>
              <p14:xfrm>
                <a:off x="8312801" y="3096612"/>
                <a:ext cx="798480" cy="27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50161" y="3033972"/>
                  <a:ext cx="924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14:cNvPr>
                <p14:cNvContentPartPr/>
                <p14:nvPr/>
              </p14:nvContentPartPr>
              <p14:xfrm>
                <a:off x="8831201" y="2974212"/>
                <a:ext cx="61200" cy="40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68561" y="2911212"/>
                  <a:ext cx="18684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14:cNvPr>
              <p14:cNvContentPartPr/>
              <p14:nvPr/>
            </p14:nvContentPartPr>
            <p14:xfrm>
              <a:off x="8207321" y="3583692"/>
              <a:ext cx="226080" cy="3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4321" y="3521052"/>
                <a:ext cx="351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4359114-AED6-6F4B-B6FF-4B6CF017C58A}"/>
              </a:ext>
            </a:extLst>
          </p:cNvPr>
          <p:cNvGrpSpPr/>
          <p:nvPr/>
        </p:nvGrpSpPr>
        <p:grpSpPr>
          <a:xfrm>
            <a:off x="8335841" y="3028932"/>
            <a:ext cx="466560" cy="546840"/>
            <a:chOff x="8335841" y="3028932"/>
            <a:chExt cx="4665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14:cNvPr>
                <p14:cNvContentPartPr/>
                <p14:nvPr/>
              </p14:nvContentPartPr>
              <p14:xfrm>
                <a:off x="8802041" y="31628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3041" y="3153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14:cNvPr>
                <p14:cNvContentPartPr/>
                <p14:nvPr/>
              </p14:nvContentPartPr>
              <p14:xfrm>
                <a:off x="8335841" y="3028932"/>
                <a:ext cx="262080" cy="36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6841" y="3020292"/>
                  <a:ext cx="27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14:cNvPr>
                <p14:cNvContentPartPr/>
                <p14:nvPr/>
              </p14:nvContentPartPr>
              <p14:xfrm>
                <a:off x="8593601" y="3342492"/>
                <a:ext cx="18360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4961" y="3333852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14:cNvPr>
              <p14:cNvContentPartPr/>
              <p14:nvPr/>
            </p14:nvContentPartPr>
            <p14:xfrm>
              <a:off x="5378801" y="3018492"/>
              <a:ext cx="220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01" y="3009492"/>
                <a:ext cx="23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14:cNvPr>
              <p14:cNvContentPartPr/>
              <p14:nvPr/>
            </p14:nvContentPartPr>
            <p14:xfrm>
              <a:off x="5387801" y="3100572"/>
              <a:ext cx="17640" cy="136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78801" y="3091572"/>
                <a:ext cx="35280" cy="137988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FE50D7BB-F0B9-C543-A8BA-C4F9EA88D1C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70981" y="4494498"/>
            <a:ext cx="469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/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  <a:blipFill>
                <a:blip r:embed="rId4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9FA624-0041-7544-971D-3067A9E2458C}"/>
                  </a:ext>
                </a:extLst>
              </p:cNvPr>
              <p:cNvSpPr/>
              <p:nvPr/>
            </p:nvSpPr>
            <p:spPr>
              <a:xfrm>
                <a:off x="396527" y="4925342"/>
                <a:ext cx="2741456" cy="201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AutoNum type="alphaLcParenR"/>
                </a:pPr>
                <a:r>
                  <a:rPr lang="en-US" dirty="0"/>
                  <a:t>None of the above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9FA624-0041-7544-971D-3067A9E24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7" y="4925342"/>
                <a:ext cx="2741456" cy="2016578"/>
              </a:xfrm>
              <a:prstGeom prst="rect">
                <a:avLst/>
              </a:prstGeom>
              <a:blipFill>
                <a:blip r:embed="rId42"/>
                <a:stretch>
                  <a:fillRect l="-138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8697313-30BC-1649-A82C-915BCB36F275}"/>
              </a:ext>
            </a:extLst>
          </p:cNvPr>
          <p:cNvSpPr/>
          <p:nvPr/>
        </p:nvSpPr>
        <p:spPr>
          <a:xfrm>
            <a:off x="108461" y="173417"/>
            <a:ext cx="105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Problem:</a:t>
            </a:r>
          </a:p>
        </p:txBody>
      </p:sp>
    </p:spTree>
    <p:extLst>
      <p:ext uri="{BB962C8B-B14F-4D97-AF65-F5344CB8AC3E}">
        <p14:creationId xmlns:p14="http://schemas.microsoft.com/office/powerpoint/2010/main" val="303471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77" y="755208"/>
                <a:ext cx="2093009" cy="369332"/>
              </a:xfrm>
              <a:prstGeom prst="rect">
                <a:avLst/>
              </a:prstGeom>
              <a:blipFill>
                <a:blip r:embed="rId4"/>
                <a:stretch>
                  <a:fillRect t="-109677" r="-963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3587908" y="3839682"/>
                <a:ext cx="1999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08" y="3839682"/>
                <a:ext cx="1999778" cy="369332"/>
              </a:xfrm>
              <a:prstGeom prst="rect">
                <a:avLst/>
              </a:prstGeom>
              <a:blipFill>
                <a:blip r:embed="rId5"/>
                <a:stretch>
                  <a:fillRect t="-116667" r="-1012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man, snow, skiing, boat&#10;&#10;Description automatically generated">
            <a:extLst>
              <a:ext uri="{FF2B5EF4-FFF2-40B4-BE49-F238E27FC236}">
                <a16:creationId xmlns:a16="http://schemas.microsoft.com/office/drawing/2014/main" id="{EB0FB01B-361A-CF40-928E-A7DA839DC57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49680" y="1192211"/>
            <a:ext cx="5143500" cy="231263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CCD68C4-C81E-4C4A-B01D-D55DD2B8C0C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65165" y="4209014"/>
            <a:ext cx="4728015" cy="245474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9F1FB-E0CE-3F43-859F-8CA011AD764A}"/>
              </a:ext>
            </a:extLst>
          </p:cNvPr>
          <p:cNvCxnSpPr/>
          <p:nvPr/>
        </p:nvCxnSpPr>
        <p:spPr>
          <a:xfrm>
            <a:off x="67962" y="3639065"/>
            <a:ext cx="9008076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7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8D0AA-A004-43E0-A227-2A8B6A2CAF29}"/>
              </a:ext>
            </a:extLst>
          </p:cNvPr>
          <p:cNvSpPr/>
          <p:nvPr/>
        </p:nvSpPr>
        <p:spPr>
          <a:xfrm>
            <a:off x="134902" y="14310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E2DD5-3A6C-42B3-A606-2C1E19862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13" y="1431092"/>
            <a:ext cx="4461221" cy="319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/>
              <p:nvPr/>
            </p:nvSpPr>
            <p:spPr>
              <a:xfrm>
                <a:off x="158310" y="267701"/>
                <a:ext cx="8028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Given, the following phasor circuit. What is correct expression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that will make the total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be REAL part only?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984557-3A2D-48BA-A1BB-3CA5EF712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0" y="267701"/>
                <a:ext cx="8028131" cy="646331"/>
              </a:xfrm>
              <a:prstGeom prst="rect">
                <a:avLst/>
              </a:prstGeom>
              <a:blipFill>
                <a:blip r:embed="rId3"/>
                <a:stretch>
                  <a:fillRect l="-632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/>
              <p:nvPr/>
            </p:nvSpPr>
            <p:spPr>
              <a:xfrm>
                <a:off x="193813" y="1733148"/>
                <a:ext cx="4572000" cy="1326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us represent the circuit by the impedances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shown,</a:t>
                </a:r>
              </a:p>
              <a:p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=R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j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      Z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FCEB0F-7174-46BE-B349-A30D121E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3" y="1733148"/>
                <a:ext cx="4572000" cy="1326582"/>
              </a:xfrm>
              <a:prstGeom prst="rect">
                <a:avLst/>
              </a:prstGeom>
              <a:blipFill>
                <a:blip r:embed="rId4"/>
                <a:stretch>
                  <a:fillRect l="-1200" t="-2294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/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1239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total impedance is given by,</a:t>
                </a:r>
              </a:p>
              <a:p>
                <a:pPr>
                  <a:tabLst>
                    <a:tab pos="1123950" algn="l"/>
                  </a:tabLst>
                </a:pPr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D5659C-CC90-4E54-A0D9-DC1389548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3231878"/>
                <a:ext cx="4572000" cy="1046890"/>
              </a:xfrm>
              <a:prstGeom prst="rect">
                <a:avLst/>
              </a:prstGeom>
              <a:blipFill>
                <a:blip r:embed="rId5"/>
                <a:stretch>
                  <a:fillRect l="-1108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8A56-1854-C043-BDA8-7FCC33C3FC28}"/>
              </a:ext>
            </a:extLst>
          </p:cNvPr>
          <p:cNvGrpSpPr/>
          <p:nvPr/>
        </p:nvGrpSpPr>
        <p:grpSpPr>
          <a:xfrm>
            <a:off x="5640881" y="1554372"/>
            <a:ext cx="264600" cy="265320"/>
            <a:chOff x="5640881" y="1554372"/>
            <a:chExt cx="2646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14:cNvPr>
                <p14:cNvContentPartPr/>
                <p14:nvPr/>
              </p14:nvContentPartPr>
              <p14:xfrm>
                <a:off x="5640881" y="1554372"/>
                <a:ext cx="15804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486EA5-1CBF-A646-AA02-F62C546E0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1881" y="1545372"/>
                  <a:ext cx="17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14:cNvPr>
                <p14:cNvContentPartPr/>
                <p14:nvPr/>
              </p14:nvContentPartPr>
              <p14:xfrm>
                <a:off x="5902241" y="1707732"/>
                <a:ext cx="3240" cy="11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065807-2E69-A149-BD3C-1AA34CE4C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3241" y="1698732"/>
                  <a:ext cx="208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0BE09-532A-464A-9ACA-34A10A81FCCB}"/>
              </a:ext>
            </a:extLst>
          </p:cNvPr>
          <p:cNvGrpSpPr/>
          <p:nvPr/>
        </p:nvGrpSpPr>
        <p:grpSpPr>
          <a:xfrm>
            <a:off x="7232081" y="1464372"/>
            <a:ext cx="396000" cy="349920"/>
            <a:chOff x="7232081" y="1464372"/>
            <a:chExt cx="3960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14:cNvPr>
                <p14:cNvContentPartPr/>
                <p14:nvPr/>
              </p14:nvContentPartPr>
              <p14:xfrm>
                <a:off x="7232081" y="1464372"/>
                <a:ext cx="219600" cy="21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07D58C-4A67-9844-BD47-9B3BF285F3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3081" y="1455732"/>
                  <a:ext cx="23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14:cNvPr>
                <p14:cNvContentPartPr/>
                <p14:nvPr/>
              </p14:nvContentPartPr>
              <p14:xfrm>
                <a:off x="7503161" y="1680372"/>
                <a:ext cx="12492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1227DA-4174-2444-BE49-5E7C02E363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4161" y="1671372"/>
                  <a:ext cx="1425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14:cNvPr>
              <p14:cNvContentPartPr/>
              <p14:nvPr/>
            </p14:nvContentPartPr>
            <p14:xfrm>
              <a:off x="6517481" y="2245572"/>
              <a:ext cx="1573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D9C908-AEE0-9245-A982-DDD6E294A0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4841" y="2182572"/>
                <a:ext cx="282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14:cNvPr>
              <p14:cNvContentPartPr/>
              <p14:nvPr/>
            </p14:nvContentPartPr>
            <p14:xfrm>
              <a:off x="6527561" y="1721412"/>
              <a:ext cx="210960" cy="28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6662CF-A34F-304D-B77A-C0A139F7A5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4561" y="1658412"/>
                <a:ext cx="3366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14:cNvPr>
              <p14:cNvContentPartPr/>
              <p14:nvPr/>
            </p14:nvContentPartPr>
            <p14:xfrm>
              <a:off x="8520881" y="2870892"/>
              <a:ext cx="438120" cy="47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B95801-3737-5B47-9B87-41B7110D21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8241" y="2808252"/>
                <a:ext cx="56376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5AE8C37-A530-8D4A-A6BF-406E5798B991}"/>
              </a:ext>
            </a:extLst>
          </p:cNvPr>
          <p:cNvGrpSpPr/>
          <p:nvPr/>
        </p:nvGrpSpPr>
        <p:grpSpPr>
          <a:xfrm>
            <a:off x="8186441" y="2650572"/>
            <a:ext cx="924840" cy="726840"/>
            <a:chOff x="8186441" y="2650572"/>
            <a:chExt cx="9248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14:cNvPr>
                <p14:cNvContentPartPr/>
                <p14:nvPr/>
              </p14:nvContentPartPr>
              <p14:xfrm>
                <a:off x="8283641" y="3060612"/>
                <a:ext cx="229320" cy="30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CB8678-A1F7-1F4C-BAE3-8BF979AFDF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21001" y="2997612"/>
                  <a:ext cx="354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14:cNvPr>
                <p14:cNvContentPartPr/>
                <p14:nvPr/>
              </p14:nvContentPartPr>
              <p14:xfrm>
                <a:off x="8186441" y="2650572"/>
                <a:ext cx="169920" cy="24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AB691E-96FF-694E-AB4E-A12353CB9C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3441" y="2587932"/>
                  <a:ext cx="295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14:cNvPr>
                <p14:cNvContentPartPr/>
                <p14:nvPr/>
              </p14:nvContentPartPr>
              <p14:xfrm>
                <a:off x="8312801" y="3096612"/>
                <a:ext cx="798480" cy="27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AAF44-95BF-2E40-ABDE-04F93EC51A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50161" y="3033972"/>
                  <a:ext cx="924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14:cNvPr>
                <p14:cNvContentPartPr/>
                <p14:nvPr/>
              </p14:nvContentPartPr>
              <p14:xfrm>
                <a:off x="8831201" y="2974212"/>
                <a:ext cx="61200" cy="40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0DDDAA-1BF9-7C40-88E5-F081052DCB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68561" y="2911212"/>
                  <a:ext cx="18684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14:cNvPr>
              <p14:cNvContentPartPr/>
              <p14:nvPr/>
            </p14:nvContentPartPr>
            <p14:xfrm>
              <a:off x="8207321" y="3583692"/>
              <a:ext cx="226080" cy="3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1447EE-DEB3-E04F-B98D-7FDAC817E1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4321" y="3521052"/>
                <a:ext cx="351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4359114-AED6-6F4B-B6FF-4B6CF017C58A}"/>
              </a:ext>
            </a:extLst>
          </p:cNvPr>
          <p:cNvGrpSpPr/>
          <p:nvPr/>
        </p:nvGrpSpPr>
        <p:grpSpPr>
          <a:xfrm>
            <a:off x="8335841" y="3028932"/>
            <a:ext cx="466560" cy="546840"/>
            <a:chOff x="8335841" y="3028932"/>
            <a:chExt cx="4665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14:cNvPr>
                <p14:cNvContentPartPr/>
                <p14:nvPr/>
              </p14:nvContentPartPr>
              <p14:xfrm>
                <a:off x="8802041" y="31628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B1AEF1-556F-3B46-8F7C-052EBC99CF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3041" y="3153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14:cNvPr>
                <p14:cNvContentPartPr/>
                <p14:nvPr/>
              </p14:nvContentPartPr>
              <p14:xfrm>
                <a:off x="8335841" y="3028932"/>
                <a:ext cx="262080" cy="36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95B8F-E45A-FB4E-B82C-8201808A4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6841" y="3020292"/>
                  <a:ext cx="27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14:cNvPr>
                <p14:cNvContentPartPr/>
                <p14:nvPr/>
              </p14:nvContentPartPr>
              <p14:xfrm>
                <a:off x="8593601" y="3342492"/>
                <a:ext cx="18360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35092-0870-B34D-A35E-2E9F788ADF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4961" y="3333852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14:cNvPr>
              <p14:cNvContentPartPr/>
              <p14:nvPr/>
            </p14:nvContentPartPr>
            <p14:xfrm>
              <a:off x="5378801" y="3018492"/>
              <a:ext cx="220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1B1431-8D2D-E746-92DE-ADCB9A6B2A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01" y="3009492"/>
                <a:ext cx="237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14:cNvPr>
              <p14:cNvContentPartPr/>
              <p14:nvPr/>
            </p14:nvContentPartPr>
            <p14:xfrm>
              <a:off x="5387801" y="3100572"/>
              <a:ext cx="17640" cy="136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CC871C-55E4-834A-B9B4-9957A03C8D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78801" y="3091572"/>
                <a:ext cx="35280" cy="137988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FE50D7BB-F0B9-C543-A8BA-C4F9EA88D1C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70981" y="4494498"/>
            <a:ext cx="469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/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339C940-77BD-9C44-9CA3-01D5D9AC1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69" y="4184818"/>
                <a:ext cx="2444131" cy="612732"/>
              </a:xfrm>
              <a:prstGeom prst="rect">
                <a:avLst/>
              </a:prstGeom>
              <a:blipFill>
                <a:blip r:embed="rId4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1042A-54E4-4644-B8C2-FFFB108B9E6F}"/>
                  </a:ext>
                </a:extLst>
              </p:cNvPr>
              <p:cNvSpPr/>
              <p:nvPr/>
            </p:nvSpPr>
            <p:spPr>
              <a:xfrm>
                <a:off x="90175" y="4843329"/>
                <a:ext cx="3649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to be real part, we must have,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1042A-54E4-4644-B8C2-FFFB108B9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" y="4843329"/>
                <a:ext cx="3649653" cy="369332"/>
              </a:xfrm>
              <a:prstGeom prst="rect">
                <a:avLst/>
              </a:prstGeom>
              <a:blipFill>
                <a:blip r:embed="rId42"/>
                <a:stretch>
                  <a:fillRect l="-1389" t="-3333" r="-34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A6EDA0-4BEE-6D4C-809B-83F7AC82B88F}"/>
                  </a:ext>
                </a:extLst>
              </p:cNvPr>
              <p:cNvSpPr/>
              <p:nvPr/>
            </p:nvSpPr>
            <p:spPr>
              <a:xfrm>
                <a:off x="1062734" y="5284330"/>
                <a:ext cx="1233928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A6EDA0-4BEE-6D4C-809B-83F7AC82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5284330"/>
                <a:ext cx="1233928" cy="492892"/>
              </a:xfrm>
              <a:prstGeom prst="rect">
                <a:avLst/>
              </a:prstGeom>
              <a:blipFill>
                <a:blip r:embed="rId43"/>
                <a:stretch>
                  <a:fillRect r="-20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73325D-E7A6-D74B-B94C-FB26C4ADC331}"/>
                  </a:ext>
                </a:extLst>
              </p:cNvPr>
              <p:cNvSpPr/>
              <p:nvPr/>
            </p:nvSpPr>
            <p:spPr>
              <a:xfrm>
                <a:off x="1090754" y="5777222"/>
                <a:ext cx="12059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73325D-E7A6-D74B-B94C-FB26C4ADC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4" y="5777222"/>
                <a:ext cx="1205908" cy="492443"/>
              </a:xfrm>
              <a:prstGeom prst="rect">
                <a:avLst/>
              </a:prstGeom>
              <a:blipFill>
                <a:blip r:embed="rId44"/>
                <a:stretch>
                  <a:fillRect r="-208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D5757-BAE6-5046-8229-EB45D72ACB77}"/>
                  </a:ext>
                </a:extLst>
              </p:cNvPr>
              <p:cNvSpPr/>
              <p:nvPr/>
            </p:nvSpPr>
            <p:spPr>
              <a:xfrm>
                <a:off x="1090754" y="6247703"/>
                <a:ext cx="1217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D5757-BAE6-5046-8229-EB45D72AC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4" y="6247703"/>
                <a:ext cx="1217706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FF9D4C-4569-E44A-AA58-E7008BEF1F6E}"/>
                  </a:ext>
                </a:extLst>
              </p:cNvPr>
              <p:cNvSpPr/>
              <p:nvPr/>
            </p:nvSpPr>
            <p:spPr>
              <a:xfrm>
                <a:off x="3478281" y="5362111"/>
                <a:ext cx="1574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FF9D4C-4569-E44A-AA58-E7008BEF1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81" y="5362111"/>
                <a:ext cx="1574726" cy="369332"/>
              </a:xfrm>
              <a:prstGeom prst="rect">
                <a:avLst/>
              </a:prstGeom>
              <a:blipFill>
                <a:blip r:embed="rId46"/>
                <a:stretch>
                  <a:fillRect l="-3200" t="-3333" r="-16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7D0D3D-F3C6-1444-BF40-615C82F1A36C}"/>
                  </a:ext>
                </a:extLst>
              </p:cNvPr>
              <p:cNvSpPr/>
              <p:nvPr/>
            </p:nvSpPr>
            <p:spPr>
              <a:xfrm>
                <a:off x="3739828" y="5926672"/>
                <a:ext cx="1148071" cy="941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7D0D3D-F3C6-1444-BF40-615C82F1A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28" y="5926672"/>
                <a:ext cx="1148071" cy="94160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66D19F-9FEF-D84E-85E9-6A7E1AD89AB3}"/>
                  </a:ext>
                </a:extLst>
              </p:cNvPr>
              <p:cNvSpPr/>
              <p:nvPr/>
            </p:nvSpPr>
            <p:spPr>
              <a:xfrm>
                <a:off x="6234626" y="4730656"/>
                <a:ext cx="2295950" cy="1978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𝐿𝐶</m:t>
                        </m:r>
                      </m:e>
                    </m:rad>
                  </m:oMath>
                </a14:m>
                <a:endParaRPr lang="en-US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𝐿𝐶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LcParenR"/>
                </a:pPr>
                <a:r>
                  <a:rPr lang="en-US" i="1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None of the above</a:t>
                </a:r>
              </a:p>
              <a:p>
                <a:pPr marL="342900" indent="-342900">
                  <a:buAutoNum type="alphaLcParenR"/>
                </a:pPr>
                <a:endParaRPr lang="en-US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66D19F-9FEF-D84E-85E9-6A7E1AD89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26" y="4730656"/>
                <a:ext cx="2295950" cy="1978298"/>
              </a:xfrm>
              <a:prstGeom prst="rect">
                <a:avLst/>
              </a:prstGeom>
              <a:blipFill>
                <a:blip r:embed="rId48"/>
                <a:stretch>
                  <a:fillRect l="-1099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642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147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same concept of source transformations in resistive circuits applies to the phasor-domain.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80852" y="520065"/>
            <a:ext cx="463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Impedance Source Transformation Analysis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326679"/>
            <a:ext cx="7829551" cy="2440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801" y="5058812"/>
            <a:ext cx="306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two circuits are equivalent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8" y="5366156"/>
            <a:ext cx="728697" cy="4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given circuit, the voltage input is given by: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 the expressions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and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98518"/>
              </p:ext>
            </p:extLst>
          </p:nvPr>
        </p:nvGraphicFramePr>
        <p:xfrm>
          <a:off x="5314949" y="2654584"/>
          <a:ext cx="307753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/>
                        <a:t>V</a:t>
                      </a:r>
                      <a:r>
                        <a:rPr lang="en-US" sz="1600" baseline="-25000" dirty="0" err="1"/>
                        <a:t>m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600" dirty="0"/>
                        <a:t>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71341"/>
            <a:ext cx="4558115" cy="20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95605"/>
            <a:ext cx="2127296" cy="2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9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First we transform the </a:t>
            </a:r>
            <a:r>
              <a:rPr lang="en-US" b="1" dirty="0">
                <a:solidFill>
                  <a:srgbClr val="FF0000"/>
                </a:solidFill>
              </a:rPr>
              <a:t>time-domain </a:t>
            </a:r>
            <a:r>
              <a:rPr lang="en-US" dirty="0"/>
              <a:t>circuit into the </a:t>
            </a:r>
            <a:r>
              <a:rPr lang="en-US" b="1" dirty="0">
                <a:solidFill>
                  <a:srgbClr val="008000"/>
                </a:solidFill>
              </a:rPr>
              <a:t>phasor-domain</a:t>
            </a:r>
            <a:r>
              <a:rPr lang="en-US" dirty="0"/>
              <a:t>,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63504" y="2183155"/>
            <a:ext cx="1234137" cy="13099"/>
          </a:xfrm>
          <a:prstGeom prst="straightConnector1">
            <a:avLst/>
          </a:prstGeom>
          <a:ln w="571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844" y="3312280"/>
                <a:ext cx="58745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2) Second solve for phasor currents and voltages as complex </a:t>
                </a:r>
              </a:p>
              <a:p>
                <a:r>
                  <a:rPr lang="en-US" dirty="0"/>
                  <a:t>     numbers by using </a:t>
                </a:r>
                <a:r>
                  <a:rPr lang="en-US" dirty="0">
                    <a:solidFill>
                      <a:srgbClr val="FF0000"/>
                    </a:solidFill>
                  </a:rPr>
                  <a:t>any analysis method.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goal is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slove</a:t>
                </a:r>
                <a:r>
                  <a:rPr lang="en-US" dirty="0">
                    <a:solidFill>
                      <a:srgbClr val="FF0000"/>
                    </a:solidFill>
                  </a:rPr>
                  <a:t> for all phasor 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4" y="3312280"/>
                <a:ext cx="5874557" cy="1200329"/>
              </a:xfrm>
              <a:prstGeom prst="rect">
                <a:avLst/>
              </a:prstGeom>
              <a:blipFill>
                <a:blip r:embed="rId3"/>
                <a:stretch>
                  <a:fillRect l="-647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1844" y="4801062"/>
            <a:ext cx="542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Transform the phasor domain values to time domain.</a:t>
            </a: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" y="1518519"/>
            <a:ext cx="3133143" cy="152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41" y="1306585"/>
            <a:ext cx="3788432" cy="171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9CED38-23E7-8342-9D2D-D13FF6378FEC}"/>
                  </a:ext>
                </a:extLst>
              </p:cNvPr>
              <p:cNvSpPr/>
              <p:nvPr/>
            </p:nvSpPr>
            <p:spPr>
              <a:xfrm>
                <a:off x="4295459" y="2317700"/>
                <a:ext cx="1331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9CED38-23E7-8342-9D2D-D13FF6378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459" y="2317700"/>
                <a:ext cx="13310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D02C74-0E8A-0D42-9800-C619D5E115C1}"/>
                  </a:ext>
                </a:extLst>
              </p14:cNvPr>
              <p14:cNvContentPartPr/>
              <p14:nvPr/>
            </p14:nvContentPartPr>
            <p14:xfrm>
              <a:off x="5249921" y="2169972"/>
              <a:ext cx="122040" cy="12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D02C74-0E8A-0D42-9800-C619D5E115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921" y="2133972"/>
                <a:ext cx="193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9E755A-8F32-714E-B7BA-7EA0FE834D82}"/>
                  </a:ext>
                </a:extLst>
              </p14:cNvPr>
              <p14:cNvContentPartPr/>
              <p14:nvPr/>
            </p14:nvContentPartPr>
            <p14:xfrm>
              <a:off x="5400041" y="1988892"/>
              <a:ext cx="212760" cy="11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9E755A-8F32-714E-B7BA-7EA0FE834D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4401" y="1953252"/>
                <a:ext cx="2844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22533-5875-0C49-9AAE-DE5612EBB342}"/>
              </a:ext>
            </a:extLst>
          </p:cNvPr>
          <p:cNvGrpSpPr/>
          <p:nvPr/>
        </p:nvGrpSpPr>
        <p:grpSpPr>
          <a:xfrm>
            <a:off x="7123721" y="1421892"/>
            <a:ext cx="230760" cy="232560"/>
            <a:chOff x="7123721" y="1421892"/>
            <a:chExt cx="2307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C039F5-09CC-A34F-BDAE-1DD9CB912889}"/>
                    </a:ext>
                  </a:extLst>
                </p14:cNvPr>
                <p14:cNvContentPartPr/>
                <p14:nvPr/>
              </p14:nvContentPartPr>
              <p14:xfrm>
                <a:off x="7123721" y="1421892"/>
                <a:ext cx="230760" cy="23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C039F5-09CC-A34F-BDAE-1DD9CB9128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7721" y="1386252"/>
                  <a:ext cx="302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1504C8-7126-A34D-B04F-E667655713E3}"/>
                    </a:ext>
                  </a:extLst>
                </p14:cNvPr>
                <p14:cNvContentPartPr/>
                <p14:nvPr/>
              </p14:nvContentPartPr>
              <p14:xfrm>
                <a:off x="7184561" y="1482372"/>
                <a:ext cx="89280" cy="10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1504C8-7126-A34D-B04F-E667655713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8561" y="1446372"/>
                  <a:ext cx="160920" cy="177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id="{AD32A0FF-B34F-F047-8C5A-D0258653B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45" y="375334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726997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8" y="1428750"/>
            <a:ext cx="4103961" cy="200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770" y="49514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use the </a:t>
            </a:r>
            <a:r>
              <a:rPr lang="en-US" dirty="0">
                <a:solidFill>
                  <a:srgbClr val="FF0000"/>
                </a:solidFill>
              </a:rPr>
              <a:t>nodal method</a:t>
            </a:r>
            <a:r>
              <a:rPr lang="en-US" dirty="0"/>
              <a:t> by assigning a phasor nodal voltage </a:t>
            </a:r>
            <a:r>
              <a:rPr lang="en-US" b="1" i="1" dirty="0"/>
              <a:t>V</a:t>
            </a:r>
            <a:r>
              <a:rPr lang="en-US" b="1" i="1" baseline="-25000" dirty="0"/>
              <a:t>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397754-8CE2-1C41-94D4-89A8D7ADCA5D}"/>
                  </a:ext>
                </a:extLst>
              </p14:cNvPr>
              <p14:cNvContentPartPr/>
              <p14:nvPr/>
            </p14:nvContentPartPr>
            <p14:xfrm>
              <a:off x="2389721" y="16994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397754-8CE2-1C41-94D4-89A8D7ADCA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081" y="16638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D7107-6F72-D448-81B4-801059A18513}"/>
                  </a:ext>
                </a:extLst>
              </p:cNvPr>
              <p:cNvSpPr/>
              <p:nvPr/>
            </p:nvSpPr>
            <p:spPr>
              <a:xfrm>
                <a:off x="749070" y="4158857"/>
                <a:ext cx="1331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9D7107-6F72-D448-81B4-801059A18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0" y="4158857"/>
                <a:ext cx="13310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F0D9B-D1A1-6544-A981-CAAF47EE59F1}"/>
                  </a:ext>
                </a:extLst>
              </p:cNvPr>
              <p:cNvSpPr txBox="1"/>
              <p:nvPr/>
            </p:nvSpPr>
            <p:spPr>
              <a:xfrm>
                <a:off x="489162" y="3429000"/>
                <a:ext cx="2936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phasor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given by,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F0D9B-D1A1-6544-A981-CAAF47EE5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2" y="3429000"/>
                <a:ext cx="2936510" cy="369332"/>
              </a:xfrm>
              <a:prstGeom prst="rect">
                <a:avLst/>
              </a:prstGeom>
              <a:blipFill>
                <a:blip r:embed="rId7"/>
                <a:stretch>
                  <a:fillRect l="-1724" t="-6667" r="-43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C195ABB-CDFB-FC40-A4E1-36BDBD43DF8B}"/>
              </a:ext>
            </a:extLst>
          </p:cNvPr>
          <p:cNvGrpSpPr/>
          <p:nvPr/>
        </p:nvGrpSpPr>
        <p:grpSpPr>
          <a:xfrm>
            <a:off x="3632848" y="3273373"/>
            <a:ext cx="539640" cy="361080"/>
            <a:chOff x="3632848" y="3273373"/>
            <a:chExt cx="5396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30BD87-5071-814E-A8BD-A1EFC851A6BB}"/>
                    </a:ext>
                  </a:extLst>
                </p14:cNvPr>
                <p14:cNvContentPartPr/>
                <p14:nvPr/>
              </p14:nvContentPartPr>
              <p14:xfrm>
                <a:off x="3839848" y="3273373"/>
                <a:ext cx="1080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30BD87-5071-814E-A8BD-A1EFC851A6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0848" y="3264733"/>
                  <a:ext cx="28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BEB949-1FFC-0747-BD9C-11C852BD9C56}"/>
                    </a:ext>
                  </a:extLst>
                </p14:cNvPr>
                <p14:cNvContentPartPr/>
                <p14:nvPr/>
              </p14:nvContentPartPr>
              <p14:xfrm>
                <a:off x="3632848" y="3471013"/>
                <a:ext cx="539640" cy="3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BEB949-1FFC-0747-BD9C-11C852BD9C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4208" y="3462373"/>
                  <a:ext cx="55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672B99-A88F-9A4D-A92E-2DD2072E1C3A}"/>
                    </a:ext>
                  </a:extLst>
                </p14:cNvPr>
                <p14:cNvContentPartPr/>
                <p14:nvPr/>
              </p14:nvContentPartPr>
              <p14:xfrm>
                <a:off x="3718168" y="3558493"/>
                <a:ext cx="35784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672B99-A88F-9A4D-A92E-2DD2072E1C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9168" y="3549853"/>
                  <a:ext cx="37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7DF914-07F2-8045-9052-1C8940A984A6}"/>
                    </a:ext>
                  </a:extLst>
                </p14:cNvPr>
                <p14:cNvContentPartPr/>
                <p14:nvPr/>
              </p14:nvContentPartPr>
              <p14:xfrm>
                <a:off x="3841288" y="3627613"/>
                <a:ext cx="143640" cy="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7DF914-07F2-8045-9052-1C8940A984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2288" y="3618613"/>
                  <a:ext cx="1612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122AE42-3C6F-9C43-ADA2-AFC882264AC2}"/>
                  </a:ext>
                </a:extLst>
              </p14:cNvPr>
              <p14:cNvContentPartPr/>
              <p14:nvPr/>
            </p14:nvContentPartPr>
            <p14:xfrm>
              <a:off x="3827968" y="3283093"/>
              <a:ext cx="45000" cy="4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122AE42-3C6F-9C43-ADA2-AFC882264A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9328" y="3274453"/>
                <a:ext cx="626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94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60" y="1003206"/>
            <a:ext cx="4103961" cy="200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67190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node </a:t>
            </a:r>
            <a:r>
              <a:rPr lang="en-US" b="1" i="1" dirty="0"/>
              <a:t>V</a:t>
            </a:r>
            <a:r>
              <a:rPr lang="en-US" b="1" i="1" baseline="-25000" dirty="0"/>
              <a:t>1</a:t>
            </a:r>
            <a:r>
              <a:rPr lang="en-US" dirty="0"/>
              <a:t>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502072"/>
            <a:ext cx="2714625" cy="69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DCA2D-14C5-B346-9438-8E68A3A63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6" y="3134448"/>
            <a:ext cx="5950029" cy="3494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C964F-32A2-2347-9482-BA86B5FC0E91}"/>
              </a:ext>
            </a:extLst>
          </p:cNvPr>
          <p:cNvSpPr txBox="1"/>
          <p:nvPr/>
        </p:nvSpPr>
        <p:spPr>
          <a:xfrm>
            <a:off x="515770" y="2687084"/>
            <a:ext cx="1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b="1" i="1" dirty="0"/>
              <a:t>V</a:t>
            </a:r>
            <a:r>
              <a:rPr lang="en-US" b="1" i="1" baseline="-25000" dirty="0"/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0CEF8C-1047-F546-8733-0F57D3590087}"/>
                  </a:ext>
                </a:extLst>
              </p14:cNvPr>
              <p14:cNvContentPartPr/>
              <p14:nvPr/>
            </p14:nvContentPartPr>
            <p14:xfrm>
              <a:off x="6510688" y="2866573"/>
              <a:ext cx="360" cy="15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0CEF8C-1047-F546-8733-0F57D35900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048" y="2857933"/>
                <a:ext cx="180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943EAA-1A19-8D41-9D73-32747712A9AB}"/>
              </a:ext>
            </a:extLst>
          </p:cNvPr>
          <p:cNvGrpSpPr/>
          <p:nvPr/>
        </p:nvGrpSpPr>
        <p:grpSpPr>
          <a:xfrm>
            <a:off x="6229528" y="2866213"/>
            <a:ext cx="518760" cy="196920"/>
            <a:chOff x="6229528" y="2866213"/>
            <a:chExt cx="5187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ADB33D-2736-7F4A-AEE2-8868526404A0}"/>
                    </a:ext>
                  </a:extLst>
                </p14:cNvPr>
                <p14:cNvContentPartPr/>
                <p14:nvPr/>
              </p14:nvContentPartPr>
              <p14:xfrm>
                <a:off x="6466408" y="2866213"/>
                <a:ext cx="46440" cy="162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ADB33D-2736-7F4A-AEE2-8868526404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57768" y="2857573"/>
                  <a:ext cx="64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96A277-51ED-2E41-91E1-312CDA7D4482}"/>
                    </a:ext>
                  </a:extLst>
                </p14:cNvPr>
                <p14:cNvContentPartPr/>
                <p14:nvPr/>
              </p14:nvContentPartPr>
              <p14:xfrm>
                <a:off x="6229528" y="3051973"/>
                <a:ext cx="518760" cy="1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96A277-51ED-2E41-91E1-312CDA7D44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0888" y="3042973"/>
                  <a:ext cx="5364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F8D6E0-F8CE-0742-AD68-F23215755185}"/>
                  </a:ext>
                </a:extLst>
              </p14:cNvPr>
              <p14:cNvContentPartPr/>
              <p14:nvPr/>
            </p14:nvContentPartPr>
            <p14:xfrm>
              <a:off x="6334648" y="3182293"/>
              <a:ext cx="274680" cy="1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F8D6E0-F8CE-0742-AD68-F232157551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6008" y="3173653"/>
                <a:ext cx="292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B4322B-E9CA-9C45-82CD-69A7BD2BDE0B}"/>
                  </a:ext>
                </a:extLst>
              </p14:cNvPr>
              <p14:cNvContentPartPr/>
              <p14:nvPr/>
            </p14:nvContentPartPr>
            <p14:xfrm>
              <a:off x="6477208" y="3300733"/>
              <a:ext cx="666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B4322B-E9CA-9C45-82CD-69A7BD2BDE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8568" y="3292093"/>
                <a:ext cx="84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951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314153"/>
            <a:ext cx="6752446" cy="31536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4DCF18-61DC-2B4A-9626-6ED081184927}"/>
              </a:ext>
            </a:extLst>
          </p:cNvPr>
          <p:cNvGrpSpPr/>
          <p:nvPr/>
        </p:nvGrpSpPr>
        <p:grpSpPr>
          <a:xfrm>
            <a:off x="6372448" y="6201613"/>
            <a:ext cx="360720" cy="158040"/>
            <a:chOff x="6372448" y="6201613"/>
            <a:chExt cx="3607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C114BB-0A11-0F4C-996B-5171CAA402C9}"/>
                    </a:ext>
                  </a:extLst>
                </p14:cNvPr>
                <p14:cNvContentPartPr/>
                <p14:nvPr/>
              </p14:nvContentPartPr>
              <p14:xfrm>
                <a:off x="6539488" y="6201613"/>
                <a:ext cx="17640" cy="9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C114BB-0A11-0F4C-996B-5171CAA402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0848" y="6192613"/>
                  <a:ext cx="3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6EDDF8-B0BB-224C-A82E-9B30AE7C2E79}"/>
                    </a:ext>
                  </a:extLst>
                </p14:cNvPr>
                <p14:cNvContentPartPr/>
                <p14:nvPr/>
              </p14:nvContentPartPr>
              <p14:xfrm>
                <a:off x="6372448" y="6347773"/>
                <a:ext cx="36072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6EDDF8-B0BB-224C-A82E-9B30AE7C2E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63808" y="6338773"/>
                  <a:ext cx="3783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5773ED-1CB0-074D-BB20-0F1A0C12CEF4}"/>
                  </a:ext>
                </a:extLst>
              </p14:cNvPr>
              <p14:cNvContentPartPr/>
              <p14:nvPr/>
            </p14:nvContentPartPr>
            <p14:xfrm>
              <a:off x="6518608" y="6486733"/>
              <a:ext cx="12780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5773ED-1CB0-074D-BB20-0F1A0C12CE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9968" y="6477733"/>
                <a:ext cx="145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606963-F16E-F342-81F5-9B98C76848E5}"/>
                  </a:ext>
                </a:extLst>
              </p14:cNvPr>
              <p14:cNvContentPartPr/>
              <p14:nvPr/>
            </p14:nvContentPartPr>
            <p14:xfrm>
              <a:off x="6616888" y="6599773"/>
              <a:ext cx="367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606963-F16E-F342-81F5-9B98C76848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7888" y="6590773"/>
                <a:ext cx="54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4FC6F7-328D-0048-9078-79EAB4FA87F2}"/>
                  </a:ext>
                </a:extLst>
              </p14:cNvPr>
              <p14:cNvContentPartPr/>
              <p14:nvPr/>
            </p14:nvContentPartPr>
            <p14:xfrm>
              <a:off x="6478648" y="6133933"/>
              <a:ext cx="70920" cy="6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4FC6F7-328D-0048-9078-79EAB4FA87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9648" y="6125293"/>
                <a:ext cx="8856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243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using voltage division,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314153"/>
            <a:ext cx="5895196" cy="23837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CB2115-093D-3C43-9DA1-2D5391D4A698}"/>
              </a:ext>
            </a:extLst>
          </p:cNvPr>
          <p:cNvGrpSpPr/>
          <p:nvPr/>
        </p:nvGrpSpPr>
        <p:grpSpPr>
          <a:xfrm>
            <a:off x="6368488" y="6185053"/>
            <a:ext cx="304200" cy="148320"/>
            <a:chOff x="6368488" y="6185053"/>
            <a:chExt cx="30420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220E65-751C-6048-BE57-6216E87067CE}"/>
                    </a:ext>
                  </a:extLst>
                </p14:cNvPr>
                <p14:cNvContentPartPr/>
                <p14:nvPr/>
              </p14:nvContentPartPr>
              <p14:xfrm>
                <a:off x="6500608" y="6185053"/>
                <a:ext cx="3240" cy="13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220E65-751C-6048-BE57-6216E87067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1608" y="6176413"/>
                  <a:ext cx="20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3494BD-BB01-DB43-BE1C-4ED408447E9A}"/>
                    </a:ext>
                  </a:extLst>
                </p14:cNvPr>
                <p14:cNvContentPartPr/>
                <p14:nvPr/>
              </p14:nvContentPartPr>
              <p14:xfrm>
                <a:off x="6368488" y="6322933"/>
                <a:ext cx="30420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3494BD-BB01-DB43-BE1C-4ED408447E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59488" y="6314293"/>
                  <a:ext cx="3218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D7BDDA-9424-EC46-8B2C-088607BA01F7}"/>
                  </a:ext>
                </a:extLst>
              </p14:cNvPr>
              <p14:cNvContentPartPr/>
              <p14:nvPr/>
            </p14:nvContentPartPr>
            <p14:xfrm>
              <a:off x="6445168" y="6414013"/>
              <a:ext cx="150840" cy="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D7BDDA-9424-EC46-8B2C-088607BA01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6528" y="6405373"/>
                <a:ext cx="168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45BE87-2E8F-584B-AFE1-D50477BE3D13}"/>
                  </a:ext>
                </a:extLst>
              </p14:cNvPr>
              <p14:cNvContentPartPr/>
              <p14:nvPr/>
            </p14:nvContentPartPr>
            <p14:xfrm>
              <a:off x="6533008" y="6490333"/>
              <a:ext cx="90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45BE87-2E8F-584B-AFE1-D50477BE3D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24368" y="6481693"/>
                <a:ext cx="266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808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back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back to the time-domain,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71" y="4321349"/>
            <a:ext cx="4103961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479" y="239217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 back to the time-domain,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0" y="1272977"/>
            <a:ext cx="4032708" cy="77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0" y="2848604"/>
            <a:ext cx="4032708" cy="778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1663890"/>
            <a:ext cx="3847041" cy="3792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3259337"/>
            <a:ext cx="3813703" cy="454601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C8E4B9-54CA-4E49-9CE9-08E9C524A98D}"/>
              </a:ext>
            </a:extLst>
          </p:cNvPr>
          <p:cNvGrpSpPr/>
          <p:nvPr/>
        </p:nvGrpSpPr>
        <p:grpSpPr>
          <a:xfrm>
            <a:off x="6334288" y="6178573"/>
            <a:ext cx="266040" cy="169560"/>
            <a:chOff x="6334288" y="6178573"/>
            <a:chExt cx="26604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A57A64-5E63-4E4D-A6BD-E9BD5D18DF05}"/>
                    </a:ext>
                  </a:extLst>
                </p14:cNvPr>
                <p14:cNvContentPartPr/>
                <p14:nvPr/>
              </p14:nvContentPartPr>
              <p14:xfrm>
                <a:off x="6485488" y="6178573"/>
                <a:ext cx="360" cy="13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A57A64-5E63-4E4D-A6BD-E9BD5D18DF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6848" y="6169573"/>
                  <a:ext cx="18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C1343-6CFA-F142-98E6-71B48845A5FC}"/>
                    </a:ext>
                  </a:extLst>
                </p14:cNvPr>
                <p14:cNvContentPartPr/>
                <p14:nvPr/>
              </p14:nvContentPartPr>
              <p14:xfrm>
                <a:off x="6334288" y="6334453"/>
                <a:ext cx="26604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C1343-6CFA-F142-98E6-71B48845A5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25288" y="6325813"/>
                  <a:ext cx="2836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2FAC4-ADB8-9A47-9954-6875DE2E55E8}"/>
                  </a:ext>
                </a:extLst>
              </p14:cNvPr>
              <p14:cNvContentPartPr/>
              <p14:nvPr/>
            </p14:nvContentPartPr>
            <p14:xfrm>
              <a:off x="6434368" y="6409693"/>
              <a:ext cx="54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2FAC4-ADB8-9A47-9954-6875DE2E55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5368" y="6401053"/>
                <a:ext cx="7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AE46B2-04D1-AF4B-871D-45E7AF2F0498}"/>
                  </a:ext>
                </a:extLst>
              </p14:cNvPr>
              <p14:cNvContentPartPr/>
              <p14:nvPr/>
            </p14:nvContentPartPr>
            <p14:xfrm>
              <a:off x="6461008" y="6480973"/>
              <a:ext cx="3168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AE46B2-04D1-AF4B-871D-45E7AF2F04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2008" y="6472333"/>
                <a:ext cx="49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66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89233" y="351620"/>
            <a:ext cx="2900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/>
              <p:nvPr/>
            </p:nvSpPr>
            <p:spPr>
              <a:xfrm>
                <a:off x="447900" y="1313846"/>
                <a:ext cx="2156360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DA48D6-2EFC-0545-BBA2-F15F0D33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0" y="1313846"/>
                <a:ext cx="2156360" cy="618631"/>
              </a:xfrm>
              <a:prstGeom prst="rect">
                <a:avLst/>
              </a:prstGeom>
              <a:blipFill>
                <a:blip r:embed="rId3"/>
                <a:stretch>
                  <a:fillRect t="-162000" r="-30994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/>
              <p:nvPr/>
            </p:nvSpPr>
            <p:spPr>
              <a:xfrm>
                <a:off x="527697" y="2077970"/>
                <a:ext cx="1896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1186A-5356-734E-B562-D8538A3F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7" y="2077970"/>
                <a:ext cx="1896417" cy="369332"/>
              </a:xfrm>
              <a:prstGeom prst="rect">
                <a:avLst/>
              </a:prstGeom>
              <a:blipFill>
                <a:blip r:embed="rId4"/>
                <a:stretch>
                  <a:fillRect t="-116667" r="-1066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813E7D-542D-AD41-9BBF-50F2A427DAF8}"/>
                  </a:ext>
                </a:extLst>
              </p:cNvPr>
              <p:cNvSpPr/>
              <p:nvPr/>
            </p:nvSpPr>
            <p:spPr>
              <a:xfrm>
                <a:off x="4371217" y="1674159"/>
                <a:ext cx="3930884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360°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𝑑𝑒𝑔𝑟𝑒𝑒𝑠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𝑠𝑒𝑐𝑜𝑛𝑑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813E7D-542D-AD41-9BBF-50F2A427D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17" y="1674159"/>
                <a:ext cx="3930884" cy="491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6DA6C-CAA3-F84F-9C53-C53805568EB4}"/>
                  </a:ext>
                </a:extLst>
              </p:cNvPr>
              <p:cNvSpPr/>
              <p:nvPr/>
            </p:nvSpPr>
            <p:spPr>
              <a:xfrm>
                <a:off x="4402425" y="2370126"/>
                <a:ext cx="9801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6DA6C-CAA3-F84F-9C53-C53805568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25" y="2370126"/>
                <a:ext cx="980140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6266340-E4B2-D948-B040-4A52B96AB8F8}"/>
              </a:ext>
            </a:extLst>
          </p:cNvPr>
          <p:cNvSpPr/>
          <p:nvPr/>
        </p:nvSpPr>
        <p:spPr>
          <a:xfrm>
            <a:off x="295490" y="3979220"/>
            <a:ext cx="251863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C11438-1EF7-5342-A642-8D89CF58251B}"/>
                  </a:ext>
                </a:extLst>
              </p:cNvPr>
              <p:cNvSpPr/>
              <p:nvPr/>
            </p:nvSpPr>
            <p:spPr>
              <a:xfrm>
                <a:off x="9282" y="4396189"/>
                <a:ext cx="4572000" cy="18303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C11438-1EF7-5342-A642-8D89CF582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" y="4396189"/>
                <a:ext cx="4572000" cy="1830373"/>
              </a:xfrm>
              <a:prstGeom prst="rect">
                <a:avLst/>
              </a:prstGeom>
              <a:blipFill>
                <a:blip r:embed="rId7"/>
                <a:stretch>
                  <a:fillRect t="-53103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69AAB-B931-3F4C-B21C-F02C99CDB13C}"/>
                  </a:ext>
                </a:extLst>
              </p:cNvPr>
              <p:cNvSpPr/>
              <p:nvPr/>
            </p:nvSpPr>
            <p:spPr>
              <a:xfrm>
                <a:off x="4050659" y="4419208"/>
                <a:ext cx="4572000" cy="18073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				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69AAB-B931-3F4C-B21C-F02C99CDB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59" y="4419208"/>
                <a:ext cx="4572000" cy="1807354"/>
              </a:xfrm>
              <a:prstGeom prst="rect">
                <a:avLst/>
              </a:prstGeom>
              <a:blipFill>
                <a:blip r:embed="rId8"/>
                <a:stretch>
                  <a:fillRect t="-1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3351C42-B6F6-874F-8CAB-6328C208D8F7}"/>
              </a:ext>
            </a:extLst>
          </p:cNvPr>
          <p:cNvSpPr/>
          <p:nvPr/>
        </p:nvSpPr>
        <p:spPr>
          <a:xfrm>
            <a:off x="4572000" y="3876939"/>
            <a:ext cx="2826415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Amplitude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rms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DAFA7-0939-2549-B751-F0BD2E271594}"/>
              </a:ext>
            </a:extLst>
          </p:cNvPr>
          <p:cNvSpPr/>
          <p:nvPr/>
        </p:nvSpPr>
        <p:spPr>
          <a:xfrm>
            <a:off x="4200093" y="1216146"/>
            <a:ext cx="221086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1C475C-799D-3F42-9278-89A5A6B7F5D9}"/>
                  </a:ext>
                </a:extLst>
              </p:cNvPr>
              <p:cNvSpPr/>
              <p:nvPr/>
            </p:nvSpPr>
            <p:spPr>
              <a:xfrm>
                <a:off x="4402425" y="3147849"/>
                <a:ext cx="3469219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𝑠𝑒𝑐𝑜𝑛𝑑𝑠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1C475C-799D-3F42-9278-89A5A6B7F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25" y="3147849"/>
                <a:ext cx="3469219" cy="493981"/>
              </a:xfrm>
              <a:prstGeom prst="rect">
                <a:avLst/>
              </a:prstGeom>
              <a:blipFill>
                <a:blip r:embed="rId9"/>
                <a:stretch>
                  <a:fillRect l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2912FEA-6474-9948-9160-7E5B2709813D}"/>
              </a:ext>
            </a:extLst>
          </p:cNvPr>
          <p:cNvSpPr/>
          <p:nvPr/>
        </p:nvSpPr>
        <p:spPr>
          <a:xfrm>
            <a:off x="295490" y="2748689"/>
            <a:ext cx="292900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Amplitude 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peak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FFAF01-3E5E-624D-9504-7ECE1E419CF1}"/>
                  </a:ext>
                </a:extLst>
              </p:cNvPr>
              <p:cNvSpPr/>
              <p:nvPr/>
            </p:nvSpPr>
            <p:spPr>
              <a:xfrm>
                <a:off x="1079419" y="3256972"/>
                <a:ext cx="1079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FFAF01-3E5E-624D-9504-7ECE1E419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19" y="3256972"/>
                <a:ext cx="1079911" cy="369332"/>
              </a:xfrm>
              <a:prstGeom prst="rect">
                <a:avLst/>
              </a:prstGeom>
              <a:blipFill>
                <a:blip r:embed="rId10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4BCC8B3-F32B-514C-B718-BA5F9F24783E}"/>
              </a:ext>
            </a:extLst>
          </p:cNvPr>
          <p:cNvSpPr/>
          <p:nvPr/>
        </p:nvSpPr>
        <p:spPr>
          <a:xfrm>
            <a:off x="154425" y="992441"/>
            <a:ext cx="3211135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sinusoidal functions: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0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6A318A-17F1-7E4F-98C0-A47359B9A586}"/>
                  </a:ext>
                </a:extLst>
              </p:cNvPr>
              <p:cNvSpPr/>
              <p:nvPr/>
            </p:nvSpPr>
            <p:spPr>
              <a:xfrm>
                <a:off x="308919" y="1031250"/>
                <a:ext cx="8351605" cy="408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given sinusoidal current expressed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Period.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Frequency.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The magnitude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d) The DC value.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e) The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value.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6A318A-17F1-7E4F-98C0-A47359B9A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1031250"/>
                <a:ext cx="8351605" cy="4085093"/>
              </a:xfrm>
              <a:prstGeom prst="rect">
                <a:avLst/>
              </a:prstGeom>
              <a:blipFill>
                <a:blip r:embed="rId3"/>
                <a:stretch>
                  <a:fillRect l="-608" t="-310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46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A9C992-30C7-F64B-B3E4-61E3D059C7F0}"/>
                  </a:ext>
                </a:extLst>
              </p:cNvPr>
              <p:cNvSpPr/>
              <p:nvPr/>
            </p:nvSpPr>
            <p:spPr>
              <a:xfrm>
                <a:off x="357353" y="858566"/>
                <a:ext cx="9480331" cy="6001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calculate the period, we use the following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To calculate the frequency, we use the following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0.17      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𝐻𝑧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To calculate the magnitude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we simply substitute values,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3.46      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=2.00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A9C992-30C7-F64B-B3E4-61E3D059C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3" y="858566"/>
                <a:ext cx="9480331" cy="6001066"/>
              </a:xfrm>
              <a:prstGeom prst="rect">
                <a:avLst/>
              </a:prstGeom>
              <a:blipFill>
                <a:blip r:embed="rId3"/>
                <a:stretch>
                  <a:fillRect l="-401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8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1350F1-EC74-FF43-8546-155F74A1978C}"/>
                  </a:ext>
                </a:extLst>
              </p:cNvPr>
              <p:cNvSpPr/>
              <p:nvPr/>
            </p:nvSpPr>
            <p:spPr>
              <a:xfrm>
                <a:off x="425668" y="826510"/>
                <a:ext cx="8298201" cy="2146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d) To calculate the DC value, we can either use the formula, or since we are dealing with a sinusoidal function we know it’s zero,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1350F1-EC74-FF43-8546-155F74A1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826510"/>
                <a:ext cx="8298201" cy="2146037"/>
              </a:xfrm>
              <a:prstGeom prst="rect">
                <a:avLst/>
              </a:prstGeom>
              <a:blipFill>
                <a:blip r:embed="rId3"/>
                <a:stretch>
                  <a:fillRect t="-1176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0E84D7-A05A-6F49-A82A-7AED1B1EAB8E}"/>
                  </a:ext>
                </a:extLst>
              </p:cNvPr>
              <p:cNvSpPr/>
              <p:nvPr/>
            </p:nvSpPr>
            <p:spPr>
              <a:xfrm>
                <a:off x="1338417" y="4791390"/>
                <a:ext cx="6187335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𝐷𝐶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b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0E84D7-A05A-6F49-A82A-7AED1B1EA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17" y="4791390"/>
                <a:ext cx="6187335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C1AF23-F9AA-924D-8B57-F50ACD19FECD}"/>
              </a:ext>
            </a:extLst>
          </p:cNvPr>
          <p:cNvSpPr/>
          <p:nvPr/>
        </p:nvSpPr>
        <p:spPr>
          <a:xfrm>
            <a:off x="986870" y="34290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7F399F-6871-B24F-8D09-5467DA4E6597}"/>
                  </a:ext>
                </a:extLst>
              </p:cNvPr>
              <p:cNvSpPr/>
              <p:nvPr/>
            </p:nvSpPr>
            <p:spPr>
              <a:xfrm>
                <a:off x="986870" y="3885454"/>
                <a:ext cx="2630528" cy="8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7F399F-6871-B24F-8D09-5467DA4E6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70" y="3885454"/>
                <a:ext cx="2630528" cy="818814"/>
              </a:xfrm>
              <a:prstGeom prst="rect">
                <a:avLst/>
              </a:prstGeom>
              <a:blipFill>
                <a:blip r:embed="rId5"/>
                <a:stretch>
                  <a:fillRect l="-32692" t="-130769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219F6F-0573-EF48-89AF-0DDDC89A5088}"/>
                  </a:ext>
                </a:extLst>
              </p:cNvPr>
              <p:cNvSpPr/>
              <p:nvPr/>
            </p:nvSpPr>
            <p:spPr>
              <a:xfrm>
                <a:off x="1673432" y="5524620"/>
                <a:ext cx="568110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]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219F6F-0573-EF48-89AF-0DDDC89A5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432" y="5524620"/>
                <a:ext cx="5681107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38E3-1A92-FA4C-A47B-417313F1006E}"/>
                  </a:ext>
                </a:extLst>
              </p:cNvPr>
              <p:cNvSpPr/>
              <p:nvPr/>
            </p:nvSpPr>
            <p:spPr>
              <a:xfrm>
                <a:off x="1278837" y="6073184"/>
                <a:ext cx="981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38E3-1A92-FA4C-A47B-417313F10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37" y="6073184"/>
                <a:ext cx="9815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430E81-12A3-2048-B831-F4A2F45A71B6}"/>
              </a:ext>
            </a:extLst>
          </p:cNvPr>
          <p:cNvSpPr/>
          <p:nvPr/>
        </p:nvSpPr>
        <p:spPr>
          <a:xfrm>
            <a:off x="716692" y="3429000"/>
            <a:ext cx="3299254" cy="1275268"/>
          </a:xfrm>
          <a:prstGeom prst="roundRect">
            <a:avLst/>
          </a:prstGeom>
          <a:solidFill>
            <a:schemeClr val="bg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/>
              <p:nvPr/>
            </p:nvSpPr>
            <p:spPr>
              <a:xfrm>
                <a:off x="89131" y="1334740"/>
                <a:ext cx="8565931" cy="151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89738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e) To calculate the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value, we use the formula,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" y="1334740"/>
                <a:ext cx="8565931" cy="1517338"/>
              </a:xfrm>
              <a:prstGeom prst="rect">
                <a:avLst/>
              </a:prstGeom>
              <a:blipFill>
                <a:blip r:embed="rId3"/>
                <a:stretch>
                  <a:fillRect l="-592" t="-30579" b="-95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9B294A-21F7-FB4E-9FF7-D4BEA20095EF}"/>
              </a:ext>
            </a:extLst>
          </p:cNvPr>
          <p:cNvSpPr/>
          <p:nvPr/>
        </p:nvSpPr>
        <p:spPr>
          <a:xfrm>
            <a:off x="716204" y="3481139"/>
            <a:ext cx="3299254" cy="1275268"/>
          </a:xfrm>
          <a:prstGeom prst="roundRect">
            <a:avLst/>
          </a:prstGeom>
          <a:solidFill>
            <a:schemeClr val="bg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9C4A4A-7A62-014F-AB95-7034F06E4C66}"/>
              </a:ext>
            </a:extLst>
          </p:cNvPr>
          <p:cNvSpPr/>
          <p:nvPr/>
        </p:nvSpPr>
        <p:spPr>
          <a:xfrm>
            <a:off x="716204" y="3111807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Recall,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0A90A3-9318-F445-807D-DB800250C51C}"/>
                  </a:ext>
                </a:extLst>
              </p:cNvPr>
              <p:cNvSpPr/>
              <p:nvPr/>
            </p:nvSpPr>
            <p:spPr>
              <a:xfrm>
                <a:off x="1004848" y="3700455"/>
                <a:ext cx="26298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0A90A3-9318-F445-807D-DB800250C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8" y="3700455"/>
                <a:ext cx="2629822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CD8D80-2026-C741-ACB9-6483227981EB}"/>
                  </a:ext>
                </a:extLst>
              </p:cNvPr>
              <p:cNvSpPr/>
              <p:nvPr/>
            </p:nvSpPr>
            <p:spPr>
              <a:xfrm>
                <a:off x="1493059" y="5125739"/>
                <a:ext cx="436734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CD8D80-2026-C741-ACB9-648322798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59" y="5125739"/>
                <a:ext cx="4367349" cy="910699"/>
              </a:xfrm>
              <a:prstGeom prst="rect">
                <a:avLst/>
              </a:prstGeom>
              <a:blipFill>
                <a:blip r:embed="rId5"/>
                <a:stretch>
                  <a:fillRect t="-106944" b="-17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0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358230" y="194244"/>
            <a:ext cx="2279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Sinusoidal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/>
              <p:nvPr/>
            </p:nvSpPr>
            <p:spPr>
              <a:xfrm>
                <a:off x="89131" y="1334740"/>
                <a:ext cx="8565931" cy="1459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  <a:tabLst>
                    <a:tab pos="18973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))</m:t>
                                  </m:r>
                                </m:e>
                              </m:func>
                            </m:e>
                          </m:func>
                        </m:e>
                      </m:ra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9EDDDA-9860-9C41-978B-A396D8D77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" y="1334740"/>
                <a:ext cx="8565931" cy="1459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55F27A-0A27-1B43-87AC-394E45BEE4A4}"/>
                  </a:ext>
                </a:extLst>
              </p:cNvPr>
              <p:cNvSpPr/>
              <p:nvPr/>
            </p:nvSpPr>
            <p:spPr>
              <a:xfrm>
                <a:off x="1742530" y="4085297"/>
                <a:ext cx="3593420" cy="501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=2.83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𝐴𝑚𝑝𝑠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𝑟𝑚𝑠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55F27A-0A27-1B43-87AC-394E45BEE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530" y="4085297"/>
                <a:ext cx="3593420" cy="5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A4A54-5317-B44C-B6C8-9E0ABF765818}"/>
                  </a:ext>
                </a:extLst>
              </p:cNvPr>
              <p:cNvSpPr/>
              <p:nvPr/>
            </p:nvSpPr>
            <p:spPr>
              <a:xfrm>
                <a:off x="1724954" y="2998175"/>
                <a:ext cx="38060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A4A54-5317-B44C-B6C8-9E0ABF765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54" y="2998175"/>
                <a:ext cx="380604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11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17622</TotalTime>
  <Words>2187</Words>
  <Application>Microsoft Macintosh PowerPoint</Application>
  <PresentationFormat>On-screen Show (4:3)</PresentationFormat>
  <Paragraphs>369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 Math</vt:lpstr>
      <vt:lpstr>Chalkboard</vt:lpstr>
      <vt:lpstr>Mathcad UniMath</vt:lpstr>
      <vt:lpstr>Symbol</vt:lpstr>
      <vt:lpstr>Times New Roman</vt:lpstr>
      <vt:lpstr>Times New Roman Bold</vt:lpstr>
      <vt:lpstr>Wingdings</vt:lpstr>
      <vt:lpstr>Office Theme</vt:lpstr>
      <vt:lpstr>EEL 3004 Electrical Networks   Lecture #17  Phasor (Frequency-Domain) Circuits Analysis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461</cp:revision>
  <dcterms:created xsi:type="dcterms:W3CDTF">2015-09-08T14:15:33Z</dcterms:created>
  <dcterms:modified xsi:type="dcterms:W3CDTF">2021-03-24T15:47:12Z</dcterms:modified>
</cp:coreProperties>
</file>