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849" r:id="rId4"/>
    <p:sldId id="850" r:id="rId5"/>
    <p:sldId id="853" r:id="rId6"/>
    <p:sldId id="85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1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9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23900" y="1918313"/>
            <a:ext cx="7696200" cy="23183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E</a:t>
            </a: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LECTR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ICAL NETWORKS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Lecture 16</a:t>
            </a: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endParaRPr sz="16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51BB9D-69C2-1C4F-BB0B-ECA7CD3084A3}"/>
              </a:ext>
            </a:extLst>
          </p:cNvPr>
          <p:cNvSpPr txBox="1"/>
          <p:nvPr/>
        </p:nvSpPr>
        <p:spPr>
          <a:xfrm>
            <a:off x="1513490" y="5770179"/>
            <a:ext cx="5969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Mr. Justin Phelps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(see the zoom recordings of March 22)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65CED-FD0C-944E-B438-46403FADAFD8}"/>
              </a:ext>
            </a:extLst>
          </p:cNvPr>
          <p:cNvSpPr/>
          <p:nvPr/>
        </p:nvSpPr>
        <p:spPr>
          <a:xfrm>
            <a:off x="1537138" y="3899514"/>
            <a:ext cx="5733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Tuesday, March 22 Lecture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2259123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lvl="0" algn="l"/>
            <a:endParaRPr lang="en-US" sz="2000" dirty="0"/>
          </a:p>
          <a:p>
            <a:pPr lvl="0" algn="l"/>
            <a:r>
              <a:rPr lang="en-US" sz="2000" dirty="0"/>
              <a:t>Examples of </a:t>
            </a:r>
            <a:r>
              <a:rPr lang="en-US" sz="2000" dirty="0">
                <a:solidFill>
                  <a:srgbClr val="FF0000"/>
                </a:solidFill>
              </a:rPr>
              <a:t>natural repones </a:t>
            </a:r>
            <a:r>
              <a:rPr lang="en-US" sz="2000" dirty="0"/>
              <a:t>(no dc sources for t&gt;0) with dependent and independent sources</a:t>
            </a:r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A5A73CD-0D3F-CB49-810A-D2E953BE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00" y="378372"/>
            <a:ext cx="7267423" cy="6479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0C76A-BCD5-6748-89C2-C10DBC5057F6}"/>
              </a:ext>
            </a:extLst>
          </p:cNvPr>
          <p:cNvSpPr txBox="1"/>
          <p:nvPr/>
        </p:nvSpPr>
        <p:spPr>
          <a:xfrm>
            <a:off x="3780562" y="31531"/>
            <a:ext cx="130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30676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30C76A-BCD5-6748-89C2-C10DBC5057F6}"/>
              </a:ext>
            </a:extLst>
          </p:cNvPr>
          <p:cNvSpPr txBox="1"/>
          <p:nvPr/>
        </p:nvSpPr>
        <p:spPr>
          <a:xfrm>
            <a:off x="3780562" y="31531"/>
            <a:ext cx="130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2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5443D7-22C5-9642-9A55-23866E8C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0" y="441273"/>
            <a:ext cx="6927402" cy="63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30C76A-BCD5-6748-89C2-C10DBC5057F6}"/>
              </a:ext>
            </a:extLst>
          </p:cNvPr>
          <p:cNvSpPr txBox="1"/>
          <p:nvPr/>
        </p:nvSpPr>
        <p:spPr>
          <a:xfrm>
            <a:off x="3780562" y="31531"/>
            <a:ext cx="130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2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3947681-C67B-0349-9838-5F52C92C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6" y="609600"/>
            <a:ext cx="8681124" cy="58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30C76A-BCD5-6748-89C2-C10DBC5057F6}"/>
              </a:ext>
            </a:extLst>
          </p:cNvPr>
          <p:cNvSpPr txBox="1"/>
          <p:nvPr/>
        </p:nvSpPr>
        <p:spPr>
          <a:xfrm>
            <a:off x="3780562" y="31531"/>
            <a:ext cx="130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2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9E78895A-74F2-7248-BA73-194282C81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877"/>
            <a:ext cx="9144000" cy="56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15055</TotalTime>
  <Words>60</Words>
  <Application>Microsoft Macintosh PowerPoint</Application>
  <PresentationFormat>On-screen Show (4:3)</PresentationFormat>
  <Paragraphs>18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 Bold</vt:lpstr>
      <vt:lpstr>Office Theme</vt:lpstr>
      <vt:lpstr>EEL 3004 ELECTRICAL NETWORKS Lecture 16 </vt:lpstr>
      <vt:lpstr>Lecture Objectives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279</cp:revision>
  <dcterms:created xsi:type="dcterms:W3CDTF">2015-09-08T14:15:33Z</dcterms:created>
  <dcterms:modified xsi:type="dcterms:W3CDTF">2022-03-25T00:49:36Z</dcterms:modified>
</cp:coreProperties>
</file>