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sldIdLst>
    <p:sldId id="297" r:id="rId2"/>
    <p:sldId id="298" r:id="rId3"/>
    <p:sldId id="846" r:id="rId4"/>
    <p:sldId id="741" r:id="rId5"/>
    <p:sldId id="847" r:id="rId6"/>
    <p:sldId id="743" r:id="rId7"/>
    <p:sldId id="744" r:id="rId8"/>
    <p:sldId id="748" r:id="rId9"/>
    <p:sldId id="745" r:id="rId10"/>
    <p:sldId id="749" r:id="rId11"/>
    <p:sldId id="747" r:id="rId12"/>
    <p:sldId id="750" r:id="rId13"/>
    <p:sldId id="751" r:id="rId14"/>
    <p:sldId id="752" r:id="rId15"/>
    <p:sldId id="417" r:id="rId16"/>
    <p:sldId id="426" r:id="rId17"/>
    <p:sldId id="753" r:id="rId18"/>
    <p:sldId id="755" r:id="rId19"/>
    <p:sldId id="759" r:id="rId20"/>
    <p:sldId id="760" r:id="rId21"/>
    <p:sldId id="761" r:id="rId22"/>
    <p:sldId id="763"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95" autoAdjust="0"/>
    <p:restoredTop sz="94694"/>
  </p:normalViewPr>
  <p:slideViewPr>
    <p:cSldViewPr snapToGrid="0" snapToObjects="1">
      <p:cViewPr varScale="1">
        <p:scale>
          <a:sx n="121" d="100"/>
          <a:sy n="121" d="100"/>
        </p:scale>
        <p:origin x="608"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image" Target="../media/image25.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image" Target="../media/image28.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31.wmf"/><Relationship Id="rId1" Type="http://schemas.openxmlformats.org/officeDocument/2006/relationships/image" Target="../media/image30.e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34.wmf"/><Relationship Id="rId1" Type="http://schemas.openxmlformats.org/officeDocument/2006/relationships/image" Target="../media/image33.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37.wmf"/><Relationship Id="rId2" Type="http://schemas.openxmlformats.org/officeDocument/2006/relationships/image" Target="../media/image36.wmf"/><Relationship Id="rId1" Type="http://schemas.openxmlformats.org/officeDocument/2006/relationships/image" Target="../media/image35.wmf"/><Relationship Id="rId4" Type="http://schemas.openxmlformats.org/officeDocument/2006/relationships/image" Target="../media/image38.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6D41DC-1EFB-7F42-B5C4-04EACB50A421}" type="datetimeFigureOut">
              <a:rPr lang="en-US" smtClean="0"/>
              <a:t>3/24/22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E8F730-664C-EC4C-8430-1648CEE1772A}" type="slidenum">
              <a:rPr lang="en-US" smtClean="0"/>
              <a:t>‹#›</a:t>
            </a:fld>
            <a:endParaRPr lang="en-US"/>
          </a:p>
        </p:txBody>
      </p:sp>
    </p:spTree>
    <p:extLst>
      <p:ext uri="{BB962C8B-B14F-4D97-AF65-F5344CB8AC3E}">
        <p14:creationId xmlns:p14="http://schemas.microsoft.com/office/powerpoint/2010/main" val="383024014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Chalkboard" charset="0"/>
                <a:ea typeface="ＭＳ Ｐゴシック" charset="0"/>
                <a:cs typeface="ＭＳ Ｐゴシック" charset="0"/>
              </a:defRPr>
            </a:lvl1pPr>
            <a:lvl2pPr marL="742950" indent="-285750">
              <a:defRPr sz="2400">
                <a:solidFill>
                  <a:schemeClr val="tx1"/>
                </a:solidFill>
                <a:latin typeface="Chalkboard" charset="0"/>
                <a:ea typeface="ＭＳ Ｐゴシック" charset="0"/>
              </a:defRPr>
            </a:lvl2pPr>
            <a:lvl3pPr marL="1143000" indent="-228600">
              <a:defRPr sz="2400">
                <a:solidFill>
                  <a:schemeClr val="tx1"/>
                </a:solidFill>
                <a:latin typeface="Chalkboard" charset="0"/>
                <a:ea typeface="ＭＳ Ｐゴシック" charset="0"/>
              </a:defRPr>
            </a:lvl3pPr>
            <a:lvl4pPr marL="1600200" indent="-228600">
              <a:defRPr sz="2400">
                <a:solidFill>
                  <a:schemeClr val="tx1"/>
                </a:solidFill>
                <a:latin typeface="Chalkboard" charset="0"/>
                <a:ea typeface="ＭＳ Ｐゴシック" charset="0"/>
              </a:defRPr>
            </a:lvl4pPr>
            <a:lvl5pPr marL="2057400" indent="-228600">
              <a:defRPr sz="2400">
                <a:solidFill>
                  <a:schemeClr val="tx1"/>
                </a:solidFill>
                <a:latin typeface="Chalkboard" charset="0"/>
                <a:ea typeface="ＭＳ Ｐゴシック" charset="0"/>
              </a:defRPr>
            </a:lvl5pPr>
            <a:lvl6pPr marL="2514600" indent="-228600" eaLnBrk="0" fontAlgn="base" hangingPunct="0">
              <a:spcBef>
                <a:spcPct val="0"/>
              </a:spcBef>
              <a:spcAft>
                <a:spcPct val="0"/>
              </a:spcAft>
              <a:defRPr sz="2400">
                <a:solidFill>
                  <a:schemeClr val="tx1"/>
                </a:solidFill>
                <a:latin typeface="Chalkboard" charset="0"/>
                <a:ea typeface="ＭＳ Ｐゴシック" charset="0"/>
              </a:defRPr>
            </a:lvl6pPr>
            <a:lvl7pPr marL="2971800" indent="-228600" eaLnBrk="0" fontAlgn="base" hangingPunct="0">
              <a:spcBef>
                <a:spcPct val="0"/>
              </a:spcBef>
              <a:spcAft>
                <a:spcPct val="0"/>
              </a:spcAft>
              <a:defRPr sz="2400">
                <a:solidFill>
                  <a:schemeClr val="tx1"/>
                </a:solidFill>
                <a:latin typeface="Chalkboard" charset="0"/>
                <a:ea typeface="ＭＳ Ｐゴシック" charset="0"/>
              </a:defRPr>
            </a:lvl7pPr>
            <a:lvl8pPr marL="3429000" indent="-228600" eaLnBrk="0" fontAlgn="base" hangingPunct="0">
              <a:spcBef>
                <a:spcPct val="0"/>
              </a:spcBef>
              <a:spcAft>
                <a:spcPct val="0"/>
              </a:spcAft>
              <a:defRPr sz="2400">
                <a:solidFill>
                  <a:schemeClr val="tx1"/>
                </a:solidFill>
                <a:latin typeface="Chalkboard" charset="0"/>
                <a:ea typeface="ＭＳ Ｐゴシック" charset="0"/>
              </a:defRPr>
            </a:lvl8pPr>
            <a:lvl9pPr marL="3886200" indent="-228600" eaLnBrk="0" fontAlgn="base" hangingPunct="0">
              <a:spcBef>
                <a:spcPct val="0"/>
              </a:spcBef>
              <a:spcAft>
                <a:spcPct val="0"/>
              </a:spcAft>
              <a:defRPr sz="2400">
                <a:solidFill>
                  <a:schemeClr val="tx1"/>
                </a:solidFill>
                <a:latin typeface="Chalkboard" charset="0"/>
                <a:ea typeface="ＭＳ Ｐゴシック" charset="0"/>
              </a:defRPr>
            </a:lvl9pPr>
          </a:lstStyle>
          <a:p>
            <a:fld id="{70D3C889-C823-724A-A3DB-76CCEC22D041}" type="slidenum">
              <a:rPr lang="en-US" sz="1200">
                <a:latin typeface="Arial" charset="0"/>
              </a:rPr>
              <a:pPr/>
              <a:t>3</a:t>
            </a:fld>
            <a:endParaRPr lang="en-US" sz="1200">
              <a:latin typeface="Arial" charset="0"/>
            </a:endParaRPr>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ea typeface="ＭＳ Ｐゴシック" charset="0"/>
              <a:cs typeface="ＭＳ Ｐゴシック" charset="0"/>
            </a:endParaRPr>
          </a:p>
        </p:txBody>
      </p:sp>
    </p:spTree>
    <p:extLst>
      <p:ext uri="{BB962C8B-B14F-4D97-AF65-F5344CB8AC3E}">
        <p14:creationId xmlns:p14="http://schemas.microsoft.com/office/powerpoint/2010/main" val="31838306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Chalkboard" charset="0"/>
                <a:ea typeface="ＭＳ Ｐゴシック" charset="0"/>
                <a:cs typeface="ＭＳ Ｐゴシック" charset="0"/>
              </a:defRPr>
            </a:lvl1pPr>
            <a:lvl2pPr marL="742950" indent="-285750">
              <a:defRPr sz="2400">
                <a:solidFill>
                  <a:schemeClr val="tx1"/>
                </a:solidFill>
                <a:latin typeface="Chalkboard" charset="0"/>
                <a:ea typeface="ＭＳ Ｐゴシック" charset="0"/>
              </a:defRPr>
            </a:lvl2pPr>
            <a:lvl3pPr marL="1143000" indent="-228600">
              <a:defRPr sz="2400">
                <a:solidFill>
                  <a:schemeClr val="tx1"/>
                </a:solidFill>
                <a:latin typeface="Chalkboard" charset="0"/>
                <a:ea typeface="ＭＳ Ｐゴシック" charset="0"/>
              </a:defRPr>
            </a:lvl3pPr>
            <a:lvl4pPr marL="1600200" indent="-228600">
              <a:defRPr sz="2400">
                <a:solidFill>
                  <a:schemeClr val="tx1"/>
                </a:solidFill>
                <a:latin typeface="Chalkboard" charset="0"/>
                <a:ea typeface="ＭＳ Ｐゴシック" charset="0"/>
              </a:defRPr>
            </a:lvl4pPr>
            <a:lvl5pPr marL="2057400" indent="-228600">
              <a:defRPr sz="2400">
                <a:solidFill>
                  <a:schemeClr val="tx1"/>
                </a:solidFill>
                <a:latin typeface="Chalkboard" charset="0"/>
                <a:ea typeface="ＭＳ Ｐゴシック" charset="0"/>
              </a:defRPr>
            </a:lvl5pPr>
            <a:lvl6pPr marL="2514600" indent="-228600" eaLnBrk="0" fontAlgn="base" hangingPunct="0">
              <a:spcBef>
                <a:spcPct val="0"/>
              </a:spcBef>
              <a:spcAft>
                <a:spcPct val="0"/>
              </a:spcAft>
              <a:defRPr sz="2400">
                <a:solidFill>
                  <a:schemeClr val="tx1"/>
                </a:solidFill>
                <a:latin typeface="Chalkboard" charset="0"/>
                <a:ea typeface="ＭＳ Ｐゴシック" charset="0"/>
              </a:defRPr>
            </a:lvl6pPr>
            <a:lvl7pPr marL="2971800" indent="-228600" eaLnBrk="0" fontAlgn="base" hangingPunct="0">
              <a:spcBef>
                <a:spcPct val="0"/>
              </a:spcBef>
              <a:spcAft>
                <a:spcPct val="0"/>
              </a:spcAft>
              <a:defRPr sz="2400">
                <a:solidFill>
                  <a:schemeClr val="tx1"/>
                </a:solidFill>
                <a:latin typeface="Chalkboard" charset="0"/>
                <a:ea typeface="ＭＳ Ｐゴシック" charset="0"/>
              </a:defRPr>
            </a:lvl7pPr>
            <a:lvl8pPr marL="3429000" indent="-228600" eaLnBrk="0" fontAlgn="base" hangingPunct="0">
              <a:spcBef>
                <a:spcPct val="0"/>
              </a:spcBef>
              <a:spcAft>
                <a:spcPct val="0"/>
              </a:spcAft>
              <a:defRPr sz="2400">
                <a:solidFill>
                  <a:schemeClr val="tx1"/>
                </a:solidFill>
                <a:latin typeface="Chalkboard" charset="0"/>
                <a:ea typeface="ＭＳ Ｐゴシック" charset="0"/>
              </a:defRPr>
            </a:lvl8pPr>
            <a:lvl9pPr marL="3886200" indent="-228600" eaLnBrk="0" fontAlgn="base" hangingPunct="0">
              <a:spcBef>
                <a:spcPct val="0"/>
              </a:spcBef>
              <a:spcAft>
                <a:spcPct val="0"/>
              </a:spcAft>
              <a:defRPr sz="2400">
                <a:solidFill>
                  <a:schemeClr val="tx1"/>
                </a:solidFill>
                <a:latin typeface="Chalkboard" charset="0"/>
                <a:ea typeface="ＭＳ Ｐゴシック" charset="0"/>
              </a:defRPr>
            </a:lvl9pPr>
          </a:lstStyle>
          <a:p>
            <a:fld id="{70D3C889-C823-724A-A3DB-76CCEC22D041}" type="slidenum">
              <a:rPr lang="en-US" sz="1200">
                <a:latin typeface="Arial" charset="0"/>
              </a:rPr>
              <a:pPr/>
              <a:t>12</a:t>
            </a:fld>
            <a:endParaRPr lang="en-US" sz="1200">
              <a:latin typeface="Arial" charset="0"/>
            </a:endParaRPr>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ea typeface="ＭＳ Ｐゴシック" charset="0"/>
              <a:cs typeface="ＭＳ Ｐゴシック" charset="0"/>
            </a:endParaRPr>
          </a:p>
        </p:txBody>
      </p:sp>
    </p:spTree>
    <p:extLst>
      <p:ext uri="{BB962C8B-B14F-4D97-AF65-F5344CB8AC3E}">
        <p14:creationId xmlns:p14="http://schemas.microsoft.com/office/powerpoint/2010/main" val="33388423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Chalkboard" charset="0"/>
                <a:ea typeface="ＭＳ Ｐゴシック" charset="0"/>
                <a:cs typeface="ＭＳ Ｐゴシック" charset="0"/>
              </a:defRPr>
            </a:lvl1pPr>
            <a:lvl2pPr marL="742950" indent="-285750">
              <a:defRPr sz="2400">
                <a:solidFill>
                  <a:schemeClr val="tx1"/>
                </a:solidFill>
                <a:latin typeface="Chalkboard" charset="0"/>
                <a:ea typeface="ＭＳ Ｐゴシック" charset="0"/>
              </a:defRPr>
            </a:lvl2pPr>
            <a:lvl3pPr marL="1143000" indent="-228600">
              <a:defRPr sz="2400">
                <a:solidFill>
                  <a:schemeClr val="tx1"/>
                </a:solidFill>
                <a:latin typeface="Chalkboard" charset="0"/>
                <a:ea typeface="ＭＳ Ｐゴシック" charset="0"/>
              </a:defRPr>
            </a:lvl3pPr>
            <a:lvl4pPr marL="1600200" indent="-228600">
              <a:defRPr sz="2400">
                <a:solidFill>
                  <a:schemeClr val="tx1"/>
                </a:solidFill>
                <a:latin typeface="Chalkboard" charset="0"/>
                <a:ea typeface="ＭＳ Ｐゴシック" charset="0"/>
              </a:defRPr>
            </a:lvl4pPr>
            <a:lvl5pPr marL="2057400" indent="-228600">
              <a:defRPr sz="2400">
                <a:solidFill>
                  <a:schemeClr val="tx1"/>
                </a:solidFill>
                <a:latin typeface="Chalkboard" charset="0"/>
                <a:ea typeface="ＭＳ Ｐゴシック" charset="0"/>
              </a:defRPr>
            </a:lvl5pPr>
            <a:lvl6pPr marL="2514600" indent="-228600" eaLnBrk="0" fontAlgn="base" hangingPunct="0">
              <a:spcBef>
                <a:spcPct val="0"/>
              </a:spcBef>
              <a:spcAft>
                <a:spcPct val="0"/>
              </a:spcAft>
              <a:defRPr sz="2400">
                <a:solidFill>
                  <a:schemeClr val="tx1"/>
                </a:solidFill>
                <a:latin typeface="Chalkboard" charset="0"/>
                <a:ea typeface="ＭＳ Ｐゴシック" charset="0"/>
              </a:defRPr>
            </a:lvl6pPr>
            <a:lvl7pPr marL="2971800" indent="-228600" eaLnBrk="0" fontAlgn="base" hangingPunct="0">
              <a:spcBef>
                <a:spcPct val="0"/>
              </a:spcBef>
              <a:spcAft>
                <a:spcPct val="0"/>
              </a:spcAft>
              <a:defRPr sz="2400">
                <a:solidFill>
                  <a:schemeClr val="tx1"/>
                </a:solidFill>
                <a:latin typeface="Chalkboard" charset="0"/>
                <a:ea typeface="ＭＳ Ｐゴシック" charset="0"/>
              </a:defRPr>
            </a:lvl7pPr>
            <a:lvl8pPr marL="3429000" indent="-228600" eaLnBrk="0" fontAlgn="base" hangingPunct="0">
              <a:spcBef>
                <a:spcPct val="0"/>
              </a:spcBef>
              <a:spcAft>
                <a:spcPct val="0"/>
              </a:spcAft>
              <a:defRPr sz="2400">
                <a:solidFill>
                  <a:schemeClr val="tx1"/>
                </a:solidFill>
                <a:latin typeface="Chalkboard" charset="0"/>
                <a:ea typeface="ＭＳ Ｐゴシック" charset="0"/>
              </a:defRPr>
            </a:lvl8pPr>
            <a:lvl9pPr marL="3886200" indent="-228600" eaLnBrk="0" fontAlgn="base" hangingPunct="0">
              <a:spcBef>
                <a:spcPct val="0"/>
              </a:spcBef>
              <a:spcAft>
                <a:spcPct val="0"/>
              </a:spcAft>
              <a:defRPr sz="2400">
                <a:solidFill>
                  <a:schemeClr val="tx1"/>
                </a:solidFill>
                <a:latin typeface="Chalkboard" charset="0"/>
                <a:ea typeface="ＭＳ Ｐゴシック" charset="0"/>
              </a:defRPr>
            </a:lvl9pPr>
          </a:lstStyle>
          <a:p>
            <a:fld id="{70D3C889-C823-724A-A3DB-76CCEC22D041}" type="slidenum">
              <a:rPr lang="en-US" sz="1200">
                <a:latin typeface="Arial" charset="0"/>
              </a:rPr>
              <a:pPr/>
              <a:t>13</a:t>
            </a:fld>
            <a:endParaRPr lang="en-US" sz="1200">
              <a:latin typeface="Arial" charset="0"/>
            </a:endParaRPr>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ea typeface="ＭＳ Ｐゴシック" charset="0"/>
              <a:cs typeface="ＭＳ Ｐゴシック" charset="0"/>
            </a:endParaRPr>
          </a:p>
        </p:txBody>
      </p:sp>
    </p:spTree>
    <p:extLst>
      <p:ext uri="{BB962C8B-B14F-4D97-AF65-F5344CB8AC3E}">
        <p14:creationId xmlns:p14="http://schemas.microsoft.com/office/powerpoint/2010/main" val="15326354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Chalkboard" charset="0"/>
                <a:ea typeface="ＭＳ Ｐゴシック" charset="0"/>
                <a:cs typeface="ＭＳ Ｐゴシック" charset="0"/>
              </a:defRPr>
            </a:lvl1pPr>
            <a:lvl2pPr marL="742950" indent="-285750">
              <a:defRPr sz="2400">
                <a:solidFill>
                  <a:schemeClr val="tx1"/>
                </a:solidFill>
                <a:latin typeface="Chalkboard" charset="0"/>
                <a:ea typeface="ＭＳ Ｐゴシック" charset="0"/>
              </a:defRPr>
            </a:lvl2pPr>
            <a:lvl3pPr marL="1143000" indent="-228600">
              <a:defRPr sz="2400">
                <a:solidFill>
                  <a:schemeClr val="tx1"/>
                </a:solidFill>
                <a:latin typeface="Chalkboard" charset="0"/>
                <a:ea typeface="ＭＳ Ｐゴシック" charset="0"/>
              </a:defRPr>
            </a:lvl3pPr>
            <a:lvl4pPr marL="1600200" indent="-228600">
              <a:defRPr sz="2400">
                <a:solidFill>
                  <a:schemeClr val="tx1"/>
                </a:solidFill>
                <a:latin typeface="Chalkboard" charset="0"/>
                <a:ea typeface="ＭＳ Ｐゴシック" charset="0"/>
              </a:defRPr>
            </a:lvl4pPr>
            <a:lvl5pPr marL="2057400" indent="-228600">
              <a:defRPr sz="2400">
                <a:solidFill>
                  <a:schemeClr val="tx1"/>
                </a:solidFill>
                <a:latin typeface="Chalkboard" charset="0"/>
                <a:ea typeface="ＭＳ Ｐゴシック" charset="0"/>
              </a:defRPr>
            </a:lvl5pPr>
            <a:lvl6pPr marL="2514600" indent="-228600" eaLnBrk="0" fontAlgn="base" hangingPunct="0">
              <a:spcBef>
                <a:spcPct val="0"/>
              </a:spcBef>
              <a:spcAft>
                <a:spcPct val="0"/>
              </a:spcAft>
              <a:defRPr sz="2400">
                <a:solidFill>
                  <a:schemeClr val="tx1"/>
                </a:solidFill>
                <a:latin typeface="Chalkboard" charset="0"/>
                <a:ea typeface="ＭＳ Ｐゴシック" charset="0"/>
              </a:defRPr>
            </a:lvl6pPr>
            <a:lvl7pPr marL="2971800" indent="-228600" eaLnBrk="0" fontAlgn="base" hangingPunct="0">
              <a:spcBef>
                <a:spcPct val="0"/>
              </a:spcBef>
              <a:spcAft>
                <a:spcPct val="0"/>
              </a:spcAft>
              <a:defRPr sz="2400">
                <a:solidFill>
                  <a:schemeClr val="tx1"/>
                </a:solidFill>
                <a:latin typeface="Chalkboard" charset="0"/>
                <a:ea typeface="ＭＳ Ｐゴシック" charset="0"/>
              </a:defRPr>
            </a:lvl7pPr>
            <a:lvl8pPr marL="3429000" indent="-228600" eaLnBrk="0" fontAlgn="base" hangingPunct="0">
              <a:spcBef>
                <a:spcPct val="0"/>
              </a:spcBef>
              <a:spcAft>
                <a:spcPct val="0"/>
              </a:spcAft>
              <a:defRPr sz="2400">
                <a:solidFill>
                  <a:schemeClr val="tx1"/>
                </a:solidFill>
                <a:latin typeface="Chalkboard" charset="0"/>
                <a:ea typeface="ＭＳ Ｐゴシック" charset="0"/>
              </a:defRPr>
            </a:lvl8pPr>
            <a:lvl9pPr marL="3886200" indent="-228600" eaLnBrk="0" fontAlgn="base" hangingPunct="0">
              <a:spcBef>
                <a:spcPct val="0"/>
              </a:spcBef>
              <a:spcAft>
                <a:spcPct val="0"/>
              </a:spcAft>
              <a:defRPr sz="2400">
                <a:solidFill>
                  <a:schemeClr val="tx1"/>
                </a:solidFill>
                <a:latin typeface="Chalkboard" charset="0"/>
                <a:ea typeface="ＭＳ Ｐゴシック" charset="0"/>
              </a:defRPr>
            </a:lvl9pPr>
          </a:lstStyle>
          <a:p>
            <a:fld id="{70D3C889-C823-724A-A3DB-76CCEC22D041}" type="slidenum">
              <a:rPr lang="en-US" sz="1200">
                <a:latin typeface="Arial" charset="0"/>
              </a:rPr>
              <a:pPr/>
              <a:t>14</a:t>
            </a:fld>
            <a:endParaRPr lang="en-US" sz="1200">
              <a:latin typeface="Arial" charset="0"/>
            </a:endParaRPr>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ea typeface="ＭＳ Ｐゴシック" charset="0"/>
              <a:cs typeface="ＭＳ Ｐゴシック" charset="0"/>
            </a:endParaRPr>
          </a:p>
        </p:txBody>
      </p:sp>
    </p:spTree>
    <p:extLst>
      <p:ext uri="{BB962C8B-B14F-4D97-AF65-F5344CB8AC3E}">
        <p14:creationId xmlns:p14="http://schemas.microsoft.com/office/powerpoint/2010/main" val="14298985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Chalkboard" charset="0"/>
                <a:ea typeface="ＭＳ Ｐゴシック" charset="0"/>
                <a:cs typeface="ＭＳ Ｐゴシック" charset="0"/>
              </a:defRPr>
            </a:lvl1pPr>
            <a:lvl2pPr marL="742950" indent="-285750">
              <a:defRPr sz="2400">
                <a:solidFill>
                  <a:schemeClr val="tx1"/>
                </a:solidFill>
                <a:latin typeface="Chalkboard" charset="0"/>
                <a:ea typeface="ＭＳ Ｐゴシック" charset="0"/>
              </a:defRPr>
            </a:lvl2pPr>
            <a:lvl3pPr marL="1143000" indent="-228600">
              <a:defRPr sz="2400">
                <a:solidFill>
                  <a:schemeClr val="tx1"/>
                </a:solidFill>
                <a:latin typeface="Chalkboard" charset="0"/>
                <a:ea typeface="ＭＳ Ｐゴシック" charset="0"/>
              </a:defRPr>
            </a:lvl3pPr>
            <a:lvl4pPr marL="1600200" indent="-228600">
              <a:defRPr sz="2400">
                <a:solidFill>
                  <a:schemeClr val="tx1"/>
                </a:solidFill>
                <a:latin typeface="Chalkboard" charset="0"/>
                <a:ea typeface="ＭＳ Ｐゴシック" charset="0"/>
              </a:defRPr>
            </a:lvl4pPr>
            <a:lvl5pPr marL="2057400" indent="-228600">
              <a:defRPr sz="2400">
                <a:solidFill>
                  <a:schemeClr val="tx1"/>
                </a:solidFill>
                <a:latin typeface="Chalkboard" charset="0"/>
                <a:ea typeface="ＭＳ Ｐゴシック" charset="0"/>
              </a:defRPr>
            </a:lvl5pPr>
            <a:lvl6pPr marL="2514600" indent="-228600" eaLnBrk="0" fontAlgn="base" hangingPunct="0">
              <a:spcBef>
                <a:spcPct val="0"/>
              </a:spcBef>
              <a:spcAft>
                <a:spcPct val="0"/>
              </a:spcAft>
              <a:defRPr sz="2400">
                <a:solidFill>
                  <a:schemeClr val="tx1"/>
                </a:solidFill>
                <a:latin typeface="Chalkboard" charset="0"/>
                <a:ea typeface="ＭＳ Ｐゴシック" charset="0"/>
              </a:defRPr>
            </a:lvl6pPr>
            <a:lvl7pPr marL="2971800" indent="-228600" eaLnBrk="0" fontAlgn="base" hangingPunct="0">
              <a:spcBef>
                <a:spcPct val="0"/>
              </a:spcBef>
              <a:spcAft>
                <a:spcPct val="0"/>
              </a:spcAft>
              <a:defRPr sz="2400">
                <a:solidFill>
                  <a:schemeClr val="tx1"/>
                </a:solidFill>
                <a:latin typeface="Chalkboard" charset="0"/>
                <a:ea typeface="ＭＳ Ｐゴシック" charset="0"/>
              </a:defRPr>
            </a:lvl7pPr>
            <a:lvl8pPr marL="3429000" indent="-228600" eaLnBrk="0" fontAlgn="base" hangingPunct="0">
              <a:spcBef>
                <a:spcPct val="0"/>
              </a:spcBef>
              <a:spcAft>
                <a:spcPct val="0"/>
              </a:spcAft>
              <a:defRPr sz="2400">
                <a:solidFill>
                  <a:schemeClr val="tx1"/>
                </a:solidFill>
                <a:latin typeface="Chalkboard" charset="0"/>
                <a:ea typeface="ＭＳ Ｐゴシック" charset="0"/>
              </a:defRPr>
            </a:lvl8pPr>
            <a:lvl9pPr marL="3886200" indent="-228600" eaLnBrk="0" fontAlgn="base" hangingPunct="0">
              <a:spcBef>
                <a:spcPct val="0"/>
              </a:spcBef>
              <a:spcAft>
                <a:spcPct val="0"/>
              </a:spcAft>
              <a:defRPr sz="2400">
                <a:solidFill>
                  <a:schemeClr val="tx1"/>
                </a:solidFill>
                <a:latin typeface="Chalkboard" charset="0"/>
                <a:ea typeface="ＭＳ Ｐゴシック" charset="0"/>
              </a:defRPr>
            </a:lvl9pPr>
          </a:lstStyle>
          <a:p>
            <a:fld id="{642549A1-32A2-0A43-B15C-AC49529A38D5}" type="slidenum">
              <a:rPr lang="en-US" sz="1200">
                <a:latin typeface="Arial" charset="0"/>
              </a:rPr>
              <a:pPr/>
              <a:t>15</a:t>
            </a:fld>
            <a:endParaRPr lang="en-US" sz="1200">
              <a:latin typeface="Arial" charset="0"/>
            </a:endParaRPr>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ea typeface="ＭＳ Ｐゴシック" charset="0"/>
              <a:cs typeface="ＭＳ Ｐゴシック" charset="0"/>
            </a:endParaRPr>
          </a:p>
        </p:txBody>
      </p:sp>
    </p:spTree>
    <p:extLst>
      <p:ext uri="{BB962C8B-B14F-4D97-AF65-F5344CB8AC3E}">
        <p14:creationId xmlns:p14="http://schemas.microsoft.com/office/powerpoint/2010/main" val="27983905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Chalkboard" charset="0"/>
                <a:ea typeface="ＭＳ Ｐゴシック" charset="0"/>
                <a:cs typeface="ＭＳ Ｐゴシック" charset="0"/>
              </a:defRPr>
            </a:lvl1pPr>
            <a:lvl2pPr marL="742950" indent="-285750">
              <a:defRPr sz="2400">
                <a:solidFill>
                  <a:schemeClr val="tx1"/>
                </a:solidFill>
                <a:latin typeface="Chalkboard" charset="0"/>
                <a:ea typeface="ＭＳ Ｐゴシック" charset="0"/>
              </a:defRPr>
            </a:lvl2pPr>
            <a:lvl3pPr marL="1143000" indent="-228600">
              <a:defRPr sz="2400">
                <a:solidFill>
                  <a:schemeClr val="tx1"/>
                </a:solidFill>
                <a:latin typeface="Chalkboard" charset="0"/>
                <a:ea typeface="ＭＳ Ｐゴシック" charset="0"/>
              </a:defRPr>
            </a:lvl3pPr>
            <a:lvl4pPr marL="1600200" indent="-228600">
              <a:defRPr sz="2400">
                <a:solidFill>
                  <a:schemeClr val="tx1"/>
                </a:solidFill>
                <a:latin typeface="Chalkboard" charset="0"/>
                <a:ea typeface="ＭＳ Ｐゴシック" charset="0"/>
              </a:defRPr>
            </a:lvl4pPr>
            <a:lvl5pPr marL="2057400" indent="-228600">
              <a:defRPr sz="2400">
                <a:solidFill>
                  <a:schemeClr val="tx1"/>
                </a:solidFill>
                <a:latin typeface="Chalkboard" charset="0"/>
                <a:ea typeface="ＭＳ Ｐゴシック" charset="0"/>
              </a:defRPr>
            </a:lvl5pPr>
            <a:lvl6pPr marL="2514600" indent="-228600" eaLnBrk="0" fontAlgn="base" hangingPunct="0">
              <a:spcBef>
                <a:spcPct val="0"/>
              </a:spcBef>
              <a:spcAft>
                <a:spcPct val="0"/>
              </a:spcAft>
              <a:defRPr sz="2400">
                <a:solidFill>
                  <a:schemeClr val="tx1"/>
                </a:solidFill>
                <a:latin typeface="Chalkboard" charset="0"/>
                <a:ea typeface="ＭＳ Ｐゴシック" charset="0"/>
              </a:defRPr>
            </a:lvl6pPr>
            <a:lvl7pPr marL="2971800" indent="-228600" eaLnBrk="0" fontAlgn="base" hangingPunct="0">
              <a:spcBef>
                <a:spcPct val="0"/>
              </a:spcBef>
              <a:spcAft>
                <a:spcPct val="0"/>
              </a:spcAft>
              <a:defRPr sz="2400">
                <a:solidFill>
                  <a:schemeClr val="tx1"/>
                </a:solidFill>
                <a:latin typeface="Chalkboard" charset="0"/>
                <a:ea typeface="ＭＳ Ｐゴシック" charset="0"/>
              </a:defRPr>
            </a:lvl7pPr>
            <a:lvl8pPr marL="3429000" indent="-228600" eaLnBrk="0" fontAlgn="base" hangingPunct="0">
              <a:spcBef>
                <a:spcPct val="0"/>
              </a:spcBef>
              <a:spcAft>
                <a:spcPct val="0"/>
              </a:spcAft>
              <a:defRPr sz="2400">
                <a:solidFill>
                  <a:schemeClr val="tx1"/>
                </a:solidFill>
                <a:latin typeface="Chalkboard" charset="0"/>
                <a:ea typeface="ＭＳ Ｐゴシック" charset="0"/>
              </a:defRPr>
            </a:lvl8pPr>
            <a:lvl9pPr marL="3886200" indent="-228600" eaLnBrk="0" fontAlgn="base" hangingPunct="0">
              <a:spcBef>
                <a:spcPct val="0"/>
              </a:spcBef>
              <a:spcAft>
                <a:spcPct val="0"/>
              </a:spcAft>
              <a:defRPr sz="2400">
                <a:solidFill>
                  <a:schemeClr val="tx1"/>
                </a:solidFill>
                <a:latin typeface="Chalkboard" charset="0"/>
                <a:ea typeface="ＭＳ Ｐゴシック" charset="0"/>
              </a:defRPr>
            </a:lvl9pPr>
          </a:lstStyle>
          <a:p>
            <a:fld id="{3AC758CA-5DAD-E648-9F4C-1B73EAE70757}" type="slidenum">
              <a:rPr lang="en-US" sz="1200">
                <a:latin typeface="Arial" charset="0"/>
              </a:rPr>
              <a:pPr/>
              <a:t>16</a:t>
            </a:fld>
            <a:endParaRPr lang="en-US" sz="1200">
              <a:latin typeface="Arial" charset="0"/>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ea typeface="ＭＳ Ｐゴシック" charset="0"/>
              <a:cs typeface="ＭＳ Ｐゴシック" charset="0"/>
            </a:endParaRPr>
          </a:p>
        </p:txBody>
      </p:sp>
    </p:spTree>
    <p:extLst>
      <p:ext uri="{BB962C8B-B14F-4D97-AF65-F5344CB8AC3E}">
        <p14:creationId xmlns:p14="http://schemas.microsoft.com/office/powerpoint/2010/main" val="29026887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Chalkboard" charset="0"/>
                <a:ea typeface="ＭＳ Ｐゴシック" charset="0"/>
                <a:cs typeface="ＭＳ Ｐゴシック" charset="0"/>
              </a:defRPr>
            </a:lvl1pPr>
            <a:lvl2pPr marL="742950" indent="-285750">
              <a:defRPr sz="2400">
                <a:solidFill>
                  <a:schemeClr val="tx1"/>
                </a:solidFill>
                <a:latin typeface="Chalkboard" charset="0"/>
                <a:ea typeface="ＭＳ Ｐゴシック" charset="0"/>
              </a:defRPr>
            </a:lvl2pPr>
            <a:lvl3pPr marL="1143000" indent="-228600">
              <a:defRPr sz="2400">
                <a:solidFill>
                  <a:schemeClr val="tx1"/>
                </a:solidFill>
                <a:latin typeface="Chalkboard" charset="0"/>
                <a:ea typeface="ＭＳ Ｐゴシック" charset="0"/>
              </a:defRPr>
            </a:lvl3pPr>
            <a:lvl4pPr marL="1600200" indent="-228600">
              <a:defRPr sz="2400">
                <a:solidFill>
                  <a:schemeClr val="tx1"/>
                </a:solidFill>
                <a:latin typeface="Chalkboard" charset="0"/>
                <a:ea typeface="ＭＳ Ｐゴシック" charset="0"/>
              </a:defRPr>
            </a:lvl4pPr>
            <a:lvl5pPr marL="2057400" indent="-228600">
              <a:defRPr sz="2400">
                <a:solidFill>
                  <a:schemeClr val="tx1"/>
                </a:solidFill>
                <a:latin typeface="Chalkboard" charset="0"/>
                <a:ea typeface="ＭＳ Ｐゴシック" charset="0"/>
              </a:defRPr>
            </a:lvl5pPr>
            <a:lvl6pPr marL="2514600" indent="-228600" eaLnBrk="0" fontAlgn="base" hangingPunct="0">
              <a:spcBef>
                <a:spcPct val="0"/>
              </a:spcBef>
              <a:spcAft>
                <a:spcPct val="0"/>
              </a:spcAft>
              <a:defRPr sz="2400">
                <a:solidFill>
                  <a:schemeClr val="tx1"/>
                </a:solidFill>
                <a:latin typeface="Chalkboard" charset="0"/>
                <a:ea typeface="ＭＳ Ｐゴシック" charset="0"/>
              </a:defRPr>
            </a:lvl6pPr>
            <a:lvl7pPr marL="2971800" indent="-228600" eaLnBrk="0" fontAlgn="base" hangingPunct="0">
              <a:spcBef>
                <a:spcPct val="0"/>
              </a:spcBef>
              <a:spcAft>
                <a:spcPct val="0"/>
              </a:spcAft>
              <a:defRPr sz="2400">
                <a:solidFill>
                  <a:schemeClr val="tx1"/>
                </a:solidFill>
                <a:latin typeface="Chalkboard" charset="0"/>
                <a:ea typeface="ＭＳ Ｐゴシック" charset="0"/>
              </a:defRPr>
            </a:lvl7pPr>
            <a:lvl8pPr marL="3429000" indent="-228600" eaLnBrk="0" fontAlgn="base" hangingPunct="0">
              <a:spcBef>
                <a:spcPct val="0"/>
              </a:spcBef>
              <a:spcAft>
                <a:spcPct val="0"/>
              </a:spcAft>
              <a:defRPr sz="2400">
                <a:solidFill>
                  <a:schemeClr val="tx1"/>
                </a:solidFill>
                <a:latin typeface="Chalkboard" charset="0"/>
                <a:ea typeface="ＭＳ Ｐゴシック" charset="0"/>
              </a:defRPr>
            </a:lvl8pPr>
            <a:lvl9pPr marL="3886200" indent="-228600" eaLnBrk="0" fontAlgn="base" hangingPunct="0">
              <a:spcBef>
                <a:spcPct val="0"/>
              </a:spcBef>
              <a:spcAft>
                <a:spcPct val="0"/>
              </a:spcAft>
              <a:defRPr sz="2400">
                <a:solidFill>
                  <a:schemeClr val="tx1"/>
                </a:solidFill>
                <a:latin typeface="Chalkboard" charset="0"/>
                <a:ea typeface="ＭＳ Ｐゴシック" charset="0"/>
              </a:defRPr>
            </a:lvl9pPr>
          </a:lstStyle>
          <a:p>
            <a:fld id="{3AC758CA-5DAD-E648-9F4C-1B73EAE70757}" type="slidenum">
              <a:rPr lang="en-US" sz="1200">
                <a:latin typeface="Arial" charset="0"/>
              </a:rPr>
              <a:pPr/>
              <a:t>17</a:t>
            </a:fld>
            <a:endParaRPr lang="en-US" sz="1200">
              <a:latin typeface="Arial" charset="0"/>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ea typeface="ＭＳ Ｐゴシック" charset="0"/>
              <a:cs typeface="ＭＳ Ｐゴシック" charset="0"/>
            </a:endParaRPr>
          </a:p>
        </p:txBody>
      </p:sp>
    </p:spTree>
    <p:extLst>
      <p:ext uri="{BB962C8B-B14F-4D97-AF65-F5344CB8AC3E}">
        <p14:creationId xmlns:p14="http://schemas.microsoft.com/office/powerpoint/2010/main" val="29942937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Chalkboard" charset="0"/>
                <a:ea typeface="ＭＳ Ｐゴシック" charset="0"/>
                <a:cs typeface="ＭＳ Ｐゴシック" charset="0"/>
              </a:defRPr>
            </a:lvl1pPr>
            <a:lvl2pPr marL="742950" indent="-285750">
              <a:defRPr sz="2400">
                <a:solidFill>
                  <a:schemeClr val="tx1"/>
                </a:solidFill>
                <a:latin typeface="Chalkboard" charset="0"/>
                <a:ea typeface="ＭＳ Ｐゴシック" charset="0"/>
              </a:defRPr>
            </a:lvl2pPr>
            <a:lvl3pPr marL="1143000" indent="-228600">
              <a:defRPr sz="2400">
                <a:solidFill>
                  <a:schemeClr val="tx1"/>
                </a:solidFill>
                <a:latin typeface="Chalkboard" charset="0"/>
                <a:ea typeface="ＭＳ Ｐゴシック" charset="0"/>
              </a:defRPr>
            </a:lvl3pPr>
            <a:lvl4pPr marL="1600200" indent="-228600">
              <a:defRPr sz="2400">
                <a:solidFill>
                  <a:schemeClr val="tx1"/>
                </a:solidFill>
                <a:latin typeface="Chalkboard" charset="0"/>
                <a:ea typeface="ＭＳ Ｐゴシック" charset="0"/>
              </a:defRPr>
            </a:lvl4pPr>
            <a:lvl5pPr marL="2057400" indent="-228600">
              <a:defRPr sz="2400">
                <a:solidFill>
                  <a:schemeClr val="tx1"/>
                </a:solidFill>
                <a:latin typeface="Chalkboard" charset="0"/>
                <a:ea typeface="ＭＳ Ｐゴシック" charset="0"/>
              </a:defRPr>
            </a:lvl5pPr>
            <a:lvl6pPr marL="2514600" indent="-228600" eaLnBrk="0" fontAlgn="base" hangingPunct="0">
              <a:spcBef>
                <a:spcPct val="0"/>
              </a:spcBef>
              <a:spcAft>
                <a:spcPct val="0"/>
              </a:spcAft>
              <a:defRPr sz="2400">
                <a:solidFill>
                  <a:schemeClr val="tx1"/>
                </a:solidFill>
                <a:latin typeface="Chalkboard" charset="0"/>
                <a:ea typeface="ＭＳ Ｐゴシック" charset="0"/>
              </a:defRPr>
            </a:lvl6pPr>
            <a:lvl7pPr marL="2971800" indent="-228600" eaLnBrk="0" fontAlgn="base" hangingPunct="0">
              <a:spcBef>
                <a:spcPct val="0"/>
              </a:spcBef>
              <a:spcAft>
                <a:spcPct val="0"/>
              </a:spcAft>
              <a:defRPr sz="2400">
                <a:solidFill>
                  <a:schemeClr val="tx1"/>
                </a:solidFill>
                <a:latin typeface="Chalkboard" charset="0"/>
                <a:ea typeface="ＭＳ Ｐゴシック" charset="0"/>
              </a:defRPr>
            </a:lvl7pPr>
            <a:lvl8pPr marL="3429000" indent="-228600" eaLnBrk="0" fontAlgn="base" hangingPunct="0">
              <a:spcBef>
                <a:spcPct val="0"/>
              </a:spcBef>
              <a:spcAft>
                <a:spcPct val="0"/>
              </a:spcAft>
              <a:defRPr sz="2400">
                <a:solidFill>
                  <a:schemeClr val="tx1"/>
                </a:solidFill>
                <a:latin typeface="Chalkboard" charset="0"/>
                <a:ea typeface="ＭＳ Ｐゴシック" charset="0"/>
              </a:defRPr>
            </a:lvl8pPr>
            <a:lvl9pPr marL="3886200" indent="-228600" eaLnBrk="0" fontAlgn="base" hangingPunct="0">
              <a:spcBef>
                <a:spcPct val="0"/>
              </a:spcBef>
              <a:spcAft>
                <a:spcPct val="0"/>
              </a:spcAft>
              <a:defRPr sz="2400">
                <a:solidFill>
                  <a:schemeClr val="tx1"/>
                </a:solidFill>
                <a:latin typeface="Chalkboard" charset="0"/>
                <a:ea typeface="ＭＳ Ｐゴシック" charset="0"/>
              </a:defRPr>
            </a:lvl9pPr>
          </a:lstStyle>
          <a:p>
            <a:fld id="{3AC758CA-5DAD-E648-9F4C-1B73EAE70757}" type="slidenum">
              <a:rPr lang="en-US" sz="1200">
                <a:latin typeface="Arial" charset="0"/>
              </a:rPr>
              <a:pPr/>
              <a:t>18</a:t>
            </a:fld>
            <a:endParaRPr lang="en-US" sz="1200">
              <a:latin typeface="Arial" charset="0"/>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ea typeface="ＭＳ Ｐゴシック" charset="0"/>
              <a:cs typeface="ＭＳ Ｐゴシック" charset="0"/>
            </a:endParaRPr>
          </a:p>
        </p:txBody>
      </p:sp>
    </p:spTree>
    <p:extLst>
      <p:ext uri="{BB962C8B-B14F-4D97-AF65-F5344CB8AC3E}">
        <p14:creationId xmlns:p14="http://schemas.microsoft.com/office/powerpoint/2010/main" val="39185809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Chalkboard" charset="0"/>
                <a:ea typeface="ＭＳ Ｐゴシック" charset="0"/>
                <a:cs typeface="ＭＳ Ｐゴシック" charset="0"/>
              </a:defRPr>
            </a:lvl1pPr>
            <a:lvl2pPr marL="742950" indent="-285750">
              <a:defRPr sz="2400">
                <a:solidFill>
                  <a:schemeClr val="tx1"/>
                </a:solidFill>
                <a:latin typeface="Chalkboard" charset="0"/>
                <a:ea typeface="ＭＳ Ｐゴシック" charset="0"/>
              </a:defRPr>
            </a:lvl2pPr>
            <a:lvl3pPr marL="1143000" indent="-228600">
              <a:defRPr sz="2400">
                <a:solidFill>
                  <a:schemeClr val="tx1"/>
                </a:solidFill>
                <a:latin typeface="Chalkboard" charset="0"/>
                <a:ea typeface="ＭＳ Ｐゴシック" charset="0"/>
              </a:defRPr>
            </a:lvl3pPr>
            <a:lvl4pPr marL="1600200" indent="-228600">
              <a:defRPr sz="2400">
                <a:solidFill>
                  <a:schemeClr val="tx1"/>
                </a:solidFill>
                <a:latin typeface="Chalkboard" charset="0"/>
                <a:ea typeface="ＭＳ Ｐゴシック" charset="0"/>
              </a:defRPr>
            </a:lvl4pPr>
            <a:lvl5pPr marL="2057400" indent="-228600">
              <a:defRPr sz="2400">
                <a:solidFill>
                  <a:schemeClr val="tx1"/>
                </a:solidFill>
                <a:latin typeface="Chalkboard" charset="0"/>
                <a:ea typeface="ＭＳ Ｐゴシック" charset="0"/>
              </a:defRPr>
            </a:lvl5pPr>
            <a:lvl6pPr marL="2514600" indent="-228600" eaLnBrk="0" fontAlgn="base" hangingPunct="0">
              <a:spcBef>
                <a:spcPct val="0"/>
              </a:spcBef>
              <a:spcAft>
                <a:spcPct val="0"/>
              </a:spcAft>
              <a:defRPr sz="2400">
                <a:solidFill>
                  <a:schemeClr val="tx1"/>
                </a:solidFill>
                <a:latin typeface="Chalkboard" charset="0"/>
                <a:ea typeface="ＭＳ Ｐゴシック" charset="0"/>
              </a:defRPr>
            </a:lvl6pPr>
            <a:lvl7pPr marL="2971800" indent="-228600" eaLnBrk="0" fontAlgn="base" hangingPunct="0">
              <a:spcBef>
                <a:spcPct val="0"/>
              </a:spcBef>
              <a:spcAft>
                <a:spcPct val="0"/>
              </a:spcAft>
              <a:defRPr sz="2400">
                <a:solidFill>
                  <a:schemeClr val="tx1"/>
                </a:solidFill>
                <a:latin typeface="Chalkboard" charset="0"/>
                <a:ea typeface="ＭＳ Ｐゴシック" charset="0"/>
              </a:defRPr>
            </a:lvl7pPr>
            <a:lvl8pPr marL="3429000" indent="-228600" eaLnBrk="0" fontAlgn="base" hangingPunct="0">
              <a:spcBef>
                <a:spcPct val="0"/>
              </a:spcBef>
              <a:spcAft>
                <a:spcPct val="0"/>
              </a:spcAft>
              <a:defRPr sz="2400">
                <a:solidFill>
                  <a:schemeClr val="tx1"/>
                </a:solidFill>
                <a:latin typeface="Chalkboard" charset="0"/>
                <a:ea typeface="ＭＳ Ｐゴシック" charset="0"/>
              </a:defRPr>
            </a:lvl8pPr>
            <a:lvl9pPr marL="3886200" indent="-228600" eaLnBrk="0" fontAlgn="base" hangingPunct="0">
              <a:spcBef>
                <a:spcPct val="0"/>
              </a:spcBef>
              <a:spcAft>
                <a:spcPct val="0"/>
              </a:spcAft>
              <a:defRPr sz="2400">
                <a:solidFill>
                  <a:schemeClr val="tx1"/>
                </a:solidFill>
                <a:latin typeface="Chalkboard" charset="0"/>
                <a:ea typeface="ＭＳ Ｐゴシック" charset="0"/>
              </a:defRPr>
            </a:lvl9pPr>
          </a:lstStyle>
          <a:p>
            <a:fld id="{3AC758CA-5DAD-E648-9F4C-1B73EAE70757}" type="slidenum">
              <a:rPr lang="en-US" sz="1200">
                <a:latin typeface="Arial" charset="0"/>
              </a:rPr>
              <a:pPr/>
              <a:t>19</a:t>
            </a:fld>
            <a:endParaRPr lang="en-US" sz="1200">
              <a:latin typeface="Arial" charset="0"/>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ea typeface="ＭＳ Ｐゴシック" charset="0"/>
              <a:cs typeface="ＭＳ Ｐゴシック" charset="0"/>
            </a:endParaRPr>
          </a:p>
        </p:txBody>
      </p:sp>
    </p:spTree>
    <p:extLst>
      <p:ext uri="{BB962C8B-B14F-4D97-AF65-F5344CB8AC3E}">
        <p14:creationId xmlns:p14="http://schemas.microsoft.com/office/powerpoint/2010/main" val="11915142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Chalkboard" charset="0"/>
                <a:ea typeface="ＭＳ Ｐゴシック" charset="0"/>
                <a:cs typeface="ＭＳ Ｐゴシック" charset="0"/>
              </a:defRPr>
            </a:lvl1pPr>
            <a:lvl2pPr marL="742950" indent="-285750">
              <a:defRPr sz="2400">
                <a:solidFill>
                  <a:schemeClr val="tx1"/>
                </a:solidFill>
                <a:latin typeface="Chalkboard" charset="0"/>
                <a:ea typeface="ＭＳ Ｐゴシック" charset="0"/>
              </a:defRPr>
            </a:lvl2pPr>
            <a:lvl3pPr marL="1143000" indent="-228600">
              <a:defRPr sz="2400">
                <a:solidFill>
                  <a:schemeClr val="tx1"/>
                </a:solidFill>
                <a:latin typeface="Chalkboard" charset="0"/>
                <a:ea typeface="ＭＳ Ｐゴシック" charset="0"/>
              </a:defRPr>
            </a:lvl3pPr>
            <a:lvl4pPr marL="1600200" indent="-228600">
              <a:defRPr sz="2400">
                <a:solidFill>
                  <a:schemeClr val="tx1"/>
                </a:solidFill>
                <a:latin typeface="Chalkboard" charset="0"/>
                <a:ea typeface="ＭＳ Ｐゴシック" charset="0"/>
              </a:defRPr>
            </a:lvl4pPr>
            <a:lvl5pPr marL="2057400" indent="-228600">
              <a:defRPr sz="2400">
                <a:solidFill>
                  <a:schemeClr val="tx1"/>
                </a:solidFill>
                <a:latin typeface="Chalkboard" charset="0"/>
                <a:ea typeface="ＭＳ Ｐゴシック" charset="0"/>
              </a:defRPr>
            </a:lvl5pPr>
            <a:lvl6pPr marL="2514600" indent="-228600" eaLnBrk="0" fontAlgn="base" hangingPunct="0">
              <a:spcBef>
                <a:spcPct val="0"/>
              </a:spcBef>
              <a:spcAft>
                <a:spcPct val="0"/>
              </a:spcAft>
              <a:defRPr sz="2400">
                <a:solidFill>
                  <a:schemeClr val="tx1"/>
                </a:solidFill>
                <a:latin typeface="Chalkboard" charset="0"/>
                <a:ea typeface="ＭＳ Ｐゴシック" charset="0"/>
              </a:defRPr>
            </a:lvl6pPr>
            <a:lvl7pPr marL="2971800" indent="-228600" eaLnBrk="0" fontAlgn="base" hangingPunct="0">
              <a:spcBef>
                <a:spcPct val="0"/>
              </a:spcBef>
              <a:spcAft>
                <a:spcPct val="0"/>
              </a:spcAft>
              <a:defRPr sz="2400">
                <a:solidFill>
                  <a:schemeClr val="tx1"/>
                </a:solidFill>
                <a:latin typeface="Chalkboard" charset="0"/>
                <a:ea typeface="ＭＳ Ｐゴシック" charset="0"/>
              </a:defRPr>
            </a:lvl7pPr>
            <a:lvl8pPr marL="3429000" indent="-228600" eaLnBrk="0" fontAlgn="base" hangingPunct="0">
              <a:spcBef>
                <a:spcPct val="0"/>
              </a:spcBef>
              <a:spcAft>
                <a:spcPct val="0"/>
              </a:spcAft>
              <a:defRPr sz="2400">
                <a:solidFill>
                  <a:schemeClr val="tx1"/>
                </a:solidFill>
                <a:latin typeface="Chalkboard" charset="0"/>
                <a:ea typeface="ＭＳ Ｐゴシック" charset="0"/>
              </a:defRPr>
            </a:lvl8pPr>
            <a:lvl9pPr marL="3886200" indent="-228600" eaLnBrk="0" fontAlgn="base" hangingPunct="0">
              <a:spcBef>
                <a:spcPct val="0"/>
              </a:spcBef>
              <a:spcAft>
                <a:spcPct val="0"/>
              </a:spcAft>
              <a:defRPr sz="2400">
                <a:solidFill>
                  <a:schemeClr val="tx1"/>
                </a:solidFill>
                <a:latin typeface="Chalkboard" charset="0"/>
                <a:ea typeface="ＭＳ Ｐゴシック" charset="0"/>
              </a:defRPr>
            </a:lvl9pPr>
          </a:lstStyle>
          <a:p>
            <a:fld id="{3AC758CA-5DAD-E648-9F4C-1B73EAE70757}" type="slidenum">
              <a:rPr lang="en-US" sz="1200">
                <a:latin typeface="Arial" charset="0"/>
              </a:rPr>
              <a:pPr/>
              <a:t>20</a:t>
            </a:fld>
            <a:endParaRPr lang="en-US" sz="1200">
              <a:latin typeface="Arial" charset="0"/>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ea typeface="ＭＳ Ｐゴシック" charset="0"/>
              <a:cs typeface="ＭＳ Ｐゴシック" charset="0"/>
            </a:endParaRPr>
          </a:p>
        </p:txBody>
      </p:sp>
    </p:spTree>
    <p:extLst>
      <p:ext uri="{BB962C8B-B14F-4D97-AF65-F5344CB8AC3E}">
        <p14:creationId xmlns:p14="http://schemas.microsoft.com/office/powerpoint/2010/main" val="191651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Chalkboard" charset="0"/>
                <a:ea typeface="ＭＳ Ｐゴシック" charset="0"/>
                <a:cs typeface="ＭＳ Ｐゴシック" charset="0"/>
              </a:defRPr>
            </a:lvl1pPr>
            <a:lvl2pPr marL="742950" indent="-285750">
              <a:defRPr sz="2400">
                <a:solidFill>
                  <a:schemeClr val="tx1"/>
                </a:solidFill>
                <a:latin typeface="Chalkboard" charset="0"/>
                <a:ea typeface="ＭＳ Ｐゴシック" charset="0"/>
              </a:defRPr>
            </a:lvl2pPr>
            <a:lvl3pPr marL="1143000" indent="-228600">
              <a:defRPr sz="2400">
                <a:solidFill>
                  <a:schemeClr val="tx1"/>
                </a:solidFill>
                <a:latin typeface="Chalkboard" charset="0"/>
                <a:ea typeface="ＭＳ Ｐゴシック" charset="0"/>
              </a:defRPr>
            </a:lvl3pPr>
            <a:lvl4pPr marL="1600200" indent="-228600">
              <a:defRPr sz="2400">
                <a:solidFill>
                  <a:schemeClr val="tx1"/>
                </a:solidFill>
                <a:latin typeface="Chalkboard" charset="0"/>
                <a:ea typeface="ＭＳ Ｐゴシック" charset="0"/>
              </a:defRPr>
            </a:lvl4pPr>
            <a:lvl5pPr marL="2057400" indent="-228600">
              <a:defRPr sz="2400">
                <a:solidFill>
                  <a:schemeClr val="tx1"/>
                </a:solidFill>
                <a:latin typeface="Chalkboard" charset="0"/>
                <a:ea typeface="ＭＳ Ｐゴシック" charset="0"/>
              </a:defRPr>
            </a:lvl5pPr>
            <a:lvl6pPr marL="2514600" indent="-228600" eaLnBrk="0" fontAlgn="base" hangingPunct="0">
              <a:spcBef>
                <a:spcPct val="0"/>
              </a:spcBef>
              <a:spcAft>
                <a:spcPct val="0"/>
              </a:spcAft>
              <a:defRPr sz="2400">
                <a:solidFill>
                  <a:schemeClr val="tx1"/>
                </a:solidFill>
                <a:latin typeface="Chalkboard" charset="0"/>
                <a:ea typeface="ＭＳ Ｐゴシック" charset="0"/>
              </a:defRPr>
            </a:lvl6pPr>
            <a:lvl7pPr marL="2971800" indent="-228600" eaLnBrk="0" fontAlgn="base" hangingPunct="0">
              <a:spcBef>
                <a:spcPct val="0"/>
              </a:spcBef>
              <a:spcAft>
                <a:spcPct val="0"/>
              </a:spcAft>
              <a:defRPr sz="2400">
                <a:solidFill>
                  <a:schemeClr val="tx1"/>
                </a:solidFill>
                <a:latin typeface="Chalkboard" charset="0"/>
                <a:ea typeface="ＭＳ Ｐゴシック" charset="0"/>
              </a:defRPr>
            </a:lvl7pPr>
            <a:lvl8pPr marL="3429000" indent="-228600" eaLnBrk="0" fontAlgn="base" hangingPunct="0">
              <a:spcBef>
                <a:spcPct val="0"/>
              </a:spcBef>
              <a:spcAft>
                <a:spcPct val="0"/>
              </a:spcAft>
              <a:defRPr sz="2400">
                <a:solidFill>
                  <a:schemeClr val="tx1"/>
                </a:solidFill>
                <a:latin typeface="Chalkboard" charset="0"/>
                <a:ea typeface="ＭＳ Ｐゴシック" charset="0"/>
              </a:defRPr>
            </a:lvl8pPr>
            <a:lvl9pPr marL="3886200" indent="-228600" eaLnBrk="0" fontAlgn="base" hangingPunct="0">
              <a:spcBef>
                <a:spcPct val="0"/>
              </a:spcBef>
              <a:spcAft>
                <a:spcPct val="0"/>
              </a:spcAft>
              <a:defRPr sz="2400">
                <a:solidFill>
                  <a:schemeClr val="tx1"/>
                </a:solidFill>
                <a:latin typeface="Chalkboard" charset="0"/>
                <a:ea typeface="ＭＳ Ｐゴシック" charset="0"/>
              </a:defRPr>
            </a:lvl9pPr>
          </a:lstStyle>
          <a:p>
            <a:fld id="{3AC758CA-5DAD-E648-9F4C-1B73EAE70757}" type="slidenum">
              <a:rPr lang="en-US" sz="1200">
                <a:latin typeface="Arial" charset="0"/>
              </a:rPr>
              <a:pPr/>
              <a:t>21</a:t>
            </a:fld>
            <a:endParaRPr lang="en-US" sz="1200">
              <a:latin typeface="Arial" charset="0"/>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ea typeface="ＭＳ Ｐゴシック" charset="0"/>
              <a:cs typeface="ＭＳ Ｐゴシック" charset="0"/>
            </a:endParaRPr>
          </a:p>
        </p:txBody>
      </p:sp>
    </p:spTree>
    <p:extLst>
      <p:ext uri="{BB962C8B-B14F-4D97-AF65-F5344CB8AC3E}">
        <p14:creationId xmlns:p14="http://schemas.microsoft.com/office/powerpoint/2010/main" val="2474624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Chalkboard" charset="0"/>
                <a:ea typeface="ＭＳ Ｐゴシック" charset="0"/>
                <a:cs typeface="ＭＳ Ｐゴシック" charset="0"/>
              </a:defRPr>
            </a:lvl1pPr>
            <a:lvl2pPr marL="742950" indent="-285750">
              <a:defRPr sz="2400">
                <a:solidFill>
                  <a:schemeClr val="tx1"/>
                </a:solidFill>
                <a:latin typeface="Chalkboard" charset="0"/>
                <a:ea typeface="ＭＳ Ｐゴシック" charset="0"/>
              </a:defRPr>
            </a:lvl2pPr>
            <a:lvl3pPr marL="1143000" indent="-228600">
              <a:defRPr sz="2400">
                <a:solidFill>
                  <a:schemeClr val="tx1"/>
                </a:solidFill>
                <a:latin typeface="Chalkboard" charset="0"/>
                <a:ea typeface="ＭＳ Ｐゴシック" charset="0"/>
              </a:defRPr>
            </a:lvl3pPr>
            <a:lvl4pPr marL="1600200" indent="-228600">
              <a:defRPr sz="2400">
                <a:solidFill>
                  <a:schemeClr val="tx1"/>
                </a:solidFill>
                <a:latin typeface="Chalkboard" charset="0"/>
                <a:ea typeface="ＭＳ Ｐゴシック" charset="0"/>
              </a:defRPr>
            </a:lvl4pPr>
            <a:lvl5pPr marL="2057400" indent="-228600">
              <a:defRPr sz="2400">
                <a:solidFill>
                  <a:schemeClr val="tx1"/>
                </a:solidFill>
                <a:latin typeface="Chalkboard" charset="0"/>
                <a:ea typeface="ＭＳ Ｐゴシック" charset="0"/>
              </a:defRPr>
            </a:lvl5pPr>
            <a:lvl6pPr marL="2514600" indent="-228600" eaLnBrk="0" fontAlgn="base" hangingPunct="0">
              <a:spcBef>
                <a:spcPct val="0"/>
              </a:spcBef>
              <a:spcAft>
                <a:spcPct val="0"/>
              </a:spcAft>
              <a:defRPr sz="2400">
                <a:solidFill>
                  <a:schemeClr val="tx1"/>
                </a:solidFill>
                <a:latin typeface="Chalkboard" charset="0"/>
                <a:ea typeface="ＭＳ Ｐゴシック" charset="0"/>
              </a:defRPr>
            </a:lvl6pPr>
            <a:lvl7pPr marL="2971800" indent="-228600" eaLnBrk="0" fontAlgn="base" hangingPunct="0">
              <a:spcBef>
                <a:spcPct val="0"/>
              </a:spcBef>
              <a:spcAft>
                <a:spcPct val="0"/>
              </a:spcAft>
              <a:defRPr sz="2400">
                <a:solidFill>
                  <a:schemeClr val="tx1"/>
                </a:solidFill>
                <a:latin typeface="Chalkboard" charset="0"/>
                <a:ea typeface="ＭＳ Ｐゴシック" charset="0"/>
              </a:defRPr>
            </a:lvl7pPr>
            <a:lvl8pPr marL="3429000" indent="-228600" eaLnBrk="0" fontAlgn="base" hangingPunct="0">
              <a:spcBef>
                <a:spcPct val="0"/>
              </a:spcBef>
              <a:spcAft>
                <a:spcPct val="0"/>
              </a:spcAft>
              <a:defRPr sz="2400">
                <a:solidFill>
                  <a:schemeClr val="tx1"/>
                </a:solidFill>
                <a:latin typeface="Chalkboard" charset="0"/>
                <a:ea typeface="ＭＳ Ｐゴシック" charset="0"/>
              </a:defRPr>
            </a:lvl8pPr>
            <a:lvl9pPr marL="3886200" indent="-228600" eaLnBrk="0" fontAlgn="base" hangingPunct="0">
              <a:spcBef>
                <a:spcPct val="0"/>
              </a:spcBef>
              <a:spcAft>
                <a:spcPct val="0"/>
              </a:spcAft>
              <a:defRPr sz="2400">
                <a:solidFill>
                  <a:schemeClr val="tx1"/>
                </a:solidFill>
                <a:latin typeface="Chalkboard" charset="0"/>
                <a:ea typeface="ＭＳ Ｐゴシック" charset="0"/>
              </a:defRPr>
            </a:lvl9pPr>
          </a:lstStyle>
          <a:p>
            <a:fld id="{70D3C889-C823-724A-A3DB-76CCEC22D041}" type="slidenum">
              <a:rPr lang="en-US" sz="1200">
                <a:latin typeface="Arial" charset="0"/>
              </a:rPr>
              <a:pPr/>
              <a:t>4</a:t>
            </a:fld>
            <a:endParaRPr lang="en-US" sz="1200">
              <a:latin typeface="Arial" charset="0"/>
            </a:endParaRPr>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ea typeface="ＭＳ Ｐゴシック" charset="0"/>
              <a:cs typeface="ＭＳ Ｐゴシック" charset="0"/>
            </a:endParaRPr>
          </a:p>
        </p:txBody>
      </p:sp>
    </p:spTree>
    <p:extLst>
      <p:ext uri="{BB962C8B-B14F-4D97-AF65-F5344CB8AC3E}">
        <p14:creationId xmlns:p14="http://schemas.microsoft.com/office/powerpoint/2010/main" val="8368599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Chalkboard" charset="0"/>
                <a:ea typeface="ＭＳ Ｐゴシック" charset="0"/>
                <a:cs typeface="ＭＳ Ｐゴシック" charset="0"/>
              </a:defRPr>
            </a:lvl1pPr>
            <a:lvl2pPr marL="742950" indent="-285750">
              <a:defRPr sz="2400">
                <a:solidFill>
                  <a:schemeClr val="tx1"/>
                </a:solidFill>
                <a:latin typeface="Chalkboard" charset="0"/>
                <a:ea typeface="ＭＳ Ｐゴシック" charset="0"/>
              </a:defRPr>
            </a:lvl2pPr>
            <a:lvl3pPr marL="1143000" indent="-228600">
              <a:defRPr sz="2400">
                <a:solidFill>
                  <a:schemeClr val="tx1"/>
                </a:solidFill>
                <a:latin typeface="Chalkboard" charset="0"/>
                <a:ea typeface="ＭＳ Ｐゴシック" charset="0"/>
              </a:defRPr>
            </a:lvl3pPr>
            <a:lvl4pPr marL="1600200" indent="-228600">
              <a:defRPr sz="2400">
                <a:solidFill>
                  <a:schemeClr val="tx1"/>
                </a:solidFill>
                <a:latin typeface="Chalkboard" charset="0"/>
                <a:ea typeface="ＭＳ Ｐゴシック" charset="0"/>
              </a:defRPr>
            </a:lvl4pPr>
            <a:lvl5pPr marL="2057400" indent="-228600">
              <a:defRPr sz="2400">
                <a:solidFill>
                  <a:schemeClr val="tx1"/>
                </a:solidFill>
                <a:latin typeface="Chalkboard" charset="0"/>
                <a:ea typeface="ＭＳ Ｐゴシック" charset="0"/>
              </a:defRPr>
            </a:lvl5pPr>
            <a:lvl6pPr marL="2514600" indent="-228600" eaLnBrk="0" fontAlgn="base" hangingPunct="0">
              <a:spcBef>
                <a:spcPct val="0"/>
              </a:spcBef>
              <a:spcAft>
                <a:spcPct val="0"/>
              </a:spcAft>
              <a:defRPr sz="2400">
                <a:solidFill>
                  <a:schemeClr val="tx1"/>
                </a:solidFill>
                <a:latin typeface="Chalkboard" charset="0"/>
                <a:ea typeface="ＭＳ Ｐゴシック" charset="0"/>
              </a:defRPr>
            </a:lvl6pPr>
            <a:lvl7pPr marL="2971800" indent="-228600" eaLnBrk="0" fontAlgn="base" hangingPunct="0">
              <a:spcBef>
                <a:spcPct val="0"/>
              </a:spcBef>
              <a:spcAft>
                <a:spcPct val="0"/>
              </a:spcAft>
              <a:defRPr sz="2400">
                <a:solidFill>
                  <a:schemeClr val="tx1"/>
                </a:solidFill>
                <a:latin typeface="Chalkboard" charset="0"/>
                <a:ea typeface="ＭＳ Ｐゴシック" charset="0"/>
              </a:defRPr>
            </a:lvl7pPr>
            <a:lvl8pPr marL="3429000" indent="-228600" eaLnBrk="0" fontAlgn="base" hangingPunct="0">
              <a:spcBef>
                <a:spcPct val="0"/>
              </a:spcBef>
              <a:spcAft>
                <a:spcPct val="0"/>
              </a:spcAft>
              <a:defRPr sz="2400">
                <a:solidFill>
                  <a:schemeClr val="tx1"/>
                </a:solidFill>
                <a:latin typeface="Chalkboard" charset="0"/>
                <a:ea typeface="ＭＳ Ｐゴシック" charset="0"/>
              </a:defRPr>
            </a:lvl8pPr>
            <a:lvl9pPr marL="3886200" indent="-228600" eaLnBrk="0" fontAlgn="base" hangingPunct="0">
              <a:spcBef>
                <a:spcPct val="0"/>
              </a:spcBef>
              <a:spcAft>
                <a:spcPct val="0"/>
              </a:spcAft>
              <a:defRPr sz="2400">
                <a:solidFill>
                  <a:schemeClr val="tx1"/>
                </a:solidFill>
                <a:latin typeface="Chalkboard" charset="0"/>
                <a:ea typeface="ＭＳ Ｐゴシック" charset="0"/>
              </a:defRPr>
            </a:lvl9pPr>
          </a:lstStyle>
          <a:p>
            <a:fld id="{3AC758CA-5DAD-E648-9F4C-1B73EAE70757}" type="slidenum">
              <a:rPr lang="en-US" sz="1200">
                <a:latin typeface="Arial" charset="0"/>
              </a:rPr>
              <a:pPr/>
              <a:t>22</a:t>
            </a:fld>
            <a:endParaRPr lang="en-US" sz="1200">
              <a:latin typeface="Arial" charset="0"/>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ea typeface="ＭＳ Ｐゴシック" charset="0"/>
              <a:cs typeface="ＭＳ Ｐゴシック" charset="0"/>
            </a:endParaRPr>
          </a:p>
        </p:txBody>
      </p:sp>
    </p:spTree>
    <p:extLst>
      <p:ext uri="{BB962C8B-B14F-4D97-AF65-F5344CB8AC3E}">
        <p14:creationId xmlns:p14="http://schemas.microsoft.com/office/powerpoint/2010/main" val="22118151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Chalkboard" charset="0"/>
                <a:ea typeface="ＭＳ Ｐゴシック" charset="0"/>
                <a:cs typeface="ＭＳ Ｐゴシック" charset="0"/>
              </a:defRPr>
            </a:lvl1pPr>
            <a:lvl2pPr marL="742950" indent="-285750">
              <a:defRPr sz="2400">
                <a:solidFill>
                  <a:schemeClr val="tx1"/>
                </a:solidFill>
                <a:latin typeface="Chalkboard" charset="0"/>
                <a:ea typeface="ＭＳ Ｐゴシック" charset="0"/>
              </a:defRPr>
            </a:lvl2pPr>
            <a:lvl3pPr marL="1143000" indent="-228600">
              <a:defRPr sz="2400">
                <a:solidFill>
                  <a:schemeClr val="tx1"/>
                </a:solidFill>
                <a:latin typeface="Chalkboard" charset="0"/>
                <a:ea typeface="ＭＳ Ｐゴシック" charset="0"/>
              </a:defRPr>
            </a:lvl3pPr>
            <a:lvl4pPr marL="1600200" indent="-228600">
              <a:defRPr sz="2400">
                <a:solidFill>
                  <a:schemeClr val="tx1"/>
                </a:solidFill>
                <a:latin typeface="Chalkboard" charset="0"/>
                <a:ea typeface="ＭＳ Ｐゴシック" charset="0"/>
              </a:defRPr>
            </a:lvl4pPr>
            <a:lvl5pPr marL="2057400" indent="-228600">
              <a:defRPr sz="2400">
                <a:solidFill>
                  <a:schemeClr val="tx1"/>
                </a:solidFill>
                <a:latin typeface="Chalkboard" charset="0"/>
                <a:ea typeface="ＭＳ Ｐゴシック" charset="0"/>
              </a:defRPr>
            </a:lvl5pPr>
            <a:lvl6pPr marL="2514600" indent="-228600" eaLnBrk="0" fontAlgn="base" hangingPunct="0">
              <a:spcBef>
                <a:spcPct val="0"/>
              </a:spcBef>
              <a:spcAft>
                <a:spcPct val="0"/>
              </a:spcAft>
              <a:defRPr sz="2400">
                <a:solidFill>
                  <a:schemeClr val="tx1"/>
                </a:solidFill>
                <a:latin typeface="Chalkboard" charset="0"/>
                <a:ea typeface="ＭＳ Ｐゴシック" charset="0"/>
              </a:defRPr>
            </a:lvl6pPr>
            <a:lvl7pPr marL="2971800" indent="-228600" eaLnBrk="0" fontAlgn="base" hangingPunct="0">
              <a:spcBef>
                <a:spcPct val="0"/>
              </a:spcBef>
              <a:spcAft>
                <a:spcPct val="0"/>
              </a:spcAft>
              <a:defRPr sz="2400">
                <a:solidFill>
                  <a:schemeClr val="tx1"/>
                </a:solidFill>
                <a:latin typeface="Chalkboard" charset="0"/>
                <a:ea typeface="ＭＳ Ｐゴシック" charset="0"/>
              </a:defRPr>
            </a:lvl7pPr>
            <a:lvl8pPr marL="3429000" indent="-228600" eaLnBrk="0" fontAlgn="base" hangingPunct="0">
              <a:spcBef>
                <a:spcPct val="0"/>
              </a:spcBef>
              <a:spcAft>
                <a:spcPct val="0"/>
              </a:spcAft>
              <a:defRPr sz="2400">
                <a:solidFill>
                  <a:schemeClr val="tx1"/>
                </a:solidFill>
                <a:latin typeface="Chalkboard" charset="0"/>
                <a:ea typeface="ＭＳ Ｐゴシック" charset="0"/>
              </a:defRPr>
            </a:lvl8pPr>
            <a:lvl9pPr marL="3886200" indent="-228600" eaLnBrk="0" fontAlgn="base" hangingPunct="0">
              <a:spcBef>
                <a:spcPct val="0"/>
              </a:spcBef>
              <a:spcAft>
                <a:spcPct val="0"/>
              </a:spcAft>
              <a:defRPr sz="2400">
                <a:solidFill>
                  <a:schemeClr val="tx1"/>
                </a:solidFill>
                <a:latin typeface="Chalkboard" charset="0"/>
                <a:ea typeface="ＭＳ Ｐゴシック" charset="0"/>
              </a:defRPr>
            </a:lvl9pPr>
          </a:lstStyle>
          <a:p>
            <a:fld id="{70D3C889-C823-724A-A3DB-76CCEC22D041}" type="slidenum">
              <a:rPr lang="en-US" sz="1200">
                <a:latin typeface="Arial" charset="0"/>
              </a:rPr>
              <a:pPr/>
              <a:t>5</a:t>
            </a:fld>
            <a:endParaRPr lang="en-US" sz="1200">
              <a:latin typeface="Arial" charset="0"/>
            </a:endParaRPr>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ea typeface="ＭＳ Ｐゴシック" charset="0"/>
              <a:cs typeface="ＭＳ Ｐゴシック" charset="0"/>
            </a:endParaRPr>
          </a:p>
        </p:txBody>
      </p:sp>
    </p:spTree>
    <p:extLst>
      <p:ext uri="{BB962C8B-B14F-4D97-AF65-F5344CB8AC3E}">
        <p14:creationId xmlns:p14="http://schemas.microsoft.com/office/powerpoint/2010/main" val="8368599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Chalkboard" charset="0"/>
                <a:ea typeface="ＭＳ Ｐゴシック" charset="0"/>
                <a:cs typeface="ＭＳ Ｐゴシック" charset="0"/>
              </a:defRPr>
            </a:lvl1pPr>
            <a:lvl2pPr marL="742950" indent="-285750">
              <a:defRPr sz="2400">
                <a:solidFill>
                  <a:schemeClr val="tx1"/>
                </a:solidFill>
                <a:latin typeface="Chalkboard" charset="0"/>
                <a:ea typeface="ＭＳ Ｐゴシック" charset="0"/>
              </a:defRPr>
            </a:lvl2pPr>
            <a:lvl3pPr marL="1143000" indent="-228600">
              <a:defRPr sz="2400">
                <a:solidFill>
                  <a:schemeClr val="tx1"/>
                </a:solidFill>
                <a:latin typeface="Chalkboard" charset="0"/>
                <a:ea typeface="ＭＳ Ｐゴシック" charset="0"/>
              </a:defRPr>
            </a:lvl3pPr>
            <a:lvl4pPr marL="1600200" indent="-228600">
              <a:defRPr sz="2400">
                <a:solidFill>
                  <a:schemeClr val="tx1"/>
                </a:solidFill>
                <a:latin typeface="Chalkboard" charset="0"/>
                <a:ea typeface="ＭＳ Ｐゴシック" charset="0"/>
              </a:defRPr>
            </a:lvl4pPr>
            <a:lvl5pPr marL="2057400" indent="-228600">
              <a:defRPr sz="2400">
                <a:solidFill>
                  <a:schemeClr val="tx1"/>
                </a:solidFill>
                <a:latin typeface="Chalkboard" charset="0"/>
                <a:ea typeface="ＭＳ Ｐゴシック" charset="0"/>
              </a:defRPr>
            </a:lvl5pPr>
            <a:lvl6pPr marL="2514600" indent="-228600" eaLnBrk="0" fontAlgn="base" hangingPunct="0">
              <a:spcBef>
                <a:spcPct val="0"/>
              </a:spcBef>
              <a:spcAft>
                <a:spcPct val="0"/>
              </a:spcAft>
              <a:defRPr sz="2400">
                <a:solidFill>
                  <a:schemeClr val="tx1"/>
                </a:solidFill>
                <a:latin typeface="Chalkboard" charset="0"/>
                <a:ea typeface="ＭＳ Ｐゴシック" charset="0"/>
              </a:defRPr>
            </a:lvl6pPr>
            <a:lvl7pPr marL="2971800" indent="-228600" eaLnBrk="0" fontAlgn="base" hangingPunct="0">
              <a:spcBef>
                <a:spcPct val="0"/>
              </a:spcBef>
              <a:spcAft>
                <a:spcPct val="0"/>
              </a:spcAft>
              <a:defRPr sz="2400">
                <a:solidFill>
                  <a:schemeClr val="tx1"/>
                </a:solidFill>
                <a:latin typeface="Chalkboard" charset="0"/>
                <a:ea typeface="ＭＳ Ｐゴシック" charset="0"/>
              </a:defRPr>
            </a:lvl7pPr>
            <a:lvl8pPr marL="3429000" indent="-228600" eaLnBrk="0" fontAlgn="base" hangingPunct="0">
              <a:spcBef>
                <a:spcPct val="0"/>
              </a:spcBef>
              <a:spcAft>
                <a:spcPct val="0"/>
              </a:spcAft>
              <a:defRPr sz="2400">
                <a:solidFill>
                  <a:schemeClr val="tx1"/>
                </a:solidFill>
                <a:latin typeface="Chalkboard" charset="0"/>
                <a:ea typeface="ＭＳ Ｐゴシック" charset="0"/>
              </a:defRPr>
            </a:lvl8pPr>
            <a:lvl9pPr marL="3886200" indent="-228600" eaLnBrk="0" fontAlgn="base" hangingPunct="0">
              <a:spcBef>
                <a:spcPct val="0"/>
              </a:spcBef>
              <a:spcAft>
                <a:spcPct val="0"/>
              </a:spcAft>
              <a:defRPr sz="2400">
                <a:solidFill>
                  <a:schemeClr val="tx1"/>
                </a:solidFill>
                <a:latin typeface="Chalkboard" charset="0"/>
                <a:ea typeface="ＭＳ Ｐゴシック" charset="0"/>
              </a:defRPr>
            </a:lvl9pPr>
          </a:lstStyle>
          <a:p>
            <a:fld id="{70D3C889-C823-724A-A3DB-76CCEC22D041}" type="slidenum">
              <a:rPr lang="en-US" sz="1200">
                <a:latin typeface="Arial" charset="0"/>
              </a:rPr>
              <a:pPr/>
              <a:t>6</a:t>
            </a:fld>
            <a:endParaRPr lang="en-US" sz="1200">
              <a:latin typeface="Arial" charset="0"/>
            </a:endParaRPr>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ea typeface="ＭＳ Ｐゴシック" charset="0"/>
              <a:cs typeface="ＭＳ Ｐゴシック" charset="0"/>
            </a:endParaRPr>
          </a:p>
        </p:txBody>
      </p:sp>
    </p:spTree>
    <p:extLst>
      <p:ext uri="{BB962C8B-B14F-4D97-AF65-F5344CB8AC3E}">
        <p14:creationId xmlns:p14="http://schemas.microsoft.com/office/powerpoint/2010/main" val="31880810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Chalkboard" charset="0"/>
                <a:ea typeface="ＭＳ Ｐゴシック" charset="0"/>
                <a:cs typeface="ＭＳ Ｐゴシック" charset="0"/>
              </a:defRPr>
            </a:lvl1pPr>
            <a:lvl2pPr marL="742950" indent="-285750">
              <a:defRPr sz="2400">
                <a:solidFill>
                  <a:schemeClr val="tx1"/>
                </a:solidFill>
                <a:latin typeface="Chalkboard" charset="0"/>
                <a:ea typeface="ＭＳ Ｐゴシック" charset="0"/>
              </a:defRPr>
            </a:lvl2pPr>
            <a:lvl3pPr marL="1143000" indent="-228600">
              <a:defRPr sz="2400">
                <a:solidFill>
                  <a:schemeClr val="tx1"/>
                </a:solidFill>
                <a:latin typeface="Chalkboard" charset="0"/>
                <a:ea typeface="ＭＳ Ｐゴシック" charset="0"/>
              </a:defRPr>
            </a:lvl3pPr>
            <a:lvl4pPr marL="1600200" indent="-228600">
              <a:defRPr sz="2400">
                <a:solidFill>
                  <a:schemeClr val="tx1"/>
                </a:solidFill>
                <a:latin typeface="Chalkboard" charset="0"/>
                <a:ea typeface="ＭＳ Ｐゴシック" charset="0"/>
              </a:defRPr>
            </a:lvl4pPr>
            <a:lvl5pPr marL="2057400" indent="-228600">
              <a:defRPr sz="2400">
                <a:solidFill>
                  <a:schemeClr val="tx1"/>
                </a:solidFill>
                <a:latin typeface="Chalkboard" charset="0"/>
                <a:ea typeface="ＭＳ Ｐゴシック" charset="0"/>
              </a:defRPr>
            </a:lvl5pPr>
            <a:lvl6pPr marL="2514600" indent="-228600" eaLnBrk="0" fontAlgn="base" hangingPunct="0">
              <a:spcBef>
                <a:spcPct val="0"/>
              </a:spcBef>
              <a:spcAft>
                <a:spcPct val="0"/>
              </a:spcAft>
              <a:defRPr sz="2400">
                <a:solidFill>
                  <a:schemeClr val="tx1"/>
                </a:solidFill>
                <a:latin typeface="Chalkboard" charset="0"/>
                <a:ea typeface="ＭＳ Ｐゴシック" charset="0"/>
              </a:defRPr>
            </a:lvl6pPr>
            <a:lvl7pPr marL="2971800" indent="-228600" eaLnBrk="0" fontAlgn="base" hangingPunct="0">
              <a:spcBef>
                <a:spcPct val="0"/>
              </a:spcBef>
              <a:spcAft>
                <a:spcPct val="0"/>
              </a:spcAft>
              <a:defRPr sz="2400">
                <a:solidFill>
                  <a:schemeClr val="tx1"/>
                </a:solidFill>
                <a:latin typeface="Chalkboard" charset="0"/>
                <a:ea typeface="ＭＳ Ｐゴシック" charset="0"/>
              </a:defRPr>
            </a:lvl7pPr>
            <a:lvl8pPr marL="3429000" indent="-228600" eaLnBrk="0" fontAlgn="base" hangingPunct="0">
              <a:spcBef>
                <a:spcPct val="0"/>
              </a:spcBef>
              <a:spcAft>
                <a:spcPct val="0"/>
              </a:spcAft>
              <a:defRPr sz="2400">
                <a:solidFill>
                  <a:schemeClr val="tx1"/>
                </a:solidFill>
                <a:latin typeface="Chalkboard" charset="0"/>
                <a:ea typeface="ＭＳ Ｐゴシック" charset="0"/>
              </a:defRPr>
            </a:lvl8pPr>
            <a:lvl9pPr marL="3886200" indent="-228600" eaLnBrk="0" fontAlgn="base" hangingPunct="0">
              <a:spcBef>
                <a:spcPct val="0"/>
              </a:spcBef>
              <a:spcAft>
                <a:spcPct val="0"/>
              </a:spcAft>
              <a:defRPr sz="2400">
                <a:solidFill>
                  <a:schemeClr val="tx1"/>
                </a:solidFill>
                <a:latin typeface="Chalkboard" charset="0"/>
                <a:ea typeface="ＭＳ Ｐゴシック" charset="0"/>
              </a:defRPr>
            </a:lvl9pPr>
          </a:lstStyle>
          <a:p>
            <a:fld id="{70D3C889-C823-724A-A3DB-76CCEC22D041}" type="slidenum">
              <a:rPr lang="en-US" sz="1200">
                <a:latin typeface="Arial" charset="0"/>
              </a:rPr>
              <a:pPr/>
              <a:t>7</a:t>
            </a:fld>
            <a:endParaRPr lang="en-US" sz="1200">
              <a:latin typeface="Arial" charset="0"/>
            </a:endParaRPr>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ea typeface="ＭＳ Ｐゴシック" charset="0"/>
              <a:cs typeface="ＭＳ Ｐゴシック" charset="0"/>
            </a:endParaRPr>
          </a:p>
        </p:txBody>
      </p:sp>
    </p:spTree>
    <p:extLst>
      <p:ext uri="{BB962C8B-B14F-4D97-AF65-F5344CB8AC3E}">
        <p14:creationId xmlns:p14="http://schemas.microsoft.com/office/powerpoint/2010/main" val="1919930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Chalkboard" charset="0"/>
                <a:ea typeface="ＭＳ Ｐゴシック" charset="0"/>
                <a:cs typeface="ＭＳ Ｐゴシック" charset="0"/>
              </a:defRPr>
            </a:lvl1pPr>
            <a:lvl2pPr marL="742950" indent="-285750">
              <a:defRPr sz="2400">
                <a:solidFill>
                  <a:schemeClr val="tx1"/>
                </a:solidFill>
                <a:latin typeface="Chalkboard" charset="0"/>
                <a:ea typeface="ＭＳ Ｐゴシック" charset="0"/>
              </a:defRPr>
            </a:lvl2pPr>
            <a:lvl3pPr marL="1143000" indent="-228600">
              <a:defRPr sz="2400">
                <a:solidFill>
                  <a:schemeClr val="tx1"/>
                </a:solidFill>
                <a:latin typeface="Chalkboard" charset="0"/>
                <a:ea typeface="ＭＳ Ｐゴシック" charset="0"/>
              </a:defRPr>
            </a:lvl3pPr>
            <a:lvl4pPr marL="1600200" indent="-228600">
              <a:defRPr sz="2400">
                <a:solidFill>
                  <a:schemeClr val="tx1"/>
                </a:solidFill>
                <a:latin typeface="Chalkboard" charset="0"/>
                <a:ea typeface="ＭＳ Ｐゴシック" charset="0"/>
              </a:defRPr>
            </a:lvl4pPr>
            <a:lvl5pPr marL="2057400" indent="-228600">
              <a:defRPr sz="2400">
                <a:solidFill>
                  <a:schemeClr val="tx1"/>
                </a:solidFill>
                <a:latin typeface="Chalkboard" charset="0"/>
                <a:ea typeface="ＭＳ Ｐゴシック" charset="0"/>
              </a:defRPr>
            </a:lvl5pPr>
            <a:lvl6pPr marL="2514600" indent="-228600" eaLnBrk="0" fontAlgn="base" hangingPunct="0">
              <a:spcBef>
                <a:spcPct val="0"/>
              </a:spcBef>
              <a:spcAft>
                <a:spcPct val="0"/>
              </a:spcAft>
              <a:defRPr sz="2400">
                <a:solidFill>
                  <a:schemeClr val="tx1"/>
                </a:solidFill>
                <a:latin typeface="Chalkboard" charset="0"/>
                <a:ea typeface="ＭＳ Ｐゴシック" charset="0"/>
              </a:defRPr>
            </a:lvl6pPr>
            <a:lvl7pPr marL="2971800" indent="-228600" eaLnBrk="0" fontAlgn="base" hangingPunct="0">
              <a:spcBef>
                <a:spcPct val="0"/>
              </a:spcBef>
              <a:spcAft>
                <a:spcPct val="0"/>
              </a:spcAft>
              <a:defRPr sz="2400">
                <a:solidFill>
                  <a:schemeClr val="tx1"/>
                </a:solidFill>
                <a:latin typeface="Chalkboard" charset="0"/>
                <a:ea typeface="ＭＳ Ｐゴシック" charset="0"/>
              </a:defRPr>
            </a:lvl7pPr>
            <a:lvl8pPr marL="3429000" indent="-228600" eaLnBrk="0" fontAlgn="base" hangingPunct="0">
              <a:spcBef>
                <a:spcPct val="0"/>
              </a:spcBef>
              <a:spcAft>
                <a:spcPct val="0"/>
              </a:spcAft>
              <a:defRPr sz="2400">
                <a:solidFill>
                  <a:schemeClr val="tx1"/>
                </a:solidFill>
                <a:latin typeface="Chalkboard" charset="0"/>
                <a:ea typeface="ＭＳ Ｐゴシック" charset="0"/>
              </a:defRPr>
            </a:lvl8pPr>
            <a:lvl9pPr marL="3886200" indent="-228600" eaLnBrk="0" fontAlgn="base" hangingPunct="0">
              <a:spcBef>
                <a:spcPct val="0"/>
              </a:spcBef>
              <a:spcAft>
                <a:spcPct val="0"/>
              </a:spcAft>
              <a:defRPr sz="2400">
                <a:solidFill>
                  <a:schemeClr val="tx1"/>
                </a:solidFill>
                <a:latin typeface="Chalkboard" charset="0"/>
                <a:ea typeface="ＭＳ Ｐゴシック" charset="0"/>
              </a:defRPr>
            </a:lvl9pPr>
          </a:lstStyle>
          <a:p>
            <a:fld id="{70D3C889-C823-724A-A3DB-76CCEC22D041}" type="slidenum">
              <a:rPr lang="en-US" sz="1200">
                <a:latin typeface="Arial" charset="0"/>
              </a:rPr>
              <a:pPr/>
              <a:t>8</a:t>
            </a:fld>
            <a:endParaRPr lang="en-US" sz="1200">
              <a:latin typeface="Arial" charset="0"/>
            </a:endParaRPr>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ea typeface="ＭＳ Ｐゴシック" charset="0"/>
              <a:cs typeface="ＭＳ Ｐゴシック" charset="0"/>
            </a:endParaRPr>
          </a:p>
        </p:txBody>
      </p:sp>
    </p:spTree>
    <p:extLst>
      <p:ext uri="{BB962C8B-B14F-4D97-AF65-F5344CB8AC3E}">
        <p14:creationId xmlns:p14="http://schemas.microsoft.com/office/powerpoint/2010/main" val="22880968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Chalkboard" charset="0"/>
                <a:ea typeface="ＭＳ Ｐゴシック" charset="0"/>
                <a:cs typeface="ＭＳ Ｐゴシック" charset="0"/>
              </a:defRPr>
            </a:lvl1pPr>
            <a:lvl2pPr marL="742950" indent="-285750">
              <a:defRPr sz="2400">
                <a:solidFill>
                  <a:schemeClr val="tx1"/>
                </a:solidFill>
                <a:latin typeface="Chalkboard" charset="0"/>
                <a:ea typeface="ＭＳ Ｐゴシック" charset="0"/>
              </a:defRPr>
            </a:lvl2pPr>
            <a:lvl3pPr marL="1143000" indent="-228600">
              <a:defRPr sz="2400">
                <a:solidFill>
                  <a:schemeClr val="tx1"/>
                </a:solidFill>
                <a:latin typeface="Chalkboard" charset="0"/>
                <a:ea typeface="ＭＳ Ｐゴシック" charset="0"/>
              </a:defRPr>
            </a:lvl3pPr>
            <a:lvl4pPr marL="1600200" indent="-228600">
              <a:defRPr sz="2400">
                <a:solidFill>
                  <a:schemeClr val="tx1"/>
                </a:solidFill>
                <a:latin typeface="Chalkboard" charset="0"/>
                <a:ea typeface="ＭＳ Ｐゴシック" charset="0"/>
              </a:defRPr>
            </a:lvl4pPr>
            <a:lvl5pPr marL="2057400" indent="-228600">
              <a:defRPr sz="2400">
                <a:solidFill>
                  <a:schemeClr val="tx1"/>
                </a:solidFill>
                <a:latin typeface="Chalkboard" charset="0"/>
                <a:ea typeface="ＭＳ Ｐゴシック" charset="0"/>
              </a:defRPr>
            </a:lvl5pPr>
            <a:lvl6pPr marL="2514600" indent="-228600" eaLnBrk="0" fontAlgn="base" hangingPunct="0">
              <a:spcBef>
                <a:spcPct val="0"/>
              </a:spcBef>
              <a:spcAft>
                <a:spcPct val="0"/>
              </a:spcAft>
              <a:defRPr sz="2400">
                <a:solidFill>
                  <a:schemeClr val="tx1"/>
                </a:solidFill>
                <a:latin typeface="Chalkboard" charset="0"/>
                <a:ea typeface="ＭＳ Ｐゴシック" charset="0"/>
              </a:defRPr>
            </a:lvl6pPr>
            <a:lvl7pPr marL="2971800" indent="-228600" eaLnBrk="0" fontAlgn="base" hangingPunct="0">
              <a:spcBef>
                <a:spcPct val="0"/>
              </a:spcBef>
              <a:spcAft>
                <a:spcPct val="0"/>
              </a:spcAft>
              <a:defRPr sz="2400">
                <a:solidFill>
                  <a:schemeClr val="tx1"/>
                </a:solidFill>
                <a:latin typeface="Chalkboard" charset="0"/>
                <a:ea typeface="ＭＳ Ｐゴシック" charset="0"/>
              </a:defRPr>
            </a:lvl7pPr>
            <a:lvl8pPr marL="3429000" indent="-228600" eaLnBrk="0" fontAlgn="base" hangingPunct="0">
              <a:spcBef>
                <a:spcPct val="0"/>
              </a:spcBef>
              <a:spcAft>
                <a:spcPct val="0"/>
              </a:spcAft>
              <a:defRPr sz="2400">
                <a:solidFill>
                  <a:schemeClr val="tx1"/>
                </a:solidFill>
                <a:latin typeface="Chalkboard" charset="0"/>
                <a:ea typeface="ＭＳ Ｐゴシック" charset="0"/>
              </a:defRPr>
            </a:lvl8pPr>
            <a:lvl9pPr marL="3886200" indent="-228600" eaLnBrk="0" fontAlgn="base" hangingPunct="0">
              <a:spcBef>
                <a:spcPct val="0"/>
              </a:spcBef>
              <a:spcAft>
                <a:spcPct val="0"/>
              </a:spcAft>
              <a:defRPr sz="2400">
                <a:solidFill>
                  <a:schemeClr val="tx1"/>
                </a:solidFill>
                <a:latin typeface="Chalkboard" charset="0"/>
                <a:ea typeface="ＭＳ Ｐゴシック" charset="0"/>
              </a:defRPr>
            </a:lvl9pPr>
          </a:lstStyle>
          <a:p>
            <a:fld id="{70D3C889-C823-724A-A3DB-76CCEC22D041}" type="slidenum">
              <a:rPr lang="en-US" sz="1200">
                <a:latin typeface="Arial" charset="0"/>
              </a:rPr>
              <a:pPr/>
              <a:t>9</a:t>
            </a:fld>
            <a:endParaRPr lang="en-US" sz="1200">
              <a:latin typeface="Arial" charset="0"/>
            </a:endParaRPr>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ea typeface="ＭＳ Ｐゴシック" charset="0"/>
              <a:cs typeface="ＭＳ Ｐゴシック" charset="0"/>
            </a:endParaRPr>
          </a:p>
        </p:txBody>
      </p:sp>
    </p:spTree>
    <p:extLst>
      <p:ext uri="{BB962C8B-B14F-4D97-AF65-F5344CB8AC3E}">
        <p14:creationId xmlns:p14="http://schemas.microsoft.com/office/powerpoint/2010/main" val="10935213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Chalkboard" charset="0"/>
                <a:ea typeface="ＭＳ Ｐゴシック" charset="0"/>
                <a:cs typeface="ＭＳ Ｐゴシック" charset="0"/>
              </a:defRPr>
            </a:lvl1pPr>
            <a:lvl2pPr marL="742950" indent="-285750">
              <a:defRPr sz="2400">
                <a:solidFill>
                  <a:schemeClr val="tx1"/>
                </a:solidFill>
                <a:latin typeface="Chalkboard" charset="0"/>
                <a:ea typeface="ＭＳ Ｐゴシック" charset="0"/>
              </a:defRPr>
            </a:lvl2pPr>
            <a:lvl3pPr marL="1143000" indent="-228600">
              <a:defRPr sz="2400">
                <a:solidFill>
                  <a:schemeClr val="tx1"/>
                </a:solidFill>
                <a:latin typeface="Chalkboard" charset="0"/>
                <a:ea typeface="ＭＳ Ｐゴシック" charset="0"/>
              </a:defRPr>
            </a:lvl3pPr>
            <a:lvl4pPr marL="1600200" indent="-228600">
              <a:defRPr sz="2400">
                <a:solidFill>
                  <a:schemeClr val="tx1"/>
                </a:solidFill>
                <a:latin typeface="Chalkboard" charset="0"/>
                <a:ea typeface="ＭＳ Ｐゴシック" charset="0"/>
              </a:defRPr>
            </a:lvl4pPr>
            <a:lvl5pPr marL="2057400" indent="-228600">
              <a:defRPr sz="2400">
                <a:solidFill>
                  <a:schemeClr val="tx1"/>
                </a:solidFill>
                <a:latin typeface="Chalkboard" charset="0"/>
                <a:ea typeface="ＭＳ Ｐゴシック" charset="0"/>
              </a:defRPr>
            </a:lvl5pPr>
            <a:lvl6pPr marL="2514600" indent="-228600" eaLnBrk="0" fontAlgn="base" hangingPunct="0">
              <a:spcBef>
                <a:spcPct val="0"/>
              </a:spcBef>
              <a:spcAft>
                <a:spcPct val="0"/>
              </a:spcAft>
              <a:defRPr sz="2400">
                <a:solidFill>
                  <a:schemeClr val="tx1"/>
                </a:solidFill>
                <a:latin typeface="Chalkboard" charset="0"/>
                <a:ea typeface="ＭＳ Ｐゴシック" charset="0"/>
              </a:defRPr>
            </a:lvl6pPr>
            <a:lvl7pPr marL="2971800" indent="-228600" eaLnBrk="0" fontAlgn="base" hangingPunct="0">
              <a:spcBef>
                <a:spcPct val="0"/>
              </a:spcBef>
              <a:spcAft>
                <a:spcPct val="0"/>
              </a:spcAft>
              <a:defRPr sz="2400">
                <a:solidFill>
                  <a:schemeClr val="tx1"/>
                </a:solidFill>
                <a:latin typeface="Chalkboard" charset="0"/>
                <a:ea typeface="ＭＳ Ｐゴシック" charset="0"/>
              </a:defRPr>
            </a:lvl7pPr>
            <a:lvl8pPr marL="3429000" indent="-228600" eaLnBrk="0" fontAlgn="base" hangingPunct="0">
              <a:spcBef>
                <a:spcPct val="0"/>
              </a:spcBef>
              <a:spcAft>
                <a:spcPct val="0"/>
              </a:spcAft>
              <a:defRPr sz="2400">
                <a:solidFill>
                  <a:schemeClr val="tx1"/>
                </a:solidFill>
                <a:latin typeface="Chalkboard" charset="0"/>
                <a:ea typeface="ＭＳ Ｐゴシック" charset="0"/>
              </a:defRPr>
            </a:lvl8pPr>
            <a:lvl9pPr marL="3886200" indent="-228600" eaLnBrk="0" fontAlgn="base" hangingPunct="0">
              <a:spcBef>
                <a:spcPct val="0"/>
              </a:spcBef>
              <a:spcAft>
                <a:spcPct val="0"/>
              </a:spcAft>
              <a:defRPr sz="2400">
                <a:solidFill>
                  <a:schemeClr val="tx1"/>
                </a:solidFill>
                <a:latin typeface="Chalkboard" charset="0"/>
                <a:ea typeface="ＭＳ Ｐゴシック" charset="0"/>
              </a:defRPr>
            </a:lvl9pPr>
          </a:lstStyle>
          <a:p>
            <a:fld id="{70D3C889-C823-724A-A3DB-76CCEC22D041}" type="slidenum">
              <a:rPr lang="en-US" sz="1200">
                <a:latin typeface="Arial" charset="0"/>
              </a:rPr>
              <a:pPr/>
              <a:t>10</a:t>
            </a:fld>
            <a:endParaRPr lang="en-US" sz="1200">
              <a:latin typeface="Arial" charset="0"/>
            </a:endParaRPr>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ea typeface="ＭＳ Ｐゴシック" charset="0"/>
              <a:cs typeface="ＭＳ Ｐゴシック" charset="0"/>
            </a:endParaRPr>
          </a:p>
        </p:txBody>
      </p:sp>
    </p:spTree>
    <p:extLst>
      <p:ext uri="{BB962C8B-B14F-4D97-AF65-F5344CB8AC3E}">
        <p14:creationId xmlns:p14="http://schemas.microsoft.com/office/powerpoint/2010/main" val="38244322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Chalkboard" charset="0"/>
                <a:ea typeface="ＭＳ Ｐゴシック" charset="0"/>
                <a:cs typeface="ＭＳ Ｐゴシック" charset="0"/>
              </a:defRPr>
            </a:lvl1pPr>
            <a:lvl2pPr marL="742950" indent="-285750">
              <a:defRPr sz="2400">
                <a:solidFill>
                  <a:schemeClr val="tx1"/>
                </a:solidFill>
                <a:latin typeface="Chalkboard" charset="0"/>
                <a:ea typeface="ＭＳ Ｐゴシック" charset="0"/>
              </a:defRPr>
            </a:lvl2pPr>
            <a:lvl3pPr marL="1143000" indent="-228600">
              <a:defRPr sz="2400">
                <a:solidFill>
                  <a:schemeClr val="tx1"/>
                </a:solidFill>
                <a:latin typeface="Chalkboard" charset="0"/>
                <a:ea typeface="ＭＳ Ｐゴシック" charset="0"/>
              </a:defRPr>
            </a:lvl3pPr>
            <a:lvl4pPr marL="1600200" indent="-228600">
              <a:defRPr sz="2400">
                <a:solidFill>
                  <a:schemeClr val="tx1"/>
                </a:solidFill>
                <a:latin typeface="Chalkboard" charset="0"/>
                <a:ea typeface="ＭＳ Ｐゴシック" charset="0"/>
              </a:defRPr>
            </a:lvl4pPr>
            <a:lvl5pPr marL="2057400" indent="-228600">
              <a:defRPr sz="2400">
                <a:solidFill>
                  <a:schemeClr val="tx1"/>
                </a:solidFill>
                <a:latin typeface="Chalkboard" charset="0"/>
                <a:ea typeface="ＭＳ Ｐゴシック" charset="0"/>
              </a:defRPr>
            </a:lvl5pPr>
            <a:lvl6pPr marL="2514600" indent="-228600" eaLnBrk="0" fontAlgn="base" hangingPunct="0">
              <a:spcBef>
                <a:spcPct val="0"/>
              </a:spcBef>
              <a:spcAft>
                <a:spcPct val="0"/>
              </a:spcAft>
              <a:defRPr sz="2400">
                <a:solidFill>
                  <a:schemeClr val="tx1"/>
                </a:solidFill>
                <a:latin typeface="Chalkboard" charset="0"/>
                <a:ea typeface="ＭＳ Ｐゴシック" charset="0"/>
              </a:defRPr>
            </a:lvl6pPr>
            <a:lvl7pPr marL="2971800" indent="-228600" eaLnBrk="0" fontAlgn="base" hangingPunct="0">
              <a:spcBef>
                <a:spcPct val="0"/>
              </a:spcBef>
              <a:spcAft>
                <a:spcPct val="0"/>
              </a:spcAft>
              <a:defRPr sz="2400">
                <a:solidFill>
                  <a:schemeClr val="tx1"/>
                </a:solidFill>
                <a:latin typeface="Chalkboard" charset="0"/>
                <a:ea typeface="ＭＳ Ｐゴシック" charset="0"/>
              </a:defRPr>
            </a:lvl7pPr>
            <a:lvl8pPr marL="3429000" indent="-228600" eaLnBrk="0" fontAlgn="base" hangingPunct="0">
              <a:spcBef>
                <a:spcPct val="0"/>
              </a:spcBef>
              <a:spcAft>
                <a:spcPct val="0"/>
              </a:spcAft>
              <a:defRPr sz="2400">
                <a:solidFill>
                  <a:schemeClr val="tx1"/>
                </a:solidFill>
                <a:latin typeface="Chalkboard" charset="0"/>
                <a:ea typeface="ＭＳ Ｐゴシック" charset="0"/>
              </a:defRPr>
            </a:lvl8pPr>
            <a:lvl9pPr marL="3886200" indent="-228600" eaLnBrk="0" fontAlgn="base" hangingPunct="0">
              <a:spcBef>
                <a:spcPct val="0"/>
              </a:spcBef>
              <a:spcAft>
                <a:spcPct val="0"/>
              </a:spcAft>
              <a:defRPr sz="2400">
                <a:solidFill>
                  <a:schemeClr val="tx1"/>
                </a:solidFill>
                <a:latin typeface="Chalkboard" charset="0"/>
                <a:ea typeface="ＭＳ Ｐゴシック" charset="0"/>
              </a:defRPr>
            </a:lvl9pPr>
          </a:lstStyle>
          <a:p>
            <a:fld id="{70D3C889-C823-724A-A3DB-76CCEC22D041}" type="slidenum">
              <a:rPr lang="en-US" sz="1200">
                <a:latin typeface="Arial" charset="0"/>
              </a:rPr>
              <a:pPr/>
              <a:t>11</a:t>
            </a:fld>
            <a:endParaRPr lang="en-US" sz="1200">
              <a:latin typeface="Arial" charset="0"/>
            </a:endParaRPr>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ea typeface="ＭＳ Ｐゴシック" charset="0"/>
              <a:cs typeface="ＭＳ Ｐゴシック" charset="0"/>
            </a:endParaRPr>
          </a:p>
        </p:txBody>
      </p:sp>
    </p:spTree>
    <p:extLst>
      <p:ext uri="{BB962C8B-B14F-4D97-AF65-F5344CB8AC3E}">
        <p14:creationId xmlns:p14="http://schemas.microsoft.com/office/powerpoint/2010/main" val="9253319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56EC3CA-A8B7-6D4A-B8A4-75E1800DB7CC}" type="datetimeFigureOut">
              <a:rPr lang="en-US" smtClean="0"/>
              <a:t>3/24/22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F0C428-0E8C-C54A-A307-31D54E23AB84}" type="slidenum">
              <a:rPr lang="en-US" smtClean="0"/>
              <a:t>‹#›</a:t>
            </a:fld>
            <a:endParaRPr lang="en-US"/>
          </a:p>
        </p:txBody>
      </p:sp>
    </p:spTree>
    <p:extLst>
      <p:ext uri="{BB962C8B-B14F-4D97-AF65-F5344CB8AC3E}">
        <p14:creationId xmlns:p14="http://schemas.microsoft.com/office/powerpoint/2010/main" val="517001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6EC3CA-A8B7-6D4A-B8A4-75E1800DB7CC}" type="datetimeFigureOut">
              <a:rPr lang="en-US" smtClean="0"/>
              <a:t>3/24/22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F0C428-0E8C-C54A-A307-31D54E23AB84}" type="slidenum">
              <a:rPr lang="en-US" smtClean="0"/>
              <a:t>‹#›</a:t>
            </a:fld>
            <a:endParaRPr lang="en-US"/>
          </a:p>
        </p:txBody>
      </p:sp>
    </p:spTree>
    <p:extLst>
      <p:ext uri="{BB962C8B-B14F-4D97-AF65-F5344CB8AC3E}">
        <p14:creationId xmlns:p14="http://schemas.microsoft.com/office/powerpoint/2010/main" val="50692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6EC3CA-A8B7-6D4A-B8A4-75E1800DB7CC}" type="datetimeFigureOut">
              <a:rPr lang="en-US" smtClean="0"/>
              <a:t>3/24/22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F0C428-0E8C-C54A-A307-31D54E23AB84}" type="slidenum">
              <a:rPr lang="en-US" smtClean="0"/>
              <a:t>‹#›</a:t>
            </a:fld>
            <a:endParaRPr lang="en-US"/>
          </a:p>
        </p:txBody>
      </p:sp>
    </p:spTree>
    <p:extLst>
      <p:ext uri="{BB962C8B-B14F-4D97-AF65-F5344CB8AC3E}">
        <p14:creationId xmlns:p14="http://schemas.microsoft.com/office/powerpoint/2010/main" val="39686408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Default 0">
    <p:spTree>
      <p:nvGrpSpPr>
        <p:cNvPr id="1" name=""/>
        <p:cNvGrpSpPr/>
        <p:nvPr/>
      </p:nvGrpSpPr>
      <p:grpSpPr>
        <a:xfrm>
          <a:off x="0" y="0"/>
          <a:ext cx="0" cy="0"/>
          <a:chOff x="0" y="0"/>
          <a:chExt cx="0" cy="0"/>
        </a:xfrm>
      </p:grpSpPr>
      <p:sp>
        <p:nvSpPr>
          <p:cNvPr id="11" name="Shape 11"/>
          <p:cNvSpPr>
            <a:spLocks noGrp="1"/>
          </p:cNvSpPr>
          <p:nvPr>
            <p:ph type="sldNum" sz="quarter" idx="2"/>
          </p:nvPr>
        </p:nvSpPr>
        <p:spPr>
          <a:prstGeom prst="rect">
            <a:avLst/>
          </a:prstGeom>
        </p:spPr>
        <p:txBody>
          <a:bodyPr/>
          <a:lstStyle/>
          <a:p>
            <a:pPr lvl="0"/>
            <a:fld id="{86CB4B4D-7CA3-9044-876B-883B54F8677D}" type="slidenum">
              <a:t>‹#›</a:t>
            </a:fld>
            <a:endParaRPr/>
          </a:p>
        </p:txBody>
      </p:sp>
      <p:sp>
        <p:nvSpPr>
          <p:cNvPr id="12" name="Shape 12"/>
          <p:cNvSpPr>
            <a:spLocks noGrp="1"/>
          </p:cNvSpPr>
          <p:nvPr>
            <p:ph type="title"/>
          </p:nvPr>
        </p:nvSpPr>
        <p:spPr>
          <a:xfrm>
            <a:off x="685800" y="1844675"/>
            <a:ext cx="7772400" cy="2041525"/>
          </a:xfrm>
          <a:prstGeom prst="rect">
            <a:avLst/>
          </a:prstGeom>
        </p:spPr>
        <p:txBody>
          <a:bodyPr/>
          <a:lstStyle/>
          <a:p>
            <a:pPr lvl="0">
              <a:defRPr sz="1800"/>
            </a:pPr>
            <a:r>
              <a:rPr sz="2400"/>
              <a:t>Title Text</a:t>
            </a:r>
          </a:p>
        </p:txBody>
      </p:sp>
      <p:sp>
        <p:nvSpPr>
          <p:cNvPr id="13" name="Shape 13"/>
          <p:cNvSpPr>
            <a:spLocks noGrp="1"/>
          </p:cNvSpPr>
          <p:nvPr>
            <p:ph type="body" idx="1"/>
          </p:nvPr>
        </p:nvSpPr>
        <p:spPr>
          <a:xfrm>
            <a:off x="1371600" y="3886200"/>
            <a:ext cx="6400800" cy="2971800"/>
          </a:xfrm>
          <a:prstGeom prst="rect">
            <a:avLst/>
          </a:prstGeom>
        </p:spPr>
        <p:txBody>
          <a:bodyPr/>
          <a:lstStyle>
            <a:lvl1pPr marL="0" indent="0" algn="ctr">
              <a:buSzTx/>
              <a:buNone/>
            </a:lvl1pPr>
            <a:lvl2pPr marL="0" indent="457200" algn="ctr">
              <a:buSzTx/>
              <a:buNone/>
            </a:lvl2pPr>
            <a:lvl3pPr marL="0" indent="914400" algn="ctr">
              <a:buSzTx/>
              <a:buNone/>
            </a:lvl3pPr>
            <a:lvl4pPr marL="0" indent="1371600" algn="ctr">
              <a:buSzTx/>
              <a:buNone/>
            </a:lvl4pPr>
            <a:lvl5pPr marL="0" indent="1828800" algn="ctr">
              <a:buSzTx/>
              <a:buNone/>
            </a:lvl5pPr>
          </a:lstStyle>
          <a:p>
            <a:pPr lvl="0"/>
            <a:r>
              <a:t>Body Level One</a:t>
            </a:r>
          </a:p>
          <a:p>
            <a:pPr lvl="1"/>
            <a:r>
              <a:t>Body Level Two</a:t>
            </a:r>
          </a:p>
          <a:p>
            <a:pPr lvl="2"/>
            <a:r>
              <a:t>Body Level Three</a:t>
            </a:r>
          </a:p>
          <a:p>
            <a:pPr lvl="3"/>
            <a:r>
              <a:t>Body Level Four</a:t>
            </a:r>
          </a:p>
          <a:p>
            <a:pPr lvl="4"/>
            <a:r>
              <a:t>Body Level Five</a:t>
            </a:r>
          </a:p>
        </p:txBody>
      </p:sp>
    </p:spTree>
    <p:extLst>
      <p:ext uri="{BB962C8B-B14F-4D97-AF65-F5344CB8AC3E}">
        <p14:creationId xmlns:p14="http://schemas.microsoft.com/office/powerpoint/2010/main" val="2389517666"/>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6EC3CA-A8B7-6D4A-B8A4-75E1800DB7CC}" type="datetimeFigureOut">
              <a:rPr lang="en-US" smtClean="0"/>
              <a:t>3/24/22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F0C428-0E8C-C54A-A307-31D54E23AB84}" type="slidenum">
              <a:rPr lang="en-US" smtClean="0"/>
              <a:t>‹#›</a:t>
            </a:fld>
            <a:endParaRPr lang="en-US"/>
          </a:p>
        </p:txBody>
      </p:sp>
    </p:spTree>
    <p:extLst>
      <p:ext uri="{BB962C8B-B14F-4D97-AF65-F5344CB8AC3E}">
        <p14:creationId xmlns:p14="http://schemas.microsoft.com/office/powerpoint/2010/main" val="425717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6EC3CA-A8B7-6D4A-B8A4-75E1800DB7CC}" type="datetimeFigureOut">
              <a:rPr lang="en-US" smtClean="0"/>
              <a:t>3/24/22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F0C428-0E8C-C54A-A307-31D54E23AB84}" type="slidenum">
              <a:rPr lang="en-US" smtClean="0"/>
              <a:t>‹#›</a:t>
            </a:fld>
            <a:endParaRPr lang="en-US"/>
          </a:p>
        </p:txBody>
      </p:sp>
    </p:spTree>
    <p:extLst>
      <p:ext uri="{BB962C8B-B14F-4D97-AF65-F5344CB8AC3E}">
        <p14:creationId xmlns:p14="http://schemas.microsoft.com/office/powerpoint/2010/main" val="40071902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56EC3CA-A8B7-6D4A-B8A4-75E1800DB7CC}" type="datetimeFigureOut">
              <a:rPr lang="en-US" smtClean="0"/>
              <a:t>3/24/22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F0C428-0E8C-C54A-A307-31D54E23AB84}" type="slidenum">
              <a:rPr lang="en-US" smtClean="0"/>
              <a:t>‹#›</a:t>
            </a:fld>
            <a:endParaRPr lang="en-US"/>
          </a:p>
        </p:txBody>
      </p:sp>
    </p:spTree>
    <p:extLst>
      <p:ext uri="{BB962C8B-B14F-4D97-AF65-F5344CB8AC3E}">
        <p14:creationId xmlns:p14="http://schemas.microsoft.com/office/powerpoint/2010/main" val="5223574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56EC3CA-A8B7-6D4A-B8A4-75E1800DB7CC}" type="datetimeFigureOut">
              <a:rPr lang="en-US" smtClean="0"/>
              <a:t>3/24/22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F0C428-0E8C-C54A-A307-31D54E23AB84}" type="slidenum">
              <a:rPr lang="en-US" smtClean="0"/>
              <a:t>‹#›</a:t>
            </a:fld>
            <a:endParaRPr lang="en-US"/>
          </a:p>
        </p:txBody>
      </p:sp>
    </p:spTree>
    <p:extLst>
      <p:ext uri="{BB962C8B-B14F-4D97-AF65-F5344CB8AC3E}">
        <p14:creationId xmlns:p14="http://schemas.microsoft.com/office/powerpoint/2010/main" val="34099875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56EC3CA-A8B7-6D4A-B8A4-75E1800DB7CC}" type="datetimeFigureOut">
              <a:rPr lang="en-US" smtClean="0"/>
              <a:t>3/24/22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F0C428-0E8C-C54A-A307-31D54E23AB84}" type="slidenum">
              <a:rPr lang="en-US" smtClean="0"/>
              <a:t>‹#›</a:t>
            </a:fld>
            <a:endParaRPr lang="en-US"/>
          </a:p>
        </p:txBody>
      </p:sp>
    </p:spTree>
    <p:extLst>
      <p:ext uri="{BB962C8B-B14F-4D97-AF65-F5344CB8AC3E}">
        <p14:creationId xmlns:p14="http://schemas.microsoft.com/office/powerpoint/2010/main" val="2106481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6EC3CA-A8B7-6D4A-B8A4-75E1800DB7CC}" type="datetimeFigureOut">
              <a:rPr lang="en-US" smtClean="0"/>
              <a:t>3/24/22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F0C428-0E8C-C54A-A307-31D54E23AB84}" type="slidenum">
              <a:rPr lang="en-US" smtClean="0"/>
              <a:t>‹#›</a:t>
            </a:fld>
            <a:endParaRPr lang="en-US"/>
          </a:p>
        </p:txBody>
      </p:sp>
    </p:spTree>
    <p:extLst>
      <p:ext uri="{BB962C8B-B14F-4D97-AF65-F5344CB8AC3E}">
        <p14:creationId xmlns:p14="http://schemas.microsoft.com/office/powerpoint/2010/main" val="3580485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6EC3CA-A8B7-6D4A-B8A4-75E1800DB7CC}" type="datetimeFigureOut">
              <a:rPr lang="en-US" smtClean="0"/>
              <a:t>3/24/22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F0C428-0E8C-C54A-A307-31D54E23AB84}" type="slidenum">
              <a:rPr lang="en-US" smtClean="0"/>
              <a:t>‹#›</a:t>
            </a:fld>
            <a:endParaRPr lang="en-US"/>
          </a:p>
        </p:txBody>
      </p:sp>
    </p:spTree>
    <p:extLst>
      <p:ext uri="{BB962C8B-B14F-4D97-AF65-F5344CB8AC3E}">
        <p14:creationId xmlns:p14="http://schemas.microsoft.com/office/powerpoint/2010/main" val="20350481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6EC3CA-A8B7-6D4A-B8A4-75E1800DB7CC}" type="datetimeFigureOut">
              <a:rPr lang="en-US" smtClean="0"/>
              <a:t>3/24/22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F0C428-0E8C-C54A-A307-31D54E23AB84}" type="slidenum">
              <a:rPr lang="en-US" smtClean="0"/>
              <a:t>‹#›</a:t>
            </a:fld>
            <a:endParaRPr lang="en-US"/>
          </a:p>
        </p:txBody>
      </p:sp>
    </p:spTree>
    <p:extLst>
      <p:ext uri="{BB962C8B-B14F-4D97-AF65-F5344CB8AC3E}">
        <p14:creationId xmlns:p14="http://schemas.microsoft.com/office/powerpoint/2010/main" val="679982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6EC3CA-A8B7-6D4A-B8A4-75E1800DB7CC}" type="datetimeFigureOut">
              <a:rPr lang="en-US" smtClean="0"/>
              <a:t>3/24/22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F0C428-0E8C-C54A-A307-31D54E23AB84}" type="slidenum">
              <a:rPr lang="en-US" smtClean="0"/>
              <a:t>‹#›</a:t>
            </a:fld>
            <a:endParaRPr lang="en-US"/>
          </a:p>
        </p:txBody>
      </p:sp>
    </p:spTree>
    <p:extLst>
      <p:ext uri="{BB962C8B-B14F-4D97-AF65-F5344CB8AC3E}">
        <p14:creationId xmlns:p14="http://schemas.microsoft.com/office/powerpoint/2010/main" val="27007166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image" Target="../media/image15.png"/><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14.wmf"/><Relationship Id="rId5" Type="http://schemas.openxmlformats.org/officeDocument/2006/relationships/oleObject" Target="../embeddings/oleObject10.bin"/><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16.wmf"/><Relationship Id="rId5" Type="http://schemas.openxmlformats.org/officeDocument/2006/relationships/oleObject" Target="../embeddings/oleObject11.bin"/><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8" Type="http://schemas.openxmlformats.org/officeDocument/2006/relationships/image" Target="../media/image18.wmf"/><Relationship Id="rId3" Type="http://schemas.openxmlformats.org/officeDocument/2006/relationships/notesSlide" Target="../notesSlides/notesSlide10.xml"/><Relationship Id="rId7" Type="http://schemas.openxmlformats.org/officeDocument/2006/relationships/oleObject" Target="../embeddings/oleObject13.bin"/><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image" Target="../media/image17.wmf"/><Relationship Id="rId5" Type="http://schemas.openxmlformats.org/officeDocument/2006/relationships/oleObject" Target="../embeddings/oleObject12.bin"/><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image" Target="../media/image19.wmf"/><Relationship Id="rId5" Type="http://schemas.openxmlformats.org/officeDocument/2006/relationships/oleObject" Target="../embeddings/oleObject14.bin"/><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image" Target="../media/image20.wmf"/><Relationship Id="rId5" Type="http://schemas.openxmlformats.org/officeDocument/2006/relationships/oleObject" Target="../embeddings/oleObject15.bin"/><Relationship Id="rId4" Type="http://schemas.openxmlformats.org/officeDocument/2006/relationships/image" Target="../media/image21.png"/></Relationships>
</file>

<file path=ppt/slides/_rels/slide1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image" Target="../media/image24.png"/><Relationship Id="rId5" Type="http://schemas.openxmlformats.org/officeDocument/2006/relationships/image" Target="../media/image23.wmf"/><Relationship Id="rId4" Type="http://schemas.openxmlformats.org/officeDocument/2006/relationships/oleObject" Target="../embeddings/oleObject16.bin"/></Relationships>
</file>

<file path=ppt/slides/_rels/slide17.xml.rels><?xml version="1.0" encoding="UTF-8" standalone="yes"?>
<Relationships xmlns="http://schemas.openxmlformats.org/package/2006/relationships"><Relationship Id="rId8" Type="http://schemas.openxmlformats.org/officeDocument/2006/relationships/image" Target="../media/image26.wmf"/><Relationship Id="rId3" Type="http://schemas.openxmlformats.org/officeDocument/2006/relationships/notesSlide" Target="../notesSlides/notesSlide15.xml"/><Relationship Id="rId7" Type="http://schemas.openxmlformats.org/officeDocument/2006/relationships/oleObject" Target="../embeddings/oleObject18.bin"/><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image" Target="../media/image27.png"/><Relationship Id="rId5" Type="http://schemas.openxmlformats.org/officeDocument/2006/relationships/image" Target="../media/image25.wmf"/><Relationship Id="rId4" Type="http://schemas.openxmlformats.org/officeDocument/2006/relationships/oleObject" Target="../embeddings/oleObject17.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image" Target="../media/image28.wmf"/><Relationship Id="rId5" Type="http://schemas.openxmlformats.org/officeDocument/2006/relationships/oleObject" Target="../embeddings/oleObject19.bin"/><Relationship Id="rId4" Type="http://schemas.openxmlformats.org/officeDocument/2006/relationships/image" Target="../media/image27.png"/></Relationships>
</file>

<file path=ppt/slides/_rels/slide19.xml.rels><?xml version="1.0" encoding="UTF-8" standalone="yes"?>
<Relationships xmlns="http://schemas.openxmlformats.org/package/2006/relationships"><Relationship Id="rId8" Type="http://schemas.openxmlformats.org/officeDocument/2006/relationships/image" Target="../media/image29.emf"/><Relationship Id="rId3" Type="http://schemas.openxmlformats.org/officeDocument/2006/relationships/notesSlide" Target="../notesSlides/notesSlide17.xml"/><Relationship Id="rId7" Type="http://schemas.openxmlformats.org/officeDocument/2006/relationships/oleObject" Target="../embeddings/oleObject21.bin"/><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image" Target="../media/image28.wmf"/><Relationship Id="rId5" Type="http://schemas.openxmlformats.org/officeDocument/2006/relationships/oleObject" Target="../embeddings/oleObject20.bin"/><Relationship Id="rId4" Type="http://schemas.openxmlformats.org/officeDocument/2006/relationships/image" Target="../media/image2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8" Type="http://schemas.openxmlformats.org/officeDocument/2006/relationships/image" Target="../media/image31.wmf"/><Relationship Id="rId3" Type="http://schemas.openxmlformats.org/officeDocument/2006/relationships/notesSlide" Target="../notesSlides/notesSlide18.xml"/><Relationship Id="rId7" Type="http://schemas.openxmlformats.org/officeDocument/2006/relationships/oleObject" Target="../embeddings/oleObject23.bin"/><Relationship Id="rId2" Type="http://schemas.openxmlformats.org/officeDocument/2006/relationships/slideLayout" Target="../slideLayouts/slideLayout7.xml"/><Relationship Id="rId1" Type="http://schemas.openxmlformats.org/officeDocument/2006/relationships/vmlDrawing" Target="../drawings/vmlDrawing14.vml"/><Relationship Id="rId6" Type="http://schemas.openxmlformats.org/officeDocument/2006/relationships/image" Target="../media/image30.emf"/><Relationship Id="rId5" Type="http://schemas.openxmlformats.org/officeDocument/2006/relationships/oleObject" Target="../embeddings/oleObject22.bin"/><Relationship Id="rId4" Type="http://schemas.openxmlformats.org/officeDocument/2006/relationships/image" Target="../media/image27.png"/><Relationship Id="rId9" Type="http://schemas.openxmlformats.org/officeDocument/2006/relationships/image" Target="../media/image32.png"/></Relationships>
</file>

<file path=ppt/slides/_rels/slide21.xml.rels><?xml version="1.0" encoding="UTF-8" standalone="yes"?>
<Relationships xmlns="http://schemas.openxmlformats.org/package/2006/relationships"><Relationship Id="rId8" Type="http://schemas.openxmlformats.org/officeDocument/2006/relationships/image" Target="../media/image34.wmf"/><Relationship Id="rId3" Type="http://schemas.openxmlformats.org/officeDocument/2006/relationships/notesSlide" Target="../notesSlides/notesSlide19.xml"/><Relationship Id="rId7" Type="http://schemas.openxmlformats.org/officeDocument/2006/relationships/oleObject" Target="../embeddings/oleObject25.bin"/><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image" Target="../media/image33.wmf"/><Relationship Id="rId5" Type="http://schemas.openxmlformats.org/officeDocument/2006/relationships/oleObject" Target="../embeddings/oleObject24.bin"/><Relationship Id="rId4" Type="http://schemas.openxmlformats.org/officeDocument/2006/relationships/image" Target="../media/image27.png"/></Relationships>
</file>

<file path=ppt/slides/_rels/slide22.xml.rels><?xml version="1.0" encoding="UTF-8" standalone="yes"?>
<Relationships xmlns="http://schemas.openxmlformats.org/package/2006/relationships"><Relationship Id="rId8" Type="http://schemas.openxmlformats.org/officeDocument/2006/relationships/image" Target="../media/image36.wmf"/><Relationship Id="rId3" Type="http://schemas.openxmlformats.org/officeDocument/2006/relationships/notesSlide" Target="../notesSlides/notesSlide20.xml"/><Relationship Id="rId7" Type="http://schemas.openxmlformats.org/officeDocument/2006/relationships/oleObject" Target="../embeddings/oleObject27.bin"/><Relationship Id="rId12" Type="http://schemas.openxmlformats.org/officeDocument/2006/relationships/image" Target="../media/image38.wmf"/><Relationship Id="rId2" Type="http://schemas.openxmlformats.org/officeDocument/2006/relationships/slideLayout" Target="../slideLayouts/slideLayout7.xml"/><Relationship Id="rId1" Type="http://schemas.openxmlformats.org/officeDocument/2006/relationships/vmlDrawing" Target="../drawings/vmlDrawing16.vml"/><Relationship Id="rId6" Type="http://schemas.openxmlformats.org/officeDocument/2006/relationships/image" Target="../media/image35.wmf"/><Relationship Id="rId11" Type="http://schemas.openxmlformats.org/officeDocument/2006/relationships/oleObject" Target="../embeddings/oleObject29.bin"/><Relationship Id="rId5" Type="http://schemas.openxmlformats.org/officeDocument/2006/relationships/oleObject" Target="../embeddings/oleObject26.bin"/><Relationship Id="rId10" Type="http://schemas.openxmlformats.org/officeDocument/2006/relationships/image" Target="../media/image37.wmf"/><Relationship Id="rId4" Type="http://schemas.openxmlformats.org/officeDocument/2006/relationships/image" Target="../media/image27.png"/><Relationship Id="rId9" Type="http://schemas.openxmlformats.org/officeDocument/2006/relationships/oleObject" Target="../embeddings/oleObject28.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notesSlide" Target="../notesSlides/notesSlide4.xml"/><Relationship Id="rId7"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oleObject" Target="../embeddings/oleObject1.bin"/><Relationship Id="rId10" Type="http://schemas.openxmlformats.org/officeDocument/2006/relationships/image" Target="../media/image6.wmf"/><Relationship Id="rId4" Type="http://schemas.openxmlformats.org/officeDocument/2006/relationships/image" Target="../media/image7.png"/><Relationship Id="rId9" Type="http://schemas.openxmlformats.org/officeDocument/2006/relationships/oleObject" Target="../embeddings/oleObject3.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9.png"/><Relationship Id="rId5" Type="http://schemas.openxmlformats.org/officeDocument/2006/relationships/image" Target="../media/image8.wmf"/><Relationship Id="rId4" Type="http://schemas.openxmlformats.org/officeDocument/2006/relationships/oleObject" Target="../embeddings/oleObject4.bin"/></Relationships>
</file>

<file path=ppt/slides/_rels/slide8.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notesSlide" Target="../notesSlides/notesSlide6.xml"/><Relationship Id="rId7"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9.png"/><Relationship Id="rId5" Type="http://schemas.openxmlformats.org/officeDocument/2006/relationships/image" Target="../media/image8.wmf"/><Relationship Id="rId10" Type="http://schemas.openxmlformats.org/officeDocument/2006/relationships/image" Target="../media/image11.wmf"/><Relationship Id="rId4" Type="http://schemas.openxmlformats.org/officeDocument/2006/relationships/oleObject" Target="../embeddings/oleObject5.bin"/><Relationship Id="rId9" Type="http://schemas.openxmlformats.org/officeDocument/2006/relationships/oleObject" Target="../embeddings/oleObject7.bin"/></Relationships>
</file>

<file path=ppt/slides/_rels/slide9.x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notesSlide" Target="../notesSlides/notesSlide7.xml"/><Relationship Id="rId7"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12.wmf"/><Relationship Id="rId5" Type="http://schemas.openxmlformats.org/officeDocument/2006/relationships/oleObject" Target="../embeddings/oleObject8.bin"/><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hape 33"/>
          <p:cNvSpPr>
            <a:spLocks noGrp="1"/>
          </p:cNvSpPr>
          <p:nvPr>
            <p:ph type="title"/>
          </p:nvPr>
        </p:nvSpPr>
        <p:spPr>
          <a:xfrm>
            <a:off x="685800" y="2895600"/>
            <a:ext cx="7696200" cy="3505200"/>
          </a:xfrm>
          <a:prstGeom prst="rect">
            <a:avLst/>
          </a:prstGeom>
        </p:spPr>
        <p:txBody>
          <a:bodyPr lIns="0" tIns="0" rIns="0" bIns="0">
            <a:normAutofit/>
          </a:bodyPr>
          <a:lstStyle/>
          <a:p>
            <a:pPr lvl="0">
              <a:defRPr sz="1800"/>
            </a:pPr>
            <a:r>
              <a:rPr lang="en-US" sz="2800" dirty="0">
                <a:effectLst>
                  <a:outerShdw blurRad="12700" dist="25400" dir="2700000" rotWithShape="0">
                    <a:srgbClr val="DDDDDD"/>
                  </a:outerShdw>
                </a:effectLst>
                <a:latin typeface="Times New Roman Bold"/>
                <a:ea typeface="Times New Roman Bold"/>
                <a:cs typeface="Times New Roman Bold"/>
                <a:sym typeface="Times New Roman Bold"/>
              </a:rPr>
              <a:t>EEL 3004 E</a:t>
            </a:r>
            <a:r>
              <a:rPr sz="2800" dirty="0">
                <a:effectLst>
                  <a:outerShdw blurRad="12700" dist="25400" dir="2700000" rotWithShape="0">
                    <a:srgbClr val="DDDDDD"/>
                  </a:outerShdw>
                </a:effectLst>
                <a:latin typeface="Times New Roman Bold"/>
                <a:ea typeface="Times New Roman Bold"/>
                <a:cs typeface="Times New Roman Bold"/>
                <a:sym typeface="Times New Roman Bold"/>
              </a:rPr>
              <a:t>LECTR</a:t>
            </a:r>
            <a:r>
              <a:rPr lang="en-US" sz="2800" dirty="0">
                <a:effectLst>
                  <a:outerShdw blurRad="12700" dist="25400" dir="2700000" rotWithShape="0">
                    <a:srgbClr val="DDDDDD"/>
                  </a:outerShdw>
                </a:effectLst>
                <a:latin typeface="Times New Roman Bold"/>
                <a:ea typeface="Times New Roman Bold"/>
                <a:cs typeface="Times New Roman Bold"/>
                <a:sym typeface="Times New Roman Bold"/>
              </a:rPr>
              <a:t>ICAL NETWORKS</a:t>
            </a:r>
            <a:br>
              <a:rPr sz="2800" dirty="0">
                <a:effectLst>
                  <a:outerShdw blurRad="12700" dist="25400" dir="2700000" rotWithShape="0">
                    <a:srgbClr val="DDDDDD"/>
                  </a:outerShdw>
                </a:effectLst>
                <a:latin typeface="Times New Roman Bold"/>
                <a:ea typeface="Times New Roman Bold"/>
                <a:cs typeface="Times New Roman Bold"/>
                <a:sym typeface="Times New Roman Bold"/>
              </a:rPr>
            </a:br>
            <a:r>
              <a:rPr lang="en-US" sz="2800" dirty="0">
                <a:effectLst>
                  <a:outerShdw blurRad="12700" dist="25400" dir="2700000" rotWithShape="0">
                    <a:srgbClr val="DDDDDD"/>
                  </a:outerShdw>
                </a:effectLst>
                <a:latin typeface="Times New Roman Bold"/>
                <a:ea typeface="Times New Roman Bold"/>
                <a:cs typeface="Times New Roman Bold"/>
                <a:sym typeface="Times New Roman Bold"/>
              </a:rPr>
              <a:t>-Lecture 16</a:t>
            </a:r>
            <a:r>
              <a:rPr sz="2800" dirty="0">
                <a:effectLst>
                  <a:outerShdw blurRad="12700" dist="25400" dir="2700000" rotWithShape="0">
                    <a:srgbClr val="DDDDDD"/>
                  </a:outerShdw>
                </a:effectLst>
                <a:latin typeface="Times New Roman Bold"/>
                <a:ea typeface="Times New Roman Bold"/>
                <a:cs typeface="Times New Roman Bold"/>
                <a:sym typeface="Times New Roman Bold"/>
              </a:rPr>
              <a:t> </a:t>
            </a:r>
            <a:br>
              <a:rPr lang="en-US" sz="2800" dirty="0">
                <a:effectLst>
                  <a:outerShdw blurRad="12700" dist="25400" dir="2700000" rotWithShape="0">
                    <a:srgbClr val="DDDDDD"/>
                  </a:outerShdw>
                </a:effectLst>
                <a:latin typeface="Times New Roman Bold"/>
                <a:ea typeface="Times New Roman Bold"/>
                <a:cs typeface="Times New Roman Bold"/>
                <a:sym typeface="Times New Roman Bold"/>
              </a:rPr>
            </a:br>
            <a:br>
              <a:rPr lang="en-US" sz="2800" dirty="0">
                <a:effectLst>
                  <a:outerShdw blurRad="12700" dist="25400" dir="2700000" rotWithShape="0">
                    <a:srgbClr val="DDDDDD"/>
                  </a:outerShdw>
                </a:effectLst>
                <a:latin typeface="Times New Roman Bold"/>
                <a:ea typeface="Times New Roman Bold"/>
                <a:cs typeface="Times New Roman Bold"/>
                <a:sym typeface="Times New Roman Bold"/>
              </a:rPr>
            </a:br>
            <a:br>
              <a:rPr sz="2800" dirty="0">
                <a:effectLst>
                  <a:outerShdw blurRad="12700" dist="25400" dir="2700000" rotWithShape="0">
                    <a:srgbClr val="DDDDDD"/>
                  </a:outerShdw>
                </a:effectLst>
                <a:latin typeface="Times New Roman Bold"/>
                <a:ea typeface="Times New Roman Bold"/>
                <a:cs typeface="Times New Roman Bold"/>
                <a:sym typeface="Times New Roman Bold"/>
              </a:rPr>
            </a:br>
            <a:r>
              <a:rPr sz="2800" dirty="0">
                <a:effectLst>
                  <a:outerShdw blurRad="12700" dist="25400" dir="2700000" rotWithShape="0">
                    <a:srgbClr val="DDDDDD"/>
                  </a:outerShdw>
                </a:effectLst>
                <a:latin typeface="Times New Roman Bold"/>
                <a:ea typeface="Times New Roman Bold"/>
                <a:cs typeface="Times New Roman Bold"/>
                <a:sym typeface="Times New Roman Bold"/>
              </a:rPr>
              <a:t> </a:t>
            </a:r>
            <a:r>
              <a:rPr lang="en-US" sz="2800" dirty="0">
                <a:effectLst>
                  <a:outerShdw blurRad="12700" dist="25400" dir="2700000" rotWithShape="0">
                    <a:srgbClr val="DDDDDD"/>
                  </a:outerShdw>
                </a:effectLst>
                <a:latin typeface="Times New Roman Bold"/>
                <a:ea typeface="Times New Roman Bold"/>
                <a:cs typeface="Times New Roman Bold"/>
                <a:sym typeface="Times New Roman Bold"/>
              </a:rPr>
              <a:t>Examples of </a:t>
            </a:r>
            <a:r>
              <a:rPr lang="en-US" sz="2800" dirty="0">
                <a:solidFill>
                  <a:srgbClr val="FF0000"/>
                </a:solidFill>
                <a:effectLst>
                  <a:outerShdw blurRad="12700" dist="25400" dir="2700000" rotWithShape="0">
                    <a:srgbClr val="DDDDDD"/>
                  </a:outerShdw>
                </a:effectLst>
                <a:latin typeface="Times New Roman Bold"/>
                <a:ea typeface="Times New Roman Bold"/>
                <a:cs typeface="Times New Roman Bold"/>
                <a:sym typeface="Times New Roman Bold"/>
              </a:rPr>
              <a:t>Natural Response</a:t>
            </a:r>
            <a:endParaRPr dirty="0">
              <a:solidFill>
                <a:srgbClr val="FF0000"/>
              </a:solidFill>
              <a:effectLst>
                <a:outerShdw blurRad="12700" dist="25400" dir="2700000" rotWithShape="0">
                  <a:srgbClr val="DDDDDD"/>
                </a:outerShdw>
              </a:effectLst>
            </a:endParaRPr>
          </a:p>
          <a:p>
            <a:pPr lvl="0">
              <a:defRPr sz="1800"/>
            </a:pPr>
            <a:br>
              <a:rPr sz="1600" dirty="0">
                <a:effectLst>
                  <a:outerShdw blurRad="12700" dist="25400" dir="2700000" rotWithShape="0">
                    <a:srgbClr val="DDDDDD"/>
                  </a:outerShdw>
                </a:effectLst>
              </a:rPr>
            </a:br>
            <a:endParaRPr sz="1600" dirty="0">
              <a:effectLst>
                <a:outerShdw blurRad="12700" dist="25400" dir="2700000" rotWithShape="0">
                  <a:srgbClr val="DDDDDD"/>
                </a:outerShdw>
              </a:effectLst>
            </a:endParaRPr>
          </a:p>
        </p:txBody>
      </p:sp>
      <p:pic>
        <p:nvPicPr>
          <p:cNvPr id="34" name="image.png"/>
          <p:cNvPicPr/>
          <p:nvPr/>
        </p:nvPicPr>
        <p:blipFill>
          <a:blip r:embed="rId2"/>
          <a:stretch>
            <a:fillRect/>
          </a:stretch>
        </p:blipFill>
        <p:spPr>
          <a:xfrm>
            <a:off x="2819400" y="685800"/>
            <a:ext cx="2857500" cy="1752600"/>
          </a:xfrm>
          <a:prstGeom prst="rect">
            <a:avLst/>
          </a:prstGeom>
          <a:ln w="12700">
            <a:miter lim="400000"/>
          </a:ln>
        </p:spPr>
      </p:pic>
    </p:spTree>
    <p:extLst>
      <p:ext uri="{BB962C8B-B14F-4D97-AF65-F5344CB8AC3E}">
        <p14:creationId xmlns:p14="http://schemas.microsoft.com/office/powerpoint/2010/main" val="3225912326"/>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TextBox 66"/>
          <p:cNvSpPr txBox="1">
            <a:spLocks noChangeArrowheads="1"/>
          </p:cNvSpPr>
          <p:nvPr/>
        </p:nvSpPr>
        <p:spPr bwMode="auto">
          <a:xfrm>
            <a:off x="623889" y="1403349"/>
            <a:ext cx="7748586"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Chalkboard" charset="0"/>
                <a:ea typeface="ＭＳ Ｐゴシック" charset="0"/>
                <a:cs typeface="ＭＳ Ｐゴシック" charset="0"/>
              </a:defRPr>
            </a:lvl1pPr>
            <a:lvl2pPr marL="742950" indent="-285750">
              <a:defRPr sz="2400">
                <a:solidFill>
                  <a:schemeClr val="tx1"/>
                </a:solidFill>
                <a:latin typeface="Chalkboard" charset="0"/>
                <a:ea typeface="ＭＳ Ｐゴシック" charset="0"/>
              </a:defRPr>
            </a:lvl2pPr>
            <a:lvl3pPr marL="1143000" indent="-228600">
              <a:defRPr sz="2400">
                <a:solidFill>
                  <a:schemeClr val="tx1"/>
                </a:solidFill>
                <a:latin typeface="Chalkboard" charset="0"/>
                <a:ea typeface="ＭＳ Ｐゴシック" charset="0"/>
              </a:defRPr>
            </a:lvl3pPr>
            <a:lvl4pPr marL="1600200" indent="-228600">
              <a:defRPr sz="2400">
                <a:solidFill>
                  <a:schemeClr val="tx1"/>
                </a:solidFill>
                <a:latin typeface="Chalkboard" charset="0"/>
                <a:ea typeface="ＭＳ Ｐゴシック" charset="0"/>
              </a:defRPr>
            </a:lvl4pPr>
            <a:lvl5pPr marL="2057400" indent="-228600">
              <a:defRPr sz="2400">
                <a:solidFill>
                  <a:schemeClr val="tx1"/>
                </a:solidFill>
                <a:latin typeface="Chalkboard" charset="0"/>
                <a:ea typeface="ＭＳ Ｐゴシック" charset="0"/>
              </a:defRPr>
            </a:lvl5pPr>
            <a:lvl6pPr marL="2514600" indent="-228600" eaLnBrk="0" fontAlgn="base" hangingPunct="0">
              <a:spcBef>
                <a:spcPct val="0"/>
              </a:spcBef>
              <a:spcAft>
                <a:spcPct val="0"/>
              </a:spcAft>
              <a:defRPr sz="2400">
                <a:solidFill>
                  <a:schemeClr val="tx1"/>
                </a:solidFill>
                <a:latin typeface="Chalkboard" charset="0"/>
                <a:ea typeface="ＭＳ Ｐゴシック" charset="0"/>
              </a:defRPr>
            </a:lvl6pPr>
            <a:lvl7pPr marL="2971800" indent="-228600" eaLnBrk="0" fontAlgn="base" hangingPunct="0">
              <a:spcBef>
                <a:spcPct val="0"/>
              </a:spcBef>
              <a:spcAft>
                <a:spcPct val="0"/>
              </a:spcAft>
              <a:defRPr sz="2400">
                <a:solidFill>
                  <a:schemeClr val="tx1"/>
                </a:solidFill>
                <a:latin typeface="Chalkboard" charset="0"/>
                <a:ea typeface="ＭＳ Ｐゴシック" charset="0"/>
              </a:defRPr>
            </a:lvl7pPr>
            <a:lvl8pPr marL="3429000" indent="-228600" eaLnBrk="0" fontAlgn="base" hangingPunct="0">
              <a:spcBef>
                <a:spcPct val="0"/>
              </a:spcBef>
              <a:spcAft>
                <a:spcPct val="0"/>
              </a:spcAft>
              <a:defRPr sz="2400">
                <a:solidFill>
                  <a:schemeClr val="tx1"/>
                </a:solidFill>
                <a:latin typeface="Chalkboard" charset="0"/>
                <a:ea typeface="ＭＳ Ｐゴシック" charset="0"/>
              </a:defRPr>
            </a:lvl8pPr>
            <a:lvl9pPr marL="3886200" indent="-228600" eaLnBrk="0" fontAlgn="base" hangingPunct="0">
              <a:spcBef>
                <a:spcPct val="0"/>
              </a:spcBef>
              <a:spcAft>
                <a:spcPct val="0"/>
              </a:spcAft>
              <a:defRPr sz="2400">
                <a:solidFill>
                  <a:schemeClr val="tx1"/>
                </a:solidFill>
                <a:latin typeface="Chalkboard" charset="0"/>
                <a:ea typeface="ＭＳ Ｐゴシック" charset="0"/>
              </a:defRPr>
            </a:lvl9pPr>
          </a:lstStyle>
          <a:p>
            <a:pPr marL="285750" lvl="0" indent="-285750" defTabSz="914400" eaLnBrk="0" fontAlgn="base" hangingPunct="0">
              <a:spcBef>
                <a:spcPct val="0"/>
              </a:spcBef>
              <a:spcAft>
                <a:spcPct val="0"/>
              </a:spcAft>
              <a:buFont typeface="Arial" panose="020B0604020202020204" pitchFamily="34" charset="0"/>
              <a:buChar char="•"/>
            </a:pPr>
            <a:r>
              <a:rPr lang="en-US" sz="1800" dirty="0"/>
              <a:t>The final expression is given by,</a:t>
            </a:r>
          </a:p>
        </p:txBody>
      </p:sp>
      <p:sp>
        <p:nvSpPr>
          <p:cNvPr id="9" name="TextBox 72"/>
          <p:cNvSpPr txBox="1">
            <a:spLocks noChangeArrowheads="1"/>
          </p:cNvSpPr>
          <p:nvPr/>
        </p:nvSpPr>
        <p:spPr bwMode="auto">
          <a:xfrm>
            <a:off x="2764384" y="520065"/>
            <a:ext cx="3467616"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Chalkboard" charset="0"/>
                <a:ea typeface="ＭＳ Ｐゴシック" charset="0"/>
                <a:cs typeface="ＭＳ Ｐゴシック" charset="0"/>
              </a:defRPr>
            </a:lvl1pPr>
            <a:lvl2pPr marL="742950" indent="-285750">
              <a:defRPr sz="2400">
                <a:solidFill>
                  <a:schemeClr val="tx1"/>
                </a:solidFill>
                <a:latin typeface="Chalkboard" charset="0"/>
                <a:ea typeface="ＭＳ Ｐゴシック" charset="0"/>
              </a:defRPr>
            </a:lvl2pPr>
            <a:lvl3pPr marL="1143000" indent="-228600">
              <a:defRPr sz="2400">
                <a:solidFill>
                  <a:schemeClr val="tx1"/>
                </a:solidFill>
                <a:latin typeface="Chalkboard" charset="0"/>
                <a:ea typeface="ＭＳ Ｐゴシック" charset="0"/>
              </a:defRPr>
            </a:lvl3pPr>
            <a:lvl4pPr marL="1600200" indent="-228600">
              <a:defRPr sz="2400">
                <a:solidFill>
                  <a:schemeClr val="tx1"/>
                </a:solidFill>
                <a:latin typeface="Chalkboard" charset="0"/>
                <a:ea typeface="ＭＳ Ｐゴシック" charset="0"/>
              </a:defRPr>
            </a:lvl4pPr>
            <a:lvl5pPr marL="2057400" indent="-228600">
              <a:defRPr sz="2400">
                <a:solidFill>
                  <a:schemeClr val="tx1"/>
                </a:solidFill>
                <a:latin typeface="Chalkboard" charset="0"/>
                <a:ea typeface="ＭＳ Ｐゴシック" charset="0"/>
              </a:defRPr>
            </a:lvl5pPr>
            <a:lvl6pPr marL="2514600" indent="-228600" eaLnBrk="0" fontAlgn="base" hangingPunct="0">
              <a:spcBef>
                <a:spcPct val="0"/>
              </a:spcBef>
              <a:spcAft>
                <a:spcPct val="0"/>
              </a:spcAft>
              <a:defRPr sz="2400">
                <a:solidFill>
                  <a:schemeClr val="tx1"/>
                </a:solidFill>
                <a:latin typeface="Chalkboard" charset="0"/>
                <a:ea typeface="ＭＳ Ｐゴシック" charset="0"/>
              </a:defRPr>
            </a:lvl6pPr>
            <a:lvl7pPr marL="2971800" indent="-228600" eaLnBrk="0" fontAlgn="base" hangingPunct="0">
              <a:spcBef>
                <a:spcPct val="0"/>
              </a:spcBef>
              <a:spcAft>
                <a:spcPct val="0"/>
              </a:spcAft>
              <a:defRPr sz="2400">
                <a:solidFill>
                  <a:schemeClr val="tx1"/>
                </a:solidFill>
                <a:latin typeface="Chalkboard" charset="0"/>
                <a:ea typeface="ＭＳ Ｐゴシック" charset="0"/>
              </a:defRPr>
            </a:lvl7pPr>
            <a:lvl8pPr marL="3429000" indent="-228600" eaLnBrk="0" fontAlgn="base" hangingPunct="0">
              <a:spcBef>
                <a:spcPct val="0"/>
              </a:spcBef>
              <a:spcAft>
                <a:spcPct val="0"/>
              </a:spcAft>
              <a:defRPr sz="2400">
                <a:solidFill>
                  <a:schemeClr val="tx1"/>
                </a:solidFill>
                <a:latin typeface="Chalkboard" charset="0"/>
                <a:ea typeface="ＭＳ Ｐゴシック" charset="0"/>
              </a:defRPr>
            </a:lvl8pPr>
            <a:lvl9pPr marL="3886200" indent="-228600" eaLnBrk="0" fontAlgn="base" hangingPunct="0">
              <a:spcBef>
                <a:spcPct val="0"/>
              </a:spcBef>
              <a:spcAft>
                <a:spcPct val="0"/>
              </a:spcAft>
              <a:defRPr sz="2400">
                <a:solidFill>
                  <a:schemeClr val="tx1"/>
                </a:solidFill>
                <a:latin typeface="Chalkboard" charset="0"/>
                <a:ea typeface="ＭＳ Ｐゴシック" charset="0"/>
              </a:defRPr>
            </a:lvl9pPr>
          </a:lstStyle>
          <a:p>
            <a:pPr algn="ctr"/>
            <a:r>
              <a:rPr lang="en-US" sz="1800" dirty="0">
                <a:solidFill>
                  <a:srgbClr val="FF0000"/>
                </a:solidFill>
              </a:rPr>
              <a:t>Natural Response of RC circuits</a:t>
            </a:r>
          </a:p>
        </p:txBody>
      </p:sp>
      <p:pic>
        <p:nvPicPr>
          <p:cNvPr id="11" name="Picture 10"/>
          <p:cNvPicPr/>
          <p:nvPr/>
        </p:nvPicPr>
        <p:blipFill>
          <a:blip r:embed="rId4">
            <a:extLst>
              <a:ext uri="{28A0092B-C50C-407E-A947-70E740481C1C}">
                <a14:useLocalDpi xmlns:a14="http://schemas.microsoft.com/office/drawing/2010/main" val="0"/>
              </a:ext>
            </a:extLst>
          </a:blip>
          <a:stretch>
            <a:fillRect/>
          </a:stretch>
        </p:blipFill>
        <p:spPr>
          <a:xfrm>
            <a:off x="6043403" y="4019983"/>
            <a:ext cx="2313627" cy="2357007"/>
          </a:xfrm>
          <a:prstGeom prst="rect">
            <a:avLst/>
          </a:prstGeom>
        </p:spPr>
      </p:pic>
      <p:graphicFrame>
        <p:nvGraphicFramePr>
          <p:cNvPr id="13" name="Object 12"/>
          <p:cNvGraphicFramePr>
            <a:graphicFrameLocks noChangeAspect="1"/>
          </p:cNvGraphicFramePr>
          <p:nvPr>
            <p:extLst>
              <p:ext uri="{D42A27DB-BD31-4B8C-83A1-F6EECF244321}">
                <p14:modId xmlns:p14="http://schemas.microsoft.com/office/powerpoint/2010/main" val="1027985605"/>
              </p:ext>
            </p:extLst>
          </p:nvPr>
        </p:nvGraphicFramePr>
        <p:xfrm>
          <a:off x="1255713" y="1773238"/>
          <a:ext cx="1757362" cy="587375"/>
        </p:xfrm>
        <a:graphic>
          <a:graphicData uri="http://schemas.openxmlformats.org/presentationml/2006/ole">
            <mc:AlternateContent xmlns:mc="http://schemas.openxmlformats.org/markup-compatibility/2006">
              <mc:Choice xmlns:v="urn:schemas-microsoft-com:vml" Requires="v">
                <p:oleObj spid="_x0000_s272416" name="Equation" r:id="rId5" imgW="1054080" imgH="355320" progId="Equation.3">
                  <p:embed/>
                </p:oleObj>
              </mc:Choice>
              <mc:Fallback>
                <p:oleObj name="Equation" r:id="rId5" imgW="1054080" imgH="355320" progId="Equation.3">
                  <p:embed/>
                  <p:pic>
                    <p:nvPicPr>
                      <p:cNvPr id="0" name=""/>
                      <p:cNvPicPr>
                        <a:picLocks noChangeAspect="1" noChangeArrowheads="1"/>
                      </p:cNvPicPr>
                      <p:nvPr/>
                    </p:nvPicPr>
                    <p:blipFill>
                      <a:blip r:embed="rId6"/>
                      <a:srcRect/>
                      <a:stretch>
                        <a:fillRect/>
                      </a:stretch>
                    </p:blipFill>
                    <p:spPr bwMode="auto">
                      <a:xfrm>
                        <a:off x="1255713" y="1773238"/>
                        <a:ext cx="1757362" cy="587375"/>
                      </a:xfrm>
                      <a:prstGeom prst="rect">
                        <a:avLst/>
                      </a:prstGeom>
                      <a:noFill/>
                    </p:spPr>
                  </p:pic>
                </p:oleObj>
              </mc:Fallback>
            </mc:AlternateContent>
          </a:graphicData>
        </a:graphic>
      </p:graphicFrame>
      <p:pic>
        <p:nvPicPr>
          <p:cNvPr id="14" name="Picture 13"/>
          <p:cNvPicPr/>
          <p:nvPr/>
        </p:nvPicPr>
        <p:blipFill>
          <a:blip r:embed="rId7">
            <a:extLst>
              <a:ext uri="{28A0092B-C50C-407E-A947-70E740481C1C}">
                <a14:useLocalDpi xmlns:a14="http://schemas.microsoft.com/office/drawing/2010/main" val="0"/>
              </a:ext>
            </a:extLst>
          </a:blip>
          <a:stretch>
            <a:fillRect/>
          </a:stretch>
        </p:blipFill>
        <p:spPr>
          <a:xfrm>
            <a:off x="761761" y="3400425"/>
            <a:ext cx="4502627" cy="2726747"/>
          </a:xfrm>
          <a:prstGeom prst="rect">
            <a:avLst/>
          </a:prstGeom>
        </p:spPr>
      </p:pic>
      <p:sp>
        <p:nvSpPr>
          <p:cNvPr id="2" name="TextBox 1"/>
          <p:cNvSpPr txBox="1"/>
          <p:nvPr/>
        </p:nvSpPr>
        <p:spPr>
          <a:xfrm>
            <a:off x="1091405" y="2557353"/>
            <a:ext cx="3843337" cy="646331"/>
          </a:xfrm>
          <a:prstGeom prst="rect">
            <a:avLst/>
          </a:prstGeom>
          <a:noFill/>
        </p:spPr>
        <p:txBody>
          <a:bodyPr wrap="square" rtlCol="0">
            <a:spAutoFit/>
          </a:bodyPr>
          <a:lstStyle/>
          <a:p>
            <a:r>
              <a:rPr lang="en-US" dirty="0">
                <a:solidFill>
                  <a:srgbClr val="0070C0"/>
                </a:solidFill>
              </a:rPr>
              <a:t>At t=5</a:t>
            </a:r>
            <a:r>
              <a:rPr lang="en-US" dirty="0">
                <a:solidFill>
                  <a:srgbClr val="0070C0"/>
                </a:solidFill>
                <a:sym typeface="Symbol" panose="05050102010706020507" pitchFamily="18" charset="2"/>
              </a:rPr>
              <a:t> </a:t>
            </a:r>
            <a:r>
              <a:rPr lang="en-US" dirty="0">
                <a:solidFill>
                  <a:srgbClr val="0070C0"/>
                </a:solidFill>
              </a:rPr>
              <a:t>the capacitor voltage becomes practically zero.</a:t>
            </a:r>
          </a:p>
        </p:txBody>
      </p:sp>
    </p:spTree>
    <p:extLst>
      <p:ext uri="{BB962C8B-B14F-4D97-AF65-F5344CB8AC3E}">
        <p14:creationId xmlns:p14="http://schemas.microsoft.com/office/powerpoint/2010/main" val="1961787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TextBox 66"/>
          <p:cNvSpPr txBox="1">
            <a:spLocks noChangeArrowheads="1"/>
          </p:cNvSpPr>
          <p:nvPr/>
        </p:nvSpPr>
        <p:spPr bwMode="auto">
          <a:xfrm>
            <a:off x="623889" y="1403349"/>
            <a:ext cx="7748586" cy="6463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Chalkboard" charset="0"/>
                <a:ea typeface="ＭＳ Ｐゴシック" charset="0"/>
                <a:cs typeface="ＭＳ Ｐゴシック" charset="0"/>
              </a:defRPr>
            </a:lvl1pPr>
            <a:lvl2pPr marL="742950" indent="-285750">
              <a:defRPr sz="2400">
                <a:solidFill>
                  <a:schemeClr val="tx1"/>
                </a:solidFill>
                <a:latin typeface="Chalkboard" charset="0"/>
                <a:ea typeface="ＭＳ Ｐゴシック" charset="0"/>
              </a:defRPr>
            </a:lvl2pPr>
            <a:lvl3pPr marL="1143000" indent="-228600">
              <a:defRPr sz="2400">
                <a:solidFill>
                  <a:schemeClr val="tx1"/>
                </a:solidFill>
                <a:latin typeface="Chalkboard" charset="0"/>
                <a:ea typeface="ＭＳ Ｐゴシック" charset="0"/>
              </a:defRPr>
            </a:lvl3pPr>
            <a:lvl4pPr marL="1600200" indent="-228600">
              <a:defRPr sz="2400">
                <a:solidFill>
                  <a:schemeClr val="tx1"/>
                </a:solidFill>
                <a:latin typeface="Chalkboard" charset="0"/>
                <a:ea typeface="ＭＳ Ｐゴシック" charset="0"/>
              </a:defRPr>
            </a:lvl4pPr>
            <a:lvl5pPr marL="2057400" indent="-228600">
              <a:defRPr sz="2400">
                <a:solidFill>
                  <a:schemeClr val="tx1"/>
                </a:solidFill>
                <a:latin typeface="Chalkboard" charset="0"/>
                <a:ea typeface="ＭＳ Ｐゴシック" charset="0"/>
              </a:defRPr>
            </a:lvl5pPr>
            <a:lvl6pPr marL="2514600" indent="-228600" eaLnBrk="0" fontAlgn="base" hangingPunct="0">
              <a:spcBef>
                <a:spcPct val="0"/>
              </a:spcBef>
              <a:spcAft>
                <a:spcPct val="0"/>
              </a:spcAft>
              <a:defRPr sz="2400">
                <a:solidFill>
                  <a:schemeClr val="tx1"/>
                </a:solidFill>
                <a:latin typeface="Chalkboard" charset="0"/>
                <a:ea typeface="ＭＳ Ｐゴシック" charset="0"/>
              </a:defRPr>
            </a:lvl6pPr>
            <a:lvl7pPr marL="2971800" indent="-228600" eaLnBrk="0" fontAlgn="base" hangingPunct="0">
              <a:spcBef>
                <a:spcPct val="0"/>
              </a:spcBef>
              <a:spcAft>
                <a:spcPct val="0"/>
              </a:spcAft>
              <a:defRPr sz="2400">
                <a:solidFill>
                  <a:schemeClr val="tx1"/>
                </a:solidFill>
                <a:latin typeface="Chalkboard" charset="0"/>
                <a:ea typeface="ＭＳ Ｐゴシック" charset="0"/>
              </a:defRPr>
            </a:lvl7pPr>
            <a:lvl8pPr marL="3429000" indent="-228600" eaLnBrk="0" fontAlgn="base" hangingPunct="0">
              <a:spcBef>
                <a:spcPct val="0"/>
              </a:spcBef>
              <a:spcAft>
                <a:spcPct val="0"/>
              </a:spcAft>
              <a:defRPr sz="2400">
                <a:solidFill>
                  <a:schemeClr val="tx1"/>
                </a:solidFill>
                <a:latin typeface="Chalkboard" charset="0"/>
                <a:ea typeface="ＭＳ Ｐゴシック" charset="0"/>
              </a:defRPr>
            </a:lvl8pPr>
            <a:lvl9pPr marL="3886200" indent="-228600" eaLnBrk="0" fontAlgn="base" hangingPunct="0">
              <a:spcBef>
                <a:spcPct val="0"/>
              </a:spcBef>
              <a:spcAft>
                <a:spcPct val="0"/>
              </a:spcAft>
              <a:defRPr sz="2400">
                <a:solidFill>
                  <a:schemeClr val="tx1"/>
                </a:solidFill>
                <a:latin typeface="Chalkboard" charset="0"/>
                <a:ea typeface="ＭＳ Ｐゴシック" charset="0"/>
              </a:defRPr>
            </a:lvl9pPr>
          </a:lstStyle>
          <a:p>
            <a:pPr marL="285750" lvl="0" indent="-285750" defTabSz="914400" eaLnBrk="0" fontAlgn="base" hangingPunct="0">
              <a:spcBef>
                <a:spcPct val="0"/>
              </a:spcBef>
              <a:spcAft>
                <a:spcPct val="0"/>
              </a:spcAft>
              <a:buFont typeface="Arial" panose="020B0604020202020204" pitchFamily="34" charset="0"/>
              <a:buChar char="•"/>
            </a:pPr>
            <a:r>
              <a:rPr lang="en-US" sz="1800" dirty="0"/>
              <a:t>The induced current in the resistor, is the same as the induced current in the capacitor,</a:t>
            </a:r>
          </a:p>
        </p:txBody>
      </p:sp>
      <p:sp>
        <p:nvSpPr>
          <p:cNvPr id="9" name="TextBox 72"/>
          <p:cNvSpPr txBox="1">
            <a:spLocks noChangeArrowheads="1"/>
          </p:cNvSpPr>
          <p:nvPr/>
        </p:nvSpPr>
        <p:spPr bwMode="auto">
          <a:xfrm>
            <a:off x="2764384" y="520065"/>
            <a:ext cx="3467616"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Chalkboard" charset="0"/>
                <a:ea typeface="ＭＳ Ｐゴシック" charset="0"/>
                <a:cs typeface="ＭＳ Ｐゴシック" charset="0"/>
              </a:defRPr>
            </a:lvl1pPr>
            <a:lvl2pPr marL="742950" indent="-285750">
              <a:defRPr sz="2400">
                <a:solidFill>
                  <a:schemeClr val="tx1"/>
                </a:solidFill>
                <a:latin typeface="Chalkboard" charset="0"/>
                <a:ea typeface="ＭＳ Ｐゴシック" charset="0"/>
              </a:defRPr>
            </a:lvl2pPr>
            <a:lvl3pPr marL="1143000" indent="-228600">
              <a:defRPr sz="2400">
                <a:solidFill>
                  <a:schemeClr val="tx1"/>
                </a:solidFill>
                <a:latin typeface="Chalkboard" charset="0"/>
                <a:ea typeface="ＭＳ Ｐゴシック" charset="0"/>
              </a:defRPr>
            </a:lvl3pPr>
            <a:lvl4pPr marL="1600200" indent="-228600">
              <a:defRPr sz="2400">
                <a:solidFill>
                  <a:schemeClr val="tx1"/>
                </a:solidFill>
                <a:latin typeface="Chalkboard" charset="0"/>
                <a:ea typeface="ＭＳ Ｐゴシック" charset="0"/>
              </a:defRPr>
            </a:lvl4pPr>
            <a:lvl5pPr marL="2057400" indent="-228600">
              <a:defRPr sz="2400">
                <a:solidFill>
                  <a:schemeClr val="tx1"/>
                </a:solidFill>
                <a:latin typeface="Chalkboard" charset="0"/>
                <a:ea typeface="ＭＳ Ｐゴシック" charset="0"/>
              </a:defRPr>
            </a:lvl5pPr>
            <a:lvl6pPr marL="2514600" indent="-228600" eaLnBrk="0" fontAlgn="base" hangingPunct="0">
              <a:spcBef>
                <a:spcPct val="0"/>
              </a:spcBef>
              <a:spcAft>
                <a:spcPct val="0"/>
              </a:spcAft>
              <a:defRPr sz="2400">
                <a:solidFill>
                  <a:schemeClr val="tx1"/>
                </a:solidFill>
                <a:latin typeface="Chalkboard" charset="0"/>
                <a:ea typeface="ＭＳ Ｐゴシック" charset="0"/>
              </a:defRPr>
            </a:lvl6pPr>
            <a:lvl7pPr marL="2971800" indent="-228600" eaLnBrk="0" fontAlgn="base" hangingPunct="0">
              <a:spcBef>
                <a:spcPct val="0"/>
              </a:spcBef>
              <a:spcAft>
                <a:spcPct val="0"/>
              </a:spcAft>
              <a:defRPr sz="2400">
                <a:solidFill>
                  <a:schemeClr val="tx1"/>
                </a:solidFill>
                <a:latin typeface="Chalkboard" charset="0"/>
                <a:ea typeface="ＭＳ Ｐゴシック" charset="0"/>
              </a:defRPr>
            </a:lvl7pPr>
            <a:lvl8pPr marL="3429000" indent="-228600" eaLnBrk="0" fontAlgn="base" hangingPunct="0">
              <a:spcBef>
                <a:spcPct val="0"/>
              </a:spcBef>
              <a:spcAft>
                <a:spcPct val="0"/>
              </a:spcAft>
              <a:defRPr sz="2400">
                <a:solidFill>
                  <a:schemeClr val="tx1"/>
                </a:solidFill>
                <a:latin typeface="Chalkboard" charset="0"/>
                <a:ea typeface="ＭＳ Ｐゴシック" charset="0"/>
              </a:defRPr>
            </a:lvl8pPr>
            <a:lvl9pPr marL="3886200" indent="-228600" eaLnBrk="0" fontAlgn="base" hangingPunct="0">
              <a:spcBef>
                <a:spcPct val="0"/>
              </a:spcBef>
              <a:spcAft>
                <a:spcPct val="0"/>
              </a:spcAft>
              <a:defRPr sz="2400">
                <a:solidFill>
                  <a:schemeClr val="tx1"/>
                </a:solidFill>
                <a:latin typeface="Chalkboard" charset="0"/>
                <a:ea typeface="ＭＳ Ｐゴシック" charset="0"/>
              </a:defRPr>
            </a:lvl9pPr>
          </a:lstStyle>
          <a:p>
            <a:pPr algn="ctr"/>
            <a:r>
              <a:rPr lang="en-US" sz="1800" dirty="0">
                <a:solidFill>
                  <a:srgbClr val="FF0000"/>
                </a:solidFill>
              </a:rPr>
              <a:t>Natural Response of RC circuits</a:t>
            </a:r>
          </a:p>
        </p:txBody>
      </p:sp>
      <p:pic>
        <p:nvPicPr>
          <p:cNvPr id="11" name="Picture 10"/>
          <p:cNvPicPr/>
          <p:nvPr/>
        </p:nvPicPr>
        <p:blipFill>
          <a:blip r:embed="rId4">
            <a:extLst>
              <a:ext uri="{28A0092B-C50C-407E-A947-70E740481C1C}">
                <a14:useLocalDpi xmlns:a14="http://schemas.microsoft.com/office/drawing/2010/main" val="0"/>
              </a:ext>
            </a:extLst>
          </a:blip>
          <a:stretch>
            <a:fillRect/>
          </a:stretch>
        </p:blipFill>
        <p:spPr>
          <a:xfrm>
            <a:off x="6043403" y="4019983"/>
            <a:ext cx="2313627" cy="2357007"/>
          </a:xfrm>
          <a:prstGeom prst="rect">
            <a:avLst/>
          </a:prstGeom>
        </p:spPr>
      </p:pic>
      <p:graphicFrame>
        <p:nvGraphicFramePr>
          <p:cNvPr id="8" name="Object 7"/>
          <p:cNvGraphicFramePr>
            <a:graphicFrameLocks noChangeAspect="1"/>
          </p:cNvGraphicFramePr>
          <p:nvPr>
            <p:extLst>
              <p:ext uri="{D42A27DB-BD31-4B8C-83A1-F6EECF244321}">
                <p14:modId xmlns:p14="http://schemas.microsoft.com/office/powerpoint/2010/main" val="2440674681"/>
              </p:ext>
            </p:extLst>
          </p:nvPr>
        </p:nvGraphicFramePr>
        <p:xfrm>
          <a:off x="1275309" y="2222500"/>
          <a:ext cx="2978150" cy="1809750"/>
        </p:xfrm>
        <a:graphic>
          <a:graphicData uri="http://schemas.openxmlformats.org/presentationml/2006/ole">
            <mc:AlternateContent xmlns:mc="http://schemas.openxmlformats.org/markup-compatibility/2006">
              <mc:Choice xmlns:v="urn:schemas-microsoft-com:vml" Requires="v">
                <p:oleObj spid="_x0000_s270372" name="Equation" r:id="rId5" imgW="1828800" imgH="1117440" progId="Equation.3">
                  <p:embed/>
                </p:oleObj>
              </mc:Choice>
              <mc:Fallback>
                <p:oleObj name="Equation" r:id="rId5" imgW="1828800" imgH="1117440" progId="Equation.3">
                  <p:embed/>
                  <p:pic>
                    <p:nvPicPr>
                      <p:cNvPr id="0" name=""/>
                      <p:cNvPicPr>
                        <a:picLocks noChangeAspect="1" noChangeArrowheads="1"/>
                      </p:cNvPicPr>
                      <p:nvPr/>
                    </p:nvPicPr>
                    <p:blipFill>
                      <a:blip r:embed="rId6"/>
                      <a:srcRect/>
                      <a:stretch>
                        <a:fillRect/>
                      </a:stretch>
                    </p:blipFill>
                    <p:spPr bwMode="auto">
                      <a:xfrm>
                        <a:off x="1275309" y="2222500"/>
                        <a:ext cx="2978150" cy="1809750"/>
                      </a:xfrm>
                      <a:prstGeom prst="rect">
                        <a:avLst/>
                      </a:prstGeom>
                      <a:noFill/>
                    </p:spPr>
                  </p:pic>
                </p:oleObj>
              </mc:Fallback>
            </mc:AlternateContent>
          </a:graphicData>
        </a:graphic>
      </p:graphicFrame>
    </p:spTree>
    <p:extLst>
      <p:ext uri="{BB962C8B-B14F-4D97-AF65-F5344CB8AC3E}">
        <p14:creationId xmlns:p14="http://schemas.microsoft.com/office/powerpoint/2010/main" val="336100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TextBox 66"/>
          <p:cNvSpPr txBox="1">
            <a:spLocks noChangeArrowheads="1"/>
          </p:cNvSpPr>
          <p:nvPr/>
        </p:nvSpPr>
        <p:spPr bwMode="auto">
          <a:xfrm>
            <a:off x="623889" y="1403349"/>
            <a:ext cx="7748586" cy="32316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Chalkboard" charset="0"/>
                <a:ea typeface="ＭＳ Ｐゴシック" charset="0"/>
                <a:cs typeface="ＭＳ Ｐゴシック" charset="0"/>
              </a:defRPr>
            </a:lvl1pPr>
            <a:lvl2pPr marL="742950" indent="-285750">
              <a:defRPr sz="2400">
                <a:solidFill>
                  <a:schemeClr val="tx1"/>
                </a:solidFill>
                <a:latin typeface="Chalkboard" charset="0"/>
                <a:ea typeface="ＭＳ Ｐゴシック" charset="0"/>
              </a:defRPr>
            </a:lvl2pPr>
            <a:lvl3pPr marL="1143000" indent="-228600">
              <a:defRPr sz="2400">
                <a:solidFill>
                  <a:schemeClr val="tx1"/>
                </a:solidFill>
                <a:latin typeface="Chalkboard" charset="0"/>
                <a:ea typeface="ＭＳ Ｐゴシック" charset="0"/>
              </a:defRPr>
            </a:lvl3pPr>
            <a:lvl4pPr marL="1600200" indent="-228600">
              <a:defRPr sz="2400">
                <a:solidFill>
                  <a:schemeClr val="tx1"/>
                </a:solidFill>
                <a:latin typeface="Chalkboard" charset="0"/>
                <a:ea typeface="ＭＳ Ｐゴシック" charset="0"/>
              </a:defRPr>
            </a:lvl4pPr>
            <a:lvl5pPr marL="2057400" indent="-228600">
              <a:defRPr sz="2400">
                <a:solidFill>
                  <a:schemeClr val="tx1"/>
                </a:solidFill>
                <a:latin typeface="Chalkboard" charset="0"/>
                <a:ea typeface="ＭＳ Ｐゴシック" charset="0"/>
              </a:defRPr>
            </a:lvl5pPr>
            <a:lvl6pPr marL="2514600" indent="-228600" eaLnBrk="0" fontAlgn="base" hangingPunct="0">
              <a:spcBef>
                <a:spcPct val="0"/>
              </a:spcBef>
              <a:spcAft>
                <a:spcPct val="0"/>
              </a:spcAft>
              <a:defRPr sz="2400">
                <a:solidFill>
                  <a:schemeClr val="tx1"/>
                </a:solidFill>
                <a:latin typeface="Chalkboard" charset="0"/>
                <a:ea typeface="ＭＳ Ｐゴシック" charset="0"/>
              </a:defRPr>
            </a:lvl6pPr>
            <a:lvl7pPr marL="2971800" indent="-228600" eaLnBrk="0" fontAlgn="base" hangingPunct="0">
              <a:spcBef>
                <a:spcPct val="0"/>
              </a:spcBef>
              <a:spcAft>
                <a:spcPct val="0"/>
              </a:spcAft>
              <a:defRPr sz="2400">
                <a:solidFill>
                  <a:schemeClr val="tx1"/>
                </a:solidFill>
                <a:latin typeface="Chalkboard" charset="0"/>
                <a:ea typeface="ＭＳ Ｐゴシック" charset="0"/>
              </a:defRPr>
            </a:lvl7pPr>
            <a:lvl8pPr marL="3429000" indent="-228600" eaLnBrk="0" fontAlgn="base" hangingPunct="0">
              <a:spcBef>
                <a:spcPct val="0"/>
              </a:spcBef>
              <a:spcAft>
                <a:spcPct val="0"/>
              </a:spcAft>
              <a:defRPr sz="2400">
                <a:solidFill>
                  <a:schemeClr val="tx1"/>
                </a:solidFill>
                <a:latin typeface="Chalkboard" charset="0"/>
                <a:ea typeface="ＭＳ Ｐゴシック" charset="0"/>
              </a:defRPr>
            </a:lvl8pPr>
            <a:lvl9pPr marL="3886200" indent="-228600" eaLnBrk="0" fontAlgn="base" hangingPunct="0">
              <a:spcBef>
                <a:spcPct val="0"/>
              </a:spcBef>
              <a:spcAft>
                <a:spcPct val="0"/>
              </a:spcAft>
              <a:defRPr sz="2400">
                <a:solidFill>
                  <a:schemeClr val="tx1"/>
                </a:solidFill>
                <a:latin typeface="Chalkboard" charset="0"/>
                <a:ea typeface="ＭＳ Ｐゴシック" charset="0"/>
              </a:defRPr>
            </a:lvl9pPr>
          </a:lstStyle>
          <a:p>
            <a:pPr marL="285750" lvl="0" indent="-285750" defTabSz="914400" eaLnBrk="0" fontAlgn="base" hangingPunct="0">
              <a:spcBef>
                <a:spcPct val="0"/>
              </a:spcBef>
              <a:spcAft>
                <a:spcPct val="0"/>
              </a:spcAft>
              <a:buFont typeface="Arial" panose="020B0604020202020204" pitchFamily="34" charset="0"/>
              <a:buChar char="•"/>
            </a:pPr>
            <a:r>
              <a:rPr lang="en-US" sz="1800" dirty="0"/>
              <a:t>Instantaneous power in the resistor,</a:t>
            </a:r>
          </a:p>
          <a:p>
            <a:pPr marL="285750" lvl="0" indent="-285750" defTabSz="914400" eaLnBrk="0" fontAlgn="base" hangingPunct="0">
              <a:spcBef>
                <a:spcPct val="0"/>
              </a:spcBef>
              <a:spcAft>
                <a:spcPct val="0"/>
              </a:spcAft>
              <a:buFont typeface="Arial" panose="020B0604020202020204" pitchFamily="34" charset="0"/>
              <a:buChar char="•"/>
            </a:pPr>
            <a:endParaRPr lang="en-US" sz="1800" dirty="0"/>
          </a:p>
          <a:p>
            <a:pPr marL="285750" lvl="0" indent="-285750" defTabSz="914400" eaLnBrk="0" fontAlgn="base" hangingPunct="0">
              <a:spcBef>
                <a:spcPct val="0"/>
              </a:spcBef>
              <a:spcAft>
                <a:spcPct val="0"/>
              </a:spcAft>
              <a:buFont typeface="Arial" panose="020B0604020202020204" pitchFamily="34" charset="0"/>
              <a:buChar char="•"/>
            </a:pPr>
            <a:endParaRPr lang="en-US" sz="1800" dirty="0"/>
          </a:p>
          <a:p>
            <a:pPr marL="285750" lvl="0" indent="-285750" defTabSz="914400" eaLnBrk="0" fontAlgn="base" hangingPunct="0">
              <a:spcBef>
                <a:spcPct val="0"/>
              </a:spcBef>
              <a:spcAft>
                <a:spcPct val="0"/>
              </a:spcAft>
              <a:buFont typeface="Arial" panose="020B0604020202020204" pitchFamily="34" charset="0"/>
              <a:buChar char="•"/>
            </a:pPr>
            <a:endParaRPr lang="en-US" sz="1800" dirty="0"/>
          </a:p>
          <a:p>
            <a:pPr marL="285750" lvl="0" indent="-285750" defTabSz="914400" eaLnBrk="0" fontAlgn="base" hangingPunct="0">
              <a:spcBef>
                <a:spcPct val="0"/>
              </a:spcBef>
              <a:spcAft>
                <a:spcPct val="0"/>
              </a:spcAft>
              <a:buFont typeface="Arial" panose="020B0604020202020204" pitchFamily="34" charset="0"/>
              <a:buChar char="•"/>
            </a:pPr>
            <a:endParaRPr lang="en-US" sz="1800" dirty="0"/>
          </a:p>
          <a:p>
            <a:pPr marL="285750" lvl="0" indent="-285750" defTabSz="914400" eaLnBrk="0" fontAlgn="base" hangingPunct="0">
              <a:spcBef>
                <a:spcPct val="0"/>
              </a:spcBef>
              <a:spcAft>
                <a:spcPct val="0"/>
              </a:spcAft>
              <a:buFont typeface="Arial" panose="020B0604020202020204" pitchFamily="34" charset="0"/>
              <a:buChar char="•"/>
            </a:pPr>
            <a:endParaRPr lang="en-US" sz="1800" dirty="0"/>
          </a:p>
          <a:p>
            <a:pPr marL="285750" lvl="0" indent="-285750" defTabSz="914400" eaLnBrk="0" fontAlgn="base" hangingPunct="0">
              <a:spcBef>
                <a:spcPct val="0"/>
              </a:spcBef>
              <a:spcAft>
                <a:spcPct val="0"/>
              </a:spcAft>
              <a:buFont typeface="Arial" panose="020B0604020202020204" pitchFamily="34" charset="0"/>
              <a:buChar char="•"/>
            </a:pPr>
            <a:endParaRPr lang="en-US" sz="1800" dirty="0"/>
          </a:p>
          <a:p>
            <a:pPr marL="285750" lvl="0" indent="-285750" defTabSz="914400" eaLnBrk="0" fontAlgn="base" hangingPunct="0">
              <a:spcBef>
                <a:spcPct val="0"/>
              </a:spcBef>
              <a:spcAft>
                <a:spcPct val="0"/>
              </a:spcAft>
              <a:buFont typeface="Arial" panose="020B0604020202020204" pitchFamily="34" charset="0"/>
              <a:buChar char="•"/>
            </a:pPr>
            <a:endParaRPr lang="en-US" sz="1800" dirty="0"/>
          </a:p>
          <a:p>
            <a:pPr marL="285750" lvl="0" indent="-285750" defTabSz="914400" eaLnBrk="0" fontAlgn="base" hangingPunct="0">
              <a:spcBef>
                <a:spcPct val="0"/>
              </a:spcBef>
              <a:spcAft>
                <a:spcPct val="0"/>
              </a:spcAft>
              <a:buFont typeface="Arial" panose="020B0604020202020204" pitchFamily="34" charset="0"/>
              <a:buChar char="•"/>
            </a:pPr>
            <a:endParaRPr lang="en-US" sz="1800" dirty="0"/>
          </a:p>
          <a:p>
            <a:pPr marL="285750" lvl="0" indent="-285750" defTabSz="914400" eaLnBrk="0" fontAlgn="base" hangingPunct="0">
              <a:spcBef>
                <a:spcPct val="0"/>
              </a:spcBef>
              <a:spcAft>
                <a:spcPct val="0"/>
              </a:spcAft>
              <a:buFont typeface="Arial" panose="020B0604020202020204" pitchFamily="34" charset="0"/>
              <a:buChar char="•"/>
            </a:pPr>
            <a:endParaRPr lang="en-US" sz="1800" dirty="0"/>
          </a:p>
          <a:p>
            <a:pPr marL="285750" lvl="0" indent="-285750" defTabSz="914400" eaLnBrk="0" fontAlgn="base" hangingPunct="0">
              <a:spcBef>
                <a:spcPct val="0"/>
              </a:spcBef>
              <a:spcAft>
                <a:spcPct val="0"/>
              </a:spcAft>
              <a:buFont typeface="Arial" panose="020B0604020202020204" pitchFamily="34" charset="0"/>
              <a:buChar char="•"/>
            </a:pPr>
            <a:r>
              <a:rPr lang="en-US" sz="1800" dirty="0"/>
              <a:t>Instantaneous energy dissipated in the resistor,</a:t>
            </a:r>
          </a:p>
        </p:txBody>
      </p:sp>
      <p:sp>
        <p:nvSpPr>
          <p:cNvPr id="9" name="TextBox 72"/>
          <p:cNvSpPr txBox="1">
            <a:spLocks noChangeArrowheads="1"/>
          </p:cNvSpPr>
          <p:nvPr/>
        </p:nvSpPr>
        <p:spPr bwMode="auto">
          <a:xfrm>
            <a:off x="2764384" y="520065"/>
            <a:ext cx="3467616"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Chalkboard" charset="0"/>
                <a:ea typeface="ＭＳ Ｐゴシック" charset="0"/>
                <a:cs typeface="ＭＳ Ｐゴシック" charset="0"/>
              </a:defRPr>
            </a:lvl1pPr>
            <a:lvl2pPr marL="742950" indent="-285750">
              <a:defRPr sz="2400">
                <a:solidFill>
                  <a:schemeClr val="tx1"/>
                </a:solidFill>
                <a:latin typeface="Chalkboard" charset="0"/>
                <a:ea typeface="ＭＳ Ｐゴシック" charset="0"/>
              </a:defRPr>
            </a:lvl2pPr>
            <a:lvl3pPr marL="1143000" indent="-228600">
              <a:defRPr sz="2400">
                <a:solidFill>
                  <a:schemeClr val="tx1"/>
                </a:solidFill>
                <a:latin typeface="Chalkboard" charset="0"/>
                <a:ea typeface="ＭＳ Ｐゴシック" charset="0"/>
              </a:defRPr>
            </a:lvl3pPr>
            <a:lvl4pPr marL="1600200" indent="-228600">
              <a:defRPr sz="2400">
                <a:solidFill>
                  <a:schemeClr val="tx1"/>
                </a:solidFill>
                <a:latin typeface="Chalkboard" charset="0"/>
                <a:ea typeface="ＭＳ Ｐゴシック" charset="0"/>
              </a:defRPr>
            </a:lvl4pPr>
            <a:lvl5pPr marL="2057400" indent="-228600">
              <a:defRPr sz="2400">
                <a:solidFill>
                  <a:schemeClr val="tx1"/>
                </a:solidFill>
                <a:latin typeface="Chalkboard" charset="0"/>
                <a:ea typeface="ＭＳ Ｐゴシック" charset="0"/>
              </a:defRPr>
            </a:lvl5pPr>
            <a:lvl6pPr marL="2514600" indent="-228600" eaLnBrk="0" fontAlgn="base" hangingPunct="0">
              <a:spcBef>
                <a:spcPct val="0"/>
              </a:spcBef>
              <a:spcAft>
                <a:spcPct val="0"/>
              </a:spcAft>
              <a:defRPr sz="2400">
                <a:solidFill>
                  <a:schemeClr val="tx1"/>
                </a:solidFill>
                <a:latin typeface="Chalkboard" charset="0"/>
                <a:ea typeface="ＭＳ Ｐゴシック" charset="0"/>
              </a:defRPr>
            </a:lvl6pPr>
            <a:lvl7pPr marL="2971800" indent="-228600" eaLnBrk="0" fontAlgn="base" hangingPunct="0">
              <a:spcBef>
                <a:spcPct val="0"/>
              </a:spcBef>
              <a:spcAft>
                <a:spcPct val="0"/>
              </a:spcAft>
              <a:defRPr sz="2400">
                <a:solidFill>
                  <a:schemeClr val="tx1"/>
                </a:solidFill>
                <a:latin typeface="Chalkboard" charset="0"/>
                <a:ea typeface="ＭＳ Ｐゴシック" charset="0"/>
              </a:defRPr>
            </a:lvl7pPr>
            <a:lvl8pPr marL="3429000" indent="-228600" eaLnBrk="0" fontAlgn="base" hangingPunct="0">
              <a:spcBef>
                <a:spcPct val="0"/>
              </a:spcBef>
              <a:spcAft>
                <a:spcPct val="0"/>
              </a:spcAft>
              <a:defRPr sz="2400">
                <a:solidFill>
                  <a:schemeClr val="tx1"/>
                </a:solidFill>
                <a:latin typeface="Chalkboard" charset="0"/>
                <a:ea typeface="ＭＳ Ｐゴシック" charset="0"/>
              </a:defRPr>
            </a:lvl8pPr>
            <a:lvl9pPr marL="3886200" indent="-228600" eaLnBrk="0" fontAlgn="base" hangingPunct="0">
              <a:spcBef>
                <a:spcPct val="0"/>
              </a:spcBef>
              <a:spcAft>
                <a:spcPct val="0"/>
              </a:spcAft>
              <a:defRPr sz="2400">
                <a:solidFill>
                  <a:schemeClr val="tx1"/>
                </a:solidFill>
                <a:latin typeface="Chalkboard" charset="0"/>
                <a:ea typeface="ＭＳ Ｐゴシック" charset="0"/>
              </a:defRPr>
            </a:lvl9pPr>
          </a:lstStyle>
          <a:p>
            <a:pPr algn="ctr"/>
            <a:r>
              <a:rPr lang="en-US" sz="1800" dirty="0">
                <a:solidFill>
                  <a:srgbClr val="FF0000"/>
                </a:solidFill>
              </a:rPr>
              <a:t>Natural Response of RC circuits</a:t>
            </a:r>
          </a:p>
        </p:txBody>
      </p:sp>
      <p:pic>
        <p:nvPicPr>
          <p:cNvPr id="11" name="Picture 10"/>
          <p:cNvPicPr/>
          <p:nvPr/>
        </p:nvPicPr>
        <p:blipFill>
          <a:blip r:embed="rId4">
            <a:extLst>
              <a:ext uri="{28A0092B-C50C-407E-A947-70E740481C1C}">
                <a14:useLocalDpi xmlns:a14="http://schemas.microsoft.com/office/drawing/2010/main" val="0"/>
              </a:ext>
            </a:extLst>
          </a:blip>
          <a:stretch>
            <a:fillRect/>
          </a:stretch>
        </p:blipFill>
        <p:spPr>
          <a:xfrm>
            <a:off x="6043403" y="4019983"/>
            <a:ext cx="2313627" cy="2357007"/>
          </a:xfrm>
          <a:prstGeom prst="rect">
            <a:avLst/>
          </a:prstGeom>
        </p:spPr>
      </p:pic>
      <p:graphicFrame>
        <p:nvGraphicFramePr>
          <p:cNvPr id="12" name="Object 11"/>
          <p:cNvGraphicFramePr>
            <a:graphicFrameLocks noChangeAspect="1"/>
          </p:cNvGraphicFramePr>
          <p:nvPr>
            <p:extLst>
              <p:ext uri="{D42A27DB-BD31-4B8C-83A1-F6EECF244321}">
                <p14:modId xmlns:p14="http://schemas.microsoft.com/office/powerpoint/2010/main" val="628725501"/>
              </p:ext>
            </p:extLst>
          </p:nvPr>
        </p:nvGraphicFramePr>
        <p:xfrm>
          <a:off x="1243559" y="1900238"/>
          <a:ext cx="3041650" cy="1789112"/>
        </p:xfrm>
        <a:graphic>
          <a:graphicData uri="http://schemas.openxmlformats.org/presentationml/2006/ole">
            <mc:AlternateContent xmlns:mc="http://schemas.openxmlformats.org/markup-compatibility/2006">
              <mc:Choice xmlns:v="urn:schemas-microsoft-com:vml" Requires="v">
                <p:oleObj spid="_x0000_s273470" name="Equation" r:id="rId5" imgW="1866600" imgH="1104840" progId="Equation.3">
                  <p:embed/>
                </p:oleObj>
              </mc:Choice>
              <mc:Fallback>
                <p:oleObj name="Equation" r:id="rId5" imgW="1866600" imgH="1104840" progId="Equation.3">
                  <p:embed/>
                  <p:pic>
                    <p:nvPicPr>
                      <p:cNvPr id="0" name=""/>
                      <p:cNvPicPr>
                        <a:picLocks noChangeAspect="1" noChangeArrowheads="1"/>
                      </p:cNvPicPr>
                      <p:nvPr/>
                    </p:nvPicPr>
                    <p:blipFill>
                      <a:blip r:embed="rId6"/>
                      <a:srcRect/>
                      <a:stretch>
                        <a:fillRect/>
                      </a:stretch>
                    </p:blipFill>
                    <p:spPr bwMode="auto">
                      <a:xfrm>
                        <a:off x="1243559" y="1900238"/>
                        <a:ext cx="3041650" cy="1789112"/>
                      </a:xfrm>
                      <a:prstGeom prst="rect">
                        <a:avLst/>
                      </a:prstGeom>
                      <a:noFill/>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4012056310"/>
              </p:ext>
            </p:extLst>
          </p:nvPr>
        </p:nvGraphicFramePr>
        <p:xfrm>
          <a:off x="1243559" y="4635003"/>
          <a:ext cx="3870325" cy="1604962"/>
        </p:xfrm>
        <a:graphic>
          <a:graphicData uri="http://schemas.openxmlformats.org/presentationml/2006/ole">
            <mc:AlternateContent xmlns:mc="http://schemas.openxmlformats.org/markup-compatibility/2006">
              <mc:Choice xmlns:v="urn:schemas-microsoft-com:vml" Requires="v">
                <p:oleObj spid="_x0000_s273471" name="Equation" r:id="rId7" imgW="2374560" imgH="990360" progId="Equation.3">
                  <p:embed/>
                </p:oleObj>
              </mc:Choice>
              <mc:Fallback>
                <p:oleObj name="Equation" r:id="rId7" imgW="2374560" imgH="990360" progId="Equation.3">
                  <p:embed/>
                  <p:pic>
                    <p:nvPicPr>
                      <p:cNvPr id="0" name=""/>
                      <p:cNvPicPr>
                        <a:picLocks noChangeAspect="1" noChangeArrowheads="1"/>
                      </p:cNvPicPr>
                      <p:nvPr/>
                    </p:nvPicPr>
                    <p:blipFill>
                      <a:blip r:embed="rId8"/>
                      <a:srcRect/>
                      <a:stretch>
                        <a:fillRect/>
                      </a:stretch>
                    </p:blipFill>
                    <p:spPr bwMode="auto">
                      <a:xfrm>
                        <a:off x="1243559" y="4635003"/>
                        <a:ext cx="3870325" cy="1604962"/>
                      </a:xfrm>
                      <a:prstGeom prst="rect">
                        <a:avLst/>
                      </a:prstGeom>
                      <a:noFill/>
                    </p:spPr>
                  </p:pic>
                </p:oleObj>
              </mc:Fallback>
            </mc:AlternateContent>
          </a:graphicData>
        </a:graphic>
      </p:graphicFrame>
    </p:spTree>
    <p:extLst>
      <p:ext uri="{BB962C8B-B14F-4D97-AF65-F5344CB8AC3E}">
        <p14:creationId xmlns:p14="http://schemas.microsoft.com/office/powerpoint/2010/main" val="17756533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TextBox 66"/>
          <p:cNvSpPr txBox="1">
            <a:spLocks noChangeArrowheads="1"/>
          </p:cNvSpPr>
          <p:nvPr/>
        </p:nvSpPr>
        <p:spPr bwMode="auto">
          <a:xfrm>
            <a:off x="623889" y="1403349"/>
            <a:ext cx="7748586" cy="313932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Chalkboard" charset="0"/>
                <a:ea typeface="ＭＳ Ｐゴシック" charset="0"/>
                <a:cs typeface="ＭＳ Ｐゴシック" charset="0"/>
              </a:defRPr>
            </a:lvl1pPr>
            <a:lvl2pPr marL="742950" indent="-285750">
              <a:defRPr sz="2400">
                <a:solidFill>
                  <a:schemeClr val="tx1"/>
                </a:solidFill>
                <a:latin typeface="Chalkboard" charset="0"/>
                <a:ea typeface="ＭＳ Ｐゴシック" charset="0"/>
              </a:defRPr>
            </a:lvl2pPr>
            <a:lvl3pPr marL="1143000" indent="-228600">
              <a:defRPr sz="2400">
                <a:solidFill>
                  <a:schemeClr val="tx1"/>
                </a:solidFill>
                <a:latin typeface="Chalkboard" charset="0"/>
                <a:ea typeface="ＭＳ Ｐゴシック" charset="0"/>
              </a:defRPr>
            </a:lvl3pPr>
            <a:lvl4pPr marL="1600200" indent="-228600">
              <a:defRPr sz="2400">
                <a:solidFill>
                  <a:schemeClr val="tx1"/>
                </a:solidFill>
                <a:latin typeface="Chalkboard" charset="0"/>
                <a:ea typeface="ＭＳ Ｐゴシック" charset="0"/>
              </a:defRPr>
            </a:lvl4pPr>
            <a:lvl5pPr marL="2057400" indent="-228600">
              <a:defRPr sz="2400">
                <a:solidFill>
                  <a:schemeClr val="tx1"/>
                </a:solidFill>
                <a:latin typeface="Chalkboard" charset="0"/>
                <a:ea typeface="ＭＳ Ｐゴシック" charset="0"/>
              </a:defRPr>
            </a:lvl5pPr>
            <a:lvl6pPr marL="2514600" indent="-228600" eaLnBrk="0" fontAlgn="base" hangingPunct="0">
              <a:spcBef>
                <a:spcPct val="0"/>
              </a:spcBef>
              <a:spcAft>
                <a:spcPct val="0"/>
              </a:spcAft>
              <a:defRPr sz="2400">
                <a:solidFill>
                  <a:schemeClr val="tx1"/>
                </a:solidFill>
                <a:latin typeface="Chalkboard" charset="0"/>
                <a:ea typeface="ＭＳ Ｐゴシック" charset="0"/>
              </a:defRPr>
            </a:lvl6pPr>
            <a:lvl7pPr marL="2971800" indent="-228600" eaLnBrk="0" fontAlgn="base" hangingPunct="0">
              <a:spcBef>
                <a:spcPct val="0"/>
              </a:spcBef>
              <a:spcAft>
                <a:spcPct val="0"/>
              </a:spcAft>
              <a:defRPr sz="2400">
                <a:solidFill>
                  <a:schemeClr val="tx1"/>
                </a:solidFill>
                <a:latin typeface="Chalkboard" charset="0"/>
                <a:ea typeface="ＭＳ Ｐゴシック" charset="0"/>
              </a:defRPr>
            </a:lvl7pPr>
            <a:lvl8pPr marL="3429000" indent="-228600" eaLnBrk="0" fontAlgn="base" hangingPunct="0">
              <a:spcBef>
                <a:spcPct val="0"/>
              </a:spcBef>
              <a:spcAft>
                <a:spcPct val="0"/>
              </a:spcAft>
              <a:defRPr sz="2400">
                <a:solidFill>
                  <a:schemeClr val="tx1"/>
                </a:solidFill>
                <a:latin typeface="Chalkboard" charset="0"/>
                <a:ea typeface="ＭＳ Ｐゴシック" charset="0"/>
              </a:defRPr>
            </a:lvl8pPr>
            <a:lvl9pPr marL="3886200" indent="-228600" eaLnBrk="0" fontAlgn="base" hangingPunct="0">
              <a:spcBef>
                <a:spcPct val="0"/>
              </a:spcBef>
              <a:spcAft>
                <a:spcPct val="0"/>
              </a:spcAft>
              <a:defRPr sz="2400">
                <a:solidFill>
                  <a:schemeClr val="tx1"/>
                </a:solidFill>
                <a:latin typeface="Chalkboard" charset="0"/>
                <a:ea typeface="ＭＳ Ｐゴシック" charset="0"/>
              </a:defRPr>
            </a:lvl9pPr>
          </a:lstStyle>
          <a:p>
            <a:pPr marL="285750" indent="-285750" defTabSz="914400" eaLnBrk="0" fontAlgn="base" hangingPunct="0">
              <a:spcBef>
                <a:spcPct val="0"/>
              </a:spcBef>
              <a:spcAft>
                <a:spcPct val="0"/>
              </a:spcAft>
              <a:buFont typeface="Arial" panose="020B0604020202020204" pitchFamily="34" charset="0"/>
              <a:buChar char="•"/>
            </a:pPr>
            <a:r>
              <a:rPr lang="en-US" sz="1800" dirty="0"/>
              <a:t>At t=0, the energy dissipated in the resistor starts at zero value, and as t</a:t>
            </a:r>
            <a:r>
              <a:rPr lang="en-US" sz="1800" dirty="0">
                <a:sym typeface="Symbol" panose="05050102010706020507" pitchFamily="18" charset="2"/>
              </a:rPr>
              <a:t>∞ it </a:t>
            </a:r>
            <a:r>
              <a:rPr lang="en-US" sz="1800" dirty="0"/>
              <a:t>reaches,</a:t>
            </a:r>
          </a:p>
          <a:p>
            <a:pPr marL="285750" indent="-285750" defTabSz="914400" eaLnBrk="0" fontAlgn="base" hangingPunct="0">
              <a:spcBef>
                <a:spcPct val="0"/>
              </a:spcBef>
              <a:spcAft>
                <a:spcPct val="0"/>
              </a:spcAft>
              <a:buFont typeface="Arial" panose="020B0604020202020204" pitchFamily="34" charset="0"/>
              <a:buChar char="•"/>
            </a:pPr>
            <a:endParaRPr lang="en-US" sz="1800" dirty="0"/>
          </a:p>
          <a:p>
            <a:pPr marL="285750" indent="-285750" defTabSz="914400" eaLnBrk="0" fontAlgn="base" hangingPunct="0">
              <a:spcBef>
                <a:spcPct val="0"/>
              </a:spcBef>
              <a:spcAft>
                <a:spcPct val="0"/>
              </a:spcAft>
              <a:buFont typeface="Arial" panose="020B0604020202020204" pitchFamily="34" charset="0"/>
              <a:buChar char="•"/>
            </a:pPr>
            <a:endParaRPr lang="en-US" sz="1800" dirty="0"/>
          </a:p>
          <a:p>
            <a:pPr marL="285750" indent="-285750" defTabSz="914400" eaLnBrk="0" fontAlgn="base" hangingPunct="0">
              <a:spcBef>
                <a:spcPct val="0"/>
              </a:spcBef>
              <a:spcAft>
                <a:spcPct val="0"/>
              </a:spcAft>
              <a:buFont typeface="Arial" panose="020B0604020202020204" pitchFamily="34" charset="0"/>
              <a:buChar char="•"/>
            </a:pPr>
            <a:endParaRPr lang="en-US" sz="1800" dirty="0"/>
          </a:p>
          <a:p>
            <a:pPr marL="285750" indent="-285750" defTabSz="914400" eaLnBrk="0" fontAlgn="base" hangingPunct="0">
              <a:spcBef>
                <a:spcPct val="0"/>
              </a:spcBef>
              <a:spcAft>
                <a:spcPct val="0"/>
              </a:spcAft>
              <a:buFont typeface="Arial" panose="020B0604020202020204" pitchFamily="34" charset="0"/>
              <a:buChar char="•"/>
            </a:pPr>
            <a:endParaRPr lang="en-US" sz="1800" dirty="0"/>
          </a:p>
          <a:p>
            <a:pPr defTabSz="914400" eaLnBrk="0" fontAlgn="base" hangingPunct="0">
              <a:spcBef>
                <a:spcPct val="0"/>
              </a:spcBef>
              <a:spcAft>
                <a:spcPct val="0"/>
              </a:spcAft>
            </a:pPr>
            <a:r>
              <a:rPr lang="en-US" sz="1800" dirty="0"/>
              <a:t>Which is the amount of energy that was initially stored in the capacitor at t=0.</a:t>
            </a:r>
          </a:p>
          <a:p>
            <a:pPr marL="285750" indent="-285750" defTabSz="914400" eaLnBrk="0" fontAlgn="base" hangingPunct="0">
              <a:spcBef>
                <a:spcPct val="0"/>
              </a:spcBef>
              <a:spcAft>
                <a:spcPct val="0"/>
              </a:spcAft>
              <a:buFont typeface="Arial" panose="020B0604020202020204" pitchFamily="34" charset="0"/>
              <a:buChar char="•"/>
            </a:pPr>
            <a:endParaRPr lang="en-US" sz="1800" dirty="0"/>
          </a:p>
          <a:p>
            <a:pPr marL="285750" indent="-285750" defTabSz="914400" eaLnBrk="0" fontAlgn="base" hangingPunct="0">
              <a:spcBef>
                <a:spcPct val="0"/>
              </a:spcBef>
              <a:spcAft>
                <a:spcPct val="0"/>
              </a:spcAft>
              <a:buFont typeface="Arial" panose="020B0604020202020204" pitchFamily="34" charset="0"/>
              <a:buChar char="•"/>
            </a:pPr>
            <a:endParaRPr lang="en-US" sz="1800" dirty="0"/>
          </a:p>
          <a:p>
            <a:pPr marL="285750" lvl="0" indent="-285750" defTabSz="914400" eaLnBrk="0" fontAlgn="base" hangingPunct="0">
              <a:spcBef>
                <a:spcPct val="0"/>
              </a:spcBef>
              <a:spcAft>
                <a:spcPct val="0"/>
              </a:spcAft>
              <a:buFont typeface="Arial" panose="020B0604020202020204" pitchFamily="34" charset="0"/>
              <a:buChar char="•"/>
            </a:pPr>
            <a:endParaRPr lang="en-US" sz="1800" dirty="0"/>
          </a:p>
        </p:txBody>
      </p:sp>
      <p:sp>
        <p:nvSpPr>
          <p:cNvPr id="9" name="TextBox 72"/>
          <p:cNvSpPr txBox="1">
            <a:spLocks noChangeArrowheads="1"/>
          </p:cNvSpPr>
          <p:nvPr/>
        </p:nvSpPr>
        <p:spPr bwMode="auto">
          <a:xfrm>
            <a:off x="2764384" y="520065"/>
            <a:ext cx="3467616"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Chalkboard" charset="0"/>
                <a:ea typeface="ＭＳ Ｐゴシック" charset="0"/>
                <a:cs typeface="ＭＳ Ｐゴシック" charset="0"/>
              </a:defRPr>
            </a:lvl1pPr>
            <a:lvl2pPr marL="742950" indent="-285750">
              <a:defRPr sz="2400">
                <a:solidFill>
                  <a:schemeClr val="tx1"/>
                </a:solidFill>
                <a:latin typeface="Chalkboard" charset="0"/>
                <a:ea typeface="ＭＳ Ｐゴシック" charset="0"/>
              </a:defRPr>
            </a:lvl2pPr>
            <a:lvl3pPr marL="1143000" indent="-228600">
              <a:defRPr sz="2400">
                <a:solidFill>
                  <a:schemeClr val="tx1"/>
                </a:solidFill>
                <a:latin typeface="Chalkboard" charset="0"/>
                <a:ea typeface="ＭＳ Ｐゴシック" charset="0"/>
              </a:defRPr>
            </a:lvl3pPr>
            <a:lvl4pPr marL="1600200" indent="-228600">
              <a:defRPr sz="2400">
                <a:solidFill>
                  <a:schemeClr val="tx1"/>
                </a:solidFill>
                <a:latin typeface="Chalkboard" charset="0"/>
                <a:ea typeface="ＭＳ Ｐゴシック" charset="0"/>
              </a:defRPr>
            </a:lvl4pPr>
            <a:lvl5pPr marL="2057400" indent="-228600">
              <a:defRPr sz="2400">
                <a:solidFill>
                  <a:schemeClr val="tx1"/>
                </a:solidFill>
                <a:latin typeface="Chalkboard" charset="0"/>
                <a:ea typeface="ＭＳ Ｐゴシック" charset="0"/>
              </a:defRPr>
            </a:lvl5pPr>
            <a:lvl6pPr marL="2514600" indent="-228600" eaLnBrk="0" fontAlgn="base" hangingPunct="0">
              <a:spcBef>
                <a:spcPct val="0"/>
              </a:spcBef>
              <a:spcAft>
                <a:spcPct val="0"/>
              </a:spcAft>
              <a:defRPr sz="2400">
                <a:solidFill>
                  <a:schemeClr val="tx1"/>
                </a:solidFill>
                <a:latin typeface="Chalkboard" charset="0"/>
                <a:ea typeface="ＭＳ Ｐゴシック" charset="0"/>
              </a:defRPr>
            </a:lvl6pPr>
            <a:lvl7pPr marL="2971800" indent="-228600" eaLnBrk="0" fontAlgn="base" hangingPunct="0">
              <a:spcBef>
                <a:spcPct val="0"/>
              </a:spcBef>
              <a:spcAft>
                <a:spcPct val="0"/>
              </a:spcAft>
              <a:defRPr sz="2400">
                <a:solidFill>
                  <a:schemeClr val="tx1"/>
                </a:solidFill>
                <a:latin typeface="Chalkboard" charset="0"/>
                <a:ea typeface="ＭＳ Ｐゴシック" charset="0"/>
              </a:defRPr>
            </a:lvl7pPr>
            <a:lvl8pPr marL="3429000" indent="-228600" eaLnBrk="0" fontAlgn="base" hangingPunct="0">
              <a:spcBef>
                <a:spcPct val="0"/>
              </a:spcBef>
              <a:spcAft>
                <a:spcPct val="0"/>
              </a:spcAft>
              <a:defRPr sz="2400">
                <a:solidFill>
                  <a:schemeClr val="tx1"/>
                </a:solidFill>
                <a:latin typeface="Chalkboard" charset="0"/>
                <a:ea typeface="ＭＳ Ｐゴシック" charset="0"/>
              </a:defRPr>
            </a:lvl8pPr>
            <a:lvl9pPr marL="3886200" indent="-228600" eaLnBrk="0" fontAlgn="base" hangingPunct="0">
              <a:spcBef>
                <a:spcPct val="0"/>
              </a:spcBef>
              <a:spcAft>
                <a:spcPct val="0"/>
              </a:spcAft>
              <a:defRPr sz="2400">
                <a:solidFill>
                  <a:schemeClr val="tx1"/>
                </a:solidFill>
                <a:latin typeface="Chalkboard" charset="0"/>
                <a:ea typeface="ＭＳ Ｐゴシック" charset="0"/>
              </a:defRPr>
            </a:lvl9pPr>
          </a:lstStyle>
          <a:p>
            <a:pPr algn="ctr"/>
            <a:r>
              <a:rPr lang="en-US" sz="1800" dirty="0">
                <a:solidFill>
                  <a:srgbClr val="FF0000"/>
                </a:solidFill>
              </a:rPr>
              <a:t>Natural Response of RC circuits</a:t>
            </a:r>
          </a:p>
        </p:txBody>
      </p:sp>
      <p:pic>
        <p:nvPicPr>
          <p:cNvPr id="11" name="Picture 10"/>
          <p:cNvPicPr/>
          <p:nvPr/>
        </p:nvPicPr>
        <p:blipFill>
          <a:blip r:embed="rId4">
            <a:extLst>
              <a:ext uri="{28A0092B-C50C-407E-A947-70E740481C1C}">
                <a14:useLocalDpi xmlns:a14="http://schemas.microsoft.com/office/drawing/2010/main" val="0"/>
              </a:ext>
            </a:extLst>
          </a:blip>
          <a:stretch>
            <a:fillRect/>
          </a:stretch>
        </p:blipFill>
        <p:spPr>
          <a:xfrm>
            <a:off x="6043403" y="4019983"/>
            <a:ext cx="2313627" cy="2357007"/>
          </a:xfrm>
          <a:prstGeom prst="rect">
            <a:avLst/>
          </a:prstGeom>
        </p:spPr>
      </p:pic>
      <p:graphicFrame>
        <p:nvGraphicFramePr>
          <p:cNvPr id="10" name="Object 9"/>
          <p:cNvGraphicFramePr>
            <a:graphicFrameLocks noChangeAspect="1"/>
          </p:cNvGraphicFramePr>
          <p:nvPr>
            <p:extLst>
              <p:ext uri="{D42A27DB-BD31-4B8C-83A1-F6EECF244321}">
                <p14:modId xmlns:p14="http://schemas.microsoft.com/office/powerpoint/2010/main" val="967138491"/>
              </p:ext>
            </p:extLst>
          </p:nvPr>
        </p:nvGraphicFramePr>
        <p:xfrm>
          <a:off x="1350438" y="2202795"/>
          <a:ext cx="1076325" cy="636587"/>
        </p:xfrm>
        <a:graphic>
          <a:graphicData uri="http://schemas.openxmlformats.org/presentationml/2006/ole">
            <mc:AlternateContent xmlns:mc="http://schemas.openxmlformats.org/markup-compatibility/2006">
              <mc:Choice xmlns:v="urn:schemas-microsoft-com:vml" Requires="v">
                <p:oleObj spid="_x0000_s274463" name="Equation" r:id="rId5" imgW="660240" imgH="393480" progId="Equation.3">
                  <p:embed/>
                </p:oleObj>
              </mc:Choice>
              <mc:Fallback>
                <p:oleObj name="Equation" r:id="rId5" imgW="660240" imgH="393480" progId="Equation.3">
                  <p:embed/>
                  <p:pic>
                    <p:nvPicPr>
                      <p:cNvPr id="0" name=""/>
                      <p:cNvPicPr>
                        <a:picLocks noChangeAspect="1" noChangeArrowheads="1"/>
                      </p:cNvPicPr>
                      <p:nvPr/>
                    </p:nvPicPr>
                    <p:blipFill>
                      <a:blip r:embed="rId6"/>
                      <a:srcRect/>
                      <a:stretch>
                        <a:fillRect/>
                      </a:stretch>
                    </p:blipFill>
                    <p:spPr bwMode="auto">
                      <a:xfrm>
                        <a:off x="1350438" y="2202795"/>
                        <a:ext cx="1076325" cy="636587"/>
                      </a:xfrm>
                      <a:prstGeom prst="rect">
                        <a:avLst/>
                      </a:prstGeom>
                      <a:noFill/>
                    </p:spPr>
                  </p:pic>
                </p:oleObj>
              </mc:Fallback>
            </mc:AlternateContent>
          </a:graphicData>
        </a:graphic>
      </p:graphicFrame>
    </p:spTree>
    <p:extLst>
      <p:ext uri="{BB962C8B-B14F-4D97-AF65-F5344CB8AC3E}">
        <p14:creationId xmlns:p14="http://schemas.microsoft.com/office/powerpoint/2010/main" val="12592077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TextBox 66"/>
          <p:cNvSpPr txBox="1">
            <a:spLocks noChangeArrowheads="1"/>
          </p:cNvSpPr>
          <p:nvPr/>
        </p:nvSpPr>
        <p:spPr bwMode="auto">
          <a:xfrm>
            <a:off x="623889" y="1403349"/>
            <a:ext cx="7748586" cy="92333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Chalkboard" charset="0"/>
                <a:ea typeface="ＭＳ Ｐゴシック" charset="0"/>
                <a:cs typeface="ＭＳ Ｐゴシック" charset="0"/>
              </a:defRPr>
            </a:lvl1pPr>
            <a:lvl2pPr marL="742950" indent="-285750">
              <a:defRPr sz="2400">
                <a:solidFill>
                  <a:schemeClr val="tx1"/>
                </a:solidFill>
                <a:latin typeface="Chalkboard" charset="0"/>
                <a:ea typeface="ＭＳ Ｐゴシック" charset="0"/>
              </a:defRPr>
            </a:lvl2pPr>
            <a:lvl3pPr marL="1143000" indent="-228600">
              <a:defRPr sz="2400">
                <a:solidFill>
                  <a:schemeClr val="tx1"/>
                </a:solidFill>
                <a:latin typeface="Chalkboard" charset="0"/>
                <a:ea typeface="ＭＳ Ｐゴシック" charset="0"/>
              </a:defRPr>
            </a:lvl3pPr>
            <a:lvl4pPr marL="1600200" indent="-228600">
              <a:defRPr sz="2400">
                <a:solidFill>
                  <a:schemeClr val="tx1"/>
                </a:solidFill>
                <a:latin typeface="Chalkboard" charset="0"/>
                <a:ea typeface="ＭＳ Ｐゴシック" charset="0"/>
              </a:defRPr>
            </a:lvl4pPr>
            <a:lvl5pPr marL="2057400" indent="-228600">
              <a:defRPr sz="2400">
                <a:solidFill>
                  <a:schemeClr val="tx1"/>
                </a:solidFill>
                <a:latin typeface="Chalkboard" charset="0"/>
                <a:ea typeface="ＭＳ Ｐゴシック" charset="0"/>
              </a:defRPr>
            </a:lvl5pPr>
            <a:lvl6pPr marL="2514600" indent="-228600" eaLnBrk="0" fontAlgn="base" hangingPunct="0">
              <a:spcBef>
                <a:spcPct val="0"/>
              </a:spcBef>
              <a:spcAft>
                <a:spcPct val="0"/>
              </a:spcAft>
              <a:defRPr sz="2400">
                <a:solidFill>
                  <a:schemeClr val="tx1"/>
                </a:solidFill>
                <a:latin typeface="Chalkboard" charset="0"/>
                <a:ea typeface="ＭＳ Ｐゴシック" charset="0"/>
              </a:defRPr>
            </a:lvl6pPr>
            <a:lvl7pPr marL="2971800" indent="-228600" eaLnBrk="0" fontAlgn="base" hangingPunct="0">
              <a:spcBef>
                <a:spcPct val="0"/>
              </a:spcBef>
              <a:spcAft>
                <a:spcPct val="0"/>
              </a:spcAft>
              <a:defRPr sz="2400">
                <a:solidFill>
                  <a:schemeClr val="tx1"/>
                </a:solidFill>
                <a:latin typeface="Chalkboard" charset="0"/>
                <a:ea typeface="ＭＳ Ｐゴシック" charset="0"/>
              </a:defRPr>
            </a:lvl7pPr>
            <a:lvl8pPr marL="3429000" indent="-228600" eaLnBrk="0" fontAlgn="base" hangingPunct="0">
              <a:spcBef>
                <a:spcPct val="0"/>
              </a:spcBef>
              <a:spcAft>
                <a:spcPct val="0"/>
              </a:spcAft>
              <a:defRPr sz="2400">
                <a:solidFill>
                  <a:schemeClr val="tx1"/>
                </a:solidFill>
                <a:latin typeface="Chalkboard" charset="0"/>
                <a:ea typeface="ＭＳ Ｐゴシック" charset="0"/>
              </a:defRPr>
            </a:lvl8pPr>
            <a:lvl9pPr marL="3886200" indent="-228600" eaLnBrk="0" fontAlgn="base" hangingPunct="0">
              <a:spcBef>
                <a:spcPct val="0"/>
              </a:spcBef>
              <a:spcAft>
                <a:spcPct val="0"/>
              </a:spcAft>
              <a:defRPr sz="2400">
                <a:solidFill>
                  <a:schemeClr val="tx1"/>
                </a:solidFill>
                <a:latin typeface="Chalkboard" charset="0"/>
                <a:ea typeface="ＭＳ Ｐゴシック" charset="0"/>
              </a:defRPr>
            </a:lvl9pPr>
          </a:lstStyle>
          <a:p>
            <a:pPr marL="285750" indent="-285750" defTabSz="914400" eaLnBrk="0" fontAlgn="base" hangingPunct="0">
              <a:spcBef>
                <a:spcPct val="0"/>
              </a:spcBef>
              <a:spcAft>
                <a:spcPct val="0"/>
              </a:spcAft>
              <a:buFont typeface="Arial" panose="020B0604020202020204" pitchFamily="34" charset="0"/>
              <a:buChar char="•"/>
            </a:pPr>
            <a:r>
              <a:rPr lang="en-US" sz="1800" dirty="0"/>
              <a:t>Any given resistive-capacitive circuit without external independent DC sources that can be reduced to a parallel equivalent </a:t>
            </a:r>
            <a:r>
              <a:rPr lang="en-US" sz="1800" dirty="0" err="1"/>
              <a:t>R</a:t>
            </a:r>
            <a:r>
              <a:rPr lang="en-US" sz="1800" baseline="-25000" dirty="0" err="1"/>
              <a:t>Th</a:t>
            </a:r>
            <a:r>
              <a:rPr lang="en-US" sz="1800" dirty="0" err="1"/>
              <a:t>C</a:t>
            </a:r>
            <a:r>
              <a:rPr lang="en-US" sz="1800" baseline="-25000" dirty="0" err="1"/>
              <a:t>eq</a:t>
            </a:r>
            <a:r>
              <a:rPr lang="en-US" sz="1800" dirty="0"/>
              <a:t> circuit.</a:t>
            </a:r>
          </a:p>
          <a:p>
            <a:pPr marL="285750" indent="-285750" defTabSz="914400" eaLnBrk="0" fontAlgn="base" hangingPunct="0">
              <a:spcBef>
                <a:spcPct val="0"/>
              </a:spcBef>
              <a:spcAft>
                <a:spcPct val="0"/>
              </a:spcAft>
              <a:buFont typeface="Arial" panose="020B0604020202020204" pitchFamily="34" charset="0"/>
              <a:buChar char="•"/>
            </a:pPr>
            <a:r>
              <a:rPr lang="en-US" sz="1800" dirty="0"/>
              <a:t>The general solution for </a:t>
            </a:r>
            <a:r>
              <a:rPr lang="en-US" sz="1800" dirty="0" err="1"/>
              <a:t>v</a:t>
            </a:r>
            <a:r>
              <a:rPr lang="en-US" sz="1800" baseline="-25000" dirty="0" err="1"/>
              <a:t>C</a:t>
            </a:r>
            <a:r>
              <a:rPr lang="en-US" sz="1800" dirty="0"/>
              <a:t>(t) is given,</a:t>
            </a:r>
          </a:p>
        </p:txBody>
      </p:sp>
      <p:sp>
        <p:nvSpPr>
          <p:cNvPr id="9" name="TextBox 72"/>
          <p:cNvSpPr txBox="1">
            <a:spLocks noChangeArrowheads="1"/>
          </p:cNvSpPr>
          <p:nvPr/>
        </p:nvSpPr>
        <p:spPr bwMode="auto">
          <a:xfrm>
            <a:off x="2309132" y="520065"/>
            <a:ext cx="4378122"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Chalkboard" charset="0"/>
                <a:ea typeface="ＭＳ Ｐゴシック" charset="0"/>
                <a:cs typeface="ＭＳ Ｐゴシック" charset="0"/>
              </a:defRPr>
            </a:lvl1pPr>
            <a:lvl2pPr marL="742950" indent="-285750">
              <a:defRPr sz="2400">
                <a:solidFill>
                  <a:schemeClr val="tx1"/>
                </a:solidFill>
                <a:latin typeface="Chalkboard" charset="0"/>
                <a:ea typeface="ＭＳ Ｐゴシック" charset="0"/>
              </a:defRPr>
            </a:lvl2pPr>
            <a:lvl3pPr marL="1143000" indent="-228600">
              <a:defRPr sz="2400">
                <a:solidFill>
                  <a:schemeClr val="tx1"/>
                </a:solidFill>
                <a:latin typeface="Chalkboard" charset="0"/>
                <a:ea typeface="ＭＳ Ｐゴシック" charset="0"/>
              </a:defRPr>
            </a:lvl3pPr>
            <a:lvl4pPr marL="1600200" indent="-228600">
              <a:defRPr sz="2400">
                <a:solidFill>
                  <a:schemeClr val="tx1"/>
                </a:solidFill>
                <a:latin typeface="Chalkboard" charset="0"/>
                <a:ea typeface="ＭＳ Ｐゴシック" charset="0"/>
              </a:defRPr>
            </a:lvl4pPr>
            <a:lvl5pPr marL="2057400" indent="-228600">
              <a:defRPr sz="2400">
                <a:solidFill>
                  <a:schemeClr val="tx1"/>
                </a:solidFill>
                <a:latin typeface="Chalkboard" charset="0"/>
                <a:ea typeface="ＭＳ Ｐゴシック" charset="0"/>
              </a:defRPr>
            </a:lvl5pPr>
            <a:lvl6pPr marL="2514600" indent="-228600" eaLnBrk="0" fontAlgn="base" hangingPunct="0">
              <a:spcBef>
                <a:spcPct val="0"/>
              </a:spcBef>
              <a:spcAft>
                <a:spcPct val="0"/>
              </a:spcAft>
              <a:defRPr sz="2400">
                <a:solidFill>
                  <a:schemeClr val="tx1"/>
                </a:solidFill>
                <a:latin typeface="Chalkboard" charset="0"/>
                <a:ea typeface="ＭＳ Ｐゴシック" charset="0"/>
              </a:defRPr>
            </a:lvl6pPr>
            <a:lvl7pPr marL="2971800" indent="-228600" eaLnBrk="0" fontAlgn="base" hangingPunct="0">
              <a:spcBef>
                <a:spcPct val="0"/>
              </a:spcBef>
              <a:spcAft>
                <a:spcPct val="0"/>
              </a:spcAft>
              <a:defRPr sz="2400">
                <a:solidFill>
                  <a:schemeClr val="tx1"/>
                </a:solidFill>
                <a:latin typeface="Chalkboard" charset="0"/>
                <a:ea typeface="ＭＳ Ｐゴシック" charset="0"/>
              </a:defRPr>
            </a:lvl7pPr>
            <a:lvl8pPr marL="3429000" indent="-228600" eaLnBrk="0" fontAlgn="base" hangingPunct="0">
              <a:spcBef>
                <a:spcPct val="0"/>
              </a:spcBef>
              <a:spcAft>
                <a:spcPct val="0"/>
              </a:spcAft>
              <a:defRPr sz="2400">
                <a:solidFill>
                  <a:schemeClr val="tx1"/>
                </a:solidFill>
                <a:latin typeface="Chalkboard" charset="0"/>
                <a:ea typeface="ＭＳ Ｐゴシック" charset="0"/>
              </a:defRPr>
            </a:lvl8pPr>
            <a:lvl9pPr marL="3886200" indent="-228600" eaLnBrk="0" fontAlgn="base" hangingPunct="0">
              <a:spcBef>
                <a:spcPct val="0"/>
              </a:spcBef>
              <a:spcAft>
                <a:spcPct val="0"/>
              </a:spcAft>
              <a:defRPr sz="2400">
                <a:solidFill>
                  <a:schemeClr val="tx1"/>
                </a:solidFill>
                <a:latin typeface="Chalkboard" charset="0"/>
                <a:ea typeface="ＭＳ Ｐゴシック" charset="0"/>
              </a:defRPr>
            </a:lvl9pPr>
          </a:lstStyle>
          <a:p>
            <a:pPr algn="ctr"/>
            <a:r>
              <a:rPr lang="en-US" sz="1800" dirty="0">
                <a:solidFill>
                  <a:srgbClr val="0000FF"/>
                </a:solidFill>
              </a:rPr>
              <a:t>General</a:t>
            </a:r>
            <a:r>
              <a:rPr lang="en-US" sz="1800" dirty="0">
                <a:solidFill>
                  <a:srgbClr val="FF0000"/>
                </a:solidFill>
              </a:rPr>
              <a:t> Natural Response of RC circuits</a:t>
            </a:r>
          </a:p>
        </p:txBody>
      </p:sp>
      <p:pic>
        <p:nvPicPr>
          <p:cNvPr id="6" name="Picture 5"/>
          <p:cNvPicPr/>
          <p:nvPr/>
        </p:nvPicPr>
        <p:blipFill>
          <a:blip r:embed="rId4">
            <a:extLst>
              <a:ext uri="{28A0092B-C50C-407E-A947-70E740481C1C}">
                <a14:useLocalDpi xmlns:a14="http://schemas.microsoft.com/office/drawing/2010/main" val="0"/>
              </a:ext>
            </a:extLst>
          </a:blip>
          <a:stretch>
            <a:fillRect/>
          </a:stretch>
        </p:blipFill>
        <p:spPr>
          <a:xfrm>
            <a:off x="2083593" y="3646267"/>
            <a:ext cx="4829178" cy="2414589"/>
          </a:xfrm>
          <a:prstGeom prst="rect">
            <a:avLst/>
          </a:prstGeom>
        </p:spPr>
      </p:pic>
      <p:graphicFrame>
        <p:nvGraphicFramePr>
          <p:cNvPr id="7" name="Object 6"/>
          <p:cNvGraphicFramePr>
            <a:graphicFrameLocks noChangeAspect="1"/>
          </p:cNvGraphicFramePr>
          <p:nvPr>
            <p:extLst>
              <p:ext uri="{D42A27DB-BD31-4B8C-83A1-F6EECF244321}">
                <p14:modId xmlns:p14="http://schemas.microsoft.com/office/powerpoint/2010/main" val="1325118593"/>
              </p:ext>
            </p:extLst>
          </p:nvPr>
        </p:nvGraphicFramePr>
        <p:xfrm>
          <a:off x="1277939" y="2409625"/>
          <a:ext cx="2565399" cy="743857"/>
        </p:xfrm>
        <a:graphic>
          <a:graphicData uri="http://schemas.openxmlformats.org/presentationml/2006/ole">
            <mc:AlternateContent xmlns:mc="http://schemas.openxmlformats.org/markup-compatibility/2006">
              <mc:Choice xmlns:v="urn:schemas-microsoft-com:vml" Requires="v">
                <p:oleObj spid="_x0000_s275488" name="Equation" r:id="rId5" imgW="1346040" imgH="393480" progId="Equation.3">
                  <p:embed/>
                </p:oleObj>
              </mc:Choice>
              <mc:Fallback>
                <p:oleObj name="Equation" r:id="rId5" imgW="1346040" imgH="393480" progId="Equation.3">
                  <p:embed/>
                  <p:pic>
                    <p:nvPicPr>
                      <p:cNvPr id="0" name=""/>
                      <p:cNvPicPr>
                        <a:picLocks noChangeAspect="1" noChangeArrowheads="1"/>
                      </p:cNvPicPr>
                      <p:nvPr/>
                    </p:nvPicPr>
                    <p:blipFill>
                      <a:blip r:embed="rId6"/>
                      <a:srcRect/>
                      <a:stretch>
                        <a:fillRect/>
                      </a:stretch>
                    </p:blipFill>
                    <p:spPr bwMode="auto">
                      <a:xfrm>
                        <a:off x="1277939" y="2409625"/>
                        <a:ext cx="2565399" cy="743857"/>
                      </a:xfrm>
                      <a:prstGeom prst="rect">
                        <a:avLst/>
                      </a:prstGeom>
                      <a:noFill/>
                    </p:spPr>
                  </p:pic>
                </p:oleObj>
              </mc:Fallback>
            </mc:AlternateContent>
          </a:graphicData>
        </a:graphic>
      </p:graphicFrame>
    </p:spTree>
    <p:extLst>
      <p:ext uri="{BB962C8B-B14F-4D97-AF65-F5344CB8AC3E}">
        <p14:creationId xmlns:p14="http://schemas.microsoft.com/office/powerpoint/2010/main" val="1691566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4"/>
          <p:cNvSpPr>
            <a:spLocks noChangeArrowheads="1"/>
          </p:cNvSpPr>
          <p:nvPr/>
        </p:nvSpPr>
        <p:spPr bwMode="auto">
          <a:xfrm>
            <a:off x="495300" y="522288"/>
            <a:ext cx="981421"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r>
              <a:rPr lang="en-US" dirty="0">
                <a:solidFill>
                  <a:srgbClr val="FF0000"/>
                </a:solidFill>
              </a:rPr>
              <a:t>Example</a:t>
            </a:r>
          </a:p>
        </p:txBody>
      </p:sp>
      <p:sp>
        <p:nvSpPr>
          <p:cNvPr id="15362" name="Rectangle 67"/>
          <p:cNvSpPr>
            <a:spLocks noChangeArrowheads="1"/>
          </p:cNvSpPr>
          <p:nvPr/>
        </p:nvSpPr>
        <p:spPr bwMode="auto">
          <a:xfrm>
            <a:off x="495300" y="938213"/>
            <a:ext cx="8191500" cy="20313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r>
              <a:rPr lang="en-US" dirty="0">
                <a:solidFill>
                  <a:srgbClr val="0000FF"/>
                </a:solidFill>
              </a:rPr>
              <a:t>For the following RC circuit with a DC voltage source. Initially the switch has been connected to position ‘a’ for a long time. At t=0, the switch moved to position ‘b’. Determine:</a:t>
            </a:r>
          </a:p>
          <a:p>
            <a:pPr marL="342900" indent="-342900">
              <a:buAutoNum type="alphaLcParenR"/>
            </a:pPr>
            <a:r>
              <a:rPr lang="en-US" dirty="0">
                <a:solidFill>
                  <a:srgbClr val="0000FF"/>
                </a:solidFill>
              </a:rPr>
              <a:t>The voltage response for </a:t>
            </a:r>
            <a:r>
              <a:rPr lang="en-US" dirty="0" err="1">
                <a:solidFill>
                  <a:srgbClr val="0000FF"/>
                </a:solidFill>
              </a:rPr>
              <a:t>v</a:t>
            </a:r>
            <a:r>
              <a:rPr lang="en-US" baseline="-25000" dirty="0" err="1">
                <a:solidFill>
                  <a:srgbClr val="0000FF"/>
                </a:solidFill>
              </a:rPr>
              <a:t>C</a:t>
            </a:r>
            <a:r>
              <a:rPr lang="en-US" dirty="0">
                <a:solidFill>
                  <a:srgbClr val="0000FF"/>
                </a:solidFill>
              </a:rPr>
              <a:t>(t), for t≥0,</a:t>
            </a:r>
          </a:p>
          <a:p>
            <a:pPr marL="342900" indent="-342900">
              <a:buAutoNum type="alphaLcParenR"/>
            </a:pPr>
            <a:r>
              <a:rPr lang="en-US" dirty="0">
                <a:solidFill>
                  <a:srgbClr val="0000FF"/>
                </a:solidFill>
              </a:rPr>
              <a:t>The current </a:t>
            </a:r>
            <a:r>
              <a:rPr lang="en-US" dirty="0" err="1">
                <a:solidFill>
                  <a:srgbClr val="0000FF"/>
                </a:solidFill>
              </a:rPr>
              <a:t>i</a:t>
            </a:r>
            <a:r>
              <a:rPr lang="en-US" baseline="-25000" dirty="0" err="1">
                <a:solidFill>
                  <a:srgbClr val="0000FF"/>
                </a:solidFill>
              </a:rPr>
              <a:t>R</a:t>
            </a:r>
            <a:r>
              <a:rPr lang="en-US" dirty="0">
                <a:solidFill>
                  <a:srgbClr val="0000FF"/>
                </a:solidFill>
              </a:rPr>
              <a:t>(t) for t&gt;0,</a:t>
            </a:r>
          </a:p>
          <a:p>
            <a:pPr marL="342900" indent="-342900">
              <a:buAutoNum type="alphaLcParenR"/>
            </a:pPr>
            <a:r>
              <a:rPr lang="en-US" dirty="0">
                <a:solidFill>
                  <a:srgbClr val="0000FF"/>
                </a:solidFill>
              </a:rPr>
              <a:t>The total energy dissipated in R at t=</a:t>
            </a:r>
            <a:r>
              <a:rPr lang="en-US" dirty="0">
                <a:solidFill>
                  <a:srgbClr val="0000FF"/>
                </a:solidFill>
                <a:sym typeface="Symbol" panose="05050102010706020507" pitchFamily="18" charset="2"/>
              </a:rPr>
              <a:t>, </a:t>
            </a:r>
            <a:r>
              <a:rPr lang="en-US" dirty="0">
                <a:solidFill>
                  <a:srgbClr val="0000FF"/>
                </a:solidFill>
              </a:rPr>
              <a:t>5</a:t>
            </a:r>
            <a:r>
              <a:rPr lang="en-US" dirty="0">
                <a:solidFill>
                  <a:srgbClr val="0000FF"/>
                </a:solidFill>
                <a:sym typeface="Symbol" panose="05050102010706020507" pitchFamily="18" charset="2"/>
              </a:rPr>
              <a:t>, and </a:t>
            </a:r>
            <a:r>
              <a:rPr lang="en-US" dirty="0">
                <a:solidFill>
                  <a:srgbClr val="0000FF"/>
                </a:solidFill>
                <a:latin typeface="Mathcad UniMath" panose="02000503020000020003" pitchFamily="50" charset="0"/>
                <a:sym typeface="Symbol" panose="05050102010706020507" pitchFamily="18" charset="2"/>
              </a:rPr>
              <a:t>∞</a:t>
            </a:r>
            <a:r>
              <a:rPr lang="en-US" dirty="0">
                <a:solidFill>
                  <a:srgbClr val="0000FF"/>
                </a:solidFill>
                <a:sym typeface="Symbol" panose="05050102010706020507" pitchFamily="18" charset="2"/>
              </a:rPr>
              <a:t>.</a:t>
            </a:r>
            <a:endParaRPr lang="en-US" dirty="0">
              <a:solidFill>
                <a:srgbClr val="0000FF"/>
              </a:solidFill>
            </a:endParaRPr>
          </a:p>
          <a:p>
            <a:pPr marL="342900" indent="-342900">
              <a:buAutoNum type="alphaLcParenR"/>
            </a:pPr>
            <a:endParaRPr lang="en-US" dirty="0">
              <a:solidFill>
                <a:srgbClr val="0000FF"/>
              </a:solidFill>
            </a:endParaRPr>
          </a:p>
        </p:txBody>
      </p:sp>
      <p:graphicFrame>
        <p:nvGraphicFramePr>
          <p:cNvPr id="120" name="Table 119"/>
          <p:cNvGraphicFramePr>
            <a:graphicFrameLocks noGrp="1"/>
          </p:cNvGraphicFramePr>
          <p:nvPr>
            <p:extLst>
              <p:ext uri="{D42A27DB-BD31-4B8C-83A1-F6EECF244321}">
                <p14:modId xmlns:p14="http://schemas.microsoft.com/office/powerpoint/2010/main" val="2316722870"/>
              </p:ext>
            </p:extLst>
          </p:nvPr>
        </p:nvGraphicFramePr>
        <p:xfrm>
          <a:off x="5281809" y="3302000"/>
          <a:ext cx="3404991" cy="2011680"/>
        </p:xfrm>
        <a:graphic>
          <a:graphicData uri="http://schemas.openxmlformats.org/drawingml/2006/table">
            <a:tbl>
              <a:tblPr firstRow="1" bandRow="1">
                <a:tableStyleId>{5940675A-B579-460E-94D1-54222C63F5DA}</a:tableStyleId>
              </a:tblPr>
              <a:tblGrid>
                <a:gridCol w="1134997">
                  <a:extLst>
                    <a:ext uri="{9D8B030D-6E8A-4147-A177-3AD203B41FA5}">
                      <a16:colId xmlns:a16="http://schemas.microsoft.com/office/drawing/2014/main" val="20000"/>
                    </a:ext>
                  </a:extLst>
                </a:gridCol>
                <a:gridCol w="1134997">
                  <a:extLst>
                    <a:ext uri="{9D8B030D-6E8A-4147-A177-3AD203B41FA5}">
                      <a16:colId xmlns:a16="http://schemas.microsoft.com/office/drawing/2014/main" val="20001"/>
                    </a:ext>
                  </a:extLst>
                </a:gridCol>
                <a:gridCol w="1134997">
                  <a:extLst>
                    <a:ext uri="{9D8B030D-6E8A-4147-A177-3AD203B41FA5}">
                      <a16:colId xmlns:a16="http://schemas.microsoft.com/office/drawing/2014/main" val="20002"/>
                    </a:ext>
                  </a:extLst>
                </a:gridCol>
              </a:tblGrid>
              <a:tr h="304393">
                <a:tc>
                  <a:txBody>
                    <a:bodyPr/>
                    <a:lstStyle/>
                    <a:p>
                      <a:pPr algn="ctr"/>
                      <a:r>
                        <a:rPr lang="en-US" sz="1600" dirty="0"/>
                        <a:t>Variable</a:t>
                      </a:r>
                    </a:p>
                  </a:txBody>
                  <a:tcPr/>
                </a:tc>
                <a:tc>
                  <a:txBody>
                    <a:bodyPr/>
                    <a:lstStyle/>
                    <a:p>
                      <a:pPr algn="ctr"/>
                      <a:r>
                        <a:rPr lang="en-US" sz="1600" dirty="0"/>
                        <a:t>Default</a:t>
                      </a:r>
                    </a:p>
                  </a:txBody>
                  <a:tcPr/>
                </a:tc>
                <a:tc>
                  <a:txBody>
                    <a:bodyPr/>
                    <a:lstStyle/>
                    <a:p>
                      <a:pPr algn="ctr"/>
                      <a:r>
                        <a:rPr lang="en-US" sz="1600" dirty="0"/>
                        <a:t>Unit</a:t>
                      </a:r>
                    </a:p>
                  </a:txBody>
                  <a:tcPr/>
                </a:tc>
                <a:extLst>
                  <a:ext uri="{0D108BD9-81ED-4DB2-BD59-A6C34878D82A}">
                    <a16:rowId xmlns:a16="http://schemas.microsoft.com/office/drawing/2014/main" val="10000"/>
                  </a:ext>
                </a:extLst>
              </a:tr>
              <a:tr h="304393">
                <a:tc>
                  <a:txBody>
                    <a:bodyPr/>
                    <a:lstStyle/>
                    <a:p>
                      <a:pPr algn="ctr"/>
                      <a:r>
                        <a:rPr lang="en-US" sz="1600" baseline="0" dirty="0"/>
                        <a:t>V</a:t>
                      </a:r>
                      <a:r>
                        <a:rPr lang="en-US" sz="1600" baseline="-25000" dirty="0"/>
                        <a:t>o</a:t>
                      </a:r>
                    </a:p>
                  </a:txBody>
                  <a:tcPr/>
                </a:tc>
                <a:tc>
                  <a:txBody>
                    <a:bodyPr/>
                    <a:lstStyle/>
                    <a:p>
                      <a:pPr algn="ctr"/>
                      <a:r>
                        <a:rPr lang="en-US" sz="1600" dirty="0"/>
                        <a:t>8.6</a:t>
                      </a:r>
                    </a:p>
                  </a:txBody>
                  <a:tcPr/>
                </a:tc>
                <a:tc>
                  <a:txBody>
                    <a:bodyPr/>
                    <a:lstStyle/>
                    <a:p>
                      <a:pPr algn="ctr"/>
                      <a:r>
                        <a:rPr lang="en-US" sz="1600" dirty="0"/>
                        <a:t>V</a:t>
                      </a:r>
                    </a:p>
                  </a:txBody>
                  <a:tcPr/>
                </a:tc>
                <a:extLst>
                  <a:ext uri="{0D108BD9-81ED-4DB2-BD59-A6C34878D82A}">
                    <a16:rowId xmlns:a16="http://schemas.microsoft.com/office/drawing/2014/main" val="10001"/>
                  </a:ext>
                </a:extLst>
              </a:tr>
              <a:tr h="304393">
                <a:tc>
                  <a:txBody>
                    <a:bodyPr/>
                    <a:lstStyle/>
                    <a:p>
                      <a:pPr algn="ctr"/>
                      <a:r>
                        <a:rPr lang="en-US" sz="1600" baseline="0" dirty="0"/>
                        <a:t>R</a:t>
                      </a:r>
                      <a:endParaRPr lang="en-US" sz="1600" baseline="-25000" dirty="0"/>
                    </a:p>
                  </a:txBody>
                  <a:tcPr/>
                </a:tc>
                <a:tc>
                  <a:txBody>
                    <a:bodyPr/>
                    <a:lstStyle/>
                    <a:p>
                      <a:pPr algn="ctr"/>
                      <a:r>
                        <a:rPr lang="en-US" sz="1600" dirty="0"/>
                        <a:t>4.5</a:t>
                      </a:r>
                    </a:p>
                  </a:txBody>
                  <a:tcPr/>
                </a:tc>
                <a:tc>
                  <a:txBody>
                    <a:bodyPr/>
                    <a:lstStyle/>
                    <a:p>
                      <a:pPr algn="ctr"/>
                      <a:r>
                        <a:rPr lang="en-US" sz="1600" dirty="0">
                          <a:latin typeface="Calibri" panose="020F0502020204030204" pitchFamily="34" charset="0"/>
                        </a:rPr>
                        <a:t>k</a:t>
                      </a:r>
                      <a:r>
                        <a:rPr lang="el-GR" sz="1600" dirty="0">
                          <a:latin typeface="Calibri" panose="020F0502020204030204" pitchFamily="34" charset="0"/>
                        </a:rPr>
                        <a:t>Ω</a:t>
                      </a:r>
                      <a:endParaRPr lang="en-US" sz="1600" dirty="0"/>
                    </a:p>
                  </a:txBody>
                  <a:tcPr/>
                </a:tc>
                <a:extLst>
                  <a:ext uri="{0D108BD9-81ED-4DB2-BD59-A6C34878D82A}">
                    <a16:rowId xmlns:a16="http://schemas.microsoft.com/office/drawing/2014/main" val="10002"/>
                  </a:ext>
                </a:extLst>
              </a:tr>
              <a:tr h="304393">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en-US" sz="1600" baseline="0" dirty="0"/>
                        <a:t>R</a:t>
                      </a:r>
                      <a:r>
                        <a:rPr lang="en-US" sz="1600" baseline="-25000" dirty="0"/>
                        <a:t>o1</a:t>
                      </a:r>
                    </a:p>
                  </a:txBody>
                  <a:tcPr/>
                </a:tc>
                <a:tc>
                  <a:txBody>
                    <a:bodyPr/>
                    <a:lstStyle/>
                    <a:p>
                      <a:pPr algn="ctr"/>
                      <a:r>
                        <a:rPr lang="en-US" sz="1600" dirty="0"/>
                        <a:t>8</a:t>
                      </a:r>
                    </a:p>
                  </a:txBody>
                  <a:tcPr/>
                </a:tc>
                <a:tc>
                  <a:txBody>
                    <a:bodyPr/>
                    <a:lstStyle/>
                    <a:p>
                      <a:pPr algn="ctr"/>
                      <a:r>
                        <a:rPr lang="en-US" sz="1600" dirty="0">
                          <a:latin typeface="Calibri" panose="020F0502020204030204" pitchFamily="34" charset="0"/>
                        </a:rPr>
                        <a:t>k</a:t>
                      </a:r>
                      <a:r>
                        <a:rPr lang="el-GR" sz="1600" dirty="0">
                          <a:latin typeface="Calibri" panose="020F0502020204030204" pitchFamily="34" charset="0"/>
                        </a:rPr>
                        <a:t>Ω</a:t>
                      </a:r>
                      <a:endParaRPr lang="en-US" sz="1600" dirty="0"/>
                    </a:p>
                  </a:txBody>
                  <a:tcPr/>
                </a:tc>
                <a:extLst>
                  <a:ext uri="{0D108BD9-81ED-4DB2-BD59-A6C34878D82A}">
                    <a16:rowId xmlns:a16="http://schemas.microsoft.com/office/drawing/2014/main" val="10003"/>
                  </a:ext>
                </a:extLst>
              </a:tr>
              <a:tr h="304393">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en-US" sz="1600" baseline="0" dirty="0"/>
                        <a:t>R</a:t>
                      </a:r>
                      <a:r>
                        <a:rPr lang="en-US" sz="1600" baseline="-25000" dirty="0"/>
                        <a:t>o2</a:t>
                      </a:r>
                    </a:p>
                  </a:txBody>
                  <a:tcPr/>
                </a:tc>
                <a:tc>
                  <a:txBody>
                    <a:bodyPr/>
                    <a:lstStyle/>
                    <a:p>
                      <a:pPr algn="ctr"/>
                      <a:r>
                        <a:rPr lang="en-US" sz="1600" dirty="0"/>
                        <a:t>16</a:t>
                      </a:r>
                    </a:p>
                  </a:txBody>
                  <a:tcPr/>
                </a:tc>
                <a:tc>
                  <a:txBody>
                    <a:bodyPr/>
                    <a:lstStyle/>
                    <a:p>
                      <a:pPr algn="ctr"/>
                      <a:r>
                        <a:rPr lang="en-US" sz="1600" dirty="0">
                          <a:latin typeface="Calibri" panose="020F0502020204030204" pitchFamily="34" charset="0"/>
                        </a:rPr>
                        <a:t>k</a:t>
                      </a:r>
                      <a:r>
                        <a:rPr lang="el-GR" sz="1600" dirty="0">
                          <a:latin typeface="Calibri" panose="020F0502020204030204" pitchFamily="34" charset="0"/>
                        </a:rPr>
                        <a:t>Ω</a:t>
                      </a:r>
                      <a:endParaRPr lang="en-US" sz="1600" dirty="0"/>
                    </a:p>
                  </a:txBody>
                  <a:tcPr/>
                </a:tc>
                <a:extLst>
                  <a:ext uri="{0D108BD9-81ED-4DB2-BD59-A6C34878D82A}">
                    <a16:rowId xmlns:a16="http://schemas.microsoft.com/office/drawing/2014/main" val="10004"/>
                  </a:ext>
                </a:extLst>
              </a:tr>
              <a:tr h="304393">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en-US" sz="1600" baseline="0" dirty="0"/>
                        <a:t>C</a:t>
                      </a:r>
                      <a:endParaRPr lang="en-US" sz="1600" baseline="-25000" dirty="0"/>
                    </a:p>
                  </a:txBody>
                  <a:tcPr/>
                </a:tc>
                <a:tc>
                  <a:txBody>
                    <a:bodyPr/>
                    <a:lstStyle/>
                    <a:p>
                      <a:pPr algn="ctr"/>
                      <a:r>
                        <a:rPr lang="en-US" sz="1600" dirty="0"/>
                        <a:t>2.1</a:t>
                      </a:r>
                    </a:p>
                  </a:txBody>
                  <a:tcPr/>
                </a:tc>
                <a:tc>
                  <a:txBody>
                    <a:bodyPr/>
                    <a:lstStyle/>
                    <a:p>
                      <a:pPr algn="ctr"/>
                      <a:r>
                        <a:rPr lang="en-US" sz="1600" dirty="0">
                          <a:latin typeface="Calibri" panose="020F0502020204030204" pitchFamily="34" charset="0"/>
                        </a:rPr>
                        <a:t>mF</a:t>
                      </a:r>
                      <a:endParaRPr lang="en-US" sz="1600" dirty="0"/>
                    </a:p>
                  </a:txBody>
                  <a:tcPr/>
                </a:tc>
                <a:extLst>
                  <a:ext uri="{0D108BD9-81ED-4DB2-BD59-A6C34878D82A}">
                    <a16:rowId xmlns:a16="http://schemas.microsoft.com/office/drawing/2014/main" val="10005"/>
                  </a:ext>
                </a:extLst>
              </a:tr>
            </a:tbl>
          </a:graphicData>
        </a:graphic>
      </p:graphicFrame>
      <p:pic>
        <p:nvPicPr>
          <p:cNvPr id="6" name="Picture 5"/>
          <p:cNvPicPr/>
          <p:nvPr/>
        </p:nvPicPr>
        <p:blipFill>
          <a:blip r:embed="rId3">
            <a:extLst>
              <a:ext uri="{28A0092B-C50C-407E-A947-70E740481C1C}">
                <a14:useLocalDpi xmlns:a14="http://schemas.microsoft.com/office/drawing/2010/main" val="0"/>
              </a:ext>
            </a:extLst>
          </a:blip>
          <a:stretch>
            <a:fillRect/>
          </a:stretch>
        </p:blipFill>
        <p:spPr>
          <a:xfrm>
            <a:off x="495300" y="3143567"/>
            <a:ext cx="4283132" cy="2328546"/>
          </a:xfrm>
          <a:prstGeom prst="rect">
            <a:avLst/>
          </a:prstGeom>
        </p:spPr>
      </p:pic>
    </p:spTree>
    <p:extLst>
      <p:ext uri="{BB962C8B-B14F-4D97-AF65-F5344CB8AC3E}">
        <p14:creationId xmlns:p14="http://schemas.microsoft.com/office/powerpoint/2010/main" val="21462309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648479" y="832342"/>
            <a:ext cx="8112460" cy="369332"/>
          </a:xfrm>
          <a:prstGeom prst="rect">
            <a:avLst/>
          </a:prstGeom>
          <a:noFill/>
        </p:spPr>
        <p:txBody>
          <a:bodyPr wrap="square" rtlCol="0">
            <a:spAutoFit/>
          </a:bodyPr>
          <a:lstStyle/>
          <a:p>
            <a:r>
              <a:rPr lang="en-US" dirty="0">
                <a:solidFill>
                  <a:srgbClr val="FF0000"/>
                </a:solidFill>
              </a:rPr>
              <a:t>For t &lt; 0 </a:t>
            </a:r>
            <a:r>
              <a:rPr lang="en-US" dirty="0"/>
              <a:t>the capacitor is fully charged. Hence at t=0</a:t>
            </a:r>
            <a:r>
              <a:rPr lang="en-US" baseline="30000" dirty="0"/>
              <a:t>-</a:t>
            </a:r>
            <a:r>
              <a:rPr lang="en-US" dirty="0"/>
              <a:t> we have,</a:t>
            </a:r>
          </a:p>
        </p:txBody>
      </p:sp>
      <p:graphicFrame>
        <p:nvGraphicFramePr>
          <p:cNvPr id="11" name="Object 10"/>
          <p:cNvGraphicFramePr>
            <a:graphicFrameLocks noChangeAspect="1"/>
          </p:cNvGraphicFramePr>
          <p:nvPr>
            <p:extLst>
              <p:ext uri="{D42A27DB-BD31-4B8C-83A1-F6EECF244321}">
                <p14:modId xmlns:p14="http://schemas.microsoft.com/office/powerpoint/2010/main" val="3292214253"/>
              </p:ext>
            </p:extLst>
          </p:nvPr>
        </p:nvGraphicFramePr>
        <p:xfrm>
          <a:off x="1024087" y="1641475"/>
          <a:ext cx="2219025" cy="1073150"/>
        </p:xfrm>
        <a:graphic>
          <a:graphicData uri="http://schemas.openxmlformats.org/presentationml/2006/ole">
            <mc:AlternateContent xmlns:mc="http://schemas.openxmlformats.org/markup-compatibility/2006">
              <mc:Choice xmlns:v="urn:schemas-microsoft-com:vml" Requires="v">
                <p:oleObj spid="_x0000_s276514" name="Equation" r:id="rId4" imgW="1358640" imgH="660240" progId="Equation.3">
                  <p:embed/>
                </p:oleObj>
              </mc:Choice>
              <mc:Fallback>
                <p:oleObj name="Equation" r:id="rId4" imgW="1358640" imgH="660240" progId="Equation.3">
                  <p:embed/>
                  <p:pic>
                    <p:nvPicPr>
                      <p:cNvPr id="0" name=""/>
                      <p:cNvPicPr>
                        <a:picLocks noChangeAspect="1" noChangeArrowheads="1"/>
                      </p:cNvPicPr>
                      <p:nvPr/>
                    </p:nvPicPr>
                    <p:blipFill>
                      <a:blip r:embed="rId5"/>
                      <a:srcRect/>
                      <a:stretch>
                        <a:fillRect/>
                      </a:stretch>
                    </p:blipFill>
                    <p:spPr bwMode="auto">
                      <a:xfrm>
                        <a:off x="1024087" y="1641475"/>
                        <a:ext cx="2219025" cy="1073150"/>
                      </a:xfrm>
                      <a:prstGeom prst="rect">
                        <a:avLst/>
                      </a:prstGeom>
                      <a:noFill/>
                    </p:spPr>
                  </p:pic>
                </p:oleObj>
              </mc:Fallback>
            </mc:AlternateContent>
          </a:graphicData>
        </a:graphic>
      </p:graphicFrame>
      <p:pic>
        <p:nvPicPr>
          <p:cNvPr id="2" name="Picture 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914732" y="1478673"/>
            <a:ext cx="3445045" cy="2214671"/>
          </a:xfrm>
          <a:prstGeom prst="rect">
            <a:avLst/>
          </a:prstGeom>
        </p:spPr>
      </p:pic>
      <p:sp>
        <p:nvSpPr>
          <p:cNvPr id="3" name="Rectangle 2"/>
          <p:cNvSpPr/>
          <p:nvPr/>
        </p:nvSpPr>
        <p:spPr>
          <a:xfrm>
            <a:off x="1943100" y="2371725"/>
            <a:ext cx="857250" cy="342900"/>
          </a:xfrm>
          <a:prstGeom prst="rect">
            <a:avLst/>
          </a:prstGeom>
          <a:noFill/>
          <a:ln>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Oval 3"/>
          <p:cNvSpPr/>
          <p:nvPr/>
        </p:nvSpPr>
        <p:spPr>
          <a:xfrm>
            <a:off x="7629526" y="2386010"/>
            <a:ext cx="685800" cy="685800"/>
          </a:xfrm>
          <a:prstGeom prst="ellipse">
            <a:avLst/>
          </a:prstGeom>
          <a:noFill/>
          <a:ln>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855889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648479" y="832342"/>
            <a:ext cx="8112460" cy="369332"/>
          </a:xfrm>
          <a:prstGeom prst="rect">
            <a:avLst/>
          </a:prstGeom>
          <a:noFill/>
        </p:spPr>
        <p:txBody>
          <a:bodyPr wrap="square" rtlCol="0">
            <a:spAutoFit/>
          </a:bodyPr>
          <a:lstStyle/>
          <a:p>
            <a:r>
              <a:rPr lang="en-US" dirty="0">
                <a:solidFill>
                  <a:srgbClr val="FF0000"/>
                </a:solidFill>
              </a:rPr>
              <a:t>For t &gt; 0</a:t>
            </a:r>
            <a:r>
              <a:rPr lang="en-US" dirty="0"/>
              <a:t>,</a:t>
            </a:r>
          </a:p>
        </p:txBody>
      </p:sp>
      <p:graphicFrame>
        <p:nvGraphicFramePr>
          <p:cNvPr id="11" name="Object 10"/>
          <p:cNvGraphicFramePr>
            <a:graphicFrameLocks noChangeAspect="1"/>
          </p:cNvGraphicFramePr>
          <p:nvPr>
            <p:extLst>
              <p:ext uri="{D42A27DB-BD31-4B8C-83A1-F6EECF244321}">
                <p14:modId xmlns:p14="http://schemas.microsoft.com/office/powerpoint/2010/main" val="2703813860"/>
              </p:ext>
            </p:extLst>
          </p:nvPr>
        </p:nvGraphicFramePr>
        <p:xfrm>
          <a:off x="998927" y="1865674"/>
          <a:ext cx="1101725" cy="371475"/>
        </p:xfrm>
        <a:graphic>
          <a:graphicData uri="http://schemas.openxmlformats.org/presentationml/2006/ole">
            <mc:AlternateContent xmlns:mc="http://schemas.openxmlformats.org/markup-compatibility/2006">
              <mc:Choice xmlns:v="urn:schemas-microsoft-com:vml" Requires="v">
                <p:oleObj spid="_x0000_s277565" name="Equation" r:id="rId4" imgW="672840" imgH="228600" progId="Equation.3">
                  <p:embed/>
                </p:oleObj>
              </mc:Choice>
              <mc:Fallback>
                <p:oleObj name="Equation" r:id="rId4" imgW="672840" imgH="228600" progId="Equation.3">
                  <p:embed/>
                  <p:pic>
                    <p:nvPicPr>
                      <p:cNvPr id="0" name=""/>
                      <p:cNvPicPr>
                        <a:picLocks noChangeAspect="1" noChangeArrowheads="1"/>
                      </p:cNvPicPr>
                      <p:nvPr/>
                    </p:nvPicPr>
                    <p:blipFill>
                      <a:blip r:embed="rId5"/>
                      <a:srcRect/>
                      <a:stretch>
                        <a:fillRect/>
                      </a:stretch>
                    </p:blipFill>
                    <p:spPr bwMode="auto">
                      <a:xfrm>
                        <a:off x="998927" y="1865674"/>
                        <a:ext cx="1101725" cy="371475"/>
                      </a:xfrm>
                      <a:prstGeom prst="rect">
                        <a:avLst/>
                      </a:prstGeom>
                      <a:noFill/>
                    </p:spPr>
                  </p:pic>
                </p:oleObj>
              </mc:Fallback>
            </mc:AlternateContent>
          </a:graphicData>
        </a:graphic>
      </p:graphicFrame>
      <p:pic>
        <p:nvPicPr>
          <p:cNvPr id="13" name="Picture 12"/>
          <p:cNvPicPr/>
          <p:nvPr/>
        </p:nvPicPr>
        <p:blipFill>
          <a:blip r:embed="rId6">
            <a:extLst>
              <a:ext uri="{28A0092B-C50C-407E-A947-70E740481C1C}">
                <a14:useLocalDpi xmlns:a14="http://schemas.microsoft.com/office/drawing/2010/main" val="0"/>
              </a:ext>
            </a:extLst>
          </a:blip>
          <a:stretch>
            <a:fillRect/>
          </a:stretch>
        </p:blipFill>
        <p:spPr>
          <a:xfrm>
            <a:off x="5214617" y="1641475"/>
            <a:ext cx="2600966" cy="1895885"/>
          </a:xfrm>
          <a:prstGeom prst="rect">
            <a:avLst/>
          </a:prstGeom>
        </p:spPr>
      </p:pic>
      <p:sp>
        <p:nvSpPr>
          <p:cNvPr id="6" name="TextBox 5"/>
          <p:cNvSpPr txBox="1"/>
          <p:nvPr/>
        </p:nvSpPr>
        <p:spPr>
          <a:xfrm>
            <a:off x="648479" y="1456809"/>
            <a:ext cx="3566335" cy="369332"/>
          </a:xfrm>
          <a:prstGeom prst="rect">
            <a:avLst/>
          </a:prstGeom>
          <a:noFill/>
        </p:spPr>
        <p:txBody>
          <a:bodyPr wrap="square" rtlCol="0">
            <a:spAutoFit/>
          </a:bodyPr>
          <a:lstStyle/>
          <a:p>
            <a:r>
              <a:rPr lang="en-US" dirty="0"/>
              <a:t>Applying KCL to the top node yields,</a:t>
            </a:r>
          </a:p>
        </p:txBody>
      </p:sp>
      <p:sp>
        <p:nvSpPr>
          <p:cNvPr id="8" name="TextBox 7"/>
          <p:cNvSpPr txBox="1"/>
          <p:nvPr/>
        </p:nvSpPr>
        <p:spPr>
          <a:xfrm>
            <a:off x="648478" y="2467221"/>
            <a:ext cx="4123547" cy="369332"/>
          </a:xfrm>
          <a:prstGeom prst="rect">
            <a:avLst/>
          </a:prstGeom>
          <a:noFill/>
        </p:spPr>
        <p:txBody>
          <a:bodyPr wrap="square" rtlCol="0">
            <a:spAutoFit/>
          </a:bodyPr>
          <a:lstStyle/>
          <a:p>
            <a:r>
              <a:rPr lang="en-US" dirty="0"/>
              <a:t>Substituting for </a:t>
            </a:r>
            <a:r>
              <a:rPr lang="en-US" dirty="0" err="1"/>
              <a:t>i</a:t>
            </a:r>
            <a:r>
              <a:rPr lang="en-US" baseline="-25000" dirty="0" err="1"/>
              <a:t>C</a:t>
            </a:r>
            <a:r>
              <a:rPr lang="en-US" dirty="0"/>
              <a:t> and </a:t>
            </a:r>
            <a:r>
              <a:rPr lang="en-US" dirty="0" err="1"/>
              <a:t>i</a:t>
            </a:r>
            <a:r>
              <a:rPr lang="en-US" baseline="-25000" dirty="0" err="1"/>
              <a:t>R</a:t>
            </a:r>
            <a:r>
              <a:rPr lang="en-US" dirty="0"/>
              <a:t> in terms of </a:t>
            </a:r>
            <a:r>
              <a:rPr lang="en-US" dirty="0" err="1"/>
              <a:t>v</a:t>
            </a:r>
            <a:r>
              <a:rPr lang="en-US" baseline="-25000" dirty="0" err="1"/>
              <a:t>C</a:t>
            </a:r>
            <a:r>
              <a:rPr lang="en-US" dirty="0"/>
              <a:t>(t),</a:t>
            </a:r>
          </a:p>
        </p:txBody>
      </p:sp>
      <p:graphicFrame>
        <p:nvGraphicFramePr>
          <p:cNvPr id="9" name="Object 8"/>
          <p:cNvGraphicFramePr>
            <a:graphicFrameLocks noChangeAspect="1"/>
          </p:cNvGraphicFramePr>
          <p:nvPr>
            <p:extLst>
              <p:ext uri="{D42A27DB-BD31-4B8C-83A1-F6EECF244321}">
                <p14:modId xmlns:p14="http://schemas.microsoft.com/office/powerpoint/2010/main" val="3500238670"/>
              </p:ext>
            </p:extLst>
          </p:nvPr>
        </p:nvGraphicFramePr>
        <p:xfrm>
          <a:off x="998927" y="2951409"/>
          <a:ext cx="2141538" cy="660400"/>
        </p:xfrm>
        <a:graphic>
          <a:graphicData uri="http://schemas.openxmlformats.org/presentationml/2006/ole">
            <mc:AlternateContent xmlns:mc="http://schemas.openxmlformats.org/markup-compatibility/2006">
              <mc:Choice xmlns:v="urn:schemas-microsoft-com:vml" Requires="v">
                <p:oleObj spid="_x0000_s277566" name="Equation" r:id="rId7" imgW="1307880" imgH="406080" progId="Equation.3">
                  <p:embed/>
                </p:oleObj>
              </mc:Choice>
              <mc:Fallback>
                <p:oleObj name="Equation" r:id="rId7" imgW="1307880" imgH="406080" progId="Equation.3">
                  <p:embed/>
                  <p:pic>
                    <p:nvPicPr>
                      <p:cNvPr id="0" name=""/>
                      <p:cNvPicPr>
                        <a:picLocks noChangeAspect="1" noChangeArrowheads="1"/>
                      </p:cNvPicPr>
                      <p:nvPr/>
                    </p:nvPicPr>
                    <p:blipFill>
                      <a:blip r:embed="rId8"/>
                      <a:srcRect/>
                      <a:stretch>
                        <a:fillRect/>
                      </a:stretch>
                    </p:blipFill>
                    <p:spPr bwMode="auto">
                      <a:xfrm>
                        <a:off x="998927" y="2951409"/>
                        <a:ext cx="2141538" cy="660400"/>
                      </a:xfrm>
                      <a:prstGeom prst="rect">
                        <a:avLst/>
                      </a:prstGeom>
                      <a:noFill/>
                    </p:spPr>
                  </p:pic>
                </p:oleObj>
              </mc:Fallback>
            </mc:AlternateContent>
          </a:graphicData>
        </a:graphic>
      </p:graphicFrame>
      <p:sp>
        <p:nvSpPr>
          <p:cNvPr id="3" name="Rectangle 2"/>
          <p:cNvSpPr/>
          <p:nvPr/>
        </p:nvSpPr>
        <p:spPr>
          <a:xfrm>
            <a:off x="998927" y="1865674"/>
            <a:ext cx="1101725" cy="371475"/>
          </a:xfrm>
          <a:prstGeom prst="rect">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Oval 3"/>
          <p:cNvSpPr/>
          <p:nvPr/>
        </p:nvSpPr>
        <p:spPr>
          <a:xfrm>
            <a:off x="6229351" y="1612899"/>
            <a:ext cx="671512" cy="671512"/>
          </a:xfrm>
          <a:prstGeom prst="ellipse">
            <a:avLst/>
          </a:prstGeom>
          <a:noFill/>
          <a:ln>
            <a:solidFill>
              <a:srgbClr val="0070C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053008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648479" y="832342"/>
            <a:ext cx="8112460" cy="369332"/>
          </a:xfrm>
          <a:prstGeom prst="rect">
            <a:avLst/>
          </a:prstGeom>
          <a:noFill/>
        </p:spPr>
        <p:txBody>
          <a:bodyPr wrap="square" rtlCol="0">
            <a:spAutoFit/>
          </a:bodyPr>
          <a:lstStyle/>
          <a:p>
            <a:r>
              <a:rPr lang="en-US" dirty="0"/>
              <a:t>Solving the first order differential equation,</a:t>
            </a:r>
          </a:p>
        </p:txBody>
      </p:sp>
      <p:pic>
        <p:nvPicPr>
          <p:cNvPr id="13" name="Picture 12"/>
          <p:cNvPicPr/>
          <p:nvPr/>
        </p:nvPicPr>
        <p:blipFill>
          <a:blip r:embed="rId4">
            <a:extLst>
              <a:ext uri="{28A0092B-C50C-407E-A947-70E740481C1C}">
                <a14:useLocalDpi xmlns:a14="http://schemas.microsoft.com/office/drawing/2010/main" val="0"/>
              </a:ext>
            </a:extLst>
          </a:blip>
          <a:stretch>
            <a:fillRect/>
          </a:stretch>
        </p:blipFill>
        <p:spPr>
          <a:xfrm>
            <a:off x="5214617" y="1641475"/>
            <a:ext cx="2600966" cy="1895885"/>
          </a:xfrm>
          <a:prstGeom prst="rect">
            <a:avLst/>
          </a:prstGeom>
        </p:spPr>
      </p:pic>
      <p:graphicFrame>
        <p:nvGraphicFramePr>
          <p:cNvPr id="9" name="Object 8"/>
          <p:cNvGraphicFramePr>
            <a:graphicFrameLocks noChangeAspect="1"/>
          </p:cNvGraphicFramePr>
          <p:nvPr>
            <p:extLst>
              <p:ext uri="{D42A27DB-BD31-4B8C-83A1-F6EECF244321}">
                <p14:modId xmlns:p14="http://schemas.microsoft.com/office/powerpoint/2010/main" val="2412306337"/>
              </p:ext>
            </p:extLst>
          </p:nvPr>
        </p:nvGraphicFramePr>
        <p:xfrm>
          <a:off x="1065213" y="1355178"/>
          <a:ext cx="2265362" cy="2806700"/>
        </p:xfrm>
        <a:graphic>
          <a:graphicData uri="http://schemas.openxmlformats.org/presentationml/2006/ole">
            <mc:AlternateContent xmlns:mc="http://schemas.openxmlformats.org/markup-compatibility/2006">
              <mc:Choice xmlns:v="urn:schemas-microsoft-com:vml" Requires="v">
                <p:oleObj spid="_x0000_s279584" name="Equation" r:id="rId5" imgW="1384200" imgH="1726920" progId="Equation.3">
                  <p:embed/>
                </p:oleObj>
              </mc:Choice>
              <mc:Fallback>
                <p:oleObj name="Equation" r:id="rId5" imgW="1384200" imgH="1726920" progId="Equation.3">
                  <p:embed/>
                  <p:pic>
                    <p:nvPicPr>
                      <p:cNvPr id="0" name=""/>
                      <p:cNvPicPr>
                        <a:picLocks noChangeAspect="1" noChangeArrowheads="1"/>
                      </p:cNvPicPr>
                      <p:nvPr/>
                    </p:nvPicPr>
                    <p:blipFill>
                      <a:blip r:embed="rId6"/>
                      <a:srcRect/>
                      <a:stretch>
                        <a:fillRect/>
                      </a:stretch>
                    </p:blipFill>
                    <p:spPr bwMode="auto">
                      <a:xfrm>
                        <a:off x="1065213" y="1355178"/>
                        <a:ext cx="2265362" cy="2806700"/>
                      </a:xfrm>
                      <a:prstGeom prst="rect">
                        <a:avLst/>
                      </a:prstGeom>
                      <a:noFill/>
                    </p:spPr>
                  </p:pic>
                </p:oleObj>
              </mc:Fallback>
            </mc:AlternateContent>
          </a:graphicData>
        </a:graphic>
      </p:graphicFrame>
    </p:spTree>
    <p:extLst>
      <p:ext uri="{BB962C8B-B14F-4D97-AF65-F5344CB8AC3E}">
        <p14:creationId xmlns:p14="http://schemas.microsoft.com/office/powerpoint/2010/main" val="26793593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648479" y="832342"/>
            <a:ext cx="8112460" cy="369332"/>
          </a:xfrm>
          <a:prstGeom prst="rect">
            <a:avLst/>
          </a:prstGeom>
          <a:noFill/>
        </p:spPr>
        <p:txBody>
          <a:bodyPr wrap="square" rtlCol="0">
            <a:spAutoFit/>
          </a:bodyPr>
          <a:lstStyle/>
          <a:p>
            <a:r>
              <a:rPr lang="en-US" dirty="0"/>
              <a:t>Solving the first order differential equation,</a:t>
            </a:r>
          </a:p>
        </p:txBody>
      </p:sp>
      <p:pic>
        <p:nvPicPr>
          <p:cNvPr id="13" name="Picture 12"/>
          <p:cNvPicPr/>
          <p:nvPr/>
        </p:nvPicPr>
        <p:blipFill>
          <a:blip r:embed="rId4">
            <a:extLst>
              <a:ext uri="{28A0092B-C50C-407E-A947-70E740481C1C}">
                <a14:useLocalDpi xmlns:a14="http://schemas.microsoft.com/office/drawing/2010/main" val="0"/>
              </a:ext>
            </a:extLst>
          </a:blip>
          <a:stretch>
            <a:fillRect/>
          </a:stretch>
        </p:blipFill>
        <p:spPr>
          <a:xfrm>
            <a:off x="5214617" y="1641475"/>
            <a:ext cx="2600966" cy="1895885"/>
          </a:xfrm>
          <a:prstGeom prst="rect">
            <a:avLst/>
          </a:prstGeom>
        </p:spPr>
      </p:pic>
      <p:graphicFrame>
        <p:nvGraphicFramePr>
          <p:cNvPr id="9" name="Object 8"/>
          <p:cNvGraphicFramePr>
            <a:graphicFrameLocks noChangeAspect="1"/>
          </p:cNvGraphicFramePr>
          <p:nvPr>
            <p:extLst>
              <p:ext uri="{D42A27DB-BD31-4B8C-83A1-F6EECF244321}">
                <p14:modId xmlns:p14="http://schemas.microsoft.com/office/powerpoint/2010/main" val="2412306337"/>
              </p:ext>
            </p:extLst>
          </p:nvPr>
        </p:nvGraphicFramePr>
        <p:xfrm>
          <a:off x="1065213" y="1355178"/>
          <a:ext cx="2265362" cy="2806700"/>
        </p:xfrm>
        <a:graphic>
          <a:graphicData uri="http://schemas.openxmlformats.org/presentationml/2006/ole">
            <mc:AlternateContent xmlns:mc="http://schemas.openxmlformats.org/markup-compatibility/2006">
              <mc:Choice xmlns:v="urn:schemas-microsoft-com:vml" Requires="v">
                <p:oleObj spid="_x0000_s283702" name="Equation" r:id="rId5" imgW="1384200" imgH="1726920" progId="Equation.3">
                  <p:embed/>
                </p:oleObj>
              </mc:Choice>
              <mc:Fallback>
                <p:oleObj name="Equation" r:id="rId5" imgW="1384200" imgH="1726920" progId="Equation.3">
                  <p:embed/>
                  <p:pic>
                    <p:nvPicPr>
                      <p:cNvPr id="0" name=""/>
                      <p:cNvPicPr>
                        <a:picLocks noChangeAspect="1" noChangeArrowheads="1"/>
                      </p:cNvPicPr>
                      <p:nvPr/>
                    </p:nvPicPr>
                    <p:blipFill>
                      <a:blip r:embed="rId6"/>
                      <a:srcRect/>
                      <a:stretch>
                        <a:fillRect/>
                      </a:stretch>
                    </p:blipFill>
                    <p:spPr bwMode="auto">
                      <a:xfrm>
                        <a:off x="1065213" y="1355178"/>
                        <a:ext cx="2265362" cy="2806700"/>
                      </a:xfrm>
                      <a:prstGeom prst="rect">
                        <a:avLst/>
                      </a:prstGeom>
                      <a:noFill/>
                    </p:spPr>
                  </p:pic>
                </p:oleObj>
              </mc:Fallback>
            </mc:AlternateContent>
          </a:graphicData>
        </a:graphic>
      </p:graphicFrame>
      <p:sp>
        <p:nvSpPr>
          <p:cNvPr id="14" name="TextBox 13"/>
          <p:cNvSpPr txBox="1"/>
          <p:nvPr/>
        </p:nvSpPr>
        <p:spPr>
          <a:xfrm>
            <a:off x="648479" y="4431661"/>
            <a:ext cx="4280709" cy="369332"/>
          </a:xfrm>
          <a:prstGeom prst="rect">
            <a:avLst/>
          </a:prstGeom>
          <a:noFill/>
        </p:spPr>
        <p:txBody>
          <a:bodyPr wrap="square" rtlCol="0">
            <a:spAutoFit/>
          </a:bodyPr>
          <a:lstStyle/>
          <a:p>
            <a:r>
              <a:rPr lang="en-US" dirty="0"/>
              <a:t>Solving for </a:t>
            </a:r>
            <a:r>
              <a:rPr lang="en-US" dirty="0" err="1"/>
              <a:t>v</a:t>
            </a:r>
            <a:r>
              <a:rPr lang="en-US" baseline="-25000" dirty="0" err="1"/>
              <a:t>C</a:t>
            </a:r>
            <a:r>
              <a:rPr lang="en-US" dirty="0"/>
              <a:t>(t),</a:t>
            </a:r>
          </a:p>
        </p:txBody>
      </p:sp>
      <p:graphicFrame>
        <p:nvGraphicFramePr>
          <p:cNvPr id="15" name="Object 14"/>
          <p:cNvGraphicFramePr>
            <a:graphicFrameLocks noChangeAspect="1"/>
          </p:cNvGraphicFramePr>
          <p:nvPr>
            <p:extLst>
              <p:ext uri="{D42A27DB-BD31-4B8C-83A1-F6EECF244321}">
                <p14:modId xmlns:p14="http://schemas.microsoft.com/office/powerpoint/2010/main" val="3968924581"/>
              </p:ext>
            </p:extLst>
          </p:nvPr>
        </p:nvGraphicFramePr>
        <p:xfrm>
          <a:off x="648479" y="4975225"/>
          <a:ext cx="2817589" cy="1360349"/>
        </p:xfrm>
        <a:graphic>
          <a:graphicData uri="http://schemas.openxmlformats.org/presentationml/2006/ole">
            <mc:AlternateContent xmlns:mc="http://schemas.openxmlformats.org/markup-compatibility/2006">
              <mc:Choice xmlns:v="urn:schemas-microsoft-com:vml" Requires="v">
                <p:oleObj spid="_x0000_s283703" name="Equation" r:id="rId7" imgW="1409700" imgH="685800" progId="Equation.3">
                  <p:embed/>
                </p:oleObj>
              </mc:Choice>
              <mc:Fallback>
                <p:oleObj name="Equation" r:id="rId7" imgW="1409700" imgH="685800" progId="Equation.3">
                  <p:embed/>
                  <p:pic>
                    <p:nvPicPr>
                      <p:cNvPr id="0" name=""/>
                      <p:cNvPicPr>
                        <a:picLocks noChangeAspect="1" noChangeArrowheads="1"/>
                      </p:cNvPicPr>
                      <p:nvPr/>
                    </p:nvPicPr>
                    <p:blipFill>
                      <a:blip r:embed="rId8"/>
                      <a:srcRect/>
                      <a:stretch>
                        <a:fillRect/>
                      </a:stretch>
                    </p:blipFill>
                    <p:spPr bwMode="auto">
                      <a:xfrm>
                        <a:off x="648479" y="4975225"/>
                        <a:ext cx="2817589" cy="1360349"/>
                      </a:xfrm>
                      <a:prstGeom prst="rect">
                        <a:avLst/>
                      </a:prstGeom>
                      <a:noFill/>
                    </p:spPr>
                  </p:pic>
                </p:oleObj>
              </mc:Fallback>
            </mc:AlternateContent>
          </a:graphicData>
        </a:graphic>
      </p:graphicFrame>
      <p:sp>
        <p:nvSpPr>
          <p:cNvPr id="2" name="Rounded Rectangle 1"/>
          <p:cNvSpPr/>
          <p:nvPr/>
        </p:nvSpPr>
        <p:spPr>
          <a:xfrm>
            <a:off x="3130445" y="5183651"/>
            <a:ext cx="335623" cy="398743"/>
          </a:xfrm>
          <a:prstGeom prst="roundRect">
            <a:avLst/>
          </a:prstGeom>
          <a:gradFill flip="none" rotWithShape="1">
            <a:gsLst>
              <a:gs pos="0">
                <a:schemeClr val="accent1">
                  <a:tint val="100000"/>
                  <a:shade val="100000"/>
                  <a:satMod val="130000"/>
                  <a:alpha val="24000"/>
                </a:schemeClr>
              </a:gs>
              <a:gs pos="100000">
                <a:schemeClr val="accent1">
                  <a:tint val="50000"/>
                  <a:shade val="100000"/>
                  <a:satMod val="350000"/>
                  <a:alpha val="24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4" name="Straight Arrow Connector 3"/>
          <p:cNvCxnSpPr/>
          <p:nvPr/>
        </p:nvCxnSpPr>
        <p:spPr>
          <a:xfrm flipH="1" flipV="1">
            <a:off x="3466068" y="5582394"/>
            <a:ext cx="624183" cy="26582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5" name="TextBox 4"/>
          <p:cNvSpPr txBox="1"/>
          <p:nvPr/>
        </p:nvSpPr>
        <p:spPr>
          <a:xfrm>
            <a:off x="4341277" y="5848222"/>
            <a:ext cx="304591" cy="369332"/>
          </a:xfrm>
          <a:prstGeom prst="rect">
            <a:avLst/>
          </a:prstGeom>
          <a:noFill/>
        </p:spPr>
        <p:txBody>
          <a:bodyPr wrap="none" rtlCol="0">
            <a:spAutoFit/>
          </a:bodyPr>
          <a:lstStyle/>
          <a:p>
            <a:r>
              <a:rPr lang="en-US" dirty="0"/>
              <a:t>K</a:t>
            </a:r>
          </a:p>
        </p:txBody>
      </p:sp>
    </p:spTree>
    <p:extLst>
      <p:ext uri="{BB962C8B-B14F-4D97-AF65-F5344CB8AC3E}">
        <p14:creationId xmlns:p14="http://schemas.microsoft.com/office/powerpoint/2010/main" val="14797183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Shape 36"/>
          <p:cNvSpPr>
            <a:spLocks noGrp="1"/>
          </p:cNvSpPr>
          <p:nvPr>
            <p:ph type="title"/>
          </p:nvPr>
        </p:nvSpPr>
        <p:spPr>
          <a:xfrm>
            <a:off x="609600" y="-1"/>
            <a:ext cx="7772400" cy="1143002"/>
          </a:xfrm>
          <a:prstGeom prst="rect">
            <a:avLst/>
          </a:prstGeom>
        </p:spPr>
        <p:txBody>
          <a:bodyPr lIns="0" tIns="0" rIns="0" bIns="0">
            <a:normAutofit/>
          </a:bodyPr>
          <a:lstStyle>
            <a:lvl1pPr>
              <a:defRPr sz="2800">
                <a:latin typeface="Times New Roman Bold"/>
                <a:ea typeface="Times New Roman Bold"/>
                <a:cs typeface="Times New Roman Bold"/>
                <a:sym typeface="Times New Roman Bold"/>
              </a:defRPr>
            </a:lvl1pPr>
          </a:lstStyle>
          <a:p>
            <a:pPr lvl="0">
              <a:defRPr sz="1800"/>
            </a:pPr>
            <a:r>
              <a:rPr lang="en-US" sz="3200" b="1" dirty="0"/>
              <a:t>Lecture Objectives</a:t>
            </a:r>
            <a:endParaRPr sz="3200" b="1" dirty="0"/>
          </a:p>
        </p:txBody>
      </p:sp>
      <p:sp>
        <p:nvSpPr>
          <p:cNvPr id="37" name="Shape 37"/>
          <p:cNvSpPr>
            <a:spLocks noGrp="1"/>
          </p:cNvSpPr>
          <p:nvPr>
            <p:ph type="body" idx="1"/>
          </p:nvPr>
        </p:nvSpPr>
        <p:spPr>
          <a:xfrm>
            <a:off x="965200" y="1041400"/>
            <a:ext cx="7207250" cy="4114800"/>
          </a:xfrm>
          <a:prstGeom prst="rect">
            <a:avLst/>
          </a:prstGeom>
        </p:spPr>
        <p:txBody>
          <a:bodyPr lIns="0" tIns="0" rIns="0" bIns="0">
            <a:normAutofit/>
          </a:bodyPr>
          <a:lstStyle/>
          <a:p>
            <a:pPr lvl="0" algn="l">
              <a:buSzTx/>
              <a:buNone/>
            </a:pPr>
            <a:endParaRPr sz="1400" i="1" dirty="0"/>
          </a:p>
          <a:p>
            <a:pPr marL="0" lvl="0" indent="0" algn="l">
              <a:buNone/>
            </a:pPr>
            <a:r>
              <a:rPr lang="en-US" sz="2000" dirty="0">
                <a:effectLst>
                  <a:outerShdw blurRad="12700" dist="25400" dir="2700000" rotWithShape="0">
                    <a:srgbClr val="DDDDDD"/>
                  </a:outerShdw>
                </a:effectLst>
                <a:latin typeface="Times New Roman Bold"/>
                <a:ea typeface="Times New Roman Bold"/>
                <a:cs typeface="Times New Roman Bold"/>
                <a:sym typeface="Times New Roman Bold"/>
              </a:rPr>
              <a:t>The lecture today will focus on:</a:t>
            </a:r>
          </a:p>
          <a:p>
            <a:pPr lvl="0" algn="l"/>
            <a:endParaRPr lang="en-US" sz="2000" dirty="0"/>
          </a:p>
          <a:p>
            <a:pPr marL="342900" lvl="0" indent="-342900" algn="l">
              <a:buFont typeface="Wingdings" charset="2"/>
              <a:buChar char="Ø"/>
            </a:pPr>
            <a:r>
              <a:rPr lang="en-US" sz="2000" dirty="0">
                <a:solidFill>
                  <a:srgbClr val="FF0000"/>
                </a:solidFill>
              </a:rPr>
              <a:t>Examples of Natural Response </a:t>
            </a:r>
            <a:r>
              <a:rPr lang="en-US" sz="2000" dirty="0"/>
              <a:t>of RC circuits, for solving capacitor voltage and current.</a:t>
            </a:r>
          </a:p>
          <a:p>
            <a:pPr lvl="0" algn="l"/>
            <a:endParaRPr lang="en-US" sz="2000" dirty="0"/>
          </a:p>
        </p:txBody>
      </p:sp>
    </p:spTree>
    <p:extLst>
      <p:ext uri="{BB962C8B-B14F-4D97-AF65-F5344CB8AC3E}">
        <p14:creationId xmlns:p14="http://schemas.microsoft.com/office/powerpoint/2010/main" val="141397118"/>
      </p:ext>
    </p:extLst>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648479" y="832342"/>
            <a:ext cx="8112460" cy="369332"/>
          </a:xfrm>
          <a:prstGeom prst="rect">
            <a:avLst/>
          </a:prstGeom>
          <a:noFill/>
        </p:spPr>
        <p:txBody>
          <a:bodyPr wrap="square" rtlCol="0">
            <a:spAutoFit/>
          </a:bodyPr>
          <a:lstStyle/>
          <a:p>
            <a:r>
              <a:rPr lang="en-US" dirty="0"/>
              <a:t>Evaluating the above equation at t=0,</a:t>
            </a:r>
          </a:p>
        </p:txBody>
      </p:sp>
      <p:pic>
        <p:nvPicPr>
          <p:cNvPr id="13" name="Picture 12"/>
          <p:cNvPicPr/>
          <p:nvPr/>
        </p:nvPicPr>
        <p:blipFill>
          <a:blip r:embed="rId4">
            <a:extLst>
              <a:ext uri="{28A0092B-C50C-407E-A947-70E740481C1C}">
                <a14:useLocalDpi xmlns:a14="http://schemas.microsoft.com/office/drawing/2010/main" val="0"/>
              </a:ext>
            </a:extLst>
          </a:blip>
          <a:stretch>
            <a:fillRect/>
          </a:stretch>
        </p:blipFill>
        <p:spPr>
          <a:xfrm>
            <a:off x="5214617" y="1641475"/>
            <a:ext cx="2600966" cy="1895885"/>
          </a:xfrm>
          <a:prstGeom prst="rect">
            <a:avLst/>
          </a:prstGeom>
        </p:spPr>
      </p:pic>
      <p:sp>
        <p:nvSpPr>
          <p:cNvPr id="14" name="TextBox 13"/>
          <p:cNvSpPr txBox="1"/>
          <p:nvPr/>
        </p:nvSpPr>
        <p:spPr>
          <a:xfrm>
            <a:off x="762779" y="3168028"/>
            <a:ext cx="4652184" cy="369332"/>
          </a:xfrm>
          <a:prstGeom prst="rect">
            <a:avLst/>
          </a:prstGeom>
          <a:noFill/>
        </p:spPr>
        <p:txBody>
          <a:bodyPr wrap="square" rtlCol="0">
            <a:spAutoFit/>
          </a:bodyPr>
          <a:lstStyle/>
          <a:p>
            <a:r>
              <a:rPr lang="en-US" dirty="0"/>
              <a:t>Hence, the general solution for </a:t>
            </a:r>
            <a:r>
              <a:rPr lang="en-US" dirty="0" err="1"/>
              <a:t>v</a:t>
            </a:r>
            <a:r>
              <a:rPr lang="en-US" baseline="-25000" dirty="0" err="1"/>
              <a:t>C</a:t>
            </a:r>
            <a:r>
              <a:rPr lang="en-US" dirty="0"/>
              <a:t>(t) is given by,</a:t>
            </a:r>
          </a:p>
        </p:txBody>
      </p:sp>
      <p:graphicFrame>
        <p:nvGraphicFramePr>
          <p:cNvPr id="15" name="Object 14"/>
          <p:cNvGraphicFramePr>
            <a:graphicFrameLocks noChangeAspect="1"/>
          </p:cNvGraphicFramePr>
          <p:nvPr>
            <p:extLst>
              <p:ext uri="{D42A27DB-BD31-4B8C-83A1-F6EECF244321}">
                <p14:modId xmlns:p14="http://schemas.microsoft.com/office/powerpoint/2010/main" val="470540006"/>
              </p:ext>
            </p:extLst>
          </p:nvPr>
        </p:nvGraphicFramePr>
        <p:xfrm>
          <a:off x="1227138" y="1360488"/>
          <a:ext cx="1912937" cy="1444625"/>
        </p:xfrm>
        <a:graphic>
          <a:graphicData uri="http://schemas.openxmlformats.org/presentationml/2006/ole">
            <mc:AlternateContent xmlns:mc="http://schemas.openxmlformats.org/markup-compatibility/2006">
              <mc:Choice xmlns:v="urn:schemas-microsoft-com:vml" Requires="v">
                <p:oleObj spid="_x0000_s284726" name="Equation" r:id="rId5" imgW="1168400" imgH="889000" progId="Equation.3">
                  <p:embed/>
                </p:oleObj>
              </mc:Choice>
              <mc:Fallback>
                <p:oleObj name="Equation" r:id="rId5" imgW="1168400" imgH="889000" progId="Equation.3">
                  <p:embed/>
                  <p:pic>
                    <p:nvPicPr>
                      <p:cNvPr id="0" name=""/>
                      <p:cNvPicPr>
                        <a:picLocks noChangeAspect="1" noChangeArrowheads="1"/>
                      </p:cNvPicPr>
                      <p:nvPr/>
                    </p:nvPicPr>
                    <p:blipFill>
                      <a:blip r:embed="rId6"/>
                      <a:srcRect/>
                      <a:stretch>
                        <a:fillRect/>
                      </a:stretch>
                    </p:blipFill>
                    <p:spPr bwMode="auto">
                      <a:xfrm>
                        <a:off x="1227138" y="1360488"/>
                        <a:ext cx="1912937" cy="1444625"/>
                      </a:xfrm>
                      <a:prstGeom prst="rect">
                        <a:avLst/>
                      </a:prstGeom>
                      <a:noFill/>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940171323"/>
              </p:ext>
            </p:extLst>
          </p:nvPr>
        </p:nvGraphicFramePr>
        <p:xfrm>
          <a:off x="1123950" y="5183971"/>
          <a:ext cx="2555875" cy="1155700"/>
        </p:xfrm>
        <a:graphic>
          <a:graphicData uri="http://schemas.openxmlformats.org/presentationml/2006/ole">
            <mc:AlternateContent xmlns:mc="http://schemas.openxmlformats.org/markup-compatibility/2006">
              <mc:Choice xmlns:v="urn:schemas-microsoft-com:vml" Requires="v">
                <p:oleObj spid="_x0000_s284727" name="Equation" r:id="rId7" imgW="1562040" imgH="711000" progId="Equation.3">
                  <p:embed/>
                </p:oleObj>
              </mc:Choice>
              <mc:Fallback>
                <p:oleObj name="Equation" r:id="rId7" imgW="1562040" imgH="711000" progId="Equation.3">
                  <p:embed/>
                  <p:pic>
                    <p:nvPicPr>
                      <p:cNvPr id="0" name=""/>
                      <p:cNvPicPr>
                        <a:picLocks noChangeAspect="1" noChangeArrowheads="1"/>
                      </p:cNvPicPr>
                      <p:nvPr/>
                    </p:nvPicPr>
                    <p:blipFill>
                      <a:blip r:embed="rId8"/>
                      <a:srcRect/>
                      <a:stretch>
                        <a:fillRect/>
                      </a:stretch>
                    </p:blipFill>
                    <p:spPr bwMode="auto">
                      <a:xfrm>
                        <a:off x="1123950" y="5183971"/>
                        <a:ext cx="2555875" cy="1155700"/>
                      </a:xfrm>
                      <a:prstGeom prst="rect">
                        <a:avLst/>
                      </a:prstGeom>
                      <a:noFill/>
                    </p:spPr>
                  </p:pic>
                </p:oleObj>
              </mc:Fallback>
            </mc:AlternateContent>
          </a:graphicData>
        </a:graphic>
      </p:graphicFrame>
      <p:sp>
        <p:nvSpPr>
          <p:cNvPr id="3" name="Oval 2"/>
          <p:cNvSpPr/>
          <p:nvPr/>
        </p:nvSpPr>
        <p:spPr>
          <a:xfrm>
            <a:off x="5314950" y="2500311"/>
            <a:ext cx="457200" cy="457200"/>
          </a:xfrm>
          <a:prstGeom prst="ellipse">
            <a:avLst/>
          </a:prstGeom>
          <a:noFill/>
          <a:ln>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descr="Screen Shot 2016-03-16 at 10.01.39 AM.png"/>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959807" y="3930624"/>
            <a:ext cx="2720018" cy="792093"/>
          </a:xfrm>
          <a:prstGeom prst="rect">
            <a:avLst/>
          </a:prstGeom>
        </p:spPr>
      </p:pic>
    </p:spTree>
    <p:extLst>
      <p:ext uri="{BB962C8B-B14F-4D97-AF65-F5344CB8AC3E}">
        <p14:creationId xmlns:p14="http://schemas.microsoft.com/office/powerpoint/2010/main" val="6068601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648479" y="832342"/>
            <a:ext cx="8112460" cy="369332"/>
          </a:xfrm>
          <a:prstGeom prst="rect">
            <a:avLst/>
          </a:prstGeom>
          <a:noFill/>
        </p:spPr>
        <p:txBody>
          <a:bodyPr wrap="square" rtlCol="0">
            <a:spAutoFit/>
          </a:bodyPr>
          <a:lstStyle/>
          <a:p>
            <a:r>
              <a:rPr lang="en-US" dirty="0"/>
              <a:t>The current across the resistor can be calculated as,</a:t>
            </a:r>
          </a:p>
        </p:txBody>
      </p:sp>
      <p:pic>
        <p:nvPicPr>
          <p:cNvPr id="13" name="Picture 12"/>
          <p:cNvPicPr/>
          <p:nvPr/>
        </p:nvPicPr>
        <p:blipFill>
          <a:blip r:embed="rId4">
            <a:extLst>
              <a:ext uri="{28A0092B-C50C-407E-A947-70E740481C1C}">
                <a14:useLocalDpi xmlns:a14="http://schemas.microsoft.com/office/drawing/2010/main" val="0"/>
              </a:ext>
            </a:extLst>
          </a:blip>
          <a:stretch>
            <a:fillRect/>
          </a:stretch>
        </p:blipFill>
        <p:spPr>
          <a:xfrm>
            <a:off x="5214617" y="1641475"/>
            <a:ext cx="2600966" cy="1895885"/>
          </a:xfrm>
          <a:prstGeom prst="rect">
            <a:avLst/>
          </a:prstGeom>
        </p:spPr>
      </p:pic>
      <p:sp>
        <p:nvSpPr>
          <p:cNvPr id="14" name="TextBox 13"/>
          <p:cNvSpPr txBox="1"/>
          <p:nvPr/>
        </p:nvSpPr>
        <p:spPr>
          <a:xfrm>
            <a:off x="648479" y="3537360"/>
            <a:ext cx="4652184" cy="369332"/>
          </a:xfrm>
          <a:prstGeom prst="rect">
            <a:avLst/>
          </a:prstGeom>
          <a:noFill/>
        </p:spPr>
        <p:txBody>
          <a:bodyPr wrap="square" rtlCol="0">
            <a:spAutoFit/>
          </a:bodyPr>
          <a:lstStyle/>
          <a:p>
            <a:r>
              <a:rPr lang="en-US" dirty="0"/>
              <a:t>The total energy dissipated in R is given by,</a:t>
            </a:r>
          </a:p>
        </p:txBody>
      </p:sp>
      <p:graphicFrame>
        <p:nvGraphicFramePr>
          <p:cNvPr id="7" name="Object 6"/>
          <p:cNvGraphicFramePr>
            <a:graphicFrameLocks noChangeAspect="1"/>
          </p:cNvGraphicFramePr>
          <p:nvPr>
            <p:extLst>
              <p:ext uri="{D42A27DB-BD31-4B8C-83A1-F6EECF244321}">
                <p14:modId xmlns:p14="http://schemas.microsoft.com/office/powerpoint/2010/main" val="1801575371"/>
              </p:ext>
            </p:extLst>
          </p:nvPr>
        </p:nvGraphicFramePr>
        <p:xfrm>
          <a:off x="1034241" y="1330326"/>
          <a:ext cx="2660650" cy="1816100"/>
        </p:xfrm>
        <a:graphic>
          <a:graphicData uri="http://schemas.openxmlformats.org/presentationml/2006/ole">
            <mc:AlternateContent xmlns:mc="http://schemas.openxmlformats.org/markup-compatibility/2006">
              <mc:Choice xmlns:v="urn:schemas-microsoft-com:vml" Requires="v">
                <p:oleObj spid="_x0000_s285748" name="Equation" r:id="rId5" imgW="1625400" imgH="1117440" progId="Equation.3">
                  <p:embed/>
                </p:oleObj>
              </mc:Choice>
              <mc:Fallback>
                <p:oleObj name="Equation" r:id="rId5" imgW="1625400" imgH="1117440" progId="Equation.3">
                  <p:embed/>
                  <p:pic>
                    <p:nvPicPr>
                      <p:cNvPr id="0" name=""/>
                      <p:cNvPicPr>
                        <a:picLocks noChangeAspect="1" noChangeArrowheads="1"/>
                      </p:cNvPicPr>
                      <p:nvPr/>
                    </p:nvPicPr>
                    <p:blipFill>
                      <a:blip r:embed="rId6"/>
                      <a:srcRect/>
                      <a:stretch>
                        <a:fillRect/>
                      </a:stretch>
                    </p:blipFill>
                    <p:spPr bwMode="auto">
                      <a:xfrm>
                        <a:off x="1034241" y="1330326"/>
                        <a:ext cx="2660650" cy="1816100"/>
                      </a:xfrm>
                      <a:prstGeom prst="rect">
                        <a:avLst/>
                      </a:prstGeom>
                      <a:noFill/>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125040479"/>
              </p:ext>
            </p:extLst>
          </p:nvPr>
        </p:nvGraphicFramePr>
        <p:xfrm>
          <a:off x="1034241" y="4038600"/>
          <a:ext cx="2909887" cy="1114425"/>
        </p:xfrm>
        <a:graphic>
          <a:graphicData uri="http://schemas.openxmlformats.org/presentationml/2006/ole">
            <mc:AlternateContent xmlns:mc="http://schemas.openxmlformats.org/markup-compatibility/2006">
              <mc:Choice xmlns:v="urn:schemas-microsoft-com:vml" Requires="v">
                <p:oleObj spid="_x0000_s285749" name="Equation" r:id="rId7" imgW="1777680" imgH="685800" progId="Equation.3">
                  <p:embed/>
                </p:oleObj>
              </mc:Choice>
              <mc:Fallback>
                <p:oleObj name="Equation" r:id="rId7" imgW="1777680" imgH="685800" progId="Equation.3">
                  <p:embed/>
                  <p:pic>
                    <p:nvPicPr>
                      <p:cNvPr id="0" name=""/>
                      <p:cNvPicPr>
                        <a:picLocks noChangeAspect="1" noChangeArrowheads="1"/>
                      </p:cNvPicPr>
                      <p:nvPr/>
                    </p:nvPicPr>
                    <p:blipFill>
                      <a:blip r:embed="rId8"/>
                      <a:srcRect/>
                      <a:stretch>
                        <a:fillRect/>
                      </a:stretch>
                    </p:blipFill>
                    <p:spPr bwMode="auto">
                      <a:xfrm>
                        <a:off x="1034241" y="4038600"/>
                        <a:ext cx="2909887" cy="1114425"/>
                      </a:xfrm>
                      <a:prstGeom prst="rect">
                        <a:avLst/>
                      </a:prstGeom>
                      <a:noFill/>
                    </p:spPr>
                  </p:pic>
                </p:oleObj>
              </mc:Fallback>
            </mc:AlternateContent>
          </a:graphicData>
        </a:graphic>
      </p:graphicFrame>
    </p:spTree>
    <p:extLst>
      <p:ext uri="{BB962C8B-B14F-4D97-AF65-F5344CB8AC3E}">
        <p14:creationId xmlns:p14="http://schemas.microsoft.com/office/powerpoint/2010/main" val="2613640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648479" y="832342"/>
            <a:ext cx="8112460" cy="369332"/>
          </a:xfrm>
          <a:prstGeom prst="rect">
            <a:avLst/>
          </a:prstGeom>
          <a:noFill/>
        </p:spPr>
        <p:txBody>
          <a:bodyPr wrap="square" rtlCol="0">
            <a:spAutoFit/>
          </a:bodyPr>
          <a:lstStyle/>
          <a:p>
            <a:r>
              <a:rPr lang="en-US" dirty="0"/>
              <a:t>Calculating </a:t>
            </a:r>
            <a:r>
              <a:rPr lang="en-US" dirty="0">
                <a:sym typeface="Symbol" panose="05050102010706020507" pitchFamily="18" charset="2"/>
              </a:rPr>
              <a:t></a:t>
            </a:r>
            <a:r>
              <a:rPr lang="en-US" dirty="0"/>
              <a:t>,</a:t>
            </a:r>
          </a:p>
        </p:txBody>
      </p:sp>
      <p:pic>
        <p:nvPicPr>
          <p:cNvPr id="13" name="Picture 12"/>
          <p:cNvPicPr/>
          <p:nvPr/>
        </p:nvPicPr>
        <p:blipFill>
          <a:blip r:embed="rId4">
            <a:extLst>
              <a:ext uri="{28A0092B-C50C-407E-A947-70E740481C1C}">
                <a14:useLocalDpi xmlns:a14="http://schemas.microsoft.com/office/drawing/2010/main" val="0"/>
              </a:ext>
            </a:extLst>
          </a:blip>
          <a:stretch>
            <a:fillRect/>
          </a:stretch>
        </p:blipFill>
        <p:spPr>
          <a:xfrm>
            <a:off x="5214617" y="1641475"/>
            <a:ext cx="2600966" cy="1895885"/>
          </a:xfrm>
          <a:prstGeom prst="rect">
            <a:avLst/>
          </a:prstGeom>
        </p:spPr>
      </p:pic>
      <p:sp>
        <p:nvSpPr>
          <p:cNvPr id="14" name="TextBox 13"/>
          <p:cNvSpPr txBox="1"/>
          <p:nvPr/>
        </p:nvSpPr>
        <p:spPr>
          <a:xfrm>
            <a:off x="648479" y="2250805"/>
            <a:ext cx="4652184" cy="646331"/>
          </a:xfrm>
          <a:prstGeom prst="rect">
            <a:avLst/>
          </a:prstGeom>
          <a:noFill/>
        </p:spPr>
        <p:txBody>
          <a:bodyPr wrap="square" rtlCol="0">
            <a:spAutoFit/>
          </a:bodyPr>
          <a:lstStyle/>
          <a:p>
            <a:r>
              <a:rPr lang="en-US" dirty="0"/>
              <a:t>Energy dissipated at different times can be found as,</a:t>
            </a:r>
          </a:p>
        </p:txBody>
      </p:sp>
      <p:graphicFrame>
        <p:nvGraphicFramePr>
          <p:cNvPr id="7" name="Object 6"/>
          <p:cNvGraphicFramePr>
            <a:graphicFrameLocks noChangeAspect="1"/>
          </p:cNvGraphicFramePr>
          <p:nvPr>
            <p:extLst>
              <p:ext uri="{D42A27DB-BD31-4B8C-83A1-F6EECF244321}">
                <p14:modId xmlns:p14="http://schemas.microsoft.com/office/powerpoint/2010/main" val="3441953586"/>
              </p:ext>
            </p:extLst>
          </p:nvPr>
        </p:nvGraphicFramePr>
        <p:xfrm>
          <a:off x="1028930" y="1333582"/>
          <a:ext cx="1268412" cy="701675"/>
        </p:xfrm>
        <a:graphic>
          <a:graphicData uri="http://schemas.openxmlformats.org/presentationml/2006/ole">
            <mc:AlternateContent xmlns:mc="http://schemas.openxmlformats.org/markup-compatibility/2006">
              <mc:Choice xmlns:v="urn:schemas-microsoft-com:vml" Requires="v">
                <p:oleObj spid="_x0000_s287840" name="Equation" r:id="rId5" imgW="774360" imgH="431640" progId="Equation.3">
                  <p:embed/>
                </p:oleObj>
              </mc:Choice>
              <mc:Fallback>
                <p:oleObj name="Equation" r:id="rId5" imgW="774360" imgH="431640" progId="Equation.3">
                  <p:embed/>
                  <p:pic>
                    <p:nvPicPr>
                      <p:cNvPr id="0" name=""/>
                      <p:cNvPicPr>
                        <a:picLocks noChangeAspect="1" noChangeArrowheads="1"/>
                      </p:cNvPicPr>
                      <p:nvPr/>
                    </p:nvPicPr>
                    <p:blipFill>
                      <a:blip r:embed="rId6"/>
                      <a:srcRect/>
                      <a:stretch>
                        <a:fillRect/>
                      </a:stretch>
                    </p:blipFill>
                    <p:spPr bwMode="auto">
                      <a:xfrm>
                        <a:off x="1028930" y="1333582"/>
                        <a:ext cx="1268412" cy="701675"/>
                      </a:xfrm>
                      <a:prstGeom prst="rect">
                        <a:avLst/>
                      </a:prstGeom>
                      <a:noFill/>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404009474"/>
              </p:ext>
            </p:extLst>
          </p:nvPr>
        </p:nvGraphicFramePr>
        <p:xfrm>
          <a:off x="1028930" y="3021013"/>
          <a:ext cx="2765425" cy="1031875"/>
        </p:xfrm>
        <a:graphic>
          <a:graphicData uri="http://schemas.openxmlformats.org/presentationml/2006/ole">
            <mc:AlternateContent xmlns:mc="http://schemas.openxmlformats.org/markup-compatibility/2006">
              <mc:Choice xmlns:v="urn:schemas-microsoft-com:vml" Requires="v">
                <p:oleObj spid="_x0000_s287841" name="Equation" r:id="rId7" imgW="1688760" imgH="634680" progId="Equation.3">
                  <p:embed/>
                </p:oleObj>
              </mc:Choice>
              <mc:Fallback>
                <p:oleObj name="Equation" r:id="rId7" imgW="1688760" imgH="634680" progId="Equation.3">
                  <p:embed/>
                  <p:pic>
                    <p:nvPicPr>
                      <p:cNvPr id="0" name=""/>
                      <p:cNvPicPr>
                        <a:picLocks noChangeAspect="1" noChangeArrowheads="1"/>
                      </p:cNvPicPr>
                      <p:nvPr/>
                    </p:nvPicPr>
                    <p:blipFill>
                      <a:blip r:embed="rId8"/>
                      <a:srcRect/>
                      <a:stretch>
                        <a:fillRect/>
                      </a:stretch>
                    </p:blipFill>
                    <p:spPr bwMode="auto">
                      <a:xfrm>
                        <a:off x="1028930" y="3021013"/>
                        <a:ext cx="2765425" cy="1031875"/>
                      </a:xfrm>
                      <a:prstGeom prst="rect">
                        <a:avLst/>
                      </a:prstGeom>
                      <a:noFill/>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979570421"/>
              </p:ext>
            </p:extLst>
          </p:nvPr>
        </p:nvGraphicFramePr>
        <p:xfrm>
          <a:off x="1028930" y="4176765"/>
          <a:ext cx="2932113" cy="1031875"/>
        </p:xfrm>
        <a:graphic>
          <a:graphicData uri="http://schemas.openxmlformats.org/presentationml/2006/ole">
            <mc:AlternateContent xmlns:mc="http://schemas.openxmlformats.org/markup-compatibility/2006">
              <mc:Choice xmlns:v="urn:schemas-microsoft-com:vml" Requires="v">
                <p:oleObj spid="_x0000_s287842" name="Equation" r:id="rId9" imgW="1790640" imgH="634680" progId="Equation.3">
                  <p:embed/>
                </p:oleObj>
              </mc:Choice>
              <mc:Fallback>
                <p:oleObj name="Equation" r:id="rId9" imgW="1790640" imgH="634680" progId="Equation.3">
                  <p:embed/>
                  <p:pic>
                    <p:nvPicPr>
                      <p:cNvPr id="0" name=""/>
                      <p:cNvPicPr>
                        <a:picLocks noChangeAspect="1" noChangeArrowheads="1"/>
                      </p:cNvPicPr>
                      <p:nvPr/>
                    </p:nvPicPr>
                    <p:blipFill>
                      <a:blip r:embed="rId10"/>
                      <a:srcRect/>
                      <a:stretch>
                        <a:fillRect/>
                      </a:stretch>
                    </p:blipFill>
                    <p:spPr bwMode="auto">
                      <a:xfrm>
                        <a:off x="1028930" y="4176765"/>
                        <a:ext cx="2932113" cy="1031875"/>
                      </a:xfrm>
                      <a:prstGeom prst="rect">
                        <a:avLst/>
                      </a:prstGeom>
                      <a:noFill/>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597926068"/>
              </p:ext>
            </p:extLst>
          </p:nvPr>
        </p:nvGraphicFramePr>
        <p:xfrm>
          <a:off x="1028930" y="5332413"/>
          <a:ext cx="2016125" cy="1031875"/>
        </p:xfrm>
        <a:graphic>
          <a:graphicData uri="http://schemas.openxmlformats.org/presentationml/2006/ole">
            <mc:AlternateContent xmlns:mc="http://schemas.openxmlformats.org/markup-compatibility/2006">
              <mc:Choice xmlns:v="urn:schemas-microsoft-com:vml" Requires="v">
                <p:oleObj spid="_x0000_s287843" name="Equation" r:id="rId11" imgW="1231560" imgH="634680" progId="Equation.3">
                  <p:embed/>
                </p:oleObj>
              </mc:Choice>
              <mc:Fallback>
                <p:oleObj name="Equation" r:id="rId11" imgW="1231560" imgH="634680" progId="Equation.3">
                  <p:embed/>
                  <p:pic>
                    <p:nvPicPr>
                      <p:cNvPr id="0" name=""/>
                      <p:cNvPicPr>
                        <a:picLocks noChangeAspect="1" noChangeArrowheads="1"/>
                      </p:cNvPicPr>
                      <p:nvPr/>
                    </p:nvPicPr>
                    <p:blipFill>
                      <a:blip r:embed="rId12"/>
                      <a:srcRect/>
                      <a:stretch>
                        <a:fillRect/>
                      </a:stretch>
                    </p:blipFill>
                    <p:spPr bwMode="auto">
                      <a:xfrm>
                        <a:off x="1028930" y="5332413"/>
                        <a:ext cx="2016125" cy="1031875"/>
                      </a:xfrm>
                      <a:prstGeom prst="rect">
                        <a:avLst/>
                      </a:prstGeom>
                      <a:noFill/>
                    </p:spPr>
                  </p:pic>
                </p:oleObj>
              </mc:Fallback>
            </mc:AlternateContent>
          </a:graphicData>
        </a:graphic>
      </p:graphicFrame>
      <p:sp>
        <p:nvSpPr>
          <p:cNvPr id="2" name="TextBox 1"/>
          <p:cNvSpPr txBox="1"/>
          <p:nvPr/>
        </p:nvSpPr>
        <p:spPr>
          <a:xfrm>
            <a:off x="3794355" y="5525184"/>
            <a:ext cx="4000500" cy="646331"/>
          </a:xfrm>
          <a:prstGeom prst="rect">
            <a:avLst/>
          </a:prstGeom>
          <a:noFill/>
        </p:spPr>
        <p:txBody>
          <a:bodyPr wrap="square" rtlCol="0">
            <a:spAutoFit/>
          </a:bodyPr>
          <a:lstStyle/>
          <a:p>
            <a:r>
              <a:rPr lang="en-US" dirty="0">
                <a:solidFill>
                  <a:srgbClr val="0070C0"/>
                </a:solidFill>
              </a:rPr>
              <a:t>All the initial energy that was stored in C is released to R as t </a:t>
            </a:r>
            <a:r>
              <a:rPr lang="en-US" dirty="0">
                <a:solidFill>
                  <a:srgbClr val="0070C0"/>
                </a:solidFill>
                <a:sym typeface="Symbol" panose="05050102010706020507" pitchFamily="18" charset="2"/>
              </a:rPr>
              <a:t> </a:t>
            </a:r>
            <a:r>
              <a:rPr lang="en-US" dirty="0">
                <a:solidFill>
                  <a:srgbClr val="0070C0"/>
                </a:solidFill>
                <a:latin typeface="Mathcad UniMath" panose="02000503020000020003" pitchFamily="50" charset="0"/>
                <a:sym typeface="Symbol" panose="05050102010706020507" pitchFamily="18" charset="2"/>
              </a:rPr>
              <a:t>∞</a:t>
            </a:r>
            <a:endParaRPr lang="en-US" dirty="0">
              <a:solidFill>
                <a:srgbClr val="0070C0"/>
              </a:solidFill>
            </a:endParaRPr>
          </a:p>
        </p:txBody>
      </p:sp>
      <p:cxnSp>
        <p:nvCxnSpPr>
          <p:cNvPr id="4" name="Straight Arrow Connector 3"/>
          <p:cNvCxnSpPr>
            <a:stCxn id="2" idx="1"/>
          </p:cNvCxnSpPr>
          <p:nvPr/>
        </p:nvCxnSpPr>
        <p:spPr>
          <a:xfrm flipH="1" flipV="1">
            <a:off x="3171825" y="5848349"/>
            <a:ext cx="622530" cy="1"/>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sp>
        <p:nvSpPr>
          <p:cNvPr id="12" name="Rectangle 11"/>
          <p:cNvSpPr/>
          <p:nvPr/>
        </p:nvSpPr>
        <p:spPr>
          <a:xfrm>
            <a:off x="1950563" y="3676730"/>
            <a:ext cx="1031695" cy="360362"/>
          </a:xfrm>
          <a:prstGeom prst="rect">
            <a:avLst/>
          </a:prstGeom>
          <a:noFill/>
          <a:ln>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2031523" y="4829263"/>
            <a:ext cx="1031695" cy="360362"/>
          </a:xfrm>
          <a:prstGeom prst="rect">
            <a:avLst/>
          </a:prstGeom>
          <a:noFill/>
          <a:ln>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1983895" y="5981796"/>
            <a:ext cx="1031695" cy="360362"/>
          </a:xfrm>
          <a:prstGeom prst="rect">
            <a:avLst/>
          </a:prstGeom>
          <a:noFill/>
          <a:ln>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52631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TextBox 66"/>
          <p:cNvSpPr txBox="1">
            <a:spLocks noChangeArrowheads="1"/>
          </p:cNvSpPr>
          <p:nvPr/>
        </p:nvSpPr>
        <p:spPr bwMode="auto">
          <a:xfrm>
            <a:off x="623889" y="1403349"/>
            <a:ext cx="7748586" cy="175432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Chalkboard" charset="0"/>
                <a:ea typeface="ＭＳ Ｐゴシック" charset="0"/>
                <a:cs typeface="ＭＳ Ｐゴシック" charset="0"/>
              </a:defRPr>
            </a:lvl1pPr>
            <a:lvl2pPr marL="742950" indent="-285750">
              <a:defRPr sz="2400">
                <a:solidFill>
                  <a:schemeClr val="tx1"/>
                </a:solidFill>
                <a:latin typeface="Chalkboard" charset="0"/>
                <a:ea typeface="ＭＳ Ｐゴシック" charset="0"/>
              </a:defRPr>
            </a:lvl2pPr>
            <a:lvl3pPr marL="1143000" indent="-228600">
              <a:defRPr sz="2400">
                <a:solidFill>
                  <a:schemeClr val="tx1"/>
                </a:solidFill>
                <a:latin typeface="Chalkboard" charset="0"/>
                <a:ea typeface="ＭＳ Ｐゴシック" charset="0"/>
              </a:defRPr>
            </a:lvl3pPr>
            <a:lvl4pPr marL="1600200" indent="-228600">
              <a:defRPr sz="2400">
                <a:solidFill>
                  <a:schemeClr val="tx1"/>
                </a:solidFill>
                <a:latin typeface="Chalkboard" charset="0"/>
                <a:ea typeface="ＭＳ Ｐゴシック" charset="0"/>
              </a:defRPr>
            </a:lvl4pPr>
            <a:lvl5pPr marL="2057400" indent="-228600">
              <a:defRPr sz="2400">
                <a:solidFill>
                  <a:schemeClr val="tx1"/>
                </a:solidFill>
                <a:latin typeface="Chalkboard" charset="0"/>
                <a:ea typeface="ＭＳ Ｐゴシック" charset="0"/>
              </a:defRPr>
            </a:lvl5pPr>
            <a:lvl6pPr marL="2514600" indent="-228600" eaLnBrk="0" fontAlgn="base" hangingPunct="0">
              <a:spcBef>
                <a:spcPct val="0"/>
              </a:spcBef>
              <a:spcAft>
                <a:spcPct val="0"/>
              </a:spcAft>
              <a:defRPr sz="2400">
                <a:solidFill>
                  <a:schemeClr val="tx1"/>
                </a:solidFill>
                <a:latin typeface="Chalkboard" charset="0"/>
                <a:ea typeface="ＭＳ Ｐゴシック" charset="0"/>
              </a:defRPr>
            </a:lvl6pPr>
            <a:lvl7pPr marL="2971800" indent="-228600" eaLnBrk="0" fontAlgn="base" hangingPunct="0">
              <a:spcBef>
                <a:spcPct val="0"/>
              </a:spcBef>
              <a:spcAft>
                <a:spcPct val="0"/>
              </a:spcAft>
              <a:defRPr sz="2400">
                <a:solidFill>
                  <a:schemeClr val="tx1"/>
                </a:solidFill>
                <a:latin typeface="Chalkboard" charset="0"/>
                <a:ea typeface="ＭＳ Ｐゴシック" charset="0"/>
              </a:defRPr>
            </a:lvl7pPr>
            <a:lvl8pPr marL="3429000" indent="-228600" eaLnBrk="0" fontAlgn="base" hangingPunct="0">
              <a:spcBef>
                <a:spcPct val="0"/>
              </a:spcBef>
              <a:spcAft>
                <a:spcPct val="0"/>
              </a:spcAft>
              <a:defRPr sz="2400">
                <a:solidFill>
                  <a:schemeClr val="tx1"/>
                </a:solidFill>
                <a:latin typeface="Chalkboard" charset="0"/>
                <a:ea typeface="ＭＳ Ｐゴシック" charset="0"/>
              </a:defRPr>
            </a:lvl8pPr>
            <a:lvl9pPr marL="3886200" indent="-228600" eaLnBrk="0" fontAlgn="base" hangingPunct="0">
              <a:spcBef>
                <a:spcPct val="0"/>
              </a:spcBef>
              <a:spcAft>
                <a:spcPct val="0"/>
              </a:spcAft>
              <a:defRPr sz="2400">
                <a:solidFill>
                  <a:schemeClr val="tx1"/>
                </a:solidFill>
                <a:latin typeface="Chalkboard" charset="0"/>
                <a:ea typeface="ＭＳ Ｐゴシック" charset="0"/>
              </a:defRPr>
            </a:lvl9pPr>
          </a:lstStyle>
          <a:p>
            <a:pPr marL="285750" lvl="0" indent="-285750" defTabSz="914400" eaLnBrk="0" fontAlgn="base" hangingPunct="0">
              <a:spcBef>
                <a:spcPct val="0"/>
              </a:spcBef>
              <a:spcAft>
                <a:spcPct val="0"/>
              </a:spcAft>
              <a:buFont typeface="Arial" panose="020B0604020202020204" pitchFamily="34" charset="0"/>
              <a:buChar char="•"/>
            </a:pPr>
            <a:r>
              <a:rPr lang="en-US" sz="1800" dirty="0"/>
              <a:t>The natural response for an RC and RL circuits are obtained when the external independent source is set to zero.</a:t>
            </a:r>
          </a:p>
          <a:p>
            <a:pPr marL="285750" lvl="0" indent="-285750" defTabSz="914400" eaLnBrk="0" fontAlgn="base" hangingPunct="0">
              <a:spcBef>
                <a:spcPct val="0"/>
              </a:spcBef>
              <a:spcAft>
                <a:spcPct val="0"/>
              </a:spcAft>
              <a:buFont typeface="Arial" panose="020B0604020202020204" pitchFamily="34" charset="0"/>
              <a:buChar char="•"/>
            </a:pPr>
            <a:endParaRPr lang="en-US" sz="1800" dirty="0"/>
          </a:p>
          <a:p>
            <a:pPr marL="285750" lvl="0" indent="-285750" defTabSz="914400" eaLnBrk="0" fontAlgn="base" hangingPunct="0">
              <a:spcBef>
                <a:spcPct val="0"/>
              </a:spcBef>
              <a:spcAft>
                <a:spcPct val="0"/>
              </a:spcAft>
              <a:buFont typeface="Arial" panose="020B0604020202020204" pitchFamily="34" charset="0"/>
              <a:buChar char="•"/>
            </a:pPr>
            <a:r>
              <a:rPr lang="en-US" sz="1800" dirty="0"/>
              <a:t>For the natural responses to exist it is required that the capacitor and inductor have energy stored in it at the moment of switching and the parallel RC and RL circuits are obtained.</a:t>
            </a:r>
            <a:endParaRPr lang="en-US" altLang="en-US" sz="1800" dirty="0"/>
          </a:p>
        </p:txBody>
      </p:sp>
      <p:sp>
        <p:nvSpPr>
          <p:cNvPr id="9" name="TextBox 72"/>
          <p:cNvSpPr txBox="1">
            <a:spLocks noChangeArrowheads="1"/>
          </p:cNvSpPr>
          <p:nvPr/>
        </p:nvSpPr>
        <p:spPr bwMode="auto">
          <a:xfrm>
            <a:off x="2347605" y="520065"/>
            <a:ext cx="4301177"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Chalkboard" charset="0"/>
                <a:ea typeface="ＭＳ Ｐゴシック" charset="0"/>
                <a:cs typeface="ＭＳ Ｐゴシック" charset="0"/>
              </a:defRPr>
            </a:lvl1pPr>
            <a:lvl2pPr marL="742950" indent="-285750">
              <a:defRPr sz="2400">
                <a:solidFill>
                  <a:schemeClr val="tx1"/>
                </a:solidFill>
                <a:latin typeface="Chalkboard" charset="0"/>
                <a:ea typeface="ＭＳ Ｐゴシック" charset="0"/>
              </a:defRPr>
            </a:lvl2pPr>
            <a:lvl3pPr marL="1143000" indent="-228600">
              <a:defRPr sz="2400">
                <a:solidFill>
                  <a:schemeClr val="tx1"/>
                </a:solidFill>
                <a:latin typeface="Chalkboard" charset="0"/>
                <a:ea typeface="ＭＳ Ｐゴシック" charset="0"/>
              </a:defRPr>
            </a:lvl3pPr>
            <a:lvl4pPr marL="1600200" indent="-228600">
              <a:defRPr sz="2400">
                <a:solidFill>
                  <a:schemeClr val="tx1"/>
                </a:solidFill>
                <a:latin typeface="Chalkboard" charset="0"/>
                <a:ea typeface="ＭＳ Ｐゴシック" charset="0"/>
              </a:defRPr>
            </a:lvl4pPr>
            <a:lvl5pPr marL="2057400" indent="-228600">
              <a:defRPr sz="2400">
                <a:solidFill>
                  <a:schemeClr val="tx1"/>
                </a:solidFill>
                <a:latin typeface="Chalkboard" charset="0"/>
                <a:ea typeface="ＭＳ Ｐゴシック" charset="0"/>
              </a:defRPr>
            </a:lvl5pPr>
            <a:lvl6pPr marL="2514600" indent="-228600" eaLnBrk="0" fontAlgn="base" hangingPunct="0">
              <a:spcBef>
                <a:spcPct val="0"/>
              </a:spcBef>
              <a:spcAft>
                <a:spcPct val="0"/>
              </a:spcAft>
              <a:defRPr sz="2400">
                <a:solidFill>
                  <a:schemeClr val="tx1"/>
                </a:solidFill>
                <a:latin typeface="Chalkboard" charset="0"/>
                <a:ea typeface="ＭＳ Ｐゴシック" charset="0"/>
              </a:defRPr>
            </a:lvl6pPr>
            <a:lvl7pPr marL="2971800" indent="-228600" eaLnBrk="0" fontAlgn="base" hangingPunct="0">
              <a:spcBef>
                <a:spcPct val="0"/>
              </a:spcBef>
              <a:spcAft>
                <a:spcPct val="0"/>
              </a:spcAft>
              <a:defRPr sz="2400">
                <a:solidFill>
                  <a:schemeClr val="tx1"/>
                </a:solidFill>
                <a:latin typeface="Chalkboard" charset="0"/>
                <a:ea typeface="ＭＳ Ｐゴシック" charset="0"/>
              </a:defRPr>
            </a:lvl7pPr>
            <a:lvl8pPr marL="3429000" indent="-228600" eaLnBrk="0" fontAlgn="base" hangingPunct="0">
              <a:spcBef>
                <a:spcPct val="0"/>
              </a:spcBef>
              <a:spcAft>
                <a:spcPct val="0"/>
              </a:spcAft>
              <a:defRPr sz="2400">
                <a:solidFill>
                  <a:schemeClr val="tx1"/>
                </a:solidFill>
                <a:latin typeface="Chalkboard" charset="0"/>
                <a:ea typeface="ＭＳ Ｐゴシック" charset="0"/>
              </a:defRPr>
            </a:lvl8pPr>
            <a:lvl9pPr marL="3886200" indent="-228600" eaLnBrk="0" fontAlgn="base" hangingPunct="0">
              <a:spcBef>
                <a:spcPct val="0"/>
              </a:spcBef>
              <a:spcAft>
                <a:spcPct val="0"/>
              </a:spcAft>
              <a:defRPr sz="2400">
                <a:solidFill>
                  <a:schemeClr val="tx1"/>
                </a:solidFill>
                <a:latin typeface="Chalkboard" charset="0"/>
                <a:ea typeface="ＭＳ Ｐゴシック" charset="0"/>
              </a:defRPr>
            </a:lvl9pPr>
          </a:lstStyle>
          <a:p>
            <a:pPr algn="ctr"/>
            <a:r>
              <a:rPr lang="en-US" sz="1800" i="1" u="sng" dirty="0">
                <a:solidFill>
                  <a:srgbClr val="FF0000"/>
                </a:solidFill>
              </a:rPr>
              <a:t>Natural Response </a:t>
            </a:r>
            <a:r>
              <a:rPr lang="en-US" sz="1800" dirty="0">
                <a:solidFill>
                  <a:srgbClr val="FF0000"/>
                </a:solidFill>
              </a:rPr>
              <a:t>of RC and RL circuits</a:t>
            </a:r>
          </a:p>
        </p:txBody>
      </p:sp>
      <p:grpSp>
        <p:nvGrpSpPr>
          <p:cNvPr id="15" name="Group 14"/>
          <p:cNvGrpSpPr/>
          <p:nvPr/>
        </p:nvGrpSpPr>
        <p:grpSpPr>
          <a:xfrm>
            <a:off x="623889" y="3867320"/>
            <a:ext cx="2969492" cy="1976951"/>
            <a:chOff x="623889" y="3867320"/>
            <a:chExt cx="2969492" cy="1976951"/>
          </a:xfrm>
        </p:grpSpPr>
        <p:sp>
          <p:nvSpPr>
            <p:cNvPr id="2" name="Rectangle 1"/>
            <p:cNvSpPr/>
            <p:nvPr/>
          </p:nvSpPr>
          <p:spPr>
            <a:xfrm>
              <a:off x="1168931" y="3867320"/>
              <a:ext cx="2424450" cy="197695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R’s and C’s</a:t>
              </a:r>
            </a:p>
          </p:txBody>
        </p:sp>
        <p:cxnSp>
          <p:nvCxnSpPr>
            <p:cNvPr id="4" name="Straight Connector 3"/>
            <p:cNvCxnSpPr/>
            <p:nvPr/>
          </p:nvCxnSpPr>
          <p:spPr>
            <a:xfrm>
              <a:off x="623889" y="4228078"/>
              <a:ext cx="545042"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623889" y="5635914"/>
              <a:ext cx="545042" cy="0"/>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16" name="Group 15"/>
          <p:cNvGrpSpPr/>
          <p:nvPr/>
        </p:nvGrpSpPr>
        <p:grpSpPr>
          <a:xfrm>
            <a:off x="4615002" y="3867320"/>
            <a:ext cx="2969492" cy="1976951"/>
            <a:chOff x="4615002" y="3867320"/>
            <a:chExt cx="2969492" cy="1976951"/>
          </a:xfrm>
        </p:grpSpPr>
        <p:sp>
          <p:nvSpPr>
            <p:cNvPr id="6" name="Rectangle 5"/>
            <p:cNvSpPr/>
            <p:nvPr/>
          </p:nvSpPr>
          <p:spPr>
            <a:xfrm>
              <a:off x="5160044" y="3867320"/>
              <a:ext cx="2424450" cy="197695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R’s and L’s</a:t>
              </a:r>
            </a:p>
          </p:txBody>
        </p:sp>
        <p:cxnSp>
          <p:nvCxnSpPr>
            <p:cNvPr id="11" name="Straight Connector 10"/>
            <p:cNvCxnSpPr/>
            <p:nvPr/>
          </p:nvCxnSpPr>
          <p:spPr>
            <a:xfrm>
              <a:off x="4615002" y="5635914"/>
              <a:ext cx="545042"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4615002" y="4228078"/>
              <a:ext cx="545042" cy="0"/>
            </a:xfrm>
            <a:prstGeom prst="line">
              <a:avLst/>
            </a:prstGeom>
          </p:spPr>
          <p:style>
            <a:lnRef idx="2">
              <a:schemeClr val="accent1"/>
            </a:lnRef>
            <a:fillRef idx="0">
              <a:schemeClr val="accent1"/>
            </a:fillRef>
            <a:effectRef idx="1">
              <a:schemeClr val="accent1"/>
            </a:effectRef>
            <a:fontRef idx="minor">
              <a:schemeClr val="tx1"/>
            </a:fontRef>
          </p:style>
        </p:cxnSp>
      </p:grpSp>
      <p:sp>
        <p:nvSpPr>
          <p:cNvPr id="17" name="TextBox 16"/>
          <p:cNvSpPr txBox="1"/>
          <p:nvPr/>
        </p:nvSpPr>
        <p:spPr>
          <a:xfrm>
            <a:off x="189445" y="3189813"/>
            <a:ext cx="3136233" cy="369332"/>
          </a:xfrm>
          <a:prstGeom prst="rect">
            <a:avLst/>
          </a:prstGeom>
          <a:noFill/>
        </p:spPr>
        <p:txBody>
          <a:bodyPr wrap="none" rtlCol="0">
            <a:spAutoFit/>
          </a:bodyPr>
          <a:lstStyle/>
          <a:p>
            <a:r>
              <a:rPr lang="en-US" dirty="0"/>
              <a:t>After certain action (switching):</a:t>
            </a:r>
          </a:p>
        </p:txBody>
      </p:sp>
      <p:sp>
        <p:nvSpPr>
          <p:cNvPr id="18" name="Rectangle 17">
            <a:extLst>
              <a:ext uri="{FF2B5EF4-FFF2-40B4-BE49-F238E27FC236}">
                <a16:creationId xmlns:a16="http://schemas.microsoft.com/office/drawing/2014/main" id="{AF5D9C8D-36E9-B34D-83AA-D17410CB1720}"/>
              </a:ext>
            </a:extLst>
          </p:cNvPr>
          <p:cNvSpPr/>
          <p:nvPr/>
        </p:nvSpPr>
        <p:spPr>
          <a:xfrm>
            <a:off x="372248" y="5968603"/>
            <a:ext cx="3576748" cy="646331"/>
          </a:xfrm>
          <a:prstGeom prst="rect">
            <a:avLst/>
          </a:prstGeom>
        </p:spPr>
        <p:txBody>
          <a:bodyPr wrap="none">
            <a:spAutoFit/>
          </a:bodyPr>
          <a:lstStyle/>
          <a:p>
            <a:pPr algn="ctr"/>
            <a:r>
              <a:rPr lang="en-US" dirty="0">
                <a:solidFill>
                  <a:srgbClr val="FF0000"/>
                </a:solidFill>
              </a:rPr>
              <a:t>Natural Response </a:t>
            </a:r>
            <a:r>
              <a:rPr lang="en-US" dirty="0"/>
              <a:t>when no External </a:t>
            </a:r>
          </a:p>
          <a:p>
            <a:pPr algn="ctr"/>
            <a:r>
              <a:rPr lang="en-US" dirty="0"/>
              <a:t>source after t&lt;0</a:t>
            </a:r>
          </a:p>
        </p:txBody>
      </p:sp>
      <p:sp>
        <p:nvSpPr>
          <p:cNvPr id="19" name="Rectangle 18">
            <a:extLst>
              <a:ext uri="{FF2B5EF4-FFF2-40B4-BE49-F238E27FC236}">
                <a16:creationId xmlns:a16="http://schemas.microsoft.com/office/drawing/2014/main" id="{A426F9E9-4C5A-0B46-B5DB-A230EE1EFAF2}"/>
              </a:ext>
            </a:extLst>
          </p:cNvPr>
          <p:cNvSpPr/>
          <p:nvPr/>
        </p:nvSpPr>
        <p:spPr>
          <a:xfrm>
            <a:off x="4697255" y="6014769"/>
            <a:ext cx="3576748" cy="646331"/>
          </a:xfrm>
          <a:prstGeom prst="rect">
            <a:avLst/>
          </a:prstGeom>
        </p:spPr>
        <p:txBody>
          <a:bodyPr wrap="none">
            <a:spAutoFit/>
          </a:bodyPr>
          <a:lstStyle/>
          <a:p>
            <a:pPr algn="ctr"/>
            <a:r>
              <a:rPr lang="en-US" dirty="0">
                <a:solidFill>
                  <a:srgbClr val="FF0000"/>
                </a:solidFill>
              </a:rPr>
              <a:t>Natural Response </a:t>
            </a:r>
            <a:r>
              <a:rPr lang="en-US" dirty="0"/>
              <a:t>when no External </a:t>
            </a:r>
          </a:p>
          <a:p>
            <a:pPr algn="ctr"/>
            <a:r>
              <a:rPr lang="en-US" dirty="0"/>
              <a:t>source after t&lt;0</a:t>
            </a:r>
          </a:p>
        </p:txBody>
      </p:sp>
    </p:spTree>
    <p:extLst>
      <p:ext uri="{BB962C8B-B14F-4D97-AF65-F5344CB8AC3E}">
        <p14:creationId xmlns:p14="http://schemas.microsoft.com/office/powerpoint/2010/main" val="266876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TextBox 66"/>
          <p:cNvSpPr txBox="1">
            <a:spLocks noChangeArrowheads="1"/>
          </p:cNvSpPr>
          <p:nvPr/>
        </p:nvSpPr>
        <p:spPr bwMode="auto">
          <a:xfrm>
            <a:off x="623889" y="1403349"/>
            <a:ext cx="7748586" cy="92333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Chalkboard" charset="0"/>
                <a:ea typeface="ＭＳ Ｐゴシック" charset="0"/>
                <a:cs typeface="ＭＳ Ｐゴシック" charset="0"/>
              </a:defRPr>
            </a:lvl1pPr>
            <a:lvl2pPr marL="742950" indent="-285750">
              <a:defRPr sz="2400">
                <a:solidFill>
                  <a:schemeClr val="tx1"/>
                </a:solidFill>
                <a:latin typeface="Chalkboard" charset="0"/>
                <a:ea typeface="ＭＳ Ｐゴシック" charset="0"/>
              </a:defRPr>
            </a:lvl2pPr>
            <a:lvl3pPr marL="1143000" indent="-228600">
              <a:defRPr sz="2400">
                <a:solidFill>
                  <a:schemeClr val="tx1"/>
                </a:solidFill>
                <a:latin typeface="Chalkboard" charset="0"/>
                <a:ea typeface="ＭＳ Ｐゴシック" charset="0"/>
              </a:defRPr>
            </a:lvl3pPr>
            <a:lvl4pPr marL="1600200" indent="-228600">
              <a:defRPr sz="2400">
                <a:solidFill>
                  <a:schemeClr val="tx1"/>
                </a:solidFill>
                <a:latin typeface="Chalkboard" charset="0"/>
                <a:ea typeface="ＭＳ Ｐゴシック" charset="0"/>
              </a:defRPr>
            </a:lvl4pPr>
            <a:lvl5pPr marL="2057400" indent="-228600">
              <a:defRPr sz="2400">
                <a:solidFill>
                  <a:schemeClr val="tx1"/>
                </a:solidFill>
                <a:latin typeface="Chalkboard" charset="0"/>
                <a:ea typeface="ＭＳ Ｐゴシック" charset="0"/>
              </a:defRPr>
            </a:lvl5pPr>
            <a:lvl6pPr marL="2514600" indent="-228600" eaLnBrk="0" fontAlgn="base" hangingPunct="0">
              <a:spcBef>
                <a:spcPct val="0"/>
              </a:spcBef>
              <a:spcAft>
                <a:spcPct val="0"/>
              </a:spcAft>
              <a:defRPr sz="2400">
                <a:solidFill>
                  <a:schemeClr val="tx1"/>
                </a:solidFill>
                <a:latin typeface="Chalkboard" charset="0"/>
                <a:ea typeface="ＭＳ Ｐゴシック" charset="0"/>
              </a:defRPr>
            </a:lvl6pPr>
            <a:lvl7pPr marL="2971800" indent="-228600" eaLnBrk="0" fontAlgn="base" hangingPunct="0">
              <a:spcBef>
                <a:spcPct val="0"/>
              </a:spcBef>
              <a:spcAft>
                <a:spcPct val="0"/>
              </a:spcAft>
              <a:defRPr sz="2400">
                <a:solidFill>
                  <a:schemeClr val="tx1"/>
                </a:solidFill>
                <a:latin typeface="Chalkboard" charset="0"/>
                <a:ea typeface="ＭＳ Ｐゴシック" charset="0"/>
              </a:defRPr>
            </a:lvl7pPr>
            <a:lvl8pPr marL="3429000" indent="-228600" eaLnBrk="0" fontAlgn="base" hangingPunct="0">
              <a:spcBef>
                <a:spcPct val="0"/>
              </a:spcBef>
              <a:spcAft>
                <a:spcPct val="0"/>
              </a:spcAft>
              <a:defRPr sz="2400">
                <a:solidFill>
                  <a:schemeClr val="tx1"/>
                </a:solidFill>
                <a:latin typeface="Chalkboard" charset="0"/>
                <a:ea typeface="ＭＳ Ｐゴシック" charset="0"/>
              </a:defRPr>
            </a:lvl8pPr>
            <a:lvl9pPr marL="3886200" indent="-228600" eaLnBrk="0" fontAlgn="base" hangingPunct="0">
              <a:spcBef>
                <a:spcPct val="0"/>
              </a:spcBef>
              <a:spcAft>
                <a:spcPct val="0"/>
              </a:spcAft>
              <a:defRPr sz="2400">
                <a:solidFill>
                  <a:schemeClr val="tx1"/>
                </a:solidFill>
                <a:latin typeface="Chalkboard" charset="0"/>
                <a:ea typeface="ＭＳ Ｐゴシック" charset="0"/>
              </a:defRPr>
            </a:lvl9pPr>
          </a:lstStyle>
          <a:p>
            <a:pPr marL="285750" indent="-285750" defTabSz="914400" eaLnBrk="0" fontAlgn="base" hangingPunct="0">
              <a:spcBef>
                <a:spcPct val="0"/>
              </a:spcBef>
              <a:spcAft>
                <a:spcPct val="0"/>
              </a:spcAft>
              <a:buFont typeface="Arial" panose="020B0604020202020204" pitchFamily="34" charset="0"/>
              <a:buChar char="•"/>
            </a:pPr>
            <a:r>
              <a:rPr lang="en-US" sz="1800" dirty="0"/>
              <a:t>Assume the switch was closed for a long time.</a:t>
            </a:r>
          </a:p>
          <a:p>
            <a:pPr marL="285750" lvl="0" indent="-285750" defTabSz="914400" eaLnBrk="0" fontAlgn="base" hangingPunct="0">
              <a:spcBef>
                <a:spcPct val="0"/>
              </a:spcBef>
              <a:spcAft>
                <a:spcPct val="0"/>
              </a:spcAft>
              <a:buFont typeface="Arial" panose="020B0604020202020204" pitchFamily="34" charset="0"/>
              <a:buChar char="•"/>
            </a:pPr>
            <a:r>
              <a:rPr lang="en-US" sz="1800" dirty="0"/>
              <a:t>Switch that is opened at t=0 to remove the applied current source.</a:t>
            </a:r>
          </a:p>
          <a:p>
            <a:pPr marL="285750" lvl="0" indent="-285750" defTabSz="914400" eaLnBrk="0" fontAlgn="base" hangingPunct="0">
              <a:spcBef>
                <a:spcPct val="0"/>
              </a:spcBef>
              <a:spcAft>
                <a:spcPct val="0"/>
              </a:spcAft>
              <a:buFont typeface="Arial" panose="020B0604020202020204" pitchFamily="34" charset="0"/>
              <a:buChar char="•"/>
            </a:pPr>
            <a:r>
              <a:rPr lang="en-US" sz="1800" dirty="0"/>
              <a:t>Find the natural response after the switch has been opened.</a:t>
            </a:r>
          </a:p>
        </p:txBody>
      </p:sp>
      <p:sp>
        <p:nvSpPr>
          <p:cNvPr id="9" name="TextBox 72"/>
          <p:cNvSpPr txBox="1">
            <a:spLocks noChangeArrowheads="1"/>
          </p:cNvSpPr>
          <p:nvPr/>
        </p:nvSpPr>
        <p:spPr bwMode="auto">
          <a:xfrm>
            <a:off x="2764384" y="520065"/>
            <a:ext cx="3467616"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Chalkboard" charset="0"/>
                <a:ea typeface="ＭＳ Ｐゴシック" charset="0"/>
                <a:cs typeface="ＭＳ Ｐゴシック" charset="0"/>
              </a:defRPr>
            </a:lvl1pPr>
            <a:lvl2pPr marL="742950" indent="-285750">
              <a:defRPr sz="2400">
                <a:solidFill>
                  <a:schemeClr val="tx1"/>
                </a:solidFill>
                <a:latin typeface="Chalkboard" charset="0"/>
                <a:ea typeface="ＭＳ Ｐゴシック" charset="0"/>
              </a:defRPr>
            </a:lvl2pPr>
            <a:lvl3pPr marL="1143000" indent="-228600">
              <a:defRPr sz="2400">
                <a:solidFill>
                  <a:schemeClr val="tx1"/>
                </a:solidFill>
                <a:latin typeface="Chalkboard" charset="0"/>
                <a:ea typeface="ＭＳ Ｐゴシック" charset="0"/>
              </a:defRPr>
            </a:lvl3pPr>
            <a:lvl4pPr marL="1600200" indent="-228600">
              <a:defRPr sz="2400">
                <a:solidFill>
                  <a:schemeClr val="tx1"/>
                </a:solidFill>
                <a:latin typeface="Chalkboard" charset="0"/>
                <a:ea typeface="ＭＳ Ｐゴシック" charset="0"/>
              </a:defRPr>
            </a:lvl4pPr>
            <a:lvl5pPr marL="2057400" indent="-228600">
              <a:defRPr sz="2400">
                <a:solidFill>
                  <a:schemeClr val="tx1"/>
                </a:solidFill>
                <a:latin typeface="Chalkboard" charset="0"/>
                <a:ea typeface="ＭＳ Ｐゴシック" charset="0"/>
              </a:defRPr>
            </a:lvl5pPr>
            <a:lvl6pPr marL="2514600" indent="-228600" eaLnBrk="0" fontAlgn="base" hangingPunct="0">
              <a:spcBef>
                <a:spcPct val="0"/>
              </a:spcBef>
              <a:spcAft>
                <a:spcPct val="0"/>
              </a:spcAft>
              <a:defRPr sz="2400">
                <a:solidFill>
                  <a:schemeClr val="tx1"/>
                </a:solidFill>
                <a:latin typeface="Chalkboard" charset="0"/>
                <a:ea typeface="ＭＳ Ｐゴシック" charset="0"/>
              </a:defRPr>
            </a:lvl6pPr>
            <a:lvl7pPr marL="2971800" indent="-228600" eaLnBrk="0" fontAlgn="base" hangingPunct="0">
              <a:spcBef>
                <a:spcPct val="0"/>
              </a:spcBef>
              <a:spcAft>
                <a:spcPct val="0"/>
              </a:spcAft>
              <a:defRPr sz="2400">
                <a:solidFill>
                  <a:schemeClr val="tx1"/>
                </a:solidFill>
                <a:latin typeface="Chalkboard" charset="0"/>
                <a:ea typeface="ＭＳ Ｐゴシック" charset="0"/>
              </a:defRPr>
            </a:lvl7pPr>
            <a:lvl8pPr marL="3429000" indent="-228600" eaLnBrk="0" fontAlgn="base" hangingPunct="0">
              <a:spcBef>
                <a:spcPct val="0"/>
              </a:spcBef>
              <a:spcAft>
                <a:spcPct val="0"/>
              </a:spcAft>
              <a:defRPr sz="2400">
                <a:solidFill>
                  <a:schemeClr val="tx1"/>
                </a:solidFill>
                <a:latin typeface="Chalkboard" charset="0"/>
                <a:ea typeface="ＭＳ Ｐゴシック" charset="0"/>
              </a:defRPr>
            </a:lvl8pPr>
            <a:lvl9pPr marL="3886200" indent="-228600" eaLnBrk="0" fontAlgn="base" hangingPunct="0">
              <a:spcBef>
                <a:spcPct val="0"/>
              </a:spcBef>
              <a:spcAft>
                <a:spcPct val="0"/>
              </a:spcAft>
              <a:defRPr sz="2400">
                <a:solidFill>
                  <a:schemeClr val="tx1"/>
                </a:solidFill>
                <a:latin typeface="Chalkboard" charset="0"/>
                <a:ea typeface="ＭＳ Ｐゴシック" charset="0"/>
              </a:defRPr>
            </a:lvl9pPr>
          </a:lstStyle>
          <a:p>
            <a:pPr algn="ctr"/>
            <a:r>
              <a:rPr lang="en-US" sz="1800" dirty="0">
                <a:solidFill>
                  <a:srgbClr val="FF0000"/>
                </a:solidFill>
              </a:rPr>
              <a:t>Natural Response of RC circuits</a:t>
            </a:r>
          </a:p>
        </p:txBody>
      </p:sp>
      <p:pic>
        <p:nvPicPr>
          <p:cNvPr id="6" name="Picture 5"/>
          <p:cNvPicPr/>
          <p:nvPr/>
        </p:nvPicPr>
        <p:blipFill>
          <a:blip r:embed="rId3">
            <a:extLst>
              <a:ext uri="{28A0092B-C50C-407E-A947-70E740481C1C}">
                <a14:useLocalDpi xmlns:a14="http://schemas.microsoft.com/office/drawing/2010/main" val="0"/>
              </a:ext>
            </a:extLst>
          </a:blip>
          <a:stretch>
            <a:fillRect/>
          </a:stretch>
        </p:blipFill>
        <p:spPr>
          <a:xfrm>
            <a:off x="2070184" y="3080675"/>
            <a:ext cx="4642697" cy="2690812"/>
          </a:xfrm>
          <a:prstGeom prst="rect">
            <a:avLst/>
          </a:prstGeom>
        </p:spPr>
      </p:pic>
    </p:spTree>
    <p:extLst>
      <p:ext uri="{BB962C8B-B14F-4D97-AF65-F5344CB8AC3E}">
        <p14:creationId xmlns:p14="http://schemas.microsoft.com/office/powerpoint/2010/main" val="16793057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TextBox 66"/>
          <p:cNvSpPr txBox="1">
            <a:spLocks noChangeArrowheads="1"/>
          </p:cNvSpPr>
          <p:nvPr/>
        </p:nvSpPr>
        <p:spPr bwMode="auto">
          <a:xfrm>
            <a:off x="623889" y="1403349"/>
            <a:ext cx="7748586" cy="12926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Chalkboard" charset="0"/>
                <a:ea typeface="ＭＳ Ｐゴシック" charset="0"/>
                <a:cs typeface="ＭＳ Ｐゴシック" charset="0"/>
              </a:defRPr>
            </a:lvl1pPr>
            <a:lvl2pPr marL="742950" indent="-285750">
              <a:defRPr sz="2400">
                <a:solidFill>
                  <a:schemeClr val="tx1"/>
                </a:solidFill>
                <a:latin typeface="Chalkboard" charset="0"/>
                <a:ea typeface="ＭＳ Ｐゴシック" charset="0"/>
              </a:defRPr>
            </a:lvl2pPr>
            <a:lvl3pPr marL="1143000" indent="-228600">
              <a:defRPr sz="2400">
                <a:solidFill>
                  <a:schemeClr val="tx1"/>
                </a:solidFill>
                <a:latin typeface="Chalkboard" charset="0"/>
                <a:ea typeface="ＭＳ Ｐゴシック" charset="0"/>
              </a:defRPr>
            </a:lvl3pPr>
            <a:lvl4pPr marL="1600200" indent="-228600">
              <a:defRPr sz="2400">
                <a:solidFill>
                  <a:schemeClr val="tx1"/>
                </a:solidFill>
                <a:latin typeface="Chalkboard" charset="0"/>
                <a:ea typeface="ＭＳ Ｐゴシック" charset="0"/>
              </a:defRPr>
            </a:lvl4pPr>
            <a:lvl5pPr marL="2057400" indent="-228600">
              <a:defRPr sz="2400">
                <a:solidFill>
                  <a:schemeClr val="tx1"/>
                </a:solidFill>
                <a:latin typeface="Chalkboard" charset="0"/>
                <a:ea typeface="ＭＳ Ｐゴシック" charset="0"/>
              </a:defRPr>
            </a:lvl5pPr>
            <a:lvl6pPr marL="2514600" indent="-228600" eaLnBrk="0" fontAlgn="base" hangingPunct="0">
              <a:spcBef>
                <a:spcPct val="0"/>
              </a:spcBef>
              <a:spcAft>
                <a:spcPct val="0"/>
              </a:spcAft>
              <a:defRPr sz="2400">
                <a:solidFill>
                  <a:schemeClr val="tx1"/>
                </a:solidFill>
                <a:latin typeface="Chalkboard" charset="0"/>
                <a:ea typeface="ＭＳ Ｐゴシック" charset="0"/>
              </a:defRPr>
            </a:lvl6pPr>
            <a:lvl7pPr marL="2971800" indent="-228600" eaLnBrk="0" fontAlgn="base" hangingPunct="0">
              <a:spcBef>
                <a:spcPct val="0"/>
              </a:spcBef>
              <a:spcAft>
                <a:spcPct val="0"/>
              </a:spcAft>
              <a:defRPr sz="2400">
                <a:solidFill>
                  <a:schemeClr val="tx1"/>
                </a:solidFill>
                <a:latin typeface="Chalkboard" charset="0"/>
                <a:ea typeface="ＭＳ Ｐゴシック" charset="0"/>
              </a:defRPr>
            </a:lvl7pPr>
            <a:lvl8pPr marL="3429000" indent="-228600" eaLnBrk="0" fontAlgn="base" hangingPunct="0">
              <a:spcBef>
                <a:spcPct val="0"/>
              </a:spcBef>
              <a:spcAft>
                <a:spcPct val="0"/>
              </a:spcAft>
              <a:defRPr sz="2400">
                <a:solidFill>
                  <a:schemeClr val="tx1"/>
                </a:solidFill>
                <a:latin typeface="Chalkboard" charset="0"/>
                <a:ea typeface="ＭＳ Ｐゴシック" charset="0"/>
              </a:defRPr>
            </a:lvl8pPr>
            <a:lvl9pPr marL="3886200" indent="-228600" eaLnBrk="0" fontAlgn="base" hangingPunct="0">
              <a:spcBef>
                <a:spcPct val="0"/>
              </a:spcBef>
              <a:spcAft>
                <a:spcPct val="0"/>
              </a:spcAft>
              <a:defRPr sz="2400">
                <a:solidFill>
                  <a:schemeClr val="tx1"/>
                </a:solidFill>
                <a:latin typeface="Chalkboard" charset="0"/>
                <a:ea typeface="ＭＳ Ｐゴシック" charset="0"/>
              </a:defRPr>
            </a:lvl9pPr>
          </a:lstStyle>
          <a:p>
            <a:pPr marL="285750" indent="-285750" defTabSz="914400" eaLnBrk="0" fontAlgn="base" hangingPunct="0">
              <a:spcBef>
                <a:spcPct val="0"/>
              </a:spcBef>
              <a:spcAft>
                <a:spcPct val="0"/>
              </a:spcAft>
              <a:buFont typeface="Arial" panose="020B0604020202020204" pitchFamily="34" charset="0"/>
              <a:buChar char="•"/>
            </a:pPr>
            <a:r>
              <a:rPr lang="en-US" sz="1800" dirty="0"/>
              <a:t>Assume the switch was closed for a long time.</a:t>
            </a:r>
          </a:p>
          <a:p>
            <a:pPr marL="285750" lvl="0" indent="-285750" defTabSz="914400" eaLnBrk="0" fontAlgn="base" hangingPunct="0">
              <a:spcBef>
                <a:spcPct val="0"/>
              </a:spcBef>
              <a:spcAft>
                <a:spcPct val="0"/>
              </a:spcAft>
              <a:buFont typeface="Arial" panose="020B0604020202020204" pitchFamily="34" charset="0"/>
              <a:buChar char="•"/>
            </a:pPr>
            <a:r>
              <a:rPr lang="en-US" sz="1800" dirty="0"/>
              <a:t>Switch that is opened at t=0 to remove the applied current source.</a:t>
            </a:r>
          </a:p>
          <a:p>
            <a:pPr marL="285750" lvl="0" indent="-285750" defTabSz="914400" eaLnBrk="0" fontAlgn="base" hangingPunct="0">
              <a:spcBef>
                <a:spcPct val="0"/>
              </a:spcBef>
              <a:spcAft>
                <a:spcPct val="0"/>
              </a:spcAft>
              <a:buFont typeface="Arial" panose="020B0604020202020204" pitchFamily="34" charset="0"/>
              <a:buChar char="•"/>
            </a:pPr>
            <a:r>
              <a:rPr lang="en-US" sz="1800" dirty="0"/>
              <a:t>Find the </a:t>
            </a:r>
            <a:r>
              <a:rPr lang="en-US" sz="1800" dirty="0">
                <a:solidFill>
                  <a:srgbClr val="FF0000"/>
                </a:solidFill>
              </a:rPr>
              <a:t>natural response (voltage </a:t>
            </a:r>
            <a:r>
              <a:rPr lang="en-US" i="1" dirty="0" err="1">
                <a:solidFill>
                  <a:srgbClr val="FF0000"/>
                </a:solidFill>
              </a:rPr>
              <a:t>v</a:t>
            </a:r>
            <a:r>
              <a:rPr lang="en-US" baseline="-25000" dirty="0" err="1">
                <a:solidFill>
                  <a:srgbClr val="FF0000"/>
                </a:solidFill>
              </a:rPr>
              <a:t>c</a:t>
            </a:r>
            <a:r>
              <a:rPr lang="en-US" sz="1800" dirty="0">
                <a:solidFill>
                  <a:srgbClr val="FF0000"/>
                </a:solidFill>
              </a:rPr>
              <a:t>) </a:t>
            </a:r>
            <a:r>
              <a:rPr lang="en-US" sz="1800" dirty="0"/>
              <a:t>after the switch has been opened.</a:t>
            </a:r>
          </a:p>
        </p:txBody>
      </p:sp>
      <p:sp>
        <p:nvSpPr>
          <p:cNvPr id="9" name="TextBox 72"/>
          <p:cNvSpPr txBox="1">
            <a:spLocks noChangeArrowheads="1"/>
          </p:cNvSpPr>
          <p:nvPr/>
        </p:nvSpPr>
        <p:spPr bwMode="auto">
          <a:xfrm>
            <a:off x="2764384" y="520065"/>
            <a:ext cx="3467616"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Chalkboard" charset="0"/>
                <a:ea typeface="ＭＳ Ｐゴシック" charset="0"/>
                <a:cs typeface="ＭＳ Ｐゴシック" charset="0"/>
              </a:defRPr>
            </a:lvl1pPr>
            <a:lvl2pPr marL="742950" indent="-285750">
              <a:defRPr sz="2400">
                <a:solidFill>
                  <a:schemeClr val="tx1"/>
                </a:solidFill>
                <a:latin typeface="Chalkboard" charset="0"/>
                <a:ea typeface="ＭＳ Ｐゴシック" charset="0"/>
              </a:defRPr>
            </a:lvl2pPr>
            <a:lvl3pPr marL="1143000" indent="-228600">
              <a:defRPr sz="2400">
                <a:solidFill>
                  <a:schemeClr val="tx1"/>
                </a:solidFill>
                <a:latin typeface="Chalkboard" charset="0"/>
                <a:ea typeface="ＭＳ Ｐゴシック" charset="0"/>
              </a:defRPr>
            </a:lvl3pPr>
            <a:lvl4pPr marL="1600200" indent="-228600">
              <a:defRPr sz="2400">
                <a:solidFill>
                  <a:schemeClr val="tx1"/>
                </a:solidFill>
                <a:latin typeface="Chalkboard" charset="0"/>
                <a:ea typeface="ＭＳ Ｐゴシック" charset="0"/>
              </a:defRPr>
            </a:lvl4pPr>
            <a:lvl5pPr marL="2057400" indent="-228600">
              <a:defRPr sz="2400">
                <a:solidFill>
                  <a:schemeClr val="tx1"/>
                </a:solidFill>
                <a:latin typeface="Chalkboard" charset="0"/>
                <a:ea typeface="ＭＳ Ｐゴシック" charset="0"/>
              </a:defRPr>
            </a:lvl5pPr>
            <a:lvl6pPr marL="2514600" indent="-228600" eaLnBrk="0" fontAlgn="base" hangingPunct="0">
              <a:spcBef>
                <a:spcPct val="0"/>
              </a:spcBef>
              <a:spcAft>
                <a:spcPct val="0"/>
              </a:spcAft>
              <a:defRPr sz="2400">
                <a:solidFill>
                  <a:schemeClr val="tx1"/>
                </a:solidFill>
                <a:latin typeface="Chalkboard" charset="0"/>
                <a:ea typeface="ＭＳ Ｐゴシック" charset="0"/>
              </a:defRPr>
            </a:lvl6pPr>
            <a:lvl7pPr marL="2971800" indent="-228600" eaLnBrk="0" fontAlgn="base" hangingPunct="0">
              <a:spcBef>
                <a:spcPct val="0"/>
              </a:spcBef>
              <a:spcAft>
                <a:spcPct val="0"/>
              </a:spcAft>
              <a:defRPr sz="2400">
                <a:solidFill>
                  <a:schemeClr val="tx1"/>
                </a:solidFill>
                <a:latin typeface="Chalkboard" charset="0"/>
                <a:ea typeface="ＭＳ Ｐゴシック" charset="0"/>
              </a:defRPr>
            </a:lvl7pPr>
            <a:lvl8pPr marL="3429000" indent="-228600" eaLnBrk="0" fontAlgn="base" hangingPunct="0">
              <a:spcBef>
                <a:spcPct val="0"/>
              </a:spcBef>
              <a:spcAft>
                <a:spcPct val="0"/>
              </a:spcAft>
              <a:defRPr sz="2400">
                <a:solidFill>
                  <a:schemeClr val="tx1"/>
                </a:solidFill>
                <a:latin typeface="Chalkboard" charset="0"/>
                <a:ea typeface="ＭＳ Ｐゴシック" charset="0"/>
              </a:defRPr>
            </a:lvl8pPr>
            <a:lvl9pPr marL="3886200" indent="-228600" eaLnBrk="0" fontAlgn="base" hangingPunct="0">
              <a:spcBef>
                <a:spcPct val="0"/>
              </a:spcBef>
              <a:spcAft>
                <a:spcPct val="0"/>
              </a:spcAft>
              <a:defRPr sz="2400">
                <a:solidFill>
                  <a:schemeClr val="tx1"/>
                </a:solidFill>
                <a:latin typeface="Chalkboard" charset="0"/>
                <a:ea typeface="ＭＳ Ｐゴシック" charset="0"/>
              </a:defRPr>
            </a:lvl9pPr>
          </a:lstStyle>
          <a:p>
            <a:pPr algn="ctr"/>
            <a:r>
              <a:rPr lang="en-US" sz="1800" dirty="0">
                <a:solidFill>
                  <a:srgbClr val="FF0000"/>
                </a:solidFill>
              </a:rPr>
              <a:t>Natural Response of RC circuits</a:t>
            </a:r>
          </a:p>
        </p:txBody>
      </p:sp>
      <p:pic>
        <p:nvPicPr>
          <p:cNvPr id="6" name="Picture 5"/>
          <p:cNvPicPr/>
          <p:nvPr/>
        </p:nvPicPr>
        <p:blipFill>
          <a:blip r:embed="rId3">
            <a:extLst>
              <a:ext uri="{28A0092B-C50C-407E-A947-70E740481C1C}">
                <a14:useLocalDpi xmlns:a14="http://schemas.microsoft.com/office/drawing/2010/main" val="0"/>
              </a:ext>
            </a:extLst>
          </a:blip>
          <a:stretch>
            <a:fillRect/>
          </a:stretch>
        </p:blipFill>
        <p:spPr>
          <a:xfrm>
            <a:off x="0" y="2759588"/>
            <a:ext cx="3976509" cy="2406459"/>
          </a:xfrm>
          <a:prstGeom prst="rect">
            <a:avLst/>
          </a:prstGeom>
        </p:spPr>
      </p:pic>
      <p:pic>
        <p:nvPicPr>
          <p:cNvPr id="2" name="Picture 1" descr="Screen Shot 2016-03-15 at 9.08.39 P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39470" y="3131375"/>
            <a:ext cx="4776171" cy="2263406"/>
          </a:xfrm>
          <a:prstGeom prst="rect">
            <a:avLst/>
          </a:prstGeom>
        </p:spPr>
      </p:pic>
      <p:cxnSp>
        <p:nvCxnSpPr>
          <p:cNvPr id="4" name="Straight Arrow Connector 3"/>
          <p:cNvCxnSpPr/>
          <p:nvPr/>
        </p:nvCxnSpPr>
        <p:spPr>
          <a:xfrm>
            <a:off x="3694400" y="4559975"/>
            <a:ext cx="750425" cy="28860"/>
          </a:xfrm>
          <a:prstGeom prst="straightConnector1">
            <a:avLst/>
          </a:prstGeom>
          <a:ln w="76200" cmpd="sng">
            <a:tailEnd type="arrow"/>
          </a:ln>
        </p:spPr>
        <p:style>
          <a:lnRef idx="2">
            <a:schemeClr val="accent1"/>
          </a:lnRef>
          <a:fillRef idx="0">
            <a:schemeClr val="accent1"/>
          </a:fillRef>
          <a:effectRef idx="1">
            <a:schemeClr val="accent1"/>
          </a:effectRef>
          <a:fontRef idx="minor">
            <a:schemeClr val="tx1"/>
          </a:fontRef>
        </p:style>
      </p:cxnSp>
      <p:sp>
        <p:nvSpPr>
          <p:cNvPr id="5" name="TextBox 4"/>
          <p:cNvSpPr txBox="1"/>
          <p:nvPr/>
        </p:nvSpPr>
        <p:spPr>
          <a:xfrm>
            <a:off x="6232000" y="2900490"/>
            <a:ext cx="598316" cy="369332"/>
          </a:xfrm>
          <a:prstGeom prst="rect">
            <a:avLst/>
          </a:prstGeom>
          <a:noFill/>
        </p:spPr>
        <p:txBody>
          <a:bodyPr wrap="none" rtlCol="0">
            <a:spAutoFit/>
          </a:bodyPr>
          <a:lstStyle/>
          <a:p>
            <a:r>
              <a:rPr lang="en-US" dirty="0"/>
              <a:t>t &gt; 0</a:t>
            </a:r>
          </a:p>
        </p:txBody>
      </p:sp>
      <p:cxnSp>
        <p:nvCxnSpPr>
          <p:cNvPr id="8" name="Straight Arrow Connector 7"/>
          <p:cNvCxnSpPr/>
          <p:nvPr/>
        </p:nvCxnSpPr>
        <p:spPr>
          <a:xfrm flipV="1">
            <a:off x="7460956" y="5741108"/>
            <a:ext cx="259762" cy="692655"/>
          </a:xfrm>
          <a:prstGeom prst="straightConnector1">
            <a:avLst/>
          </a:prstGeom>
          <a:ln w="57150" cmpd="sng">
            <a:tailEnd type="arrow"/>
          </a:ln>
        </p:spPr>
        <p:style>
          <a:lnRef idx="2">
            <a:schemeClr val="accent2"/>
          </a:lnRef>
          <a:fillRef idx="0">
            <a:schemeClr val="accent2"/>
          </a:fillRef>
          <a:effectRef idx="1">
            <a:schemeClr val="accent2"/>
          </a:effectRef>
          <a:fontRef idx="minor">
            <a:schemeClr val="tx1"/>
          </a:fontRef>
        </p:style>
      </p:cxnSp>
      <p:sp>
        <p:nvSpPr>
          <p:cNvPr id="11" name="Right Brace 10"/>
          <p:cNvSpPr/>
          <p:nvPr/>
        </p:nvSpPr>
        <p:spPr>
          <a:xfrm rot="5400000">
            <a:off x="7484870" y="4853505"/>
            <a:ext cx="575061" cy="1200146"/>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12" name="TextBox 11"/>
          <p:cNvSpPr txBox="1"/>
          <p:nvPr/>
        </p:nvSpPr>
        <p:spPr>
          <a:xfrm>
            <a:off x="5688587" y="6431612"/>
            <a:ext cx="2967479" cy="369332"/>
          </a:xfrm>
          <a:prstGeom prst="rect">
            <a:avLst/>
          </a:prstGeom>
          <a:noFill/>
        </p:spPr>
        <p:txBody>
          <a:bodyPr wrap="none" rtlCol="0">
            <a:spAutoFit/>
          </a:bodyPr>
          <a:lstStyle/>
          <a:p>
            <a:r>
              <a:rPr lang="en-US" dirty="0"/>
              <a:t>No voltage or current sources</a:t>
            </a:r>
          </a:p>
        </p:txBody>
      </p:sp>
    </p:spTree>
    <p:extLst>
      <p:ext uri="{BB962C8B-B14F-4D97-AF65-F5344CB8AC3E}">
        <p14:creationId xmlns:p14="http://schemas.microsoft.com/office/powerpoint/2010/main" val="38665361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3729778" y="4124325"/>
            <a:ext cx="4627252" cy="2195513"/>
          </a:xfrm>
          <a:prstGeom prst="rect">
            <a:avLst/>
          </a:prstGeom>
        </p:spPr>
      </p:pic>
      <p:sp>
        <p:nvSpPr>
          <p:cNvPr id="19460" name="TextBox 66"/>
          <p:cNvSpPr txBox="1">
            <a:spLocks noChangeArrowheads="1"/>
          </p:cNvSpPr>
          <p:nvPr/>
        </p:nvSpPr>
        <p:spPr bwMode="auto">
          <a:xfrm>
            <a:off x="623889" y="1403349"/>
            <a:ext cx="7748586" cy="20313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Chalkboard" charset="0"/>
                <a:ea typeface="ＭＳ Ｐゴシック" charset="0"/>
                <a:cs typeface="ＭＳ Ｐゴシック" charset="0"/>
              </a:defRPr>
            </a:lvl1pPr>
            <a:lvl2pPr marL="742950" indent="-285750">
              <a:defRPr sz="2400">
                <a:solidFill>
                  <a:schemeClr val="tx1"/>
                </a:solidFill>
                <a:latin typeface="Chalkboard" charset="0"/>
                <a:ea typeface="ＭＳ Ｐゴシック" charset="0"/>
              </a:defRPr>
            </a:lvl2pPr>
            <a:lvl3pPr marL="1143000" indent="-228600">
              <a:defRPr sz="2400">
                <a:solidFill>
                  <a:schemeClr val="tx1"/>
                </a:solidFill>
                <a:latin typeface="Chalkboard" charset="0"/>
                <a:ea typeface="ＭＳ Ｐゴシック" charset="0"/>
              </a:defRPr>
            </a:lvl3pPr>
            <a:lvl4pPr marL="1600200" indent="-228600">
              <a:defRPr sz="2400">
                <a:solidFill>
                  <a:schemeClr val="tx1"/>
                </a:solidFill>
                <a:latin typeface="Chalkboard" charset="0"/>
                <a:ea typeface="ＭＳ Ｐゴシック" charset="0"/>
              </a:defRPr>
            </a:lvl4pPr>
            <a:lvl5pPr marL="2057400" indent="-228600">
              <a:defRPr sz="2400">
                <a:solidFill>
                  <a:schemeClr val="tx1"/>
                </a:solidFill>
                <a:latin typeface="Chalkboard" charset="0"/>
                <a:ea typeface="ＭＳ Ｐゴシック" charset="0"/>
              </a:defRPr>
            </a:lvl5pPr>
            <a:lvl6pPr marL="2514600" indent="-228600" eaLnBrk="0" fontAlgn="base" hangingPunct="0">
              <a:spcBef>
                <a:spcPct val="0"/>
              </a:spcBef>
              <a:spcAft>
                <a:spcPct val="0"/>
              </a:spcAft>
              <a:defRPr sz="2400">
                <a:solidFill>
                  <a:schemeClr val="tx1"/>
                </a:solidFill>
                <a:latin typeface="Chalkboard" charset="0"/>
                <a:ea typeface="ＭＳ Ｐゴシック" charset="0"/>
              </a:defRPr>
            </a:lvl6pPr>
            <a:lvl7pPr marL="2971800" indent="-228600" eaLnBrk="0" fontAlgn="base" hangingPunct="0">
              <a:spcBef>
                <a:spcPct val="0"/>
              </a:spcBef>
              <a:spcAft>
                <a:spcPct val="0"/>
              </a:spcAft>
              <a:defRPr sz="2400">
                <a:solidFill>
                  <a:schemeClr val="tx1"/>
                </a:solidFill>
                <a:latin typeface="Chalkboard" charset="0"/>
                <a:ea typeface="ＭＳ Ｐゴシック" charset="0"/>
              </a:defRPr>
            </a:lvl7pPr>
            <a:lvl8pPr marL="3429000" indent="-228600" eaLnBrk="0" fontAlgn="base" hangingPunct="0">
              <a:spcBef>
                <a:spcPct val="0"/>
              </a:spcBef>
              <a:spcAft>
                <a:spcPct val="0"/>
              </a:spcAft>
              <a:defRPr sz="2400">
                <a:solidFill>
                  <a:schemeClr val="tx1"/>
                </a:solidFill>
                <a:latin typeface="Chalkboard" charset="0"/>
                <a:ea typeface="ＭＳ Ｐゴシック" charset="0"/>
              </a:defRPr>
            </a:lvl8pPr>
            <a:lvl9pPr marL="3886200" indent="-228600" eaLnBrk="0" fontAlgn="base" hangingPunct="0">
              <a:spcBef>
                <a:spcPct val="0"/>
              </a:spcBef>
              <a:spcAft>
                <a:spcPct val="0"/>
              </a:spcAft>
              <a:defRPr sz="2400">
                <a:solidFill>
                  <a:schemeClr val="tx1"/>
                </a:solidFill>
                <a:latin typeface="Chalkboard" charset="0"/>
                <a:ea typeface="ＭＳ Ｐゴシック" charset="0"/>
              </a:defRPr>
            </a:lvl9pPr>
          </a:lstStyle>
          <a:p>
            <a:pPr marL="285750" lvl="0" indent="-285750" defTabSz="914400" eaLnBrk="0" fontAlgn="base" hangingPunct="0">
              <a:spcBef>
                <a:spcPct val="0"/>
              </a:spcBef>
              <a:spcAft>
                <a:spcPct val="0"/>
              </a:spcAft>
              <a:buFont typeface="Arial" panose="020B0604020202020204" pitchFamily="34" charset="0"/>
              <a:buChar char="•"/>
            </a:pPr>
            <a:r>
              <a:rPr lang="en-US" sz="1800" dirty="0"/>
              <a:t>Since we have DC current, therefore, the capacitor behaves like an open circuit prior to opening the switch.</a:t>
            </a:r>
          </a:p>
          <a:p>
            <a:pPr marL="285750" lvl="0" indent="-285750" defTabSz="914400" eaLnBrk="0" fontAlgn="base" hangingPunct="0">
              <a:spcBef>
                <a:spcPct val="0"/>
              </a:spcBef>
              <a:spcAft>
                <a:spcPct val="0"/>
              </a:spcAft>
              <a:buFont typeface="Arial" panose="020B0604020202020204" pitchFamily="34" charset="0"/>
              <a:buChar char="•"/>
            </a:pPr>
            <a:endParaRPr lang="en-US" sz="1800" dirty="0"/>
          </a:p>
          <a:p>
            <a:pPr marL="285750" lvl="0" indent="-285750" defTabSz="914400" eaLnBrk="0" fontAlgn="base" hangingPunct="0">
              <a:spcBef>
                <a:spcPct val="0"/>
              </a:spcBef>
              <a:spcAft>
                <a:spcPct val="0"/>
              </a:spcAft>
              <a:buFont typeface="Arial" panose="020B0604020202020204" pitchFamily="34" charset="0"/>
              <a:buChar char="•"/>
            </a:pPr>
            <a:endParaRPr lang="en-US" sz="1800" dirty="0"/>
          </a:p>
          <a:p>
            <a:pPr marL="285750" lvl="0" indent="-285750" defTabSz="914400" eaLnBrk="0" fontAlgn="base" hangingPunct="0">
              <a:spcBef>
                <a:spcPct val="0"/>
              </a:spcBef>
              <a:spcAft>
                <a:spcPct val="0"/>
              </a:spcAft>
              <a:buFont typeface="Arial" panose="020B0604020202020204" pitchFamily="34" charset="0"/>
              <a:buChar char="•"/>
            </a:pPr>
            <a:endParaRPr lang="en-US" sz="1800" dirty="0"/>
          </a:p>
          <a:p>
            <a:pPr marL="285750" lvl="0" indent="-285750" defTabSz="914400" eaLnBrk="0" fontAlgn="base" hangingPunct="0">
              <a:spcBef>
                <a:spcPct val="0"/>
              </a:spcBef>
              <a:spcAft>
                <a:spcPct val="0"/>
              </a:spcAft>
              <a:buFont typeface="Arial" panose="020B0604020202020204" pitchFamily="34" charset="0"/>
              <a:buChar char="•"/>
            </a:pPr>
            <a:endParaRPr lang="en-US" sz="1800" dirty="0"/>
          </a:p>
          <a:p>
            <a:pPr marL="285750" indent="-285750" defTabSz="914400" eaLnBrk="0" fontAlgn="base" hangingPunct="0">
              <a:spcBef>
                <a:spcPct val="0"/>
              </a:spcBef>
              <a:spcAft>
                <a:spcPct val="0"/>
              </a:spcAft>
              <a:buFont typeface="Arial" panose="020B0604020202020204" pitchFamily="34" charset="0"/>
              <a:buChar char="•"/>
            </a:pPr>
            <a:r>
              <a:rPr lang="en-US" sz="1800" dirty="0"/>
              <a:t>Since the voltage on the capacitor cannot change instantaneously,</a:t>
            </a:r>
          </a:p>
        </p:txBody>
      </p:sp>
      <p:sp>
        <p:nvSpPr>
          <p:cNvPr id="9" name="TextBox 72"/>
          <p:cNvSpPr txBox="1">
            <a:spLocks noChangeArrowheads="1"/>
          </p:cNvSpPr>
          <p:nvPr/>
        </p:nvSpPr>
        <p:spPr bwMode="auto">
          <a:xfrm>
            <a:off x="2764384" y="520065"/>
            <a:ext cx="3467616"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Chalkboard" charset="0"/>
                <a:ea typeface="ＭＳ Ｐゴシック" charset="0"/>
                <a:cs typeface="ＭＳ Ｐゴシック" charset="0"/>
              </a:defRPr>
            </a:lvl1pPr>
            <a:lvl2pPr marL="742950" indent="-285750">
              <a:defRPr sz="2400">
                <a:solidFill>
                  <a:schemeClr val="tx1"/>
                </a:solidFill>
                <a:latin typeface="Chalkboard" charset="0"/>
                <a:ea typeface="ＭＳ Ｐゴシック" charset="0"/>
              </a:defRPr>
            </a:lvl2pPr>
            <a:lvl3pPr marL="1143000" indent="-228600">
              <a:defRPr sz="2400">
                <a:solidFill>
                  <a:schemeClr val="tx1"/>
                </a:solidFill>
                <a:latin typeface="Chalkboard" charset="0"/>
                <a:ea typeface="ＭＳ Ｐゴシック" charset="0"/>
              </a:defRPr>
            </a:lvl3pPr>
            <a:lvl4pPr marL="1600200" indent="-228600">
              <a:defRPr sz="2400">
                <a:solidFill>
                  <a:schemeClr val="tx1"/>
                </a:solidFill>
                <a:latin typeface="Chalkboard" charset="0"/>
                <a:ea typeface="ＭＳ Ｐゴシック" charset="0"/>
              </a:defRPr>
            </a:lvl4pPr>
            <a:lvl5pPr marL="2057400" indent="-228600">
              <a:defRPr sz="2400">
                <a:solidFill>
                  <a:schemeClr val="tx1"/>
                </a:solidFill>
                <a:latin typeface="Chalkboard" charset="0"/>
                <a:ea typeface="ＭＳ Ｐゴシック" charset="0"/>
              </a:defRPr>
            </a:lvl5pPr>
            <a:lvl6pPr marL="2514600" indent="-228600" eaLnBrk="0" fontAlgn="base" hangingPunct="0">
              <a:spcBef>
                <a:spcPct val="0"/>
              </a:spcBef>
              <a:spcAft>
                <a:spcPct val="0"/>
              </a:spcAft>
              <a:defRPr sz="2400">
                <a:solidFill>
                  <a:schemeClr val="tx1"/>
                </a:solidFill>
                <a:latin typeface="Chalkboard" charset="0"/>
                <a:ea typeface="ＭＳ Ｐゴシック" charset="0"/>
              </a:defRPr>
            </a:lvl6pPr>
            <a:lvl7pPr marL="2971800" indent="-228600" eaLnBrk="0" fontAlgn="base" hangingPunct="0">
              <a:spcBef>
                <a:spcPct val="0"/>
              </a:spcBef>
              <a:spcAft>
                <a:spcPct val="0"/>
              </a:spcAft>
              <a:defRPr sz="2400">
                <a:solidFill>
                  <a:schemeClr val="tx1"/>
                </a:solidFill>
                <a:latin typeface="Chalkboard" charset="0"/>
                <a:ea typeface="ＭＳ Ｐゴシック" charset="0"/>
              </a:defRPr>
            </a:lvl7pPr>
            <a:lvl8pPr marL="3429000" indent="-228600" eaLnBrk="0" fontAlgn="base" hangingPunct="0">
              <a:spcBef>
                <a:spcPct val="0"/>
              </a:spcBef>
              <a:spcAft>
                <a:spcPct val="0"/>
              </a:spcAft>
              <a:defRPr sz="2400">
                <a:solidFill>
                  <a:schemeClr val="tx1"/>
                </a:solidFill>
                <a:latin typeface="Chalkboard" charset="0"/>
                <a:ea typeface="ＭＳ Ｐゴシック" charset="0"/>
              </a:defRPr>
            </a:lvl8pPr>
            <a:lvl9pPr marL="3886200" indent="-228600" eaLnBrk="0" fontAlgn="base" hangingPunct="0">
              <a:spcBef>
                <a:spcPct val="0"/>
              </a:spcBef>
              <a:spcAft>
                <a:spcPct val="0"/>
              </a:spcAft>
              <a:defRPr sz="2400">
                <a:solidFill>
                  <a:schemeClr val="tx1"/>
                </a:solidFill>
                <a:latin typeface="Chalkboard" charset="0"/>
                <a:ea typeface="ＭＳ Ｐゴシック" charset="0"/>
              </a:defRPr>
            </a:lvl9pPr>
          </a:lstStyle>
          <a:p>
            <a:pPr algn="ctr"/>
            <a:r>
              <a:rPr lang="en-US" sz="1800" dirty="0">
                <a:solidFill>
                  <a:srgbClr val="FF0000"/>
                </a:solidFill>
              </a:rPr>
              <a:t>Natural Response of RC circuits</a:t>
            </a:r>
          </a:p>
        </p:txBody>
      </p:sp>
      <p:graphicFrame>
        <p:nvGraphicFramePr>
          <p:cNvPr id="7" name="Object 6"/>
          <p:cNvGraphicFramePr>
            <a:graphicFrameLocks noChangeAspect="1"/>
          </p:cNvGraphicFramePr>
          <p:nvPr>
            <p:extLst>
              <p:ext uri="{D42A27DB-BD31-4B8C-83A1-F6EECF244321}">
                <p14:modId xmlns:p14="http://schemas.microsoft.com/office/powerpoint/2010/main" val="307399408"/>
              </p:ext>
            </p:extLst>
          </p:nvPr>
        </p:nvGraphicFramePr>
        <p:xfrm>
          <a:off x="1084928" y="2168124"/>
          <a:ext cx="1587261" cy="672507"/>
        </p:xfrm>
        <a:graphic>
          <a:graphicData uri="http://schemas.openxmlformats.org/presentationml/2006/ole">
            <mc:AlternateContent xmlns:mc="http://schemas.openxmlformats.org/markup-compatibility/2006">
              <mc:Choice xmlns:v="urn:schemas-microsoft-com:vml" Requires="v">
                <p:oleObj spid="_x0000_s267360" name="Equation" r:id="rId5" imgW="952200" imgH="406080" progId="Equation.3">
                  <p:embed/>
                </p:oleObj>
              </mc:Choice>
              <mc:Fallback>
                <p:oleObj name="Equation" r:id="rId5" imgW="952200" imgH="406080" progId="Equation.3">
                  <p:embed/>
                  <p:pic>
                    <p:nvPicPr>
                      <p:cNvPr id="0" name=""/>
                      <p:cNvPicPr>
                        <a:picLocks noChangeAspect="1" noChangeArrowheads="1"/>
                      </p:cNvPicPr>
                      <p:nvPr/>
                    </p:nvPicPr>
                    <p:blipFill>
                      <a:blip r:embed="rId6"/>
                      <a:srcRect/>
                      <a:stretch>
                        <a:fillRect/>
                      </a:stretch>
                    </p:blipFill>
                    <p:spPr bwMode="auto">
                      <a:xfrm>
                        <a:off x="1084928" y="2168124"/>
                        <a:ext cx="1587261" cy="672507"/>
                      </a:xfrm>
                      <a:prstGeom prst="rect">
                        <a:avLst/>
                      </a:prstGeom>
                      <a:noFill/>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250696322"/>
              </p:ext>
            </p:extLst>
          </p:nvPr>
        </p:nvGraphicFramePr>
        <p:xfrm>
          <a:off x="3269457" y="2136077"/>
          <a:ext cx="2032000" cy="736600"/>
        </p:xfrm>
        <a:graphic>
          <a:graphicData uri="http://schemas.openxmlformats.org/presentationml/2006/ole">
            <mc:AlternateContent xmlns:mc="http://schemas.openxmlformats.org/markup-compatibility/2006">
              <mc:Choice xmlns:v="urn:schemas-microsoft-com:vml" Requires="v">
                <p:oleObj spid="_x0000_s267361" name="Equation" r:id="rId7" imgW="1218960" imgH="444240" progId="Equation.3">
                  <p:embed/>
                </p:oleObj>
              </mc:Choice>
              <mc:Fallback>
                <p:oleObj name="Equation" r:id="rId7" imgW="1218960" imgH="444240" progId="Equation.3">
                  <p:embed/>
                  <p:pic>
                    <p:nvPicPr>
                      <p:cNvPr id="0" name=""/>
                      <p:cNvPicPr>
                        <a:picLocks noChangeAspect="1" noChangeArrowheads="1"/>
                      </p:cNvPicPr>
                      <p:nvPr/>
                    </p:nvPicPr>
                    <p:blipFill>
                      <a:blip r:embed="rId8"/>
                      <a:srcRect/>
                      <a:stretch>
                        <a:fillRect/>
                      </a:stretch>
                    </p:blipFill>
                    <p:spPr bwMode="auto">
                      <a:xfrm>
                        <a:off x="3269457" y="2136077"/>
                        <a:ext cx="2032000" cy="736600"/>
                      </a:xfrm>
                      <a:prstGeom prst="rect">
                        <a:avLst/>
                      </a:prstGeom>
                      <a:noFill/>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3843963078"/>
              </p:ext>
            </p:extLst>
          </p:nvPr>
        </p:nvGraphicFramePr>
        <p:xfrm>
          <a:off x="1084928" y="3434674"/>
          <a:ext cx="3851275" cy="736600"/>
        </p:xfrm>
        <a:graphic>
          <a:graphicData uri="http://schemas.openxmlformats.org/presentationml/2006/ole">
            <mc:AlternateContent xmlns:mc="http://schemas.openxmlformats.org/markup-compatibility/2006">
              <mc:Choice xmlns:v="urn:schemas-microsoft-com:vml" Requires="v">
                <p:oleObj spid="_x0000_s267362" name="Equation" r:id="rId9" imgW="2311200" imgH="444240" progId="Equation.3">
                  <p:embed/>
                </p:oleObj>
              </mc:Choice>
              <mc:Fallback>
                <p:oleObj name="Equation" r:id="rId9" imgW="2311200" imgH="444240" progId="Equation.3">
                  <p:embed/>
                  <p:pic>
                    <p:nvPicPr>
                      <p:cNvPr id="0" name=""/>
                      <p:cNvPicPr>
                        <a:picLocks noChangeAspect="1" noChangeArrowheads="1"/>
                      </p:cNvPicPr>
                      <p:nvPr/>
                    </p:nvPicPr>
                    <p:blipFill>
                      <a:blip r:embed="rId10"/>
                      <a:srcRect/>
                      <a:stretch>
                        <a:fillRect/>
                      </a:stretch>
                    </p:blipFill>
                    <p:spPr bwMode="auto">
                      <a:xfrm>
                        <a:off x="1084928" y="3434674"/>
                        <a:ext cx="3851275" cy="736600"/>
                      </a:xfrm>
                      <a:prstGeom prst="rect">
                        <a:avLst/>
                      </a:prstGeom>
                      <a:noFill/>
                    </p:spPr>
                  </p:pic>
                </p:oleObj>
              </mc:Fallback>
            </mc:AlternateContent>
          </a:graphicData>
        </a:graphic>
      </p:graphicFrame>
      <p:sp>
        <p:nvSpPr>
          <p:cNvPr id="2" name="TextBox 1"/>
          <p:cNvSpPr txBox="1"/>
          <p:nvPr/>
        </p:nvSpPr>
        <p:spPr>
          <a:xfrm>
            <a:off x="439223" y="904165"/>
            <a:ext cx="5770405" cy="369332"/>
          </a:xfrm>
          <a:prstGeom prst="rect">
            <a:avLst/>
          </a:prstGeom>
          <a:noFill/>
        </p:spPr>
        <p:txBody>
          <a:bodyPr wrap="none" rtlCol="0">
            <a:spAutoFit/>
          </a:bodyPr>
          <a:lstStyle/>
          <a:p>
            <a:r>
              <a:rPr lang="en-US" b="1" dirty="0">
                <a:solidFill>
                  <a:srgbClr val="0000FF"/>
                </a:solidFill>
              </a:rPr>
              <a:t>I) Find </a:t>
            </a:r>
            <a:r>
              <a:rPr lang="en-US" b="1" dirty="0" err="1">
                <a:solidFill>
                  <a:srgbClr val="0000FF"/>
                </a:solidFill>
              </a:rPr>
              <a:t>vc</a:t>
            </a:r>
            <a:r>
              <a:rPr lang="en-US" b="1" dirty="0">
                <a:solidFill>
                  <a:srgbClr val="0000FF"/>
                </a:solidFill>
              </a:rPr>
              <a:t> for t &lt; 0 (Long time when the switch was closed): </a:t>
            </a:r>
          </a:p>
        </p:txBody>
      </p:sp>
    </p:spTree>
    <p:extLst>
      <p:ext uri="{BB962C8B-B14F-4D97-AF65-F5344CB8AC3E}">
        <p14:creationId xmlns:p14="http://schemas.microsoft.com/office/powerpoint/2010/main" val="27531873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TextBox 66"/>
          <p:cNvSpPr txBox="1">
            <a:spLocks noChangeArrowheads="1"/>
          </p:cNvSpPr>
          <p:nvPr/>
        </p:nvSpPr>
        <p:spPr bwMode="auto">
          <a:xfrm>
            <a:off x="623889" y="1403349"/>
            <a:ext cx="7748586" cy="92333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Chalkboard" charset="0"/>
                <a:ea typeface="ＭＳ Ｐゴシック" charset="0"/>
                <a:cs typeface="ＭＳ Ｐゴシック" charset="0"/>
              </a:defRPr>
            </a:lvl1pPr>
            <a:lvl2pPr marL="742950" indent="-285750">
              <a:defRPr sz="2400">
                <a:solidFill>
                  <a:schemeClr val="tx1"/>
                </a:solidFill>
                <a:latin typeface="Chalkboard" charset="0"/>
                <a:ea typeface="ＭＳ Ｐゴシック" charset="0"/>
              </a:defRPr>
            </a:lvl2pPr>
            <a:lvl3pPr marL="1143000" indent="-228600">
              <a:defRPr sz="2400">
                <a:solidFill>
                  <a:schemeClr val="tx1"/>
                </a:solidFill>
                <a:latin typeface="Chalkboard" charset="0"/>
                <a:ea typeface="ＭＳ Ｐゴシック" charset="0"/>
              </a:defRPr>
            </a:lvl3pPr>
            <a:lvl4pPr marL="1600200" indent="-228600">
              <a:defRPr sz="2400">
                <a:solidFill>
                  <a:schemeClr val="tx1"/>
                </a:solidFill>
                <a:latin typeface="Chalkboard" charset="0"/>
                <a:ea typeface="ＭＳ Ｐゴシック" charset="0"/>
              </a:defRPr>
            </a:lvl4pPr>
            <a:lvl5pPr marL="2057400" indent="-228600">
              <a:defRPr sz="2400">
                <a:solidFill>
                  <a:schemeClr val="tx1"/>
                </a:solidFill>
                <a:latin typeface="Chalkboard" charset="0"/>
                <a:ea typeface="ＭＳ Ｐゴシック" charset="0"/>
              </a:defRPr>
            </a:lvl5pPr>
            <a:lvl6pPr marL="2514600" indent="-228600" eaLnBrk="0" fontAlgn="base" hangingPunct="0">
              <a:spcBef>
                <a:spcPct val="0"/>
              </a:spcBef>
              <a:spcAft>
                <a:spcPct val="0"/>
              </a:spcAft>
              <a:defRPr sz="2400">
                <a:solidFill>
                  <a:schemeClr val="tx1"/>
                </a:solidFill>
                <a:latin typeface="Chalkboard" charset="0"/>
                <a:ea typeface="ＭＳ Ｐゴシック" charset="0"/>
              </a:defRPr>
            </a:lvl6pPr>
            <a:lvl7pPr marL="2971800" indent="-228600" eaLnBrk="0" fontAlgn="base" hangingPunct="0">
              <a:spcBef>
                <a:spcPct val="0"/>
              </a:spcBef>
              <a:spcAft>
                <a:spcPct val="0"/>
              </a:spcAft>
              <a:defRPr sz="2400">
                <a:solidFill>
                  <a:schemeClr val="tx1"/>
                </a:solidFill>
                <a:latin typeface="Chalkboard" charset="0"/>
                <a:ea typeface="ＭＳ Ｐゴシック" charset="0"/>
              </a:defRPr>
            </a:lvl7pPr>
            <a:lvl8pPr marL="3429000" indent="-228600" eaLnBrk="0" fontAlgn="base" hangingPunct="0">
              <a:spcBef>
                <a:spcPct val="0"/>
              </a:spcBef>
              <a:spcAft>
                <a:spcPct val="0"/>
              </a:spcAft>
              <a:defRPr sz="2400">
                <a:solidFill>
                  <a:schemeClr val="tx1"/>
                </a:solidFill>
                <a:latin typeface="Chalkboard" charset="0"/>
                <a:ea typeface="ＭＳ Ｐゴシック" charset="0"/>
              </a:defRPr>
            </a:lvl8pPr>
            <a:lvl9pPr marL="3886200" indent="-228600" eaLnBrk="0" fontAlgn="base" hangingPunct="0">
              <a:spcBef>
                <a:spcPct val="0"/>
              </a:spcBef>
              <a:spcAft>
                <a:spcPct val="0"/>
              </a:spcAft>
              <a:defRPr sz="2400">
                <a:solidFill>
                  <a:schemeClr val="tx1"/>
                </a:solidFill>
                <a:latin typeface="Chalkboard" charset="0"/>
                <a:ea typeface="ＭＳ Ｐゴシック" charset="0"/>
              </a:defRPr>
            </a:lvl9pPr>
          </a:lstStyle>
          <a:p>
            <a:pPr marL="285750" lvl="0" indent="-285750" defTabSz="914400" eaLnBrk="0" fontAlgn="base" hangingPunct="0">
              <a:spcBef>
                <a:spcPct val="0"/>
              </a:spcBef>
              <a:spcAft>
                <a:spcPct val="0"/>
              </a:spcAft>
              <a:buFont typeface="Arial" panose="020B0604020202020204" pitchFamily="34" charset="0"/>
              <a:buChar char="•"/>
            </a:pPr>
            <a:r>
              <a:rPr lang="en-US" sz="1800" dirty="0"/>
              <a:t>The equivalent circuit for t &gt; 0.</a:t>
            </a:r>
          </a:p>
          <a:p>
            <a:pPr marL="285750" lvl="0" indent="-285750" defTabSz="914400" eaLnBrk="0" fontAlgn="base" hangingPunct="0">
              <a:spcBef>
                <a:spcPct val="0"/>
              </a:spcBef>
              <a:spcAft>
                <a:spcPct val="0"/>
              </a:spcAft>
              <a:buFont typeface="Arial" panose="020B0604020202020204" pitchFamily="34" charset="0"/>
              <a:buChar char="•"/>
            </a:pPr>
            <a:endParaRPr lang="en-US" sz="1800" dirty="0"/>
          </a:p>
          <a:p>
            <a:pPr marL="285750" lvl="0" indent="-285750" defTabSz="914400" eaLnBrk="0" fontAlgn="base" hangingPunct="0">
              <a:spcBef>
                <a:spcPct val="0"/>
              </a:spcBef>
              <a:spcAft>
                <a:spcPct val="0"/>
              </a:spcAft>
              <a:buFont typeface="Arial" panose="020B0604020202020204" pitchFamily="34" charset="0"/>
              <a:buChar char="•"/>
            </a:pPr>
            <a:r>
              <a:rPr lang="en-US" sz="1800" dirty="0"/>
              <a:t>Applying KVL around the loop.</a:t>
            </a:r>
          </a:p>
        </p:txBody>
      </p:sp>
      <p:sp>
        <p:nvSpPr>
          <p:cNvPr id="9" name="TextBox 72"/>
          <p:cNvSpPr txBox="1">
            <a:spLocks noChangeArrowheads="1"/>
          </p:cNvSpPr>
          <p:nvPr/>
        </p:nvSpPr>
        <p:spPr bwMode="auto">
          <a:xfrm>
            <a:off x="2764384" y="520065"/>
            <a:ext cx="3467616"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Chalkboard" charset="0"/>
                <a:ea typeface="ＭＳ Ｐゴシック" charset="0"/>
                <a:cs typeface="ＭＳ Ｐゴシック" charset="0"/>
              </a:defRPr>
            </a:lvl1pPr>
            <a:lvl2pPr marL="742950" indent="-285750">
              <a:defRPr sz="2400">
                <a:solidFill>
                  <a:schemeClr val="tx1"/>
                </a:solidFill>
                <a:latin typeface="Chalkboard" charset="0"/>
                <a:ea typeface="ＭＳ Ｐゴシック" charset="0"/>
              </a:defRPr>
            </a:lvl2pPr>
            <a:lvl3pPr marL="1143000" indent="-228600">
              <a:defRPr sz="2400">
                <a:solidFill>
                  <a:schemeClr val="tx1"/>
                </a:solidFill>
                <a:latin typeface="Chalkboard" charset="0"/>
                <a:ea typeface="ＭＳ Ｐゴシック" charset="0"/>
              </a:defRPr>
            </a:lvl3pPr>
            <a:lvl4pPr marL="1600200" indent="-228600">
              <a:defRPr sz="2400">
                <a:solidFill>
                  <a:schemeClr val="tx1"/>
                </a:solidFill>
                <a:latin typeface="Chalkboard" charset="0"/>
                <a:ea typeface="ＭＳ Ｐゴシック" charset="0"/>
              </a:defRPr>
            </a:lvl4pPr>
            <a:lvl5pPr marL="2057400" indent="-228600">
              <a:defRPr sz="2400">
                <a:solidFill>
                  <a:schemeClr val="tx1"/>
                </a:solidFill>
                <a:latin typeface="Chalkboard" charset="0"/>
                <a:ea typeface="ＭＳ Ｐゴシック" charset="0"/>
              </a:defRPr>
            </a:lvl5pPr>
            <a:lvl6pPr marL="2514600" indent="-228600" eaLnBrk="0" fontAlgn="base" hangingPunct="0">
              <a:spcBef>
                <a:spcPct val="0"/>
              </a:spcBef>
              <a:spcAft>
                <a:spcPct val="0"/>
              </a:spcAft>
              <a:defRPr sz="2400">
                <a:solidFill>
                  <a:schemeClr val="tx1"/>
                </a:solidFill>
                <a:latin typeface="Chalkboard" charset="0"/>
                <a:ea typeface="ＭＳ Ｐゴシック" charset="0"/>
              </a:defRPr>
            </a:lvl6pPr>
            <a:lvl7pPr marL="2971800" indent="-228600" eaLnBrk="0" fontAlgn="base" hangingPunct="0">
              <a:spcBef>
                <a:spcPct val="0"/>
              </a:spcBef>
              <a:spcAft>
                <a:spcPct val="0"/>
              </a:spcAft>
              <a:defRPr sz="2400">
                <a:solidFill>
                  <a:schemeClr val="tx1"/>
                </a:solidFill>
                <a:latin typeface="Chalkboard" charset="0"/>
                <a:ea typeface="ＭＳ Ｐゴシック" charset="0"/>
              </a:defRPr>
            </a:lvl7pPr>
            <a:lvl8pPr marL="3429000" indent="-228600" eaLnBrk="0" fontAlgn="base" hangingPunct="0">
              <a:spcBef>
                <a:spcPct val="0"/>
              </a:spcBef>
              <a:spcAft>
                <a:spcPct val="0"/>
              </a:spcAft>
              <a:defRPr sz="2400">
                <a:solidFill>
                  <a:schemeClr val="tx1"/>
                </a:solidFill>
                <a:latin typeface="Chalkboard" charset="0"/>
                <a:ea typeface="ＭＳ Ｐゴシック" charset="0"/>
              </a:defRPr>
            </a:lvl8pPr>
            <a:lvl9pPr marL="3886200" indent="-228600" eaLnBrk="0" fontAlgn="base" hangingPunct="0">
              <a:spcBef>
                <a:spcPct val="0"/>
              </a:spcBef>
              <a:spcAft>
                <a:spcPct val="0"/>
              </a:spcAft>
              <a:defRPr sz="2400">
                <a:solidFill>
                  <a:schemeClr val="tx1"/>
                </a:solidFill>
                <a:latin typeface="Chalkboard" charset="0"/>
                <a:ea typeface="ＭＳ Ｐゴシック" charset="0"/>
              </a:defRPr>
            </a:lvl9pPr>
          </a:lstStyle>
          <a:p>
            <a:pPr algn="ctr"/>
            <a:r>
              <a:rPr lang="en-US" sz="1800" dirty="0">
                <a:solidFill>
                  <a:srgbClr val="FF0000"/>
                </a:solidFill>
              </a:rPr>
              <a:t>Natural Response of RC circuits</a:t>
            </a:r>
          </a:p>
        </p:txBody>
      </p:sp>
      <p:graphicFrame>
        <p:nvGraphicFramePr>
          <p:cNvPr id="8" name="Object 7"/>
          <p:cNvGraphicFramePr>
            <a:graphicFrameLocks noChangeAspect="1"/>
          </p:cNvGraphicFramePr>
          <p:nvPr>
            <p:extLst>
              <p:ext uri="{D42A27DB-BD31-4B8C-83A1-F6EECF244321}">
                <p14:modId xmlns:p14="http://schemas.microsoft.com/office/powerpoint/2010/main" val="358928275"/>
              </p:ext>
            </p:extLst>
          </p:nvPr>
        </p:nvGraphicFramePr>
        <p:xfrm>
          <a:off x="1098551" y="2529106"/>
          <a:ext cx="2306637" cy="673100"/>
        </p:xfrm>
        <a:graphic>
          <a:graphicData uri="http://schemas.openxmlformats.org/presentationml/2006/ole">
            <mc:AlternateContent xmlns:mc="http://schemas.openxmlformats.org/markup-compatibility/2006">
              <mc:Choice xmlns:v="urn:schemas-microsoft-com:vml" Requires="v">
                <p:oleObj spid="_x0000_s268326" name="Equation" r:id="rId4" imgW="1384200" imgH="406080" progId="Equation.3">
                  <p:embed/>
                </p:oleObj>
              </mc:Choice>
              <mc:Fallback>
                <p:oleObj name="Equation" r:id="rId4" imgW="1384200" imgH="406080" progId="Equation.3">
                  <p:embed/>
                  <p:pic>
                    <p:nvPicPr>
                      <p:cNvPr id="0" name=""/>
                      <p:cNvPicPr>
                        <a:picLocks noChangeAspect="1" noChangeArrowheads="1"/>
                      </p:cNvPicPr>
                      <p:nvPr/>
                    </p:nvPicPr>
                    <p:blipFill>
                      <a:blip r:embed="rId5"/>
                      <a:srcRect/>
                      <a:stretch>
                        <a:fillRect/>
                      </a:stretch>
                    </p:blipFill>
                    <p:spPr bwMode="auto">
                      <a:xfrm>
                        <a:off x="1098551" y="2529106"/>
                        <a:ext cx="2306637" cy="673100"/>
                      </a:xfrm>
                      <a:prstGeom prst="rect">
                        <a:avLst/>
                      </a:prstGeom>
                      <a:noFill/>
                    </p:spPr>
                  </p:pic>
                </p:oleObj>
              </mc:Fallback>
            </mc:AlternateContent>
          </a:graphicData>
        </a:graphic>
      </p:graphicFrame>
      <p:pic>
        <p:nvPicPr>
          <p:cNvPr id="11" name="Picture 10"/>
          <p:cNvPicPr/>
          <p:nvPr/>
        </p:nvPicPr>
        <p:blipFill>
          <a:blip r:embed="rId6">
            <a:extLst>
              <a:ext uri="{28A0092B-C50C-407E-A947-70E740481C1C}">
                <a14:useLocalDpi xmlns:a14="http://schemas.microsoft.com/office/drawing/2010/main" val="0"/>
              </a:ext>
            </a:extLst>
          </a:blip>
          <a:stretch>
            <a:fillRect/>
          </a:stretch>
        </p:blipFill>
        <p:spPr>
          <a:xfrm>
            <a:off x="6043403" y="4019983"/>
            <a:ext cx="2313627" cy="2357007"/>
          </a:xfrm>
          <a:prstGeom prst="rect">
            <a:avLst/>
          </a:prstGeom>
        </p:spPr>
      </p:pic>
      <p:sp>
        <p:nvSpPr>
          <p:cNvPr id="2" name="TextBox 1"/>
          <p:cNvSpPr txBox="1"/>
          <p:nvPr/>
        </p:nvSpPr>
        <p:spPr>
          <a:xfrm>
            <a:off x="4250321" y="2588383"/>
            <a:ext cx="3586163" cy="646331"/>
          </a:xfrm>
          <a:prstGeom prst="rect">
            <a:avLst/>
          </a:prstGeom>
          <a:noFill/>
        </p:spPr>
        <p:txBody>
          <a:bodyPr wrap="square" rtlCol="0">
            <a:spAutoFit/>
          </a:bodyPr>
          <a:lstStyle/>
          <a:p>
            <a:r>
              <a:rPr lang="en-US" dirty="0">
                <a:solidFill>
                  <a:srgbClr val="0070C0"/>
                </a:solidFill>
              </a:rPr>
              <a:t>An ordinary first-order differential equation with constant coefficients</a:t>
            </a:r>
          </a:p>
        </p:txBody>
      </p:sp>
      <p:cxnSp>
        <p:nvCxnSpPr>
          <p:cNvPr id="4" name="Straight Arrow Connector 3"/>
          <p:cNvCxnSpPr/>
          <p:nvPr/>
        </p:nvCxnSpPr>
        <p:spPr>
          <a:xfrm flipH="1" flipV="1">
            <a:off x="3614738" y="2853241"/>
            <a:ext cx="635583" cy="1"/>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sp>
        <p:nvSpPr>
          <p:cNvPr id="3" name="Rectangle 2"/>
          <p:cNvSpPr/>
          <p:nvPr/>
        </p:nvSpPr>
        <p:spPr>
          <a:xfrm>
            <a:off x="478383" y="820596"/>
            <a:ext cx="8455197" cy="369332"/>
          </a:xfrm>
          <a:prstGeom prst="rect">
            <a:avLst/>
          </a:prstGeom>
        </p:spPr>
        <p:txBody>
          <a:bodyPr wrap="square">
            <a:spAutoFit/>
          </a:bodyPr>
          <a:lstStyle/>
          <a:p>
            <a:r>
              <a:rPr lang="en-US" b="1" dirty="0">
                <a:solidFill>
                  <a:srgbClr val="0000FF"/>
                </a:solidFill>
              </a:rPr>
              <a:t>II) Find </a:t>
            </a:r>
            <a:r>
              <a:rPr lang="en-US" b="1" dirty="0" err="1">
                <a:solidFill>
                  <a:srgbClr val="0000FF"/>
                </a:solidFill>
              </a:rPr>
              <a:t>vc</a:t>
            </a:r>
            <a:r>
              <a:rPr lang="en-US" b="1" dirty="0">
                <a:solidFill>
                  <a:srgbClr val="0000FF"/>
                </a:solidFill>
              </a:rPr>
              <a:t> for t &gt; 0 (The time after the switch is opened):</a:t>
            </a:r>
            <a:endParaRPr lang="en-US" dirty="0"/>
          </a:p>
        </p:txBody>
      </p:sp>
    </p:spTree>
    <p:extLst>
      <p:ext uri="{BB962C8B-B14F-4D97-AF65-F5344CB8AC3E}">
        <p14:creationId xmlns:p14="http://schemas.microsoft.com/office/powerpoint/2010/main" val="3675461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TextBox 66"/>
          <p:cNvSpPr txBox="1">
            <a:spLocks noChangeArrowheads="1"/>
          </p:cNvSpPr>
          <p:nvPr/>
        </p:nvSpPr>
        <p:spPr bwMode="auto">
          <a:xfrm>
            <a:off x="623889" y="1403349"/>
            <a:ext cx="7748586"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Chalkboard" charset="0"/>
                <a:ea typeface="ＭＳ Ｐゴシック" charset="0"/>
                <a:cs typeface="ＭＳ Ｐゴシック" charset="0"/>
              </a:defRPr>
            </a:lvl1pPr>
            <a:lvl2pPr marL="742950" indent="-285750">
              <a:defRPr sz="2400">
                <a:solidFill>
                  <a:schemeClr val="tx1"/>
                </a:solidFill>
                <a:latin typeface="Chalkboard" charset="0"/>
                <a:ea typeface="ＭＳ Ｐゴシック" charset="0"/>
              </a:defRPr>
            </a:lvl2pPr>
            <a:lvl3pPr marL="1143000" indent="-228600">
              <a:defRPr sz="2400">
                <a:solidFill>
                  <a:schemeClr val="tx1"/>
                </a:solidFill>
                <a:latin typeface="Chalkboard" charset="0"/>
                <a:ea typeface="ＭＳ Ｐゴシック" charset="0"/>
              </a:defRPr>
            </a:lvl3pPr>
            <a:lvl4pPr marL="1600200" indent="-228600">
              <a:defRPr sz="2400">
                <a:solidFill>
                  <a:schemeClr val="tx1"/>
                </a:solidFill>
                <a:latin typeface="Chalkboard" charset="0"/>
                <a:ea typeface="ＭＳ Ｐゴシック" charset="0"/>
              </a:defRPr>
            </a:lvl4pPr>
            <a:lvl5pPr marL="2057400" indent="-228600">
              <a:defRPr sz="2400">
                <a:solidFill>
                  <a:schemeClr val="tx1"/>
                </a:solidFill>
                <a:latin typeface="Chalkboard" charset="0"/>
                <a:ea typeface="ＭＳ Ｐゴシック" charset="0"/>
              </a:defRPr>
            </a:lvl5pPr>
            <a:lvl6pPr marL="2514600" indent="-228600" eaLnBrk="0" fontAlgn="base" hangingPunct="0">
              <a:spcBef>
                <a:spcPct val="0"/>
              </a:spcBef>
              <a:spcAft>
                <a:spcPct val="0"/>
              </a:spcAft>
              <a:defRPr sz="2400">
                <a:solidFill>
                  <a:schemeClr val="tx1"/>
                </a:solidFill>
                <a:latin typeface="Chalkboard" charset="0"/>
                <a:ea typeface="ＭＳ Ｐゴシック" charset="0"/>
              </a:defRPr>
            </a:lvl6pPr>
            <a:lvl7pPr marL="2971800" indent="-228600" eaLnBrk="0" fontAlgn="base" hangingPunct="0">
              <a:spcBef>
                <a:spcPct val="0"/>
              </a:spcBef>
              <a:spcAft>
                <a:spcPct val="0"/>
              </a:spcAft>
              <a:defRPr sz="2400">
                <a:solidFill>
                  <a:schemeClr val="tx1"/>
                </a:solidFill>
                <a:latin typeface="Chalkboard" charset="0"/>
                <a:ea typeface="ＭＳ Ｐゴシック" charset="0"/>
              </a:defRPr>
            </a:lvl7pPr>
            <a:lvl8pPr marL="3429000" indent="-228600" eaLnBrk="0" fontAlgn="base" hangingPunct="0">
              <a:spcBef>
                <a:spcPct val="0"/>
              </a:spcBef>
              <a:spcAft>
                <a:spcPct val="0"/>
              </a:spcAft>
              <a:defRPr sz="2400">
                <a:solidFill>
                  <a:schemeClr val="tx1"/>
                </a:solidFill>
                <a:latin typeface="Chalkboard" charset="0"/>
                <a:ea typeface="ＭＳ Ｐゴシック" charset="0"/>
              </a:defRPr>
            </a:lvl8pPr>
            <a:lvl9pPr marL="3886200" indent="-228600" eaLnBrk="0" fontAlgn="base" hangingPunct="0">
              <a:spcBef>
                <a:spcPct val="0"/>
              </a:spcBef>
              <a:spcAft>
                <a:spcPct val="0"/>
              </a:spcAft>
              <a:defRPr sz="2400">
                <a:solidFill>
                  <a:schemeClr val="tx1"/>
                </a:solidFill>
                <a:latin typeface="Chalkboard" charset="0"/>
                <a:ea typeface="ＭＳ Ｐゴシック" charset="0"/>
              </a:defRPr>
            </a:lvl9pPr>
          </a:lstStyle>
          <a:p>
            <a:pPr lvl="0" defTabSz="914400" eaLnBrk="0" fontAlgn="base" hangingPunct="0">
              <a:spcBef>
                <a:spcPct val="0"/>
              </a:spcBef>
              <a:spcAft>
                <a:spcPct val="0"/>
              </a:spcAft>
            </a:pPr>
            <a:r>
              <a:rPr lang="en-US" sz="1800" dirty="0"/>
              <a:t>Solve first order DEQ:</a:t>
            </a:r>
          </a:p>
        </p:txBody>
      </p:sp>
      <p:sp>
        <p:nvSpPr>
          <p:cNvPr id="9" name="TextBox 72"/>
          <p:cNvSpPr txBox="1">
            <a:spLocks noChangeArrowheads="1"/>
          </p:cNvSpPr>
          <p:nvPr/>
        </p:nvSpPr>
        <p:spPr bwMode="auto">
          <a:xfrm>
            <a:off x="2764384" y="520065"/>
            <a:ext cx="3467616"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Chalkboard" charset="0"/>
                <a:ea typeface="ＭＳ Ｐゴシック" charset="0"/>
                <a:cs typeface="ＭＳ Ｐゴシック" charset="0"/>
              </a:defRPr>
            </a:lvl1pPr>
            <a:lvl2pPr marL="742950" indent="-285750">
              <a:defRPr sz="2400">
                <a:solidFill>
                  <a:schemeClr val="tx1"/>
                </a:solidFill>
                <a:latin typeface="Chalkboard" charset="0"/>
                <a:ea typeface="ＭＳ Ｐゴシック" charset="0"/>
              </a:defRPr>
            </a:lvl2pPr>
            <a:lvl3pPr marL="1143000" indent="-228600">
              <a:defRPr sz="2400">
                <a:solidFill>
                  <a:schemeClr val="tx1"/>
                </a:solidFill>
                <a:latin typeface="Chalkboard" charset="0"/>
                <a:ea typeface="ＭＳ Ｐゴシック" charset="0"/>
              </a:defRPr>
            </a:lvl3pPr>
            <a:lvl4pPr marL="1600200" indent="-228600">
              <a:defRPr sz="2400">
                <a:solidFill>
                  <a:schemeClr val="tx1"/>
                </a:solidFill>
                <a:latin typeface="Chalkboard" charset="0"/>
                <a:ea typeface="ＭＳ Ｐゴシック" charset="0"/>
              </a:defRPr>
            </a:lvl4pPr>
            <a:lvl5pPr marL="2057400" indent="-228600">
              <a:defRPr sz="2400">
                <a:solidFill>
                  <a:schemeClr val="tx1"/>
                </a:solidFill>
                <a:latin typeface="Chalkboard" charset="0"/>
                <a:ea typeface="ＭＳ Ｐゴシック" charset="0"/>
              </a:defRPr>
            </a:lvl5pPr>
            <a:lvl6pPr marL="2514600" indent="-228600" eaLnBrk="0" fontAlgn="base" hangingPunct="0">
              <a:spcBef>
                <a:spcPct val="0"/>
              </a:spcBef>
              <a:spcAft>
                <a:spcPct val="0"/>
              </a:spcAft>
              <a:defRPr sz="2400">
                <a:solidFill>
                  <a:schemeClr val="tx1"/>
                </a:solidFill>
                <a:latin typeface="Chalkboard" charset="0"/>
                <a:ea typeface="ＭＳ Ｐゴシック" charset="0"/>
              </a:defRPr>
            </a:lvl6pPr>
            <a:lvl7pPr marL="2971800" indent="-228600" eaLnBrk="0" fontAlgn="base" hangingPunct="0">
              <a:spcBef>
                <a:spcPct val="0"/>
              </a:spcBef>
              <a:spcAft>
                <a:spcPct val="0"/>
              </a:spcAft>
              <a:defRPr sz="2400">
                <a:solidFill>
                  <a:schemeClr val="tx1"/>
                </a:solidFill>
                <a:latin typeface="Chalkboard" charset="0"/>
                <a:ea typeface="ＭＳ Ｐゴシック" charset="0"/>
              </a:defRPr>
            </a:lvl7pPr>
            <a:lvl8pPr marL="3429000" indent="-228600" eaLnBrk="0" fontAlgn="base" hangingPunct="0">
              <a:spcBef>
                <a:spcPct val="0"/>
              </a:spcBef>
              <a:spcAft>
                <a:spcPct val="0"/>
              </a:spcAft>
              <a:defRPr sz="2400">
                <a:solidFill>
                  <a:schemeClr val="tx1"/>
                </a:solidFill>
                <a:latin typeface="Chalkboard" charset="0"/>
                <a:ea typeface="ＭＳ Ｐゴシック" charset="0"/>
              </a:defRPr>
            </a:lvl8pPr>
            <a:lvl9pPr marL="3886200" indent="-228600" eaLnBrk="0" fontAlgn="base" hangingPunct="0">
              <a:spcBef>
                <a:spcPct val="0"/>
              </a:spcBef>
              <a:spcAft>
                <a:spcPct val="0"/>
              </a:spcAft>
              <a:defRPr sz="2400">
                <a:solidFill>
                  <a:schemeClr val="tx1"/>
                </a:solidFill>
                <a:latin typeface="Chalkboard" charset="0"/>
                <a:ea typeface="ＭＳ Ｐゴシック" charset="0"/>
              </a:defRPr>
            </a:lvl9pPr>
          </a:lstStyle>
          <a:p>
            <a:pPr algn="ctr"/>
            <a:r>
              <a:rPr lang="en-US" sz="1800" dirty="0">
                <a:solidFill>
                  <a:srgbClr val="FF0000"/>
                </a:solidFill>
              </a:rPr>
              <a:t>Natural Response of RC circuits</a:t>
            </a:r>
          </a:p>
        </p:txBody>
      </p:sp>
      <p:graphicFrame>
        <p:nvGraphicFramePr>
          <p:cNvPr id="8" name="Object 7"/>
          <p:cNvGraphicFramePr>
            <a:graphicFrameLocks noChangeAspect="1"/>
          </p:cNvGraphicFramePr>
          <p:nvPr>
            <p:extLst>
              <p:ext uri="{D42A27DB-BD31-4B8C-83A1-F6EECF244321}">
                <p14:modId xmlns:p14="http://schemas.microsoft.com/office/powerpoint/2010/main" val="890339156"/>
              </p:ext>
            </p:extLst>
          </p:nvPr>
        </p:nvGraphicFramePr>
        <p:xfrm>
          <a:off x="301173" y="2133600"/>
          <a:ext cx="2306637" cy="673100"/>
        </p:xfrm>
        <a:graphic>
          <a:graphicData uri="http://schemas.openxmlformats.org/presentationml/2006/ole">
            <mc:AlternateContent xmlns:mc="http://schemas.openxmlformats.org/markup-compatibility/2006">
              <mc:Choice xmlns:v="urn:schemas-microsoft-com:vml" Requires="v">
                <p:oleObj spid="_x0000_s271451" name="Equation" r:id="rId4" imgW="1384200" imgH="406080" progId="Equation.3">
                  <p:embed/>
                </p:oleObj>
              </mc:Choice>
              <mc:Fallback>
                <p:oleObj name="Equation" r:id="rId4" imgW="1384200" imgH="406080" progId="Equation.3">
                  <p:embed/>
                  <p:pic>
                    <p:nvPicPr>
                      <p:cNvPr id="0" name=""/>
                      <p:cNvPicPr>
                        <a:picLocks noChangeAspect="1" noChangeArrowheads="1"/>
                      </p:cNvPicPr>
                      <p:nvPr/>
                    </p:nvPicPr>
                    <p:blipFill>
                      <a:blip r:embed="rId5"/>
                      <a:srcRect/>
                      <a:stretch>
                        <a:fillRect/>
                      </a:stretch>
                    </p:blipFill>
                    <p:spPr bwMode="auto">
                      <a:xfrm>
                        <a:off x="301173" y="2133600"/>
                        <a:ext cx="2306637" cy="673100"/>
                      </a:xfrm>
                      <a:prstGeom prst="rect">
                        <a:avLst/>
                      </a:prstGeom>
                      <a:noFill/>
                    </p:spPr>
                  </p:pic>
                </p:oleObj>
              </mc:Fallback>
            </mc:AlternateContent>
          </a:graphicData>
        </a:graphic>
      </p:graphicFrame>
      <p:pic>
        <p:nvPicPr>
          <p:cNvPr id="11" name="Picture 10"/>
          <p:cNvPicPr/>
          <p:nvPr/>
        </p:nvPicPr>
        <p:blipFill>
          <a:blip r:embed="rId6">
            <a:extLst>
              <a:ext uri="{28A0092B-C50C-407E-A947-70E740481C1C}">
                <a14:useLocalDpi xmlns:a14="http://schemas.microsoft.com/office/drawing/2010/main" val="0"/>
              </a:ext>
            </a:extLst>
          </a:blip>
          <a:stretch>
            <a:fillRect/>
          </a:stretch>
        </p:blipFill>
        <p:spPr>
          <a:xfrm>
            <a:off x="5511818" y="1360721"/>
            <a:ext cx="2313627" cy="2357007"/>
          </a:xfrm>
          <a:prstGeom prst="rect">
            <a:avLst/>
          </a:prstGeom>
        </p:spPr>
      </p:pic>
      <p:graphicFrame>
        <p:nvGraphicFramePr>
          <p:cNvPr id="12" name="Object 11"/>
          <p:cNvGraphicFramePr>
            <a:graphicFrameLocks noChangeAspect="1"/>
          </p:cNvGraphicFramePr>
          <p:nvPr>
            <p:extLst>
              <p:ext uri="{D42A27DB-BD31-4B8C-83A1-F6EECF244321}">
                <p14:modId xmlns:p14="http://schemas.microsoft.com/office/powerpoint/2010/main" val="2766118476"/>
              </p:ext>
            </p:extLst>
          </p:nvPr>
        </p:nvGraphicFramePr>
        <p:xfrm>
          <a:off x="1098550" y="3062070"/>
          <a:ext cx="2816225" cy="2941637"/>
        </p:xfrm>
        <a:graphic>
          <a:graphicData uri="http://schemas.openxmlformats.org/presentationml/2006/ole">
            <mc:AlternateContent xmlns:mc="http://schemas.openxmlformats.org/markup-compatibility/2006">
              <mc:Choice xmlns:v="urn:schemas-microsoft-com:vml" Requires="v">
                <p:oleObj spid="_x0000_s271452" name="Equation" r:id="rId7" imgW="1688760" imgH="1777680" progId="Equation.3">
                  <p:embed/>
                </p:oleObj>
              </mc:Choice>
              <mc:Fallback>
                <p:oleObj name="Equation" r:id="rId7" imgW="1688760" imgH="1777680" progId="Equation.3">
                  <p:embed/>
                  <p:pic>
                    <p:nvPicPr>
                      <p:cNvPr id="0" name=""/>
                      <p:cNvPicPr>
                        <a:picLocks noChangeAspect="1" noChangeArrowheads="1"/>
                      </p:cNvPicPr>
                      <p:nvPr/>
                    </p:nvPicPr>
                    <p:blipFill>
                      <a:blip r:embed="rId8"/>
                      <a:srcRect/>
                      <a:stretch>
                        <a:fillRect/>
                      </a:stretch>
                    </p:blipFill>
                    <p:spPr bwMode="auto">
                      <a:xfrm>
                        <a:off x="1098550" y="3062070"/>
                        <a:ext cx="2816225" cy="2941637"/>
                      </a:xfrm>
                      <a:prstGeom prst="rect">
                        <a:avLst/>
                      </a:prstGeom>
                      <a:noFill/>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2275490085"/>
              </p:ext>
            </p:extLst>
          </p:nvPr>
        </p:nvGraphicFramePr>
        <p:xfrm>
          <a:off x="4116178" y="5347778"/>
          <a:ext cx="1927225" cy="587375"/>
        </p:xfrm>
        <a:graphic>
          <a:graphicData uri="http://schemas.openxmlformats.org/presentationml/2006/ole">
            <mc:AlternateContent xmlns:mc="http://schemas.openxmlformats.org/markup-compatibility/2006">
              <mc:Choice xmlns:v="urn:schemas-microsoft-com:vml" Requires="v">
                <p:oleObj spid="_x0000_s271453" name="Equation" r:id="rId9" imgW="1155600" imgH="355320" progId="Equation.3">
                  <p:embed/>
                </p:oleObj>
              </mc:Choice>
              <mc:Fallback>
                <p:oleObj name="Equation" r:id="rId9" imgW="1155600" imgH="355320" progId="Equation.3">
                  <p:embed/>
                  <p:pic>
                    <p:nvPicPr>
                      <p:cNvPr id="0" name=""/>
                      <p:cNvPicPr>
                        <a:picLocks noChangeAspect="1" noChangeArrowheads="1"/>
                      </p:cNvPicPr>
                      <p:nvPr/>
                    </p:nvPicPr>
                    <p:blipFill>
                      <a:blip r:embed="rId10"/>
                      <a:srcRect/>
                      <a:stretch>
                        <a:fillRect/>
                      </a:stretch>
                    </p:blipFill>
                    <p:spPr bwMode="auto">
                      <a:xfrm>
                        <a:off x="4116178" y="5347778"/>
                        <a:ext cx="1927225" cy="587375"/>
                      </a:xfrm>
                      <a:prstGeom prst="rect">
                        <a:avLst/>
                      </a:prstGeom>
                      <a:noFill/>
                    </p:spPr>
                  </p:pic>
                </p:oleObj>
              </mc:Fallback>
            </mc:AlternateContent>
          </a:graphicData>
        </a:graphic>
      </p:graphicFrame>
      <p:cxnSp>
        <p:nvCxnSpPr>
          <p:cNvPr id="3" name="Straight Arrow Connector 2"/>
          <p:cNvCxnSpPr/>
          <p:nvPr/>
        </p:nvCxnSpPr>
        <p:spPr>
          <a:xfrm>
            <a:off x="3145211" y="5641466"/>
            <a:ext cx="664481" cy="0"/>
          </a:xfrm>
          <a:prstGeom prst="straightConnector1">
            <a:avLst/>
          </a:prstGeom>
          <a:ln w="38100" cmpd="sng">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795949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TextBox 66"/>
          <p:cNvSpPr txBox="1">
            <a:spLocks noChangeArrowheads="1"/>
          </p:cNvSpPr>
          <p:nvPr/>
        </p:nvSpPr>
        <p:spPr bwMode="auto">
          <a:xfrm>
            <a:off x="623889" y="1403349"/>
            <a:ext cx="7748586" cy="147732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Chalkboard" charset="0"/>
                <a:ea typeface="ＭＳ Ｐゴシック" charset="0"/>
                <a:cs typeface="ＭＳ Ｐゴシック" charset="0"/>
              </a:defRPr>
            </a:lvl1pPr>
            <a:lvl2pPr marL="742950" indent="-285750">
              <a:defRPr sz="2400">
                <a:solidFill>
                  <a:schemeClr val="tx1"/>
                </a:solidFill>
                <a:latin typeface="Chalkboard" charset="0"/>
                <a:ea typeface="ＭＳ Ｐゴシック" charset="0"/>
              </a:defRPr>
            </a:lvl2pPr>
            <a:lvl3pPr marL="1143000" indent="-228600">
              <a:defRPr sz="2400">
                <a:solidFill>
                  <a:schemeClr val="tx1"/>
                </a:solidFill>
                <a:latin typeface="Chalkboard" charset="0"/>
                <a:ea typeface="ＭＳ Ｐゴシック" charset="0"/>
              </a:defRPr>
            </a:lvl3pPr>
            <a:lvl4pPr marL="1600200" indent="-228600">
              <a:defRPr sz="2400">
                <a:solidFill>
                  <a:schemeClr val="tx1"/>
                </a:solidFill>
                <a:latin typeface="Chalkboard" charset="0"/>
                <a:ea typeface="ＭＳ Ｐゴシック" charset="0"/>
              </a:defRPr>
            </a:lvl4pPr>
            <a:lvl5pPr marL="2057400" indent="-228600">
              <a:defRPr sz="2400">
                <a:solidFill>
                  <a:schemeClr val="tx1"/>
                </a:solidFill>
                <a:latin typeface="Chalkboard" charset="0"/>
                <a:ea typeface="ＭＳ Ｐゴシック" charset="0"/>
              </a:defRPr>
            </a:lvl5pPr>
            <a:lvl6pPr marL="2514600" indent="-228600" eaLnBrk="0" fontAlgn="base" hangingPunct="0">
              <a:spcBef>
                <a:spcPct val="0"/>
              </a:spcBef>
              <a:spcAft>
                <a:spcPct val="0"/>
              </a:spcAft>
              <a:defRPr sz="2400">
                <a:solidFill>
                  <a:schemeClr val="tx1"/>
                </a:solidFill>
                <a:latin typeface="Chalkboard" charset="0"/>
                <a:ea typeface="ＭＳ Ｐゴシック" charset="0"/>
              </a:defRPr>
            </a:lvl6pPr>
            <a:lvl7pPr marL="2971800" indent="-228600" eaLnBrk="0" fontAlgn="base" hangingPunct="0">
              <a:spcBef>
                <a:spcPct val="0"/>
              </a:spcBef>
              <a:spcAft>
                <a:spcPct val="0"/>
              </a:spcAft>
              <a:defRPr sz="2400">
                <a:solidFill>
                  <a:schemeClr val="tx1"/>
                </a:solidFill>
                <a:latin typeface="Chalkboard" charset="0"/>
                <a:ea typeface="ＭＳ Ｐゴシック" charset="0"/>
              </a:defRPr>
            </a:lvl7pPr>
            <a:lvl8pPr marL="3429000" indent="-228600" eaLnBrk="0" fontAlgn="base" hangingPunct="0">
              <a:spcBef>
                <a:spcPct val="0"/>
              </a:spcBef>
              <a:spcAft>
                <a:spcPct val="0"/>
              </a:spcAft>
              <a:defRPr sz="2400">
                <a:solidFill>
                  <a:schemeClr val="tx1"/>
                </a:solidFill>
                <a:latin typeface="Chalkboard" charset="0"/>
                <a:ea typeface="ＭＳ Ｐゴシック" charset="0"/>
              </a:defRPr>
            </a:lvl8pPr>
            <a:lvl9pPr marL="3886200" indent="-228600" eaLnBrk="0" fontAlgn="base" hangingPunct="0">
              <a:spcBef>
                <a:spcPct val="0"/>
              </a:spcBef>
              <a:spcAft>
                <a:spcPct val="0"/>
              </a:spcAft>
              <a:defRPr sz="2400">
                <a:solidFill>
                  <a:schemeClr val="tx1"/>
                </a:solidFill>
                <a:latin typeface="Chalkboard" charset="0"/>
                <a:ea typeface="ＭＳ Ｐゴシック" charset="0"/>
              </a:defRPr>
            </a:lvl9pPr>
          </a:lstStyle>
          <a:p>
            <a:pPr marL="285750" lvl="0" indent="-285750" defTabSz="914400" eaLnBrk="0" fontAlgn="base" hangingPunct="0">
              <a:spcBef>
                <a:spcPct val="0"/>
              </a:spcBef>
              <a:spcAft>
                <a:spcPct val="0"/>
              </a:spcAft>
              <a:buFont typeface="Arial" panose="020B0604020202020204" pitchFamily="34" charset="0"/>
              <a:buChar char="•"/>
            </a:pPr>
            <a:r>
              <a:rPr lang="en-US" sz="1800" dirty="0"/>
              <a:t>The final expression is given by,</a:t>
            </a:r>
          </a:p>
          <a:p>
            <a:pPr marL="285750" lvl="0" indent="-285750" defTabSz="914400" eaLnBrk="0" fontAlgn="base" hangingPunct="0">
              <a:spcBef>
                <a:spcPct val="0"/>
              </a:spcBef>
              <a:spcAft>
                <a:spcPct val="0"/>
              </a:spcAft>
              <a:buFont typeface="Arial" panose="020B0604020202020204" pitchFamily="34" charset="0"/>
              <a:buChar char="•"/>
            </a:pPr>
            <a:endParaRPr lang="en-US" sz="1800" dirty="0"/>
          </a:p>
          <a:p>
            <a:pPr marL="285750" lvl="0" indent="-285750" defTabSz="914400" eaLnBrk="0" fontAlgn="base" hangingPunct="0">
              <a:spcBef>
                <a:spcPct val="0"/>
              </a:spcBef>
              <a:spcAft>
                <a:spcPct val="0"/>
              </a:spcAft>
              <a:buFont typeface="Arial" panose="020B0604020202020204" pitchFamily="34" charset="0"/>
              <a:buChar char="•"/>
            </a:pPr>
            <a:endParaRPr lang="en-US" sz="1800" dirty="0"/>
          </a:p>
          <a:p>
            <a:pPr marL="285750" lvl="0" indent="-285750" defTabSz="914400" eaLnBrk="0" fontAlgn="base" hangingPunct="0">
              <a:spcBef>
                <a:spcPct val="0"/>
              </a:spcBef>
              <a:spcAft>
                <a:spcPct val="0"/>
              </a:spcAft>
              <a:buFont typeface="Arial" panose="020B0604020202020204" pitchFamily="34" charset="0"/>
              <a:buChar char="•"/>
            </a:pPr>
            <a:endParaRPr lang="en-US" sz="1800" dirty="0"/>
          </a:p>
          <a:p>
            <a:pPr lvl="0" defTabSz="914400" eaLnBrk="0" fontAlgn="base" hangingPunct="0">
              <a:spcBef>
                <a:spcPct val="0"/>
              </a:spcBef>
              <a:spcAft>
                <a:spcPct val="0"/>
              </a:spcAft>
            </a:pPr>
            <a:r>
              <a:rPr lang="en-US" sz="1800" dirty="0"/>
              <a:t>Where,</a:t>
            </a:r>
          </a:p>
        </p:txBody>
      </p:sp>
      <p:sp>
        <p:nvSpPr>
          <p:cNvPr id="9" name="TextBox 72"/>
          <p:cNvSpPr txBox="1">
            <a:spLocks noChangeArrowheads="1"/>
          </p:cNvSpPr>
          <p:nvPr/>
        </p:nvSpPr>
        <p:spPr bwMode="auto">
          <a:xfrm>
            <a:off x="2764384" y="520065"/>
            <a:ext cx="3467616"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Chalkboard" charset="0"/>
                <a:ea typeface="ＭＳ Ｐゴシック" charset="0"/>
                <a:cs typeface="ＭＳ Ｐゴシック" charset="0"/>
              </a:defRPr>
            </a:lvl1pPr>
            <a:lvl2pPr marL="742950" indent="-285750">
              <a:defRPr sz="2400">
                <a:solidFill>
                  <a:schemeClr val="tx1"/>
                </a:solidFill>
                <a:latin typeface="Chalkboard" charset="0"/>
                <a:ea typeface="ＭＳ Ｐゴシック" charset="0"/>
              </a:defRPr>
            </a:lvl2pPr>
            <a:lvl3pPr marL="1143000" indent="-228600">
              <a:defRPr sz="2400">
                <a:solidFill>
                  <a:schemeClr val="tx1"/>
                </a:solidFill>
                <a:latin typeface="Chalkboard" charset="0"/>
                <a:ea typeface="ＭＳ Ｐゴシック" charset="0"/>
              </a:defRPr>
            </a:lvl3pPr>
            <a:lvl4pPr marL="1600200" indent="-228600">
              <a:defRPr sz="2400">
                <a:solidFill>
                  <a:schemeClr val="tx1"/>
                </a:solidFill>
                <a:latin typeface="Chalkboard" charset="0"/>
                <a:ea typeface="ＭＳ Ｐゴシック" charset="0"/>
              </a:defRPr>
            </a:lvl4pPr>
            <a:lvl5pPr marL="2057400" indent="-228600">
              <a:defRPr sz="2400">
                <a:solidFill>
                  <a:schemeClr val="tx1"/>
                </a:solidFill>
                <a:latin typeface="Chalkboard" charset="0"/>
                <a:ea typeface="ＭＳ Ｐゴシック" charset="0"/>
              </a:defRPr>
            </a:lvl5pPr>
            <a:lvl6pPr marL="2514600" indent="-228600" eaLnBrk="0" fontAlgn="base" hangingPunct="0">
              <a:spcBef>
                <a:spcPct val="0"/>
              </a:spcBef>
              <a:spcAft>
                <a:spcPct val="0"/>
              </a:spcAft>
              <a:defRPr sz="2400">
                <a:solidFill>
                  <a:schemeClr val="tx1"/>
                </a:solidFill>
                <a:latin typeface="Chalkboard" charset="0"/>
                <a:ea typeface="ＭＳ Ｐゴシック" charset="0"/>
              </a:defRPr>
            </a:lvl6pPr>
            <a:lvl7pPr marL="2971800" indent="-228600" eaLnBrk="0" fontAlgn="base" hangingPunct="0">
              <a:spcBef>
                <a:spcPct val="0"/>
              </a:spcBef>
              <a:spcAft>
                <a:spcPct val="0"/>
              </a:spcAft>
              <a:defRPr sz="2400">
                <a:solidFill>
                  <a:schemeClr val="tx1"/>
                </a:solidFill>
                <a:latin typeface="Chalkboard" charset="0"/>
                <a:ea typeface="ＭＳ Ｐゴシック" charset="0"/>
              </a:defRPr>
            </a:lvl7pPr>
            <a:lvl8pPr marL="3429000" indent="-228600" eaLnBrk="0" fontAlgn="base" hangingPunct="0">
              <a:spcBef>
                <a:spcPct val="0"/>
              </a:spcBef>
              <a:spcAft>
                <a:spcPct val="0"/>
              </a:spcAft>
              <a:defRPr sz="2400">
                <a:solidFill>
                  <a:schemeClr val="tx1"/>
                </a:solidFill>
                <a:latin typeface="Chalkboard" charset="0"/>
                <a:ea typeface="ＭＳ Ｐゴシック" charset="0"/>
              </a:defRPr>
            </a:lvl8pPr>
            <a:lvl9pPr marL="3886200" indent="-228600" eaLnBrk="0" fontAlgn="base" hangingPunct="0">
              <a:spcBef>
                <a:spcPct val="0"/>
              </a:spcBef>
              <a:spcAft>
                <a:spcPct val="0"/>
              </a:spcAft>
              <a:defRPr sz="2400">
                <a:solidFill>
                  <a:schemeClr val="tx1"/>
                </a:solidFill>
                <a:latin typeface="Chalkboard" charset="0"/>
                <a:ea typeface="ＭＳ Ｐゴシック" charset="0"/>
              </a:defRPr>
            </a:lvl9pPr>
          </a:lstStyle>
          <a:p>
            <a:pPr algn="ctr"/>
            <a:r>
              <a:rPr lang="en-US" sz="1800" dirty="0">
                <a:solidFill>
                  <a:srgbClr val="FF0000"/>
                </a:solidFill>
              </a:rPr>
              <a:t>Natural Response of RC circuits</a:t>
            </a:r>
          </a:p>
        </p:txBody>
      </p:sp>
      <p:pic>
        <p:nvPicPr>
          <p:cNvPr id="11" name="Picture 10"/>
          <p:cNvPicPr/>
          <p:nvPr/>
        </p:nvPicPr>
        <p:blipFill>
          <a:blip r:embed="rId4">
            <a:extLst>
              <a:ext uri="{28A0092B-C50C-407E-A947-70E740481C1C}">
                <a14:useLocalDpi xmlns:a14="http://schemas.microsoft.com/office/drawing/2010/main" val="0"/>
              </a:ext>
            </a:extLst>
          </a:blip>
          <a:stretch>
            <a:fillRect/>
          </a:stretch>
        </p:blipFill>
        <p:spPr>
          <a:xfrm>
            <a:off x="6043403" y="4019983"/>
            <a:ext cx="2313627" cy="2357007"/>
          </a:xfrm>
          <a:prstGeom prst="rect">
            <a:avLst/>
          </a:prstGeom>
        </p:spPr>
      </p:pic>
      <p:graphicFrame>
        <p:nvGraphicFramePr>
          <p:cNvPr id="13" name="Object 12"/>
          <p:cNvGraphicFramePr>
            <a:graphicFrameLocks noChangeAspect="1"/>
          </p:cNvGraphicFramePr>
          <p:nvPr>
            <p:extLst>
              <p:ext uri="{D42A27DB-BD31-4B8C-83A1-F6EECF244321}">
                <p14:modId xmlns:p14="http://schemas.microsoft.com/office/powerpoint/2010/main" val="1366581812"/>
              </p:ext>
            </p:extLst>
          </p:nvPr>
        </p:nvGraphicFramePr>
        <p:xfrm>
          <a:off x="1255713" y="1773238"/>
          <a:ext cx="1757362" cy="587375"/>
        </p:xfrm>
        <a:graphic>
          <a:graphicData uri="http://schemas.openxmlformats.org/presentationml/2006/ole">
            <mc:AlternateContent xmlns:mc="http://schemas.openxmlformats.org/markup-compatibility/2006">
              <mc:Choice xmlns:v="urn:schemas-microsoft-com:vml" Requires="v">
                <p:oleObj spid="_x0000_s269378" name="Equation" r:id="rId5" imgW="1054080" imgH="355320" progId="Equation.3">
                  <p:embed/>
                </p:oleObj>
              </mc:Choice>
              <mc:Fallback>
                <p:oleObj name="Equation" r:id="rId5" imgW="1054080" imgH="355320" progId="Equation.3">
                  <p:embed/>
                  <p:pic>
                    <p:nvPicPr>
                      <p:cNvPr id="0" name=""/>
                      <p:cNvPicPr>
                        <a:picLocks noChangeAspect="1" noChangeArrowheads="1"/>
                      </p:cNvPicPr>
                      <p:nvPr/>
                    </p:nvPicPr>
                    <p:blipFill>
                      <a:blip r:embed="rId6"/>
                      <a:srcRect/>
                      <a:stretch>
                        <a:fillRect/>
                      </a:stretch>
                    </p:blipFill>
                    <p:spPr bwMode="auto">
                      <a:xfrm>
                        <a:off x="1255713" y="1773238"/>
                        <a:ext cx="1757362" cy="587375"/>
                      </a:xfrm>
                      <a:prstGeom prst="rect">
                        <a:avLst/>
                      </a:prstGeom>
                      <a:noFill/>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1218503231"/>
              </p:ext>
            </p:extLst>
          </p:nvPr>
        </p:nvGraphicFramePr>
        <p:xfrm>
          <a:off x="1255713" y="2880677"/>
          <a:ext cx="1757362" cy="970942"/>
        </p:xfrm>
        <a:graphic>
          <a:graphicData uri="http://schemas.openxmlformats.org/presentationml/2006/ole">
            <mc:AlternateContent xmlns:mc="http://schemas.openxmlformats.org/markup-compatibility/2006">
              <mc:Choice xmlns:v="urn:schemas-microsoft-com:vml" Requires="v">
                <p:oleObj spid="_x0000_s269379" name="Equation" r:id="rId7" imgW="1143000" imgH="634680" progId="Equation.3">
                  <p:embed/>
                </p:oleObj>
              </mc:Choice>
              <mc:Fallback>
                <p:oleObj name="Equation" r:id="rId7" imgW="1143000" imgH="634680" progId="Equation.3">
                  <p:embed/>
                  <p:pic>
                    <p:nvPicPr>
                      <p:cNvPr id="0" name=""/>
                      <p:cNvPicPr>
                        <a:picLocks noChangeAspect="1" noChangeArrowheads="1"/>
                      </p:cNvPicPr>
                      <p:nvPr/>
                    </p:nvPicPr>
                    <p:blipFill>
                      <a:blip r:embed="rId8"/>
                      <a:srcRect/>
                      <a:stretch>
                        <a:fillRect/>
                      </a:stretch>
                    </p:blipFill>
                    <p:spPr bwMode="auto">
                      <a:xfrm>
                        <a:off x="1255713" y="2880677"/>
                        <a:ext cx="1757362" cy="970942"/>
                      </a:xfrm>
                      <a:prstGeom prst="rect">
                        <a:avLst/>
                      </a:prstGeom>
                      <a:noFill/>
                    </p:spPr>
                  </p:pic>
                </p:oleObj>
              </mc:Fallback>
            </mc:AlternateContent>
          </a:graphicData>
        </a:graphic>
      </p:graphicFrame>
      <p:sp>
        <p:nvSpPr>
          <p:cNvPr id="3" name="TextBox 2"/>
          <p:cNvSpPr txBox="1"/>
          <p:nvPr/>
        </p:nvSpPr>
        <p:spPr>
          <a:xfrm>
            <a:off x="3360213" y="3535072"/>
            <a:ext cx="2871787" cy="369332"/>
          </a:xfrm>
          <a:prstGeom prst="rect">
            <a:avLst/>
          </a:prstGeom>
          <a:noFill/>
        </p:spPr>
        <p:txBody>
          <a:bodyPr wrap="square" rtlCol="0">
            <a:spAutoFit/>
          </a:bodyPr>
          <a:lstStyle/>
          <a:p>
            <a:r>
              <a:rPr lang="en-US" dirty="0">
                <a:solidFill>
                  <a:srgbClr val="0070C0"/>
                </a:solidFill>
              </a:rPr>
              <a:t>Time constant</a:t>
            </a:r>
          </a:p>
        </p:txBody>
      </p:sp>
      <p:cxnSp>
        <p:nvCxnSpPr>
          <p:cNvPr id="5" name="Straight Arrow Connector 4"/>
          <p:cNvCxnSpPr/>
          <p:nvPr/>
        </p:nvCxnSpPr>
        <p:spPr>
          <a:xfrm flipH="1">
            <a:off x="2262996" y="3734026"/>
            <a:ext cx="1002775" cy="0"/>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sp>
        <p:nvSpPr>
          <p:cNvPr id="2" name="Rectangle 1"/>
          <p:cNvSpPr/>
          <p:nvPr/>
        </p:nvSpPr>
        <p:spPr>
          <a:xfrm>
            <a:off x="4595142" y="2935072"/>
            <a:ext cx="2207944" cy="369332"/>
          </a:xfrm>
          <a:prstGeom prst="rect">
            <a:avLst/>
          </a:prstGeom>
        </p:spPr>
        <p:txBody>
          <a:bodyPr wrap="none">
            <a:spAutoFit/>
          </a:bodyPr>
          <a:lstStyle/>
          <a:p>
            <a:r>
              <a:rPr lang="en-US" dirty="0">
                <a:solidFill>
                  <a:srgbClr val="0070C0"/>
                </a:solidFill>
              </a:rPr>
              <a:t>Capacitor initial value</a:t>
            </a:r>
          </a:p>
        </p:txBody>
      </p:sp>
      <p:cxnSp>
        <p:nvCxnSpPr>
          <p:cNvPr id="12" name="Straight Arrow Connector 11"/>
          <p:cNvCxnSpPr/>
          <p:nvPr/>
        </p:nvCxnSpPr>
        <p:spPr>
          <a:xfrm flipH="1">
            <a:off x="3265771" y="3177550"/>
            <a:ext cx="1002775" cy="0"/>
          </a:xfrm>
          <a:prstGeom prst="straightConnector1">
            <a:avLst/>
          </a:prstGeom>
          <a:ln w="38100" cmpd="sng">
            <a:solidFill>
              <a:srgbClr val="FF0000"/>
            </a:solidFill>
            <a:tailEnd type="triangle"/>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5824798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14220</TotalTime>
  <Words>767</Words>
  <Application>Microsoft Macintosh PowerPoint</Application>
  <PresentationFormat>On-screen Show (4:3)</PresentationFormat>
  <Paragraphs>138</Paragraphs>
  <Slides>22</Slides>
  <Notes>20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0" baseType="lpstr">
      <vt:lpstr>Arial</vt:lpstr>
      <vt:lpstr>Calibri</vt:lpstr>
      <vt:lpstr>Chalkboard</vt:lpstr>
      <vt:lpstr>Mathcad UniMath</vt:lpstr>
      <vt:lpstr>Times New Roman Bold</vt:lpstr>
      <vt:lpstr>Wingdings</vt:lpstr>
      <vt:lpstr>Office Theme</vt:lpstr>
      <vt:lpstr>Equation</vt:lpstr>
      <vt:lpstr>EEL 3004 ELECTRICAL NETWORKS -Lecture 16     Examples of Natural Response  </vt:lpstr>
      <vt:lpstr>Lecture Objectives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Issa Batarseh</cp:lastModifiedBy>
  <cp:revision>278</cp:revision>
  <dcterms:created xsi:type="dcterms:W3CDTF">2015-09-08T14:15:33Z</dcterms:created>
  <dcterms:modified xsi:type="dcterms:W3CDTF">2022-03-24T11:08:23Z</dcterms:modified>
</cp:coreProperties>
</file>