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3" r:id="rId2"/>
    <p:sldId id="334" r:id="rId3"/>
    <p:sldId id="359" r:id="rId4"/>
    <p:sldId id="360" r:id="rId5"/>
    <p:sldId id="361" r:id="rId6"/>
    <p:sldId id="362" r:id="rId7"/>
    <p:sldId id="363" r:id="rId8"/>
    <p:sldId id="364" r:id="rId9"/>
    <p:sldId id="36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8" autoAdjust="0"/>
    <p:restoredTop sz="97804" autoAdjust="0"/>
  </p:normalViewPr>
  <p:slideViewPr>
    <p:cSldViewPr>
      <p:cViewPr varScale="1">
        <p:scale>
          <a:sx n="61" d="100"/>
          <a:sy n="61" d="100"/>
        </p:scale>
        <p:origin x="-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B580E015-9D99-420C-A960-FF16AB3B53D5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BFB78087-625E-46DF-906F-6D4A931B4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 smtClean="0"/>
            </a:lvl1pPr>
          </a:lstStyle>
          <a:p>
            <a:pPr>
              <a:defRPr/>
            </a:pPr>
            <a:fld id="{D3CC0252-9331-4FF0-86D9-4266274FA09C}" type="datetime1">
              <a:rPr lang="en-US" smtClean="0"/>
              <a:pPr>
                <a:defRPr/>
              </a:pPr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3F3835-ECF3-475F-A1ED-53F69F7B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9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7AB-DAC9-4177-B413-62033E0E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740-2C15-4B07-A409-981AE7B1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9D01-EF64-44F7-959E-126D69DE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3549031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696200" cy="266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800" dirty="0" smtClean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/>
            </a:r>
            <a:br>
              <a:rPr lang="en-US" sz="2800" dirty="0" smtClean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 smtClean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Exercise 6.5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Lecture </a:t>
            </a:r>
            <a:r>
              <a:rPr lang="en-US" sz="2800" b="1"/>
              <a:t>9</a:t>
            </a:r>
            <a:r>
              <a:rPr lang="en-US" sz="2800" b="1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57430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06 at 12.2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629400" cy="63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02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6 at 12.2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203"/>
            <a:ext cx="532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05" y="0"/>
            <a:ext cx="6470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23275"/>
            <a:ext cx="477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83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09" y="0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09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1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84" y="0"/>
            <a:ext cx="6623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6 at 12.2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1882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0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</TotalTime>
  <Words>13</Words>
  <Application>Microsoft Macintosh PowerPoint</Application>
  <PresentationFormat>On-screen Show (4:3)</PresentationFormat>
  <Paragraphs>8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EEL 646 POWER ELECTRONICS II   Exercise 6.5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s107</dc:creator>
  <cp:lastModifiedBy>Issa Batarseh</cp:lastModifiedBy>
  <cp:revision>225</cp:revision>
  <dcterms:created xsi:type="dcterms:W3CDTF">2003-04-07T19:14:00Z</dcterms:created>
  <dcterms:modified xsi:type="dcterms:W3CDTF">2018-02-06T17:28:43Z</dcterms:modified>
</cp:coreProperties>
</file>