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3" r:id="rId2"/>
    <p:sldId id="334" r:id="rId3"/>
    <p:sldId id="348" r:id="rId4"/>
    <p:sldId id="349" r:id="rId5"/>
    <p:sldId id="350" r:id="rId6"/>
    <p:sldId id="361" r:id="rId7"/>
    <p:sldId id="351" r:id="rId8"/>
    <p:sldId id="362" r:id="rId9"/>
    <p:sldId id="352" r:id="rId10"/>
    <p:sldId id="353" r:id="rId11"/>
    <p:sldId id="354" r:id="rId12"/>
    <p:sldId id="363" r:id="rId13"/>
    <p:sldId id="364" r:id="rId14"/>
    <p:sldId id="365" r:id="rId15"/>
    <p:sldId id="355" r:id="rId16"/>
    <p:sldId id="356" r:id="rId17"/>
    <p:sldId id="357" r:id="rId18"/>
    <p:sldId id="358" r:id="rId19"/>
    <p:sldId id="359" r:id="rId20"/>
    <p:sldId id="36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6327" autoAdjust="0"/>
  </p:normalViewPr>
  <p:slideViewPr>
    <p:cSldViewPr>
      <p:cViewPr varScale="1">
        <p:scale>
          <a:sx n="143" d="100"/>
          <a:sy n="143" d="100"/>
        </p:scale>
        <p:origin x="13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B580E015-9D99-420C-A960-FF16AB3B53D5}" type="datetime1">
              <a:rPr lang="en-US" smtClean="0"/>
              <a:pPr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BFB78087-625E-46DF-906F-6D4A931B4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45.8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207 245 24575,'-6'0'0,"-1"0"0,0-3 0,0-1 0,0-2 0,0 2 0,0 1 0,-9-1 0,7 3 0,-7-3 0,9 7 0,4 0 0,3 4 0,3 0 0,4 0 0,0-4 0,3 6 0,-3-7 0,3 4 0,-3-6 0,-1 3 0,-5-2 0,-2 2 0,-5-3 0,-1 0 0,-3 0 0,2 0 0,-2 0 0,3 0 0,-3 0 0,3 0 0,-3 0 0,3 0 0,-3 0 0,3-3 0,-3 2 0,3-2 0,-9-1 0,7 3 0,-7-6 0,12 0 0,1-1 0,3-2 0,0 3 0,0-3 0,0 0 0,0-10 0,0 5 0,0-2 0,0-2 0,0 7 0,0-13 0,0 13 0,0-13 0,0 12 0,0-3 0,0 3 0,3 5 0,1 4 0,3 5 0,-4 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19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51 24575,'46'0'0,"-4"0"0,8 0 0,5 0 0,23 0 0,12 0 0,-9 0-492,-32 0 0,2 0 409,2 0 0,-2 0 83,22 0 144,22 0-144,-39-7 0,10 6 0,-2-18 0,-28 16 0,0-13 862,-12 15-862,-5-3 144,0 4-144,-9 0 0,-3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33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40 24575,'22'-12'0,"-4"3"0,-2 5 0,-4 3 0,8-3 0,-1 4 0,2 0 0,6-4 0,0 3 0,1-3 0,-7 4 0,15 0 0,-18 0 0,19 0 0,-4 0 0,-10 0 0,14 0 0,-22 0 0,11 0 0,-11 0 0,11 0 0,-11 0 0,10 0 0,-13 0 0,7 0 0,-9 0 0,4 0 0,-4 0 0,3 0 0,-5 0 0,2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4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1 375 24575,'22'-15'0,"-4"2"0,-11 7 0,3-1 0,-3 0 0,3 0 0,-3-3 0,0 2 0,9-7 0,-7 7 0,9-4 0,-10 6 0,5-4 0,-3-1 0,1 0 0,3-7 0,-3 5 0,2-3 0,-3 6 0,-3 3 0,2-3 0,-1 2 0,-1-1 0,-1 2 0,-3 0 0,4 0 0,0 0 0,0 0 0,-1 0 0,1 0 0,0 1 0,0-1 0,-1-3 0,1 2 0,0-5 0,3 3 0,-3-4 0,0 3 0,-4 4 0,-3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47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24575,'18'19'0,"1"-1"0,-8-14 0,-1 2 0,0 1 0,-3 0 0,0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50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337 119 24575,'4'25'0,"-1"-3"0,-3-6 0,0-7 0,0 7 0,0-1 0,0-6 0,0 7 0,0-6 0,0-2 0,0 4 0,0-1 0,0-1 0,0 0 0,0 3 0,0-5 0,0 5 0,3-49 0,1 23 0,3-33 0,-1 35 0,1-2 0,-3 2 0,2-2 0,-2 2 0,2 1 0,1 0 0,0 3 0,0-3 0,-4 0 0,3 2 0,-2-2 0,-3 1 0,1 1 0,-8-5 0,2 5 0,-6-4 0,3 1 0,-3 0 0,3 1 0,0 0 0,-3 3 0,3-3 0,-6 6 0,5-2 0,-2 5 0,-3-2 0,5 3 0,-8 0 0,-1 0 0,5 0 0,-4 0 0,6 3 0,3-2 0,-3 5 0,0 1 0,2 0 0,-5 3 0,3 0 0,-1-3 0,-2 6 0,3-2 0,-1-1 0,1 0 0,3-3 0,0-1 0,0 1 0,-2 3 0,1-2 0,-2 4 0,3-1 0,0-1 0,0 0 0,4-3 0,-4 3 0,4 0 0,-4 1 0,-3 1 0,2-1 0,1 0 0,1-2 0,6-2 0,-4 3 0,23-27 0,-3 14 0,8-26 0,-8 20 0,-9 0 0,2-1 0,-1 2 0,5-5 0,-6 3 0,3-1 0,-3 1 0,3 0 0,-3 2 0,3-4 0,-3 1 0,-4 0 0,6-2 0,-4 6 0,2-3 0,-1 0 0,-3-1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53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24575,'29'17'0,"-6"-3"0,-5 0 0,-9-6 0,7 4 0,-9-5 0,0 0 0,2 3 0,-1-3 0,2 3 0,-4-3 0,1-1 0,0 1 0,0 0 0,0 0 0,-1-1 0,1 1 0,0 0 0,0 0 0,-1 2 0,1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57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1 24575,'-12'28'0,"1"-5"0,8-13 0,0-1 0,-1 2 0,4-1 0,-6 3 0,2-2 0,0 2 0,-5 1 0,3 5 0,-4-7 0,5 4 0,-2 0 0,-2 2 0,0 0 0,0-2 0,3-9 0,2 2 0,0-1 0,-7 11 0,5-1 0,-6 0 0,4-2 0,1-10 0,0 1 0,1 0 0,-1 3 0,0 0 0,0 4 0,0-4 0,0 0 0,0-3 0,3 0 0,-8 5 0,7-3 0,-8 3 0,3-11 0,2-2 0,-1-6 0,5-3 0,1 3 0,3-3 0,0 0 0,0 2 0,0-5 0,0 3 0,0-1 0,0 1 0,3 0 0,3 3 0,2-3 0,2 6 0,-3 1 0,11 0 0,-8-1 0,12-3 0,-12 3 0,4-5 0,-4 4 0,3-1 0,-5 0 0,2 5 0,-4-5 0,1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199 129 24575,'-7'0'0,"-3"0"0,2 3 0,-1-2 0,2 2 0,-9 1 0,7 0 0,-7 4 0,0 0 0,7-4 0,-10 3 0,5-1 0,3 2 0,-5 2 0,8-4 0,-2 1 0,3 0 0,4 0 0,-1-1 0,4 4 0,0-2 0,0 2 0,0-4 0,6 4 0,-1-2 0,2 1 0,-1-2 0,-2 0 0,-1 0 0,3-1 0,-2-2 0,6-4 0,-3-4 0,3 0 0,-3-2 0,0 3 0,-4-4 0,0 0 0,0 0 0,2-9 0,2 7 0,1-7 0,-1 9 0,2-3 0,-4 3 0,7-6 0,-7 2 0,4 0 0,-5 2 0,2-1 0,-5 2 0,5-5 0,-2 6 0,2-6 0,1 5 0,-3-2 0,-1 0 0,-3 3 0,3-3 0,-2 3 0,2-3 0,-3 2 0,0-2 0,0 4 0,0-4 0,0 2 0,0-2 0,3 3 0,0 6 0,4 5 0,-3 4 0,-1 10 0,-3-9 0,0 7 0,0-6 0,0-2 0,3 1 0,-2-2 0,2 3 0,-3-3 0,0 3 0,0-3 0,3 3 0,-3-3 0,3 3 0,-3-3 0,0 3 0,0-3 0,3 3 0,1-3 0,3-1 0,-3 1 0,-1 0 0,-3 0 0,3-1 0,2 10 0,-1-7 0,3 7 0,-4-6 0,1-3 0,2 3 0,-2-3 0,0 3 0,2-3 0,-3 3 0,4-3 0,0-1 0,-3-2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24575,'0'10'0,"3"1"0,-2-1 0,2 3 0,0-5 0,0 1 0,4-2 0,-3 3 0,2 0 0,-2 4 0,-1-4 0,0 0 0,0 0 0,1-3 0,3 3 0,-3-3 0,2 0 0,-6 0 0,7-1 0,-7 1 0,6 0 0,-2 0 0,3-1 0,-3 4 0,2-2 0,-3 4 0,4-4 0,0 2 0,0-1 0,-1 2 0,-2 0 0,-1-2 0,0 1 0,4 1 0,-3-1 0,5 3 0,-5-6 0,12-4 0,-10-4 0,6-7 0,-12-2 0,0 0 0,0-4 0,3 0 0,-2 1 0,2 2 0,-3-8 0,0 10 0,0-7 0,3 9 0,-2-3 0,2 3 0,-3-6 0,0 2 0,3 1 0,-3 0 0,3 3 0,-3-3 0,0 2 0,0-2 0,3 4 0,1-1 0,3 3 0,3-2 0,-3 2 0,3-3 0,0 3 0,-3-2 0,3 5 0,-3-5 0,0 5 0,2-8 0,-1 8 0,2-5 0,-4 6 0,1-3 0,3 2 0,-3-2 0,3 3 0,-3 0 0,3 0 0,-3 0 0,3 0 0,-3 0 0,3 0 0,-3 0 0,0 0 0,-4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25.7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252 103 24575,'-14'3'0,"1"3"0,6-5 0,0 2 0,0 0 0,-9 2 0,4 5 0,-14 0 0,14 0 0,-4-3 0,6 3 0,3-5 0,-3 1 0,3-3 0,3 0 0,4 4 0,4 0 0,3 0 0,3-4 0,-3 0 0,3-3 0,-3 0 0,2 0 0,-1 0 0,2 0 0,-4 0 0,4 0 0,-2 0 0,1 0 0,-2 0 0,3-3 0,-3 3 0,3-3 0,-3 3 0,3 0 0,-3 0 0,3 0 0,-3 0 0,3 0 0,-3 0 0,3 0 0,-3 0 0,2 0 0,-1 0 0,2 3 0,-3-3 0,2 3 0,-1-3 0,2 0 0,-4 0 0,4 0 0,-2 0 0,1 0 0,-2 0 0,3-3 0,-3 2 0,3-2 0,-3 3 0,9-4 0,-13 0 0,5-1 0,-18 2 0,-1-3 0,1 2 0,-3-6 0,5 6 0,-2-2 0,3 5 0,1-5 0,-1 2 0,-3-3 0,2 1 0,-5 2 0,6-2 0,-3 2 0,6-3 0,-2 0 0,5 0 0,-5 0 0,5 0 0,-5-3 0,2 3 0,-3-3 0,-2 0 0,1 2 0,-2-1 0,3 5 0,0-2 0,0 2 0,1-3 0,-1 0 0,0 3 0,0 1 0,-3 3 0,2 0 0,-2 0 0,4 0 0,-4 0 0,2 0 0,-2 0 0,0 3 0,3-2 0,-3 2 0,3 0 0,0-2 0,-3 2 0,3-3 0,-3 0 0,3 3 0,-3-3 0,2 3 0,-2-3 0,4 3 0,2 1 0,-2 6 0,5-2 0,-2 4 0,0-4 0,-1 2 0,-3-4 0,3 4 0,1-2 0,3 1 0,0-2 0,-3 3 0,2-3 0,-2 3 0,3-3 0,0 3 0,-3-3 0,2 3 0,-2-3 0,3 9 0,0-7 0,0 15 0,3-12 0,-2 2 0,2-8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47.4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 24575,'-10'3'0,"3"1"0,4 2 0,0 1 0,2 3 0,-2-2 0,3-2 0,0-3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3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24575,'-7'3'0,"3"1"0,1 2 0,3 1 0,0 0 0,0 3 0,0-3 0,0 6 0,0-3 0,0 1 0,0-1 0,0-3 0,0 2 0,0-1 0,0 2 0,0-4 0,0 4 0,0-2 0,0 1 0,0-2 0,3 0 0,1-3 0,3 2 0,-1-3 0,1 7 0,0-2 0,0 2 0,-4-7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24575,'-7'0'0,"0"-3"0,1 2 0,-1-2 0,0 0 0,0-1 0,-3 0 0,2 1 0,-1 0 0,2 0 0,0-4 0,0 3 0,0-2 0,3 5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24575,'0'9'0,"0"-1"0,0 2 0,0-3 0,0 2 0,0 2 0,0-1 0,0 3 0,0-5 0,0 1 0,0-2 0,0 3 0,0-3 0,0 3 0,0-3 0,-3 0 0,2 3 0,-2-3 0,3 3 0,0 0 0,0-3 0,0 3 0,0-3 0,0 2 0,0-1 0,-3 2 0,2-4 0,-2 4 0,0 1 0,2-1 0,-8 3 0,8-8 0,-6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4:56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126 0 24575,'-7'17'0,"0"-3"0,0-4 0,0-4 0,0 1 0,-3 3 0,3-3 0,0 6 0,1-5 0,5 2 0,-5-4 0,-7 21 0,7-15 0,-9 24 0,10-24 0,-2 5 0,3-7 0,1-4 0,3 1 0,0 0 0,0 3 0,0-3 0,0 3 0,3 0 0,0-6 0,4 2 0,0-6 0,0-3 0,9-2 0,-7-2 0,6-1 0,-8 2 0,0 2 0,0-2 0,-1 5 0,4-8 0,-2 7 0,1-7 0,-2 5 0,0-3 0,3-2 0,0 1 0,1-2 0,2 3 0,-3 0 0,1 0 0,-2 1 0,-2 2 0,0 1 0,0 3 0,-1-3 0,-2 2 0,-1-2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131 1 24575,'12'10'0,"-3"-3"0,-6 3 0,-3-3 0,4 2 0,-4-1 0,0 2 0,3-1 0,0-1 0,1 2 0,-1-4 0,-3 1 0,0 3 0,0-2 0,0 1 0,0-2 0,0 3 0,0-3 0,0 3 0,0-3 0,-3 0 0,-1-4 0,-6 0 0,3-3 0,-3 0 0,3 0 0,-3 0 0,2 0 0,-2 0 0,4 0 0,-4 0 0,2 0 0,-2 0 0,3 0 0,0-3 0,1 3 0,-1-3 0,0-1 0,0 1 0,0-4 0,0 0 0,0 0 0,3 0 0,1 0 0,6 0 0,1-2 0,0 1 0,-1 1 0,-3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56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1 370 24575,'4'-14'0,"-1"-2"0,-3 8 0,0-2 0,0 3 0,0 0 0,0 1 0,3-1 0,-3 0 0,3 0 0,-3-3 0,0 2 0,0-1 0,0 2 0,3 0 0,1 0 0,0 0 0,-1 0 0,-3-9 0,0 7 0,0-7 0,0 9 0,3 1 0,-2-1 0,2 0 0,-3 0 0,0 0 0,0-3 0,3-1 0,-3 1 0,3-3 0,-3 5 0,0-2 0,3 4 0,-2-4 0,2 2 0,-3-2 0,0 3 0,0-3 0,0 3 0,0-3 0,0 6 0,0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2:58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254 0 24575,'-19'11'0,"0"-1"0,12-4 0,-6 1 0,5-3 0,-5 5 0,6-4 0,-6 4 0,5-5 0,-2 2 0,4-5 0,-1 5 0,0-2 0,-3 2 0,2 1 0,-5-3 0,6-1 0,-3 0 0,3-2 0,0 5 0,0-3 0,0 1 0,0 2 0,1-5 0,-4 2 0,2-3 0,1 0 0,4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01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504 1 24575,'-14'0'0,"1"3"0,3-3 0,2 3 0,-2-3 0,4 0 0,-10 4 0,6-3 0,-5 4 0,-1-5 0,4 0 0,-25 11 0,13-8 0,-9 12 0,7-14 0,14 2 0,-4-3 0,9 0 0,-2 0 0,-2 3 0,0-3 0,-2 3 0,6-3 0,-6 0 0,2 0 0,1 0 0,0 0 0,-6 0 0,7 0 0,-7 0 0,9 0 0,-3 0 0,2 0 0,-1 0 0,2 0 0,-3 0 0,2 0 0,-2 0 0,3-3 0,4 2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07.2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730 145 24575,'-21'0'0,"1"0"0,6 0 0,1 0 0,-7 0 0,5 0 0,-11 0 0,11 0 0,-11 0 0,11 0 0,-4 0 0,5 0 0,-6 0 0,8 0 0,-4 0 0,9 0 0,-2-3 0,1 2 0,-2-2 0,3 0 0,0-1 0,3-3 0,1 0 0,3-3 0,0 3 0,0-3 0,3 3 0,1 0 0,3 0 0,0 0 0,-1 0 0,1 1 0,3-4 0,-3 2 0,3-2 0,-3 3 0,3 0 0,-3 4 0,3 0 0,0 3 0,-3 0 0,3 0 0,-3 0 0,3 0 0,-3 0 0,3 0 0,-3 3 0,3-3 0,0 9 0,10-3 0,-8 1 0,3 0 0,-8-6 0,9 6 0,-7-6 0,10 9 0,-12-9 0,6 8 0,-5-8 0,1 5 0,1-5 0,-2 2 0,1-3 0,-2 3 0,0-3 0,0 3 0,2 0 0,-1 1 0,2 0 0,0 2 0,-3-5 0,6 2 0,-6 0 0,3-2 0,-3 2 0,3-3 0,-3 3 0,3-3 0,-3 6 0,-1-2 0,1 0 0,0 2 0,0-5 0,0 5 0,-1-3 0,1 1 0,0 2 0,0-2 0,-1 0 0,4-1 0,-2-3 0,1 0 0,7-4 0,-7 3 0,7-7 0,-9 8 0,3-3 0,-3 3 0,3 0 0,-3-3 0,2 2 0,-1-2 0,2 0 0,-4-1 0,1-3 0,0 3 0,0 4 0,-4 4 0,0 3 0,-3 2 0,-3 2 0,0-1 0,-4 0 0,-3-3 0,-1 3 0,-8-6 0,6 5 0,-6-8 0,9 2 0,-4-3 0,1 0 0,2 0 0,-2 0 0,2 0 0,-2 0 0,-1 0 0,0 0 0,-5 4 0,4-3 0,-2 3 0,-2-4 0,10 0 0,-10 0 0,2 0 0,5 0 0,-13 0 0,13 0 0,-13 0 0,12 0 0,-5 0 0,1 0 0,5 0 0,-13 0 0,16 0 0,-10 0 0,8 0 0,-3 0 0,4 0 0,-3 0 0,2 0 0,-20 0 0,13 0 0,-19 0 0,5 0 0,8 0 0,-13 0 0,16 0 0,0 0 0,1 0 0,0 0 0,5 0 0,-8 0 0,9 0 0,-3 0 0,7 0 0,0 0 0,3 0 0,0 0 0,-3 0 0,3 0 0,-3 0 0,3 0 0,-3 0 0,2 0 0,-2 0 0,28 0 0,-4 0 0,13 0 0,-11 0 0,-10 0 0,4 0 0,-2 0 0,5 0 0,3 0 0,-1 6 0,5-4 0,-1 8 0,2-9 0,0 3 0,5 0 0,-11-3 0,4 6 0,-8-7 0,-1 3 0,5-3 0,-6 0 0,16 8 0,-16-6 0,7 6 0,-6-8 0,0 0 0,4 0 0,-4 3 0,3-2 0,-5 2 0,2-3 0,-4 0 0,4 0 0,-2 3 0,1-2 0,-2 2 0,9 1 0,-7-3 0,7 6 0,-10-3 0,-2 3 0,-1-1 0,-3 4 0,0-2 0,0 1 0,0-2 0,0 3 0,0-3 0,-3 3 0,-1-6 0,-3-1 0,1-3 0,-1 0 0,-3 0 0,2 0 0,-2 0 0,3 0 0,-2 0 0,1 0 0,-2 0 0,3 0 0,-3-3 0,3 2 0,-6-5 0,2 5 0,0-2 0,-1 0 0,1 2 0,0-2 0,1 3 0,4 0 0,-4 0 0,2 0 0,-2 0 0,3 0 0,-3 0 0,3 0 0,-6 0 0,2 0 0,1 0 0,0 0 0,3 0 0,-20 0 0,15 0 0,-25 0 0,25-3 0,-7 2 0,5-2 0,0 3 0,-5-8 0,7 6 0,-13-6 0,15 8 0,-5-3 0,5 2 0,2-2 0,-5 3 0,3 0 0,-4-3 0,3 3 0,-2-3 0,6 3 0,-3 0 0,3 0 0,0-4 0,0 4 0,0-3 0,0 3 0,1 0 0,-4 0 0,2 0 0,-2-3 0,6 2 0,1-2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1891 0 24575,'-7'0'0,"1"0"0,-1 0 0,-3 0 0,2 0 0,-5 0 0,6 0 0,-3 0 0,3 0 0,0 0 0,-9 0 0,7 0 0,-10 0 0,8 0 0,-2 0 0,2 0 0,-8 0 0,10 0 0,-16 0 0,16 0 0,-10 0 0,8 0 0,-2 0 0,-7 0 0,-4 0 0,5 0 0,0 0 0,12 0 0,-3 0 0,3 0 0,-3 0 0,3 0 0,-3 0 0,2 0 0,-2 0 0,4 0 0,-4 0 0,2 0 0,-2 0 0,3 0 0,-3 0 0,3 0 0,-3 0 0,3 0 0,-3 0 0,2 0 0,-1 0 0,2 0 0,-3 0 0,2 0 0,-2 0 0,3 0 0,-2 0 0,1 0 0,-5 3 0,2-2 0,1 2 0,0-3 0,3 0 0,-3 0 0,-1 3 0,1-2 0,-3 2 0,5-3 0,-2 0 0,4 3 0,-4-2 0,2 2 0,-2-3 0,-6 0 0,4 3 0,-5 0 0,5 1 0,4-1 0,-2 0 0,3-2 0,-3 5 0,3-5 0,-3 2 0,3-3 0,-3 0 0,2 0 0,-1 0 0,2 0 0,-3 0 0,2 0 0,-2 3 0,3-3 0,-9 3 0,7-3 0,-10 3 0,12 1 0,-3 0 0,3-1 0,-9-3 0,7 0 0,-10 0 0,8 3 0,-2-2 0,-7 2 0,8 0 0,-4-3 0,0 3 0,4-3 0,-5 0 0,-1 4 0,8-3 0,-15 3 0,13-4 0,-13 8 0,13-6 0,-7 6 0,8-8 0,-3 0 0,1 3 0,2-2 0,-2 2 0,-3-3 0,3 0 0,-5 0 0,7 3 0,-3-2 0,-5 2 0,3-3 0,0 0 0,-9 0 0,11 0 0,-12 0 0,16 3 0,-9-2 0,7 8 0,-8-8 0,9 5 0,-1-6 0,1 0 0,0 0 0,-2 3 0,3-2 0,-4 2 0,3-3 0,2 3 0,2-2 0,-3 2 0,2-3 0,-5 0 0,6 0 0,-3 0 0,0 3 0,2-2 0,-2 2 0,4-3 0,-1 0 0,-3 0 0,-1 6 0,1-5 0,-3 5 0,5-3 0,-2-2 0,3 2 0,-9 1 0,7-3 0,-7 3 0,6-4 0,9 3 0,2-2 0,6 2 0,3-3 0,6 0 0,-7 3 0,6 0 0,-8 4 0,0 3 0,-3-3 0,2 3 0,-3-3 0,4 0 0,0 0 0,-3-1 0,-1 1 0,-6 0 0,-1 0 0,-3-4 0,0-3 0,3-3 0,1-4 0,3 0 0,0-3 0,0 2 0,0-2 0,6 0 0,-1 3 0,5-3 0,-4 3 0,1 0 0,0 0 0,0 4 0,2-4 0,-1 4 0,2 2 0,-4 1 0,1 7 0,0 0 0,-3 0 0,-1 0 0,3 2 0,-5-1 0,5 2 0,-6-4 0,0 1 0,0 0 0,0 3 0,0-3 0,0 3 0,-4 6 0,0-7 0,-4 7 0,0-1 0,-2-6 0,2 4 0,-5-10 0,2-3 0,0 0 0,-1 0 0,4 0 0,-2 0 0,3 0 0,-3 0 0,0-3 0,-1-1 0,1-3 0,3 4 0,0-4 0,4 4 0,-4-4 0,7 0 0,-3 0 0,0 0 0,2 0 0,-2 0 0,3 0 0,0 1 0,0-4 0,3-1 0,1 0 0,2 2 0,1 2 0,0 0 0,0 0 0,-1 3 0,-2 1 0,-1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49.1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24575,'7'0'0,"-1"0"0,10 4 0,-7-3 0,10 6 0,-12-6 0,3 2 0,-3-3 0,0 3 0,3-3 0,-3 3 0,3 0 0,-3 1 0,-1 3 0,1-3 0,0-1 0,0 0 0,-1-3 0,1 6 0,0-5 0,3 8 0,-3-4 0,6 1 0,-6 0 0,3-2 0,-6 3 0,-1 0 0,0-1 0,-2 1 0,6 9 0,-6-10 0,3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24575,'3'-7'0,"3"0"0,-2 4 0,3-4 0,3 4 0,0-1 0,4-5 0,-4 7 0,3-4 0,-5 6 0,1 0 0,-2 0 0,3 0 0,-3 0 0,3 0 0,-3 3 0,-3 1 0,-1 6 0,-3-3 0,0 3 0,0-3 0,0 2 0,0-1 0,0 2 0,-3-1 0,-1-4 0,-3 1 0,0-6 0,-3 0 0,3-3 0,-3-1 0,6-3 0,1 0 0,3 1 0,0-4 0,3 2 0,-2-2 0,5 3 0,-6-3 0,6 3 0,1-6 0,1 5 0,1-2 0,-2 3 0,0 1 0,0-1 0,-1 0 0,1 3 0,0 1 0,3 3 0,-3 0 0,3 0 0,-3 0 0,3 0 0,-3 3 0,0 1 0,-1 2 0,-2 1 0,-1 0 0,3 3 0,-5-3 0,2 3 0,-3-3 0,0 3 0,0-3 0,0 3 0,-3-3 0,-1-4 0,0 0 0,1-3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24575,'0'10'0,"0"0"0,0-3 0,-3 2 0,2-1 0,-2 2 0,0-4 0,-1 10 0,-1-7 0,-5 10 0,9-11 0,-8 1 0,8-2 0,-5 0 0,5 3 0,-2-3 0,0 3 0,-1-3 0,-3-1 0,0 1 0,1 0 0,-1 0 0,-3 2 0,2-1 0,1 2 0,7-3 0,4-1 0,0 4 0,2-2 0,-2 1 0,-1-2 0,6 3 0,-4 0 0,5 1 0,-4-1 0,-2-4 0,2 1 0,-2 0 0,3 0 0,-1 0 0,1-1 0,3 4 0,-3-2 0,0-2 0,-4-3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38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4163 413 24575,'-14'0'0,"-8"-8"0,13 6 0,-10-6 0,8 8 0,0 0 0,-2 0 0,6-3 0,-3 2 0,-6-2 0,4 3 0,-25 0 0,2 0 0,-7 0 0,-19 0 0,6 0 0,6 0 0,-4 0-396,0 0 1,-1 0 395,-4 0 0,-2 0 0,-9 0 0,0 0 0,13 0 0,2 0 0,-9 0 0,-1 0 0,6 0 0,1 0 0,-2 0 0,-1 0 0,1 0 0,0 0 0,1 0 0,1 0 0,-36 0 0,43 0 0,-1 0 0,-30 0-302,-8 0 302,11 0 0,22 0 0,-5 0 0,20 0 0,5 0 780,-12 0-780,13 0 313,-1 0-313,-12 0 0,13 0 0,-18 0 0,12 0 0,2 0 0,1 0 0,8 0 0,-20 0 0,8 0 0,-45 0 0,14 0 0,-17 0 0,26 0 0,11 0 0,-11 0 0,9 0 0,8 0 0,-1 0 0,24 0 0,-15-4 0,12 3 0,6-3 0,-5 0 0,11 3 0,-4-3 0,5-2 0,3 4 0,-19-10 0,18 8 0,-24-3 0,27 1 0,-7 5 0,0-2 0,4 0 0,-5-1 0,7 0 0,3-2 0,-3 6 0,0-3 0,-4-1 0,4 1 0,-3-1 0,2-5 0,0 7 0,-1-4 0,1 3 0,0-1 0,4-6 0,1 0 0,2-4 0,-2 3 0,2 2 0,1 2 0,3 0 0,0-3 0,-3-1 0,2 1 0,-2-9 0,3 10 0,0-7 0,0 6 0,0 2 0,0-2 0,0 3 0,0-2 0,0 1 0,3-5 0,-2 2 0,5-2 0,-3 2 0,4 1 0,0 6 0,3-5 0,6 8 0,-4-5 0,7 6 0,-8 0 0,2 0 0,18 0 0,-13 0 0,30 0 0,-1 0 0,19 0 0,12 0 0,1 0-920,10 0 920,-32 0 0,2 0 0,-6 0 0,3 0-688,24 0 0,2 0 688,-20 0 0,0 0 0,19 0 0,2 0 0,-10 0 0,-1 0 0,0 0 0,0 0 0,-1 0 0,-1 0 0,2 0 0,-2 0 0,-9 0 0,-1 0-199,-1 0 0,-3 0 199,34 0 0,-1 0 0,-19 0 0,17 0 0,-32 0 0,-8 0 837,1 0-837,-24 0 1409,8 0-1409,-6 0 448,-11 0-448,10 0 0,-4 0 0,6 0 0,12 0 0,-16 0 0,26 0 0,-31 0 0,30 0 0,-24 0 0,8 0 0,-6 0 0,-11 0 0,1 0 0,-3 0 0,-6 0 0,3 0 0,-3 0 0,3 0 0,-3 0 0,3 0 0,-3 0 0,3 0 0,-3 3 0,3-3 0,0 6 0,6-5 0,5 6 0,-3-6 0,1 3 0,-8-4 0,-1 0 0,0 0 0,-3 3 0,-4 1 0,0 3 0,-6 0 0,0-1 0,-13 6 0,6-4 0,-14 5 0,-17 12 0,-3-10 0,-32 14 0,9-1-576,13-13 0,-5 0 576,5 1 0,-1 1 0,-10 1 0,0-1 0,1-7 0,1 0 0,4 3 0,-1 0 0,-15-3 0,-3-1 0,11-3 0,-1-2 0,-9 0 0,0 1-790,6 4 0,1-1 790,-3-1 0,2-1 0,9 4 0,2 0-242,-4-5 0,4-2 242,-21-3 0,-9 0 0,1 0 0,19 0 0,-17 0 0,32 0 0,-9 0 1029,28 0-1029,-1 0 1628,16 0-1628,-6 0 559,0 0-559,0 0 0,-12 0 0,-2 0 0,0 0 0,-9 0 0,-3 0 0,-2 0 0,-32 0 0,29 0 0,-18 0 0,35 0 0,-9 0 0,-15 0 0,24 0 0,-19 0 0,39 0 0,-7 0 0,-10 0 0,8 0 0,-9 0 0,21 0 0,-7 0 0,16 0 0,-10 0 0,9 0 0,-1 0 0,1 0 0,3 0 0,-3 0 0,3 0 0,0 0 0,4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2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493 48 24575,'6'-14'0,"4"1"0,-2 6 0,1 3 0,-2-2 0,9 5 0,-7-2 0,7 3 0,0 0 0,-7 0 0,9 0 0,-1 0 0,15 0 0,-8 0 0,13 0 0,-22 0 0,22 0 0,-19 0 0,30 0 0,-13 0 0,18 0 0,-12 0 0,9 0 0,-9 0 0,11 0 0,-10 0 0,7 0 0,-7 0 0,-7 0 0,13 0 0,-13 0 0,18 0 0,-12 0 0,9 0 0,-9 0 0,11 0 0,-10 0 0,19 0 0,-17 0 0,20 0 0,0 0 0,-9 0 0,21 0 0,-32 0 0,29 0 0,-40 0 0,28 0 0,-8 0 0,2 0 0,20 0 0,-19 0 0,-4 0 0,-2 0 0,-20 0 0,8 0 0,-11 0 0,12 0 0,-15 0 0,24 0 0,-24 0 0,14 0 0,-11 0 0,24 0 0,-19 0 0,13 0 0,-20 0 0,-4 0 0,7 0 0,-10 3 0,6-2 0,-12 2 0,14-3 0,-11 0 0,11 0 0,-11 0 0,10 0 0,-4 0 0,6 0 0,-6 0 0,5 4 0,-5-3 0,0 3 0,27 3 0,-30-5 0,52 11 0,-55-11 0,44 9 0,-44-7 0,34 1 0,-34-2 0,15-3 0,-13 4 0,-2-3 0,10 3 0,-10-4 0,5 3 0,-7-2 0,-2 2 0,2-3 0,-6 0 0,3 0 0,-3 0 0,9 0 0,-7 0 0,6 0 0,-5 0 0,-2 0 0,1 0 0,-2 0 0,3 0 0,-2 0 0,4 3 0,-1 3 0,-1 2 0,0 2 0,-3-4 0,-3 1 0,-1 3 0,-3-2 0,0 4 0,0-1 0,0 8 0,0-7 0,0 7 0,0-8 0,0 2 0,-3 1 0,-4-1 0,-10 3 0,-4-4 0,-18 9 0,-13-8 0,-4 7 0,-19-5 0,8 6 0,-11-10 0,11 8 0,-9-17 0,21 4 0,-32-6 0,46 3 0,-41-3 0,44 3 0,-26-3 0,22 0 0,-19 0 0,17 0 0,-31 0 0,8 0 0,-23 0 0,9 0 0,3 0 0,2 0 0,10 0 0,-13 0 0,12 0 0,-8 0 0,8 0 0,-22 0-584,-4 0 584,1 0 0,41 0 0,1 0 0,-43 0 0,1 0 0,42 0 0,-1 0 0,-41 0 0,11 0 0,-17 0 0,28 0 0,-20 0 0,1 0 0,19 0 0,-5 0 0,22 0 0,12 0 0,2 0 0,18 0 0,-16 0 584,-22 0-584,12 0 0,-15 0 0,24 6 0,8-4 0,-9 12 0,18-12 0,-4 6 0,12-8 0,-6 3 0,9-3 0,-1 3 0,-8 1 0,10-3 0,-7 6 0,9-6 0,-2 2 0,-2 3 0,-9 0 0,8 1 0,-4-3 0,0 0 0,7-3 0,-7 3 0,9-4 0,-2 3 0,1 0 0,1 4 0,4 0 0,3 0 0,6 3 0,2-3 0,5 0 0,18 2 0,4-8 0,29 5 0,3-6 0,-18 0 0,3 0-1010,43 0 1010,-26 0 0,1 0 0,-16 0 0,1 0 0,20-4 0,0-1 0,-15 1 0,1-2-769,21-4 0,1 0 769,-16 1 0,1-1-922,26-4 0,0-1 922,-18 4 0,-2 0 0,10-4 0,0 1 0,-6 8 0,-3 1-264,-19-2 0,-2-1 264,3 0 0,-2 0 0,24-2 807,-13-10-807,-2 19 1404,-11-11-1404,-12 11 2036,9-5-2036,-20 2 673,19 3-673,-19-12 0,3 11 0,3-11 0,-18 8 0,19-2 0,-25 4 0,24 3 0,-21 0 0,22-4 0,-22 3 0,5-3 0,-7-2 0,-2 5 0,2-5 0,-6 2 0,3 4 0,-3-6 0,2 2 0,-1 0 0,2 1 0,-7 3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2708 0 24575,'-17'11'0,"-6"-4"0,-9 7 0,-21-11 0,-14 9 0,-11-5 0,28-3 0,-1 2-402,-2 2 0,-1 1 402,-5-4 0,-1 0 0,3 7 0,-1 0 0,-6-6 0,1 0 0,8 7 0,1-1 0,-11-6 0,3-1 0,-31 10-233,4-14 233,22 6 0,-9-7 0,21 0 0,2 0 0,-8 0 0,17 0 795,-20 0-795,0 0 242,26 0-242,-22 0 0,36 0 0,-9 0 0,-15 0 0,21 0 0,-23 0 0,12 0 0,-3 0 0,5 0 0,-12 0 0,24 0 0,-9 0 0,8 0 0,13 0 0,-4 0 0,0 0 0,7 0 0,-10 6 0,8-4 0,-3 7 0,4-9 0,-9 7 0,10-2 0,-7-1 0,0 3 0,7-3 0,-7 4 0,0-4 0,7-1 0,-16 1 0,13-3 0,-14 7 0,14-7 0,-7 3 0,3-4 0,0 0 0,-3 0 0,5 0 0,3 0 0,-7 0 0,8 0 0,-5 0 0,5 0 0,8 0 0,20 0 0,37 0 0,26 0 0,-26 0 0,5 0-1053,15 0 0,3 0 1053,7 0 0,4 0-970,-18 0 1,3 0 0,0 0 969,0 0 0,0 0 0,1 0 0,10 0 0,2 0 0,-1 0 0,-6 0 0,0 0 0,0 0-967,5 0 1,2 0 0,-1 0 966,0 0 0,0 0 0,-1 0 0,-4 0 0,-2 0 0,2 0 0,4 0 0,1 0 0,0 0 0,-3 0 0,0 0 0,-3 0-567,-7 0 0,-3 0 1,1 0 566,3 0 0,-1 0 0,-3 0-3,17 0 1,-3 0 2,7 0 0,-3 0 0,-19 0 0,-2 0 786,3 0 1,-2 0-787,24 0 2869,-14 0-2869,-31 0 2394,-10 0-2394,-25 0 2036,4 0-2036,-7 0 746,-1 0-746,2 0 0,-3 0 0,-1 3 0,-2-2 0,-1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7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1621 0 24575,'-14'15'0,"3"-6"0,-8-2 0,1-6 0,-20 15 0,-15-13 0,-14 16 0,-23-18-487,39 7 1,-2-1 486,0-6 0,0 0 0,0 6 0,2 2-300,-39 6 300,1-4 0,-4 2 0,1-13 0,2 0 0,12 0 0,0 7 0,11-5 0,3 5 0,11-7 0,18 0 0,7 0 958,9 0-958,7 0 315,-8 0-315,10 0 0,0 0 0,3 3 0,-3-2 0,-1 5 0,-2 1 0,2 0 0,1 3 0,6 0 0,1-3 0,3 3 0,3-3 0,2 8 0,5 15 0,13 5 0,15 21 0,4-14 0,18 18 0,-8-15 0,6 0 0,3-1 0,-18-19 0,-1 2 0,-21-12 0,5-6 0,-11 1 0,22 1 0,-22-4 0,15 3 0,-14-2 0,17 2 0,-12-2 0,15 7 0,-7-5 0,1 4 0,20 4 0,-20-7 0,2 5 0,-12-8 0,-7-4 0,1 5 0,-1-8 0,-2 5 0,-2-9 0,-5-1 0,-1-6 0,-3 3 0,-3-6 0,-2-4 0,1 2 0,0 1 0,4 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49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2765 0 24575,'7'14'0,"-1"-1"0,-3-6 0,-2 0 0,2 2 0,0 2 0,-2 9 0,5-5 0,-5 10 0,15 19 0,-8-11 0,22 50 0,-22-36 0,4 2 0,-1 0 0,-5-2 0,7 14 0,-5-40 0,-4-4 0,3 2 0,-3-10 0,4 0 0,-4-10 0,-5-17 0,0 8 0,-6-9 0,3 9 0,-3-1 0,-9-5 0,-8-9 0,2 9 0,-47-35 0,39 36 0,-58-26 0,22 19-452,15 13 0,-2-1 452,0-6 0,-1-1 0,-9 7 0,-1 0 0,5-3 0,0 0-840,-11 3 1,-2 1 839,-5 0 0,-2-1 0,-5 0 0,-2 0-970,-5-5 1,-1 1 969,7 7 0,0 0 0,-5-7 0,1 1 0,8 11 0,3 2 0,-1-5 0,2 1-461,11 3 0,2 2 461,-1-1 0,3 0 396,-34 0-396,45 0 0,1 0 0,-17-6 1448,15 4-1448,2-9 2051,26 9-2051,-13-4 1160,16-2-1160,2 6 389,4-6-389,8 8 0,0 0 0,-3 0 0,2 0 0,-2 0 0,4 0 0,-4 0 0,2 0 0,-5 0 0,9 0 0,-3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5:50.8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220 14 24575,'-18'-7'0,"4"1"0,2 6 0,1 0 0,0 0 0,1 0 0,-5 0 0,2 0 0,-3 0 0,3 0 0,2 0 0,1 0 0,-9 0 0,10 0 0,-7 0 0,6 0 0,2 0 0,4 0 0,17 0 0,-3 0 0,18 0 0,-16 0 0,13 0 0,8 0 0,-4 0 0,21 0 0,-9 0 0,23 0 0,-8 0 0,-4 0 0,-13 0 0,-1 0 0,-17 0 0,9 0 0,-19 0 0,-1 0 0,0 0 0,-6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51.2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186 110 24575,'-7'-6'0,"0"-1"0,0 3 0,1-2 0,-1 5 0,-3-5 0,2 5 0,-2-2 0,3 0 0,1-1 0,-1 0 0,-3-2 0,2 6 0,-2-7 0,3 7 0,-2-6 0,1 2 0,-2-3 0,3 0 0,0 0 0,0 0 0,0 3 0,1-2 0,2 6 0,1-4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55.5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129 0 24575,'3'7'0,"0"0"0,-3-1 0,0 4 0,3-2 0,-2 1 0,2-2 0,-3 3 0,0-3 0,-3 3 0,2-3 0,-5 0 0,6-1 0,-1-5 0,5-2 0,3-6 0,0 1 0,0-1 0,-1 0 0,1 3 0,0 1 0,3 3 0,-3 0 0,3-3 0,-3 2 0,2-2 0,-1 3 0,2 0 0,-4 0 0,-5 3 0,-2 1 0,-6 3 0,1-1 0,-1 1 0,-3-3 0,2 2 0,-2-2 0,3 2 0,-2 1 0,1-3 0,-2 2 0,0-2 0,3 0 0,-3 2 0,3 0 0,0 2 0,0-1 0,0-1 0,3-3 0,-2 4 0,5 0 0,-5 0 0,2 8 0,-1-6 0,-5 10 0,9-11 0,-5 2 0,3-4 0,2 1 0,-5 0 0,5 0 0,-2-1 0,0 1 0,-4 0 0,3 3 0,-3-3 0,4 3 0,0-3 0,-1 2 0,-2 2 0,2 0 0,0-5 0,1-3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0:58.4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274 0 24575,'-6'0'0,"-1"3"0,3 1 0,-5 6 0,4-3 0,-5 3 0,6-3 0,-2 0 0,0 2 0,-2-1 0,-2 2 0,3-3 0,-3 2 0,0-1 0,-4 5 0,3-9 0,1 5 0,4-8 0,-4 2 0,2-3 0,-2-3 0,6-1 0,1-3 0,3-3 0,0 3 0,0-3 0,0 3 0,-3 0 0,2 0 0,-2 0 0,3 0 0,0 0 0,-3 1 0,0 2 0,-4 1 0,0 0 0,0-1 0,-3-3 0,2 3 0,-2 1 0,4 3 0,-4 0 0,2 0 0,1 0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00.8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335 1 24575,'-10'4'0,"2"-1"0,-1-3 0,-7 0 0,7 3 0,-10 1 0,8-1 0,-9 8 0,5-6 0,-1 4 0,6-3 0,3-2 0,-3 0 0,-7 3 0,2-3 0,-2 0 0,8 2 0,2-5 0,-3 2 0,2-3 0,-2 0 0,-6 0 0,7 0 0,-7 0 0,9 0 0,-2 0 0,1 0 0,-2 0 0,6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03.9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 92 24575,'4'6'0,"-4"4"0,-4-2 0,-3 5 0,3-6 0,-2 3 0,2-3 0,-2-1 0,-1 1 0,0 0 0,3 0 0,-5 2 0,10-4 0,-3-2 0,9-7 0,0-3 0,-1 0 0,1 0 0,0 1 0,-3-1 0,2 0 0,0-3 0,2 2 0,2-2 0,-3 4 0,2-4 0,-1-1 0,2 0 0,-7 2 0,3-1 0,-5 2 0,5-2 0,-2 3 0,0 0 0,2 0 0,-6 1 0,6-1 0,-2 0 0,0 3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8:51:08.9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482 0 24575,'0'7'0,"0"0"0,-7-3 0,-9-1 0,4-3 0,-8 0 0,6 3 0,-17 3 0,16-1 0,-32 12 0,35-14 0,-24 13 0,27-15 0,-10 6 0,2-6 0,5 2 0,-4-3 0,6 0 0,2 0 0,-1 0 0,2 3 0,-3-3 0,2 3 0,-2-3 0,3 0 0,-2 0 0,1 3 0,-2 1 0,3 0 0,-3-1 0,3-3 0,-3 0 0,3 0 0,-3 0 0,2 0 0,-2 0 0,4 0 0,-4 0 0,2-3 0,1 2 0,4-2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 smtClean="0"/>
            </a:lvl1pPr>
          </a:lstStyle>
          <a:p>
            <a:pPr>
              <a:defRPr/>
            </a:pPr>
            <a:fld id="{D3CC0252-9331-4FF0-86D9-4266274FA09C}" type="datetime1">
              <a:rPr lang="en-US" smtClean="0"/>
              <a:pPr>
                <a:defRPr/>
              </a:pPr>
              <a:t>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3F3835-ECF3-475F-A1ED-53F69F7B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9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E7AB-DAC9-4177-B413-62033E0E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3740-2C15-4B07-A409-981AE7B1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9D01-EF64-44F7-959E-126D69DE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35490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customXml" Target="../ink/ink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3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43.png"/><Relationship Id="rId14" Type="http://schemas.openxmlformats.org/officeDocument/2006/relationships/customXml" Target="../ink/ink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1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16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.xml"/><Relationship Id="rId11" Type="http://schemas.openxmlformats.org/officeDocument/2006/relationships/image" Target="../media/image20.png"/><Relationship Id="rId24" Type="http://schemas.openxmlformats.org/officeDocument/2006/relationships/customXml" Target="../ink/ink22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24.xml"/><Relationship Id="rId10" Type="http://schemas.openxmlformats.org/officeDocument/2006/relationships/customXml" Target="../ink/ink15.xml"/><Relationship Id="rId19" Type="http://schemas.openxmlformats.org/officeDocument/2006/relationships/image" Target="../media/image24.png"/><Relationship Id="rId4" Type="http://schemas.openxmlformats.org/officeDocument/2006/relationships/customXml" Target="../ink/ink12.xml"/><Relationship Id="rId9" Type="http://schemas.openxmlformats.org/officeDocument/2006/relationships/image" Target="../media/image19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customXml" Target="../ink/ink29.xml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6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33.png"/><Relationship Id="rId14" Type="http://schemas.openxmlformats.org/officeDocument/2006/relationships/customXml" Target="../ink/ink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696200" cy="266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Zero-Voltage Trasition (ZVT): Buck and Buck-Boost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35957430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Applications of ZVT</a:t>
            </a:r>
            <a:endParaRPr lang="en-US" sz="28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08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1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0"/>
            <a:ext cx="734611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BEEC17-3DB5-DD46-B779-D806EEC0481F}"/>
                  </a:ext>
                </a:extLst>
              </p14:cNvPr>
              <p14:cNvContentPartPr/>
              <p14:nvPr/>
            </p14:nvContentPartPr>
            <p14:xfrm>
              <a:off x="5558580" y="173258"/>
              <a:ext cx="1498680" cy="151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BEEC17-3DB5-DD46-B779-D806EEC04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2940" y="137618"/>
                <a:ext cx="157032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1736BE4-E327-E740-9B2A-0E81DCB4F340}"/>
              </a:ext>
            </a:extLst>
          </p:cNvPr>
          <p:cNvGrpSpPr/>
          <p:nvPr/>
        </p:nvGrpSpPr>
        <p:grpSpPr>
          <a:xfrm>
            <a:off x="5576220" y="60938"/>
            <a:ext cx="1555560" cy="346680"/>
            <a:chOff x="5576220" y="60938"/>
            <a:chExt cx="155556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478F89-F0C9-0042-9FEE-5BBB6A350CBF}"/>
                    </a:ext>
                  </a:extLst>
                </p14:cNvPr>
                <p14:cNvContentPartPr/>
                <p14:nvPr/>
              </p14:nvContentPartPr>
              <p14:xfrm>
                <a:off x="5699340" y="60938"/>
                <a:ext cx="1432440" cy="207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478F89-F0C9-0042-9FEE-5BBB6A350C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63700" y="24938"/>
                  <a:ext cx="1504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58A8D5-3F3C-C24F-B00E-52A125B8A885}"/>
                    </a:ext>
                  </a:extLst>
                </p14:cNvPr>
                <p14:cNvContentPartPr/>
                <p14:nvPr/>
              </p14:nvContentPartPr>
              <p14:xfrm>
                <a:off x="5576220" y="115298"/>
                <a:ext cx="1504800" cy="97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58A8D5-3F3C-C24F-B00E-52A125B8A8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40220" y="79298"/>
                  <a:ext cx="1576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CBEBE5-FF94-574C-9029-EBB254281619}"/>
                    </a:ext>
                  </a:extLst>
                </p14:cNvPr>
                <p14:cNvContentPartPr/>
                <p14:nvPr/>
              </p14:nvContentPartPr>
              <p14:xfrm>
                <a:off x="6514380" y="100898"/>
                <a:ext cx="583560" cy="306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CBEBE5-FF94-574C-9029-EBB2542816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78380" y="64898"/>
                  <a:ext cx="655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23D962-538C-334D-BD26-331D2AA16539}"/>
                    </a:ext>
                  </a:extLst>
                </p14:cNvPr>
                <p14:cNvContentPartPr/>
                <p14:nvPr/>
              </p14:nvContentPartPr>
              <p14:xfrm>
                <a:off x="6030900" y="173978"/>
                <a:ext cx="1056600" cy="219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23D962-538C-334D-BD26-331D2AA165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4900" y="137978"/>
                  <a:ext cx="1128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DDC87E-2DAB-5345-A158-124F9912A25C}"/>
                    </a:ext>
                  </a:extLst>
                </p14:cNvPr>
                <p14:cNvContentPartPr/>
                <p14:nvPr/>
              </p14:nvContentPartPr>
              <p14:xfrm>
                <a:off x="6016500" y="149858"/>
                <a:ext cx="208440" cy="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DDC87E-2DAB-5345-A158-124F9912A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80500" y="114218"/>
                  <a:ext cx="28008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66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55" y="0"/>
            <a:ext cx="5165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3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58" y="0"/>
            <a:ext cx="654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9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Application of ZVT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Bidirectional Buck-Boost Converter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24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02" y="0"/>
            <a:ext cx="5389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26" y="0"/>
            <a:ext cx="6200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24" y="0"/>
            <a:ext cx="5793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1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6" y="0"/>
            <a:ext cx="561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19" y="0"/>
            <a:ext cx="6526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2800"/>
              <a:t>Agenda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27185" y="1905000"/>
            <a:ext cx="8153400" cy="1447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of Steady-State Analysis of Zero-Voltage Transition (ZVT) of buck and buck-boost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Application of Zero-Voltage Transition (ZVT): Bidirectional Buck-Boost Converter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66067020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8.1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39" y="0"/>
            <a:ext cx="5443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31 at 9.18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04800"/>
            <a:ext cx="75529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26" y="0"/>
            <a:ext cx="5743202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5D790C-86C3-D54C-B434-2BEB70AFA2D9}"/>
              </a:ext>
            </a:extLst>
          </p:cNvPr>
          <p:cNvGrpSpPr/>
          <p:nvPr/>
        </p:nvGrpSpPr>
        <p:grpSpPr>
          <a:xfrm>
            <a:off x="3949740" y="4392458"/>
            <a:ext cx="291240" cy="104760"/>
            <a:chOff x="3949740" y="4392458"/>
            <a:chExt cx="29124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F30B2E-0440-6645-91AF-C5523D4734AC}"/>
                    </a:ext>
                  </a:extLst>
                </p14:cNvPr>
                <p14:cNvContentPartPr/>
                <p14:nvPr/>
              </p14:nvContentPartPr>
              <p14:xfrm>
                <a:off x="3964140" y="4392458"/>
                <a:ext cx="74520" cy="97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F30B2E-0440-6645-91AF-C5523D4734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55500" y="4383458"/>
                  <a:ext cx="92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87907A-1135-134A-BCC3-240D2636369F}"/>
                    </a:ext>
                  </a:extLst>
                </p14:cNvPr>
                <p14:cNvContentPartPr/>
                <p14:nvPr/>
              </p14:nvContentPartPr>
              <p14:xfrm>
                <a:off x="4029300" y="4436378"/>
                <a:ext cx="10080" cy="17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87907A-1135-134A-BCC3-240D263636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20300" y="4427738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02F938-5652-7648-BA83-A048D394FD31}"/>
                    </a:ext>
                  </a:extLst>
                </p14:cNvPr>
                <p14:cNvContentPartPr/>
                <p14:nvPr/>
              </p14:nvContentPartPr>
              <p14:xfrm>
                <a:off x="4154580" y="4445018"/>
                <a:ext cx="86400" cy="52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02F938-5652-7648-BA83-A048D394FD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5940" y="4436378"/>
                  <a:ext cx="104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AAB736-B56E-284C-8B13-9EA27C7CF492}"/>
                    </a:ext>
                  </a:extLst>
                </p14:cNvPr>
                <p14:cNvContentPartPr/>
                <p14:nvPr/>
              </p14:nvContentPartPr>
              <p14:xfrm>
                <a:off x="3949740" y="4424498"/>
                <a:ext cx="66960" cy="39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AAB736-B56E-284C-8B13-9EA27C7CF4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1100" y="4415498"/>
                  <a:ext cx="846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97626F-7312-644D-AEE7-6F95BE3D80D2}"/>
              </a:ext>
            </a:extLst>
          </p:cNvPr>
          <p:cNvGrpSpPr/>
          <p:nvPr/>
        </p:nvGrpSpPr>
        <p:grpSpPr>
          <a:xfrm>
            <a:off x="3947220" y="3529538"/>
            <a:ext cx="164520" cy="133920"/>
            <a:chOff x="3947220" y="3529538"/>
            <a:chExt cx="16452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C7AD3C-ADC7-474C-A274-655BB1474950}"/>
                    </a:ext>
                  </a:extLst>
                </p14:cNvPr>
                <p14:cNvContentPartPr/>
                <p14:nvPr/>
              </p14:nvContentPartPr>
              <p14:xfrm>
                <a:off x="4023900" y="3529538"/>
                <a:ext cx="87840" cy="133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C7AD3C-ADC7-474C-A274-655BB14749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5260" y="3520538"/>
                  <a:ext cx="105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87CAA2-70A1-9D45-8A4C-3FEB77DDBA23}"/>
                    </a:ext>
                  </a:extLst>
                </p14:cNvPr>
                <p14:cNvContentPartPr/>
                <p14:nvPr/>
              </p14:nvContentPartPr>
              <p14:xfrm>
                <a:off x="3967380" y="3560498"/>
                <a:ext cx="99000" cy="46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87CAA2-70A1-9D45-8A4C-3FEB77DDBA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8380" y="3551498"/>
                  <a:ext cx="116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A57A51-4E42-3544-B59D-15F2FA1ECEE3}"/>
                    </a:ext>
                  </a:extLst>
                </p14:cNvPr>
                <p14:cNvContentPartPr/>
                <p14:nvPr/>
              </p14:nvContentPartPr>
              <p14:xfrm>
                <a:off x="3947220" y="3539618"/>
                <a:ext cx="120960" cy="29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A57A51-4E42-3544-B59D-15F2FA1ECE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8220" y="3530978"/>
                  <a:ext cx="1386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4E4A6C-966B-4346-937D-62818722DEFE}"/>
                  </a:ext>
                </a:extLst>
              </p14:cNvPr>
              <p14:cNvContentPartPr/>
              <p14:nvPr/>
            </p14:nvContentPartPr>
            <p14:xfrm>
              <a:off x="4052340" y="3387698"/>
              <a:ext cx="54000" cy="70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4E4A6C-966B-4346-937D-62818722DE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3340" y="3379058"/>
                <a:ext cx="71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6055F-A27D-6948-A5CB-FDB2BB247F2C}"/>
                  </a:ext>
                </a:extLst>
              </p14:cNvPr>
              <p14:cNvContentPartPr/>
              <p14:nvPr/>
            </p14:nvContentPartPr>
            <p14:xfrm>
              <a:off x="3486780" y="4802498"/>
              <a:ext cx="173880" cy="37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6055F-A27D-6948-A5CB-FDB2BB247F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77780" y="4793498"/>
                <a:ext cx="191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C17097-1083-E248-A801-B92C5EEB5E2F}"/>
                  </a:ext>
                </a:extLst>
              </p14:cNvPr>
              <p14:cNvContentPartPr/>
              <p14:nvPr/>
            </p14:nvContentPartPr>
            <p14:xfrm>
              <a:off x="6568020" y="5539778"/>
              <a:ext cx="41832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C17097-1083-E248-A801-B92C5EEB5E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05380" y="5476778"/>
                <a:ext cx="543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7B81C2-C53A-DC4E-A90F-FC357BA9EE65}"/>
                  </a:ext>
                </a:extLst>
              </p14:cNvPr>
              <p14:cNvContentPartPr/>
              <p14:nvPr/>
            </p14:nvContentPartPr>
            <p14:xfrm>
              <a:off x="7501500" y="2043458"/>
              <a:ext cx="228240" cy="14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7B81C2-C53A-DC4E-A90F-FC357BA9EE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38860" y="1980818"/>
                <a:ext cx="35388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0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5 at 2.20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06" y="0"/>
            <a:ext cx="488466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F72843-B015-1A40-8702-37B22C296F7B}"/>
                  </a:ext>
                </a:extLst>
              </p14:cNvPr>
              <p14:cNvContentPartPr/>
              <p14:nvPr/>
            </p14:nvContentPartPr>
            <p14:xfrm>
              <a:off x="4386060" y="5628698"/>
              <a:ext cx="128520" cy="13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F72843-B015-1A40-8702-37B22C296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3420" y="5565698"/>
                <a:ext cx="254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F65E15-FBB9-5B4A-8D4E-92B1AC70D123}"/>
                  </a:ext>
                </a:extLst>
              </p14:cNvPr>
              <p14:cNvContentPartPr/>
              <p14:nvPr/>
            </p14:nvContentPartPr>
            <p14:xfrm>
              <a:off x="4433220" y="5996618"/>
              <a:ext cx="32040" cy="27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F65E15-FBB9-5B4A-8D4E-92B1AC70D1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0220" y="5933618"/>
                <a:ext cx="1576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717E72-6AC0-C040-969A-4992E7BC8539}"/>
                  </a:ext>
                </a:extLst>
              </p14:cNvPr>
              <p14:cNvContentPartPr/>
              <p14:nvPr/>
            </p14:nvContentPartPr>
            <p14:xfrm>
              <a:off x="2706300" y="6272378"/>
              <a:ext cx="154440" cy="12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717E72-6AC0-C040-969A-4992E7BC85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300" y="6209378"/>
                <a:ext cx="2800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1B25FD-39D3-6A47-962C-9FF1FBCE5DE3}"/>
                  </a:ext>
                </a:extLst>
              </p14:cNvPr>
              <p14:cNvContentPartPr/>
              <p14:nvPr/>
            </p14:nvContentPartPr>
            <p14:xfrm>
              <a:off x="3459420" y="5956658"/>
              <a:ext cx="75960" cy="67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1B25FD-39D3-6A47-962C-9FF1FBCE5D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6420" y="5894018"/>
                <a:ext cx="2016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1B7A11-D62C-D841-9A6D-8D7CCD10D476}"/>
                  </a:ext>
                </a:extLst>
              </p14:cNvPr>
              <p14:cNvContentPartPr/>
              <p14:nvPr/>
            </p14:nvContentPartPr>
            <p14:xfrm>
              <a:off x="4428540" y="4168178"/>
              <a:ext cx="105840" cy="171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1B7A11-D62C-D841-9A6D-8D7CCD10D4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5900" y="4105538"/>
                <a:ext cx="2314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4E0C73B-BC10-4D4A-AAE7-1CDA9AA3FEF4}"/>
              </a:ext>
            </a:extLst>
          </p:cNvPr>
          <p:cNvGrpSpPr/>
          <p:nvPr/>
        </p:nvGrpSpPr>
        <p:grpSpPr>
          <a:xfrm>
            <a:off x="4324140" y="4081778"/>
            <a:ext cx="235800" cy="209520"/>
            <a:chOff x="4324140" y="4081778"/>
            <a:chExt cx="2358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BFC39B-540D-9D46-91BF-3EA056D53C48}"/>
                    </a:ext>
                  </a:extLst>
                </p14:cNvPr>
                <p14:cNvContentPartPr/>
                <p14:nvPr/>
              </p14:nvContentPartPr>
              <p14:xfrm>
                <a:off x="4441140" y="4166378"/>
                <a:ext cx="118800" cy="12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BFC39B-540D-9D46-91BF-3EA056D53C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32140" y="4157378"/>
                  <a:ext cx="136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1A0FAE-23C6-2C42-AEFF-7619DDFDA9F3}"/>
                    </a:ext>
                  </a:extLst>
                </p14:cNvPr>
                <p14:cNvContentPartPr/>
                <p14:nvPr/>
              </p14:nvContentPartPr>
              <p14:xfrm>
                <a:off x="4324140" y="4081778"/>
                <a:ext cx="156240" cy="12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1A0FAE-23C6-2C42-AEFF-7619DDFDA9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15500" y="4072778"/>
                  <a:ext cx="1738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FFB1CD-1627-EF4F-8ECC-B6BA3A6E3438}"/>
                  </a:ext>
                </a:extLst>
              </p14:cNvPr>
              <p14:cNvContentPartPr/>
              <p14:nvPr/>
            </p14:nvContentPartPr>
            <p14:xfrm>
              <a:off x="4684140" y="2151458"/>
              <a:ext cx="165960" cy="95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FFB1CD-1627-EF4F-8ECC-B6BA3A6E34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6140" y="2133458"/>
                <a:ext cx="2016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2E02D5F-F14C-0444-A096-140A537621EC}"/>
              </a:ext>
            </a:extLst>
          </p:cNvPr>
          <p:cNvGrpSpPr/>
          <p:nvPr/>
        </p:nvGrpSpPr>
        <p:grpSpPr>
          <a:xfrm>
            <a:off x="4672980" y="2075138"/>
            <a:ext cx="49680" cy="119520"/>
            <a:chOff x="4672980" y="2075138"/>
            <a:chExt cx="4968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27DCA7-25E0-1247-BB47-569AA1CF1137}"/>
                    </a:ext>
                  </a:extLst>
                </p14:cNvPr>
                <p14:cNvContentPartPr/>
                <p14:nvPr/>
              </p14:nvContentPartPr>
              <p14:xfrm>
                <a:off x="4705380" y="2114018"/>
                <a:ext cx="17280" cy="7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27DCA7-25E0-1247-BB47-569AA1CF11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96380" y="2105378"/>
                  <a:ext cx="34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51C256-9D31-A947-9E4F-147CD63797F8}"/>
                    </a:ext>
                  </a:extLst>
                </p14:cNvPr>
                <p14:cNvContentPartPr/>
                <p14:nvPr/>
              </p14:nvContentPartPr>
              <p14:xfrm>
                <a:off x="4672980" y="2177018"/>
                <a:ext cx="37440" cy="1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51C256-9D31-A947-9E4F-147CD63797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63980" y="2168378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A9D47A-97E3-004E-BDF0-612505574A31}"/>
                    </a:ext>
                  </a:extLst>
                </p14:cNvPr>
                <p14:cNvContentPartPr/>
                <p14:nvPr/>
              </p14:nvContentPartPr>
              <p14:xfrm>
                <a:off x="4703580" y="2075138"/>
                <a:ext cx="12600" cy="105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A9D47A-97E3-004E-BDF0-612505574A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94580" y="2066498"/>
                  <a:ext cx="302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AA1742-E004-D046-8866-A931A840F136}"/>
                  </a:ext>
                </a:extLst>
              </p14:cNvPr>
              <p14:cNvContentPartPr/>
              <p14:nvPr/>
            </p14:nvContentPartPr>
            <p14:xfrm>
              <a:off x="3089340" y="5081138"/>
              <a:ext cx="88200" cy="104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AA1742-E004-D046-8866-A931A840F1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53700" y="5045138"/>
                <a:ext cx="159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7C32E6-3261-CE49-8EFF-CB354802E401}"/>
                  </a:ext>
                </a:extLst>
              </p14:cNvPr>
              <p14:cNvContentPartPr/>
              <p14:nvPr/>
            </p14:nvContentPartPr>
            <p14:xfrm>
              <a:off x="5233860" y="6296858"/>
              <a:ext cx="62280" cy="66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7C32E6-3261-CE49-8EFF-CB354802E4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97860" y="6261218"/>
                <a:ext cx="133920" cy="1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5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6" y="0"/>
            <a:ext cx="5830382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010828-EC69-BF4C-B892-5C4C1C397202}"/>
              </a:ext>
            </a:extLst>
          </p:cNvPr>
          <p:cNvGrpSpPr/>
          <p:nvPr/>
        </p:nvGrpSpPr>
        <p:grpSpPr>
          <a:xfrm>
            <a:off x="5525460" y="1226978"/>
            <a:ext cx="527400" cy="266760"/>
            <a:chOff x="5525460" y="1226978"/>
            <a:chExt cx="5274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044E18-0ABD-964A-97CB-7F76FE2A8E10}"/>
                    </a:ext>
                  </a:extLst>
                </p14:cNvPr>
                <p14:cNvContentPartPr/>
                <p14:nvPr/>
              </p14:nvContentPartPr>
              <p14:xfrm>
                <a:off x="5889780" y="1226978"/>
                <a:ext cx="17280" cy="133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044E18-0ABD-964A-97CB-7F76FE2A8E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54140" y="1190978"/>
                  <a:ext cx="8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9A12856-B0D3-DE4E-BEEF-3342B7417753}"/>
                    </a:ext>
                  </a:extLst>
                </p14:cNvPr>
                <p14:cNvContentPartPr/>
                <p14:nvPr/>
              </p14:nvContentPartPr>
              <p14:xfrm>
                <a:off x="5894460" y="1446938"/>
                <a:ext cx="91800" cy="46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9A12856-B0D3-DE4E-BEEF-3342B74177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8460" y="1410938"/>
                  <a:ext cx="16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42ED5E-A3A2-6246-A1F6-997D8C00F318}"/>
                    </a:ext>
                  </a:extLst>
                </p14:cNvPr>
                <p14:cNvContentPartPr/>
                <p14:nvPr/>
              </p14:nvContentPartPr>
              <p14:xfrm>
                <a:off x="5525460" y="1390418"/>
                <a:ext cx="181800" cy="20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42ED5E-A3A2-6246-A1F6-997D8C00F3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89820" y="1354778"/>
                  <a:ext cx="253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8D1A47-FF1D-E849-B957-C6B44239B14C}"/>
                    </a:ext>
                  </a:extLst>
                </p14:cNvPr>
                <p14:cNvContentPartPr/>
                <p14:nvPr/>
              </p14:nvContentPartPr>
              <p14:xfrm>
                <a:off x="5647140" y="1330658"/>
                <a:ext cx="405720" cy="137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8D1A47-FF1D-E849-B957-C6B44239B1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11140" y="1295018"/>
                  <a:ext cx="4773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426EA-8ED8-C947-96B6-87333E30E874}"/>
              </a:ext>
            </a:extLst>
          </p:cNvPr>
          <p:cNvGrpSpPr/>
          <p:nvPr/>
        </p:nvGrpSpPr>
        <p:grpSpPr>
          <a:xfrm>
            <a:off x="5507100" y="1316978"/>
            <a:ext cx="681120" cy="174600"/>
            <a:chOff x="5507100" y="1316978"/>
            <a:chExt cx="68112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3B703C-6765-2842-9EFC-13E220340BF8}"/>
                    </a:ext>
                  </a:extLst>
                </p14:cNvPr>
                <p14:cNvContentPartPr/>
                <p14:nvPr/>
              </p14:nvContentPartPr>
              <p14:xfrm>
                <a:off x="5507100" y="1359458"/>
                <a:ext cx="681120" cy="132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3B703C-6765-2842-9EFC-13E220340B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8460" y="1350458"/>
                  <a:ext cx="698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95CE8D-8C7B-EB40-878B-9FFDD66A4DBA}"/>
                    </a:ext>
                  </a:extLst>
                </p14:cNvPr>
                <p14:cNvContentPartPr/>
                <p14:nvPr/>
              </p14:nvContentPartPr>
              <p14:xfrm>
                <a:off x="5962500" y="1332098"/>
                <a:ext cx="90360" cy="52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95CE8D-8C7B-EB40-878B-9FFDD66A4D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53860" y="1323458"/>
                  <a:ext cx="10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7B2053-F5CB-DB44-99F0-196D9A80F9CA}"/>
                    </a:ext>
                  </a:extLst>
                </p14:cNvPr>
                <p14:cNvContentPartPr/>
                <p14:nvPr/>
              </p14:nvContentPartPr>
              <p14:xfrm>
                <a:off x="5800140" y="1316978"/>
                <a:ext cx="40680" cy="136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7B2053-F5CB-DB44-99F0-196D9A80F9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1140" y="1308338"/>
                  <a:ext cx="58320" cy="15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47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5 at 2.2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31" y="393700"/>
            <a:ext cx="7366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1 at 9.18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16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0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11131</TotalTime>
  <Words>73</Words>
  <Application>Microsoft Macintosh PowerPoint</Application>
  <PresentationFormat>On-screen Show (4:3)</PresentationFormat>
  <Paragraphs>34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Times New Roman</vt:lpstr>
      <vt:lpstr>Times New Roman Bold</vt:lpstr>
      <vt:lpstr>Default Design</vt:lpstr>
      <vt:lpstr>EEL 646 POWER ELECTRONICS II   Zero-Voltage Trasition (ZVT): Buck and Buck-Boost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s107</dc:creator>
  <cp:lastModifiedBy>Issa Batarseh</cp:lastModifiedBy>
  <cp:revision>231</cp:revision>
  <dcterms:created xsi:type="dcterms:W3CDTF">2003-04-07T19:14:00Z</dcterms:created>
  <dcterms:modified xsi:type="dcterms:W3CDTF">2021-02-08T17:34:40Z</dcterms:modified>
</cp:coreProperties>
</file>