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97"/>
  </p:notesMasterIdLst>
  <p:sldIdLst>
    <p:sldId id="530" r:id="rId2"/>
    <p:sldId id="561" r:id="rId3"/>
    <p:sldId id="257" r:id="rId4"/>
    <p:sldId id="262" r:id="rId5"/>
    <p:sldId id="555" r:id="rId6"/>
    <p:sldId id="430" r:id="rId7"/>
    <p:sldId id="431" r:id="rId8"/>
    <p:sldId id="556" r:id="rId9"/>
    <p:sldId id="559" r:id="rId10"/>
    <p:sldId id="557" r:id="rId11"/>
    <p:sldId id="432" r:id="rId12"/>
    <p:sldId id="293" r:id="rId13"/>
    <p:sldId id="398" r:id="rId14"/>
    <p:sldId id="433" r:id="rId15"/>
    <p:sldId id="461" r:id="rId16"/>
    <p:sldId id="399" r:id="rId17"/>
    <p:sldId id="400" r:id="rId18"/>
    <p:sldId id="434" r:id="rId19"/>
    <p:sldId id="379" r:id="rId20"/>
    <p:sldId id="380" r:id="rId21"/>
    <p:sldId id="435" r:id="rId22"/>
    <p:sldId id="436" r:id="rId23"/>
    <p:sldId id="437" r:id="rId24"/>
    <p:sldId id="560" r:id="rId25"/>
    <p:sldId id="438" r:id="rId26"/>
    <p:sldId id="440" r:id="rId27"/>
    <p:sldId id="462" r:id="rId28"/>
    <p:sldId id="439" r:id="rId29"/>
    <p:sldId id="441" r:id="rId30"/>
    <p:sldId id="442" r:id="rId31"/>
    <p:sldId id="443" r:id="rId32"/>
    <p:sldId id="444" r:id="rId33"/>
    <p:sldId id="445" r:id="rId34"/>
    <p:sldId id="446" r:id="rId35"/>
    <p:sldId id="447" r:id="rId36"/>
    <p:sldId id="448" r:id="rId37"/>
    <p:sldId id="521" r:id="rId38"/>
    <p:sldId id="522" r:id="rId39"/>
    <p:sldId id="451" r:id="rId40"/>
    <p:sldId id="276" r:id="rId41"/>
    <p:sldId id="452" r:id="rId42"/>
    <p:sldId id="453" r:id="rId43"/>
    <p:sldId id="454" r:id="rId44"/>
    <p:sldId id="455" r:id="rId45"/>
    <p:sldId id="456" r:id="rId46"/>
    <p:sldId id="457" r:id="rId47"/>
    <p:sldId id="458" r:id="rId48"/>
    <p:sldId id="459" r:id="rId49"/>
    <p:sldId id="523" r:id="rId50"/>
    <p:sldId id="531" r:id="rId51"/>
    <p:sldId id="564" r:id="rId52"/>
    <p:sldId id="532" r:id="rId53"/>
    <p:sldId id="552" r:id="rId54"/>
    <p:sldId id="464" r:id="rId55"/>
    <p:sldId id="465" r:id="rId56"/>
    <p:sldId id="467" r:id="rId57"/>
    <p:sldId id="460" r:id="rId58"/>
    <p:sldId id="534" r:id="rId59"/>
    <p:sldId id="535" r:id="rId60"/>
    <p:sldId id="506" r:id="rId61"/>
    <p:sldId id="468" r:id="rId62"/>
    <p:sldId id="507" r:id="rId63"/>
    <p:sldId id="508" r:id="rId64"/>
    <p:sldId id="509" r:id="rId65"/>
    <p:sldId id="510" r:id="rId66"/>
    <p:sldId id="511" r:id="rId67"/>
    <p:sldId id="540" r:id="rId68"/>
    <p:sldId id="550" r:id="rId69"/>
    <p:sldId id="565" r:id="rId70"/>
    <p:sldId id="542" r:id="rId71"/>
    <p:sldId id="544" r:id="rId72"/>
    <p:sldId id="543" r:id="rId73"/>
    <p:sldId id="541" r:id="rId74"/>
    <p:sldId id="545" r:id="rId75"/>
    <p:sldId id="546" r:id="rId76"/>
    <p:sldId id="547" r:id="rId77"/>
    <p:sldId id="548" r:id="rId78"/>
    <p:sldId id="549" r:id="rId79"/>
    <p:sldId id="551" r:id="rId80"/>
    <p:sldId id="477" r:id="rId81"/>
    <p:sldId id="479" r:id="rId82"/>
    <p:sldId id="480" r:id="rId83"/>
    <p:sldId id="487" r:id="rId84"/>
    <p:sldId id="484" r:id="rId85"/>
    <p:sldId id="485" r:id="rId86"/>
    <p:sldId id="504" r:id="rId87"/>
    <p:sldId id="489" r:id="rId88"/>
    <p:sldId id="488" r:id="rId89"/>
    <p:sldId id="490" r:id="rId90"/>
    <p:sldId id="491" r:id="rId91"/>
    <p:sldId id="493" r:id="rId92"/>
    <p:sldId id="568" r:id="rId93"/>
    <p:sldId id="562" r:id="rId94"/>
    <p:sldId id="563" r:id="rId95"/>
    <p:sldId id="569" r:id="rId96"/>
  </p:sldIdLst>
  <p:sldSz cx="9144000" cy="6858000" type="screen4x3"/>
  <p:notesSz cx="6858000" cy="9144000"/>
  <p:defaultTextStyle>
    <a:lvl1pPr>
      <a:defRPr sz="2400">
        <a:latin typeface="Times New Roman"/>
        <a:ea typeface="Times New Roman"/>
        <a:cs typeface="Times New Roman"/>
        <a:sym typeface="Times New Roman"/>
      </a:defRPr>
    </a:lvl1pPr>
    <a:lvl2pPr indent="457200">
      <a:defRPr sz="2400">
        <a:latin typeface="Times New Roman"/>
        <a:ea typeface="Times New Roman"/>
        <a:cs typeface="Times New Roman"/>
        <a:sym typeface="Times New Roman"/>
      </a:defRPr>
    </a:lvl2pPr>
    <a:lvl3pPr indent="914400">
      <a:defRPr sz="2400">
        <a:latin typeface="Times New Roman"/>
        <a:ea typeface="Times New Roman"/>
        <a:cs typeface="Times New Roman"/>
        <a:sym typeface="Times New Roman"/>
      </a:defRPr>
    </a:lvl3pPr>
    <a:lvl4pPr indent="1371600">
      <a:defRPr sz="2400">
        <a:latin typeface="Times New Roman"/>
        <a:ea typeface="Times New Roman"/>
        <a:cs typeface="Times New Roman"/>
        <a:sym typeface="Times New Roman"/>
      </a:defRPr>
    </a:lvl4pPr>
    <a:lvl5pPr indent="1828800">
      <a:defRPr sz="2400">
        <a:latin typeface="Times New Roman"/>
        <a:ea typeface="Times New Roman"/>
        <a:cs typeface="Times New Roman"/>
        <a:sym typeface="Times New Roman"/>
      </a:defRPr>
    </a:lvl5pPr>
    <a:lvl6pPr>
      <a:defRPr sz="2400">
        <a:latin typeface="Times New Roman"/>
        <a:ea typeface="Times New Roman"/>
        <a:cs typeface="Times New Roman"/>
        <a:sym typeface="Times New Roman"/>
      </a:defRPr>
    </a:lvl6pPr>
    <a:lvl7pPr>
      <a:defRPr sz="2400">
        <a:latin typeface="Times New Roman"/>
        <a:ea typeface="Times New Roman"/>
        <a:cs typeface="Times New Roman"/>
        <a:sym typeface="Times New Roman"/>
      </a:defRPr>
    </a:lvl7pPr>
    <a:lvl8pPr>
      <a:defRPr sz="2400">
        <a:latin typeface="Times New Roman"/>
        <a:ea typeface="Times New Roman"/>
        <a:cs typeface="Times New Roman"/>
        <a:sym typeface="Times New Roman"/>
      </a:defRPr>
    </a:lvl8pPr>
    <a:lvl9pPr>
      <a:defRPr sz="2400">
        <a:latin typeface="Times New Roman"/>
        <a:ea typeface="Times New Roman"/>
        <a:cs typeface="Times New Roman"/>
        <a:sym typeface="Times New Roman"/>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ECDD"/>
          </a:solidFill>
        </a:fill>
      </a:tcStyle>
    </a:wholeTbl>
    <a:band2H>
      <a:tcTxStyle/>
      <a:tcStyle>
        <a:tcBdr/>
        <a:fill>
          <a:solidFill>
            <a:srgbClr val="E6F6E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CC99"/>
          </a:solidFill>
        </a:fill>
      </a:tcStyle>
    </a:firstRow>
  </a:tblStyle>
  <a:tblStyle styleId="{C7B018BB-80A7-4F77-B60F-C8B233D01FF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E6"/>
          </a:solidFill>
        </a:fill>
      </a:tcStyle>
    </a:wholeTbl>
    <a:band2H>
      <a:tcTxStyle/>
      <a:tcStyle>
        <a:tcBdr/>
        <a:fill>
          <a:solidFill>
            <a:srgbClr val="E7E7F3"/>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B9"/>
          </a:solidFill>
        </a:fill>
      </a:tcStyle>
    </a:firstRow>
  </a:tblStyle>
  <a:tblStyle styleId="{CF821DB8-F4EB-4A41-A1BA-3FCAFE7338EE}" styleName="">
    <a:tblBg/>
    <a:wholeTbl>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CC99"/>
          </a:solidFill>
        </a:fill>
      </a:tcStyle>
    </a:firstCol>
    <a:lastRow>
      <a:tcTxStyle b="on" i="on">
        <a:font>
          <a:latin typeface="Times New Roman"/>
          <a:ea typeface="Times New Roman"/>
          <a:cs typeface="Times New Roman"/>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imes New Roman"/>
          <a:ea typeface="Times New Roman"/>
          <a:cs typeface="Times New Roman"/>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0CC99"/>
          </a:solidFill>
        </a:fill>
      </a:tcStyle>
    </a:firstRow>
  </a:tblStyle>
  <a:tblStyle styleId="{33BA23B1-9221-436E-865A-0063620EA4FD}" styleName="">
    <a:tblBg/>
    <a:wholeTbl>
      <a:tcTxStyle b="on" i="on">
        <a:font>
          <a:latin typeface="Times New Roman"/>
          <a:ea typeface="Times New Roman"/>
          <a:cs typeface="Times New Roman"/>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imes New Roman"/>
          <a:ea typeface="Times New Roman"/>
          <a:cs typeface="Times New Roman"/>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Times New Roman"/>
          <a:ea typeface="Times New Roman"/>
          <a:cs typeface="Times New Roman"/>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12"/>
    <p:restoredTop sz="94455" autoAdjust="0"/>
  </p:normalViewPr>
  <p:slideViewPr>
    <p:cSldViewPr snapToGrid="0" snapToObjects="1">
      <p:cViewPr varScale="1">
        <p:scale>
          <a:sx n="156" d="100"/>
          <a:sy n="156" d="100"/>
        </p:scale>
        <p:origin x="184" y="7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5" Type="http://schemas.openxmlformats.org/officeDocument/2006/relationships/image" Target="../media/image77.wmf"/><Relationship Id="rId4" Type="http://schemas.openxmlformats.org/officeDocument/2006/relationships/image" Target="../media/image7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5" Type="http://schemas.openxmlformats.org/officeDocument/2006/relationships/image" Target="../media/image11.emf"/><Relationship Id="rId4"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79.wmf"/><Relationship Id="rId1" Type="http://schemas.openxmlformats.org/officeDocument/2006/relationships/image" Target="../media/image178.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image" Target="../media/image18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94.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image" Target="../media/image196.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03.wmf"/><Relationship Id="rId1" Type="http://schemas.openxmlformats.org/officeDocument/2006/relationships/image" Target="../media/image20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image" Target="../media/image4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03:39.427"/>
    </inkml:context>
    <inkml:brush xml:id="br0">
      <inkml:brushProperty name="width" value="0.35" units="cm"/>
      <inkml:brushProperty name="height" value="0.35" units="cm"/>
      <inkml:brushProperty name="color" value="#FFFFFF"/>
    </inkml:brush>
  </inkml:definitions>
  <inkml:trace contextRef="#ctx0" brushRef="#br0">9 1 24575,'-5'41'0,"2"-12"0,3-7 0,3-9 0,-2-1 0,3 3 0,-4-6 0,0 6 0,0-2 0,3-1 0,-2 0 0,3 3 0,-4-5 0,0 5 0,3-7 0,-2 4 0,3-3 0,-4 2 0,0-3 0,0 4 0,0-3 0,0 3 0,0-4 0,3 0 0,13-18 0,-9 6 0,11-15 0,-14 11 0,4 0 0,11 3 0,-8 1 0,7 4 0,1 0 0,-8 0 0,18 5 0,-18-4 0,8 4 0,-11-5 0,0 0 0,4 0 0,-4 0 0,4 0 0,-4 0 0,4 0 0,-3 0 0,2 4 0,-3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18.922"/>
    </inkml:context>
    <inkml:brush xml:id="br0">
      <inkml:brushProperty name="width" value="0.1" units="cm"/>
      <inkml:brushProperty name="height" value="0.1" units="cm"/>
      <inkml:brushProperty name="color" value="#FFFFFF"/>
    </inkml:brush>
  </inkml:definitions>
  <inkml:trace contextRef="#ctx0" brushRef="#br0">399 55 24575,'-13'-4'0,"-2"3"0,2-6 0,0 6 0,-2-3 0,6 4 0,-3 0 0,-7-9 0,8 6 0,-11-6 0,2 9 0,2 0 0,-12 0 0,12-4 0,-6 3 0,11-2 0,2 3 0,3 0 0,-4 0 0,-1 0 0,0 0 0,-2 0 0,6 0 0,-3 0 0,1-4 0,2 3 0,-3-2 0,7 3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23.338"/>
    </inkml:context>
    <inkml:brush xml:id="br0">
      <inkml:brushProperty name="width" value="0.1" units="cm"/>
      <inkml:brushProperty name="height" value="0.1" units="cm"/>
      <inkml:brushProperty name="color" value="#FFFFFF"/>
    </inkml:brush>
  </inkml:definitions>
  <inkml:trace contextRef="#ctx0" brushRef="#br0">142 1 24575,'8'8'0,"-8"0"0,3 0 0,-10 0 0,6 0 0,-3 0 0,1 4 0,-2 0 0,1 1 0,-10 9 0,8-11 0,-4 8 0,3-11 0,2 3 0,0-2 0,2 3 0,-4-1 0,5-2 0,-9 3 0,10-4 0,-6 0 0,6 0 0,-3 0 0,4 0 0,-3 0 0,-8-18 0,5 7 0,-7-20 0,12 14 0,-6-6 0,6 2 0,-3 0 0,4-2 0,0-5 0,0 6 0,0-5 0,0 7 0,0 3 0,0-3 0,0 4 0,0-4 0,0 3 0,4-2 0,0 6 0,4 1 0,0 4 0,4 0 0,-3 0 0,2 0 0,-3 0 0,4 0 0,-3 0 0,3 0 0,-4 0 0,3 0 0,-2 0 0,3 0 0,-4 0 0,4 4 0,-4-3 0,8 3 0,3 0 0,-4-3 0,3 4 0,-6-5 0,-3 0 0,3 0 0,-4 4 0,-4 4 0,0 1 0,-4 2 0,0 8 0,0-8 0,0 11 0,0-9 0,0-1 0,0 0 0,0-4 0,-5 11 0,0-9 0,-4 9 0,-1 0 0,2-8 0,-2 8 0,2-11 0,0 0 0,0 0 0,0 0 0,-4 0 0,3 0 0,-3 0 0,4 3 0,0-2 0,0 3 0,-1-11 0,5-2 0,0-7 0,4 0 0,0-1 0,0-10 0,0 9 0,0-9 0,0 7 0,0 3 0,0-3 0,4 4 0,0 0 0,1 0 0,2-1 0,-6-2 0,2-2 0,-3 4 0,0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27.403"/>
    </inkml:context>
    <inkml:brush xml:id="br0">
      <inkml:brushProperty name="width" value="0.1" units="cm"/>
      <inkml:brushProperty name="height" value="0.1" units="cm"/>
      <inkml:brushProperty name="color" value="#FFFFFF"/>
    </inkml:brush>
  </inkml:definitions>
  <inkml:trace contextRef="#ctx0" brushRef="#br0">220 117 24575,'-5'17'0,"2"-2"0,3 4 0,-4-5 0,3 6 0,-2-5 0,3-6 0,-4 2 0,-1-3 0,-3 4 0,4-3 0,0 3 0,4-4 0,-4 3 0,4-2 0,-8 6 0,0-2 0,3-1 0,-6 4 0,6-4 0,-3 4 0,4-3 0,-7 2 0,9-6 0,-9 2 0,10-3 0,-2 4 0,-1-3 0,-11-6 0,7-4 0,-6-12 0,10 0 0,4-10 0,-8 5 0,7-2 0,-7-2 0,7 7 0,-4-8 0,5 7 0,0 3 0,-10-9 0,8 11 0,-8-19 0,7 19 0,2-8 0,-3 11 0,4-4 0,4 3 0,-3-2 0,2 2 0,1 1 0,-3 0 0,6 0 0,-3 0 0,4-1 0,0 1 0,0 0 0,0 0 0,0 0 0,1 3 0,-1 2 0,3 3 0,2 0 0,-1-4 0,0 3 0,7-3 0,-9 4 0,9 0 0,-11-3 0,-3-2 0,-2-3 0,-3 0 0,-7-4 0,2 7 0,-7-3 0,-7 4 0,8-1 0,-8 3 0,15 2 0,0 12 0,4-3 0,4 6 0,0-6 0,10 14 0,6-12 0,1 8 0,9-3 0,-16-10 0,5 7 0,-7-12 0,-3 2 0,2-3 0,-3 0 0,11 5 0,-8-4 0,7 8 0,15 5 0,-19-3 0,18 4 0,-24-12 0,4-3 0,0 4 0,4 4 0,0 4 0,0 1 0,-3-5 0,-1-1 0,-4-2 0,-4 3 0,-8 3 0,-5-2 0,-14-1 0,-16 10 0,11-11 0,-43 24 0,39-14 0,-20 6 0,32-13 0,-16 1 0,22-10 0,-22 6 0,27-3 0,-3-3 0,4-1 0,3-5 0,2 1 0,3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29.690"/>
    </inkml:context>
    <inkml:brush xml:id="br0">
      <inkml:brushProperty name="width" value="0.1" units="cm"/>
      <inkml:brushProperty name="height" value="0.1" units="cm"/>
      <inkml:brushProperty name="color" value="#FFFFFF"/>
    </inkml:brush>
  </inkml:definitions>
  <inkml:trace contextRef="#ctx0" brushRef="#br0">25 310 24575,'-4'-12'0,"0"3"0,4-3 0,0 4 0,0-4 0,-4-1 0,4 1 0,-4-4 0,4 7 0,0-2 0,0 2 0,0-2 0,-4 2 0,3-3 0,-2-7 0,3 8 0,0-8 0,0 11 0,0-4 0,0 3 0,0-3 0,0 4 0,3 0 0,-2 0 0,6 0 0,-2 3 0,3-2 0,0 6 0,11-3 0,-9 4 0,13-3 0,-14 2 0,2-3 0,-3 4 0,0 0 0,4 0 0,-3 0 0,3 0 0,-4-3 0,3 2 0,-2-3 0,3 4 0,-8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32.242"/>
    </inkml:context>
    <inkml:brush xml:id="br0">
      <inkml:brushProperty name="width" value="0.1" units="cm"/>
      <inkml:brushProperty name="height" value="0.1" units="cm"/>
      <inkml:brushProperty name="color" value="#FFFFFF"/>
    </inkml:brush>
  </inkml:definitions>
  <inkml:trace contextRef="#ctx0" brushRef="#br0">155 1 24575,'0'16'0,"0"0"0,-5 7 0,-6 2 0,-1 7 0,-2-7 0,8-1 0,-1-8 0,6-4 0,-7 0 0,4 0 0,-4-3 0,3 2 0,-2-3 0,6 0 0,-3 0 0,1 0 0,-8 11 0,2-8 0,-6 8 0,11-11 0,0 3 0,1-2 0,2 3 0,-3-4 0,4 3 0,0-2 0,-7 7 0,9-11 0,-2-2 0,13-11 0,0-1 0,-1-13 0,-3 7 0,3-8 0,-3 10 0,-1 2 0,0 2 0,-7-2 0,6 2 0,1-7 0,1 11 0,-1-2 0,-5 7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40.468"/>
    </inkml:context>
    <inkml:brush xml:id="br0">
      <inkml:brushProperty name="width" value="0.2" units="cm"/>
      <inkml:brushProperty name="height" value="0.2" units="cm"/>
      <inkml:brushProperty name="color" value="#FFFFFF"/>
    </inkml:brush>
  </inkml:definitions>
  <inkml:trace contextRef="#ctx0" brushRef="#br0">1145 0 24575,'-59'0'0,"-8"8"0,1-6 0,16 7 0,0-1 0,-6-6 0,6 2 0,-4 0 0,-1-3 0,2-2 0,-27 1 0,-16 0 0,47 0 0,1 0 0,-14 0 0,-11-5 0,2 4 0,19-4 0,23 5 0,20 0 0,1 0 0,4 0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42.986"/>
    </inkml:context>
    <inkml:brush xml:id="br0">
      <inkml:brushProperty name="width" value="0.2" units="cm"/>
      <inkml:brushProperty name="height" value="0.2" units="cm"/>
      <inkml:brushProperty name="color" value="#FFFFFF"/>
    </inkml:brush>
  </inkml:definitions>
  <inkml:trace contextRef="#ctx0" brushRef="#br0">69 1 24575,'17'0'0,"2"0"0,-10 0 0,3 0 0,-4 0 0,10 0 0,-7 0 0,19 9 0,-9-1 0,4 2 0,6 0 0,-6-9 0,7 9 0,-7-9 0,-6 4 0,-7-5 0,0 0 0,-3 3 0,2 2 0,-6 3 0,-2 3 0,-3 2 0,0 3 0,0 0 0,0 0 0,0 0 0,0 0 0,0 0 0,-3 0 0,2 1 0,-3 6 0,0-9 0,4 5 0,-4-11 0,4 3 0,-4-2 0,0 3 0,-34 17 0,23-12 0,-27 13 0,33-22 0,-6-1 0,-5 4 0,-5 0 0,0 3 0,-6-4 0,6 5 0,0-5 0,-5 6 0,12-12 0,-2 1 0,8-1 0,4-3 0,-4 2 0,-1 4 0,4-5 0,2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6:16.304"/>
    </inkml:context>
    <inkml:brush xml:id="br0">
      <inkml:brushProperty name="width" value="0.1" units="cm"/>
      <inkml:brushProperty name="height" value="0.1" units="cm"/>
      <inkml:brushProperty name="color" value="#FFFFFF"/>
    </inkml:brush>
  </inkml:definitions>
  <inkml:trace contextRef="#ctx0" brushRef="#br0">22 1 24575,'6'18'0,"-1"-4"0,-2 6 0,0-10 0,1 5 0,-2-7 0,-2-3 0,0 0 0,0 3 0,-2-2 0,-1 2 0,0-3 0,-3 7 0,5-5 0,-2 6 0,3-6 0,-2-1 0,1 2 0,-1-3 0,-1 1 0,3-1 0,-3 0 0,3 1 0,0-1 0,-5 3 0,4-3 0,-3 3 0,1-3 0,3-2 0,-3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6:43.855"/>
    </inkml:context>
    <inkml:brush xml:id="br0">
      <inkml:brushProperty name="width" value="0.1" units="cm"/>
      <inkml:brushProperty name="height" value="0.1" units="cm"/>
      <inkml:brushProperty name="color" value="#FFFFFF"/>
    </inkml:brush>
  </inkml:definitions>
  <inkml:trace contextRef="#ctx0" brushRef="#br0">401 226 24575,'-6'12'0,"3"0"0,-9-2 0,10-1 0,-12 2 0,13-5 0,-4 2 0,5-3 0,0 3 0,-3-2 0,3 1 0,-5 1 0,4-2 0,-1 2 0,0-3 0,1 0 0,-4 1 0,2-1 0,0 0 0,-2 3 0,5 0 0,-5 0 0,4 0 0,-3 0 0,3-2 0,-6 4 0,3-4 0,-1 4 0,0-2 0,2 0 0,-5 2 0,5-4 0,-4 2 0,4-3 0,-3 3 0,-2 0 0,2 0 0,-1 0 0,4-3 0,-2 1 0,2-3 0,-3 1 0,1-1 0,0 0 0,-1-3 0,3-3 0,1-2 0,2-1 0,0-6 0,0 2 0,0-5 0,0 7 0,0-3 0,0-2 0,0 4 0,0-11 0,2 11 0,-1-11 0,1 8 0,-2-9 0,0 12 0,0-6 0,0 7 0,0-3 0,0 3 0,0-2 0,0 1 0,0 1 0,0 0 0,0 0 0,0 2 0,0-1 0,0-1 0,0 2 0,0-2 0,0 3 0,0-3 0,0 2 0,0-2 0,0-4 0,0 4 0,0-4 0,0 6 0,0-1 0,0 1 0,0-2 0,0 3 0,0-3 0,2 2 0,1-2 0,3 5 0,-1 1 0,3 2 0,0-3 0,0 3 0,0-5 0,0 2 0,-5-3 0,4 1 0,-4 0 0,3-3 0,-1 2 0,0 0 0,0 4 0,1 0 0,-8-4 0,-2 3 0,-20-11 0,5 8 0,-6-4 0,-4 7 0,10 0 0,-7 2 0,11-2 0,-1 3 0,4-3 0,-8 3 0,11-3 0,-4 3 0,1-6 0,5 5 0,-6-6 0,5 7 0,2 0 0,-1 0 0,1 0 0,-2 0 0,5 0 0,-2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6:49.081"/>
    </inkml:context>
    <inkml:brush xml:id="br0">
      <inkml:brushProperty name="width" value="0.1" units="cm"/>
      <inkml:brushProperty name="height" value="0.1" units="cm"/>
      <inkml:brushProperty name="color" value="#FFFFFF"/>
    </inkml:brush>
  </inkml:definitions>
  <inkml:trace contextRef="#ctx0" brushRef="#br0">463 0 24575,'-14'4'0,"-1"2"0,7-3 0,-3 2 0,0-2 0,3 0 0,-2-1 0,2-2 0,-3 3 0,2-1 0,-1-1 0,4 1 0,-1-2 0,1 0 0,-15 9 0,11-6 0,-13 6 0,17-9 0,-2 0 0,2 0 0,-6 0 0,5 2 0,-6-1 0,1 1 0,2-2 0,-10 0 0,11 0 0,-4 0 0,5 0 0,2 0 0,-1 0 0,1 0 0,-2 2 0,0-1 0,0 1 0,-2-2 0,4 0 0,-2 0 0,2 3 0,-1-3 0,1 3 0,-5-3 0,-2 0 0,4 0 0,-4 2 0,8 1 0,0 0 0,-1 2 0,6-2 0,-2 4 0,6 2 0,-3-1 0,1 2 0,1-2 0,-3 0 0,3 3 0,-3-6 0,0 5 0,0-1 0,0-1 0,0 0 0,2-1 0,1-1 0,0 2 0,-1-3 0,-2 1 0,0 1 0,0-1 0,0 2 0,0-3 0,0 8 0,0-6 0,0 5 0,0-4 0,0-2 0,0 1 0,0-1 0,0 1 0,0-1 0,-2 2 0,4-5 0,-2-1 0,6-4 0,-4-4 0,1-2 0,-3-7 0,0-2 0,0 0 0,0 2 0,0 4 0,0 3 0,0-2 0,0 4 0,0-2 0,0 3 0,0-3 0,0 2 0,0-2 0,-3 0 0,3 5 0,-3-2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8:22.124"/>
    </inkml:context>
    <inkml:brush xml:id="br0">
      <inkml:brushProperty name="width" value="0.1" units="cm"/>
      <inkml:brushProperty name="height" value="0.1" units="cm"/>
      <inkml:brushProperty name="color" value="#FFFFFF"/>
    </inkml:brush>
  </inkml:definitions>
  <inkml:trace contextRef="#ctx0" brushRef="#br0">104 171 24575,'-12'53'0,"0"-1"0,-12 42 0,23-75 0,-9 1 0,7-5 0,-3-7 0,1-3 0,5 0 0,-5 1 0,4 1 0,-3-1 0,1-3 0,0-3 0,0-8 0,3 2 0,0-4 0,0 1 0,0 1 0,0 0 0,0-4 0,0 4 0,0-6 0,0 5 0,0 1 0,0 0 0,0 3 0,0-3 0,0 2 0,0-2 0,0 3 0,0-3 0,0 2 0,0-2 0,0 3 0,0-3 0,0 2 0,0-2 0,0 3 0,0 0 0,0-3 0,0 2 0,0-2 0,0 0 0,0 2 0,3-2 0,-3-4 0,3 5 0,-1-6 0,-1 8 0,1-3 0,-2 2 0,2-2 0,-1 3 0,4 0 0,-2-1 0,2 1 0,0-3 0,-2 0 0,2-1 0,-5 2 0,3 1 0,-3-2 0,0 2 0,0-1 0,0 1 0,0 1 0,0-1 0,-3 1 0,-2-3 0,-1 2 0,1-2 0,0 3 0,2 0 0,-5-3 0,2 2 0,-2-2 0,5 5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0:50.222"/>
    </inkml:context>
    <inkml:brush xml:id="br0">
      <inkml:brushProperty name="width" value="0.05" units="cm"/>
      <inkml:brushProperty name="height" value="0.05" units="cm"/>
      <inkml:brushProperty name="color" value="#E71224"/>
    </inkml:brush>
  </inkml:definitions>
  <inkml:trace contextRef="#ctx0" brushRef="#br0">4004 9 24575,'-13'-5'0,"-2"2"0,6 3 0,-7 0 0,4 0 0,-1 0 0,1 0 0,-7 0 0,5 0 0,-30 0 0,26 0 0,-52 0 0,42 0 0,-45 0 0,37 0 0,-23 0 0,-4 0 0,11 0 0,-21 0 0,10 0 0,-3 0 0,-23 0 0,9 0-547,-13 0 547,0 0 0,0 0 0,0 0 0,0 0 0,13 0 0,-9 0 0,9 0 0,1 0 0,-11 0 0,38 0 0,-21 0 0,10 0 0,-16 0 0,-1 0 0,-10 0 0,24 0 0,4 0 0,2 0 0,25 0 0,-25 0 547,11 0-547,0 0 0,-24 0 0,42 0 0,-54 0 0,53 0 0,-41 0 0,38 0 0,-25 0 0,11 0 0,-13 0 0,-1 0 0,0 0 0,1 0 0,-1 0 0,1 0 0,12 0 0,5 0 0,19 0 0,-11 0 0,-4 0 0,-2 0 0,-2 0 0,12 0 0,8 0 0,-5 0 0,12 0 0,-26 0 0,26 0 0,-25 0 0,32 0 0,-8 0 0,7 0 0,7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0:53.087"/>
    </inkml:context>
    <inkml:brush xml:id="br0">
      <inkml:brushProperty name="width" value="0.05" units="cm"/>
      <inkml:brushProperty name="height" value="0.05" units="cm"/>
      <inkml:brushProperty name="color" value="#E71224"/>
    </inkml:brush>
  </inkml:definitions>
  <inkml:trace contextRef="#ctx0" brushRef="#br0">4277 140 24575,'-16'-4'0,"-7"-5"0,-3-2 0,-6 4 0,7-3 0,-6 10 0,-7-6 0,9 4 0,-28-5 0,15 0 0,0 5 0,-2-5 0,26 7 0,-26 0 0,22 0 0,-22 0 0,30 0 0,-16 0 0,16 0 0,-17 0 0,6 0 0,-7 0 0,7 0 0,-19 0 0,15 0 0,-17 0 0,1 0 0,9 0 0,-3 0 0,-5 0 0,2 0 0,-7 0 0,3 0 0,1 0 0,9 0 0,-10 0 0,0 0 0,11 0 0,-11 0 0,0 0 0,10 0 0,-9 0 0,20 0 0,-19 0 0,15 0 0,-17 0 0,14 0 0,-14 0 0,10 0 0,-9 0 0,-1 0 0,-18 0 0,-2 0 0,-11 0 0,1 0 0,24 0 0,-35 0 0,35 0 0,-24 0 0,13 0 0,14 0 0,-24-8 0,21 6 0,-11-7 0,-10 9 0,34 0 0,-34 0 0,38 0 0,-11 0 0,13 0 0,-12 0 0,-8 0 0,10 0 0,6 0 0,15 0 0,-13 0 0,6 0 0,-15-9 0,26 6 0,-13-6 0,17 9 0,-8 0 0,2 0 0,5 0 0,-14 0 0,14 0 0,-15 0 0,12 0 0,-13 0 0,13 0 0,-12 0 0,12 0 0,-6 0 0,1 0 0,5 0 0,-13 0 0,6 0 0,-7 0 0,-27 0 0,-8 0 0,0 0 0,7 0 0,35 0 0,-5 0 0,12 0 0,-6 0 0,1-5 0,-2 4 0,3-4 0,3 5 0,7 0 0,0-4 0,-1 0 0,-2-1 0,9 2 0,-1 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07.502"/>
    </inkml:context>
    <inkml:brush xml:id="br0">
      <inkml:brushProperty name="width" value="0.05" units="cm"/>
      <inkml:brushProperty name="height" value="0.05" units="cm"/>
      <inkml:brushProperty name="color" value="#E71224"/>
    </inkml:brush>
  </inkml:definitions>
  <inkml:trace contextRef="#ctx0" brushRef="#br0">28 1 24575,'-4'8'0,"0"3"0,4-2 0,0 14 0,0-9 0,0 9 0,0 0 0,0 16 0,7 10 0,-1 0 0,2 10 0,-3-31 0,-5 30 0,0-16 0,8 34 0,-6-11 0,7-2 0,-9-4 0,7-10 0,-6 14 0,6-14 0,-7 10 0,0-10 0,0 13 0,0-13 0,0-3 0,0 0 0,0-11 0,0 38 0,8-7 0,3 27 0,4-28 0,-6 22 0,-4-35 0,-5 11 0,0-4 0,0-10 0,0-7 0,0 1 0,0-18 0,-5 8 0,4-1 0,-8-7 0,9 5 0,-4-12 0,-3 26 0,5-2 0,-5 0 0,-7 15 0,11-29 0,-18 32 0,19-25 0,-5 24 0,7 4 0,0 4 0,0-11 0,-7 1 0,5-36 0,-5 23 0,7-19 0,0 7 0,0 1 0,0-8 0,0 5 0,0-12 0,0 12 0,0-12 0,0 12 0,0-12 0,0 13 0,0-13 0,0 12 0,0-16 0,0 19 0,0-17 0,-3 10 0,2-10 0,-3-3 0,4 2 0,0-2 0,0-1 0,-9 11 0,6-13 0,-6 9 0,9-7 0,0-3 0,0 2 0,0 8 0,0-8 0,0 8 0,0-11 0,0 3 0,0-2 0,0 3 0,0-4 0,0 3 0,0-2 0,0 3 0,0-4 0,0 4 0,0-3 0,0 2 0,0-3 0,3 0 0,-2 0 0,3 0 0,-4 4 0,0 1 0,0-1 0,0 0 0,0-4 0,5 10 0,-1-3 0,2 1 0,-2-9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12.918"/>
    </inkml:context>
    <inkml:brush xml:id="br0">
      <inkml:brushProperty name="width" value="0.05" units="cm"/>
      <inkml:brushProperty name="height" value="0.05" units="cm"/>
      <inkml:brushProperty name="color" value="#E71224"/>
    </inkml:brush>
  </inkml:definitions>
  <inkml:trace contextRef="#ctx0" brushRef="#br0">1 0 24575,'8'0'0,"0"0"0,3 0 0,2 0 0,10 0 0,2 0 0,7 0 0,-7 0 0,19 0 0,-15 0 0,9 0 0,-8 0 0,22 0 0,-13 0 0,34 0 0,-48 0 0,45 0 0,-42 0 0,24 0 0,-22 0 0,9 7 0,-11-5 0,43 13 0,-39-8 0,27 7 0,-27-8 0,14 6 0,-18-11 0,5 6 0,-10-7 0,-12 0 0,31 0 0,-27 0 0,28 0 0,-22 5 0,11-4 0,0 4 0,1 5 0,-1-8 0,-7 7 0,-2-5 0,-7-3 0,0 3 0,21 2 0,-16-4 0,23 5 0,-19-7 0,0 0 0,5 0 0,-15 0 0,7 0 0,-9 0 0,-1 0 0,0 0 0,-4 0 0,11 0 0,-9 0 0,13 0 0,-14 0 0,2 0 0,-3 0 0,0 0 0,0 0 0,4 0 0,0 4 0,12-3 0,-6 2 0,5-3 0,-7 4 0,-4 0 0,4 1 0,-11-2 0,2-3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14.069"/>
    </inkml:context>
    <inkml:brush xml:id="br0">
      <inkml:brushProperty name="width" value="0.05" units="cm"/>
      <inkml:brushProperty name="height" value="0.05" units="cm"/>
      <inkml:brushProperty name="color" value="#E71224"/>
    </inkml:brush>
  </inkml:definitions>
  <inkml:trace contextRef="#ctx0" brushRef="#br0">0 0 24575,'13'0'0,"2"4"0,5-3 0,-3 2 0,7-3 0,-8 0 0,7 0 0,2 0 0,21 0 0,-11 0 0,24 7 0,-30-1 0,28 1 0,-39-3 0,18-4 0,-17 0 0,-1 0 0,5 0 0,-10 0 0,-2 0 0,-3 0 0,4 0 0,1 0 0,-1 0 0,3 0 0,-9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15.909"/>
    </inkml:context>
    <inkml:brush xml:id="br0">
      <inkml:brushProperty name="width" value="0.05" units="cm"/>
      <inkml:brushProperty name="height" value="0.05" units="cm"/>
      <inkml:brushProperty name="color" value="#E71224"/>
    </inkml:brush>
  </inkml:definitions>
  <inkml:trace contextRef="#ctx0" brushRef="#br0">1 0 24575,'8'0'0,"0"0"0,0 0 0,3 0 0,-2 0 0,3 0 0,7 0 0,-9 0 0,33 0 0,-29 0 0,22 0 0,-16 0 0,-2 0 0,12 0 0,-12 0 0,26 0 0,-16 0 0,11 0 0,-9 0 0,-12 0 0,26 0 0,-23 0 0,23 0 0,-5 0 0,-4 0 0,11 0 0,-21 0 0,19 0 0,-16 0 0,11 0 0,-9 0 0,-12 0 0,1 0 0,4 0 0,-9 4 0,16-3 0,9 9 0,-11-8 0,30 5 0,-37-3 0,23-3 0,22 9 0,-23-8 0,43 5 0,-57-7 0,15 0 0,-26 0 0,5 0 0,-7 7 0,7-5 0,2 10 0,7-11 0,-7 3 0,-1-4 0,-8 4 0,-4-3 0,11 3 0,-13-4 0,9 0 0,-7 0 0,-3 0 0,6 0 0,-3 3 0,1-2 0,-2 3 0,-2-4 0,-1 0 0,10 4 0,-7 1 0,11 1 0,-16-3 0,1-3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17.429"/>
    </inkml:context>
    <inkml:brush xml:id="br0">
      <inkml:brushProperty name="width" value="0.05" units="cm"/>
      <inkml:brushProperty name="height" value="0.05" units="cm"/>
      <inkml:brushProperty name="color" value="#E71224"/>
    </inkml:brush>
  </inkml:definitions>
  <inkml:trace contextRef="#ctx0" brushRef="#br0">0 1 24575,'12'0'0,"0"7"0,1-5 0,-2 5 0,22-7 0,-16 0 0,41 7 0,-30-5 0,18 5 0,-1-1 0,-9-4 0,-1 5 0,-13-7 0,-9 0 0,3 4 0,-4-3 0,11 2 0,-13-3 0,9 0 0,-7 0 0,-3 0 0,2 0 0,-3 0 0,4 0 0,-3 0 0,3 0 0,-4 0 0,3 0 0,-2 0 0,3 0 0,-4 0 0,3 0 0,2 4 0,-1 0 0,4 1 0,-7 2 0,2-6 0,-3 2 0,4-3 0,-7 0 0,2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28.597"/>
    </inkml:context>
    <inkml:brush xml:id="br0">
      <inkml:brushProperty name="width" value="0.05" units="cm"/>
      <inkml:brushProperty name="height" value="0.05" units="cm"/>
      <inkml:brushProperty name="color" value="#E71224"/>
    </inkml:brush>
  </inkml:definitions>
  <inkml:trace contextRef="#ctx0" brushRef="#br0">128 1 24575,'5'8'0,"-2"0"0,-3 0 0,0 4 0,0-3 0,0 2 0,4-3 0,-3 4 0,2 0 0,-3 12 0,0-10 0,0 5 0,0-1 0,0-7 0,0 11 0,0-9 0,0-1 0,0 0 0,0 7 0,0-5 0,0 6 0,0 2 0,0-11 0,0 8 0,0-8 0,0-2 0,0 3 0,0-4 0,0 4 0,0-4 0,0 4 0,0-4 0,0 4 0,0-3 0,0 2 0,0-3 0,0 4 0,0-3 0,0 3 0,0 6 0,0-7 0,0 8 0,0-11 0,0 11 0,-21 9 0,12-5 0,-12 2 0,17-17 0,4 0 0,5 11 0,-4-5 0,4 9 0,-5-10 0,3 2 0,-2-2 0,3-1 0,-8 0 0,3 7 0,-3-9 0,4 9 0,0 0 0,0-8 0,0 11 0,0-2 0,0-3 0,0 7 0,0-8 0,0-4 0,0 11 0,0-13 0,0 9 0,0 0 0,0-8 0,0 7 0,0-6 0,0-3 0,-3 6 0,2-2 0,-3-1 0,4 3 0,0-2 0,0-1 0,0 0 0,0-4 0,0 4 0,0 0 0,0 1 0,0-2 0,0 1 0,0-3 0,0 3 0,0-1 0,0 2 0,0-1 0,0 3 0,0-6 0,0 3 0,0-4 0,0 11 0,0-9 0,0 20 0,0-19 0,0 7 0,0-9 0,0 2 0,0-2 0,0 3 0,0 6 0,0-7 0,0 8 0,0-7 0,0-3 0,0 6 0,0-3 0,0 1 0,0 2 0,-5 5 0,4-3 0,-4 7 0,5-8 0,0 7 0,0-5 0,0 12 0,0-15 0,0 7 0,0-2 0,0-6 0,0 15 0,0-18 0,0 12 0,0-4 0,0 6 0,0-3 0,0 0 0,0-2 0,0-6 0,0 5 0,0 0 0,0-5 0,0 16 0,0-15 0,0 14 0,0-15 0,0 6 0,0 2 0,0 13 0,0-10 0,0 11 0,0-24 0,0 4 0,0 8 0,0-10 0,0 8 0,0-9 0,0 3 0,0 14 0,0-14 0,0 21 0,0-26 0,0 8 0,0-1 0,0-7 0,0 19 0,0-20 0,0 13 0,0-4 0,0-4 0,0 3 0,0 1 0,0-8 0,-20 25 0,14-24 0,-18 17 0,23-9 0,-3-2 0,4 5 0,0-10 0,0 2 0,0-3 0,0 8 0,0 4 0,0-6 0,0 25 0,0-25 0,0 25 0,0-28 0,0 14 0,0-18 0,0 11 0,0-9 0,0-1 0,0 3 0,0 5 0,0-6 0,0 5 0,0 0 0,0-5 0,0 10 0,0-12 0,0 0 0,0-4 0,0 0 0,0 0 0,0 0 0,0 0 0,0 0 0,-3 0 0,-6-4 0,4 0 0,-2-4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40.860"/>
    </inkml:context>
    <inkml:brush xml:id="br0">
      <inkml:brushProperty name="width" value="0.35" units="cm"/>
      <inkml:brushProperty name="height" value="0.35" units="cm"/>
      <inkml:brushProperty name="color" value="#FFFFFF"/>
    </inkml:brush>
  </inkml:definitions>
  <inkml:trace contextRef="#ctx0" brushRef="#br0">261 33 24575,'-49'0'0,"-2"0"0,40 0 0,-8 0 0,11 0 0,0 0 0,-4 0 0,3-4 0,-3 4 0,4-4 0,0 4 0,-8-7 0,3 5 0,-4-5 0,6 3 0,6 3 0,2-2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50.492"/>
    </inkml:context>
    <inkml:brush xml:id="br0">
      <inkml:brushProperty name="width" value="0.05" units="cm"/>
      <inkml:brushProperty name="height" value="0.05" units="cm"/>
      <inkml:brushProperty name="color" value="#66CC00"/>
    </inkml:brush>
  </inkml:definitions>
  <inkml:trace contextRef="#ctx0" brushRef="#br0">1 1 24575,'8'8'0,"0"0"0,0 0 0,11 6 0,-5-5 0,20 10 0,-19-6 0,7 1 0,-10-3 0,-3-3 0,3-3 0,-1 2 0,-2-2 0,6 6 0,-6-2 0,6-1 0,-2-1 0,-1-2 0,4-1 0,-7 0 0,2-1 0,-6 2 0,-2 6 0,-3-2 0,-3 3 0,2-4 0,-3 4 0,0-3 0,4 2 0,-11 1 0,9-3 0,-5 2 0,3-3 0,-1 1 0,-3-1 0,0 0 0,4 0 0,-4 0 0,4 0 0,-4 0 0,-1 3 0,1-2 0,0 3 0,0-8 0,0 4 0,-1-4 0,1 4 0,0 0 0,-4 0 0,3-3 0,-2 2 0,-1-6 0,3 6 0,-3-3 0,7 1 0,2-2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8:24.156"/>
    </inkml:context>
    <inkml:brush xml:id="br0">
      <inkml:brushProperty name="width" value="0.1" units="cm"/>
      <inkml:brushProperty name="height" value="0.1" units="cm"/>
      <inkml:brushProperty name="color" value="#FFFFFF"/>
    </inkml:brush>
  </inkml:definitions>
  <inkml:trace contextRef="#ctx0" brushRef="#br0">33 0 24575,'0'11'0,"0"0"0,0 4 0,0-3 0,0 1 0,0 2 0,0-6 0,0 11 0,0-10 0,0 2 0,0-4 0,-7 5 0,6-2 0,-6 2 0,7-5 0,0-3 0,0 3 0,0-2 0,0 2 0,0-3 0,0 3 0,0-2 0,0 1 0,0-1 0,0 1 0,0-1 0,0 2 0,0-3 0,0 3 0,0-2 0,0 1 0,-2 1 0,1-2 0,-1 2 0,2-3 0,0 0 0,-3 8 0,2-6 0,-2 5 0,3-4 0,0-2 0,-3 2 0,3-6 0,-3 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53.300"/>
    </inkml:context>
    <inkml:brush xml:id="br0">
      <inkml:brushProperty name="width" value="0.05" units="cm"/>
      <inkml:brushProperty name="height" value="0.05" units="cm"/>
      <inkml:brushProperty name="color" value="#66CC00"/>
    </inkml:brush>
  </inkml:definitions>
  <inkml:trace contextRef="#ctx0" brushRef="#br0">52 1 24575,'0'8'0,"0"4"0,-3 0 0,2 1 0,-10 2 0,9-3 0,-9 1 0,10 9 0,-2-11 0,-2 18 0,4-14 0,-8 4 0,8 4 0,-2-13 0,3 20 0,0-16 0,0 17 0,0-17 0,0 8 0,0-9 0,0 3 0,0-4 0,0 4 0,0-7 0,0 2 0,0-3 0,0 4 0,0-3 0,0 2 0,3-3 0,8 11 0,-2-8 0,5 8 0,-6-11 0,4 3 0,-3-5 0,6 4 0,-6-9 0,3 3 0,-4-4 0,0 0 0,3 0 0,-2 3 0,3-2 0,-4 3 0,4-4 0,-4 0 0,4 0 0,-4 0 0,11-5 0,-8 0 0,7 0 0,-10-3 0,0 7 0,1-2 0,2-1 0,-2 0 0,-1-5 0,-1 1 0,-2 0 0,-1 0 0,0 3 0,-4 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55.332"/>
    </inkml:context>
    <inkml:brush xml:id="br0">
      <inkml:brushProperty name="width" value="0.05" units="cm"/>
      <inkml:brushProperty name="height" value="0.05" units="cm"/>
      <inkml:brushProperty name="color" value="#66CC00"/>
    </inkml:brush>
  </inkml:definitions>
  <inkml:trace contextRef="#ctx0" brushRef="#br0">87 28 24575,'8'8'0,"-3"0"0,-5 0 0,-5-4 0,-7 4 0,0-8 0,-1 4 0,1-4 0,4 0 0,-4 0 0,3 0 0,-2-4 0,6 0 0,5-8 0,4 3 0,4 1 0,4-3 0,-3 9 0,3-5 0,-4 11 0,0 0 0,1 15 0,-1-8 0,-2 7 0,-2-6 0,-4-3 0,0 2 0,3 1 0,-2-3 0,-1 3 0,-5-4 0,-3-4 0,-4 0 0,0-8 0,3 0 0,-2-8 0,10 3 0,-3-3 0,4 4 0,0 0 0,0-4 0,0 3 0,0-3 0,0 4 0,4 0 0,0 0 0,5-4 0,-1 3 0,-4 1 0,0 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21:59.492"/>
    </inkml:context>
    <inkml:brush xml:id="br0">
      <inkml:brushProperty name="width" value="0.05" units="cm"/>
      <inkml:brushProperty name="height" value="0.05" units="cm"/>
      <inkml:brushProperty name="color" value="#66CC00"/>
    </inkml:brush>
  </inkml:definitions>
  <inkml:trace contextRef="#ctx0" brushRef="#br0">1 0 24575,'6'22'0,"8"7"0,-7-7 0,8 10 0,16 27 0,-20-31 0,19 29 0,-22-22 0,2-7 0,7 16 0,-7-26 0,5 12 0,-7-12 0,1 5 0,-1-6 0,-3-5 0,2 3 0,-6-6 0,6 6 0,-6-6 0,6 7 0,1-4 0,1 1 0,3 2 0,-8-6 0,0 2 0,-1 1 0,-2-3 0,3 3 0,-1-4 0,2 0 0,3 3 0,-4-2 0,4 6 0,-8-2 0,8-1 0,-7 0 0,6-4 0,-3 0 0,1 0 0,2 4 0,-3 0 0,1 1 0,2-2 0,-6-3 0,9 4 0,-4-3 0,2 3 0,-1-1 0,-3 2 0,1-1 0,-1 0 0,-4-4 0,3 0 0,2-4 0,3-4 0,0-4 0,0-4 0,3-4 0,-2 3 0,3-3 0,-4 0 0,0 3 0,4-2 0,-3-1 0,13-3 0,-8 1 0,2 0 0,6 0 0,-15 5 0,15-9 0,-16 9 0,10-14 0,-10 12 0,12-11 0,-9 13 0,2-3 0,-3 0 0,4 0 0,-3-1 0,3 1 0,-4 4 0,0 0 0,-4-11 0,3 8 0,1-11 0,1 13 0,3-7 0,-4 7 0,0-6 0,4 2 0,-3-3 0,2 3 0,-6 2 0,-2 2 0,1-2 0,0 2 0,8-7 0,-7 7 0,6-3 0,-3 1 0,1 2 0,3-7 0,-4 7 0,-4-3 0,7 1 0,-6 2 0,8-14 0,-5 12 0,2-8 0,-2 11 0,0 0 0,0 0 0,-4 0 0,0-1 0,-1-2 0,2 2 0,3-3 0,0 4 0,0 0 0,0-4 0,4-1 0,-3 1 0,2-4 0,-3 7 0,4-6 0,-3 6 0,2-3 0,-3 4 0,4-4 0,-7 7 0,3-3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53:15.249"/>
    </inkml:context>
    <inkml:brush xml:id="br0">
      <inkml:brushProperty name="width" value="0.05" units="cm"/>
      <inkml:brushProperty name="height" value="0.05" units="cm"/>
      <inkml:brushProperty name="color" value="#E71224"/>
    </inkml:brush>
  </inkml:definitions>
  <inkml:trace contextRef="#ctx0" brushRef="#br0">97 1 24575,'-5'0'0,"-3"0"0,2 0 0,-4 2 0,6 1 0,-3 2 0,2 1 0,-1-1 0,-2 2 0,3-1 0,2 2 0,-2-3 0,2 0 0,-2 1 0,-1-1 0,3 0 0,-1 1 0,3-4 0,-1 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53:17.481"/>
    </inkml:context>
    <inkml:brush xml:id="br0">
      <inkml:brushProperty name="width" value="0.05" units="cm"/>
      <inkml:brushProperty name="height" value="0.05" units="cm"/>
      <inkml:brushProperty name="color" value="#E71224"/>
    </inkml:brush>
  </inkml:definitions>
  <inkml:trace contextRef="#ctx0" brushRef="#br0">1 0 24575,'5'5'0,"1"1"0,1 1 0,-1-1 0,2 2 0,-3-3 0,2 3 0,-1-3 0,2 3 0,-5-3 0,-1 1 0,1-1 0,-1 0 0,4-2 0,-3-1 0,-1-2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53:15.249"/>
    </inkml:context>
    <inkml:brush xml:id="br0">
      <inkml:brushProperty name="width" value="0.05" units="cm"/>
      <inkml:brushProperty name="height" value="0.05" units="cm"/>
      <inkml:brushProperty name="color" value="#E71224"/>
    </inkml:brush>
  </inkml:definitions>
  <inkml:trace contextRef="#ctx0" brushRef="#br0">97 1 24575,'-5'0'0,"-3"0"0,2 0 0,-4 2 0,6 1 0,-3 2 0,2 1 0,-1-1 0,-2 2 0,3-1 0,2 2 0,-2-3 0,2 0 0,-2 1 0,-1-1 0,3 0 0,-1 1 0,3-4 0,-1 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53:17.481"/>
    </inkml:context>
    <inkml:brush xml:id="br0">
      <inkml:brushProperty name="width" value="0.05" units="cm"/>
      <inkml:brushProperty name="height" value="0.05" units="cm"/>
      <inkml:brushProperty name="color" value="#E71224"/>
    </inkml:brush>
  </inkml:definitions>
  <inkml:trace contextRef="#ctx0" brushRef="#br0">1 0 24575,'5'5'0,"1"1"0,1 1 0,-1-1 0,2 2 0,-3-3 0,2 3 0,-1-3 0,2 3 0,-5-3 0,-1 1 0,1-1 0,-1 0 0,4-2 0,-3-1 0,-1-2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3:33.149"/>
    </inkml:context>
    <inkml:brush xml:id="br0">
      <inkml:brushProperty name="width" value="0.35" units="cm"/>
      <inkml:brushProperty name="height" value="0.35" units="cm"/>
      <inkml:brushProperty name="color" value="#FFFFFF"/>
    </inkml:brush>
  </inkml:definitions>
  <inkml:trace contextRef="#ctx0" brushRef="#br0">649 1 24575,'0'44'0,"0"-7"0,0 2 0,0-5 0,0 12 0,0-10 0,0 45 0,0-44 0,0 28 0,0-34 0,0-7 0,0 0 0,0 9 0,0-17 0,0 8 0,0-8 0,-3-7 0,2 6 0,-3-6 0,1 2 0,2-3 0,-6-1 0,3 1 0,-7-4 0,3-1 0,-3-3 0,1 0 0,1 0 0,-5 0 0,2-3 0,0-1 0,-3-4 0,3-4 0,-5-1 0,-5-1 0,4-2 0,-8 6 0,3-6 0,-4 6 0,-1-8 0,1 8 0,-6-4 0,4 5 0,-4-1 0,6 1 0,-1 0 0,5 0 0,-3 0 0,3 0 0,1 0 0,0 0 0,5 1 0,1 3 0,3-2 0,5 3 0,4-4 0,4-2 0,16 1 0,5-3 0,17 7 0,8-5 0,16 4 0,3-6 0,-1 1 0,2 0 0,-17 5 0,19-4 0,-13 3 0,6 1 0,-7 1 0,0 5 0,-7 0 0,-1 0 0,-6 0 0,-6 0 0,-1 0 0,-10 0 0,3 0 0,-12 0 0,6 0 0,-7 0 0,-1 0 0,0 0 0,-4 0 0,6 4 0,-4 0 0,5 0 0,-8 3 0,1-6 0,7 6 0,-6-7 0,10 8 0,-10-7 0,6 6 0,-2-6 0,4 7 0,-5-8 0,0 4 0,-5 0 0,1-4 0,-1 10 0,-21 2 0,1 1 0,-21 7 0,7-6 0,-6 5 0,-2 0 0,1 0 0,-6 6 0,5-4 0,-1 4 0,-2-6 0,9 0 0,-4 0 0,10-6 0,2 4 0,8-8 0,1 2 0,5-3 0,-1-4 0,27 6 0,-10-5 0,20 6 0,-18-6 0,-3 2 0,-1-3 0,1 3 0,-1 1 0,1-1 0,-1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9:31.027"/>
    </inkml:context>
    <inkml:brush xml:id="br0">
      <inkml:brushProperty name="width" value="0.1" units="cm"/>
      <inkml:brushProperty name="height" value="0.1" units="cm"/>
      <inkml:brushProperty name="color" value="#E71224"/>
    </inkml:brush>
  </inkml:definitions>
  <inkml:trace contextRef="#ctx0" brushRef="#br0">546 389 24575,'-45'-27'0,"-5"1"0,26 12 0,-4-4 0,0-1 0,5 0 0,0-4 0,-4 5 0,9 1 0,-8-1 0,8 1 0,-4 0 0,1 3 0,7-2 0,-7 3 0,8 0 0,-4-3 0,1 7 0,3-3 0,1 4 0,0 4 0,4-3 0,-4 2 0,4-2 0,1 3 0,3-3 0,-3 6 0,3-6 0,-4 6 0,0-5 0,1 2 0,6 2 0,18 12 0,-2 3 0,14 8 0,-8-3 0,2-1 0,0 1 0,4 5 0,-9-5 0,9 5 0,-9-6 0,4-3 0,-6 2 0,1-4 0,0 1 0,-5-1 0,4 0 0,-8-3 0,4 2 0,-1-3 0,-2 0 0,3 0 0,-5-1 0,1 1 0,-4-1 0,3 1 0,-3-1 0,0 0 0,2-3 0,-5 2 0,6-5 0,-6 5 0,5-5 0,-5 6 0,6-6 0,-6 5 0,5-2 0,-5 4 0,6-4 0,-7 2 0,4-2 0,-4 3 0,-4 0 0,0-3 0,-3 3 0,-1-3 0,0 3 0,1-2 0,-5 2 0,3-3 0,-2 0 0,-1 3 0,3-2 0,-6 3 0,6-4 0,-7 4 0,8-4 0,-8 4 0,7-4 0,-3 3 0,1-2 0,2 3 0,-3-4 0,5 3 0,-1-3 0,0 0 0,1 3 0,-1-3 0,1 4 0,-1-1 0,0 1 0,1-1 0,-1 1 0,0-1 0,1 1 0,-1-4 0,0 3 0,1-3 0,-1 0 0,1 3 0,-1-3 0,0 0 0,1 3 0,-1-6 0,0 5 0,1-5 0,-1 6 0,1-6 0,2 5 0,-1-5 0,5-1 0,-2-3 0,3-4 0,0 0 0,0-1 0,0 1 0,0 0 0,0-1 0,0 0 0,0 1 0,0-1 0,0 0 0,0 1 0,0-5 0,0 3 0,0-2 0,0 3 0,0-4 0,0 4 0,0-4 0,0 4 0,0 1 0,0-5 0,0 3 0,0-2 0,0 3 0,0 0 0,0 1 0,0-1 0,0 1 0,0-1 0,0 1 0,0-1 0,0 1 0,0-1 0,0 1 0,0-1 0,0 1 0,0 0 0,0 0 0,0 0 0,0-1 0,0 1 0,0-1 0,0 1 0,0-1 0,0 1 0,0-1 0,0-4 0,0 4 0,0-8 0,0 7 0,0-6 0,0 6 0,0-3 0,0 0 0,0 4 0,0-4 0,0 5 0,0-1 0,0 1 0,0-1 0,0 1 0,0 0 0,3 2 0,1 6 0,3 3 0,1 7 0,0 2 0,4 4 0,-3-1 0,3 1 0,0 0 0,-3-5 0,3 4 0,-4-8 0,0 4 0,-4-5 0,3 1 0,-7-1 0,4 1 0,-1 0 0,-2-1 0,6 1 0,-6-1 0,2 1 0,0-1 0,1 0 0,0 1 0,3-4 0,-7 3 0,7-7 0,-6 7 0,5-6 0,-5 5 0,2-2 0,-3 3 0,0 0 0,0 0 0,0 1 0,0-1 0,0 1 0,0-1 0,-3 1 0,-1-1 0,-1 1 0,-2-4 0,3 3 0,-3-3 0,-1 3 0,0-2 0,1 1 0,-1-2 0,0 1 0,1 1 0,-1-5 0,0 6 0,1-6 0,-1 2 0,1-3 0,3 0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9:33.203"/>
    </inkml:context>
    <inkml:brush xml:id="br0">
      <inkml:brushProperty name="width" value="0.1" units="cm"/>
      <inkml:brushProperty name="height" value="0.1" units="cm"/>
      <inkml:brushProperty name="color" value="#E71224"/>
    </inkml:brush>
  </inkml:definitions>
  <inkml:trace contextRef="#ctx0" brushRef="#br0">83 0 24575,'0'21'0,"0"-6"0,0 6 0,0-12 0,0 12 0,0-4 0,-4-3 0,3 6 0,-6-7 0,6 3 0,-6 1 0,6 0 0,-7-1 0,7 1 0,-6 0 0,2-1 0,1 1 0,-4-4 0,8 2 0,-4-2 0,0 3 0,3 1 0,-2 0 0,-1-5 0,3 4 0,-2 1 0,3-3 0,-4 6 0,3-7 0,-2 0 0,3 2 0,0-2 0,0 0 0,0 2 0,0-2 0,0-1 0,0 4 0,0-7 0,0 6 0,0-6 0,0 2 0,0-3 0,0 3 0,0-2 0,0 3 0,0-5 0,0 5 0,0-4 0,0 4 0,0-5 0,0 5 0,0-4 0,0 4 0,0-4 0,3-1 0,1 1 0,4-1 0,3 4 0,-3-3 0,3 3 0,-4-3 0,1-1 0,3-3 0,-2 0 0,3-1 0,-1-2 0,-2 2 0,2-3 0,-3 0 0,-1 0 0,1 0 0,-1 0 0,1 0 0,3 0 0,-2 0 0,2 0 0,-3 0 0,0 0 0,3 0 0,-2 0 0,6 0 0,5-7 0,-1 1 0,1-10 0,-4 7 0,-3-3 0,-1 7 0,0-2 0,-4 3 0,-1-1 0,1-1 0,-4 2 0,-1-4 0,-3 1 0,0 0 0,0 3 0,0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9:31.610"/>
    </inkml:context>
    <inkml:brush xml:id="br0">
      <inkml:brushProperty name="width" value="0.025" units="cm"/>
      <inkml:brushProperty name="height" value="0.025" units="cm"/>
    </inkml:brush>
  </inkml:definitions>
  <inkml:trace contextRef="#ctx0" brushRef="#br0">33 0 24575,'0'8'0,"0"0"0,0-3 0,0 3 0,-3-2 0,3 2 0,-5-3 0,4 3 0,-4-2 0,2 1 0,-2-1 0,2 1 0,-2-1 0,5 2 0,-3-3 0,3 3 0,0-2 0,0 1 0,0-1 0,0 1 0,0-1 0,0 2 0,0-3 0,0 3 0,0-2 0,0 2 0,0-3 0,0 3 0,0-2 0,0 1 0,0-1 0,0 1 0,0 1 0,0 1 0,0 1 0,0-4 0,0 1 0,0-1 0,0 1 0,0-1 0,0 2 0,0-3 0,0 3 0,0-2 0,0 2 0,0-3 0,0 2 0,0-1 0,0 2 0,0-3 0,0 3 0,0-2 0,0 2 0,0-3 0,5 3 0,-4-2 0,4 1 0,-5-1 0,2-1 0,-1 0 0,1 0 0,-2 1 0,3-1 0,-3 3 0,2-2 0,1 1 0,-3-1 0,3 1 0,-3-1 0,2 2 0,1-3 0,3 8 0,-3-9 0,1 6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9:34.880"/>
    </inkml:context>
    <inkml:brush xml:id="br0">
      <inkml:brushProperty name="width" value="0.1" units="cm"/>
      <inkml:brushProperty name="height" value="0.1" units="cm"/>
      <inkml:brushProperty name="color" value="#E71224"/>
    </inkml:brush>
  </inkml:definitions>
  <inkml:trace contextRef="#ctx0" brushRef="#br0">52 14 24575,'-11'0'0,"1"0"0,2 0 0,1 0 0,-1 0 0,4-6 0,1 5 0,3-6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9:45.230"/>
    </inkml:context>
    <inkml:brush xml:id="br0">
      <inkml:brushProperty name="width" value="0.1" units="cm"/>
      <inkml:brushProperty name="height" value="0.1" units="cm"/>
      <inkml:brushProperty name="color" value="#E71224"/>
    </inkml:brush>
  </inkml:definitions>
  <inkml:trace contextRef="#ctx0" brushRef="#br0">0 1 24575,'15'0'0,"6"0"0,-3 0 0,3 0 0,-4 0 0,4 0 0,2 0 0,4 0 0,0 0 0,1 0 0,-6 0 0,5 0 0,-10 0 0,5 0 0,-1 0 0,-3 0 0,8 0 0,-8 0 0,8 0 0,-3 0 0,0 0 0,3 0 0,-8 0 0,3 0 0,-4 0 0,-1 0 0,1 0 0,-4 0 0,-2 0 0,-3 0 0,3 0 0,-2 0 0,2 0 0,-3 0 0,-1 0 0,1 0 0,-1 0 0,-3 0 0,0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19:46.863"/>
    </inkml:context>
    <inkml:brush xml:id="br0">
      <inkml:brushProperty name="width" value="0.1" units="cm"/>
      <inkml:brushProperty name="height" value="0.1" units="cm"/>
      <inkml:brushProperty name="color" value="#E71224"/>
    </inkml:brush>
  </inkml:definitions>
  <inkml:trace contextRef="#ctx0" brushRef="#br0">24 0 24575,'0'12'0,"0"-1"0,0-3 0,0 3 0,0-3 0,0 7 0,0-7 0,0 8 0,0-3 0,0-1 0,0 9 0,0-8 0,0 5 0,0-3 0,0-2 0,0 0 0,0 2 0,0-2 0,0 3 0,0-3 0,0 3 0,0-4 0,0 1 0,0 3 0,0-8 0,-7 4 0,5-4 0,-5 0 0,7-1 0,0 1 0,0-1 0,0 1 0,0-1 0,0 1 0,0-1 0,0 0 0,0 0 0,0 1 0,0-1 0,0 5 0,0 0 0,0 5 0,0 0 0,0-1 0,0-3 0,0 3 0,0-8 0,0 8 0,0-8 0,0 4 0,0-5 0,0 1 0,0-1 0,0 1 0,0-1 0,0 1 0,0-1 0,0 0 0,-4 0 0,3 1 0,-2-1 0,3 0 0,0 0 0,0 0 0,0 0 0,0-3 0,0-1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04:55.778"/>
    </inkml:context>
    <inkml:brush xml:id="br0">
      <inkml:brushProperty name="width" value="0.05" units="cm"/>
      <inkml:brushProperty name="height" value="0.05" units="cm"/>
      <inkml:brushProperty name="color" value="#E71224"/>
    </inkml:brush>
  </inkml:definitions>
  <inkml:trace contextRef="#ctx0" brushRef="#br0">19 0 24575,'5'3'0,"1"0"0,-1 2 0,0 0 0,0 0 0,1 1 0,-3-1 0,1 3 0,-1-3 0,5 5 0,-2-4 0,1 2 0,-2-3 0,1 0 0,-1 3 0,0-2 0,1 1 0,1 1 0,-1-2 0,2 1 0,-3-1 0,3 1 0,-3-1 0,1 2 0,-4-1 0,-4-1 0,-1 2 0,-3-3 0,1 0 0,-3 3 0,2-2 0,-1 2 0,1-3 0,1 0 0,-3 3 0,2-2 0,-1 1 0,-1 1 0,2-5 0,-2 4 0,3-4 0,-1 2 0,1-2 0,0 2 0,-1-2 0,1 2 0,0 1 0,-1-4 0,1 3 0,0-2 0,2 2 0,-2 1 0,4-3 0,-1-1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04:58.955"/>
    </inkml:context>
    <inkml:brush xml:id="br0">
      <inkml:brushProperty name="width" value="0.05" units="cm"/>
      <inkml:brushProperty name="height" value="0.05" units="cm"/>
      <inkml:brushProperty name="color" value="#E71224"/>
    </inkml:brush>
  </inkml:definitions>
  <inkml:trace contextRef="#ctx0" brushRef="#br0">379 8 24575,'-5'0'0,"-1"0"0,1 0 0,-3 0 0,0 0 0,0 0 0,-7 0 0,8 0 0,-6 0 0,6 0 0,1 0 0,-2 0 0,-4 0 0,5 0 0,-6 0 0,8 0 0,-3 0 0,2 0 0,-2 0 0,3 0 0,-3 0 0,2 0 0,-1 0 0,-6 0 0,6 0 0,-5 0 0,7 0 0,-8-3 0,6 2 0,-5-2 0,4 3 0,2 0 0,-2 0 0,3 0 0,-3 0 0,2 0 0,-1 0 0,1 0 0,-1 0 0,1 0 0,-2 0 0,3 0 0,-3 0 0,2 0 0,-2 0 0,3 0 0,-3 0 0,2 2 0,1 1 0,3 2 0,2 0 0,0 1 0,0 1 0,0 2 0,0-1 0,0 2 0,0-2 0,0 0 0,0 7 0,0-8 0,0 5 0,0-4 0,0 0 0,0 0 0,0 2 0,0-4 0,0 4 0,0-2 0,0 3 0,0-3 0,0 2 0,0-4 0,0 1 0,0-2 0,0 8 0,0-6 0,0 5 0,0-4 0,0-3 0,0 3 0,0 4 0,0-5 0,0 6 0,0-8 0,0 3 0,0 0 0,0 7 0,0-6 0,0 6 0,0-2 0,0-1 0,0 7 0,0-2 0,0-1 0,0-1 0,0 1 0,0-5 0,0 5 0,0-6 0,0 5 0,0-3 0,0 8 0,0-11 0,0 6 0,0-2 0,0-1 0,0 7 0,0-9 0,0 9 0,0-9 0,0 5 0,0-5 0,0 1 0,0 4 0,0-3 0,0 3 0,0-5 0,0 6 0,0-5 0,0 2 0,0 2 0,0-8 0,0 5 0,0 1 0,0-4 0,0 6 0,0-4 0,0-3 0,0 6 0,0-4 0,0 5 0,0-4 0,3 4 0,-3-3 0,4 0 0,-4 3 0,2-6 0,-1 11 0,1-10 0,-2 2 0,0 0 0,2-5 0,-1 6 0,1-6 0,1 6 0,0-1 0,1 3 0,-2-7 0,2 7 0,-4-8 0,3 5 0,-3-4 0,0-2 0,0 1 0,0-2 0,0 3 0,0-2 0,3 2 0,-3-3 0,3 2 0,-1 2 0,-1-1 0,1 2 0,-2-4 0,0 1 0,0-1 0,0 1 0,0-1 0,2 2 0,1-3 0,0 2 0,0-1 0,-3 2 0,0-3 0,0 3 0,0-2 0,0 1 0,2-1 0,-4-1 0,4 0 0,-9 3 0,6-5 0,-4 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3:35.053"/>
    </inkml:context>
    <inkml:brush xml:id="br0">
      <inkml:brushProperty name="width" value="0.35" units="cm"/>
      <inkml:brushProperty name="height" value="0.35" units="cm"/>
      <inkml:brushProperty name="color" value="#FFFFFF"/>
    </inkml:brush>
  </inkml:definitions>
  <inkml:trace contextRef="#ctx0" brushRef="#br0">427 0 24575,'0'78'0,"0"-11"0,0-39 0,-4-1 0,3 6 0,-7-9 0,-1 8 0,-5 2 0,0-8 0,-3 12 0,7-20 0,-6 4 0,-1 7 0,-1-10 0,-3 10 0,4-12 0,-4 0 0,3 0 0,-9 1 0,5-5 0,-1 4 0,-3-7 0,8 2 0,-9-3 0,14-1 0,-8-3 0,12 2 0,-6-6 0,6 2 0,-2-3 0,49 7 0,51 6 0,14 2 0,-25-5 0,9-3-246,-11 3 0,21 5 0,-5-2 0,-33-8-65,-38-9 311,-8 1 0,-2 2 0,-3-2 0,3 3 0,-3 10 0,0-4 983,-5 13-671,-3-7-312,0 5 0,0 0 0,0 4 0,0-3 0,-3 3 0,-6-4 0,0 0 0,-12 0 0,7 0 0,-8 0 0,6 0 0,-6 0 0,4 0 0,-3 0 0,3 5 0,5-9 0,-3 8 0,7-13 0,1 4 0,1-4 0,6-1 0,34-40 0,-17 20 0,41-45 0,-24 20 0,10-7 0,3-11 0,-2 11 0,2-11 0,-8 11 0,0 1 0,-13 9 0,-1 6 0,-7 7 0,-3 4 0,-3 7 0,-7 3 0,3 4 0,-6-9 0,6 3 0,-2-8 0,7 1 0,5-1 0,1 5 0,4-3 0,-10 7 0,4-3 0,-8 4 0,4 0 0,-5 4 0,1 0 0,11 4 0,19-5 0,24-2 0,34-12-492,-38 12 0,3-1 144,12-6 0,3 0 348,-1 5 0,1 1 0,9-6 0,0-2-492,-4 4 0,-1 0 295,4-3 0,-6 0 1,15-3-1,-27 5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3:37.261"/>
    </inkml:context>
    <inkml:brush xml:id="br0">
      <inkml:brushProperty name="width" value="0.35" units="cm"/>
      <inkml:brushProperty name="height" value="0.35" units="cm"/>
      <inkml:brushProperty name="color" value="#FFFFFF"/>
    </inkml:brush>
  </inkml:definitions>
  <inkml:trace contextRef="#ctx0" brushRef="#br0">0 1 24575,'18'39'0,"-6"1"0,-5-26 0,-2 7 0,-1-9 0,3 5 0,-6 4 0,7-3 0,-4 8 0,6 2 0,-1 1 0,0 4 0,4-6 0,-2 1 0,2-1 0,-4-4 0,-1-2 0,0-8 0,0 2 0,0-6 0,0 2 0,-1-3 0,1-1 0,-1-2 0,0-2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5:27.222"/>
    </inkml:context>
    <inkml:brush xml:id="br0">
      <inkml:brushProperty name="width" value="0.05" units="cm"/>
      <inkml:brushProperty name="height" value="0.05" units="cm"/>
      <inkml:brushProperty name="color" value="#004F8B"/>
    </inkml:brush>
  </inkml:definitions>
  <inkml:trace contextRef="#ctx0" brushRef="#br0">7 1 24575,'-4'0'0,"1"0"0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7:25.599"/>
    </inkml:context>
    <inkml:brush xml:id="br0">
      <inkml:brushProperty name="width" value="0.35" units="cm"/>
      <inkml:brushProperty name="height" value="0.35" units="cm"/>
      <inkml:brushProperty name="color" value="#FFFFFF"/>
    </inkml:brush>
  </inkml:definitions>
  <inkml:trace contextRef="#ctx0" brushRef="#br0">0 0 24575,'20'16'0,"-3"-2"0,-9-2 0,-1-3 0,-2 2 0,2-3 0,-3-1 0,4 5 0,-1-4 0,1 4 0,0-5 0,-4 5 0,3-3 0,-7 2 0,7-3 0,-6-1 0,5 4 0,-2-3 0,3-1 0,0-4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11.633"/>
    </inkml:context>
    <inkml:brush xml:id="br0">
      <inkml:brushProperty name="width" value="0.35" units="cm"/>
      <inkml:brushProperty name="height" value="0.35" units="cm"/>
      <inkml:brushProperty name="color" value="#FFFFFF"/>
    </inkml:brush>
  </inkml:definitions>
  <inkml:trace contextRef="#ctx0" brushRef="#br0">378 121 24575,'-47'-12'0,"-4"4"0,27 4 0,-6 1 0,0 2 0,-3-6 0,6 5 0,-11-2 0,19-2 0,-7 4 0,6-8 0,10 10 0,-4-6 0,5 5 0,41-7 0,-22 5 0,33-4 0,-35 3 0,3 3 0,2-5 0,-4 6 0,3-6 0,-9-2 0,0-3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09:37.242"/>
    </inkml:context>
    <inkml:brush xml:id="br0">
      <inkml:brushProperty name="width" value="0.025" units="cm"/>
      <inkml:brushProperty name="height" value="0.025" units="cm"/>
    </inkml:brush>
  </inkml:definitions>
  <inkml:trace contextRef="#ctx0" brushRef="#br0">6 0 24575,'-3'6'0,"0"-1"0,8 3 0,-2-2 0,5 1 0,-3-1 0,1-1 0,-1-2 0,0 2 0,1-5 0,1 7 0,-1-3 0,4 4 0,-1-3 0,1 3 0,-2-3 0,0 3 0,-3-3 0,1 1 0,-3-1 0,1 0 0,-1 1 0,3-1 0,-3 0 0,4 3 0,-6-2 0,4 4 0,-3-4 0,-1 2 0,1-3 0,-2 3 0,0-3 0,0 3 0,0-3 0,0 3 0,0-2 0,0 2 0,0-3 0,0 0 0,-2 3 0,1-2 0,-1 2 0,2-3 0,0 0 0,-3 1 0,3-1 0,-3 0 0,1 0 0,1 1 0,-1-1 0,2 0 0,-3 1 0,3 1 0,-3-1 0,1 2 0,-1-3 0,-2 1 0,2-1 0,-2 0 0,2 1 0,0-1 0,0 3 0,1-3 0,-3 3 0,-1-3 0,-2 1 0,5-1 0,-2 0 0,2 1 0,-2-1 0,-1 0 0,-6 1 0,5 0 0,-4-2 0,9-2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07.162"/>
    </inkml:context>
    <inkml:brush xml:id="br0">
      <inkml:brushProperty name="width" value="0.35" units="cm"/>
      <inkml:brushProperty name="height" value="0.35" units="cm"/>
      <inkml:brushProperty name="color" value="#FFFFFF"/>
    </inkml:brush>
  </inkml:definitions>
  <inkml:trace contextRef="#ctx0" brushRef="#br0">1 398 24575,'65'60'0,"-1"0"0,1 0 0,0 0 0,4 25 0,-5-2 0,-3-48 0,-5-80 0,-3-45 0,-9 10 0,-13 34 0,-4 5 0,4-4 0,-6 6 0,-14 17 0,-4 6 0,3-4 0,-7 10 0,14-18 0,-8 16 0,4-10 0,-8 14 0,-3 3 0,-26 30 0,16-16 0,-23 29 0,10-9 0,8-11 0,-13 22 0,18-23 0,-6 8 0,6-5 0,-2-8 0,-4 17 0,7-15 0,-8 33 0,5-17 0,-4 38 0,3-22 0,5 13 0,1-9 0,3-20 0,-3 8 0,5-26 0,0 3 0,0-4 0,0-3 0,0 7 0,0-8 0,-3 5 0,3 0 0,-5-2 0,2 5 0,-2-6 0,2 1 0,0-2 0,1 2 0,-1-1 0,0 1 0,-4-2 0,3 3 0,-1-3 0,-7-33 0,5 15 0,-7-31 0,6 31 0,-1-4 0,3 8 0,-1-2 0,1 0 0,1 2 0,-3-4 0,2 4 0,-4-4 0,4 4 0,-6-9 0,-10 1 0,9-3 0,-20-7 0,22 11 0,-9-7 0,1 1 0,6 8 0,-5-6 0,10 12 0,3-1 0,-5-4 0,3 1 0,0-2 0,4 4 0,3-1 0,0-3 0,0 0 0,0-2 0,0 4 0,6-6 0,5-8 0,1 0 0,14-20 0,-5 14 0,21-18 0,-1 6 0,10-16 0,-1 5 0,18-9 0,-14 16 0,17-1 0,-15 9 0,0 0 0,4 0 0,5 4 0,-19 11 0,14-7 0,-27 17 0,3-9 0,-10 16 0,-6-5 0,-4 5 0,-2-2 0,1 4 0,-2 3 0,-1 0 0,1-2 0,-3 1 0,-4-1 0,13 2 0,-10 0 0,8 0 0,-5 0 0,-5 0 0,6 0 0,-6 0 0,4 2 0,9 12 0,-3 2 0,5 9 0,-1 1 0,6 8 0,-5-10 0,-1 9 0,-11-24 0,-3 4 0,3-6 0,-2 2 0,0-1 0,0 2 0,-3-4 0,1 6 0,-1-5 0,0 5 0,1-6 0,13 27 0,-10-19 0,14 23 0,5 1 0,1 1 0,1-2 0,-8-9 0,-16-20 0,1-2 0,1 3 0,5-4 0,-3 2 0,2 0 0,-4-2 0,-2-2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09.654"/>
    </inkml:context>
    <inkml:brush xml:id="br0">
      <inkml:brushProperty name="width" value="0.35" units="cm"/>
      <inkml:brushProperty name="height" value="0.35" units="cm"/>
      <inkml:brushProperty name="color" value="#FFFFFF"/>
    </inkml:brush>
  </inkml:definitions>
  <inkml:trace contextRef="#ctx0" brushRef="#br0">407 1 24575,'-30'6'0,"6"0"0,16 2 0,2-5 0,-9 8 0,1-3 0,0 2 0,-1 2 0,7-6 0,-1 2 0,-1-3 0,-7 12 0,-1-8 0,-3 8 0,6-9 0,4-2 0,3 2 0,-7-2 0,5 2 0,-5-2 0,4 2 0,0 0 0,1 0 0,1 0 0,1 0 0,3-3 0,-7 4 0,4-2 0,-4 4 0,4-5 0,2 2 0,-2-3 0,1-2 0,-2 4 0,22 5 0,-3-5 0,16 8 0,-13-14 0,1 4 0,-4-5 0,10 0 0,-8 0 0,17 0 0,-11 0 0,8 0 0,3 0 0,-15 0 0,15 0 0,-4 0 0,-6 0 0,10 0 0,-4 0 0,8 0 0,8 0 0,9 0 0,3 0 0,-1 0 0,-2 0 0,-22 0 0,1 0 0,-20 0 0,4 0 0,-5 2 0,-5 11 0,2-3 0,-5 21 0,-5-3 0,4 13 0,-20 9 0,12 3 0,-26 8 0,9-5 0,1 4 0,-7-18 0,18 7 0,-14-16 0,17-7 0,-6-6 0,10-10 0,1 1 0,-2 0 0,2-1 0,1-1 0,0-2 0,-3-1 0,2-1 0,-4 0 0,1 1 0,-2-1 0,1 0 0,1-2 0,-5 6 0,6-5 0,-20 7 0,18-7 0,-18 3 0,14 1 0,-3-1 0,4-1 0,3-1 0,-3-1 0,3-1 0,-5 5 0,9-7 0,-1 6 0,-6-4 0,4 3 0,-12-4 0,9 3 0,-1-2 0,3 0 0,4-1 0,-1-2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12.774"/>
    </inkml:context>
    <inkml:brush xml:id="br0">
      <inkml:brushProperty name="width" value="0.35" units="cm"/>
      <inkml:brushProperty name="height" value="0.35" units="cm"/>
      <inkml:brushProperty name="color" value="#FFFFFF"/>
    </inkml:brush>
  </inkml:definitions>
  <inkml:trace contextRef="#ctx0" brushRef="#br0">46 0 24575,'0'26'0,"0"-4"0,0-1 0,0 5 0,-6 24 0,5 11 0,-4 3 0,-8 15 0,10-16 0,-9 8 0,12-28 0,0 5 0,0-31 0,0 4 0,-2-13 0,1-2 0,-1 6 0,2-3 0,0 2 0,0-1 0,0-2 0,0 2 0,0 1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14.833"/>
    </inkml:context>
    <inkml:brush xml:id="br0">
      <inkml:brushProperty name="width" value="0.35" units="cm"/>
      <inkml:brushProperty name="height" value="0.35" units="cm"/>
      <inkml:brushProperty name="color" value="#FFFFFF"/>
    </inkml:brush>
  </inkml:definitions>
  <inkml:trace contextRef="#ctx0" brushRef="#br0">0 396 24575,'22'-20'0,"-1"5"0,-13 7 0,7 2 0,-8 0 0,5 0 0,-7 1 0,3-1 0,0-1 0,1 1 0,-1-9 0,9-4 0,-6 4 0,9-4 0,-8 5 0,-2-2 0,6-2 0,-8 4 0,12 1 0,-11 4 0,11-5 0,-10 6 0,4-4 0,4-6 0,-8 8 0,9-7 0,-13 12 0,2-1 0,-3-2 0,0 0 0,3 0 0,-2 0 0,2 2 0,4-3 0,-7 3 0,4-4 0,-9 5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37.845"/>
    </inkml:context>
    <inkml:brush xml:id="br0">
      <inkml:brushProperty name="width" value="0.05" units="cm"/>
      <inkml:brushProperty name="height" value="0.05" units="cm"/>
      <inkml:brushProperty name="color" value="#E71224"/>
    </inkml:brush>
  </inkml:definitions>
  <inkml:trace contextRef="#ctx0" brushRef="#br0">1 27 24575,'75'-4'0,"0"0"0,0 0 0,30 0 0,-30-1 0,-65 3 0,-6 1 0,1-2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39.469"/>
    </inkml:context>
    <inkml:brush xml:id="br0">
      <inkml:brushProperty name="width" value="0.05" units="cm"/>
      <inkml:brushProperty name="height" value="0.05" units="cm"/>
      <inkml:brushProperty name="color" value="#E71224"/>
    </inkml:brush>
  </inkml:definitions>
  <inkml:trace contextRef="#ctx0" brushRef="#br0">1 1 24575,'5'8'0,"-2"7"0,0-6 0,-3 11 0,2-8 0,-1 1 0,1 2 0,-2-8 0,0 6 0,2-6 0,-1-1 0,1 2 0,-2-3 0,0 3 0,0 0 0,0 0 0,0 2 0,0-4 0,0 4 0,0-4 0,0 2 0,0-3 0,0 1 0,0-1 0,0 7 0,0-5 0,0 6 0,0-6 0,0-1 0,0 2 0,0-3 0,0 3 0,0-2 0,0 2 0,0-3 0,0 3 0,3 0 0,0 0 0,0 2 0,-1-4 0,-2 2 0,0-3 0,0 3 0,0-2 0,0 1 0,0-1 0,0-3 0,0-1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1:41.421"/>
    </inkml:context>
    <inkml:brush xml:id="br0">
      <inkml:brushProperty name="width" value="0.05" units="cm"/>
      <inkml:brushProperty name="height" value="0.05" units="cm"/>
      <inkml:brushProperty name="color" value="#E71224"/>
    </inkml:brush>
  </inkml:definitions>
  <inkml:trace contextRef="#ctx0" brushRef="#br0">0 1 24575,'9'0'0,"-2"0"0,-1 0 0,1 0 0,-1 0 0,2 0 0,-3 0 0,3 0 0,-2 0 0,2 0 0,-3 0 0,3 0 0,0 0 0,0 0 0,2 0 0,-4 0 0,2 0 0,4 0 0,-5 2 0,6-2 0,-6 3 0,-1-3 0,4 0 0,-4 0 0,4 5 0,-4-4 0,4 3 0,-2-4 0,1 0 0,-2 0 0,-1 0 0,1 0 0,-1 0 0,2 0 0,-3 0 0,3 0 0,-2 0 0,2 0 0,-3 0 0,-2 0 0,-1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2:24.099"/>
    </inkml:context>
    <inkml:brush xml:id="br0">
      <inkml:brushProperty name="width" value="0.05" units="cm"/>
      <inkml:brushProperty name="height" value="0.05" units="cm"/>
      <inkml:brushProperty name="color" value="#E71224"/>
    </inkml:brush>
  </inkml:definitions>
  <inkml:trace contextRef="#ctx0" brushRef="#br0">0 6 24575,'6'0'0,"-1"0"0,3 0 0,-2 0 0,1 0 0,6 0 0,-6 0 0,5 0 0,-7 0 0,3 0 0,0 0 0,1 0 0,1 0 0,-4 0 0,1 0 0,-1 0 0,1 0 0,2 0 0,-1 0 0,2 0 0,-4 0 0,1 0 0,-1 0 0,1 0 0,-1 0 0,4 0 0,-1 0 0,-1 0 0,0 0 0,-3 0 0,3 0 0,-2 0 0,1 0 0,-1 0 0,1 0 0,-1 0 0,2 0 0,-3 0 0,3 0 0,-2 0 0,1 0 0,-1 0 0,1 0 0,-1 0 0,2 0 0,-3-2 0,3 1 0,-5-1 0,2 2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2:26.387"/>
    </inkml:context>
    <inkml:brush xml:id="br0">
      <inkml:brushProperty name="width" value="0.05" units="cm"/>
      <inkml:brushProperty name="height" value="0.05" units="cm"/>
      <inkml:brushProperty name="color" value="#E71224"/>
    </inkml:brush>
  </inkml:definitions>
  <inkml:trace contextRef="#ctx0" brushRef="#br0">1 1 24575,'8'0'0,"0"0"0,0 0 0,2 0 0,-4 0 0,2 0 0,-3 0 0,3 0 0,-2 0 0,4 0 0,-2 0 0,0 0 0,0 0 0,-3 0 0,3 0 0,-2 0 0,1 0 0,-1 0 0,1 0 0,-1 0 0,2 0 0,-3 0 0,3 0 0,-2 0 0,2 0 0,-3 0 0,3 0 0,-2 0 0,1 0 0,-1 0 0,-1 0 0,0 0 0,0 0 0,1 0 0,-1 0 0,3 2 0,-2-1 0,1 1 0,-4-2 0,0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2:28.091"/>
    </inkml:context>
    <inkml:brush xml:id="br0">
      <inkml:brushProperty name="width" value="0.05" units="cm"/>
      <inkml:brushProperty name="height" value="0.05" units="cm"/>
      <inkml:brushProperty name="color" value="#E71224"/>
    </inkml:brush>
  </inkml:definitions>
  <inkml:trace contextRef="#ctx0" brushRef="#br0">0 1 24575,'0'5'0,"0"3"0,0-2 0,0 4 0,0-4 0,0 1 0,0-1 0,0-1 0,0 0 0,0 3 0,0 0 0,0 0 0,0 3 0,0-6 0,0 3 0,0-3 0,0 3 0,0-2 0,0 2 0,0-3 0,0 3 0,0-2 0,0 1 0,0-1 0,0 1 0,0-1 0,2 4 0,1-4 0,0 2 0,0-3 0,-1 3 0,-4-2 0,4 1 0,-2 1 0,1-2 0,1 4 0,-2-4 0,-2 2 0,1-5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06.035"/>
    </inkml:context>
    <inkml:brush xml:id="br0">
      <inkml:brushProperty name="width" value="0.1" units="cm"/>
      <inkml:brushProperty name="height" value="0.1" units="cm"/>
      <inkml:brushProperty name="color" value="#FFFFFF"/>
    </inkml:brush>
  </inkml:definitions>
  <inkml:trace contextRef="#ctx0" brushRef="#br0">180 88 24575,'-26'46'0,"-1"0"0,-18 27 0,41-58 0,-3-6 0,2 3 0,-3-4 0,0 0 0,3 0 0,-2 0 0,2 0 0,-3 0 0,4 4 0,0-3 0,4 2 0,-4 1 0,3-14 0,-2 0 0,3-10 0,0-11 0,0 12 0,0-11 0,-4 9 0,3 0 0,-2-9 0,3 11 0,0-8 0,0 7 0,0 0 0,0-1 0,0 1 0,0 1 0,0 2 0,0-3 0,0-7 0,0 8 0,0-8 0,0 11 0,0-4 0,0 3 0,0-3 0,3 4 0,2 4 0,3-4 0,3 4 0,-2-4 0,6 3 0,-2-2 0,-1 6 0,11-8 0,-9 8 0,6-4 0,-9 5 0,-3 0 0,4 0 0,1 8 0,-1-3 0,3 7 0,-2-4 0,-4-4 0,-2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3:06.498"/>
    </inkml:context>
    <inkml:brush xml:id="br0">
      <inkml:brushProperty name="width" value="0.35" units="cm"/>
      <inkml:brushProperty name="height" value="0.35" units="cm"/>
      <inkml:brushProperty name="color" value="#FFFFFF"/>
    </inkml:brush>
  </inkml:definitions>
  <inkml:trace contextRef="#ctx0" brushRef="#br0">47 0 24575,'-14'60'0,"0"1"0,0-3 0,10-17 0,12-35 0,0 0 0,16-4 0,-12 0 0,17-1 0,-4 6 0,-2 0 0,3 0 0,-11-1 0,1-6 0,-7 0 0,3 0 0,-1 0 0,-5 0 0,6 0 0,-3 0 0,-1 0 0,4 2 0,-5 1 0,3 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3:10.017"/>
    </inkml:context>
    <inkml:brush xml:id="br0">
      <inkml:brushProperty name="width" value="0.35" units="cm"/>
      <inkml:brushProperty name="height" value="0.35" units="cm"/>
      <inkml:brushProperty name="color" value="#FFFFFF"/>
    </inkml:brush>
  </inkml:definitions>
  <inkml:trace contextRef="#ctx0" brushRef="#br0">0 210 24575,'30'-9'0,"-1"-1"0,-8 6 0,18-16 0,-13 9 0,22-11 0,-12 2 0,6 6 0,3-8 0,5 6 0,2 3 0,10-5 0,-19 8 0,-4 4 0,-17 3 0,-6 0 0,-3 0 0,-8 0 0,-2 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3:12.639"/>
    </inkml:context>
    <inkml:brush xml:id="br0">
      <inkml:brushProperty name="width" value="0.35" units="cm"/>
      <inkml:brushProperty name="height" value="0.35" units="cm"/>
      <inkml:brushProperty name="color" value="#FFFFFF"/>
    </inkml:brush>
  </inkml:definitions>
  <inkml:trace contextRef="#ctx0" brushRef="#br0">1 1 24575,'25'25'0,"-3"-3"0,-5-5 0,-9-9 0,20 20 0,-20-20 0,9 9 0,8 2 0,-15-10 0,17 10 0,-21-16 0,1 2 0,1 0 0,-2 1 0,4 2 0,-2-3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4:08.510"/>
    </inkml:context>
    <inkml:brush xml:id="br0">
      <inkml:brushProperty name="width" value="0.05" units="cm"/>
      <inkml:brushProperty name="height" value="0.05" units="cm"/>
      <inkml:brushProperty name="color" value="#E71224"/>
    </inkml:brush>
  </inkml:definitions>
  <inkml:trace contextRef="#ctx0" brushRef="#br0">0 6 24575,'6'0'0,"-1"0"0,3 0 0,-2 0 0,1 0 0,6 0 0,-6 0 0,5 0 0,-7 0 0,3 0 0,0 0 0,1 0 0,1 0 0,-4 0 0,1 0 0,-1 0 0,1 0 0,2 0 0,-1 0 0,2 0 0,-4 0 0,1 0 0,-1 0 0,1 0 0,-1 0 0,4 0 0,-1 0 0,-1 0 0,0 0 0,-3 0 0,3 0 0,-2 0 0,1 0 0,-1 0 0,1 0 0,-1 0 0,2 0 0,-3 0 0,3 0 0,-2 0 0,1 0 0,-1 0 0,1 0 0,-1 0 0,2 0 0,-3-2 0,3 1 0,-5-1 0,2 2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4:08.511"/>
    </inkml:context>
    <inkml:brush xml:id="br0">
      <inkml:brushProperty name="width" value="0.05" units="cm"/>
      <inkml:brushProperty name="height" value="0.05" units="cm"/>
      <inkml:brushProperty name="color" value="#E71224"/>
    </inkml:brush>
  </inkml:definitions>
  <inkml:trace contextRef="#ctx0" brushRef="#br0">1 1 24575,'8'0'0,"0"0"0,0 0 0,2 0 0,-4 0 0,2 0 0,-3 0 0,3 0 0,-2 0 0,4 0 0,-2 0 0,0 0 0,0 0 0,-3 0 0,3 0 0,-2 0 0,1 0 0,-1 0 0,1 0 0,-1 0 0,2 0 0,-3 0 0,3 0 0,-2 0 0,2 0 0,-3 0 0,3 0 0,-2 0 0,1 0 0,-1 0 0,-1 0 0,0 0 0,0 0 0,1 0 0,-1 0 0,3 2 0,-2-1 0,1 1 0,-4-2 0,0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4:08.512"/>
    </inkml:context>
    <inkml:brush xml:id="br0">
      <inkml:brushProperty name="width" value="0.05" units="cm"/>
      <inkml:brushProperty name="height" value="0.05" units="cm"/>
      <inkml:brushProperty name="color" value="#E71224"/>
    </inkml:brush>
  </inkml:definitions>
  <inkml:trace contextRef="#ctx0" brushRef="#br0">0 1 24575,'0'5'0,"0"3"0,0-2 0,0 4 0,0-4 0,0 1 0,0-1 0,0-1 0,0 0 0,0 3 0,0 0 0,0 0 0,0 3 0,0-6 0,0 3 0,0-3 0,0 3 0,0-2 0,0 2 0,0-3 0,0 3 0,0-2 0,0 1 0,0-1 0,0 1 0,0-1 0,2 4 0,1-4 0,0 2 0,0-3 0,-1 3 0,-4-2 0,4 1 0,-2 1 0,1-2 0,1 4 0,-2-4 0,-2 2 0,1-5 0,-1-1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7:41.548"/>
    </inkml:context>
    <inkml:brush xml:id="br0">
      <inkml:brushProperty name="width" value="0.35" units="cm"/>
      <inkml:brushProperty name="height" value="0.35" units="cm"/>
      <inkml:brushProperty name="color" value="#FFFFFF"/>
    </inkml:brush>
  </inkml:definitions>
  <inkml:trace contextRef="#ctx0" brushRef="#br0">1 0 24575,'22'41'0,"-2"-8"0,-2-7 0,-1-8 0,-3 3 0,2 0 0,-6-3 0,6 4 0,-7-6 0,3 1 0,0 0 0,-2 4 0,2-3 0,-3 8 0,4-3 0,-3-1 0,3 4 0,-5-8 0,5 8 0,-3-8 0,2 4 0,-4-10 0,0 4 0,0-8 0,0 4 0,0-5 0,-4 1 0,2 3 0,-5-3 0,3 3 0,-4-3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29.059"/>
    </inkml:context>
    <inkml:brush xml:id="br0">
      <inkml:brushProperty name="width" value="0.35" units="cm"/>
      <inkml:brushProperty name="height" value="0.35" units="cm"/>
      <inkml:brushProperty name="color" value="#FFFFFF"/>
    </inkml:brush>
  </inkml:definitions>
  <inkml:trace contextRef="#ctx0" brushRef="#br0">492 0 24575,'3'26'0,"-3"-6"0,3-10 0,-3-4 0,0 8 0,0-7 0,0 8 0,0-7 0,0 1 0,0 3 0,-3-3 0,3 2 0,-3 3 0,3-7 0,0 8 0,0-2 0,0-3 0,0 9 0,0-12 0,0 8 0,0-2 0,0-4 0,0 4 0,0-1 0,0-2 0,0 5 0,0-4 0,-6 4 0,4-6 0,-4 6 0,6-2 0,-2-1 0,1 3 0,-4-4 0,5-3 0,-3 7 0,3-8 0,0 22 0,0-20 0,-2 12 0,1-8 0,-6-4 0,6 11 0,-6-10 0,6 9 0,-4-12 0,5 8 0,-6-2 0,5-4 0,-8 11 0,7-13 0,-7 5 0,4 10 0,2-13 0,-16 24 0,16-23 0,-14 15 0,14-14 0,-11 19 0,10-16 0,-8 11 0,8-10 0,-2-3 0,0 3 0,-3 1 0,5-7 0,-5 6 0,6-7 0,0 8 0,-4-5 0,3 2 0,-1 2 0,0-5 0,2 5 0,-5-4 0,5-3 0,-5 2 0,5-4 0,-2 4 0,-3-2 0,2 0 0,-1 2 0,1-4 0,1 7 0,-1-7 0,1 4 0,-3-2 0,0 0 0,-1 8 0,1-5 0,1 5 0,0-6 0,1 1 0,-2 0 0,2-3 0,3 0 0,-4-1 0,4 2 0,-3-1 0,2 2 0,3-2 0,-4 0 0,5 2 0,-3-1 0,3 4 0,0-4 0,0 1 0,6 4 0,-2-6 0,8 4 0,10-5 0,-3-5 0,11 2 0,-9-4 0,9 0 0,3 0 0,8 0 0,9 0 0,3 0 0,8 0 0,-9 0 0,-1 0 0,-10-9 0,-13 4 0,1-8 0,-18 8 0,9-6 0,-8 3 0,4-2 0,-1-2 0,-6 6 0,6-4 0,-9 5 0,4-3 0,-4 2 0,2-2 0,-1 1 0,-1 1 0,2-2 0,-3 0 0,1 2 0,-3-4 0,1-1 0,-6 0 0,2 0 0,-6 3 0,-1 0 0,-2 2 0,-1-1 0,-1 4 0,3-2 0,-3 2 0,5-3 0,-4 3 0,-1-1 0,-5 0 0,-3 1 0,5-1 0,-5 1 0,9 2 0,-3-4 0,5 2 0,3-5 0,-3 2 0,-3 1 0,0-2 0,0 5 0,1-2 0,4 4 0,-4 0 0,2 0 0,-3 0 0,2 0 0,-1 0 0,0 0 0,-15 0 0,10 0 0,-8 2 0,14 1 0,1 0 0,-2 2 0,-3-2 0,-4 7 0,0-3 0,-3 3 0,-1 7 0,-1-4 0,-13 7 0,15-4 0,-10-2 0,17 1 0,-2-2 0,4-3 0,-5 3 0,7-2 0,-4-2 0,8-1 0,0-3 0,-3 3 0,2-2 0,-2 2 0,-4 1 0,4-3 0,-6 6 0,5-6 0,1 1 0,-2-1 0,1 1 0,1-1 0,0 2 0,3-3 0,-3 3 0,2-2 0,-4 2 0,2-3 0,2 0 0,-4 3 0,9 0 0,-4 0 0,5 2 0,5-1 0,-2-1 0,5 0 0,0-3 0,2 0 0,24 9 0,-11-9 0,17 9 0,-24-13 0,4 5 0,-3-2 0,4 0 0,9 9 0,-6-8 0,15 10 0,-21-9 0,7 4 0,-15-4 0,-1-1 0,1-2 0,-2-1 0,0-1 0,7 4 0,-1 2 0,0-2 0,-1 1 0,-8-6 0,5 3 0,-1 0 0,1 2 0,1 3 0,-6-5 0,3 4 0,2-2 0,-1 4 0,2-1 0,-1 0 0,-4-5 0,4 1 0,-2 2 0,0 0 0,0 1 0,-3-1 0,0 1 0,1 2 0,1-1 0,-1-1 0,2-1 0,0 1 0,-2-1 0,4 4 0,-4-4 0,1 2 0,-4 0 0,0 0 0,-3 5 0,-3-2 0,3 0 0,-3-1 0,3 0 0,0 2 0,0-2 0,0 0 0,0-1 0,0 1 0,0 3 0,0-4 0,0 1 0,0 3 0,0-4 0,0 4 0,0-3 0,0-2 0,0 10 0,0-8 0,0 7 0,0-9 0,0 1 0,0 8 0,0-9 0,0 6 0,0-6 0,0-2 0,0 9 0,0-8 0,0 5 0,0-2 0,0-3 0,0 5 0,0 1 0,0-3 0,0 2 0,0-4 0,0 0 0,0 5 0,0-4 0,0 1 0,0 0 0,0-4 0,0 7 0,0-5 0,0 0 0,0 7 0,0-8 0,0 5 0,0 3 0,0-7 0,0 7 0,0-8 0,0-1 0,0 11 0,0-9 0,0 7 0,0-5 0,0-4 0,0 7 0,0-5 0,0 0 0,0 5 0,0-4 0,0 1 0,3 7 0,-2-9 0,2 7 0,-3-8 0,3 2 0,-3 4 0,3-4 0,-3 1 0,0 0 0,2-4 0,-1 7 0,1-5 0,-2 0 0,0 7 0,0-8 0,0 5 0,2-4 0,-1 0 0,1 3 0,-2 0 0,0-3 0,0 2 0,0-2 0,0 3 0,0 2 0,0-4 0,0 1 0,0 0 0,0-4 0,0 7 0,5-5 0,-4 0 0,4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35.803"/>
    </inkml:context>
    <inkml:brush xml:id="br0">
      <inkml:brushProperty name="width" value="0.35" units="cm"/>
      <inkml:brushProperty name="height" value="0.35" units="cm"/>
      <inkml:brushProperty name="color" value="#FFFFFF"/>
    </inkml:brush>
  </inkml:definitions>
  <inkml:trace contextRef="#ctx0" brushRef="#br0">0 7 24575,'29'0'0,"-4"0"0,-15 0 0,14 0 0,-10 0 0,15 0 0,-3 0 0,-7 0 0,10 0 0,-13 0 0,5 0 0,1 0 0,8 0 0,2 0 0,1 0 0,-3 0 0,0 0 0,2 0 0,10 0 0,-10 0 0,-2 0 0,0 0 0,-6 0 0,6 0 0,0 0 0,-11 0 0,10 0 0,-13 0 0,15 0 0,-8 0 0,7 0 0,-9 0 0,-4 0 0,12 0 0,-17 0 0,16 0 0,-14 0 0,3 0 0,-2 0 0,9 0 0,-5 0 0,7 0 0,-6 0 0,14 0 0,-8 0 0,14 0 0,-19 0 0,9 0 0,-6 0 0,6 0 0,-13 0 0,3 0 0,-9 0 0,10-3 0,-12 2 0,10-2 0,-9 3 0,3 0 0,2 0 0,-8 0 0,12 0 0,-7 0 0,9 0 0,-9 0 0,7 0 0,-10 0 0,12 0 0,-5 0 0,14 0 0,-6 0 0,33 0 0,-37 0 0,27 0 0,-38 0 0,11 0 0,-8 0 0,1 0 0,2 0 0,-6 0 0,11 0 0,-10 0 0,12 0 0,-15 0 0,8 0 0,-7 0 0,-2 0 0,6 2 0,-8 8 0,1-2 0,-10 6 0,1-5 0,-3-1 0,4 2 0,-3-2 0,1 3 0,0-3 0,-1 0 0,-2-1 0,-5 3 0,4-1 0,-20 7 0,20-9 0,-15 3 0,11-5 0,-4-1 0,3 0 0,-5-1 0,9-3 0,-10 0 0,10 0 0,-5 0 0,7 5 0,-3-4 0,-4 4 0,3-5 0,-8 0 0,8 0 0,-4 2 0,1-1 0,5 1 0,-9 1 0,9-2 0,-5 2 0,7-3 0,0 0 0,-2 0 0,1 0 0,-2 0 0,1 0 0,1 0 0,-8 0 0,6 0 0,-11 0 0,15 0 0,-8 0 0,7 0 0,0 0 0,-16 0 0,15 0 0,-13 0 0,17 0 0,-3 0 0,-3 0 0,0 0 0,0 0 0,3 0 0,-2 0 0,1 0 0,-2 0 0,1 0 0,2 0 0,-5 0 0,4 0 0,-1 0 0,-1 0 0,5 0 0,-7-4 0,5-2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37.339"/>
    </inkml:context>
    <inkml:brush xml:id="br0">
      <inkml:brushProperty name="width" value="0.35" units="cm"/>
      <inkml:brushProperty name="height" value="0.35" units="cm"/>
      <inkml:brushProperty name="color" value="#FFFFFF"/>
    </inkml:brush>
  </inkml:definitions>
  <inkml:trace contextRef="#ctx0" brushRef="#br0">1 1 24575,'34'36'0,"-14"-14"0,0 4 0,-3-7 0,10 9 0,-5-7 0,5 6 0,-19-18 0,12 10 0,-7-8 0,6 8 0,1-2 0,7 0 0,-4 4 0,-1-8 0,-1 14 0,-12-17 0,10 15 0,-11-20 0,-2 1 0,4 1 0,-4-1 0,2 2 0,-13-31 0,3 16 0,-8-25 0,5 26 0,-1-1 0,-1-1 0,1 2 0,-2-2 0,0 3 0,0-3 0,-3 0 0,3-1 0,-3-1 0,6 4 0,-6-4 0,5 4 0,-1-4 0,1 4 0,1-2 0,-1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10.547"/>
    </inkml:context>
    <inkml:brush xml:id="br0">
      <inkml:brushProperty name="width" value="0.1" units="cm"/>
      <inkml:brushProperty name="height" value="0.1" units="cm"/>
      <inkml:brushProperty name="color" value="#FFFFFF"/>
    </inkml:brush>
  </inkml:definitions>
  <inkml:trace contextRef="#ctx0" brushRef="#br0">215 127 24575,'-13'8'0,"-2"4"0,6-3 0,-3 2 0,8-3 0,0 0 0,0 0 0,0 1 0,-4-1 0,3 0 0,-2 0 0,2 0 0,1 0 0,-5 11 0,4-9 0,-4 9 0,1-11 0,0 0 0,3 0 0,-2 0 0,-1 4 0,2-3 0,-5 2 0,7-3 0,-4 4 0,0 1 0,-1-1 0,1 0 0,4-1 0,0-2 0,4 3 0,0-4 0,0 4 0,4-4 0,0 1 0,4-10 0,0-3 0,4-4 0,-7 0 0,2-1 0,-3 1 0,-3-11 0,2 8 0,1-7 0,-3 9 0,2-2 0,1 2 0,-3-3 0,2 4 0,5-4 0,-7 3 0,7-3 0,-5 4 0,-2-4 0,6 3 0,-6-3 0,6 4 0,-6-4 0,3 3 0,3-6 0,-5 2 0,5 1 0,-4 0 0,2 0 0,-1 3 0,0-3 0,-1 4 0,8-11 0,-5 8 0,7-11 0,-9 13 0,1-3 0,2 0 0,-6 3 0,6-3 0,-2 4 0,-5 0 0,-1 4 0,-10 0 0,-2 0 0,0 3 0,-2-2 0,6 3 0,-3 0 0,4 0 0,-4 0 0,3 0 0,-3 0 0,4 0 0,-3-4 0,1 3 0,-1-2 0,3 3 0,7 0 0,1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41.594"/>
    </inkml:context>
    <inkml:brush xml:id="br0">
      <inkml:brushProperty name="width" value="0.35" units="cm"/>
      <inkml:brushProperty name="height" value="0.35" units="cm"/>
      <inkml:brushProperty name="color" value="#FFFFFF"/>
    </inkml:brush>
  </inkml:definitions>
  <inkml:trace contextRef="#ctx0" brushRef="#br0">1788 1 24575,'-28'0'0,"-2"0"0,13 0 0,-4 0 0,4 0 0,-12 0 0,15 0 0,-24 0 0,19 0 0,-6 0 0,-4 0 0,17 0 0,-16 0 0,18 0 0,-10 0 0,8 0 0,-8 0 0,8 0 0,-8 0 0,8 0 0,-8 0 0,10 0 0,-5 0 0,7 0 0,-3 0 0,-4 0 0,5 0 0,-5 0 0,7 0 0,-3 0 0,-4 0 0,5 0 0,-5 0 0,7 0 0,-7 0 0,-2 0 0,3 0 0,-15 0 0,20 0 0,-20 0 0,20 0 0,-11 0 0,8 0 0,-1 0 0,-2 0 0,5 0 0,-5 0 0,4 0 0,3 0 0,-7 0 0,5 0 0,-5 0 0,4 0 0,-4 0 0,-2 0 0,-4 0 0,-9 0 0,13 0 0,-11 0 0,13 0 0,-1 0 0,3 0 0,2 0 0,3 0 0,-3 0 0,3 0 0,-7 0 0,6 0 0,-12 0 0,12 0 0,-4 0 0,6 0 0,-2 0 0,-9 0 0,8 0 0,-5 0 0,8 0 0,1 0 0,-14 0 0,12 0 0,-17 0 0,16 0 0,-4 0 0,-2 0 0,8 0 0,-8 0 0,6 0 0,1 0 0,-7 0 0,8 0 0,-8 0 0,2 0 0,1 0 0,-3 0 0,4 0 0,-4 0 0,5 0 0,-2 0 0,1 0 0,5 0 0,-14 0 0,12 0 0,-6 0 0,1 0 0,3 0 0,-3 0 0,3 0 0,4 0 0,-9 0 0,8 0 0,-5 0 0,1 0 0,5 0 0,-7 0 0,5 0 0,-1 0 0,-1 0 0,2 0 0,-3 0 0,3 2 0,-2-1 0,1 1 0,1 0 0,-2 1 0,1 0 0,1 0 0,-2-3 0,1 0 0,-2 2 0,1 1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45.026"/>
    </inkml:context>
    <inkml:brush xml:id="br0">
      <inkml:brushProperty name="width" value="0.35" units="cm"/>
      <inkml:brushProperty name="height" value="0.35" units="cm"/>
      <inkml:brushProperty name="color" value="#FFFFFF"/>
    </inkml:brush>
  </inkml:definitions>
  <inkml:trace contextRef="#ctx0" brushRef="#br0">0 0 24575,'26'11'0,"-2"-1"0,-18-4 0,2-3 0,-1 4 0,-1-4 0,2 5 0,0 0 0,-2-3 0,4 6 0,0 2 0,-2-4 0,-1 3 0,-2-6 0,2 4 0,0-4 0,3 7 0,-5-7 0,1 4 0,-1-5 0,0 3 0,1 0 0,-1-2 0,3 4 0,-3-4 0,3 1 0,-3 1 0,1 0 0,-1 1 0,8-11 0,-6 2 0,5-9 0,-7 6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19:53.580"/>
    </inkml:context>
    <inkml:brush xml:id="br0">
      <inkml:brushProperty name="width" value="0.05" units="cm"/>
      <inkml:brushProperty name="height" value="0.05" units="cm"/>
      <inkml:brushProperty name="color" value="#66CC00"/>
    </inkml:brush>
  </inkml:definitions>
  <inkml:trace contextRef="#ctx0" brushRef="#br0">1 5 24575,'-1'-3'0,"2"1"0,3 2 0,1 0 0,2 0 0,-1 0 0,3 0 0,3 2 0,3-1 0,-2 1 0,5 4 0,-12-5 0,5 5 0,-4-6 0,1 0 0,-1 0 0,0 0 0,0 2 0,1-1 0,2 1 0,4-2 0,-6 2 0,18-1 0,-17 1 0,10-2 0,-12 0 0,-1 0 0,1 0 0,-2 0 0,2 0 0,-2 0 0,2 0 0,12 4 0,-8-3 0,11 3 0,-14-4 0,-1 0 0,-5 0 0,1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19:54.548"/>
    </inkml:context>
    <inkml:brush xml:id="br0">
      <inkml:brushProperty name="width" value="0.05" units="cm"/>
      <inkml:brushProperty name="height" value="0.05" units="cm"/>
      <inkml:brushProperty name="color" value="#66CC00"/>
    </inkml:brush>
  </inkml:definitions>
  <inkml:trace contextRef="#ctx0" brushRef="#br0">6 0 24575,'-3'11'0,"1"-2"0,2 17 0,0-13 0,0 14 0,0-4 0,0-6 0,0 10 0,0-17 0,0 2 0,0 2 0,0-8 0,0 6 0,0-1 0,0-5 0,0 6 0,0-5 0,0-2 0,0 2 0,0-2 0,0 2 0,0-2 0,0 2 0,0-2 0,0 2 0,0-1 0,0 1 0,0-3 0,0-1 0,0-1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19:57.276"/>
    </inkml:context>
    <inkml:brush xml:id="br0">
      <inkml:brushProperty name="width" value="0.05" units="cm"/>
      <inkml:brushProperty name="height" value="0.05" units="cm"/>
      <inkml:brushProperty name="color" value="#66CC00"/>
    </inkml:brush>
  </inkml:definitions>
  <inkml:trace contextRef="#ctx0" brushRef="#br0">48 20 24575,'7'0'0,"1"0"0,-1 0 0,2 0 0,-3 0 0,1 0 0,-3 0 0,3 0 0,-1 0 0,3 0 0,3 0 0,-3 0 0,8 0 0,-10-2 0,4 1 0,-6-1 0,2 2 0,1-4 0,-1 2 0,2-2 0,-3 4 0,1 0 0,-2-2 0,2 1 0,-2-1 0,2 2 0,-2 0 0,2 0 0,-2 0 0,2 0 0,-2 0 0,2 0 0,-2 0 0,2 0 0,-2 2 0,2-1 0,-1 1 0,1-2 0,-2 0 0,2 0 0,-2 0 0,4 2 0,-3-1 0,1 1 0,-3-2 0,1 0 0,-4 0 0,-4 0 0,-5 0 0,1 0 0,0 0 0,2 0 0,-7 0 0,4 0 0,-11 0 0,8 0 0,-7 0 0,7 0 0,-7 0 0,7 0 0,-8 0 0,11 0 0,-6 0 0,6 0 0,1 0 0,0 0 0,0 0 0,1 0 0,-1 0 0,2 0 0,-2 0 0,2 0 0,-2 0 0,2 0 0,-3 0 0,3 0 0,-2 0 0,2 0 0,-2 0 0,-1 0 0,1 0 0,-3 0 0,3 0 0,-1 0 0,-1 0 0,3 0 0,-1 2 0,2-1 0,-2 1 0,2-2 0,0 0 0,3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7:27:50.275"/>
    </inkml:context>
    <inkml:brush xml:id="br0">
      <inkml:brushProperty name="width" value="0.05" units="cm"/>
      <inkml:brushProperty name="height" value="0.05" units="cm"/>
      <inkml:brushProperty name="color" value="#66CC00"/>
    </inkml:brush>
  </inkml:definitions>
  <inkml:trace contextRef="#ctx0" brushRef="#br0">38 1 24575,'4'0'0,"1"2"0,2 0 0,-1 3 0,1 0 0,-2 0 0,-1 0 0,3 2 0,-1-2 0,1 2 0,-2-4 0,2 1 0,-2 1 0,2 0 0,-2 2 0,0-4 0,0 1 0,2 1 0,-2 1 0,2-1 0,-2-3 0,0 0 0,2-2 0,-2 5 0,2-5 0,-2 5 0,0-3 0,0 3 0,0-2 0,2 1 0,-4 1 0,-1 0 0,-5 2 0,-2-2 0,0 0 0,0 2 0,1-4 0,-1 4 0,0-4 0,0 1 0,0 1 0,0 0 0,0 0 0,0 0 0,0-2 0,-2 1 0,1-4 0,-1 5 0,2-3 0,1 3 0,-1 0 0,0 0 0,0 0 0,0 0 0,0-1 0,-2 1 0,1 0 0,-1 0 0,2 0 0,0 0 0,0 0 0,-2-1 0,2 1 0,-2 0 0,2 0 0,-2 0 0,1 0 0,-1-3 0,0 3 0,2-3 0,0 1 0,3-1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03T17:39:29.339"/>
    </inkml:context>
    <inkml:brush xml:id="br0">
      <inkml:brushProperty name="width" value="0.4" units="cm"/>
      <inkml:brushProperty name="height" value="0.8" units="cm"/>
      <inkml:brushProperty name="color" value="#00F900"/>
      <inkml:brushProperty name="tip" value="rectangle"/>
      <inkml:brushProperty name="rasterOp" value="maskPen"/>
    </inkml:brush>
  </inkml:definitions>
  <inkml:trace contextRef="#ctx0" brushRef="#br0">1 916,'5'36,"1"1,1 6,-1-1,-6-8,1-1,5 25,7-22,1-3,3 6,-3-8,-7-12,-1-7,4-8,4-2,12-15,9-4,3-15,-9 14,3 0,1-6,1 0,7 0,1 0,-2-7,2 0,4 3,0 0,-3-6,1-2,-6 11,2 0,-1-1,9-10,-1-2,-8 9,1 0,-2 0,5-11,0 1,-9 12,1 0,0 0,11-13,0 1,-4 4,1-1,-11 10,0-1,-1 1,9-10,-1 0,2 3,0 0,-4 2,-1 1,-5 8,-2 0,-3-1,-1 1,18-12,-21 12,-1 6,-19 13,2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30T15:27:41.548"/>
    </inkml:context>
    <inkml:brush xml:id="br0">
      <inkml:brushProperty name="width" value="0.35" units="cm"/>
      <inkml:brushProperty name="height" value="0.35" units="cm"/>
      <inkml:brushProperty name="color" value="#FFFFFF"/>
    </inkml:brush>
  </inkml:definitions>
  <inkml:trace contextRef="#ctx0" brushRef="#br0">1 0 24575,'22'41'0,"-2"-8"0,-2-7 0,-1-8 0,-3 3 0,2 0 0,-6-3 0,6 4 0,-7-6 0,3 1 0,0 0 0,-2 4 0,2-3 0,-3 8 0,4-3 0,-3-1 0,3 4 0,-5-8 0,5 8 0,-3-8 0,2 4 0,-4-10 0,0 4 0,0-8 0,0 4 0,0-5 0,-4 1 0,2 3 0,-5-3 0,3 3 0,-4-3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29.059"/>
    </inkml:context>
    <inkml:brush xml:id="br0">
      <inkml:brushProperty name="width" value="0.35" units="cm"/>
      <inkml:brushProperty name="height" value="0.35" units="cm"/>
      <inkml:brushProperty name="color" value="#FFFFFF"/>
    </inkml:brush>
  </inkml:definitions>
  <inkml:trace contextRef="#ctx0" brushRef="#br0">492 0 24575,'3'26'0,"-3"-6"0,3-10 0,-3-4 0,0 8 0,0-7 0,0 8 0,0-7 0,0 1 0,0 3 0,-3-3 0,3 2 0,-3 3 0,3-7 0,0 8 0,0-2 0,0-3 0,0 9 0,0-12 0,0 8 0,0-2 0,0-4 0,0 4 0,0-1 0,0-2 0,0 5 0,0-4 0,-6 4 0,4-6 0,-4 6 0,6-2 0,-2-1 0,1 3 0,-4-4 0,5-3 0,-3 7 0,3-8 0,0 22 0,0-20 0,-2 12 0,1-8 0,-6-4 0,6 11 0,-6-10 0,6 9 0,-4-12 0,5 8 0,-6-2 0,5-4 0,-8 11 0,7-13 0,-7 5 0,4 10 0,2-13 0,-16 24 0,16-23 0,-14 15 0,14-14 0,-11 19 0,10-16 0,-8 11 0,8-10 0,-2-3 0,0 3 0,-3 1 0,5-7 0,-5 6 0,6-7 0,0 8 0,-4-5 0,3 2 0,-1 2 0,0-5 0,2 5 0,-5-4 0,5-3 0,-5 2 0,5-4 0,-2 4 0,-3-2 0,2 0 0,-1 2 0,1-4 0,1 7 0,-1-7 0,1 4 0,-3-2 0,0 0 0,-1 8 0,1-5 0,1 5 0,0-6 0,1 1 0,-2 0 0,2-3 0,3 0 0,-4-1 0,4 2 0,-3-1 0,2 2 0,3-2 0,-4 0 0,5 2 0,-3-1 0,3 4 0,0-4 0,0 1 0,6 4 0,-2-6 0,8 4 0,10-5 0,-3-5 0,11 2 0,-9-4 0,9 0 0,3 0 0,8 0 0,9 0 0,3 0 0,8 0 0,-9 0 0,-1 0 0,-10-9 0,-13 4 0,1-8 0,-18 8 0,9-6 0,-8 3 0,4-2 0,-1-2 0,-6 6 0,6-4 0,-9 5 0,4-3 0,-4 2 0,2-2 0,-1 1 0,-1 1 0,2-2 0,-3 0 0,1 2 0,-3-4 0,1-1 0,-6 0 0,2 0 0,-6 3 0,-1 0 0,-2 2 0,-1-1 0,-1 4 0,3-2 0,-3 2 0,5-3 0,-4 3 0,-1-1 0,-5 0 0,-3 1 0,5-1 0,-5 1 0,9 2 0,-3-4 0,5 2 0,3-5 0,-3 2 0,-3 1 0,0-2 0,0 5 0,1-2 0,4 4 0,-4 0 0,2 0 0,-3 0 0,2 0 0,-1 0 0,0 0 0,-15 0 0,10 0 0,-8 2 0,14 1 0,1 0 0,-2 2 0,-3-2 0,-4 7 0,0-3 0,-3 3 0,-1 7 0,-1-4 0,-13 7 0,15-4 0,-10-2 0,17 1 0,-2-2 0,4-3 0,-5 3 0,7-2 0,-4-2 0,8-1 0,0-3 0,-3 3 0,2-2 0,-2 2 0,-4 1 0,4-3 0,-6 6 0,5-6 0,1 1 0,-2-1 0,1 1 0,1-1 0,0 2 0,3-3 0,-3 3 0,2-2 0,-4 2 0,2-3 0,2 0 0,-4 3 0,9 0 0,-4 0 0,5 2 0,5-1 0,-2-1 0,5 0 0,0-3 0,2 0 0,24 9 0,-11-9 0,17 9 0,-24-13 0,4 5 0,-3-2 0,4 0 0,9 9 0,-6-8 0,15 10 0,-21-9 0,7 4 0,-15-4 0,-1-1 0,1-2 0,-2-1 0,0-1 0,7 4 0,-1 2 0,0-2 0,-1 1 0,-8-6 0,5 3 0,-1 0 0,1 2 0,1 3 0,-6-5 0,3 4 0,2-2 0,-1 4 0,2-1 0,-1 0 0,-4-5 0,4 1 0,-2 2 0,0 0 0,0 1 0,-3-1 0,0 1 0,1 2 0,1-1 0,-1-1 0,2-1 0,0 1 0,-2-1 0,4 4 0,-4-4 0,1 2 0,-4 0 0,0 0 0,-3 5 0,-3-2 0,3 0 0,-3-1 0,3 0 0,0 2 0,0-2 0,0 0 0,0-1 0,0 1 0,0 3 0,0-4 0,0 1 0,0 3 0,0-4 0,0 4 0,0-3 0,0-2 0,0 10 0,0-8 0,0 7 0,0-9 0,0 1 0,0 8 0,0-9 0,0 6 0,0-6 0,0-2 0,0 9 0,0-8 0,0 5 0,0-2 0,0-3 0,0 5 0,0 1 0,0-3 0,0 2 0,0-4 0,0 0 0,0 5 0,0-4 0,0 1 0,0 0 0,0-4 0,0 7 0,0-5 0,0 0 0,0 7 0,0-8 0,0 5 0,0 3 0,0-7 0,0 7 0,0-8 0,0-1 0,0 11 0,0-9 0,0 7 0,0-5 0,0-4 0,0 7 0,0-5 0,0 0 0,0 5 0,0-4 0,0 1 0,3 7 0,-2-9 0,2 7 0,-3-8 0,3 2 0,-3 4 0,3-4 0,-3 1 0,0 0 0,2-4 0,-1 7 0,1-5 0,-2 0 0,0 7 0,0-8 0,0 5 0,2-4 0,-1 0 0,1 3 0,-2 0 0,0-3 0,0 2 0,0-2 0,0 3 0,0 2 0,0-4 0,0 1 0,0 0 0,0-4 0,0 7 0,5-5 0,-4 0 0,4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35.803"/>
    </inkml:context>
    <inkml:brush xml:id="br0">
      <inkml:brushProperty name="width" value="0.35" units="cm"/>
      <inkml:brushProperty name="height" value="0.35" units="cm"/>
      <inkml:brushProperty name="color" value="#FFFFFF"/>
    </inkml:brush>
  </inkml:definitions>
  <inkml:trace contextRef="#ctx0" brushRef="#br0">0 7 24575,'29'0'0,"-4"0"0,-15 0 0,14 0 0,-10 0 0,15 0 0,-3 0 0,-7 0 0,10 0 0,-13 0 0,5 0 0,1 0 0,8 0 0,2 0 0,1 0 0,-3 0 0,0 0 0,2 0 0,10 0 0,-10 0 0,-2 0 0,0 0 0,-6 0 0,6 0 0,0 0 0,-11 0 0,10 0 0,-13 0 0,15 0 0,-8 0 0,7 0 0,-9 0 0,-4 0 0,12 0 0,-17 0 0,16 0 0,-14 0 0,3 0 0,-2 0 0,9 0 0,-5 0 0,7 0 0,-6 0 0,14 0 0,-8 0 0,14 0 0,-19 0 0,9 0 0,-6 0 0,6 0 0,-13 0 0,3 0 0,-9 0 0,10-3 0,-12 2 0,10-2 0,-9 3 0,3 0 0,2 0 0,-8 0 0,12 0 0,-7 0 0,9 0 0,-9 0 0,7 0 0,-10 0 0,12 0 0,-5 0 0,14 0 0,-6 0 0,33 0 0,-37 0 0,27 0 0,-38 0 0,11 0 0,-8 0 0,1 0 0,2 0 0,-6 0 0,11 0 0,-10 0 0,12 0 0,-15 0 0,8 0 0,-7 0 0,-2 0 0,6 2 0,-8 8 0,1-2 0,-10 6 0,1-5 0,-3-1 0,4 2 0,-3-2 0,1 3 0,0-3 0,-1 0 0,-2-1 0,-5 3 0,4-1 0,-20 7 0,20-9 0,-15 3 0,11-5 0,-4-1 0,3 0 0,-5-1 0,9-3 0,-10 0 0,10 0 0,-5 0 0,7 5 0,-3-4 0,-4 4 0,3-5 0,-8 0 0,8 0 0,-4 2 0,1-1 0,5 1 0,-9 1 0,9-2 0,-5 2 0,7-3 0,0 0 0,-2 0 0,1 0 0,-2 0 0,1 0 0,1 0 0,-8 0 0,6 0 0,-11 0 0,15 0 0,-8 0 0,7 0 0,0 0 0,-16 0 0,15 0 0,-13 0 0,17 0 0,-3 0 0,-3 0 0,0 0 0,0 0 0,3 0 0,-2 0 0,1 0 0,-2 0 0,1 0 0,2 0 0,-5 0 0,4 0 0,-1 0 0,-1 0 0,5 0 0,-7-4 0,5-2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13.379"/>
    </inkml:context>
    <inkml:brush xml:id="br0">
      <inkml:brushProperty name="width" value="0.1" units="cm"/>
      <inkml:brushProperty name="height" value="0.1" units="cm"/>
      <inkml:brushProperty name="color" value="#FFFFFF"/>
    </inkml:brush>
  </inkml:definitions>
  <inkml:trace contextRef="#ctx0" brushRef="#br0">400 151 24575,'-8'-4'0,"-4"0"0,-1 1 0,1-2 0,-4 0 0,7 2 0,-2-1 0,2 3 0,-2-2 0,2 3 0,-3-4 0,-7-2 0,8 1 0,-8 1 0,11 4 0,-4 0 0,3 0 0,-3 0 0,4 0 0,-4 0 0,3 0 0,-2-4 0,2-1 0,-2 1 0,2-3 0,-3-2 0,4 0 0,0-2 0,-1 2 0,1 1 0,0 4 0,0 0 0,-4 0 0,-1-4 0,-3-1 0,7 5 0,2 5 0,7 7 0,0 3 0,0-2 0,0 6 0,0-2 0,0-1 0,0 0 0,0-4 0,0 4 0,0-3 0,0 2 0,0-3 0,0 4 0,0-3 0,0-1 0,0-5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37.339"/>
    </inkml:context>
    <inkml:brush xml:id="br0">
      <inkml:brushProperty name="width" value="0.35" units="cm"/>
      <inkml:brushProperty name="height" value="0.35" units="cm"/>
      <inkml:brushProperty name="color" value="#FFFFFF"/>
    </inkml:brush>
  </inkml:definitions>
  <inkml:trace contextRef="#ctx0" brushRef="#br0">1 1 24575,'34'36'0,"-14"-14"0,0 4 0,-3-7 0,10 9 0,-5-7 0,5 6 0,-19-18 0,12 10 0,-7-8 0,6 8 0,1-2 0,7 0 0,-4 4 0,-1-8 0,-1 14 0,-12-17 0,10 15 0,-11-20 0,-2 1 0,4 1 0,-4-1 0,2 2 0,-13-31 0,3 16 0,-8-25 0,5 26 0,-1-1 0,-1-1 0,1 2 0,-2-2 0,0 3 0,0-3 0,-3 0 0,3-1 0,-3-1 0,6 4 0,-6-4 0,5 4 0,-1-4 0,1 4 0,1-2 0,-1 0 0,1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41.594"/>
    </inkml:context>
    <inkml:brush xml:id="br0">
      <inkml:brushProperty name="width" value="0.35" units="cm"/>
      <inkml:brushProperty name="height" value="0.35" units="cm"/>
      <inkml:brushProperty name="color" value="#FFFFFF"/>
    </inkml:brush>
  </inkml:definitions>
  <inkml:trace contextRef="#ctx0" brushRef="#br0">1788 1 24575,'-28'0'0,"-2"0"0,13 0 0,-4 0 0,4 0 0,-12 0 0,15 0 0,-24 0 0,19 0 0,-6 0 0,-4 0 0,17 0 0,-16 0 0,18 0 0,-10 0 0,8 0 0,-8 0 0,8 0 0,-8 0 0,8 0 0,-8 0 0,10 0 0,-5 0 0,7 0 0,-3 0 0,-4 0 0,5 0 0,-5 0 0,7 0 0,-3 0 0,-4 0 0,5 0 0,-5 0 0,7 0 0,-7 0 0,-2 0 0,3 0 0,-15 0 0,20 0 0,-20 0 0,20 0 0,-11 0 0,8 0 0,-1 0 0,-2 0 0,5 0 0,-5 0 0,4 0 0,3 0 0,-7 0 0,5 0 0,-5 0 0,4 0 0,-4 0 0,-2 0 0,-4 0 0,-9 0 0,13 0 0,-11 0 0,13 0 0,-1 0 0,3 0 0,2 0 0,3 0 0,-3 0 0,3 0 0,-7 0 0,6 0 0,-12 0 0,12 0 0,-4 0 0,6 0 0,-2 0 0,-9 0 0,8 0 0,-5 0 0,8 0 0,1 0 0,-14 0 0,12 0 0,-17 0 0,16 0 0,-4 0 0,-2 0 0,8 0 0,-8 0 0,6 0 0,1 0 0,-7 0 0,8 0 0,-8 0 0,2 0 0,1 0 0,-3 0 0,4 0 0,-4 0 0,5 0 0,-2 0 0,1 0 0,5 0 0,-14 0 0,12 0 0,-6 0 0,1 0 0,3 0 0,-3 0 0,3 0 0,4 0 0,-9 0 0,8 0 0,-5 0 0,1 0 0,5 0 0,-7 0 0,5 0 0,-1 0 0,-1 0 0,2 0 0,-3 0 0,3 2 0,-2-1 0,1 1 0,1 0 0,-2 1 0,1 0 0,1 0 0,-2-3 0,1 0 0,-2 2 0,1 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5:16:45.026"/>
    </inkml:context>
    <inkml:brush xml:id="br0">
      <inkml:brushProperty name="width" value="0.35" units="cm"/>
      <inkml:brushProperty name="height" value="0.35" units="cm"/>
      <inkml:brushProperty name="color" value="#FFFFFF"/>
    </inkml:brush>
  </inkml:definitions>
  <inkml:trace contextRef="#ctx0" brushRef="#br0">0 0 24575,'26'11'0,"-2"-1"0,-18-4 0,2-3 0,-1 4 0,-1-4 0,2 5 0,0 0 0,-2-3 0,4 6 0,0 2 0,-2-4 0,-1 3 0,-2-6 0,2 4 0,0-4 0,3 7 0,-5-7 0,1 4 0,-1-5 0,0 3 0,1 0 0,-1-2 0,3 4 0,-3-4 0,3 1 0,-3 1 0,1 0 0,-1 1 0,8-11 0,-6 2 0,5-9 0,-7 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3T14:11:16.139"/>
    </inkml:context>
    <inkml:brush xml:id="br0">
      <inkml:brushProperty name="width" value="0.1" units="cm"/>
      <inkml:brushProperty name="height" value="0.1" units="cm"/>
      <inkml:brushProperty name="color" value="#FFFFFF"/>
    </inkml:brush>
  </inkml:definitions>
  <inkml:trace contextRef="#ctx0" brushRef="#br0">70 571 24575,'0'-17'0,"0"2"0,0 3 0,0-1 0,0 1 0,0-4 0,0 7 0,0-3 0,0 4 0,0-4 0,0 3 0,0-6 0,0 2 0,0 1 0,0 0 0,-3 4 0,2-4 0,-3 3 0,0-6 0,0 6 0,-1-3 0,2 4 0,3 0 0,-4-1 0,3-2 0,-6 2 0,2-3 0,1 4 0,0-4 0,4 3 0,0-3 0,-3 0 0,-2 3 0,0-3 0,2 4 0,3 0 0,-4 0 0,3 0 0,1 0 0,1-1 0,3 1 0,-4-4 0,0 3 0,0-2 0,0 2 0,0-2 0,0 2 0,3-3 0,-2 4 0,3-4 0,-4 3 0,0-3 0,0 4 0,0 3 0,0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Shape 3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 name="Shape 3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253094871"/>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97E27A-05B8-4EE4-A3E4-76ED73B9AEF2}" type="slidenum">
              <a:rPr lang="en-US" smtClean="0"/>
              <a:pPr/>
              <a:t>40</a:t>
            </a:fld>
            <a:endParaRPr lang="en-US"/>
          </a:p>
        </p:txBody>
      </p:sp>
    </p:spTree>
    <p:extLst>
      <p:ext uri="{BB962C8B-B14F-4D97-AF65-F5344CB8AC3E}">
        <p14:creationId xmlns:p14="http://schemas.microsoft.com/office/powerpoint/2010/main" val="99227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 name="Shape 7"/>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 name="Shape 8"/>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9" name="Shape 9"/>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2" name="Shape 12"/>
          <p:cNvSpPr>
            <a:spLocks noGrp="1"/>
          </p:cNvSpPr>
          <p:nvPr>
            <p:ph type="title"/>
          </p:nvPr>
        </p:nvSpPr>
        <p:spPr>
          <a:xfrm>
            <a:off x="685800" y="1844675"/>
            <a:ext cx="7772400" cy="2041525"/>
          </a:xfrm>
          <a:prstGeom prst="rect">
            <a:avLst/>
          </a:prstGeom>
        </p:spPr>
        <p:txBody>
          <a:bodyPr/>
          <a:lstStyle/>
          <a:p>
            <a:pPr lvl="0">
              <a:defRPr sz="1800"/>
            </a:pPr>
            <a:r>
              <a:rPr sz="2400"/>
              <a:t>Title Text</a:t>
            </a:r>
          </a:p>
        </p:txBody>
      </p:sp>
      <p:sp>
        <p:nvSpPr>
          <p:cNvPr id="13" name="Shape 13"/>
          <p:cNvSpPr>
            <a:spLocks noGrp="1"/>
          </p:cNvSpPr>
          <p:nvPr>
            <p:ph type="body" idx="1"/>
          </p:nvPr>
        </p:nvSpPr>
        <p:spPr>
          <a:xfrm>
            <a:off x="1371600" y="3886200"/>
            <a:ext cx="6400800" cy="29718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 name="Shape 1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6" name="Shape 16"/>
          <p:cNvSpPr>
            <a:spLocks noGrp="1"/>
          </p:cNvSpPr>
          <p:nvPr>
            <p:ph type="title"/>
          </p:nvPr>
        </p:nvSpPr>
        <p:spPr>
          <a:prstGeom prst="rect">
            <a:avLst/>
          </a:prstGeom>
        </p:spPr>
        <p:txBody>
          <a:bodyPr/>
          <a:lstStyle/>
          <a:p>
            <a:pPr lvl="0">
              <a:defRPr sz="1800"/>
            </a:pPr>
            <a:r>
              <a:rPr sz="2400"/>
              <a:t>Title Text</a:t>
            </a:r>
          </a:p>
        </p:txBody>
      </p:sp>
      <p:sp>
        <p:nvSpPr>
          <p:cNvPr id="17" name="Shape 17"/>
          <p:cNvSpPr>
            <a:spLocks noGrp="1"/>
          </p:cNvSpPr>
          <p:nvPr>
            <p:ph type="body" idx="1"/>
          </p:nvPr>
        </p:nvSpPr>
        <p:spPr>
          <a:prstGeom prst="rect">
            <a:avLst/>
          </a:prstGeom>
        </p:spPr>
        <p:txBody>
          <a:bodyPr/>
          <a:lstStyle/>
          <a:p>
            <a:pPr lvl="0"/>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0A6E6-F44F-4DE1-A381-E3AD0743AC4A}" type="datetimeFigureOut">
              <a:rPr lang="en-US" smtClean="0"/>
              <a:pPr/>
              <a:t>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5A624E-F60C-406B-82F1-D79800C5AB97}" type="slidenum">
              <a:rPr lang="en-US" smtClean="0"/>
              <a:pPr/>
              <a:t>‹#›</a:t>
            </a:fld>
            <a:endParaRPr lang="en-US"/>
          </a:p>
        </p:txBody>
      </p:sp>
    </p:spTree>
    <p:extLst>
      <p:ext uri="{BB962C8B-B14F-4D97-AF65-F5344CB8AC3E}">
        <p14:creationId xmlns:p14="http://schemas.microsoft.com/office/powerpoint/2010/main" val="1089399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p:cNvPicPr/>
          <p:nvPr/>
        </p:nvPicPr>
        <p:blipFill>
          <a:blip r:embed="rId6"/>
          <a:stretch>
            <a:fillRect/>
          </a:stretch>
        </p:blipFill>
        <p:spPr>
          <a:xfrm>
            <a:off x="609600" y="152400"/>
            <a:ext cx="962025" cy="1028700"/>
          </a:xfrm>
          <a:prstGeom prst="rect">
            <a:avLst/>
          </a:prstGeom>
          <a:ln w="12700">
            <a:miter lim="400000"/>
          </a:ln>
        </p:spPr>
      </p:pic>
      <p:sp>
        <p:nvSpPr>
          <p:cNvPr id="3" name="Shape 3"/>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a:defRPr sz="1400"/>
            </a:lvl1pPr>
          </a:lstStyle>
          <a:p>
            <a:pPr lvl="0"/>
            <a:fld id="{86CB4B4D-7CA3-9044-876B-883B54F8677D}" type="slidenum">
              <a:t>‹#›</a:t>
            </a:fld>
            <a:endParaRPr/>
          </a:p>
        </p:txBody>
      </p:sp>
      <p:sp>
        <p:nvSpPr>
          <p:cNvPr id="4" name="Shape 4"/>
          <p:cNvSpPr>
            <a:spLocks noGrp="1"/>
          </p:cNvSpPr>
          <p:nvPr>
            <p:ph type="title"/>
          </p:nvPr>
        </p:nvSpPr>
        <p:spPr>
          <a:xfrm>
            <a:off x="609600" y="0"/>
            <a:ext cx="7772400" cy="114300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pPr lvl="0">
              <a:defRPr sz="1800"/>
            </a:pPr>
            <a:r>
              <a:rPr sz="2400"/>
              <a:t>Title Text</a:t>
            </a:r>
          </a:p>
        </p:txBody>
      </p:sp>
      <p:sp>
        <p:nvSpPr>
          <p:cNvPr id="5" name="Shape 5"/>
          <p:cNvSpPr>
            <a:spLocks noGrp="1"/>
          </p:cNvSpPr>
          <p:nvPr>
            <p:ph type="body" idx="1"/>
          </p:nvPr>
        </p:nvSpPr>
        <p:spPr>
          <a:xfrm>
            <a:off x="685800" y="1219200"/>
            <a:ext cx="7772400" cy="5638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algn="ctr">
        <a:defRPr sz="2400">
          <a:latin typeface="Times New Roman"/>
          <a:ea typeface="Times New Roman"/>
          <a:cs typeface="Times New Roman"/>
          <a:sym typeface="Times New Roman"/>
        </a:defRPr>
      </a:lvl1pPr>
      <a:lvl2pPr algn="ctr">
        <a:defRPr sz="2400">
          <a:latin typeface="Times New Roman"/>
          <a:ea typeface="Times New Roman"/>
          <a:cs typeface="Times New Roman"/>
          <a:sym typeface="Times New Roman"/>
        </a:defRPr>
      </a:lvl2pPr>
      <a:lvl3pPr algn="ctr">
        <a:defRPr sz="2400">
          <a:latin typeface="Times New Roman"/>
          <a:ea typeface="Times New Roman"/>
          <a:cs typeface="Times New Roman"/>
          <a:sym typeface="Times New Roman"/>
        </a:defRPr>
      </a:lvl3pPr>
      <a:lvl4pPr algn="ctr">
        <a:defRPr sz="2400">
          <a:latin typeface="Times New Roman"/>
          <a:ea typeface="Times New Roman"/>
          <a:cs typeface="Times New Roman"/>
          <a:sym typeface="Times New Roman"/>
        </a:defRPr>
      </a:lvl4pPr>
      <a:lvl5pPr algn="ctr">
        <a:defRPr sz="2400">
          <a:latin typeface="Times New Roman"/>
          <a:ea typeface="Times New Roman"/>
          <a:cs typeface="Times New Roman"/>
          <a:sym typeface="Times New Roman"/>
        </a:defRPr>
      </a:lvl5pPr>
      <a:lvl6pPr indent="457200" algn="ctr">
        <a:defRPr sz="2400">
          <a:latin typeface="Times New Roman"/>
          <a:ea typeface="Times New Roman"/>
          <a:cs typeface="Times New Roman"/>
          <a:sym typeface="Times New Roman"/>
        </a:defRPr>
      </a:lvl6pPr>
      <a:lvl7pPr indent="914400" algn="ctr">
        <a:defRPr sz="2400">
          <a:latin typeface="Times New Roman"/>
          <a:ea typeface="Times New Roman"/>
          <a:cs typeface="Times New Roman"/>
          <a:sym typeface="Times New Roman"/>
        </a:defRPr>
      </a:lvl7pPr>
      <a:lvl8pPr indent="1371600" algn="ctr">
        <a:defRPr sz="2400">
          <a:latin typeface="Times New Roman"/>
          <a:ea typeface="Times New Roman"/>
          <a:cs typeface="Times New Roman"/>
          <a:sym typeface="Times New Roman"/>
        </a:defRPr>
      </a:lvl8pPr>
      <a:lvl9pPr indent="1828800" algn="ctr">
        <a:defRPr sz="2400">
          <a:latin typeface="Times New Roman"/>
          <a:ea typeface="Times New Roman"/>
          <a:cs typeface="Times New Roman"/>
          <a:sym typeface="Times New Roman"/>
        </a:defRPr>
      </a:lvl9pPr>
    </p:titleStyle>
    <p:bodyStyle>
      <a:lvl1pPr marL="342900" indent="-342900">
        <a:spcBef>
          <a:spcPts val="400"/>
        </a:spcBef>
        <a:buSzPct val="100000"/>
        <a:buChar char="»"/>
        <a:defRPr>
          <a:latin typeface="Times New Roman"/>
          <a:ea typeface="Times New Roman"/>
          <a:cs typeface="Times New Roman"/>
          <a:sym typeface="Times New Roman"/>
        </a:defRPr>
      </a:lvl1pPr>
      <a:lvl2pPr marL="742950" indent="-285750">
        <a:spcBef>
          <a:spcPts val="400"/>
        </a:spcBef>
        <a:buSzPct val="100000"/>
        <a:buChar char="–"/>
        <a:defRPr>
          <a:latin typeface="Times New Roman"/>
          <a:ea typeface="Times New Roman"/>
          <a:cs typeface="Times New Roman"/>
          <a:sym typeface="Times New Roman"/>
        </a:defRPr>
      </a:lvl2pPr>
      <a:lvl3pPr marL="1171575" indent="-257175">
        <a:spcBef>
          <a:spcPts val="400"/>
        </a:spcBef>
        <a:buSzPct val="100000"/>
        <a:buChar char="•"/>
        <a:defRPr>
          <a:latin typeface="Times New Roman"/>
          <a:ea typeface="Times New Roman"/>
          <a:cs typeface="Times New Roman"/>
          <a:sym typeface="Times New Roman"/>
        </a:defRPr>
      </a:lvl3pPr>
      <a:lvl4pPr marL="1600200" indent="-228600">
        <a:spcBef>
          <a:spcPts val="400"/>
        </a:spcBef>
        <a:buSzPct val="100000"/>
        <a:buChar char="–"/>
        <a:defRPr>
          <a:latin typeface="Times New Roman"/>
          <a:ea typeface="Times New Roman"/>
          <a:cs typeface="Times New Roman"/>
          <a:sym typeface="Times New Roman"/>
        </a:defRPr>
      </a:lvl4pPr>
      <a:lvl5pPr marL="2057400" indent="-228600">
        <a:spcBef>
          <a:spcPts val="400"/>
        </a:spcBef>
        <a:buSzPct val="100000"/>
        <a:buChar char="»"/>
        <a:defRPr>
          <a:latin typeface="Times New Roman"/>
          <a:ea typeface="Times New Roman"/>
          <a:cs typeface="Times New Roman"/>
          <a:sym typeface="Times New Roman"/>
        </a:defRPr>
      </a:lvl5pPr>
      <a:lvl6pPr marL="2514600" indent="-228600">
        <a:spcBef>
          <a:spcPts val="400"/>
        </a:spcBef>
        <a:buSzPct val="100000"/>
        <a:buChar char="•"/>
        <a:defRPr>
          <a:latin typeface="Times New Roman"/>
          <a:ea typeface="Times New Roman"/>
          <a:cs typeface="Times New Roman"/>
          <a:sym typeface="Times New Roman"/>
        </a:defRPr>
      </a:lvl6pPr>
      <a:lvl7pPr marL="2971800" indent="-228600">
        <a:spcBef>
          <a:spcPts val="400"/>
        </a:spcBef>
        <a:buSzPct val="100000"/>
        <a:buChar char="•"/>
        <a:defRPr>
          <a:latin typeface="Times New Roman"/>
          <a:ea typeface="Times New Roman"/>
          <a:cs typeface="Times New Roman"/>
          <a:sym typeface="Times New Roman"/>
        </a:defRPr>
      </a:lvl7pPr>
      <a:lvl8pPr marL="3429000" indent="-228600">
        <a:spcBef>
          <a:spcPts val="400"/>
        </a:spcBef>
        <a:buSzPct val="100000"/>
        <a:buChar char="•"/>
        <a:defRPr>
          <a:latin typeface="Times New Roman"/>
          <a:ea typeface="Times New Roman"/>
          <a:cs typeface="Times New Roman"/>
          <a:sym typeface="Times New Roman"/>
        </a:defRPr>
      </a:lvl8pPr>
      <a:lvl9pPr marL="3886200" indent="-228600">
        <a:spcBef>
          <a:spcPts val="400"/>
        </a:spcBef>
        <a:buSzPct val="100000"/>
        <a:buChar char="•"/>
        <a:defRPr>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algn="r">
        <a:defRPr sz="1400">
          <a:solidFill>
            <a:schemeClr val="tx1"/>
          </a:solidFill>
          <a:latin typeface="+mn-lt"/>
          <a:ea typeface="+mn-ea"/>
          <a:cs typeface="+mn-cs"/>
          <a:sym typeface="Times New Roman"/>
        </a:defRPr>
      </a:lvl6pPr>
      <a:lvl7pPr algn="r">
        <a:defRPr sz="1400">
          <a:solidFill>
            <a:schemeClr val="tx1"/>
          </a:solidFill>
          <a:latin typeface="+mn-lt"/>
          <a:ea typeface="+mn-ea"/>
          <a:cs typeface="+mn-cs"/>
          <a:sym typeface="Times New Roman"/>
        </a:defRPr>
      </a:lvl7pPr>
      <a:lvl8pPr algn="r">
        <a:defRPr sz="1400">
          <a:solidFill>
            <a:schemeClr val="tx1"/>
          </a:solidFill>
          <a:latin typeface="+mn-lt"/>
          <a:ea typeface="+mn-ea"/>
          <a:cs typeface="+mn-cs"/>
          <a:sym typeface="Times New Roman"/>
        </a:defRPr>
      </a:lvl8pPr>
      <a:lvl9pPr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wmf"/><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16.bin"/><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5.wmf"/><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8.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image" Target="../media/image27.png"/><Relationship Id="rId10" Type="http://schemas.openxmlformats.org/officeDocument/2006/relationships/image" Target="../media/image24.wmf"/><Relationship Id="rId4" Type="http://schemas.openxmlformats.org/officeDocument/2006/relationships/image" Target="../media/image7.wmf"/><Relationship Id="rId9" Type="http://schemas.openxmlformats.org/officeDocument/2006/relationships/oleObject" Target="../embeddings/oleObject14.bin"/><Relationship Id="rId14" Type="http://schemas.openxmlformats.org/officeDocument/2006/relationships/image" Target="../media/image26.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27.png"/><Relationship Id="rId7" Type="http://schemas.openxmlformats.org/officeDocument/2006/relationships/image" Target="../media/image29.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18.bin"/><Relationship Id="rId5" Type="http://schemas.openxmlformats.org/officeDocument/2006/relationships/image" Target="../media/image28.emf"/><Relationship Id="rId4" Type="http://schemas.openxmlformats.org/officeDocument/2006/relationships/oleObject" Target="../embeddings/oleObject17.bin"/><Relationship Id="rId9" Type="http://schemas.openxmlformats.org/officeDocument/2006/relationships/image" Target="../media/image30.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27.png"/><Relationship Id="rId7" Type="http://schemas.openxmlformats.org/officeDocument/2006/relationships/image" Target="../media/image32.em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34.emf"/><Relationship Id="rId5" Type="http://schemas.openxmlformats.org/officeDocument/2006/relationships/image" Target="../media/image31.e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33.emf"/></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37.emf"/><Relationship Id="rId5" Type="http://schemas.openxmlformats.org/officeDocument/2006/relationships/oleObject" Target="../embeddings/oleObject25.bin"/><Relationship Id="rId4" Type="http://schemas.openxmlformats.org/officeDocument/2006/relationships/image" Target="../media/image36.wmf"/><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emf"/><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image" Target="../media/image40.emf"/><Relationship Id="rId4" Type="http://schemas.openxmlformats.org/officeDocument/2006/relationships/oleObject" Target="../embeddings/oleObject27.bin"/></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wmf"/></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customXml" Target="../ink/ink3.xml"/><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customXml" Target="../ink/ink4.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emf"/><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oleObject" Target="../embeddings/oleObject31.bin"/><Relationship Id="rId5" Type="http://schemas.openxmlformats.org/officeDocument/2006/relationships/image" Target="../media/image53.emf"/><Relationship Id="rId4" Type="http://schemas.openxmlformats.org/officeDocument/2006/relationships/oleObject" Target="../embeddings/oleObject30.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60.png"/><Relationship Id="rId7" Type="http://schemas.openxmlformats.org/officeDocument/2006/relationships/image" Target="../media/image57.wmf"/><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oleObject" Target="../embeddings/oleObject33.bin"/><Relationship Id="rId11" Type="http://schemas.openxmlformats.org/officeDocument/2006/relationships/image" Target="../media/image59.wmf"/><Relationship Id="rId5" Type="http://schemas.openxmlformats.org/officeDocument/2006/relationships/image" Target="../media/image56.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58.wmf"/></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wmf"/><Relationship Id="rId2" Type="http://schemas.openxmlformats.org/officeDocument/2006/relationships/slideLayout" Target="../slideLayouts/slideLayout3.xml"/><Relationship Id="rId1" Type="http://schemas.openxmlformats.org/officeDocument/2006/relationships/vmlDrawing" Target="../drawings/vmlDrawing13.vml"/><Relationship Id="rId6" Type="http://schemas.openxmlformats.org/officeDocument/2006/relationships/oleObject" Target="../embeddings/oleObject37.bin"/><Relationship Id="rId5" Type="http://schemas.openxmlformats.org/officeDocument/2006/relationships/image" Target="../media/image61.emf"/><Relationship Id="rId4" Type="http://schemas.openxmlformats.org/officeDocument/2006/relationships/oleObject" Target="../embeddings/oleObject36.bin"/></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4.emf"/><Relationship Id="rId2" Type="http://schemas.openxmlformats.org/officeDocument/2006/relationships/slideLayout" Target="../slideLayouts/slideLayout3.xml"/><Relationship Id="rId1" Type="http://schemas.openxmlformats.org/officeDocument/2006/relationships/vmlDrawing" Target="../drawings/vmlDrawing14.vml"/><Relationship Id="rId6" Type="http://schemas.openxmlformats.org/officeDocument/2006/relationships/oleObject" Target="../embeddings/oleObject31.bin"/><Relationship Id="rId5" Type="http://schemas.openxmlformats.org/officeDocument/2006/relationships/image" Target="../media/image53.emf"/><Relationship Id="rId4" Type="http://schemas.openxmlformats.org/officeDocument/2006/relationships/oleObject" Target="../embeddings/oleObject30.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image" Target="../media/image60.png"/><Relationship Id="rId7" Type="http://schemas.openxmlformats.org/officeDocument/2006/relationships/image" Target="../media/image64.wmf"/><Relationship Id="rId2" Type="http://schemas.openxmlformats.org/officeDocument/2006/relationships/slideLayout" Target="../slideLayouts/slideLayout3.xml"/><Relationship Id="rId1" Type="http://schemas.openxmlformats.org/officeDocument/2006/relationships/vmlDrawing" Target="../drawings/vmlDrawing15.vml"/><Relationship Id="rId6" Type="http://schemas.openxmlformats.org/officeDocument/2006/relationships/oleObject" Target="../embeddings/oleObject39.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41.bin"/><Relationship Id="rId4" Type="http://schemas.openxmlformats.org/officeDocument/2006/relationships/oleObject" Target="../embeddings/oleObject38.bin"/><Relationship Id="rId9" Type="http://schemas.openxmlformats.org/officeDocument/2006/relationships/image" Target="../media/image65.wmf"/></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69.png"/><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77.wmf"/><Relationship Id="rId2" Type="http://schemas.openxmlformats.org/officeDocument/2006/relationships/slideLayout" Target="../slideLayouts/slideLayout3.xml"/><Relationship Id="rId1" Type="http://schemas.openxmlformats.org/officeDocument/2006/relationships/vmlDrawing" Target="../drawings/vmlDrawing17.vml"/><Relationship Id="rId6" Type="http://schemas.openxmlformats.org/officeDocument/2006/relationships/image" Target="../media/image74.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46.bin"/><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3.xml"/><Relationship Id="rId1" Type="http://schemas.openxmlformats.org/officeDocument/2006/relationships/vmlDrawing" Target="../drawings/vmlDrawing18.vml"/><Relationship Id="rId5" Type="http://schemas.openxmlformats.org/officeDocument/2006/relationships/image" Target="../media/image81.png"/><Relationship Id="rId4" Type="http://schemas.openxmlformats.org/officeDocument/2006/relationships/image" Target="../media/image80.wmf"/></Relationships>
</file>

<file path=ppt/slides/_rels/slide35.xml.rels><?xml version="1.0" encoding="UTF-8" standalone="yes"?>
<Relationships xmlns="http://schemas.openxmlformats.org/package/2006/relationships"><Relationship Id="rId13" Type="http://schemas.openxmlformats.org/officeDocument/2006/relationships/customXml" Target="../ink/ink10.xml"/><Relationship Id="rId18" Type="http://schemas.openxmlformats.org/officeDocument/2006/relationships/image" Target="../media/image91.png"/><Relationship Id="rId26" Type="http://schemas.openxmlformats.org/officeDocument/2006/relationships/image" Target="../media/image95.png"/><Relationship Id="rId3" Type="http://schemas.openxmlformats.org/officeDocument/2006/relationships/image" Target="../media/image83.png"/><Relationship Id="rId21" Type="http://schemas.openxmlformats.org/officeDocument/2006/relationships/customXml" Target="../ink/ink14.xml"/><Relationship Id="rId7" Type="http://schemas.openxmlformats.org/officeDocument/2006/relationships/customXml" Target="../ink/ink7.xml"/><Relationship Id="rId12" Type="http://schemas.openxmlformats.org/officeDocument/2006/relationships/image" Target="../media/image88.png"/><Relationship Id="rId17" Type="http://schemas.openxmlformats.org/officeDocument/2006/relationships/customXml" Target="../ink/ink12.xml"/><Relationship Id="rId25" Type="http://schemas.openxmlformats.org/officeDocument/2006/relationships/customXml" Target="../ink/ink16.xml"/><Relationship Id="rId33" Type="http://schemas.openxmlformats.org/officeDocument/2006/relationships/image" Target="../media/image98.png"/><Relationship Id="rId2" Type="http://schemas.openxmlformats.org/officeDocument/2006/relationships/image" Target="../media/image82.png"/><Relationship Id="rId16" Type="http://schemas.openxmlformats.org/officeDocument/2006/relationships/image" Target="../media/image90.png"/><Relationship Id="rId20" Type="http://schemas.openxmlformats.org/officeDocument/2006/relationships/image" Target="../media/image92.png"/><Relationship Id="rId29"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5.png"/><Relationship Id="rId11" Type="http://schemas.openxmlformats.org/officeDocument/2006/relationships/customXml" Target="../ink/ink9.xml"/><Relationship Id="rId24" Type="http://schemas.openxmlformats.org/officeDocument/2006/relationships/image" Target="../media/image94.png"/><Relationship Id="rId32" Type="http://schemas.openxmlformats.org/officeDocument/2006/relationships/customXml" Target="../ink/ink19.xml"/><Relationship Id="rId5" Type="http://schemas.openxmlformats.org/officeDocument/2006/relationships/customXml" Target="../ink/ink6.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customXml" Target="../ink/ink17.xml"/><Relationship Id="rId10" Type="http://schemas.openxmlformats.org/officeDocument/2006/relationships/image" Target="../media/image87.png"/><Relationship Id="rId19" Type="http://schemas.openxmlformats.org/officeDocument/2006/relationships/customXml" Target="../ink/ink13.xml"/><Relationship Id="rId31" Type="http://schemas.openxmlformats.org/officeDocument/2006/relationships/image" Target="../media/image97.png"/><Relationship Id="rId4" Type="http://schemas.openxmlformats.org/officeDocument/2006/relationships/image" Target="../media/image84.png"/><Relationship Id="rId9" Type="http://schemas.openxmlformats.org/officeDocument/2006/relationships/customXml" Target="../ink/ink8.xml"/><Relationship Id="rId14" Type="http://schemas.openxmlformats.org/officeDocument/2006/relationships/image" Target="../media/image89.png"/><Relationship Id="rId22" Type="http://schemas.openxmlformats.org/officeDocument/2006/relationships/image" Target="../media/image93.png"/><Relationship Id="rId27" Type="http://schemas.openxmlformats.org/officeDocument/2006/relationships/image" Target="../media/image47.png"/><Relationship Id="rId30" Type="http://schemas.openxmlformats.org/officeDocument/2006/relationships/customXml" Target="../ink/ink18.xml"/><Relationship Id="rId8"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9.bin"/><Relationship Id="rId7"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vmlDrawing" Target="../drawings/vmlDrawing19.vml"/><Relationship Id="rId6" Type="http://schemas.openxmlformats.org/officeDocument/2006/relationships/image" Target="../media/image101.emf"/><Relationship Id="rId5" Type="http://schemas.openxmlformats.org/officeDocument/2006/relationships/oleObject" Target="../embeddings/oleObject50.bin"/><Relationship Id="rId4" Type="http://schemas.openxmlformats.org/officeDocument/2006/relationships/image" Target="../media/image100.emf"/></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3.xml"/><Relationship Id="rId1" Type="http://schemas.openxmlformats.org/officeDocument/2006/relationships/vmlDrawing" Target="../drawings/vmlDrawing20.vml"/><Relationship Id="rId5" Type="http://schemas.openxmlformats.org/officeDocument/2006/relationships/image" Target="../media/image105.png"/><Relationship Id="rId4" Type="http://schemas.openxmlformats.org/officeDocument/2006/relationships/image" Target="../media/image104.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107.wmf"/><Relationship Id="rId2" Type="http://schemas.openxmlformats.org/officeDocument/2006/relationships/slideLayout" Target="../slideLayouts/slideLayout3.xml"/><Relationship Id="rId1" Type="http://schemas.openxmlformats.org/officeDocument/2006/relationships/vmlDrawing" Target="../drawings/vmlDrawing21.vml"/><Relationship Id="rId6" Type="http://schemas.openxmlformats.org/officeDocument/2006/relationships/oleObject" Target="../embeddings/oleObject53.bin"/><Relationship Id="rId5" Type="http://schemas.openxmlformats.org/officeDocument/2006/relationships/image" Target="../media/image108.png"/><Relationship Id="rId4" Type="http://schemas.openxmlformats.org/officeDocument/2006/relationships/image" Target="../media/image106.wmf"/></Relationships>
</file>

<file path=ppt/slides/_rels/slide4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3.xml"/><Relationship Id="rId1" Type="http://schemas.openxmlformats.org/officeDocument/2006/relationships/vmlDrawing" Target="../drawings/vmlDrawing22.vml"/><Relationship Id="rId6" Type="http://schemas.openxmlformats.org/officeDocument/2006/relationships/image" Target="../media/image111.wmf"/><Relationship Id="rId5" Type="http://schemas.openxmlformats.org/officeDocument/2006/relationships/oleObject" Target="../embeddings/oleObject54.bin"/><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3.xml"/><Relationship Id="rId1" Type="http://schemas.openxmlformats.org/officeDocument/2006/relationships/vmlDrawing" Target="../drawings/vmlDrawing23.vml"/><Relationship Id="rId5" Type="http://schemas.openxmlformats.org/officeDocument/2006/relationships/image" Target="../media/image113.png"/><Relationship Id="rId4" Type="http://schemas.openxmlformats.org/officeDocument/2006/relationships/image" Target="../media/image114.wmf"/></Relationships>
</file>

<file path=ppt/slides/_rels/slide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image" Target="../media/image3.png"/><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customXml" Target="../ink/ink25.xml"/><Relationship Id="rId18" Type="http://schemas.openxmlformats.org/officeDocument/2006/relationships/image" Target="../media/image123.png"/><Relationship Id="rId26" Type="http://schemas.openxmlformats.org/officeDocument/2006/relationships/image" Target="../media/image127.png"/><Relationship Id="rId3" Type="http://schemas.openxmlformats.org/officeDocument/2006/relationships/customXml" Target="../ink/ink20.xml"/><Relationship Id="rId21" Type="http://schemas.openxmlformats.org/officeDocument/2006/relationships/customXml" Target="../ink/ink29.xml"/><Relationship Id="rId7" Type="http://schemas.openxmlformats.org/officeDocument/2006/relationships/customXml" Target="../ink/ink22.xml"/><Relationship Id="rId12" Type="http://schemas.openxmlformats.org/officeDocument/2006/relationships/image" Target="../media/image120.png"/><Relationship Id="rId17" Type="http://schemas.openxmlformats.org/officeDocument/2006/relationships/customXml" Target="../ink/ink27.xml"/><Relationship Id="rId25" Type="http://schemas.openxmlformats.org/officeDocument/2006/relationships/customXml" Target="../ink/ink31.xml"/><Relationship Id="rId2" Type="http://schemas.openxmlformats.org/officeDocument/2006/relationships/image" Target="../media/image115.png"/><Relationship Id="rId16" Type="http://schemas.openxmlformats.org/officeDocument/2006/relationships/image" Target="../media/image122.png"/><Relationship Id="rId20" Type="http://schemas.openxmlformats.org/officeDocument/2006/relationships/image" Target="../media/image124.png"/><Relationship Id="rId29"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7.png"/><Relationship Id="rId11" Type="http://schemas.openxmlformats.org/officeDocument/2006/relationships/customXml" Target="../ink/ink24.xml"/><Relationship Id="rId24" Type="http://schemas.openxmlformats.org/officeDocument/2006/relationships/image" Target="../media/image126.png"/><Relationship Id="rId5" Type="http://schemas.openxmlformats.org/officeDocument/2006/relationships/customXml" Target="../ink/ink21.xml"/><Relationship Id="rId15" Type="http://schemas.openxmlformats.org/officeDocument/2006/relationships/customXml" Target="../ink/ink26.xml"/><Relationship Id="rId23" Type="http://schemas.openxmlformats.org/officeDocument/2006/relationships/customXml" Target="../ink/ink30.xml"/><Relationship Id="rId28" Type="http://schemas.openxmlformats.org/officeDocument/2006/relationships/image" Target="../media/image128.png"/><Relationship Id="rId10" Type="http://schemas.openxmlformats.org/officeDocument/2006/relationships/image" Target="../media/image119.png"/><Relationship Id="rId19" Type="http://schemas.openxmlformats.org/officeDocument/2006/relationships/customXml" Target="../ink/ink28.xml"/><Relationship Id="rId4" Type="http://schemas.openxmlformats.org/officeDocument/2006/relationships/image" Target="../media/image116.png"/><Relationship Id="rId9" Type="http://schemas.openxmlformats.org/officeDocument/2006/relationships/customXml" Target="../ink/ink23.xml"/><Relationship Id="rId14" Type="http://schemas.openxmlformats.org/officeDocument/2006/relationships/image" Target="../media/image121.png"/><Relationship Id="rId22" Type="http://schemas.openxmlformats.org/officeDocument/2006/relationships/image" Target="../media/image125.png"/><Relationship Id="rId27" Type="http://schemas.openxmlformats.org/officeDocument/2006/relationships/customXml" Target="../ink/ink32.xml"/></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image" Target="../media/image142.png"/><Relationship Id="rId7" Type="http://schemas.openxmlformats.org/officeDocument/2006/relationships/image" Target="../media/image140.wmf"/><Relationship Id="rId2" Type="http://schemas.openxmlformats.org/officeDocument/2006/relationships/slideLayout" Target="../slideLayouts/slideLayout3.xml"/><Relationship Id="rId1" Type="http://schemas.openxmlformats.org/officeDocument/2006/relationships/vmlDrawing" Target="../drawings/vmlDrawing24.vml"/><Relationship Id="rId6" Type="http://schemas.openxmlformats.org/officeDocument/2006/relationships/oleObject" Target="../embeddings/oleObject57.bin"/><Relationship Id="rId5" Type="http://schemas.openxmlformats.org/officeDocument/2006/relationships/image" Target="../media/image139.wmf"/><Relationship Id="rId10" Type="http://schemas.openxmlformats.org/officeDocument/2006/relationships/image" Target="../media/image143.png"/><Relationship Id="rId4" Type="http://schemas.openxmlformats.org/officeDocument/2006/relationships/oleObject" Target="../embeddings/oleObject56.bin"/><Relationship Id="rId9" Type="http://schemas.openxmlformats.org/officeDocument/2006/relationships/image" Target="../media/image141.wmf"/></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45.wmf"/><Relationship Id="rId2" Type="http://schemas.openxmlformats.org/officeDocument/2006/relationships/slideLayout" Target="../slideLayouts/slideLayout3.xml"/><Relationship Id="rId1" Type="http://schemas.openxmlformats.org/officeDocument/2006/relationships/vmlDrawing" Target="../drawings/vmlDrawing25.vml"/><Relationship Id="rId6" Type="http://schemas.openxmlformats.org/officeDocument/2006/relationships/oleObject" Target="../embeddings/oleObject60.bin"/><Relationship Id="rId5" Type="http://schemas.openxmlformats.org/officeDocument/2006/relationships/image" Target="../media/image144.wmf"/><Relationship Id="rId4" Type="http://schemas.openxmlformats.org/officeDocument/2006/relationships/oleObject" Target="../embeddings/oleObject59.bin"/></Relationships>
</file>

<file path=ppt/slides/_rels/slide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1.emf"/><Relationship Id="rId3" Type="http://schemas.openxmlformats.org/officeDocument/2006/relationships/image" Target="../media/image6.png"/><Relationship Id="rId7" Type="http://schemas.openxmlformats.org/officeDocument/2006/relationships/image" Target="../media/image8.wmf"/><Relationship Id="rId12"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0.wmf"/><Relationship Id="rId5" Type="http://schemas.openxmlformats.org/officeDocument/2006/relationships/image" Target="../media/image7.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9.wmf"/></Relationships>
</file>

<file path=ppt/slides/_rels/slide6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3.xml"/><Relationship Id="rId1" Type="http://schemas.openxmlformats.org/officeDocument/2006/relationships/vmlDrawing" Target="../drawings/vmlDrawing26.vml"/><Relationship Id="rId6" Type="http://schemas.openxmlformats.org/officeDocument/2006/relationships/image" Target="../media/image153.png"/><Relationship Id="rId5" Type="http://schemas.openxmlformats.org/officeDocument/2006/relationships/image" Target="../media/image152.emf"/><Relationship Id="rId4" Type="http://schemas.openxmlformats.org/officeDocument/2006/relationships/oleObject" Target="file:///localhost/Users/issabatarseh/Desktop/EEL%203004/Macintosh%20HD:Users:issabatarseh:Desktop:EEL%203004:EEL%203004%20Spring%202016:EEL%203004%20Textbook:Chapter%203%20EEL%203004.docx!OLE_LINK8"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58.png"/><Relationship Id="rId7" Type="http://schemas.openxmlformats.org/officeDocument/2006/relationships/image" Target="../media/image161.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customXml" Target="../ink/ink33.xml"/><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2.png"/></Relationships>
</file>

<file path=ppt/slides/_rels/slide69.xml.rels><?xml version="1.0" encoding="UTF-8" standalone="yes"?>
<Relationships xmlns="http://schemas.openxmlformats.org/package/2006/relationships"><Relationship Id="rId8" Type="http://schemas.openxmlformats.org/officeDocument/2006/relationships/customXml" Target="../ink/ink36.xml"/><Relationship Id="rId3" Type="http://schemas.openxmlformats.org/officeDocument/2006/relationships/image" Target="../media/image158.png"/><Relationship Id="rId7" Type="http://schemas.openxmlformats.org/officeDocument/2006/relationships/image" Target="../media/image163.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customXml" Target="../ink/ink35.xml"/><Relationship Id="rId5" Type="http://schemas.openxmlformats.org/officeDocument/2006/relationships/image" Target="../media/image160.png"/><Relationship Id="rId10" Type="http://schemas.openxmlformats.org/officeDocument/2006/relationships/hyperlink" Target="https://cite.pearson.com/book/urn:pearson:entity:79a076d9-dd50-4862-9d17-36a9edd6b96c/urn:pearson:distributable:be2fa60a-78f6-41f7-b940-46011175803b/page/urn:pearson:entity:e36313cc-a6b3-459d-b32b-c499ac91c324" TargetMode="External"/><Relationship Id="rId4" Type="http://schemas.openxmlformats.org/officeDocument/2006/relationships/image" Target="../media/image159.png"/><Relationship Id="rId9" Type="http://schemas.openxmlformats.org/officeDocument/2006/relationships/image" Target="../media/image16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6.png"/><Relationship Id="rId7" Type="http://schemas.openxmlformats.org/officeDocument/2006/relationships/image" Target="../media/image13.w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12.wmf"/><Relationship Id="rId4" Type="http://schemas.openxmlformats.org/officeDocument/2006/relationships/oleObject" Target="../embeddings/oleObject8.bin"/><Relationship Id="rId9" Type="http://schemas.openxmlformats.org/officeDocument/2006/relationships/image" Target="../media/image14.wmf"/></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270.png"/><Relationship Id="rId1" Type="http://schemas.openxmlformats.org/officeDocument/2006/relationships/slideLayout" Target="../slideLayouts/slideLayout2.xml"/><Relationship Id="rId4" Type="http://schemas.openxmlformats.org/officeDocument/2006/relationships/image" Target="../media/image1290.png"/></Relationships>
</file>

<file path=ppt/slides/_rels/slide73.xml.rels><?xml version="1.0" encoding="UTF-8" standalone="yes"?>
<Relationships xmlns="http://schemas.openxmlformats.org/package/2006/relationships"><Relationship Id="rId2" Type="http://schemas.openxmlformats.org/officeDocument/2006/relationships/image" Target="../media/image11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2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25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customXml" Target="../ink/ink1.xml"/></Relationships>
</file>

<file path=ppt/slides/_rels/slide8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3.xml"/><Relationship Id="rId1" Type="http://schemas.openxmlformats.org/officeDocument/2006/relationships/vmlDrawing" Target="../drawings/vmlDrawing27.vml"/><Relationship Id="rId5" Type="http://schemas.openxmlformats.org/officeDocument/2006/relationships/image" Target="../media/image176.wmf"/><Relationship Id="rId4" Type="http://schemas.openxmlformats.org/officeDocument/2006/relationships/oleObject" Target="../embeddings/oleObject61.bin"/></Relationships>
</file>

<file path=ppt/slides/_rels/slide8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80.png"/><Relationship Id="rId7" Type="http://schemas.openxmlformats.org/officeDocument/2006/relationships/image" Target="../media/image179.wmf"/><Relationship Id="rId2" Type="http://schemas.openxmlformats.org/officeDocument/2006/relationships/slideLayout" Target="../slideLayouts/slideLayout3.xml"/><Relationship Id="rId1" Type="http://schemas.openxmlformats.org/officeDocument/2006/relationships/vmlDrawing" Target="../drawings/vmlDrawing28.vml"/><Relationship Id="rId6" Type="http://schemas.openxmlformats.org/officeDocument/2006/relationships/oleObject" Target="../embeddings/oleObject63.bin"/><Relationship Id="rId5" Type="http://schemas.openxmlformats.org/officeDocument/2006/relationships/image" Target="../media/image178.wmf"/><Relationship Id="rId4" Type="http://schemas.openxmlformats.org/officeDocument/2006/relationships/oleObject" Target="../embeddings/oleObject62.bin"/></Relationships>
</file>

<file path=ppt/slides/_rels/slide83.xml.rels><?xml version="1.0" encoding="UTF-8" standalone="yes"?>
<Relationships xmlns="http://schemas.openxmlformats.org/package/2006/relationships"><Relationship Id="rId8" Type="http://schemas.openxmlformats.org/officeDocument/2006/relationships/image" Target="../media/image183.wmf"/><Relationship Id="rId3" Type="http://schemas.openxmlformats.org/officeDocument/2006/relationships/image" Target="../media/image184.png"/><Relationship Id="rId7" Type="http://schemas.openxmlformats.org/officeDocument/2006/relationships/oleObject" Target="../embeddings/oleObject65.bin"/><Relationship Id="rId2" Type="http://schemas.openxmlformats.org/officeDocument/2006/relationships/slideLayout" Target="../slideLayouts/slideLayout3.xml"/><Relationship Id="rId1" Type="http://schemas.openxmlformats.org/officeDocument/2006/relationships/vmlDrawing" Target="../drawings/vmlDrawing29.vml"/><Relationship Id="rId6" Type="http://schemas.openxmlformats.org/officeDocument/2006/relationships/image" Target="../media/image185.png"/><Relationship Id="rId5" Type="http://schemas.openxmlformats.org/officeDocument/2006/relationships/image" Target="../media/image182.wmf"/><Relationship Id="rId4" Type="http://schemas.openxmlformats.org/officeDocument/2006/relationships/oleObject" Target="../embeddings/oleObject64.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3.xml"/><Relationship Id="rId1" Type="http://schemas.openxmlformats.org/officeDocument/2006/relationships/vmlDrawing" Target="../drawings/vmlDrawing30.vml"/><Relationship Id="rId5" Type="http://schemas.openxmlformats.org/officeDocument/2006/relationships/image" Target="../media/image187.png"/><Relationship Id="rId4" Type="http://schemas.openxmlformats.org/officeDocument/2006/relationships/image" Target="../media/image186.wmf"/></Relationships>
</file>

<file path=ppt/slides/_rels/slide8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69.bin"/><Relationship Id="rId3" Type="http://schemas.openxmlformats.org/officeDocument/2006/relationships/oleObject" Target="../embeddings/oleObject67.bin"/><Relationship Id="rId7" Type="http://schemas.openxmlformats.org/officeDocument/2006/relationships/image" Target="../media/image191.wmf"/><Relationship Id="rId2" Type="http://schemas.openxmlformats.org/officeDocument/2006/relationships/slideLayout" Target="../slideLayouts/slideLayout3.xml"/><Relationship Id="rId1" Type="http://schemas.openxmlformats.org/officeDocument/2006/relationships/vmlDrawing" Target="../drawings/vmlDrawing31.vml"/><Relationship Id="rId6" Type="http://schemas.openxmlformats.org/officeDocument/2006/relationships/oleObject" Target="../embeddings/oleObject68.bin"/><Relationship Id="rId5" Type="http://schemas.openxmlformats.org/officeDocument/2006/relationships/image" Target="../media/image193.png"/><Relationship Id="rId4" Type="http://schemas.openxmlformats.org/officeDocument/2006/relationships/image" Target="../media/image190.wmf"/><Relationship Id="rId9" Type="http://schemas.openxmlformats.org/officeDocument/2006/relationships/image" Target="../media/image192.w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3.xml"/><Relationship Id="rId1" Type="http://schemas.openxmlformats.org/officeDocument/2006/relationships/vmlDrawing" Target="../drawings/vmlDrawing32.vml"/><Relationship Id="rId5" Type="http://schemas.openxmlformats.org/officeDocument/2006/relationships/image" Target="../media/image195.png"/><Relationship Id="rId4" Type="http://schemas.openxmlformats.org/officeDocument/2006/relationships/image" Target="../media/image194.wmf"/></Relationships>
</file>

<file path=ppt/slides/_rels/slide8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oleObject" Target="../embeddings/oleObject71.bin"/><Relationship Id="rId7" Type="http://schemas.openxmlformats.org/officeDocument/2006/relationships/image" Target="../media/image197.wmf"/><Relationship Id="rId2" Type="http://schemas.openxmlformats.org/officeDocument/2006/relationships/slideLayout" Target="../slideLayouts/slideLayout3.xml"/><Relationship Id="rId1" Type="http://schemas.openxmlformats.org/officeDocument/2006/relationships/vmlDrawing" Target="../drawings/vmlDrawing33.vml"/><Relationship Id="rId6" Type="http://schemas.openxmlformats.org/officeDocument/2006/relationships/oleObject" Target="../embeddings/oleObject72.bin"/><Relationship Id="rId5" Type="http://schemas.openxmlformats.org/officeDocument/2006/relationships/image" Target="../media/image198.png"/><Relationship Id="rId4" Type="http://schemas.openxmlformats.org/officeDocument/2006/relationships/image" Target="../media/image196.emf"/><Relationship Id="rId9" Type="http://schemas.openxmlformats.org/officeDocument/2006/relationships/image" Target="../media/image200.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201.png"/><Relationship Id="rId1" Type="http://schemas.openxmlformats.org/officeDocument/2006/relationships/slideLayout" Target="../slideLayouts/slideLayout3.xml"/><Relationship Id="rId4" Type="http://schemas.openxmlformats.org/officeDocument/2006/relationships/image" Target="../media/image1630.png"/></Relationships>
</file>

<file path=ppt/slides/_rels/slide91.xml.rels><?xml version="1.0" encoding="UTF-8" standalone="yes"?>
<Relationships xmlns="http://schemas.openxmlformats.org/package/2006/relationships"><Relationship Id="rId8" Type="http://schemas.openxmlformats.org/officeDocument/2006/relationships/customXml" Target="../ink/ink39.xml"/><Relationship Id="rId13" Type="http://schemas.openxmlformats.org/officeDocument/2006/relationships/image" Target="../media/image1700.png"/><Relationship Id="rId18" Type="http://schemas.openxmlformats.org/officeDocument/2006/relationships/image" Target="../media/image205.png"/><Relationship Id="rId3" Type="http://schemas.openxmlformats.org/officeDocument/2006/relationships/oleObject" Target="../embeddings/oleObject73.bin"/><Relationship Id="rId21" Type="http://schemas.openxmlformats.org/officeDocument/2006/relationships/image" Target="../media/image206.png"/><Relationship Id="rId7" Type="http://schemas.openxmlformats.org/officeDocument/2006/relationships/image" Target="../media/image167.png"/><Relationship Id="rId12" Type="http://schemas.openxmlformats.org/officeDocument/2006/relationships/customXml" Target="../ink/ink41.xml"/><Relationship Id="rId17" Type="http://schemas.openxmlformats.org/officeDocument/2006/relationships/image" Target="../media/image203.wmf"/><Relationship Id="rId2" Type="http://schemas.openxmlformats.org/officeDocument/2006/relationships/slideLayout" Target="../slideLayouts/slideLayout3.xml"/><Relationship Id="rId16" Type="http://schemas.openxmlformats.org/officeDocument/2006/relationships/oleObject" Target="../embeddings/oleObject74.bin"/><Relationship Id="rId20" Type="http://schemas.openxmlformats.org/officeDocument/2006/relationships/customXml" Target="../ink/ink43.xml"/><Relationship Id="rId1" Type="http://schemas.openxmlformats.org/officeDocument/2006/relationships/vmlDrawing" Target="../drawings/vmlDrawing34.vml"/><Relationship Id="rId6" Type="http://schemas.openxmlformats.org/officeDocument/2006/relationships/customXml" Target="../ink/ink38.xml"/><Relationship Id="rId11" Type="http://schemas.openxmlformats.org/officeDocument/2006/relationships/image" Target="../media/image1690.png"/><Relationship Id="rId24" Type="http://schemas.openxmlformats.org/officeDocument/2006/relationships/image" Target="../media/image208.png"/><Relationship Id="rId5" Type="http://schemas.openxmlformats.org/officeDocument/2006/relationships/image" Target="../media/image204.png"/><Relationship Id="rId15" Type="http://schemas.openxmlformats.org/officeDocument/2006/relationships/image" Target="../media/image1710.png"/><Relationship Id="rId23" Type="http://schemas.openxmlformats.org/officeDocument/2006/relationships/image" Target="../media/image207.png"/><Relationship Id="rId10" Type="http://schemas.openxmlformats.org/officeDocument/2006/relationships/customXml" Target="../ink/ink40.xml"/><Relationship Id="rId19" Type="http://schemas.openxmlformats.org/officeDocument/2006/relationships/image" Target="../media/image201.png"/><Relationship Id="rId4" Type="http://schemas.openxmlformats.org/officeDocument/2006/relationships/image" Target="../media/image202.wmf"/><Relationship Id="rId9" Type="http://schemas.openxmlformats.org/officeDocument/2006/relationships/image" Target="../media/image1680.png"/><Relationship Id="rId14" Type="http://schemas.openxmlformats.org/officeDocument/2006/relationships/customXml" Target="../ink/ink42.xml"/><Relationship Id="rId22" Type="http://schemas.openxmlformats.org/officeDocument/2006/relationships/customXml" Target="../ink/ink44.xml"/></Relationships>
</file>

<file path=ppt/slides/_rels/slide92.xml.rels><?xml version="1.0" encoding="UTF-8" standalone="yes"?>
<Relationships xmlns="http://schemas.openxmlformats.org/package/2006/relationships"><Relationship Id="rId13" Type="http://schemas.openxmlformats.org/officeDocument/2006/relationships/image" Target="../media/image215.png"/><Relationship Id="rId18" Type="http://schemas.openxmlformats.org/officeDocument/2006/relationships/image" Target="../media/image218.png"/><Relationship Id="rId26" Type="http://schemas.openxmlformats.org/officeDocument/2006/relationships/customXml" Target="../ink/ink54.xml"/><Relationship Id="rId39" Type="http://schemas.openxmlformats.org/officeDocument/2006/relationships/image" Target="../media/image230.png"/><Relationship Id="rId21" Type="http://schemas.openxmlformats.org/officeDocument/2006/relationships/customXml" Target="../ink/ink52.xml"/><Relationship Id="rId34" Type="http://schemas.openxmlformats.org/officeDocument/2006/relationships/customXml" Target="../ink/ink58.xml"/><Relationship Id="rId42" Type="http://schemas.openxmlformats.org/officeDocument/2006/relationships/customXml" Target="../ink/ink61.xml"/><Relationship Id="rId47" Type="http://schemas.openxmlformats.org/officeDocument/2006/relationships/customXml" Target="../ink/ink64.xml"/><Relationship Id="rId7" Type="http://schemas.openxmlformats.org/officeDocument/2006/relationships/image" Target="../media/image212.png"/><Relationship Id="rId2" Type="http://schemas.openxmlformats.org/officeDocument/2006/relationships/image" Target="../media/image209.png"/><Relationship Id="rId16" Type="http://schemas.openxmlformats.org/officeDocument/2006/relationships/image" Target="../media/image217.png"/><Relationship Id="rId29" Type="http://schemas.openxmlformats.org/officeDocument/2006/relationships/image" Target="../media/image224.png"/><Relationship Id="rId1" Type="http://schemas.openxmlformats.org/officeDocument/2006/relationships/slideLayout" Target="../slideLayouts/slideLayout3.xml"/><Relationship Id="rId6" Type="http://schemas.openxmlformats.org/officeDocument/2006/relationships/image" Target="../media/image211.png"/><Relationship Id="rId11" Type="http://schemas.openxmlformats.org/officeDocument/2006/relationships/customXml" Target="../ink/ink48.xml"/><Relationship Id="rId24" Type="http://schemas.openxmlformats.org/officeDocument/2006/relationships/image" Target="../media/image221.png"/><Relationship Id="rId32" Type="http://schemas.openxmlformats.org/officeDocument/2006/relationships/customXml" Target="../ink/ink57.xml"/><Relationship Id="rId37" Type="http://schemas.openxmlformats.org/officeDocument/2006/relationships/image" Target="../media/image228.png"/><Relationship Id="rId40" Type="http://schemas.openxmlformats.org/officeDocument/2006/relationships/customXml" Target="../ink/ink60.xml"/><Relationship Id="rId45" Type="http://schemas.openxmlformats.org/officeDocument/2006/relationships/image" Target="../media/image233.png"/><Relationship Id="rId5" Type="http://schemas.openxmlformats.org/officeDocument/2006/relationships/customXml" Target="../ink/ink46.xml"/><Relationship Id="rId15" Type="http://schemas.openxmlformats.org/officeDocument/2006/relationships/customXml" Target="../ink/ink49.xml"/><Relationship Id="rId23" Type="http://schemas.openxmlformats.org/officeDocument/2006/relationships/customXml" Target="../ink/ink53.xml"/><Relationship Id="rId28" Type="http://schemas.openxmlformats.org/officeDocument/2006/relationships/customXml" Target="../ink/ink55.xml"/><Relationship Id="rId36" Type="http://schemas.openxmlformats.org/officeDocument/2006/relationships/customXml" Target="../ink/ink59.xml"/><Relationship Id="rId10" Type="http://schemas.openxmlformats.org/officeDocument/2006/relationships/image" Target="../media/image213.png"/><Relationship Id="rId19" Type="http://schemas.openxmlformats.org/officeDocument/2006/relationships/customXml" Target="../ink/ink51.xml"/><Relationship Id="rId31" Type="http://schemas.openxmlformats.org/officeDocument/2006/relationships/image" Target="../media/image225.png"/><Relationship Id="rId44" Type="http://schemas.openxmlformats.org/officeDocument/2006/relationships/customXml" Target="../ink/ink62.xml"/><Relationship Id="rId4" Type="http://schemas.openxmlformats.org/officeDocument/2006/relationships/image" Target="../media/image210.png"/><Relationship Id="rId9" Type="http://schemas.openxmlformats.org/officeDocument/2006/relationships/customXml" Target="../ink/ink47.xml"/><Relationship Id="rId14" Type="http://schemas.openxmlformats.org/officeDocument/2006/relationships/image" Target="../media/image216.png"/><Relationship Id="rId22" Type="http://schemas.openxmlformats.org/officeDocument/2006/relationships/image" Target="../media/image220.png"/><Relationship Id="rId27" Type="http://schemas.openxmlformats.org/officeDocument/2006/relationships/image" Target="../media/image223.png"/><Relationship Id="rId30" Type="http://schemas.openxmlformats.org/officeDocument/2006/relationships/customXml" Target="../ink/ink56.xml"/><Relationship Id="rId35" Type="http://schemas.openxmlformats.org/officeDocument/2006/relationships/image" Target="../media/image227.png"/><Relationship Id="rId43" Type="http://schemas.openxmlformats.org/officeDocument/2006/relationships/image" Target="../media/image232.png"/><Relationship Id="rId48" Type="http://schemas.openxmlformats.org/officeDocument/2006/relationships/customXml" Target="../ink/ink65.xml"/><Relationship Id="rId8" Type="http://schemas.openxmlformats.org/officeDocument/2006/relationships/image" Target="../media/image204.png"/><Relationship Id="rId3" Type="http://schemas.openxmlformats.org/officeDocument/2006/relationships/customXml" Target="../ink/ink45.xml"/><Relationship Id="rId12" Type="http://schemas.openxmlformats.org/officeDocument/2006/relationships/image" Target="../media/image214.png"/><Relationship Id="rId17" Type="http://schemas.openxmlformats.org/officeDocument/2006/relationships/customXml" Target="../ink/ink50.xml"/><Relationship Id="rId25" Type="http://schemas.openxmlformats.org/officeDocument/2006/relationships/image" Target="../media/image222.png"/><Relationship Id="rId33" Type="http://schemas.openxmlformats.org/officeDocument/2006/relationships/image" Target="../media/image226.png"/><Relationship Id="rId38" Type="http://schemas.openxmlformats.org/officeDocument/2006/relationships/image" Target="../media/image229.png"/><Relationship Id="rId46" Type="http://schemas.openxmlformats.org/officeDocument/2006/relationships/customXml" Target="../ink/ink63.xml"/><Relationship Id="rId20" Type="http://schemas.openxmlformats.org/officeDocument/2006/relationships/image" Target="../media/image219.png"/><Relationship Id="rId41" Type="http://schemas.openxmlformats.org/officeDocument/2006/relationships/image" Target="../media/image231.png"/></Relationships>
</file>

<file path=ppt/slides/_rels/slide93.xml.rels><?xml version="1.0" encoding="UTF-8" standalone="yes"?>
<Relationships xmlns="http://schemas.openxmlformats.org/package/2006/relationships"><Relationship Id="rId26" Type="http://schemas.openxmlformats.org/officeDocument/2006/relationships/image" Target="../media/image236.png"/><Relationship Id="rId21" Type="http://schemas.openxmlformats.org/officeDocument/2006/relationships/customXml" Target="../ink/ink67.xml"/><Relationship Id="rId25" Type="http://schemas.openxmlformats.org/officeDocument/2006/relationships/customXml" Target="../ink/ink69.xml"/><Relationship Id="rId33" Type="http://schemas.openxmlformats.org/officeDocument/2006/relationships/image" Target="../media/image241.png"/><Relationship Id="rId2" Type="http://schemas.openxmlformats.org/officeDocument/2006/relationships/customXml" Target="../ink/ink66.xml"/><Relationship Id="rId20" Type="http://schemas.openxmlformats.org/officeDocument/2006/relationships/image" Target="../media/image2140.png"/><Relationship Id="rId29" Type="http://schemas.openxmlformats.org/officeDocument/2006/relationships/customXml" Target="../ink/ink71.xml"/><Relationship Id="rId1" Type="http://schemas.openxmlformats.org/officeDocument/2006/relationships/slideLayout" Target="../slideLayouts/slideLayout3.xml"/><Relationship Id="rId24" Type="http://schemas.openxmlformats.org/officeDocument/2006/relationships/image" Target="../media/image235.png"/><Relationship Id="rId32" Type="http://schemas.openxmlformats.org/officeDocument/2006/relationships/image" Target="../media/image240.png"/><Relationship Id="rId23" Type="http://schemas.openxmlformats.org/officeDocument/2006/relationships/customXml" Target="../ink/ink68.xml"/><Relationship Id="rId28" Type="http://schemas.openxmlformats.org/officeDocument/2006/relationships/image" Target="../media/image237.png"/><Relationship Id="rId31" Type="http://schemas.openxmlformats.org/officeDocument/2006/relationships/image" Target="../media/image239.png"/><Relationship Id="rId22" Type="http://schemas.openxmlformats.org/officeDocument/2006/relationships/image" Target="../media/image234.png"/><Relationship Id="rId27" Type="http://schemas.openxmlformats.org/officeDocument/2006/relationships/customXml" Target="../ink/ink70.xml"/><Relationship Id="rId30" Type="http://schemas.openxmlformats.org/officeDocument/2006/relationships/image" Target="../media/image238.png"/></Relationships>
</file>

<file path=ppt/slides/_rels/slide94.xml.rels><?xml version="1.0" encoding="UTF-8" standalone="yes"?>
<Relationships xmlns="http://schemas.openxmlformats.org/package/2006/relationships"><Relationship Id="rId8" Type="http://schemas.openxmlformats.org/officeDocument/2006/relationships/customXml" Target="../ink/ink74.xml"/><Relationship Id="rId13" Type="http://schemas.openxmlformats.org/officeDocument/2006/relationships/image" Target="../media/image249.png"/><Relationship Id="rId18" Type="http://schemas.openxmlformats.org/officeDocument/2006/relationships/image" Target="../media/image254.png"/><Relationship Id="rId3" Type="http://schemas.openxmlformats.org/officeDocument/2006/relationships/image" Target="../media/image243.png"/><Relationship Id="rId7" Type="http://schemas.openxmlformats.org/officeDocument/2006/relationships/image" Target="../media/image245.png"/><Relationship Id="rId12" Type="http://schemas.openxmlformats.org/officeDocument/2006/relationships/customXml" Target="../ink/ink75.xml"/><Relationship Id="rId17" Type="http://schemas.openxmlformats.org/officeDocument/2006/relationships/image" Target="../media/image253.png"/><Relationship Id="rId2" Type="http://schemas.openxmlformats.org/officeDocument/2006/relationships/image" Target="../media/image242.png"/><Relationship Id="rId16" Type="http://schemas.openxmlformats.org/officeDocument/2006/relationships/image" Target="../media/image252.png"/><Relationship Id="rId20" Type="http://schemas.openxmlformats.org/officeDocument/2006/relationships/image" Target="../media/image255.png"/><Relationship Id="rId1" Type="http://schemas.openxmlformats.org/officeDocument/2006/relationships/slideLayout" Target="../slideLayouts/slideLayout1.xml"/><Relationship Id="rId6" Type="http://schemas.openxmlformats.org/officeDocument/2006/relationships/customXml" Target="../ink/ink73.xml"/><Relationship Id="rId11" Type="http://schemas.openxmlformats.org/officeDocument/2006/relationships/image" Target="../media/image248.png"/><Relationship Id="rId5" Type="http://schemas.openxmlformats.org/officeDocument/2006/relationships/image" Target="../media/image244.png"/><Relationship Id="rId15" Type="http://schemas.openxmlformats.org/officeDocument/2006/relationships/image" Target="../media/image251.png"/><Relationship Id="rId10" Type="http://schemas.openxmlformats.org/officeDocument/2006/relationships/image" Target="../media/image247.png"/><Relationship Id="rId19" Type="http://schemas.openxmlformats.org/officeDocument/2006/relationships/customXml" Target="../ink/ink76.xml"/><Relationship Id="rId4" Type="http://schemas.openxmlformats.org/officeDocument/2006/relationships/customXml" Target="../ink/ink72.xml"/><Relationship Id="rId9" Type="http://schemas.openxmlformats.org/officeDocument/2006/relationships/image" Target="../media/image246.png"/><Relationship Id="rId14" Type="http://schemas.openxmlformats.org/officeDocument/2006/relationships/image" Target="../media/image250.png"/></Relationships>
</file>

<file path=ppt/slides/_rels/slide95.xml.rels><?xml version="1.0" encoding="UTF-8" standalone="yes"?>
<Relationships xmlns="http://schemas.openxmlformats.org/package/2006/relationships"><Relationship Id="rId8" Type="http://schemas.openxmlformats.org/officeDocument/2006/relationships/customXml" Target="../ink/ink80.xml"/><Relationship Id="rId13"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58.png"/><Relationship Id="rId12" Type="http://schemas.openxmlformats.org/officeDocument/2006/relationships/customXml" Target="../ink/ink82.xml"/><Relationship Id="rId2" Type="http://schemas.openxmlformats.org/officeDocument/2006/relationships/customXml" Target="../ink/ink77.xml"/><Relationship Id="rId16" Type="http://schemas.openxmlformats.org/officeDocument/2006/relationships/image" Target="../media/image241.png"/><Relationship Id="rId1" Type="http://schemas.openxmlformats.org/officeDocument/2006/relationships/slideLayout" Target="../slideLayouts/slideLayout3.xml"/><Relationship Id="rId6" Type="http://schemas.openxmlformats.org/officeDocument/2006/relationships/customXml" Target="../ink/ink79.xml"/><Relationship Id="rId11" Type="http://schemas.openxmlformats.org/officeDocument/2006/relationships/image" Target="../media/image260.png"/><Relationship Id="rId5" Type="http://schemas.openxmlformats.org/officeDocument/2006/relationships/image" Target="../media/image257.png"/><Relationship Id="rId15" Type="http://schemas.openxmlformats.org/officeDocument/2006/relationships/image" Target="../media/image240.png"/><Relationship Id="rId10" Type="http://schemas.openxmlformats.org/officeDocument/2006/relationships/customXml" Target="../ink/ink81.xml"/><Relationship Id="rId4" Type="http://schemas.openxmlformats.org/officeDocument/2006/relationships/customXml" Target="../ink/ink78.xml"/><Relationship Id="rId9" Type="http://schemas.openxmlformats.org/officeDocument/2006/relationships/image" Target="../media/image259.png"/><Relationship Id="rId14" Type="http://schemas.openxmlformats.org/officeDocument/2006/relationships/image" Target="../media/image2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title"/>
          </p:nvPr>
        </p:nvSpPr>
        <p:spPr>
          <a:xfrm>
            <a:off x="685800" y="2895600"/>
            <a:ext cx="7696200" cy="3505200"/>
          </a:xfrm>
          <a:prstGeom prst="rect">
            <a:avLst/>
          </a:prstGeom>
        </p:spPr>
        <p:txBody>
          <a:bodyPr lIns="0" tIns="0" rIns="0" bIns="0">
            <a:normAutofit fontScale="90000"/>
          </a:bodyPr>
          <a:lstStyle/>
          <a:p>
            <a:pPr>
              <a:defRPr sz="1800"/>
            </a:pP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EEL 3004 </a:t>
            </a:r>
            <a:r>
              <a:rPr lang="en-US" sz="2800" dirty="0">
                <a:effectLst>
                  <a:outerShdw blurRad="12700" dist="25400" dir="2700000" rotWithShape="0">
                    <a:srgbClr val="DDDDDD"/>
                  </a:outerShdw>
                </a:effectLst>
                <a:latin typeface="Times New Roman Bold"/>
                <a:cs typeface="Times New Roman Bold"/>
              </a:rPr>
              <a:t>Electrical Networks</a:t>
            </a:r>
            <a:br>
              <a:rPr lang="en-US" sz="2800" dirty="0">
                <a:effectLst>
                  <a:outerShdw blurRad="12700" dist="25400" dir="2700000" rotWithShape="0">
                    <a:srgbClr val="DDDDDD"/>
                  </a:outerShdw>
                </a:effectLst>
                <a:latin typeface="Times New Roman Bold"/>
                <a:cs typeface="Times New Roman Bold"/>
              </a:rPr>
            </a:br>
            <a:br>
              <a:rPr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 Lecture #6 </a:t>
            </a:r>
            <a:br>
              <a:rPr lang="en-US" sz="280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b="1" i="1"/>
              <a:t>Simple Circuit Analysis</a:t>
            </a:r>
            <a:br>
              <a:rPr lang="en-US" sz="2800" b="1" i="1"/>
            </a:br>
            <a:b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Voltage and Current Division Formulas</a:t>
            </a:r>
            <a:b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&amp;</a:t>
            </a:r>
            <a:br>
              <a:rPr lang="en-US" sz="2800" i="1"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br>
            <a:r>
              <a:rPr lang="en-US" sz="2800" i="1" dirty="0">
                <a:solidFill>
                  <a:srgbClr val="FF0000"/>
                </a:solidFill>
                <a:effectLst>
                  <a:outerShdw blurRad="12700" dist="25400" dir="2700000" rotWithShape="0">
                    <a:srgbClr val="DDDDDD"/>
                  </a:outerShdw>
                </a:effectLst>
                <a:latin typeface="Times New Roman Bold"/>
                <a:cs typeface="Times New Roman Bold"/>
                <a:sym typeface="Times New Roman Bold"/>
              </a:rPr>
              <a:t>Delta and Wye Connection</a:t>
            </a:r>
            <a:br>
              <a:rPr lang="en-US" sz="2800" i="1" dirty="0">
                <a:solidFill>
                  <a:srgbClr val="FF0000"/>
                </a:solidFill>
                <a:effectLst>
                  <a:outerShdw blurRad="12700" dist="25400" dir="2700000" rotWithShape="0">
                    <a:srgbClr val="DDDDDD"/>
                  </a:outerShdw>
                </a:effectLst>
                <a:latin typeface="Times New Roman Bold"/>
                <a:cs typeface="Times New Roman Bold"/>
                <a:sym typeface="Times New Roman Bold"/>
              </a:rPr>
            </a:br>
            <a:endParaRPr sz="2800" i="1" dirty="0">
              <a:solidFill>
                <a:srgbClr val="FF0000"/>
              </a:solidFill>
              <a:effectLst>
                <a:outerShdw blurRad="12700" dist="25400" dir="2700000" rotWithShape="0">
                  <a:srgbClr val="DDDDDD"/>
                </a:outerShdw>
              </a:effectLst>
              <a:latin typeface="Times New Roman Bold"/>
              <a:cs typeface="Times New Roman Bold"/>
            </a:endParaRPr>
          </a:p>
        </p:txBody>
      </p:sp>
      <p:pic>
        <p:nvPicPr>
          <p:cNvPr id="34" name="image.png"/>
          <p:cNvPicPr/>
          <p:nvPr/>
        </p:nvPicPr>
        <p:blipFill>
          <a:blip r:embed="rId2"/>
          <a:stretch>
            <a:fillRect/>
          </a:stretch>
        </p:blipFill>
        <p:spPr>
          <a:xfrm>
            <a:off x="2819400" y="685800"/>
            <a:ext cx="2857500" cy="1752600"/>
          </a:xfrm>
          <a:prstGeom prst="rect">
            <a:avLst/>
          </a:prstGeom>
          <a:ln w="12700">
            <a:miter lim="400000"/>
          </a:ln>
        </p:spPr>
      </p:pic>
    </p:spTree>
    <p:extLst>
      <p:ext uri="{BB962C8B-B14F-4D97-AF65-F5344CB8AC3E}">
        <p14:creationId xmlns:p14="http://schemas.microsoft.com/office/powerpoint/2010/main" val="43087789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4D46D8-CEB0-CF46-BF56-D73D73D424D6}"/>
              </a:ext>
            </a:extLst>
          </p:cNvPr>
          <p:cNvPicPr>
            <a:picLocks noChangeAspect="1"/>
          </p:cNvPicPr>
          <p:nvPr/>
        </p:nvPicPr>
        <p:blipFill>
          <a:blip r:embed="rId2"/>
          <a:stretch>
            <a:fillRect/>
          </a:stretch>
        </p:blipFill>
        <p:spPr>
          <a:xfrm>
            <a:off x="462455" y="1456665"/>
            <a:ext cx="7772400" cy="2796652"/>
          </a:xfrm>
          <a:prstGeom prst="rect">
            <a:avLst/>
          </a:prstGeom>
        </p:spPr>
      </p:pic>
      <p:sp>
        <p:nvSpPr>
          <p:cNvPr id="9" name="Title 1">
            <a:extLst>
              <a:ext uri="{FF2B5EF4-FFF2-40B4-BE49-F238E27FC236}">
                <a16:creationId xmlns:a16="http://schemas.microsoft.com/office/drawing/2014/main" id="{E9E45BB8-2EE8-2C48-8FF5-44289D177147}"/>
              </a:ext>
            </a:extLst>
          </p:cNvPr>
          <p:cNvSpPr>
            <a:spLocks noGrp="1"/>
          </p:cNvSpPr>
          <p:nvPr>
            <p:ph type="title"/>
          </p:nvPr>
        </p:nvSpPr>
        <p:spPr>
          <a:xfrm>
            <a:off x="609600" y="313665"/>
            <a:ext cx="7772400" cy="1143000"/>
          </a:xfrm>
        </p:spPr>
        <p:txBody>
          <a:bodyPr/>
          <a:lstStyle/>
          <a:p>
            <a:pPr algn="ctr" rtl="0"/>
            <a:r>
              <a:rPr lang="en-US" dirty="0"/>
              <a:t>Invalid Examples of Voltage Division</a:t>
            </a:r>
          </a:p>
        </p:txBody>
      </p:sp>
      <p:pic>
        <p:nvPicPr>
          <p:cNvPr id="10" name="Picture 9">
            <a:extLst>
              <a:ext uri="{FF2B5EF4-FFF2-40B4-BE49-F238E27FC236}">
                <a16:creationId xmlns:a16="http://schemas.microsoft.com/office/drawing/2014/main" id="{FA439536-3986-3843-AC69-6718DA4C37C8}"/>
              </a:ext>
            </a:extLst>
          </p:cNvPr>
          <p:cNvPicPr>
            <a:picLocks noChangeAspect="1"/>
          </p:cNvPicPr>
          <p:nvPr/>
        </p:nvPicPr>
        <p:blipFill>
          <a:blip r:embed="rId3"/>
          <a:stretch>
            <a:fillRect/>
          </a:stretch>
        </p:blipFill>
        <p:spPr>
          <a:xfrm>
            <a:off x="84083" y="4487917"/>
            <a:ext cx="8947985" cy="2261978"/>
          </a:xfrm>
          <a:prstGeom prst="rect">
            <a:avLst/>
          </a:prstGeom>
        </p:spPr>
      </p:pic>
      <p:pic>
        <p:nvPicPr>
          <p:cNvPr id="5" name="Picture 4">
            <a:extLst>
              <a:ext uri="{FF2B5EF4-FFF2-40B4-BE49-F238E27FC236}">
                <a16:creationId xmlns:a16="http://schemas.microsoft.com/office/drawing/2014/main" id="{4242DF72-4BDB-1E48-B5AC-A788C922B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15" y="4247957"/>
            <a:ext cx="8947985" cy="201078"/>
          </a:xfrm>
          <a:prstGeom prst="rect">
            <a:avLst/>
          </a:prstGeom>
        </p:spPr>
      </p:pic>
    </p:spTree>
    <p:extLst>
      <p:ext uri="{BB962C8B-B14F-4D97-AF65-F5344CB8AC3E}">
        <p14:creationId xmlns:p14="http://schemas.microsoft.com/office/powerpoint/2010/main" val="2817996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Voltage Division Formula</a:t>
            </a:r>
          </a:p>
        </p:txBody>
      </p:sp>
      <p:sp>
        <p:nvSpPr>
          <p:cNvPr id="3" name="Text Placeholder 2"/>
          <p:cNvSpPr>
            <a:spLocks noGrp="1"/>
          </p:cNvSpPr>
          <p:nvPr>
            <p:ph type="body" idx="1"/>
          </p:nvPr>
        </p:nvSpPr>
        <p:spPr/>
        <p:txBody>
          <a:bodyPr/>
          <a:lstStyle/>
          <a:p>
            <a:pPr marL="0" indent="0">
              <a:buNone/>
            </a:pPr>
            <a:r>
              <a:rPr lang="en-US" sz="2000" dirty="0"/>
              <a:t>In series-connected resistors, the voltage across a given resistor is equal to that resistor divided by the total of series-connected resistors multiplied by the total voltage across the total of series-connected resistors.</a:t>
            </a:r>
          </a:p>
        </p:txBody>
      </p:sp>
      <p:sp>
        <p:nvSpPr>
          <p:cNvPr id="7" name="Rectangle 6"/>
          <p:cNvSpPr/>
          <p:nvPr/>
        </p:nvSpPr>
        <p:spPr>
          <a:xfrm>
            <a:off x="2209800" y="6115570"/>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Simple circuit with two resistors in series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327" y="3744118"/>
            <a:ext cx="2896945" cy="237145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94282436"/>
              </p:ext>
            </p:extLst>
          </p:nvPr>
        </p:nvGraphicFramePr>
        <p:xfrm>
          <a:off x="1001712" y="2646506"/>
          <a:ext cx="1480275" cy="668193"/>
        </p:xfrm>
        <a:graphic>
          <a:graphicData uri="http://schemas.openxmlformats.org/presentationml/2006/ole">
            <mc:AlternateContent xmlns:mc="http://schemas.openxmlformats.org/markup-compatibility/2006">
              <mc:Choice xmlns:v="urn:schemas-microsoft-com:vml" Requires="v">
                <p:oleObj spid="_x0000_s6346" name="Equation" r:id="rId4" imgW="952200" imgH="431640" progId="Equation.3">
                  <p:embed/>
                </p:oleObj>
              </mc:Choice>
              <mc:Fallback>
                <p:oleObj name="Equation" r:id="rId4" imgW="952200" imgH="431640" progId="Equation.3">
                  <p:embed/>
                  <p:pic>
                    <p:nvPicPr>
                      <p:cNvPr id="0" name=""/>
                      <p:cNvPicPr>
                        <a:picLocks noChangeAspect="1" noChangeArrowheads="1"/>
                      </p:cNvPicPr>
                      <p:nvPr/>
                    </p:nvPicPr>
                    <p:blipFill>
                      <a:blip r:embed="rId5"/>
                      <a:srcRect/>
                      <a:stretch>
                        <a:fillRect/>
                      </a:stretch>
                    </p:blipFill>
                    <p:spPr bwMode="auto">
                      <a:xfrm>
                        <a:off x="1001712" y="2646506"/>
                        <a:ext cx="1480275" cy="66819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85956651"/>
              </p:ext>
            </p:extLst>
          </p:nvPr>
        </p:nvGraphicFramePr>
        <p:xfrm>
          <a:off x="2797899" y="2646506"/>
          <a:ext cx="1495773" cy="668193"/>
        </p:xfrm>
        <a:graphic>
          <a:graphicData uri="http://schemas.openxmlformats.org/presentationml/2006/ole">
            <mc:AlternateContent xmlns:mc="http://schemas.openxmlformats.org/markup-compatibility/2006">
              <mc:Choice xmlns:v="urn:schemas-microsoft-com:vml" Requires="v">
                <p:oleObj spid="_x0000_s6347" name="Equation" r:id="rId6" imgW="965160" imgH="431640" progId="Equation.3">
                  <p:embed/>
                </p:oleObj>
              </mc:Choice>
              <mc:Fallback>
                <p:oleObj name="Equation" r:id="rId6" imgW="965160" imgH="431640" progId="Equation.3">
                  <p:embed/>
                  <p:pic>
                    <p:nvPicPr>
                      <p:cNvPr id="0" name=""/>
                      <p:cNvPicPr>
                        <a:picLocks noChangeAspect="1" noChangeArrowheads="1"/>
                      </p:cNvPicPr>
                      <p:nvPr/>
                    </p:nvPicPr>
                    <p:blipFill>
                      <a:blip r:embed="rId7"/>
                      <a:srcRect/>
                      <a:stretch>
                        <a:fillRect/>
                      </a:stretch>
                    </p:blipFill>
                    <p:spPr bwMode="auto">
                      <a:xfrm>
                        <a:off x="2797899" y="2646506"/>
                        <a:ext cx="1495773" cy="668193"/>
                      </a:xfrm>
                      <a:prstGeom prst="rect">
                        <a:avLst/>
                      </a:prstGeom>
                      <a:noFill/>
                    </p:spPr>
                  </p:pic>
                </p:oleObj>
              </mc:Fallback>
            </mc:AlternateContent>
          </a:graphicData>
        </a:graphic>
      </p:graphicFrame>
    </p:spTree>
    <p:extLst>
      <p:ext uri="{BB962C8B-B14F-4D97-AF65-F5344CB8AC3E}">
        <p14:creationId xmlns:p14="http://schemas.microsoft.com/office/powerpoint/2010/main" val="17494154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dirty="0"/>
              <a:t>For the circuit given, find the voltages across the resistors by using the voltage division formula.</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r>
              <a:rPr lang="en-US" sz="2000" b="1" dirty="0"/>
              <a:t>Values:</a:t>
            </a:r>
          </a:p>
          <a:p>
            <a:pPr marL="0" indent="0">
              <a:buNone/>
            </a:pPr>
            <a:endParaRPr lang="en-US" sz="2000" dirty="0"/>
          </a:p>
          <a:p>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55401" y="3693524"/>
            <a:ext cx="3680816"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three resistors in series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216" y="1988252"/>
            <a:ext cx="1743167" cy="170527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232003522"/>
              </p:ext>
            </p:extLst>
          </p:nvPr>
        </p:nvGraphicFramePr>
        <p:xfrm>
          <a:off x="2088552" y="4636241"/>
          <a:ext cx="4814493" cy="167640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V</a:t>
                      </a:r>
                      <a:r>
                        <a:rPr lang="en-US" sz="1600" baseline="-25000" dirty="0"/>
                        <a:t>s</a:t>
                      </a:r>
                    </a:p>
                  </a:txBody>
                  <a:tcPr/>
                </a:tc>
                <a:tc>
                  <a:txBody>
                    <a:bodyPr/>
                    <a:lstStyle/>
                    <a:p>
                      <a:pPr algn="ctr"/>
                      <a:r>
                        <a:rPr lang="en-US" sz="1600" dirty="0"/>
                        <a:t>18</a:t>
                      </a:r>
                    </a:p>
                  </a:txBody>
                  <a:tcPr/>
                </a:tc>
                <a:tc>
                  <a:txBody>
                    <a:bodyPr/>
                    <a:lstStyle/>
                    <a:p>
                      <a:pPr algn="ctr"/>
                      <a:r>
                        <a:rPr lang="en-US" sz="1600" dirty="0"/>
                        <a:t>V</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491266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Standard Solution – Using KVL in a Single-Loop</a:t>
            </a:r>
          </a:p>
          <a:p>
            <a:pPr marL="0" indent="0">
              <a:buNone/>
            </a:pPr>
            <a:endParaRPr lang="en-US" dirty="0"/>
          </a:p>
          <a:p>
            <a:pPr marL="0" indent="0">
              <a:buNone/>
            </a:pPr>
            <a:r>
              <a:rPr lang="en-US" dirty="0"/>
              <a:t>Assume the direction of the current and voltage polarities shown, because the current in each resistor is the same then,</a:t>
            </a:r>
          </a:p>
          <a:p>
            <a:pPr marL="0" indent="0">
              <a:buNone/>
            </a:pPr>
            <a:endParaRPr lang="en-US" dirty="0"/>
          </a:p>
          <a:p>
            <a:pPr marL="0" indent="0">
              <a:buNone/>
            </a:pPr>
            <a:endParaRPr lang="en-US" dirty="0"/>
          </a:p>
          <a:p>
            <a:pPr marL="0" indent="0">
              <a:buNone/>
            </a:pPr>
            <a:r>
              <a:rPr lang="en-US" dirty="0"/>
              <a:t>Applying KVL to the loop yields,</a:t>
            </a:r>
          </a:p>
          <a:p>
            <a:pPr marL="0" indent="0">
              <a:buNone/>
            </a:pPr>
            <a:endParaRPr lang="en-US" dirty="0"/>
          </a:p>
          <a:p>
            <a:pPr marL="0" indent="0">
              <a:buNone/>
            </a:pPr>
            <a:endParaRPr lang="en-US" dirty="0"/>
          </a:p>
          <a:p>
            <a:endParaRPr lang="en-US" dirty="0"/>
          </a:p>
          <a:p>
            <a:pPr marL="0" indent="0">
              <a:buNone/>
            </a:pPr>
            <a:r>
              <a:rPr lang="en-US" dirty="0"/>
              <a:t>Solving for </a:t>
            </a:r>
            <a:r>
              <a:rPr lang="en-US" i="1" dirty="0" err="1"/>
              <a:t>i</a:t>
            </a:r>
            <a:r>
              <a:rPr lang="en-US" dirty="0"/>
              <a:t> yields,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716466862"/>
              </p:ext>
            </p:extLst>
          </p:nvPr>
        </p:nvGraphicFramePr>
        <p:xfrm>
          <a:off x="1014412" y="2671763"/>
          <a:ext cx="822960" cy="342900"/>
        </p:xfrm>
        <a:graphic>
          <a:graphicData uri="http://schemas.openxmlformats.org/presentationml/2006/ole">
            <mc:AlternateContent xmlns:mc="http://schemas.openxmlformats.org/markup-compatibility/2006">
              <mc:Choice xmlns:v="urn:schemas-microsoft-com:vml" Requires="v">
                <p:oleObj spid="_x0000_s7785" name="Equation" r:id="rId3" imgW="571500" imgH="241300" progId="Equation.3">
                  <p:embed/>
                </p:oleObj>
              </mc:Choice>
              <mc:Fallback>
                <p:oleObj name="Equation" r:id="rId3" imgW="571500" imgH="2413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2" y="2671763"/>
                        <a:ext cx="822960" cy="342900"/>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16641806"/>
              </p:ext>
            </p:extLst>
          </p:nvPr>
        </p:nvGraphicFramePr>
        <p:xfrm>
          <a:off x="2165984" y="2671763"/>
          <a:ext cx="836676" cy="342900"/>
        </p:xfrm>
        <a:graphic>
          <a:graphicData uri="http://schemas.openxmlformats.org/presentationml/2006/ole">
            <mc:AlternateContent xmlns:mc="http://schemas.openxmlformats.org/markup-compatibility/2006">
              <mc:Choice xmlns:v="urn:schemas-microsoft-com:vml" Requires="v">
                <p:oleObj spid="_x0000_s7786" name="Equation" r:id="rId5" imgW="596900" imgH="241300" progId="Equation.3">
                  <p:embed/>
                </p:oleObj>
              </mc:Choice>
              <mc:Fallback>
                <p:oleObj name="Equation" r:id="rId5" imgW="596900" imgH="2413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984" y="2671763"/>
                        <a:ext cx="836676" cy="342900"/>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879918054"/>
              </p:ext>
            </p:extLst>
          </p:nvPr>
        </p:nvGraphicFramePr>
        <p:xfrm>
          <a:off x="3331272" y="2671763"/>
          <a:ext cx="836676" cy="342900"/>
        </p:xfrm>
        <a:graphic>
          <a:graphicData uri="http://schemas.openxmlformats.org/presentationml/2006/ole">
            <mc:AlternateContent xmlns:mc="http://schemas.openxmlformats.org/markup-compatibility/2006">
              <mc:Choice xmlns:v="urn:schemas-microsoft-com:vml" Requires="v">
                <p:oleObj spid="_x0000_s7787" name="Equation" r:id="rId7" imgW="596900" imgH="241300" progId="Equation.3">
                  <p:embed/>
                </p:oleObj>
              </mc:Choice>
              <mc:Fallback>
                <p:oleObj name="Equation" r:id="rId7" imgW="596900" imgH="2413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1272" y="2671763"/>
                        <a:ext cx="836676" cy="3429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675225623"/>
              </p:ext>
            </p:extLst>
          </p:nvPr>
        </p:nvGraphicFramePr>
        <p:xfrm>
          <a:off x="1014412" y="3571876"/>
          <a:ext cx="2194560" cy="342900"/>
        </p:xfrm>
        <a:graphic>
          <a:graphicData uri="http://schemas.openxmlformats.org/presentationml/2006/ole">
            <mc:AlternateContent xmlns:mc="http://schemas.openxmlformats.org/markup-compatibility/2006">
              <mc:Choice xmlns:v="urn:schemas-microsoft-com:vml" Requires="v">
                <p:oleObj spid="_x0000_s7788" name="Equation" r:id="rId9" imgW="1524000" imgH="241300" progId="Equation.3">
                  <p:embed/>
                </p:oleObj>
              </mc:Choice>
              <mc:Fallback>
                <p:oleObj name="Equation" r:id="rId9" imgW="1524000" imgH="2413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2" y="3571876"/>
                        <a:ext cx="2194560" cy="342900"/>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98327964"/>
              </p:ext>
            </p:extLst>
          </p:nvPr>
        </p:nvGraphicFramePr>
        <p:xfrm>
          <a:off x="1014412" y="3971925"/>
          <a:ext cx="2286000" cy="342900"/>
        </p:xfrm>
        <a:graphic>
          <a:graphicData uri="http://schemas.openxmlformats.org/presentationml/2006/ole">
            <mc:AlternateContent xmlns:mc="http://schemas.openxmlformats.org/markup-compatibility/2006">
              <mc:Choice xmlns:v="urn:schemas-microsoft-com:vml" Requires="v">
                <p:oleObj spid="_x0000_s7789" name="Equation" r:id="rId11" imgW="1536700" imgH="228600" progId="Equation.3">
                  <p:embed/>
                </p:oleObj>
              </mc:Choice>
              <mc:Fallback>
                <p:oleObj name="Equation" r:id="rId11" imgW="1536700" imgH="22860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4412" y="3971925"/>
                        <a:ext cx="2286000" cy="342900"/>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465468783"/>
              </p:ext>
            </p:extLst>
          </p:nvPr>
        </p:nvGraphicFramePr>
        <p:xfrm>
          <a:off x="1047750" y="4752975"/>
          <a:ext cx="1503363" cy="1035050"/>
        </p:xfrm>
        <a:graphic>
          <a:graphicData uri="http://schemas.openxmlformats.org/presentationml/2006/ole">
            <mc:AlternateContent xmlns:mc="http://schemas.openxmlformats.org/markup-compatibility/2006">
              <mc:Choice xmlns:v="urn:schemas-microsoft-com:vml" Requires="v">
                <p:oleObj spid="_x0000_s7790" name="Equation" r:id="rId13" imgW="990360" imgH="660240" progId="Equation.3">
                  <p:embed/>
                </p:oleObj>
              </mc:Choice>
              <mc:Fallback>
                <p:oleObj name="Equation" r:id="rId13" imgW="990360" imgH="660240" progId="Equation.3">
                  <p:embed/>
                  <p:pic>
                    <p:nvPicPr>
                      <p:cNvPr id="0" name="Object 11"/>
                      <p:cNvPicPr>
                        <a:picLocks noChangeAspect="1" noChangeArrowheads="1"/>
                      </p:cNvPicPr>
                      <p:nvPr/>
                    </p:nvPicPr>
                    <p:blipFill>
                      <a:blip r:embed="rId14"/>
                      <a:srcRect/>
                      <a:stretch>
                        <a:fillRect/>
                      </a:stretch>
                    </p:blipFill>
                    <p:spPr bwMode="auto">
                      <a:xfrm>
                        <a:off x="1047750" y="4752975"/>
                        <a:ext cx="1503363" cy="1035050"/>
                      </a:xfrm>
                      <a:prstGeom prst="rect">
                        <a:avLst/>
                      </a:prstGeom>
                      <a:noFill/>
                    </p:spPr>
                  </p:pic>
                </p:oleObj>
              </mc:Fallback>
            </mc:AlternateContent>
          </a:graphicData>
        </a:graphic>
      </p:graphicFrame>
      <p:sp>
        <p:nvSpPr>
          <p:cNvPr id="17" name="Rectangle 16"/>
          <p:cNvSpPr/>
          <p:nvPr/>
        </p:nvSpPr>
        <p:spPr>
          <a:xfrm>
            <a:off x="5171348" y="5389352"/>
            <a:ext cx="2881487" cy="584775"/>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Assigning current direction and voltage polarities</a:t>
            </a:r>
          </a:p>
        </p:txBody>
      </p:sp>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0513" y="3240298"/>
            <a:ext cx="2223158" cy="2149054"/>
          </a:xfrm>
          <a:prstGeom prst="rect">
            <a:avLst/>
          </a:prstGeom>
        </p:spPr>
      </p:pic>
    </p:spTree>
    <p:extLst>
      <p:ext uri="{BB962C8B-B14F-4D97-AF65-F5344CB8AC3E}">
        <p14:creationId xmlns:p14="http://schemas.microsoft.com/office/powerpoint/2010/main" val="38276424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chemeClr val="tx1"/>
                </a:solidFill>
                <a:latin typeface="Times New Roman" panose="02020603050405020304" pitchFamily="18" charset="0"/>
                <a:cs typeface="Times New Roman" panose="02020603050405020304" pitchFamily="18" charset="0"/>
              </a:rPr>
              <a:t>Therefore, the voltages across the resistors are given by,</a:t>
            </a:r>
          </a:p>
        </p:txBody>
      </p:sp>
      <p:sp>
        <p:nvSpPr>
          <p:cNvPr id="17" name="Rectangle 16"/>
          <p:cNvSpPr/>
          <p:nvPr/>
        </p:nvSpPr>
        <p:spPr>
          <a:xfrm>
            <a:off x="5171348" y="5389352"/>
            <a:ext cx="2881487" cy="584775"/>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Assigning current direction and voltage polarities</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513" y="3240298"/>
            <a:ext cx="2223158" cy="2149054"/>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99810915"/>
              </p:ext>
            </p:extLst>
          </p:nvPr>
        </p:nvGraphicFramePr>
        <p:xfrm>
          <a:off x="1125538" y="1722438"/>
          <a:ext cx="1774825" cy="1322387"/>
        </p:xfrm>
        <a:graphic>
          <a:graphicData uri="http://schemas.openxmlformats.org/presentationml/2006/ole">
            <mc:AlternateContent xmlns:mc="http://schemas.openxmlformats.org/markup-compatibility/2006">
              <mc:Choice xmlns:v="urn:schemas-microsoft-com:vml" Requires="v">
                <p:oleObj spid="_x0000_s8530" name="Equation" r:id="rId4" imgW="1206500" imgH="901700" progId="Equation.3">
                  <p:embed/>
                </p:oleObj>
              </mc:Choice>
              <mc:Fallback>
                <p:oleObj name="Equation" r:id="rId4" imgW="1206500" imgH="901700" progId="Equation.3">
                  <p:embed/>
                  <p:pic>
                    <p:nvPicPr>
                      <p:cNvPr id="0" name="Object 1"/>
                      <p:cNvPicPr>
                        <a:picLocks noChangeAspect="1" noChangeArrowheads="1"/>
                      </p:cNvPicPr>
                      <p:nvPr/>
                    </p:nvPicPr>
                    <p:blipFill>
                      <a:blip r:embed="rId5"/>
                      <a:srcRect/>
                      <a:stretch>
                        <a:fillRect/>
                      </a:stretch>
                    </p:blipFill>
                    <p:spPr bwMode="auto">
                      <a:xfrm>
                        <a:off x="1125538" y="1722438"/>
                        <a:ext cx="1774825" cy="1322387"/>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851105611"/>
              </p:ext>
            </p:extLst>
          </p:nvPr>
        </p:nvGraphicFramePr>
        <p:xfrm>
          <a:off x="1101726" y="3240298"/>
          <a:ext cx="1885950" cy="1341438"/>
        </p:xfrm>
        <a:graphic>
          <a:graphicData uri="http://schemas.openxmlformats.org/presentationml/2006/ole">
            <mc:AlternateContent xmlns:mc="http://schemas.openxmlformats.org/markup-compatibility/2006">
              <mc:Choice xmlns:v="urn:schemas-microsoft-com:vml" Requires="v">
                <p:oleObj spid="_x0000_s8531" name="Equation" r:id="rId6" imgW="1282680" imgH="914400" progId="Equation.3">
                  <p:embed/>
                </p:oleObj>
              </mc:Choice>
              <mc:Fallback>
                <p:oleObj name="Equation" r:id="rId6" imgW="1282680" imgH="914400" progId="Equation.3">
                  <p:embed/>
                  <p:pic>
                    <p:nvPicPr>
                      <p:cNvPr id="0" name="Object 3"/>
                      <p:cNvPicPr>
                        <a:picLocks noChangeAspect="1" noChangeArrowheads="1"/>
                      </p:cNvPicPr>
                      <p:nvPr/>
                    </p:nvPicPr>
                    <p:blipFill>
                      <a:blip r:embed="rId7"/>
                      <a:srcRect/>
                      <a:stretch>
                        <a:fillRect/>
                      </a:stretch>
                    </p:blipFill>
                    <p:spPr bwMode="auto">
                      <a:xfrm>
                        <a:off x="1101726" y="3240298"/>
                        <a:ext cx="1885950" cy="134143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2889337"/>
              </p:ext>
            </p:extLst>
          </p:nvPr>
        </p:nvGraphicFramePr>
        <p:xfrm>
          <a:off x="1100138" y="4767102"/>
          <a:ext cx="1887538" cy="1341438"/>
        </p:xfrm>
        <a:graphic>
          <a:graphicData uri="http://schemas.openxmlformats.org/presentationml/2006/ole">
            <mc:AlternateContent xmlns:mc="http://schemas.openxmlformats.org/markup-compatibility/2006">
              <mc:Choice xmlns:v="urn:schemas-microsoft-com:vml" Requires="v">
                <p:oleObj spid="_x0000_s8532" name="Equation" r:id="rId8" imgW="1282680" imgH="914400" progId="Equation.3">
                  <p:embed/>
                </p:oleObj>
              </mc:Choice>
              <mc:Fallback>
                <p:oleObj name="Equation" r:id="rId8" imgW="1282680" imgH="914400" progId="Equation.3">
                  <p:embed/>
                  <p:pic>
                    <p:nvPicPr>
                      <p:cNvPr id="0" name="Object 5"/>
                      <p:cNvPicPr>
                        <a:picLocks noChangeAspect="1" noChangeArrowheads="1"/>
                      </p:cNvPicPr>
                      <p:nvPr/>
                    </p:nvPicPr>
                    <p:blipFill>
                      <a:blip r:embed="rId9"/>
                      <a:srcRect/>
                      <a:stretch>
                        <a:fillRect/>
                      </a:stretch>
                    </p:blipFill>
                    <p:spPr bwMode="auto">
                      <a:xfrm>
                        <a:off x="1100138" y="4767102"/>
                        <a:ext cx="1887538" cy="1341438"/>
                      </a:xfrm>
                      <a:prstGeom prst="rect">
                        <a:avLst/>
                      </a:prstGeom>
                      <a:noFill/>
                    </p:spPr>
                  </p:pic>
                </p:oleObj>
              </mc:Fallback>
            </mc:AlternateContent>
          </a:graphicData>
        </a:graphic>
      </p:graphicFrame>
    </p:spTree>
    <p:extLst>
      <p:ext uri="{BB962C8B-B14F-4D97-AF65-F5344CB8AC3E}">
        <p14:creationId xmlns:p14="http://schemas.microsoft.com/office/powerpoint/2010/main" val="426505931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b="1" dirty="0"/>
              <a:t>Short Cut Solution – </a:t>
            </a:r>
            <a:r>
              <a:rPr lang="en-US" altLang="en-US" b="1" u="sng" dirty="0">
                <a:solidFill>
                  <a:srgbClr val="FF0000"/>
                </a:solidFill>
                <a:latin typeface="Times New Roman" panose="02020603050405020304" pitchFamily="18" charset="0"/>
                <a:cs typeface="Times New Roman" panose="02020603050405020304" pitchFamily="18" charset="0"/>
              </a:rPr>
              <a:t>Direct application </a:t>
            </a:r>
            <a:r>
              <a:rPr lang="en-US" altLang="en-US" b="1" dirty="0">
                <a:solidFill>
                  <a:schemeClr val="tx1"/>
                </a:solidFill>
                <a:latin typeface="Times New Roman" panose="02020603050405020304" pitchFamily="18" charset="0"/>
                <a:cs typeface="Times New Roman" panose="02020603050405020304" pitchFamily="18" charset="0"/>
              </a:rPr>
              <a:t>of voltage division formula:</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931" y="2165771"/>
            <a:ext cx="3374903" cy="326240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122391662"/>
              </p:ext>
            </p:extLst>
          </p:nvPr>
        </p:nvGraphicFramePr>
        <p:xfrm>
          <a:off x="1135063" y="1898650"/>
          <a:ext cx="1755775" cy="968375"/>
        </p:xfrm>
        <a:graphic>
          <a:graphicData uri="http://schemas.openxmlformats.org/presentationml/2006/ole">
            <mc:AlternateContent xmlns:mc="http://schemas.openxmlformats.org/markup-compatibility/2006">
              <mc:Choice xmlns:v="urn:schemas-microsoft-com:vml" Requires="v">
                <p:oleObj spid="_x0000_s1365" name="Equation" r:id="rId4" imgW="1193800" imgH="660400" progId="Equation.3">
                  <p:embed/>
                </p:oleObj>
              </mc:Choice>
              <mc:Fallback>
                <p:oleObj name="Equation" r:id="rId4" imgW="1193800" imgH="660400" progId="Equation.3">
                  <p:embed/>
                  <p:pic>
                    <p:nvPicPr>
                      <p:cNvPr id="0" name=""/>
                      <p:cNvPicPr>
                        <a:picLocks noChangeAspect="1" noChangeArrowheads="1"/>
                      </p:cNvPicPr>
                      <p:nvPr/>
                    </p:nvPicPr>
                    <p:blipFill>
                      <a:blip r:embed="rId5"/>
                      <a:srcRect/>
                      <a:stretch>
                        <a:fillRect/>
                      </a:stretch>
                    </p:blipFill>
                    <p:spPr bwMode="auto">
                      <a:xfrm>
                        <a:off x="1135063" y="1898650"/>
                        <a:ext cx="1755775" cy="96837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88246227"/>
              </p:ext>
            </p:extLst>
          </p:nvPr>
        </p:nvGraphicFramePr>
        <p:xfrm>
          <a:off x="1165225" y="3425825"/>
          <a:ext cx="1755775" cy="968375"/>
        </p:xfrm>
        <a:graphic>
          <a:graphicData uri="http://schemas.openxmlformats.org/presentationml/2006/ole">
            <mc:AlternateContent xmlns:mc="http://schemas.openxmlformats.org/markup-compatibility/2006">
              <mc:Choice xmlns:v="urn:schemas-microsoft-com:vml" Requires="v">
                <p:oleObj spid="_x0000_s1366" name="Equation" r:id="rId6" imgW="1193800" imgH="660400" progId="Equation.3">
                  <p:embed/>
                </p:oleObj>
              </mc:Choice>
              <mc:Fallback>
                <p:oleObj name="Equation" r:id="rId6" imgW="1193800" imgH="660400" progId="Equation.3">
                  <p:embed/>
                  <p:pic>
                    <p:nvPicPr>
                      <p:cNvPr id="0" name=""/>
                      <p:cNvPicPr>
                        <a:picLocks noChangeAspect="1" noChangeArrowheads="1"/>
                      </p:cNvPicPr>
                      <p:nvPr/>
                    </p:nvPicPr>
                    <p:blipFill>
                      <a:blip r:embed="rId7"/>
                      <a:srcRect/>
                      <a:stretch>
                        <a:fillRect/>
                      </a:stretch>
                    </p:blipFill>
                    <p:spPr bwMode="auto">
                      <a:xfrm>
                        <a:off x="1165225" y="3425825"/>
                        <a:ext cx="1755775" cy="96837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506994891"/>
              </p:ext>
            </p:extLst>
          </p:nvPr>
        </p:nvGraphicFramePr>
        <p:xfrm>
          <a:off x="1163638" y="4951413"/>
          <a:ext cx="1757362" cy="969962"/>
        </p:xfrm>
        <a:graphic>
          <a:graphicData uri="http://schemas.openxmlformats.org/presentationml/2006/ole">
            <mc:AlternateContent xmlns:mc="http://schemas.openxmlformats.org/markup-compatibility/2006">
              <mc:Choice xmlns:v="urn:schemas-microsoft-com:vml" Requires="v">
                <p:oleObj spid="_x0000_s1367" name="Equation" r:id="rId8" imgW="1193800" imgH="660400" progId="Equation.3">
                  <p:embed/>
                </p:oleObj>
              </mc:Choice>
              <mc:Fallback>
                <p:oleObj name="Equation" r:id="rId8" imgW="1193800" imgH="660400" progId="Equation.3">
                  <p:embed/>
                  <p:pic>
                    <p:nvPicPr>
                      <p:cNvPr id="0" name=""/>
                      <p:cNvPicPr>
                        <a:picLocks noChangeAspect="1" noChangeArrowheads="1"/>
                      </p:cNvPicPr>
                      <p:nvPr/>
                    </p:nvPicPr>
                    <p:blipFill>
                      <a:blip r:embed="rId9"/>
                      <a:srcRect/>
                      <a:stretch>
                        <a:fillRect/>
                      </a:stretch>
                    </p:blipFill>
                    <p:spPr bwMode="auto">
                      <a:xfrm>
                        <a:off x="1163638" y="4951413"/>
                        <a:ext cx="1757362" cy="969962"/>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04814666"/>
              </p:ext>
            </p:extLst>
          </p:nvPr>
        </p:nvGraphicFramePr>
        <p:xfrm>
          <a:off x="2686845" y="6015337"/>
          <a:ext cx="3103562" cy="592999"/>
        </p:xfrm>
        <a:graphic>
          <a:graphicData uri="http://schemas.openxmlformats.org/presentationml/2006/ole">
            <mc:AlternateContent xmlns:mc="http://schemas.openxmlformats.org/markup-compatibility/2006">
              <mc:Choice xmlns:v="urn:schemas-microsoft-com:vml" Requires="v">
                <p:oleObj spid="_x0000_s1368" name="Equation" r:id="rId10" imgW="1143000" imgH="215900" progId="Equation.3">
                  <p:embed/>
                </p:oleObj>
              </mc:Choice>
              <mc:Fallback>
                <p:oleObj name="Equation" r:id="rId10" imgW="1143000" imgH="215900" progId="Equation.3">
                  <p:embed/>
                  <p:pic>
                    <p:nvPicPr>
                      <p:cNvPr id="0" name=""/>
                      <p:cNvPicPr>
                        <a:picLocks noChangeAspect="1" noChangeArrowheads="1"/>
                      </p:cNvPicPr>
                      <p:nvPr/>
                    </p:nvPicPr>
                    <p:blipFill>
                      <a:blip r:embed="rId11"/>
                      <a:srcRect/>
                      <a:stretch>
                        <a:fillRect/>
                      </a:stretch>
                    </p:blipFill>
                    <p:spPr bwMode="auto">
                      <a:xfrm>
                        <a:off x="2686845" y="6015337"/>
                        <a:ext cx="3103562" cy="592999"/>
                      </a:xfrm>
                      <a:prstGeom prst="rect">
                        <a:avLst/>
                      </a:prstGeom>
                      <a:noFill/>
                    </p:spPr>
                  </p:pic>
                </p:oleObj>
              </mc:Fallback>
            </mc:AlternateContent>
          </a:graphicData>
        </a:graphic>
      </p:graphicFrame>
      <p:sp>
        <p:nvSpPr>
          <p:cNvPr id="4" name="TextBox 3"/>
          <p:cNvSpPr txBox="1"/>
          <p:nvPr/>
        </p:nvSpPr>
        <p:spPr>
          <a:xfrm>
            <a:off x="412750" y="6015337"/>
            <a:ext cx="964114"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Check: </a:t>
            </a:r>
          </a:p>
        </p:txBody>
      </p:sp>
    </p:spTree>
    <p:extLst>
      <p:ext uri="{BB962C8B-B14F-4D97-AF65-F5344CB8AC3E}">
        <p14:creationId xmlns:p14="http://schemas.microsoft.com/office/powerpoint/2010/main" val="314900034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000" dirty="0"/>
              <a:t>Use voltage division to find the voltage across each resistor in the circuit.</a:t>
            </a:r>
            <a:endParaRPr 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endParaRPr lang="en-US" sz="2000" b="1" dirty="0"/>
          </a:p>
          <a:p>
            <a:endParaRPr lang="en-US" sz="2000" b="1" dirty="0"/>
          </a:p>
          <a:p>
            <a:endParaRPr lang="en-US" sz="2000" b="1" dirty="0"/>
          </a:p>
          <a:p>
            <a:pPr marL="0" indent="0">
              <a:buNone/>
            </a:pPr>
            <a:r>
              <a:rPr lang="en-US" sz="2000" b="1" dirty="0"/>
              <a:t>Values: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473726" y="3546785"/>
            <a:ext cx="2044150"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Single-Loop circuit</a:t>
            </a:r>
          </a:p>
        </p:txBody>
      </p:sp>
      <p:graphicFrame>
        <p:nvGraphicFramePr>
          <p:cNvPr id="7" name="Table 6"/>
          <p:cNvGraphicFramePr>
            <a:graphicFrameLocks noGrp="1"/>
          </p:cNvGraphicFramePr>
          <p:nvPr>
            <p:extLst>
              <p:ext uri="{D42A27DB-BD31-4B8C-83A1-F6EECF244321}">
                <p14:modId xmlns:p14="http://schemas.microsoft.com/office/powerpoint/2010/main" val="2424545324"/>
              </p:ext>
            </p:extLst>
          </p:nvPr>
        </p:nvGraphicFramePr>
        <p:xfrm>
          <a:off x="2088552" y="4376143"/>
          <a:ext cx="4814493" cy="201168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V</a:t>
                      </a:r>
                      <a:r>
                        <a:rPr lang="en-US" sz="1600" baseline="-25000" dirty="0"/>
                        <a:t>s</a:t>
                      </a:r>
                    </a:p>
                  </a:txBody>
                  <a:tcPr/>
                </a:tc>
                <a:tc>
                  <a:txBody>
                    <a:bodyPr/>
                    <a:lstStyle/>
                    <a:p>
                      <a:pPr algn="ctr"/>
                      <a:r>
                        <a:rPr lang="en-US" sz="1600" dirty="0"/>
                        <a:t>18</a:t>
                      </a:r>
                    </a:p>
                  </a:txBody>
                  <a:tcPr/>
                </a:tc>
                <a:tc>
                  <a:txBody>
                    <a:bodyPr/>
                    <a:lstStyle/>
                    <a:p>
                      <a:pPr algn="ctr"/>
                      <a:r>
                        <a:rPr lang="en-US" sz="1600" dirty="0"/>
                        <a:t>V</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25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10</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10</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165" y="1748988"/>
            <a:ext cx="3057669" cy="1797797"/>
          </a:xfrm>
          <a:prstGeom prst="rect">
            <a:avLst/>
          </a:prstGeom>
        </p:spPr>
      </p:pic>
    </p:spTree>
    <p:extLst>
      <p:ext uri="{BB962C8B-B14F-4D97-AF65-F5344CB8AC3E}">
        <p14:creationId xmlns:p14="http://schemas.microsoft.com/office/powerpoint/2010/main" val="31174124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Solution:</a:t>
            </a:r>
          </a:p>
          <a:p>
            <a:pPr marL="0" indent="0">
              <a:buNone/>
            </a:pPr>
            <a:endParaRPr lang="en-US" dirty="0"/>
          </a:p>
          <a:p>
            <a:pPr marL="0" indent="0">
              <a:buNone/>
            </a:pPr>
            <a:r>
              <a:rPr lang="en-US" dirty="0"/>
              <a:t>The circuit can be redrawn as an equivalent circuit with three series resistors,</a:t>
            </a:r>
          </a:p>
          <a:p>
            <a:pPr marL="0" indent="0">
              <a:buNone/>
            </a:pPr>
            <a:endParaRPr lang="en-US" dirty="0"/>
          </a:p>
          <a:p>
            <a:pPr marL="0" indent="0">
              <a:buNone/>
            </a:pPr>
            <a:endParaRPr lang="en-US" dirty="0"/>
          </a:p>
          <a:p>
            <a:pPr marL="0" indent="0">
              <a:buNone/>
            </a:pPr>
            <a:endParaRPr lang="en-US" dirty="0"/>
          </a:p>
          <a:p>
            <a:pPr marL="0" indent="0">
              <a:buNone/>
            </a:pPr>
            <a:r>
              <a:rPr lang="en-US" dirty="0"/>
              <a:t>Applying the </a:t>
            </a:r>
            <a:r>
              <a:rPr lang="en-US" b="1" u="sng" dirty="0"/>
              <a:t>voltage division </a:t>
            </a:r>
            <a:r>
              <a:rPr lang="en-US" dirty="0"/>
              <a:t>formula,</a:t>
            </a:r>
          </a:p>
          <a:p>
            <a:pPr marL="0" indent="0">
              <a:buNone/>
            </a:pPr>
            <a:endParaRPr lang="en-US"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66110" y="4987417"/>
            <a:ext cx="3439906" cy="584775"/>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 with assigned current and voltages</a:t>
            </a:r>
          </a:p>
        </p:txBody>
      </p:sp>
      <p:graphicFrame>
        <p:nvGraphicFramePr>
          <p:cNvPr id="8" name="Object 7"/>
          <p:cNvGraphicFramePr>
            <a:graphicFrameLocks noChangeAspect="1"/>
          </p:cNvGraphicFramePr>
          <p:nvPr>
            <p:extLst>
              <p:ext uri="{D42A27DB-BD31-4B8C-83A1-F6EECF244321}">
                <p14:modId xmlns:p14="http://schemas.microsoft.com/office/powerpoint/2010/main" val="1538399307"/>
              </p:ext>
            </p:extLst>
          </p:nvPr>
        </p:nvGraphicFramePr>
        <p:xfrm>
          <a:off x="1042988" y="2355850"/>
          <a:ext cx="1271587" cy="676275"/>
        </p:xfrm>
        <a:graphic>
          <a:graphicData uri="http://schemas.openxmlformats.org/presentationml/2006/ole">
            <mc:AlternateContent xmlns:mc="http://schemas.openxmlformats.org/markup-compatibility/2006">
              <mc:Choice xmlns:v="urn:schemas-microsoft-com:vml" Requires="v">
                <p:oleObj spid="_x0000_s3423" name="Equation" r:id="rId3" imgW="863280" imgH="457200" progId="Equation.3">
                  <p:embed/>
                </p:oleObj>
              </mc:Choice>
              <mc:Fallback>
                <p:oleObj name="Equation" r:id="rId3" imgW="863280" imgH="457200" progId="Equation.3">
                  <p:embed/>
                  <p:pic>
                    <p:nvPicPr>
                      <p:cNvPr id="0" name="Object 17"/>
                      <p:cNvPicPr>
                        <a:picLocks noChangeAspect="1" noChangeArrowheads="1"/>
                      </p:cNvPicPr>
                      <p:nvPr/>
                    </p:nvPicPr>
                    <p:blipFill>
                      <a:blip r:embed="rId4"/>
                      <a:srcRect/>
                      <a:stretch>
                        <a:fillRect/>
                      </a:stretch>
                    </p:blipFill>
                    <p:spPr bwMode="auto">
                      <a:xfrm>
                        <a:off x="1042988" y="2355850"/>
                        <a:ext cx="1271587" cy="67627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954568325"/>
              </p:ext>
            </p:extLst>
          </p:nvPr>
        </p:nvGraphicFramePr>
        <p:xfrm>
          <a:off x="1138238" y="3549650"/>
          <a:ext cx="1873250" cy="1014413"/>
        </p:xfrm>
        <a:graphic>
          <a:graphicData uri="http://schemas.openxmlformats.org/presentationml/2006/ole">
            <mc:AlternateContent xmlns:mc="http://schemas.openxmlformats.org/markup-compatibility/2006">
              <mc:Choice xmlns:v="urn:schemas-microsoft-com:vml" Requires="v">
                <p:oleObj spid="_x0000_s3424" name="Equation" r:id="rId5" imgW="1231900" imgH="673100" progId="Equation.3">
                  <p:embed/>
                </p:oleObj>
              </mc:Choice>
              <mc:Fallback>
                <p:oleObj name="Equation" r:id="rId5" imgW="1231900" imgH="673100" progId="Equation.3">
                  <p:embed/>
                  <p:pic>
                    <p:nvPicPr>
                      <p:cNvPr id="0" name="Object 19"/>
                      <p:cNvPicPr>
                        <a:picLocks noChangeAspect="1" noChangeArrowheads="1"/>
                      </p:cNvPicPr>
                      <p:nvPr/>
                    </p:nvPicPr>
                    <p:blipFill>
                      <a:blip r:embed="rId6"/>
                      <a:srcRect/>
                      <a:stretch>
                        <a:fillRect/>
                      </a:stretch>
                    </p:blipFill>
                    <p:spPr bwMode="auto">
                      <a:xfrm>
                        <a:off x="1138238" y="3549650"/>
                        <a:ext cx="1873250" cy="1014413"/>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43749370"/>
              </p:ext>
            </p:extLst>
          </p:nvPr>
        </p:nvGraphicFramePr>
        <p:xfrm>
          <a:off x="1136650" y="4719638"/>
          <a:ext cx="1822450" cy="987425"/>
        </p:xfrm>
        <a:graphic>
          <a:graphicData uri="http://schemas.openxmlformats.org/presentationml/2006/ole">
            <mc:AlternateContent xmlns:mc="http://schemas.openxmlformats.org/markup-compatibility/2006">
              <mc:Choice xmlns:v="urn:schemas-microsoft-com:vml" Requires="v">
                <p:oleObj spid="_x0000_s3425" name="Equation" r:id="rId7" imgW="1244600" imgH="673100" progId="Equation.3">
                  <p:embed/>
                </p:oleObj>
              </mc:Choice>
              <mc:Fallback>
                <p:oleObj name="Equation" r:id="rId7" imgW="1244600" imgH="673100" progId="Equation.3">
                  <p:embed/>
                  <p:pic>
                    <p:nvPicPr>
                      <p:cNvPr id="0" name="Object 21"/>
                      <p:cNvPicPr>
                        <a:picLocks noChangeAspect="1" noChangeArrowheads="1"/>
                      </p:cNvPicPr>
                      <p:nvPr/>
                    </p:nvPicPr>
                    <p:blipFill>
                      <a:blip r:embed="rId8"/>
                      <a:srcRect/>
                      <a:stretch>
                        <a:fillRect/>
                      </a:stretch>
                    </p:blipFill>
                    <p:spPr bwMode="auto">
                      <a:xfrm>
                        <a:off x="1136650" y="4719638"/>
                        <a:ext cx="1822450" cy="987425"/>
                      </a:xfrm>
                      <a:prstGeom prst="rect">
                        <a:avLst/>
                      </a:prstGeom>
                      <a:noFill/>
                    </p:spPr>
                  </p:pic>
                </p:oleObj>
              </mc:Fallback>
            </mc:AlternateContent>
          </a:graphicData>
        </a:graphic>
      </p:graphicFrame>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1993" y="3126294"/>
            <a:ext cx="3048139" cy="1861123"/>
          </a:xfrm>
          <a:prstGeom prst="rect">
            <a:avLst/>
          </a:prstGeom>
        </p:spPr>
      </p:pic>
    </p:spTree>
    <p:extLst>
      <p:ext uri="{BB962C8B-B14F-4D97-AF65-F5344CB8AC3E}">
        <p14:creationId xmlns:p14="http://schemas.microsoft.com/office/powerpoint/2010/main" val="366614809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endParaRPr lang="en-US"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dirty="0"/>
              <a:t>Because </a:t>
            </a:r>
            <a:r>
              <a:rPr lang="en-US" i="1" dirty="0"/>
              <a:t>R</a:t>
            </a:r>
            <a:r>
              <a:rPr lang="en-US" i="1" baseline="-25000" dirty="0"/>
              <a:t>3</a:t>
            </a:r>
            <a:r>
              <a:rPr lang="en-US" dirty="0"/>
              <a:t> and </a:t>
            </a:r>
            <a:r>
              <a:rPr lang="en-US" i="1" dirty="0"/>
              <a:t>R</a:t>
            </a:r>
            <a:r>
              <a:rPr lang="en-US" i="1" baseline="-25000" dirty="0"/>
              <a:t>4</a:t>
            </a:r>
            <a:r>
              <a:rPr lang="en-US" dirty="0"/>
              <a:t> are in parallel,</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66110" y="4987417"/>
            <a:ext cx="3439906" cy="584775"/>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 with assigned current and voltages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993" y="3126294"/>
            <a:ext cx="3048139" cy="186112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531104394"/>
              </p:ext>
            </p:extLst>
          </p:nvPr>
        </p:nvGraphicFramePr>
        <p:xfrm>
          <a:off x="1039813" y="1390650"/>
          <a:ext cx="2078037" cy="1089025"/>
        </p:xfrm>
        <a:graphic>
          <a:graphicData uri="http://schemas.openxmlformats.org/presentationml/2006/ole">
            <mc:AlternateContent xmlns:mc="http://schemas.openxmlformats.org/markup-compatibility/2006">
              <mc:Choice xmlns:v="urn:schemas-microsoft-com:vml" Requires="v">
                <p:oleObj spid="_x0000_s9438" name="Equation" r:id="rId4" imgW="1270000" imgH="685800" progId="Equation.3">
                  <p:embed/>
                </p:oleObj>
              </mc:Choice>
              <mc:Fallback>
                <p:oleObj name="Equation" r:id="rId4" imgW="1270000" imgH="685800" progId="Equation.3">
                  <p:embed/>
                  <p:pic>
                    <p:nvPicPr>
                      <p:cNvPr id="0" name="Object 1"/>
                      <p:cNvPicPr>
                        <a:picLocks noChangeAspect="1" noChangeArrowheads="1"/>
                      </p:cNvPicPr>
                      <p:nvPr/>
                    </p:nvPicPr>
                    <p:blipFill>
                      <a:blip r:embed="rId5"/>
                      <a:srcRect/>
                      <a:stretch>
                        <a:fillRect/>
                      </a:stretch>
                    </p:blipFill>
                    <p:spPr bwMode="auto">
                      <a:xfrm>
                        <a:off x="1039813" y="1390650"/>
                        <a:ext cx="2078037" cy="1089025"/>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56911423"/>
              </p:ext>
            </p:extLst>
          </p:nvPr>
        </p:nvGraphicFramePr>
        <p:xfrm>
          <a:off x="1049338" y="3135313"/>
          <a:ext cx="1968500" cy="1500187"/>
        </p:xfrm>
        <a:graphic>
          <a:graphicData uri="http://schemas.openxmlformats.org/presentationml/2006/ole">
            <mc:AlternateContent xmlns:mc="http://schemas.openxmlformats.org/markup-compatibility/2006">
              <mc:Choice xmlns:v="urn:schemas-microsoft-com:vml" Requires="v">
                <p:oleObj spid="_x0000_s9439" name="Equation" r:id="rId6" imgW="1244600" imgH="952500" progId="Equation.3">
                  <p:embed/>
                </p:oleObj>
              </mc:Choice>
              <mc:Fallback>
                <p:oleObj name="Equation" r:id="rId6" imgW="1244600" imgH="952500" progId="Equation.3">
                  <p:embed/>
                  <p:pic>
                    <p:nvPicPr>
                      <p:cNvPr id="0" name="Object 4"/>
                      <p:cNvPicPr>
                        <a:picLocks noChangeAspect="1" noChangeArrowheads="1"/>
                      </p:cNvPicPr>
                      <p:nvPr/>
                    </p:nvPicPr>
                    <p:blipFill>
                      <a:blip r:embed="rId7"/>
                      <a:srcRect/>
                      <a:stretch>
                        <a:fillRect/>
                      </a:stretch>
                    </p:blipFill>
                    <p:spPr bwMode="auto">
                      <a:xfrm>
                        <a:off x="1049338" y="3135313"/>
                        <a:ext cx="1968500" cy="1500187"/>
                      </a:xfrm>
                      <a:prstGeom prst="rect">
                        <a:avLst/>
                      </a:prstGeom>
                      <a:noFill/>
                    </p:spPr>
                  </p:pic>
                </p:oleObj>
              </mc:Fallback>
            </mc:AlternateContent>
          </a:graphicData>
        </a:graphic>
      </p:graphicFrame>
    </p:spTree>
    <p:extLst>
      <p:ext uri="{BB962C8B-B14F-4D97-AF65-F5344CB8AC3E}">
        <p14:creationId xmlns:p14="http://schemas.microsoft.com/office/powerpoint/2010/main" val="38766962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0000"/>
                </a:solidFill>
              </a:rPr>
              <a:t>Design</a:t>
            </a:r>
            <a:r>
              <a:rPr lang="en-US" sz="3200" b="1" dirty="0"/>
              <a:t> 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Consider the circuit given, select a value for the load resistor, </a:t>
            </a:r>
            <a:r>
              <a:rPr lang="en-US" sz="2000" i="1" dirty="0"/>
              <a:t>R</a:t>
            </a:r>
            <a:r>
              <a:rPr lang="en-US" sz="2000" i="1" baseline="-25000" dirty="0"/>
              <a:t>L</a:t>
            </a:r>
            <a:r>
              <a:rPr lang="en-US" sz="2000" dirty="0"/>
              <a:t>, so that its voltage, </a:t>
            </a:r>
            <a:r>
              <a:rPr lang="en-US" sz="2000" i="1" dirty="0"/>
              <a:t>v</a:t>
            </a:r>
            <a:r>
              <a:rPr lang="en-US" sz="2000" i="1" baseline="-25000" dirty="0"/>
              <a:t>L</a:t>
            </a:r>
            <a:r>
              <a:rPr lang="en-US" sz="2000" dirty="0"/>
              <a:t>, becomes </a:t>
            </a:r>
            <a:r>
              <a:rPr lang="en-US" sz="2000" dirty="0">
                <a:latin typeface="Calibri" panose="020F0502020204030204" pitchFamily="34" charset="0"/>
              </a:rPr>
              <a:t>0.5</a:t>
            </a:r>
            <a:r>
              <a:rPr lang="en-US" sz="2000" i="1" dirty="0"/>
              <a:t>V</a:t>
            </a:r>
            <a:r>
              <a:rPr lang="en-US" sz="2000" i="1" baseline="-25000" dirty="0"/>
              <a:t>S</a:t>
            </a:r>
            <a:r>
              <a:rPr lang="en-US" sz="2000" i="1" baseline="-25000" dirty="0">
                <a:solidFill>
                  <a:schemeClr val="tx1"/>
                </a:solidFill>
                <a:latin typeface="Times New Roman" panose="02020603050405020304" pitchFamily="18" charset="0"/>
                <a:cs typeface="Times New Roman" panose="02020603050405020304" pitchFamily="18" charset="0"/>
              </a:rPr>
              <a:t> </a:t>
            </a:r>
            <a:r>
              <a:rPr lang="en-US" altLang="en-US" sz="2000" dirty="0">
                <a:solidFill>
                  <a:schemeClr val="tx1"/>
                </a:solidFill>
                <a:latin typeface="Times New Roman" panose="02020603050405020304" pitchFamily="18" charset="0"/>
                <a:cs typeface="Times New Roman" panose="02020603050405020304" pitchFamily="18" charset="0"/>
              </a:rPr>
              <a:t>=0.5x10=5V.</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r>
              <a:rPr lang="en-US" sz="2000" b="1" dirty="0"/>
              <a:t>Values:</a:t>
            </a:r>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67368" y="3392069"/>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532" y="1934671"/>
            <a:ext cx="2888535" cy="145739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535305578"/>
              </p:ext>
            </p:extLst>
          </p:nvPr>
        </p:nvGraphicFramePr>
        <p:xfrm>
          <a:off x="2088552" y="4325188"/>
          <a:ext cx="4814493" cy="167640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V</a:t>
                      </a:r>
                      <a:r>
                        <a:rPr lang="en-US" sz="1600" baseline="-25000" dirty="0"/>
                        <a:t>S</a:t>
                      </a:r>
                    </a:p>
                  </a:txBody>
                  <a:tcPr/>
                </a:tc>
                <a:tc>
                  <a:txBody>
                    <a:bodyPr/>
                    <a:lstStyle/>
                    <a:p>
                      <a:pPr algn="ctr"/>
                      <a:r>
                        <a:rPr lang="en-US" sz="1600" dirty="0"/>
                        <a:t>10</a:t>
                      </a:r>
                    </a:p>
                  </a:txBody>
                  <a:tcPr/>
                </a:tc>
                <a:tc>
                  <a:txBody>
                    <a:bodyPr/>
                    <a:lstStyle/>
                    <a:p>
                      <a:pPr algn="ctr"/>
                      <a:r>
                        <a:rPr lang="en-US" sz="1600" dirty="0"/>
                        <a:t>V</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0618457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1765738" y="0"/>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marL="342900" indent="-342900" rtl="0">
              <a:spcBef>
                <a:spcPts val="1800"/>
              </a:spcBef>
              <a:spcAft>
                <a:spcPts val="300"/>
              </a:spcAft>
              <a:buClr>
                <a:srgbClr val="FFFFFF"/>
              </a:buClr>
              <a:buFont typeface="+mj-lt"/>
              <a:buAutoNum type="arabicPeriod" startAt="3"/>
              <a:tabLst>
                <a:tab pos="274320" algn="l"/>
              </a:tabLst>
            </a:pPr>
            <a:r>
              <a:rPr lang="en-US" sz="3200" b="1" dirty="0">
                <a:latin typeface="Arial" panose="020B0604020202020204" pitchFamily="34" charset="0"/>
                <a:ea typeface="Times New Roman" panose="02020603050405020304" pitchFamily="18" charset="0"/>
                <a:cs typeface="Times New Roman" panose="02020603050405020304" pitchFamily="18" charset="0"/>
              </a:rPr>
              <a:t>Simple Circuit Analysis Techniques</a:t>
            </a:r>
            <a:endParaRPr lang="en-US" sz="3200" b="1" kern="1600" dirty="0">
              <a:latin typeface="Arial" panose="020B0604020202020204" pitchFamily="34" charset="0"/>
            </a:endParaRPr>
          </a:p>
        </p:txBody>
      </p:sp>
      <p:sp>
        <p:nvSpPr>
          <p:cNvPr id="4" name="Rectangle 3">
            <a:extLst>
              <a:ext uri="{FF2B5EF4-FFF2-40B4-BE49-F238E27FC236}">
                <a16:creationId xmlns:a16="http://schemas.microsoft.com/office/drawing/2014/main" id="{4FF18D39-9F9A-D04B-A96E-8F1131E276D1}"/>
              </a:ext>
            </a:extLst>
          </p:cNvPr>
          <p:cNvSpPr/>
          <p:nvPr/>
        </p:nvSpPr>
        <p:spPr>
          <a:xfrm>
            <a:off x="231227" y="1035871"/>
            <a:ext cx="9522372" cy="3978012"/>
          </a:xfrm>
          <a:prstGeom prst="rect">
            <a:avLst/>
          </a:prstGeom>
        </p:spPr>
        <p:txBody>
          <a:bodyPr wrap="square">
            <a:spAutoFit/>
          </a:bodyPr>
          <a:lstStyle/>
          <a:p>
            <a:pPr marL="914400" marR="0" indent="-914400" algn="ctr">
              <a:spcBef>
                <a:spcPts val="0"/>
              </a:spcBef>
              <a:spcAft>
                <a:spcPts val="900"/>
              </a:spcAft>
            </a:pPr>
            <a:r>
              <a:rPr lang="en-US" sz="2800" b="1" kern="1600" dirty="0">
                <a:latin typeface="Arial" panose="020B0604020202020204" pitchFamily="34" charset="0"/>
              </a:rPr>
              <a:t>Chapter Three </a:t>
            </a:r>
            <a:r>
              <a:rPr lang="en-US" sz="2800" b="1" cap="all"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marL="0" marR="0">
              <a:spcBef>
                <a:spcPts val="0"/>
              </a:spcBef>
              <a:spcAft>
                <a:spcPts val="900"/>
              </a:spcAft>
            </a:pPr>
            <a:r>
              <a:rPr lang="en-US" sz="2800" b="1" dirty="0">
                <a:latin typeface="Arial" panose="020B0604020202020204" pitchFamily="34" charset="0"/>
                <a:ea typeface="Times New Roman" panose="02020603050405020304" pitchFamily="18" charset="0"/>
                <a:cs typeface="Times New Roman" panose="02020603050405020304" pitchFamily="18" charset="0"/>
              </a:rPr>
              <a:t>Chapter Outline</a:t>
            </a:r>
          </a:p>
          <a:p>
            <a:pPr marL="457200" marR="0">
              <a:spcBef>
                <a:spcPts val="0"/>
              </a:spcBef>
              <a:spcAft>
                <a:spcPts val="900"/>
              </a:spcAft>
            </a:pPr>
            <a:r>
              <a:rPr lang="en-US" dirty="0">
                <a:latin typeface="Times New Roman" panose="02020603050405020304" pitchFamily="18" charset="0"/>
                <a:ea typeface="Times New Roman" panose="02020603050405020304" pitchFamily="18" charset="0"/>
              </a:rPr>
              <a:t>Introduction</a:t>
            </a:r>
          </a:p>
          <a:p>
            <a:pPr marL="457200" marR="0">
              <a:spcBef>
                <a:spcPts val="0"/>
              </a:spcBef>
              <a:spcAft>
                <a:spcPts val="900"/>
              </a:spcAft>
            </a:pPr>
            <a:r>
              <a:rPr lang="en-US" dirty="0">
                <a:latin typeface="Times New Roman" panose="02020603050405020304" pitchFamily="18" charset="0"/>
              </a:rPr>
              <a:t>3.1 Analysis of Single-Loop Circuits</a:t>
            </a:r>
          </a:p>
          <a:p>
            <a:pPr marL="457200" marR="0">
              <a:spcBef>
                <a:spcPts val="0"/>
              </a:spcBef>
              <a:spcAft>
                <a:spcPts val="900"/>
              </a:spcAft>
            </a:pPr>
            <a:r>
              <a:rPr lang="en-US" dirty="0">
                <a:latin typeface="Times New Roman" panose="02020603050405020304" pitchFamily="18" charset="0"/>
              </a:rPr>
              <a:t>3.2 Analysis of Single-Node-Pair Circuits</a:t>
            </a:r>
          </a:p>
          <a:p>
            <a:pPr marL="457200" marR="0">
              <a:spcBef>
                <a:spcPts val="0"/>
              </a:spcBef>
              <a:spcAft>
                <a:spcPts val="900"/>
              </a:spcAft>
            </a:pPr>
            <a:r>
              <a:rPr lang="en-US" dirty="0">
                <a:latin typeface="Times New Roman" panose="02020603050405020304" pitchFamily="18" charset="0"/>
                <a:ea typeface="Times New Roman" panose="02020603050405020304" pitchFamily="18" charset="0"/>
              </a:rPr>
              <a:t>3.3 </a:t>
            </a:r>
            <a:r>
              <a:rPr lang="en-US" dirty="0">
                <a:solidFill>
                  <a:srgbClr val="FF0000"/>
                </a:solidFill>
                <a:latin typeface="Times New Roman" panose="02020603050405020304" pitchFamily="18" charset="0"/>
              </a:rPr>
              <a:t>Voltage and Current Division</a:t>
            </a:r>
          </a:p>
          <a:p>
            <a:pPr marL="457200" marR="0">
              <a:spcBef>
                <a:spcPts val="0"/>
              </a:spcBef>
              <a:spcAft>
                <a:spcPts val="900"/>
              </a:spcAft>
            </a:pPr>
            <a:r>
              <a:rPr lang="en-US" dirty="0">
                <a:solidFill>
                  <a:srgbClr val="FF0000"/>
                </a:solidFill>
                <a:latin typeface="Times New Roman" panose="02020603050405020304" pitchFamily="18" charset="0"/>
              </a:rPr>
              <a:t>3.4 Intuitive Analysis Method: Circuit Reduction</a:t>
            </a:r>
          </a:p>
          <a:p>
            <a:pPr marL="457200" marR="0">
              <a:spcBef>
                <a:spcPts val="0"/>
              </a:spcBef>
              <a:spcAft>
                <a:spcPts val="900"/>
              </a:spcAft>
            </a:pPr>
            <a:r>
              <a:rPr lang="en-US" dirty="0">
                <a:solidFill>
                  <a:schemeClr val="tx1"/>
                </a:solidFill>
                <a:latin typeface="Times New Roman" panose="02020603050405020304" pitchFamily="18" charset="0"/>
              </a:rPr>
              <a:t>3.5 </a:t>
            </a:r>
            <a:r>
              <a:rPr lang="en-US" dirty="0">
                <a:latin typeface="Times New Roman" panose="02020603050405020304" pitchFamily="18" charset="0"/>
              </a:rPr>
              <a:t>Voltage and Current Source Transformation</a:t>
            </a:r>
          </a:p>
        </p:txBody>
      </p:sp>
    </p:spTree>
    <p:extLst>
      <p:ext uri="{BB962C8B-B14F-4D97-AF65-F5344CB8AC3E}">
        <p14:creationId xmlns:p14="http://schemas.microsoft.com/office/powerpoint/2010/main" val="8130396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To solve for </a:t>
            </a:r>
            <a:r>
              <a:rPr lang="en-US" i="1" dirty="0"/>
              <a:t>v</a:t>
            </a:r>
            <a:r>
              <a:rPr lang="en-US" i="1" baseline="-25000" dirty="0"/>
              <a:t>L</a:t>
            </a:r>
            <a:r>
              <a:rPr lang="en-US" dirty="0"/>
              <a:t>, resistors </a:t>
            </a:r>
            <a:r>
              <a:rPr lang="en-US" i="1" dirty="0"/>
              <a:t>R</a:t>
            </a:r>
            <a:r>
              <a:rPr lang="en-US" i="1" baseline="-25000" dirty="0"/>
              <a:t>3</a:t>
            </a:r>
            <a:r>
              <a:rPr lang="en-US" dirty="0"/>
              <a:t> and </a:t>
            </a:r>
            <a:r>
              <a:rPr lang="en-US" i="1" dirty="0"/>
              <a:t>R</a:t>
            </a:r>
            <a:r>
              <a:rPr lang="en-US" i="1" baseline="-25000" dirty="0"/>
              <a:t>L</a:t>
            </a:r>
            <a:r>
              <a:rPr lang="en-US" dirty="0"/>
              <a:t> are combined in parallel,</a:t>
            </a:r>
          </a:p>
          <a:p>
            <a:pPr marL="0" indent="0">
              <a:buNone/>
            </a:pPr>
            <a:endParaRPr lang="en-US" dirty="0"/>
          </a:p>
          <a:p>
            <a:pPr marL="0" indent="0">
              <a:buNone/>
            </a:pPr>
            <a:endParaRPr lang="en-US" dirty="0"/>
          </a:p>
          <a:p>
            <a:pPr marL="0" indent="0">
              <a:buNone/>
            </a:pPr>
            <a:r>
              <a:rPr lang="en-US" dirty="0"/>
              <a:t>Apply the voltage division formula as follows, and substitute</a:t>
            </a:r>
            <a:r>
              <a:rPr lang="en-US" i="1" dirty="0"/>
              <a:t> R</a:t>
            </a:r>
            <a:r>
              <a:rPr lang="en-US" i="1" baseline="-25000" dirty="0"/>
              <a:t>eq</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53617329"/>
              </p:ext>
            </p:extLst>
          </p:nvPr>
        </p:nvGraphicFramePr>
        <p:xfrm>
          <a:off x="1077913" y="2343150"/>
          <a:ext cx="1382712" cy="400050"/>
        </p:xfrm>
        <a:graphic>
          <a:graphicData uri="http://schemas.openxmlformats.org/presentationml/2006/ole">
            <mc:AlternateContent xmlns:mc="http://schemas.openxmlformats.org/markup-compatibility/2006">
              <mc:Choice xmlns:v="urn:schemas-microsoft-com:vml" Requires="v">
                <p:oleObj spid="_x0000_s10347" name="Equation" r:id="rId3" imgW="838080" imgH="241200" progId="Equation.3">
                  <p:embed/>
                </p:oleObj>
              </mc:Choice>
              <mc:Fallback>
                <p:oleObj name="Equation" r:id="rId3" imgW="838080" imgH="241200" progId="Equation.3">
                  <p:embed/>
                  <p:pic>
                    <p:nvPicPr>
                      <p:cNvPr id="0" name="Object 1"/>
                      <p:cNvPicPr>
                        <a:picLocks noChangeAspect="1" noChangeArrowheads="1"/>
                      </p:cNvPicPr>
                      <p:nvPr/>
                    </p:nvPicPr>
                    <p:blipFill>
                      <a:blip r:embed="rId4"/>
                      <a:srcRect/>
                      <a:stretch>
                        <a:fillRect/>
                      </a:stretch>
                    </p:blipFill>
                    <p:spPr bwMode="auto">
                      <a:xfrm>
                        <a:off x="1077913" y="2343150"/>
                        <a:ext cx="1382712" cy="400050"/>
                      </a:xfrm>
                      <a:prstGeom prst="rect">
                        <a:avLst/>
                      </a:prstGeom>
                      <a:noFill/>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280" y="3324148"/>
            <a:ext cx="3871953" cy="1419302"/>
          </a:xfrm>
          <a:prstGeom prst="rect">
            <a:avLst/>
          </a:prstGeom>
        </p:spPr>
      </p:pic>
      <p:sp>
        <p:nvSpPr>
          <p:cNvPr id="8" name="Rectangle 7"/>
          <p:cNvSpPr/>
          <p:nvPr/>
        </p:nvSpPr>
        <p:spPr>
          <a:xfrm>
            <a:off x="5492066" y="5629311"/>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8576" y="3857589"/>
            <a:ext cx="2903654" cy="1771722"/>
          </a:xfrm>
          <a:prstGeom prst="rect">
            <a:avLst/>
          </a:prstGeom>
        </p:spPr>
      </p:pic>
    </p:spTree>
    <p:extLst>
      <p:ext uri="{BB962C8B-B14F-4D97-AF65-F5344CB8AC3E}">
        <p14:creationId xmlns:p14="http://schemas.microsoft.com/office/powerpoint/2010/main" val="205344479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Solution:</a:t>
            </a:r>
            <a:endParaRPr lang="en-US" dirty="0"/>
          </a:p>
          <a:p>
            <a:pPr marL="0" indent="0">
              <a:buNone/>
            </a:pPr>
            <a:endParaRPr lang="en-US" sz="2000" dirty="0"/>
          </a:p>
          <a:p>
            <a:pPr marL="0" indent="0" algn="l" rtl="0">
              <a:buNone/>
            </a:pPr>
            <a:r>
              <a:rPr lang="en-US" dirty="0"/>
              <a:t>Set </a:t>
            </a:r>
            <a:r>
              <a:rPr lang="en-US" i="1" dirty="0"/>
              <a:t>v</a:t>
            </a:r>
            <a:r>
              <a:rPr lang="en-US" i="1" baseline="-25000" dirty="0"/>
              <a:t>L </a:t>
            </a:r>
            <a:r>
              <a:rPr lang="en-US" i="1" dirty="0"/>
              <a:t>= </a:t>
            </a:r>
            <a:r>
              <a:rPr lang="en-US" i="1" dirty="0">
                <a:latin typeface="Calibri" panose="020F0502020204030204" pitchFamily="34" charset="0"/>
              </a:rPr>
              <a:t>0.5</a:t>
            </a:r>
            <a:r>
              <a:rPr lang="en-US" i="1" dirty="0"/>
              <a:t>V</a:t>
            </a:r>
            <a:r>
              <a:rPr lang="en-US" i="1" baseline="-25000" dirty="0"/>
              <a:t>S</a:t>
            </a:r>
            <a:r>
              <a:rPr lang="en-US" dirty="0"/>
              <a:t>, and solve for </a:t>
            </a:r>
            <a:r>
              <a:rPr lang="en-US" i="1" dirty="0"/>
              <a:t>R</a:t>
            </a:r>
            <a:r>
              <a:rPr lang="en-US" i="1" baseline="-25000" dirty="0"/>
              <a:t>L</a:t>
            </a:r>
            <a:r>
              <a:rPr lang="en-US" dirty="0"/>
              <a:t>,</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651" y="2781183"/>
            <a:ext cx="3150768" cy="1257417"/>
          </a:xfrm>
          <a:prstGeom prst="rect">
            <a:avLst/>
          </a:prstGeom>
        </p:spPr>
      </p:pic>
      <p:sp>
        <p:nvSpPr>
          <p:cNvPr id="9" name="Rectangle 8"/>
          <p:cNvSpPr/>
          <p:nvPr/>
        </p:nvSpPr>
        <p:spPr>
          <a:xfrm>
            <a:off x="5492066" y="5629311"/>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576" y="3857589"/>
            <a:ext cx="2903654" cy="1771722"/>
          </a:xfrm>
          <a:prstGeom prst="rect">
            <a:avLst/>
          </a:prstGeom>
        </p:spPr>
      </p:pic>
      <p:pic>
        <p:nvPicPr>
          <p:cNvPr id="7" name="Picture 6">
            <a:extLst>
              <a:ext uri="{FF2B5EF4-FFF2-40B4-BE49-F238E27FC236}">
                <a16:creationId xmlns:a16="http://schemas.microsoft.com/office/drawing/2014/main" id="{339D3FED-5F08-2F42-A345-1B16CD29D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139" y="2879597"/>
            <a:ext cx="229001" cy="133584"/>
          </a:xfrm>
          <a:prstGeom prst="rect">
            <a:avLst/>
          </a:prstGeom>
        </p:spPr>
      </p:pic>
      <p:pic>
        <p:nvPicPr>
          <p:cNvPr id="8" name="Picture 7">
            <a:extLst>
              <a:ext uri="{FF2B5EF4-FFF2-40B4-BE49-F238E27FC236}">
                <a16:creationId xmlns:a16="http://schemas.microsoft.com/office/drawing/2014/main" id="{B535442F-615C-C949-B480-9A3CE4802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464" y="3126991"/>
            <a:ext cx="172052" cy="100364"/>
          </a:xfrm>
          <a:prstGeom prst="rect">
            <a:avLst/>
          </a:prstGeom>
        </p:spPr>
      </p:pic>
      <p:grpSp>
        <p:nvGrpSpPr>
          <p:cNvPr id="12" name="Group 11">
            <a:extLst>
              <a:ext uri="{FF2B5EF4-FFF2-40B4-BE49-F238E27FC236}">
                <a16:creationId xmlns:a16="http://schemas.microsoft.com/office/drawing/2014/main" id="{81CA40B7-11DB-6241-A83B-26395B03BA69}"/>
              </a:ext>
            </a:extLst>
          </p:cNvPr>
          <p:cNvGrpSpPr/>
          <p:nvPr/>
        </p:nvGrpSpPr>
        <p:grpSpPr>
          <a:xfrm>
            <a:off x="2384061" y="3069450"/>
            <a:ext cx="72360" cy="207360"/>
            <a:chOff x="2384061" y="3069450"/>
            <a:chExt cx="72360" cy="207360"/>
          </a:xfrm>
        </p:grpSpPr>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855919F2-7DBB-214C-8762-3E0B40656C43}"/>
                    </a:ext>
                  </a:extLst>
                </p14:cNvPr>
                <p14:cNvContentPartPr/>
                <p14:nvPr/>
              </p14:nvContentPartPr>
              <p14:xfrm>
                <a:off x="2418981" y="3069450"/>
                <a:ext cx="37440" cy="167040"/>
              </p14:xfrm>
            </p:contentPart>
          </mc:Choice>
          <mc:Fallback>
            <p:pic>
              <p:nvPicPr>
                <p:cNvPr id="5" name="Ink 4">
                  <a:extLst>
                    <a:ext uri="{FF2B5EF4-FFF2-40B4-BE49-F238E27FC236}">
                      <a16:creationId xmlns:a16="http://schemas.microsoft.com/office/drawing/2014/main" id="{855919F2-7DBB-214C-8762-3E0B40656C43}"/>
                    </a:ext>
                  </a:extLst>
                </p:cNvPr>
                <p:cNvPicPr/>
                <p:nvPr/>
              </p:nvPicPr>
              <p:blipFill>
                <a:blip r:embed="rId6"/>
                <a:stretch>
                  <a:fillRect/>
                </a:stretch>
              </p:blipFill>
              <p:spPr>
                <a:xfrm>
                  <a:off x="2401341" y="3051810"/>
                  <a:ext cx="73080" cy="202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233A4057-6507-4E43-A7F0-28B9FA0E9C12}"/>
                    </a:ext>
                  </a:extLst>
                </p14:cNvPr>
                <p14:cNvContentPartPr/>
                <p14:nvPr/>
              </p14:nvContentPartPr>
              <p14:xfrm>
                <a:off x="2384061" y="3140730"/>
                <a:ext cx="11880" cy="136080"/>
              </p14:xfrm>
            </p:contentPart>
          </mc:Choice>
          <mc:Fallback>
            <p:pic>
              <p:nvPicPr>
                <p:cNvPr id="6" name="Ink 5">
                  <a:extLst>
                    <a:ext uri="{FF2B5EF4-FFF2-40B4-BE49-F238E27FC236}">
                      <a16:creationId xmlns:a16="http://schemas.microsoft.com/office/drawing/2014/main" id="{233A4057-6507-4E43-A7F0-28B9FA0E9C12}"/>
                    </a:ext>
                  </a:extLst>
                </p:cNvPr>
                <p:cNvPicPr/>
                <p:nvPr/>
              </p:nvPicPr>
              <p:blipFill>
                <a:blip r:embed="rId8"/>
                <a:stretch>
                  <a:fillRect/>
                </a:stretch>
              </p:blipFill>
              <p:spPr>
                <a:xfrm>
                  <a:off x="2366061" y="3122730"/>
                  <a:ext cx="47520" cy="171720"/>
                </a:xfrm>
                <a:prstGeom prst="rect">
                  <a:avLst/>
                </a:prstGeom>
              </p:spPr>
            </p:pic>
          </mc:Fallback>
        </mc:AlternateContent>
      </p:grpSp>
      <p:pic>
        <p:nvPicPr>
          <p:cNvPr id="11" name="Picture 10">
            <a:extLst>
              <a:ext uri="{FF2B5EF4-FFF2-40B4-BE49-F238E27FC236}">
                <a16:creationId xmlns:a16="http://schemas.microsoft.com/office/drawing/2014/main" id="{F5475D5F-B1F5-9149-96C2-B1C57E0A1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367" y="3116955"/>
            <a:ext cx="189257" cy="110400"/>
          </a:xfrm>
          <a:prstGeom prst="rect">
            <a:avLst/>
          </a:prstGeom>
        </p:spPr>
      </p:pic>
      <mc:AlternateContent xmlns:mc="http://schemas.openxmlformats.org/markup-compatibility/2006">
        <mc:Choice xmlns:p14="http://schemas.microsoft.com/office/powerpoint/2010/main" Requires="p14">
          <p:contentPart p14:bwMode="auto" r:id="rId9">
            <p14:nvContentPartPr>
              <p14:cNvPr id="15" name="Ink 14">
                <a:extLst>
                  <a:ext uri="{FF2B5EF4-FFF2-40B4-BE49-F238E27FC236}">
                    <a16:creationId xmlns:a16="http://schemas.microsoft.com/office/drawing/2014/main" id="{C953BF1E-4309-F947-B321-30C28BBC6C2D}"/>
                  </a:ext>
                </a:extLst>
              </p14:cNvPr>
              <p14:cNvContentPartPr/>
              <p14:nvPr/>
            </p14:nvContentPartPr>
            <p14:xfrm>
              <a:off x="2547501" y="3098970"/>
              <a:ext cx="16200" cy="180360"/>
            </p14:xfrm>
          </p:contentPart>
        </mc:Choice>
        <mc:Fallback>
          <p:pic>
            <p:nvPicPr>
              <p:cNvPr id="15" name="Ink 14">
                <a:extLst>
                  <a:ext uri="{FF2B5EF4-FFF2-40B4-BE49-F238E27FC236}">
                    <a16:creationId xmlns:a16="http://schemas.microsoft.com/office/drawing/2014/main" id="{C953BF1E-4309-F947-B321-30C28BBC6C2D}"/>
                  </a:ext>
                </a:extLst>
              </p:cNvPr>
              <p:cNvPicPr/>
              <p:nvPr/>
            </p:nvPicPr>
            <p:blipFill>
              <a:blip r:embed="rId10"/>
              <a:stretch>
                <a:fillRect/>
              </a:stretch>
            </p:blipFill>
            <p:spPr>
              <a:xfrm>
                <a:off x="2543181" y="3094650"/>
                <a:ext cx="2484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6" name="Ink 15">
                <a:extLst>
                  <a:ext uri="{FF2B5EF4-FFF2-40B4-BE49-F238E27FC236}">
                    <a16:creationId xmlns:a16="http://schemas.microsoft.com/office/drawing/2014/main" id="{3704E078-5D79-9C48-A0C0-F4D3B011CC88}"/>
                  </a:ext>
                </a:extLst>
              </p14:cNvPr>
              <p14:cNvContentPartPr/>
              <p14:nvPr/>
            </p14:nvContentPartPr>
            <p14:xfrm>
              <a:off x="2009661" y="3097170"/>
              <a:ext cx="54000" cy="158040"/>
            </p14:xfrm>
          </p:contentPart>
        </mc:Choice>
        <mc:Fallback>
          <p:pic>
            <p:nvPicPr>
              <p:cNvPr id="16" name="Ink 15">
                <a:extLst>
                  <a:ext uri="{FF2B5EF4-FFF2-40B4-BE49-F238E27FC236}">
                    <a16:creationId xmlns:a16="http://schemas.microsoft.com/office/drawing/2014/main" id="{3704E078-5D79-9C48-A0C0-F4D3B011CC88}"/>
                  </a:ext>
                </a:extLst>
              </p:cNvPr>
              <p:cNvPicPr/>
              <p:nvPr/>
            </p:nvPicPr>
            <p:blipFill>
              <a:blip r:embed="rId12"/>
              <a:stretch>
                <a:fillRect/>
              </a:stretch>
            </p:blipFill>
            <p:spPr>
              <a:xfrm>
                <a:off x="2005341" y="3092850"/>
                <a:ext cx="62640" cy="166680"/>
              </a:xfrm>
              <a:prstGeom prst="rect">
                <a:avLst/>
              </a:prstGeom>
            </p:spPr>
          </p:pic>
        </mc:Fallback>
      </mc:AlternateContent>
    </p:spTree>
    <p:extLst>
      <p:ext uri="{BB962C8B-B14F-4D97-AF65-F5344CB8AC3E}">
        <p14:creationId xmlns:p14="http://schemas.microsoft.com/office/powerpoint/2010/main" val="11646099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r>
              <a:rPr lang="en-US" sz="2000" dirty="0"/>
              <a:t>To apply current division make sure that the resistors being used all have the same voltage across.</a:t>
            </a:r>
          </a:p>
          <a:p>
            <a:endParaRPr lang="en-US" sz="2000" dirty="0"/>
          </a:p>
          <a:p>
            <a:r>
              <a:rPr lang="en-US" sz="2000" dirty="0"/>
              <a:t>Current division gives you a simple method to find the current in single node-pair circuits.</a:t>
            </a:r>
          </a:p>
        </p:txBody>
      </p:sp>
      <p:sp>
        <p:nvSpPr>
          <p:cNvPr id="5" name="Rectangle 4"/>
          <p:cNvSpPr/>
          <p:nvPr/>
        </p:nvSpPr>
        <p:spPr>
          <a:xfrm>
            <a:off x="2209800" y="5529783"/>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Two resistors in parallel</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213" y="3414390"/>
            <a:ext cx="2405174" cy="2115393"/>
          </a:xfrm>
          <a:prstGeom prst="rect">
            <a:avLst/>
          </a:prstGeom>
        </p:spPr>
      </p:pic>
    </p:spTree>
    <p:extLst>
      <p:ext uri="{BB962C8B-B14F-4D97-AF65-F5344CB8AC3E}">
        <p14:creationId xmlns:p14="http://schemas.microsoft.com/office/powerpoint/2010/main" val="151987871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r>
              <a:rPr lang="en-US" sz="2000" dirty="0"/>
              <a:t>Current division is not as simple as voltage division, to make the equations for current division simpler, resistance is expressed in terms of its conductance values.</a:t>
            </a:r>
          </a:p>
          <a:p>
            <a:endParaRPr lang="en-US" sz="2000" dirty="0"/>
          </a:p>
          <a:p>
            <a:r>
              <a:rPr lang="en-US" sz="2000" dirty="0"/>
              <a:t>Consider the circuit below,</a:t>
            </a:r>
          </a:p>
        </p:txBody>
      </p:sp>
      <p:sp>
        <p:nvSpPr>
          <p:cNvPr id="5" name="Rectangle 4"/>
          <p:cNvSpPr/>
          <p:nvPr/>
        </p:nvSpPr>
        <p:spPr>
          <a:xfrm>
            <a:off x="2209800" y="5529783"/>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Two resistors in parallel</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213" y="3414390"/>
            <a:ext cx="2405174" cy="2115393"/>
          </a:xfrm>
          <a:prstGeom prst="rect">
            <a:avLst/>
          </a:prstGeom>
        </p:spPr>
      </p:pic>
      <p:cxnSp>
        <p:nvCxnSpPr>
          <p:cNvPr id="7" name="Straight Arrow Connector 6"/>
          <p:cNvCxnSpPr/>
          <p:nvPr/>
        </p:nvCxnSpPr>
        <p:spPr>
          <a:xfrm>
            <a:off x="3868545" y="3635214"/>
            <a:ext cx="569333" cy="0"/>
          </a:xfrm>
          <a:prstGeom prst="straightConnector1">
            <a:avLst/>
          </a:prstGeom>
          <a:noFill/>
          <a:ln w="25400" cap="flat">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8" name="TextBox 7"/>
          <p:cNvSpPr txBox="1"/>
          <p:nvPr/>
        </p:nvSpPr>
        <p:spPr>
          <a:xfrm>
            <a:off x="3970733" y="3173551"/>
            <a:ext cx="25769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a:t>
            </a:r>
            <a:r>
              <a:rPr kumimoji="0" lang="en-US" sz="2400" b="0" i="0" u="none" strike="noStrike" cap="none" spc="0" normalizeH="0" baseline="-25000" dirty="0">
                <a:ln>
                  <a:noFill/>
                </a:ln>
                <a:solidFill>
                  <a:srgbClr val="000000"/>
                </a:solidFill>
                <a:effectLst/>
                <a:uFillTx/>
                <a:latin typeface="Times New Roman"/>
                <a:ea typeface="Times New Roman"/>
                <a:cs typeface="Times New Roman"/>
                <a:sym typeface="Times New Roman"/>
              </a:rPr>
              <a:t>s</a:t>
            </a:r>
          </a:p>
        </p:txBody>
      </p:sp>
      <p:cxnSp>
        <p:nvCxnSpPr>
          <p:cNvPr id="10" name="Straight Arrow Connector 9"/>
          <p:cNvCxnSpPr/>
          <p:nvPr/>
        </p:nvCxnSpPr>
        <p:spPr>
          <a:xfrm flipH="1">
            <a:off x="4686049" y="4744758"/>
            <a:ext cx="14598" cy="452577"/>
          </a:xfrm>
          <a:prstGeom prst="straightConnector1">
            <a:avLst/>
          </a:prstGeom>
          <a:noFill/>
          <a:ln w="25400" cap="flat">
            <a:solidFill>
              <a:srgbClr val="00CC99"/>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a:off x="5255382" y="4744758"/>
            <a:ext cx="0" cy="452577"/>
          </a:xfrm>
          <a:prstGeom prst="straightConnector1">
            <a:avLst/>
          </a:prstGeom>
          <a:noFill/>
          <a:ln w="25400" cap="flat">
            <a:solidFill>
              <a:srgbClr val="00CC99"/>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3" name="TextBox 12"/>
          <p:cNvSpPr txBox="1"/>
          <p:nvPr/>
        </p:nvSpPr>
        <p:spPr>
          <a:xfrm>
            <a:off x="4228424" y="4744758"/>
            <a:ext cx="41729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a:t>
            </a:r>
            <a:r>
              <a:rPr kumimoji="0" lang="en-US" sz="2400" b="0" i="0" u="none" strike="noStrike" cap="none" spc="0" normalizeH="0" baseline="-25000" dirty="0">
                <a:ln>
                  <a:noFill/>
                </a:ln>
                <a:solidFill>
                  <a:srgbClr val="000000"/>
                </a:solidFill>
                <a:effectLst/>
                <a:uFillTx/>
                <a:latin typeface="Times New Roman"/>
                <a:ea typeface="Times New Roman"/>
                <a:cs typeface="Times New Roman"/>
                <a:sym typeface="Times New Roman"/>
              </a:rPr>
              <a:t>R1</a:t>
            </a:r>
          </a:p>
        </p:txBody>
      </p:sp>
      <p:sp>
        <p:nvSpPr>
          <p:cNvPr id="14" name="TextBox 13"/>
          <p:cNvSpPr txBox="1"/>
          <p:nvPr/>
        </p:nvSpPr>
        <p:spPr>
          <a:xfrm>
            <a:off x="5489742" y="4765765"/>
            <a:ext cx="417290"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a:t>
            </a:r>
            <a:r>
              <a:rPr kumimoji="0" lang="en-US" sz="2400" b="0" i="0" u="none" strike="noStrike" cap="none" spc="0" normalizeH="0" baseline="-25000" dirty="0">
                <a:ln>
                  <a:noFill/>
                </a:ln>
                <a:solidFill>
                  <a:srgbClr val="000000"/>
                </a:solidFill>
                <a:effectLst/>
                <a:uFillTx/>
                <a:latin typeface="Times New Roman"/>
                <a:ea typeface="Times New Roman"/>
                <a:cs typeface="Times New Roman"/>
                <a:sym typeface="Times New Roman"/>
              </a:rPr>
              <a:t>R2</a:t>
            </a:r>
          </a:p>
        </p:txBody>
      </p:sp>
      <p:sp>
        <p:nvSpPr>
          <p:cNvPr id="15" name="TextBox 14"/>
          <p:cNvSpPr txBox="1"/>
          <p:nvPr/>
        </p:nvSpPr>
        <p:spPr>
          <a:xfrm>
            <a:off x="685799" y="6027005"/>
            <a:ext cx="729771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solidFill>
                  <a:srgbClr val="000000"/>
                </a:solidFill>
              </a:rPr>
              <a:t>What fraction of i</a:t>
            </a:r>
            <a:r>
              <a:rPr lang="en-US" baseline="-25000" dirty="0">
                <a:solidFill>
                  <a:srgbClr val="000000"/>
                </a:solidFill>
              </a:rPr>
              <a:t>s</a:t>
            </a:r>
            <a:r>
              <a:rPr lang="en-US" dirty="0">
                <a:solidFill>
                  <a:srgbClr val="000000"/>
                </a:solidFill>
              </a:rPr>
              <a:t> flows in each resistor?</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3586504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r>
              <a:rPr lang="en-US" sz="2000" dirty="0"/>
              <a:t>Current division is not as simple as voltage division, to make the equations for current division simpler, resistance is expressed in terms of its conductance values.</a:t>
            </a:r>
          </a:p>
          <a:p>
            <a:endParaRPr lang="en-US" sz="2000" dirty="0"/>
          </a:p>
          <a:p>
            <a:r>
              <a:rPr lang="en-US" sz="2000" dirty="0"/>
              <a:t>Consider the circuit below,</a:t>
            </a:r>
          </a:p>
        </p:txBody>
      </p:sp>
      <p:sp>
        <p:nvSpPr>
          <p:cNvPr id="5" name="Rectangle 4"/>
          <p:cNvSpPr/>
          <p:nvPr/>
        </p:nvSpPr>
        <p:spPr>
          <a:xfrm>
            <a:off x="254875" y="5447315"/>
            <a:ext cx="3513012" cy="338554"/>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Two resistors in parallel</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609600" y="6068311"/>
            <a:ext cx="729771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solidFill>
                  <a:srgbClr val="000000"/>
                </a:solidFill>
              </a:rPr>
              <a:t>What fraction of i</a:t>
            </a:r>
            <a:r>
              <a:rPr lang="en-US" baseline="-25000" dirty="0">
                <a:solidFill>
                  <a:srgbClr val="000000"/>
                </a:solidFill>
              </a:rPr>
              <a:t>s</a:t>
            </a:r>
            <a:r>
              <a:rPr lang="en-US" dirty="0">
                <a:solidFill>
                  <a:srgbClr val="000000"/>
                </a:solidFill>
              </a:rPr>
              <a:t> flows in each resistor?</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pic>
        <p:nvPicPr>
          <p:cNvPr id="6" name="Picture 5">
            <a:extLst>
              <a:ext uri="{FF2B5EF4-FFF2-40B4-BE49-F238E27FC236}">
                <a16:creationId xmlns:a16="http://schemas.microsoft.com/office/drawing/2014/main" id="{5C174B1C-4F9E-9142-A857-2947D42C8309}"/>
              </a:ext>
            </a:extLst>
          </p:cNvPr>
          <p:cNvPicPr>
            <a:picLocks noChangeAspect="1"/>
          </p:cNvPicPr>
          <p:nvPr/>
        </p:nvPicPr>
        <p:blipFill>
          <a:blip r:embed="rId3"/>
          <a:stretch>
            <a:fillRect/>
          </a:stretch>
        </p:blipFill>
        <p:spPr>
          <a:xfrm>
            <a:off x="528488" y="2980012"/>
            <a:ext cx="2768646" cy="2391103"/>
          </a:xfrm>
          <a:prstGeom prst="rect">
            <a:avLst/>
          </a:prstGeom>
        </p:spPr>
      </p:pic>
      <p:graphicFrame>
        <p:nvGraphicFramePr>
          <p:cNvPr id="16" name="Object 15">
            <a:extLst>
              <a:ext uri="{FF2B5EF4-FFF2-40B4-BE49-F238E27FC236}">
                <a16:creationId xmlns:a16="http://schemas.microsoft.com/office/drawing/2014/main" id="{4A7F627B-B8F5-F94C-9789-9E071069222C}"/>
              </a:ext>
            </a:extLst>
          </p:cNvPr>
          <p:cNvGraphicFramePr>
            <a:graphicFrameLocks noChangeAspect="1"/>
          </p:cNvGraphicFramePr>
          <p:nvPr>
            <p:extLst>
              <p:ext uri="{D42A27DB-BD31-4B8C-83A1-F6EECF244321}">
                <p14:modId xmlns:p14="http://schemas.microsoft.com/office/powerpoint/2010/main" val="1118031959"/>
              </p:ext>
            </p:extLst>
          </p:nvPr>
        </p:nvGraphicFramePr>
        <p:xfrm>
          <a:off x="3849743" y="3679633"/>
          <a:ext cx="1626147" cy="770065"/>
        </p:xfrm>
        <a:graphic>
          <a:graphicData uri="http://schemas.openxmlformats.org/presentationml/2006/ole">
            <mc:AlternateContent xmlns:mc="http://schemas.openxmlformats.org/markup-compatibility/2006">
              <mc:Choice xmlns:v="urn:schemas-microsoft-com:vml" Requires="v">
                <p:oleObj spid="_x0000_s95257" name="Equation" r:id="rId4" imgW="889000" imgH="431800" progId="Equation.3">
                  <p:embed/>
                </p:oleObj>
              </mc:Choice>
              <mc:Fallback>
                <p:oleObj name="Equation" r:id="rId4" imgW="889000" imgH="431800" progId="Equation.3">
                  <p:embed/>
                  <p:pic>
                    <p:nvPicPr>
                      <p:cNvPr id="6" name="Object 5"/>
                      <p:cNvPicPr>
                        <a:picLocks noChangeAspect="1" noChangeArrowheads="1"/>
                      </p:cNvPicPr>
                      <p:nvPr/>
                    </p:nvPicPr>
                    <p:blipFill>
                      <a:blip r:embed="rId5"/>
                      <a:srcRect/>
                      <a:stretch>
                        <a:fillRect/>
                      </a:stretch>
                    </p:blipFill>
                    <p:spPr bwMode="auto">
                      <a:xfrm>
                        <a:off x="3849743" y="3679633"/>
                        <a:ext cx="1626147" cy="770065"/>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789A91B4-153E-3646-A3E8-AB11C5DED4BE}"/>
              </a:ext>
            </a:extLst>
          </p:cNvPr>
          <p:cNvGraphicFramePr>
            <a:graphicFrameLocks noChangeAspect="1"/>
          </p:cNvGraphicFramePr>
          <p:nvPr>
            <p:extLst>
              <p:ext uri="{D42A27DB-BD31-4B8C-83A1-F6EECF244321}">
                <p14:modId xmlns:p14="http://schemas.microsoft.com/office/powerpoint/2010/main" val="649006952"/>
              </p:ext>
            </p:extLst>
          </p:nvPr>
        </p:nvGraphicFramePr>
        <p:xfrm>
          <a:off x="5969875" y="3692699"/>
          <a:ext cx="1545021" cy="762556"/>
        </p:xfrm>
        <a:graphic>
          <a:graphicData uri="http://schemas.openxmlformats.org/presentationml/2006/ole">
            <mc:AlternateContent xmlns:mc="http://schemas.openxmlformats.org/markup-compatibility/2006">
              <mc:Choice xmlns:v="urn:schemas-microsoft-com:vml" Requires="v">
                <p:oleObj spid="_x0000_s95258" name="Equation" r:id="rId6" imgW="863600" imgH="431800" progId="Equation.3">
                  <p:embed/>
                </p:oleObj>
              </mc:Choice>
              <mc:Fallback>
                <p:oleObj name="Equation" r:id="rId6" imgW="863600" imgH="431800" progId="Equation.3">
                  <p:embed/>
                  <p:pic>
                    <p:nvPicPr>
                      <p:cNvPr id="10" name="Object 9"/>
                      <p:cNvPicPr>
                        <a:picLocks noChangeAspect="1" noChangeArrowheads="1"/>
                      </p:cNvPicPr>
                      <p:nvPr/>
                    </p:nvPicPr>
                    <p:blipFill>
                      <a:blip r:embed="rId7"/>
                      <a:srcRect/>
                      <a:stretch>
                        <a:fillRect/>
                      </a:stretch>
                    </p:blipFill>
                    <p:spPr bwMode="auto">
                      <a:xfrm>
                        <a:off x="5969875" y="3692699"/>
                        <a:ext cx="1545021" cy="762556"/>
                      </a:xfrm>
                      <a:prstGeom prst="rect">
                        <a:avLst/>
                      </a:prstGeom>
                      <a:noFill/>
                    </p:spPr>
                  </p:pic>
                </p:oleObj>
              </mc:Fallback>
            </mc:AlternateContent>
          </a:graphicData>
        </a:graphic>
      </p:graphicFrame>
      <p:sp>
        <p:nvSpPr>
          <p:cNvPr id="18" name="Rectangle 17">
            <a:extLst>
              <a:ext uri="{FF2B5EF4-FFF2-40B4-BE49-F238E27FC236}">
                <a16:creationId xmlns:a16="http://schemas.microsoft.com/office/drawing/2014/main" id="{8460C102-E2F1-5040-873E-E57DFBE1D1CA}"/>
              </a:ext>
            </a:extLst>
          </p:cNvPr>
          <p:cNvSpPr/>
          <p:nvPr/>
        </p:nvSpPr>
        <p:spPr>
          <a:xfrm>
            <a:off x="5698250" y="5300246"/>
            <a:ext cx="3190875" cy="338554"/>
          </a:xfrm>
          <a:prstGeom prst="rect">
            <a:avLst/>
          </a:prstGeom>
        </p:spPr>
        <p:txBody>
          <a:bodyPr wrap="square">
            <a:spAutoFit/>
          </a:bodyPr>
          <a:lstStyle/>
          <a:p>
            <a:pPr marL="0" marR="0" algn="ctr">
              <a:spcBef>
                <a:spcPts val="600"/>
              </a:spcBef>
              <a:spcAft>
                <a:spcPts val="600"/>
              </a:spcAft>
            </a:pP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Check:     i</a:t>
            </a:r>
            <a:r>
              <a:rPr lang="en-US" sz="1600" b="1" baseline="-250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s</a:t>
            </a: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=i</a:t>
            </a:r>
            <a:r>
              <a:rPr lang="en-US" sz="1600" b="1" baseline="-250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R1</a:t>
            </a: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+i</a:t>
            </a:r>
            <a:r>
              <a:rPr lang="en-US" sz="1600" b="1" baseline="-250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R2</a:t>
            </a:r>
            <a:endParaRPr lang="en-US" sz="1600" b="1" baseline="-250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454567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pPr marL="0" indent="0">
              <a:buNone/>
            </a:pPr>
            <a:r>
              <a:rPr lang="en-US" sz="2000" dirty="0"/>
              <a:t>We assign current directions as shown, because the voltage across each resistor in the parallel-connected resistors is </a:t>
            </a:r>
            <a:r>
              <a:rPr lang="en-US" sz="2000" i="1" dirty="0"/>
              <a:t>v,</a:t>
            </a:r>
          </a:p>
          <a:p>
            <a:pPr marL="0" indent="0">
              <a:buNone/>
            </a:pPr>
            <a:endParaRPr lang="en-US" sz="2000" i="1" dirty="0"/>
          </a:p>
          <a:p>
            <a:pPr marL="0" indent="0">
              <a:buNone/>
            </a:pPr>
            <a:endParaRPr lang="en-US" sz="2000" i="1" dirty="0"/>
          </a:p>
          <a:p>
            <a:pPr marL="0" indent="0">
              <a:buNone/>
            </a:pPr>
            <a:endParaRPr lang="en-US" sz="2000" i="1" dirty="0"/>
          </a:p>
          <a:p>
            <a:pPr marL="0" indent="0">
              <a:buNone/>
            </a:pPr>
            <a:r>
              <a:rPr lang="en-US" sz="2000" b="1" dirty="0"/>
              <a:t>Applying KCL </a:t>
            </a:r>
            <a:r>
              <a:rPr lang="en-US" sz="2000" dirty="0"/>
              <a:t>at the upper node connects all the resistors to yield</a:t>
            </a:r>
          </a:p>
        </p:txBody>
      </p:sp>
      <p:sp>
        <p:nvSpPr>
          <p:cNvPr id="5" name="Rectangle 4"/>
          <p:cNvSpPr/>
          <p:nvPr/>
        </p:nvSpPr>
        <p:spPr>
          <a:xfrm>
            <a:off x="4838700" y="5158257"/>
            <a:ext cx="3190875" cy="338554"/>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Current directions assigned</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20" y="3629459"/>
            <a:ext cx="1814555" cy="1528798"/>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3583006942"/>
              </p:ext>
            </p:extLst>
          </p:nvPr>
        </p:nvGraphicFramePr>
        <p:xfrm>
          <a:off x="1044575" y="2014538"/>
          <a:ext cx="755650" cy="655637"/>
        </p:xfrm>
        <a:graphic>
          <a:graphicData uri="http://schemas.openxmlformats.org/presentationml/2006/ole">
            <mc:AlternateContent xmlns:mc="http://schemas.openxmlformats.org/markup-compatibility/2006">
              <mc:Choice xmlns:v="urn:schemas-microsoft-com:vml" Requires="v">
                <p:oleObj spid="_x0000_s11677" name="Equation" r:id="rId4" imgW="507960" imgH="431640" progId="Equation.3">
                  <p:embed/>
                </p:oleObj>
              </mc:Choice>
              <mc:Fallback>
                <p:oleObj name="Equation" r:id="rId4" imgW="507960" imgH="431640" progId="Equation.3">
                  <p:embed/>
                  <p:pic>
                    <p:nvPicPr>
                      <p:cNvPr id="0" name="Object 1"/>
                      <p:cNvPicPr>
                        <a:picLocks noChangeAspect="1" noChangeArrowheads="1"/>
                      </p:cNvPicPr>
                      <p:nvPr/>
                    </p:nvPicPr>
                    <p:blipFill>
                      <a:blip r:embed="rId5"/>
                      <a:srcRect/>
                      <a:stretch>
                        <a:fillRect/>
                      </a:stretch>
                    </p:blipFill>
                    <p:spPr bwMode="auto">
                      <a:xfrm>
                        <a:off x="1044575" y="2014538"/>
                        <a:ext cx="755650" cy="655637"/>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01340184"/>
              </p:ext>
            </p:extLst>
          </p:nvPr>
        </p:nvGraphicFramePr>
        <p:xfrm>
          <a:off x="2181225" y="2014538"/>
          <a:ext cx="831850" cy="655637"/>
        </p:xfrm>
        <a:graphic>
          <a:graphicData uri="http://schemas.openxmlformats.org/presentationml/2006/ole">
            <mc:AlternateContent xmlns:mc="http://schemas.openxmlformats.org/markup-compatibility/2006">
              <mc:Choice xmlns:v="urn:schemas-microsoft-com:vml" Requires="v">
                <p:oleObj spid="_x0000_s11678" name="Equation" r:id="rId6" imgW="545760" imgH="431640" progId="Equation.3">
                  <p:embed/>
                </p:oleObj>
              </mc:Choice>
              <mc:Fallback>
                <p:oleObj name="Equation" r:id="rId6" imgW="545760" imgH="431640" progId="Equation.3">
                  <p:embed/>
                  <p:pic>
                    <p:nvPicPr>
                      <p:cNvPr id="0" name="Object 3"/>
                      <p:cNvPicPr>
                        <a:picLocks noChangeAspect="1" noChangeArrowheads="1"/>
                      </p:cNvPicPr>
                      <p:nvPr/>
                    </p:nvPicPr>
                    <p:blipFill>
                      <a:blip r:embed="rId7"/>
                      <a:srcRect/>
                      <a:stretch>
                        <a:fillRect/>
                      </a:stretch>
                    </p:blipFill>
                    <p:spPr bwMode="auto">
                      <a:xfrm>
                        <a:off x="2181225" y="2014538"/>
                        <a:ext cx="831850" cy="655637"/>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582054644"/>
              </p:ext>
            </p:extLst>
          </p:nvPr>
        </p:nvGraphicFramePr>
        <p:xfrm>
          <a:off x="1425575" y="3546475"/>
          <a:ext cx="1319213" cy="1117600"/>
        </p:xfrm>
        <a:graphic>
          <a:graphicData uri="http://schemas.openxmlformats.org/presentationml/2006/ole">
            <mc:AlternateContent xmlns:mc="http://schemas.openxmlformats.org/markup-compatibility/2006">
              <mc:Choice xmlns:v="urn:schemas-microsoft-com:vml" Requires="v">
                <p:oleObj spid="_x0000_s11679" name="Equation" r:id="rId8" imgW="761760" imgH="660240" progId="Equation.3">
                  <p:embed/>
                </p:oleObj>
              </mc:Choice>
              <mc:Fallback>
                <p:oleObj name="Equation" r:id="rId8" imgW="761760" imgH="660240" progId="Equation.3">
                  <p:embed/>
                  <p:pic>
                    <p:nvPicPr>
                      <p:cNvPr id="0" name="Object 9"/>
                      <p:cNvPicPr>
                        <a:picLocks noChangeAspect="1" noChangeArrowheads="1"/>
                      </p:cNvPicPr>
                      <p:nvPr/>
                    </p:nvPicPr>
                    <p:blipFill>
                      <a:blip r:embed="rId9"/>
                      <a:srcRect/>
                      <a:stretch>
                        <a:fillRect/>
                      </a:stretch>
                    </p:blipFill>
                    <p:spPr bwMode="auto">
                      <a:xfrm>
                        <a:off x="1425575" y="3546475"/>
                        <a:ext cx="1319213" cy="1117600"/>
                      </a:xfrm>
                      <a:prstGeom prst="rect">
                        <a:avLst/>
                      </a:prstGeom>
                      <a:noFill/>
                    </p:spPr>
                  </p:pic>
                </p:oleObj>
              </mc:Fallback>
            </mc:AlternateContent>
          </a:graphicData>
        </a:graphic>
      </p:graphicFrame>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2313696949"/>
              </p:ext>
            </p:extLst>
          </p:nvPr>
        </p:nvGraphicFramePr>
        <p:xfrm>
          <a:off x="1663302" y="4740686"/>
          <a:ext cx="1319512" cy="756125"/>
        </p:xfrm>
        <a:graphic>
          <a:graphicData uri="http://schemas.openxmlformats.org/presentationml/2006/ole">
            <mc:AlternateContent xmlns:mc="http://schemas.openxmlformats.org/markup-compatibility/2006">
              <mc:Choice xmlns:v="urn:schemas-microsoft-com:vml" Requires="v">
                <p:oleObj spid="_x0000_s11680" name="Equation" r:id="rId10" imgW="863225" imgH="482391" progId="Equation.3">
                  <p:embed/>
                </p:oleObj>
              </mc:Choice>
              <mc:Fallback>
                <p:oleObj name="Equation" r:id="rId10" imgW="863225" imgH="482391"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3302" y="4740686"/>
                        <a:ext cx="1319512" cy="756125"/>
                      </a:xfrm>
                      <a:prstGeom prst="rect">
                        <a:avLst/>
                      </a:prstGeom>
                      <a:noFill/>
                    </p:spPr>
                  </p:pic>
                </p:oleObj>
              </mc:Fallback>
            </mc:AlternateContent>
          </a:graphicData>
        </a:graphic>
      </p:graphicFrame>
    </p:spTree>
    <p:extLst>
      <p:ext uri="{BB962C8B-B14F-4D97-AF65-F5344CB8AC3E}">
        <p14:creationId xmlns:p14="http://schemas.microsoft.com/office/powerpoint/2010/main" val="16113667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pPr marL="0" indent="0">
              <a:buNone/>
            </a:pPr>
            <a:r>
              <a:rPr lang="en-US" sz="2000" dirty="0"/>
              <a:t>Substitute for </a:t>
            </a:r>
            <a:r>
              <a:rPr lang="en-US" sz="2000" i="1" dirty="0"/>
              <a:t>v, </a:t>
            </a:r>
            <a:r>
              <a:rPr lang="en-US" sz="2000" dirty="0"/>
              <a:t>and solve for </a:t>
            </a:r>
            <a:r>
              <a:rPr lang="en-US" sz="2000" i="1" dirty="0"/>
              <a:t>i</a:t>
            </a:r>
            <a:r>
              <a:rPr lang="en-US" sz="2000" i="1" baseline="-25000" dirty="0"/>
              <a:t>R1</a:t>
            </a:r>
            <a:r>
              <a:rPr lang="en-US" sz="2000" dirty="0"/>
              <a:t> and </a:t>
            </a:r>
            <a:r>
              <a:rPr lang="en-US" sz="2000" i="1" dirty="0"/>
              <a:t>i</a:t>
            </a:r>
            <a:r>
              <a:rPr lang="en-US" sz="2000" i="1" baseline="-25000" dirty="0"/>
              <a:t>R2</a:t>
            </a:r>
            <a:r>
              <a:rPr lang="en-US" sz="2000" dirty="0"/>
              <a:t>, respectively,</a:t>
            </a:r>
            <a:endParaRPr lang="en-US" sz="2000" i="1" dirty="0"/>
          </a:p>
        </p:txBody>
      </p:sp>
      <p:sp>
        <p:nvSpPr>
          <p:cNvPr id="5" name="Rectangle 4"/>
          <p:cNvSpPr/>
          <p:nvPr/>
        </p:nvSpPr>
        <p:spPr>
          <a:xfrm>
            <a:off x="4838700" y="5158257"/>
            <a:ext cx="3190875" cy="338554"/>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Current directions assigned</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20" y="3629459"/>
            <a:ext cx="1814555" cy="1528798"/>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594816722"/>
              </p:ext>
            </p:extLst>
          </p:nvPr>
        </p:nvGraphicFramePr>
        <p:xfrm>
          <a:off x="976313" y="1749425"/>
          <a:ext cx="1296987" cy="1736725"/>
        </p:xfrm>
        <a:graphic>
          <a:graphicData uri="http://schemas.openxmlformats.org/presentationml/2006/ole">
            <mc:AlternateContent xmlns:mc="http://schemas.openxmlformats.org/markup-compatibility/2006">
              <mc:Choice xmlns:v="urn:schemas-microsoft-com:vml" Requires="v">
                <p:oleObj spid="_x0000_s14546" name="Equation" r:id="rId4" imgW="914400" imgH="1257300" progId="Equation.3">
                  <p:embed/>
                </p:oleObj>
              </mc:Choice>
              <mc:Fallback>
                <p:oleObj name="Equation" r:id="rId4" imgW="914400" imgH="1257300" progId="Equation.3">
                  <p:embed/>
                  <p:pic>
                    <p:nvPicPr>
                      <p:cNvPr id="0" name="Object 1"/>
                      <p:cNvPicPr>
                        <a:picLocks noChangeAspect="1" noChangeArrowheads="1"/>
                      </p:cNvPicPr>
                      <p:nvPr/>
                    </p:nvPicPr>
                    <p:blipFill>
                      <a:blip r:embed="rId5"/>
                      <a:srcRect/>
                      <a:stretch>
                        <a:fillRect/>
                      </a:stretch>
                    </p:blipFill>
                    <p:spPr bwMode="auto">
                      <a:xfrm>
                        <a:off x="976313" y="1749425"/>
                        <a:ext cx="1296987" cy="1736725"/>
                      </a:xfrm>
                      <a:prstGeom prst="rect">
                        <a:avLst/>
                      </a:prstGeom>
                      <a:noFill/>
                    </p:spPr>
                  </p:pic>
                </p:oleObj>
              </mc:Fallback>
            </mc:AlternateContent>
          </a:graphicData>
        </a:graphic>
      </p:graphicFrame>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978968490"/>
              </p:ext>
            </p:extLst>
          </p:nvPr>
        </p:nvGraphicFramePr>
        <p:xfrm>
          <a:off x="935038" y="3821826"/>
          <a:ext cx="1374775" cy="1787525"/>
        </p:xfrm>
        <a:graphic>
          <a:graphicData uri="http://schemas.openxmlformats.org/presentationml/2006/ole">
            <mc:AlternateContent xmlns:mc="http://schemas.openxmlformats.org/markup-compatibility/2006">
              <mc:Choice xmlns:v="urn:schemas-microsoft-com:vml" Requires="v">
                <p:oleObj spid="_x0000_s14547" name="Equation" r:id="rId6" imgW="965160" imgH="1269720" progId="Equation.3">
                  <p:embed/>
                </p:oleObj>
              </mc:Choice>
              <mc:Fallback>
                <p:oleObj name="Equation" r:id="rId6" imgW="965160" imgH="1269720" progId="Equation.3">
                  <p:embed/>
                  <p:pic>
                    <p:nvPicPr>
                      <p:cNvPr id="0" name="Object 4"/>
                      <p:cNvPicPr>
                        <a:picLocks noChangeAspect="1" noChangeArrowheads="1"/>
                      </p:cNvPicPr>
                      <p:nvPr/>
                    </p:nvPicPr>
                    <p:blipFill>
                      <a:blip r:embed="rId7"/>
                      <a:srcRect/>
                      <a:stretch>
                        <a:fillRect/>
                      </a:stretch>
                    </p:blipFill>
                    <p:spPr bwMode="auto">
                      <a:xfrm>
                        <a:off x="935038" y="3821826"/>
                        <a:ext cx="1374775" cy="1787525"/>
                      </a:xfrm>
                      <a:prstGeom prst="rect">
                        <a:avLst/>
                      </a:prstGeom>
                      <a:noFill/>
                    </p:spPr>
                  </p:pic>
                </p:oleObj>
              </mc:Fallback>
            </mc:AlternateContent>
          </a:graphicData>
        </a:graphic>
      </p:graphicFrame>
    </p:spTree>
    <p:extLst>
      <p:ext uri="{BB962C8B-B14F-4D97-AF65-F5344CB8AC3E}">
        <p14:creationId xmlns:p14="http://schemas.microsoft.com/office/powerpoint/2010/main" val="95681384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pPr marL="0" indent="0">
              <a:buNone/>
            </a:pPr>
            <a:r>
              <a:rPr lang="en-US" sz="2000" b="1" dirty="0"/>
              <a:t>Direct application </a:t>
            </a:r>
            <a:r>
              <a:rPr lang="en-US" sz="2000" dirty="0"/>
              <a:t>of current division formula:</a:t>
            </a:r>
            <a:endParaRPr lang="en-US" sz="2000" i="1" dirty="0"/>
          </a:p>
        </p:txBody>
      </p:sp>
      <p:sp>
        <p:nvSpPr>
          <p:cNvPr id="5" name="Rectangle 4"/>
          <p:cNvSpPr/>
          <p:nvPr/>
        </p:nvSpPr>
        <p:spPr>
          <a:xfrm>
            <a:off x="854075" y="5729757"/>
            <a:ext cx="3190875" cy="338554"/>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Check:     i</a:t>
            </a:r>
            <a:r>
              <a:rPr lang="en-US" sz="1600" b="1" baseline="-25000" dirty="0">
                <a:latin typeface="Arial" panose="020B0604020202020204" pitchFamily="34" charset="0"/>
                <a:ea typeface="Times New Roman" panose="02020603050405020304" pitchFamily="18" charset="0"/>
                <a:cs typeface="Times New Roman" panose="02020603050405020304" pitchFamily="18" charset="0"/>
              </a:rPr>
              <a:t>s</a:t>
            </a:r>
            <a:r>
              <a:rPr lang="en-US" sz="1600" b="1" dirty="0">
                <a:latin typeface="Arial" panose="020B0604020202020204" pitchFamily="34" charset="0"/>
                <a:ea typeface="Times New Roman" panose="02020603050405020304" pitchFamily="18" charset="0"/>
                <a:cs typeface="Times New Roman" panose="02020603050405020304" pitchFamily="18" charset="0"/>
              </a:rPr>
              <a:t>=i</a:t>
            </a:r>
            <a:r>
              <a:rPr lang="en-US" sz="1600" b="1" baseline="-25000" dirty="0">
                <a:latin typeface="Arial" panose="020B0604020202020204" pitchFamily="34" charset="0"/>
                <a:ea typeface="Times New Roman" panose="02020603050405020304" pitchFamily="18" charset="0"/>
                <a:cs typeface="Times New Roman" panose="02020603050405020304" pitchFamily="18" charset="0"/>
              </a:rPr>
              <a:t>R1</a:t>
            </a:r>
            <a:r>
              <a:rPr lang="en-US" sz="1600" b="1" dirty="0">
                <a:latin typeface="Arial" panose="020B0604020202020204" pitchFamily="34" charset="0"/>
                <a:ea typeface="Times New Roman" panose="02020603050405020304" pitchFamily="18" charset="0"/>
                <a:cs typeface="Times New Roman" panose="02020603050405020304" pitchFamily="18" charset="0"/>
              </a:rPr>
              <a:t>+i</a:t>
            </a:r>
            <a:r>
              <a:rPr lang="en-US" sz="1600" b="1" baseline="-25000" dirty="0">
                <a:latin typeface="Arial" panose="020B0604020202020204" pitchFamily="34" charset="0"/>
                <a:ea typeface="Times New Roman" panose="02020603050405020304" pitchFamily="18" charset="0"/>
                <a:cs typeface="Times New Roman" panose="02020603050405020304" pitchFamily="18" charset="0"/>
              </a:rPr>
              <a:t>R2</a:t>
            </a:r>
            <a:endParaRPr lang="en-US" sz="1600" b="1" baseline="-250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1422" y="2100661"/>
            <a:ext cx="3515102" cy="2961542"/>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4210653935"/>
              </p:ext>
            </p:extLst>
          </p:nvPr>
        </p:nvGraphicFramePr>
        <p:xfrm>
          <a:off x="993775" y="2319338"/>
          <a:ext cx="1260475" cy="596900"/>
        </p:xfrm>
        <a:graphic>
          <a:graphicData uri="http://schemas.openxmlformats.org/presentationml/2006/ole">
            <mc:AlternateContent xmlns:mc="http://schemas.openxmlformats.org/markup-compatibility/2006">
              <mc:Choice xmlns:v="urn:schemas-microsoft-com:vml" Requires="v">
                <p:oleObj spid="_x0000_s27824" name="Equation" r:id="rId4" imgW="889000" imgH="431800" progId="Equation.3">
                  <p:embed/>
                </p:oleObj>
              </mc:Choice>
              <mc:Fallback>
                <p:oleObj name="Equation" r:id="rId4" imgW="889000" imgH="431800" progId="Equation.3">
                  <p:embed/>
                  <p:pic>
                    <p:nvPicPr>
                      <p:cNvPr id="0" name=""/>
                      <p:cNvPicPr>
                        <a:picLocks noChangeAspect="1" noChangeArrowheads="1"/>
                      </p:cNvPicPr>
                      <p:nvPr/>
                    </p:nvPicPr>
                    <p:blipFill>
                      <a:blip r:embed="rId5"/>
                      <a:srcRect/>
                      <a:stretch>
                        <a:fillRect/>
                      </a:stretch>
                    </p:blipFill>
                    <p:spPr bwMode="auto">
                      <a:xfrm>
                        <a:off x="993775" y="2319338"/>
                        <a:ext cx="1260475" cy="596900"/>
                      </a:xfrm>
                      <a:prstGeom prst="rect">
                        <a:avLst/>
                      </a:prstGeom>
                      <a:noFill/>
                    </p:spPr>
                  </p:pic>
                </p:oleObj>
              </mc:Fallback>
            </mc:AlternateContent>
          </a:graphicData>
        </a:graphic>
      </p:graphicFrame>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266443296"/>
              </p:ext>
            </p:extLst>
          </p:nvPr>
        </p:nvGraphicFramePr>
        <p:xfrm>
          <a:off x="1022350" y="3325452"/>
          <a:ext cx="1231900" cy="608013"/>
        </p:xfrm>
        <a:graphic>
          <a:graphicData uri="http://schemas.openxmlformats.org/presentationml/2006/ole">
            <mc:AlternateContent xmlns:mc="http://schemas.openxmlformats.org/markup-compatibility/2006">
              <mc:Choice xmlns:v="urn:schemas-microsoft-com:vml" Requires="v">
                <p:oleObj spid="_x0000_s27825" name="Equation" r:id="rId6" imgW="863600" imgH="431800" progId="Equation.3">
                  <p:embed/>
                </p:oleObj>
              </mc:Choice>
              <mc:Fallback>
                <p:oleObj name="Equation" r:id="rId6" imgW="863600" imgH="431800" progId="Equation.3">
                  <p:embed/>
                  <p:pic>
                    <p:nvPicPr>
                      <p:cNvPr id="0" name=""/>
                      <p:cNvPicPr>
                        <a:picLocks noChangeAspect="1" noChangeArrowheads="1"/>
                      </p:cNvPicPr>
                      <p:nvPr/>
                    </p:nvPicPr>
                    <p:blipFill>
                      <a:blip r:embed="rId7"/>
                      <a:srcRect/>
                      <a:stretch>
                        <a:fillRect/>
                      </a:stretch>
                    </p:blipFill>
                    <p:spPr bwMode="auto">
                      <a:xfrm>
                        <a:off x="1022350" y="3325452"/>
                        <a:ext cx="1231900" cy="608013"/>
                      </a:xfrm>
                      <a:prstGeom prst="rect">
                        <a:avLst/>
                      </a:prstGeom>
                      <a:noFill/>
                    </p:spPr>
                  </p:pic>
                </p:oleObj>
              </mc:Fallback>
            </mc:AlternateContent>
          </a:graphicData>
        </a:graphic>
      </p:graphicFrame>
    </p:spTree>
    <p:extLst>
      <p:ext uri="{BB962C8B-B14F-4D97-AF65-F5344CB8AC3E}">
        <p14:creationId xmlns:p14="http://schemas.microsoft.com/office/powerpoint/2010/main" val="269715561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Current Division</a:t>
            </a:r>
          </a:p>
        </p:txBody>
      </p:sp>
      <p:sp>
        <p:nvSpPr>
          <p:cNvPr id="3" name="Text Placeholder 2"/>
          <p:cNvSpPr>
            <a:spLocks noGrp="1"/>
          </p:cNvSpPr>
          <p:nvPr>
            <p:ph type="body" idx="1"/>
          </p:nvPr>
        </p:nvSpPr>
        <p:spPr/>
        <p:txBody>
          <a:bodyPr/>
          <a:lstStyle/>
          <a:p>
            <a:pPr marL="0" indent="0">
              <a:buNone/>
            </a:pPr>
            <a:r>
              <a:rPr lang="en-US" sz="2000" dirty="0"/>
              <a:t>The equations of </a:t>
            </a:r>
            <a:r>
              <a:rPr lang="en-US" sz="2000" i="1" dirty="0"/>
              <a:t>i</a:t>
            </a:r>
            <a:r>
              <a:rPr lang="en-US" sz="2000" i="1" baseline="-25000" dirty="0"/>
              <a:t>R1</a:t>
            </a:r>
            <a:r>
              <a:rPr lang="en-US" sz="2000" dirty="0"/>
              <a:t> and </a:t>
            </a:r>
            <a:r>
              <a:rPr lang="en-US" sz="2000" i="1" dirty="0"/>
              <a:t>i</a:t>
            </a:r>
            <a:r>
              <a:rPr lang="en-US" sz="2000" i="1" baseline="-25000" dirty="0"/>
              <a:t>R2</a:t>
            </a:r>
            <a:r>
              <a:rPr lang="en-US" sz="2000" dirty="0"/>
              <a:t> consist of dividing the reciprocals of resistors.</a:t>
            </a:r>
          </a:p>
          <a:p>
            <a:pPr marL="0" indent="0">
              <a:buNone/>
            </a:pPr>
            <a:r>
              <a:rPr lang="en-US" sz="2000" dirty="0"/>
              <a:t>Therefore, some test tools use the conductance, </a:t>
            </a:r>
            <a:r>
              <a:rPr lang="en-US" sz="2000" i="1" dirty="0"/>
              <a:t>G</a:t>
            </a:r>
            <a:r>
              <a:rPr lang="en-US" sz="2000" dirty="0"/>
              <a:t>, to express the current division formulas as shown,</a:t>
            </a:r>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Where,</a:t>
            </a:r>
          </a:p>
          <a:p>
            <a:pPr marL="0" indent="0">
              <a:buNone/>
            </a:pPr>
            <a:endParaRPr lang="en-US" sz="2000" dirty="0"/>
          </a:p>
        </p:txBody>
      </p:sp>
      <p:sp>
        <p:nvSpPr>
          <p:cNvPr id="17" name="Rectangle 16"/>
          <p:cNvSpPr/>
          <p:nvPr/>
        </p:nvSpPr>
        <p:spPr>
          <a:xfrm>
            <a:off x="4838700" y="5158257"/>
            <a:ext cx="3190875" cy="338554"/>
          </a:xfrm>
          <a:prstGeom prst="rect">
            <a:avLst/>
          </a:prstGeom>
        </p:spPr>
        <p:txBody>
          <a:bodyPr wrap="square">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Current directions assigned</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220" y="3629459"/>
            <a:ext cx="1814555" cy="1528798"/>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1492546905"/>
              </p:ext>
            </p:extLst>
          </p:nvPr>
        </p:nvGraphicFramePr>
        <p:xfrm>
          <a:off x="1047750" y="2695575"/>
          <a:ext cx="1333500" cy="638175"/>
        </p:xfrm>
        <a:graphic>
          <a:graphicData uri="http://schemas.openxmlformats.org/presentationml/2006/ole">
            <mc:AlternateContent xmlns:mc="http://schemas.openxmlformats.org/markup-compatibility/2006">
              <mc:Choice xmlns:v="urn:schemas-microsoft-com:vml" Requires="v">
                <p:oleObj spid="_x0000_s13721" name="Equation" r:id="rId4" imgW="927000" imgH="431640" progId="Equation.3">
                  <p:embed/>
                </p:oleObj>
              </mc:Choice>
              <mc:Fallback>
                <p:oleObj name="Equation" r:id="rId4" imgW="927000" imgH="431640" progId="Equation.3">
                  <p:embed/>
                  <p:pic>
                    <p:nvPicPr>
                      <p:cNvPr id="0" name="Object 5"/>
                      <p:cNvPicPr>
                        <a:picLocks noChangeAspect="1" noChangeArrowheads="1"/>
                      </p:cNvPicPr>
                      <p:nvPr/>
                    </p:nvPicPr>
                    <p:blipFill>
                      <a:blip r:embed="rId5"/>
                      <a:srcRect/>
                      <a:stretch>
                        <a:fillRect/>
                      </a:stretch>
                    </p:blipFill>
                    <p:spPr bwMode="auto">
                      <a:xfrm>
                        <a:off x="1047750" y="2695575"/>
                        <a:ext cx="1333500" cy="638175"/>
                      </a:xfrm>
                      <a:prstGeom prst="rect">
                        <a:avLst/>
                      </a:prstGeom>
                      <a:noFill/>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467484167"/>
              </p:ext>
            </p:extLst>
          </p:nvPr>
        </p:nvGraphicFramePr>
        <p:xfrm>
          <a:off x="2735263" y="2695575"/>
          <a:ext cx="1331912" cy="638175"/>
        </p:xfrm>
        <a:graphic>
          <a:graphicData uri="http://schemas.openxmlformats.org/presentationml/2006/ole">
            <mc:AlternateContent xmlns:mc="http://schemas.openxmlformats.org/markup-compatibility/2006">
              <mc:Choice xmlns:v="urn:schemas-microsoft-com:vml" Requires="v">
                <p:oleObj spid="_x0000_s13722" name="Equation" r:id="rId6" imgW="939600" imgH="431640" progId="Equation.3">
                  <p:embed/>
                </p:oleObj>
              </mc:Choice>
              <mc:Fallback>
                <p:oleObj name="Equation" r:id="rId6" imgW="939600" imgH="431640" progId="Equation.3">
                  <p:embed/>
                  <p:pic>
                    <p:nvPicPr>
                      <p:cNvPr id="0" name="Object 7"/>
                      <p:cNvPicPr>
                        <a:picLocks noChangeAspect="1" noChangeArrowheads="1"/>
                      </p:cNvPicPr>
                      <p:nvPr/>
                    </p:nvPicPr>
                    <p:blipFill>
                      <a:blip r:embed="rId7"/>
                      <a:srcRect/>
                      <a:stretch>
                        <a:fillRect/>
                      </a:stretch>
                    </p:blipFill>
                    <p:spPr bwMode="auto">
                      <a:xfrm>
                        <a:off x="2735263" y="2695575"/>
                        <a:ext cx="1331912" cy="638175"/>
                      </a:xfrm>
                      <a:prstGeom prst="rect">
                        <a:avLst/>
                      </a:prstGeom>
                      <a:noFill/>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272235965"/>
              </p:ext>
            </p:extLst>
          </p:nvPr>
        </p:nvGraphicFramePr>
        <p:xfrm>
          <a:off x="1057275" y="4179545"/>
          <a:ext cx="828675" cy="654217"/>
        </p:xfrm>
        <a:graphic>
          <a:graphicData uri="http://schemas.openxmlformats.org/presentationml/2006/ole">
            <mc:AlternateContent xmlns:mc="http://schemas.openxmlformats.org/markup-compatibility/2006">
              <mc:Choice xmlns:v="urn:schemas-microsoft-com:vml" Requires="v">
                <p:oleObj spid="_x0000_s13723" name="Equation" r:id="rId8" imgW="545626" imgH="431425" progId="Equation.3">
                  <p:embed/>
                </p:oleObj>
              </mc:Choice>
              <mc:Fallback>
                <p:oleObj name="Equation" r:id="rId8" imgW="545626" imgH="431425"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275" y="4179545"/>
                        <a:ext cx="828675" cy="654217"/>
                      </a:xfrm>
                      <a:prstGeom prst="rect">
                        <a:avLst/>
                      </a:prstGeom>
                      <a:noFill/>
                    </p:spPr>
                  </p:pic>
                </p:oleObj>
              </mc:Fallback>
            </mc:AlternateContent>
          </a:graphicData>
        </a:graphic>
      </p:graphicFrame>
      <p:sp>
        <p:nvSpPr>
          <p:cNvPr id="23"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285785138"/>
              </p:ext>
            </p:extLst>
          </p:nvPr>
        </p:nvGraphicFramePr>
        <p:xfrm>
          <a:off x="2257425" y="4179545"/>
          <a:ext cx="872289" cy="654217"/>
        </p:xfrm>
        <a:graphic>
          <a:graphicData uri="http://schemas.openxmlformats.org/presentationml/2006/ole">
            <mc:AlternateContent xmlns:mc="http://schemas.openxmlformats.org/markup-compatibility/2006">
              <mc:Choice xmlns:v="urn:schemas-microsoft-com:vml" Requires="v">
                <p:oleObj spid="_x0000_s13724" name="Equation" r:id="rId10" imgW="571500" imgH="431800" progId="Equation.3">
                  <p:embed/>
                </p:oleObj>
              </mc:Choice>
              <mc:Fallback>
                <p:oleObj name="Equation" r:id="rId10" imgW="571500" imgH="4318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7425" y="4179545"/>
                        <a:ext cx="872289" cy="654217"/>
                      </a:xfrm>
                      <a:prstGeom prst="rect">
                        <a:avLst/>
                      </a:prstGeom>
                      <a:noFill/>
                    </p:spPr>
                  </p:pic>
                </p:oleObj>
              </mc:Fallback>
            </mc:AlternateContent>
          </a:graphicData>
        </a:graphic>
      </p:graphicFrame>
    </p:spTree>
    <p:extLst>
      <p:ext uri="{BB962C8B-B14F-4D97-AF65-F5344CB8AC3E}">
        <p14:creationId xmlns:p14="http://schemas.microsoft.com/office/powerpoint/2010/main" val="276182563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Use the current division method to find the current in each resistor in the circuit given.</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r>
              <a:rPr lang="en-US" sz="2000" b="1" dirty="0"/>
              <a:t>Values:</a:t>
            </a:r>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67368" y="3392069"/>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graphicFrame>
        <p:nvGraphicFramePr>
          <p:cNvPr id="8" name="Table 7"/>
          <p:cNvGraphicFramePr>
            <a:graphicFrameLocks noGrp="1"/>
          </p:cNvGraphicFramePr>
          <p:nvPr>
            <p:extLst>
              <p:ext uri="{D42A27DB-BD31-4B8C-83A1-F6EECF244321}">
                <p14:modId xmlns:p14="http://schemas.microsoft.com/office/powerpoint/2010/main" val="1343126505"/>
              </p:ext>
            </p:extLst>
          </p:nvPr>
        </p:nvGraphicFramePr>
        <p:xfrm>
          <a:off x="2088552" y="4325188"/>
          <a:ext cx="4814493" cy="201168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r>
                        <a:rPr lang="en-US" sz="1600" baseline="-25000" dirty="0"/>
                        <a:t>S</a:t>
                      </a:r>
                    </a:p>
                  </a:txBody>
                  <a:tcPr/>
                </a:tc>
                <a:tc>
                  <a:txBody>
                    <a:bodyPr/>
                    <a:lstStyle/>
                    <a:p>
                      <a:pPr algn="ctr"/>
                      <a:r>
                        <a:rPr lang="en-US" sz="1600" dirty="0"/>
                        <a:t>12</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14</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16</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065" y="1708754"/>
            <a:ext cx="2981465" cy="1683315"/>
          </a:xfrm>
          <a:prstGeom prst="rect">
            <a:avLst/>
          </a:prstGeom>
        </p:spPr>
      </p:pic>
    </p:spTree>
    <p:extLst>
      <p:ext uri="{BB962C8B-B14F-4D97-AF65-F5344CB8AC3E}">
        <p14:creationId xmlns:p14="http://schemas.microsoft.com/office/powerpoint/2010/main" val="38622339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36"/>
          <p:cNvSpPr>
            <a:spLocks noGrp="1"/>
          </p:cNvSpPr>
          <p:nvPr>
            <p:ph type="title"/>
          </p:nvPr>
        </p:nvSpPr>
        <p:spPr>
          <a:xfrm>
            <a:off x="609600" y="-1"/>
            <a:ext cx="7772400" cy="1143002"/>
          </a:xfrm>
          <a:prstGeom prst="rect">
            <a:avLst/>
          </a:prstGeom>
        </p:spPr>
        <p:txBody>
          <a:bodyPr lIns="0" tIns="0" rIns="0" bIns="0">
            <a:normAutofit/>
          </a:bodyPr>
          <a:lstStyle>
            <a:lvl1pPr>
              <a:defRPr sz="2800">
                <a:latin typeface="Times New Roman Bold"/>
                <a:ea typeface="Times New Roman Bold"/>
                <a:cs typeface="Times New Roman Bold"/>
                <a:sym typeface="Times New Roman Bold"/>
              </a:defRPr>
            </a:lvl1pPr>
          </a:lstStyle>
          <a:p>
            <a:pPr lvl="0">
              <a:defRPr sz="1800"/>
            </a:pPr>
            <a:r>
              <a:rPr lang="en-US" sz="3200" b="1" dirty="0"/>
              <a:t>Lecture Objectives</a:t>
            </a:r>
            <a:endParaRPr sz="3200" b="1" dirty="0"/>
          </a:p>
        </p:txBody>
      </p:sp>
      <p:sp>
        <p:nvSpPr>
          <p:cNvPr id="37" name="Shape 37"/>
          <p:cNvSpPr>
            <a:spLocks noGrp="1"/>
          </p:cNvSpPr>
          <p:nvPr>
            <p:ph type="body" idx="1"/>
          </p:nvPr>
        </p:nvSpPr>
        <p:spPr>
          <a:xfrm>
            <a:off x="990600" y="1143000"/>
            <a:ext cx="8153400" cy="4114800"/>
          </a:xfrm>
          <a:prstGeom prst="rect">
            <a:avLst/>
          </a:prstGeom>
        </p:spPr>
        <p:txBody>
          <a:bodyPr lIns="0" tIns="0" rIns="0" bIns="0">
            <a:normAutofit/>
          </a:bodyPr>
          <a:lstStyle/>
          <a:p>
            <a:pPr lvl="0">
              <a:buSzTx/>
              <a:buNone/>
            </a:pPr>
            <a:endParaRPr sz="1400" i="1" dirty="0"/>
          </a:p>
          <a:p>
            <a:pPr marL="0" lvl="0" indent="0">
              <a:buNone/>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The lecture today will focus on Sections 3.3 and 3.4:</a:t>
            </a:r>
          </a:p>
          <a:p>
            <a:pPr marL="0" lvl="0" indent="0">
              <a:buNone/>
            </a:pPr>
            <a:endParaRPr lang="en-US" sz="20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0" lvl="0" indent="0">
              <a:buNone/>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 Present two simple, but important, formulas:</a:t>
            </a:r>
          </a:p>
          <a:p>
            <a:pPr lvl="1">
              <a:buFont typeface="Arial"/>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	Voltage Division</a:t>
            </a:r>
          </a:p>
          <a:p>
            <a:pPr lvl="1">
              <a:buFont typeface="Arial"/>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	Current Division</a:t>
            </a:r>
          </a:p>
          <a:p>
            <a:pPr marL="0" lvl="0" indent="0">
              <a:buNone/>
            </a:pPr>
            <a:endParaRPr lang="en-US" sz="20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0" lvl="0" indent="0">
              <a:buNone/>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 Two simple practical analysis methods:</a:t>
            </a:r>
          </a:p>
          <a:p>
            <a:pPr marL="0" lvl="0" indent="0">
              <a:buNone/>
            </a:pPr>
            <a:endParaRPr lang="en-US" sz="2000" dirty="0">
              <a:effectLst>
                <a:outerShdw blurRad="12700" dist="25400" dir="2700000" rotWithShape="0">
                  <a:srgbClr val="DDDDDD"/>
                </a:outerShdw>
              </a:effectLst>
              <a:latin typeface="Times New Roman Bold"/>
              <a:ea typeface="Times New Roman Bold"/>
              <a:cs typeface="Times New Roman Bold"/>
              <a:sym typeface="Times New Roman Bold"/>
            </a:endParaRPr>
          </a:p>
          <a:p>
            <a:pPr marL="781050" lvl="1" indent="-381000">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Intuitive Method: Circuit Reduction</a:t>
            </a:r>
          </a:p>
          <a:p>
            <a:pPr marL="781050" lvl="1" indent="-381000">
              <a:buChar char="•"/>
            </a:pPr>
            <a:r>
              <a:rPr lang="en-US" sz="2000" dirty="0">
                <a:effectLst>
                  <a:outerShdw blurRad="12700" dist="25400" dir="2700000" rotWithShape="0">
                    <a:srgbClr val="DDDDDD"/>
                  </a:outerShdw>
                </a:effectLst>
                <a:latin typeface="Times New Roman Bold"/>
                <a:ea typeface="Times New Roman Bold"/>
                <a:cs typeface="Times New Roman Bold"/>
                <a:sym typeface="Times New Roman Bold"/>
              </a:rPr>
              <a:t>Delta and Wye Connection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First, combine </a:t>
            </a:r>
            <a:r>
              <a:rPr lang="en-US" i="1" dirty="0"/>
              <a:t>R</a:t>
            </a:r>
            <a:r>
              <a:rPr lang="en-US" i="1" baseline="-25000" dirty="0"/>
              <a:t>3</a:t>
            </a:r>
            <a:r>
              <a:rPr lang="en-US" dirty="0"/>
              <a:t> and </a:t>
            </a:r>
            <a:r>
              <a:rPr lang="en-US" i="1" dirty="0"/>
              <a:t>R</a:t>
            </a:r>
            <a:r>
              <a:rPr lang="en-US" i="1" baseline="-25000" dirty="0"/>
              <a:t>4</a:t>
            </a:r>
            <a:r>
              <a:rPr lang="en-US" dirty="0"/>
              <a:t> in series,</a:t>
            </a:r>
          </a:p>
          <a:p>
            <a:pPr marL="0" indent="0">
              <a:buNone/>
            </a:pPr>
            <a:endParaRPr lang="en-US" dirty="0"/>
          </a:p>
          <a:p>
            <a:pPr marL="0" indent="0">
              <a:buNone/>
            </a:pPr>
            <a:endParaRPr lang="en-US" dirty="0"/>
          </a:p>
          <a:p>
            <a:pPr marL="0" indent="0">
              <a:buNone/>
            </a:pPr>
            <a:endParaRPr lang="en-US" dirty="0"/>
          </a:p>
          <a:p>
            <a:pPr marL="0" indent="0">
              <a:buNone/>
            </a:pPr>
            <a:r>
              <a:rPr lang="en-US" dirty="0"/>
              <a:t>Applying the current division formula,</a:t>
            </a:r>
          </a:p>
          <a:p>
            <a:pPr marL="0" indent="0">
              <a:buNone/>
            </a:pPr>
            <a:endParaRPr lang="en-US" dirty="0"/>
          </a:p>
          <a:p>
            <a:pPr marL="0" indent="0">
              <a:buNone/>
            </a:pPr>
            <a:endParaRPr lang="en-US" dirty="0"/>
          </a:p>
        </p:txBody>
      </p:sp>
      <p:sp>
        <p:nvSpPr>
          <p:cNvPr id="8" name="Rectangle 7"/>
          <p:cNvSpPr/>
          <p:nvPr/>
        </p:nvSpPr>
        <p:spPr>
          <a:xfrm>
            <a:off x="5880428" y="3762270"/>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graphicFrame>
        <p:nvGraphicFramePr>
          <p:cNvPr id="9" name="Object 8"/>
          <p:cNvGraphicFramePr>
            <a:graphicFrameLocks noChangeAspect="1"/>
          </p:cNvGraphicFramePr>
          <p:nvPr>
            <p:extLst>
              <p:ext uri="{D42A27DB-BD31-4B8C-83A1-F6EECF244321}">
                <p14:modId xmlns:p14="http://schemas.microsoft.com/office/powerpoint/2010/main" val="718393656"/>
              </p:ext>
            </p:extLst>
          </p:nvPr>
        </p:nvGraphicFramePr>
        <p:xfrm>
          <a:off x="998537" y="2390775"/>
          <a:ext cx="1273175" cy="708474"/>
        </p:xfrm>
        <a:graphic>
          <a:graphicData uri="http://schemas.openxmlformats.org/presentationml/2006/ole">
            <mc:AlternateContent xmlns:mc="http://schemas.openxmlformats.org/markup-compatibility/2006">
              <mc:Choice xmlns:v="urn:schemas-microsoft-com:vml" Requires="v">
                <p:oleObj spid="_x0000_s15470" name="Equation" r:id="rId3" imgW="825480" imgH="457200" progId="Equation.3">
                  <p:embed/>
                </p:oleObj>
              </mc:Choice>
              <mc:Fallback>
                <p:oleObj name="Equation" r:id="rId3" imgW="825480" imgH="457200" progId="Equation.3">
                  <p:embed/>
                  <p:pic>
                    <p:nvPicPr>
                      <p:cNvPr id="0" name="Object 3"/>
                      <p:cNvPicPr>
                        <a:picLocks noChangeAspect="1" noChangeArrowheads="1"/>
                      </p:cNvPicPr>
                      <p:nvPr/>
                    </p:nvPicPr>
                    <p:blipFill>
                      <a:blip r:embed="rId4"/>
                      <a:srcRect/>
                      <a:stretch>
                        <a:fillRect/>
                      </a:stretch>
                    </p:blipFill>
                    <p:spPr bwMode="auto">
                      <a:xfrm>
                        <a:off x="998537" y="2390775"/>
                        <a:ext cx="1273175" cy="708474"/>
                      </a:xfrm>
                      <a:prstGeom prst="rect">
                        <a:avLst/>
                      </a:prstGeom>
                      <a:noFill/>
                    </p:spPr>
                  </p:pic>
                </p:oleObj>
              </mc:Fallback>
            </mc:AlternateContent>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811" y="1719228"/>
            <a:ext cx="4066626" cy="204304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537" y="3762270"/>
            <a:ext cx="3984280" cy="2024168"/>
          </a:xfrm>
          <a:prstGeom prst="rect">
            <a:avLst/>
          </a:prstGeom>
        </p:spPr>
      </p:pic>
    </p:spTree>
    <p:extLst>
      <p:ext uri="{BB962C8B-B14F-4D97-AF65-F5344CB8AC3E}">
        <p14:creationId xmlns:p14="http://schemas.microsoft.com/office/powerpoint/2010/main" val="234673481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791" y="1371495"/>
            <a:ext cx="3714959" cy="1893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91" y="3535385"/>
            <a:ext cx="3719432" cy="1778859"/>
          </a:xfrm>
          <a:prstGeom prst="rect">
            <a:avLst/>
          </a:prstGeom>
        </p:spPr>
      </p:pic>
      <p:sp>
        <p:nvSpPr>
          <p:cNvPr id="12" name="Rectangle 11"/>
          <p:cNvSpPr/>
          <p:nvPr/>
        </p:nvSpPr>
        <p:spPr>
          <a:xfrm>
            <a:off x="5880428" y="4377606"/>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222" y="1371495"/>
            <a:ext cx="4307171" cy="2163890"/>
          </a:xfrm>
          <a:prstGeom prst="rect">
            <a:avLst/>
          </a:prstGeom>
        </p:spPr>
      </p:pic>
      <p:sp>
        <p:nvSpPr>
          <p:cNvPr id="6" name="TextBox 5"/>
          <p:cNvSpPr txBox="1"/>
          <p:nvPr/>
        </p:nvSpPr>
        <p:spPr>
          <a:xfrm>
            <a:off x="1142791" y="6143625"/>
            <a:ext cx="402655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Check:  6.5+3.3+2.2= 12 A = Is</a:t>
            </a:r>
          </a:p>
        </p:txBody>
      </p:sp>
      <p:sp>
        <p:nvSpPr>
          <p:cNvPr id="7" name="TextBox 6"/>
          <p:cNvSpPr txBox="1"/>
          <p:nvPr/>
        </p:nvSpPr>
        <p:spPr>
          <a:xfrm>
            <a:off x="4520754" y="5754043"/>
            <a:ext cx="246219"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FF0000"/>
                </a:solidFill>
                <a:effectLst/>
                <a:uFillTx/>
                <a:latin typeface="Times New Roman"/>
                <a:ea typeface="Times New Roman"/>
                <a:cs typeface="Times New Roman"/>
                <a:sym typeface="Times New Roman"/>
              </a:rPr>
              <a:t>?</a:t>
            </a:r>
          </a:p>
        </p:txBody>
      </p:sp>
    </p:spTree>
    <p:extLst>
      <p:ext uri="{BB962C8B-B14F-4D97-AF65-F5344CB8AC3E}">
        <p14:creationId xmlns:p14="http://schemas.microsoft.com/office/powerpoint/2010/main" val="34598340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dirty="0"/>
              <a:t>Where,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currents in </a:t>
            </a:r>
            <a:r>
              <a:rPr lang="en-US" i="1" dirty="0"/>
              <a:t>R</a:t>
            </a:r>
            <a:r>
              <a:rPr lang="en-US" i="1" baseline="-25000" dirty="0"/>
              <a:t>3</a:t>
            </a:r>
            <a:r>
              <a:rPr lang="en-US" dirty="0"/>
              <a:t> and </a:t>
            </a:r>
            <a:r>
              <a:rPr lang="en-US" i="1" dirty="0"/>
              <a:t>R</a:t>
            </a:r>
            <a:r>
              <a:rPr lang="en-US" i="1" baseline="-25000" dirty="0"/>
              <a:t>4</a:t>
            </a:r>
            <a:r>
              <a:rPr lang="en-US" dirty="0"/>
              <a:t> are equal to the current passing through the resistor </a:t>
            </a:r>
            <a:r>
              <a:rPr lang="en-US" i="1" dirty="0"/>
              <a:t>R</a:t>
            </a:r>
            <a:r>
              <a:rPr lang="en-US" i="1" baseline="-25000" dirty="0"/>
              <a:t>eq</a:t>
            </a:r>
            <a:r>
              <a:rPr lang="en-US" dirty="0"/>
              <a:t> as follows,</a:t>
            </a:r>
          </a:p>
          <a:p>
            <a:pPr marL="0" indent="0">
              <a:buNone/>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850229913"/>
              </p:ext>
            </p:extLst>
          </p:nvPr>
        </p:nvGraphicFramePr>
        <p:xfrm>
          <a:off x="985837" y="1771650"/>
          <a:ext cx="760095" cy="600075"/>
        </p:xfrm>
        <a:graphic>
          <a:graphicData uri="http://schemas.openxmlformats.org/presentationml/2006/ole">
            <mc:AlternateContent xmlns:mc="http://schemas.openxmlformats.org/markup-compatibility/2006">
              <mc:Choice xmlns:v="urn:schemas-microsoft-com:vml" Requires="v">
                <p:oleObj spid="_x0000_s16879" name="Equation" r:id="rId3" imgW="545626" imgH="431425" progId="Equation.3">
                  <p:embed/>
                </p:oleObj>
              </mc:Choice>
              <mc:Fallback>
                <p:oleObj name="Equation" r:id="rId3" imgW="545626" imgH="431425"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837" y="1771650"/>
                        <a:ext cx="760095" cy="600075"/>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11233560"/>
              </p:ext>
            </p:extLst>
          </p:nvPr>
        </p:nvGraphicFramePr>
        <p:xfrm>
          <a:off x="2054530" y="1771650"/>
          <a:ext cx="764540" cy="600075"/>
        </p:xfrm>
        <a:graphic>
          <a:graphicData uri="http://schemas.openxmlformats.org/presentationml/2006/ole">
            <mc:AlternateContent xmlns:mc="http://schemas.openxmlformats.org/markup-compatibility/2006">
              <mc:Choice xmlns:v="urn:schemas-microsoft-com:vml" Requires="v">
                <p:oleObj spid="_x0000_s16880" name="Equation" r:id="rId5" imgW="545760" imgH="431640" progId="Equation.3">
                  <p:embed/>
                </p:oleObj>
              </mc:Choice>
              <mc:Fallback>
                <p:oleObj name="Equation" r:id="rId5" imgW="545760" imgH="431640" progId="Equation.3">
                  <p:embed/>
                  <p:pic>
                    <p:nvPicPr>
                      <p:cNvPr id="0" name="Object 3"/>
                      <p:cNvPicPr>
                        <a:picLocks noChangeAspect="1" noChangeArrowheads="1"/>
                      </p:cNvPicPr>
                      <p:nvPr/>
                    </p:nvPicPr>
                    <p:blipFill>
                      <a:blip r:embed="rId6"/>
                      <a:srcRect/>
                      <a:stretch>
                        <a:fillRect/>
                      </a:stretch>
                    </p:blipFill>
                    <p:spPr bwMode="auto">
                      <a:xfrm>
                        <a:off x="2054530" y="1771650"/>
                        <a:ext cx="764540" cy="60007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3342533"/>
              </p:ext>
            </p:extLst>
          </p:nvPr>
        </p:nvGraphicFramePr>
        <p:xfrm>
          <a:off x="3127668" y="1771650"/>
          <a:ext cx="800100" cy="600075"/>
        </p:xfrm>
        <a:graphic>
          <a:graphicData uri="http://schemas.openxmlformats.org/presentationml/2006/ole">
            <mc:AlternateContent xmlns:mc="http://schemas.openxmlformats.org/markup-compatibility/2006">
              <mc:Choice xmlns:v="urn:schemas-microsoft-com:vml" Requires="v">
                <p:oleObj spid="_x0000_s16881" name="Equation" r:id="rId7" imgW="571500" imgH="431800" progId="Equation.3">
                  <p:embed/>
                </p:oleObj>
              </mc:Choice>
              <mc:Fallback>
                <p:oleObj name="Equation" r:id="rId7" imgW="571500" imgH="4318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7668" y="1771650"/>
                        <a:ext cx="800100" cy="60007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216202054"/>
              </p:ext>
            </p:extLst>
          </p:nvPr>
        </p:nvGraphicFramePr>
        <p:xfrm>
          <a:off x="985837" y="2462214"/>
          <a:ext cx="800100" cy="600075"/>
        </p:xfrm>
        <a:graphic>
          <a:graphicData uri="http://schemas.openxmlformats.org/presentationml/2006/ole">
            <mc:AlternateContent xmlns:mc="http://schemas.openxmlformats.org/markup-compatibility/2006">
              <mc:Choice xmlns:v="urn:schemas-microsoft-com:vml" Requires="v">
                <p:oleObj spid="_x0000_s16882" name="Equation" r:id="rId9" imgW="571500" imgH="431800" progId="Equation.3">
                  <p:embed/>
                </p:oleObj>
              </mc:Choice>
              <mc:Fallback>
                <p:oleObj name="Equation" r:id="rId9" imgW="571500" imgH="4318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837" y="2462214"/>
                        <a:ext cx="800100" cy="60007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38059811"/>
              </p:ext>
            </p:extLst>
          </p:nvPr>
        </p:nvGraphicFramePr>
        <p:xfrm>
          <a:off x="2054530" y="2462213"/>
          <a:ext cx="1280160" cy="600075"/>
        </p:xfrm>
        <a:graphic>
          <a:graphicData uri="http://schemas.openxmlformats.org/presentationml/2006/ole">
            <mc:AlternateContent xmlns:mc="http://schemas.openxmlformats.org/markup-compatibility/2006">
              <mc:Choice xmlns:v="urn:schemas-microsoft-com:vml" Requires="v">
                <p:oleObj spid="_x0000_s16883" name="Equation" r:id="rId11" imgW="927100" imgH="431800" progId="Equation.3">
                  <p:embed/>
                </p:oleObj>
              </mc:Choice>
              <mc:Fallback>
                <p:oleObj name="Equation" r:id="rId11" imgW="927100" imgH="431800" progId="Equation.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54530" y="2462213"/>
                        <a:ext cx="1280160" cy="600075"/>
                      </a:xfrm>
                      <a:prstGeom prst="rect">
                        <a:avLst/>
                      </a:prstGeom>
                      <a:noFill/>
                    </p:spPr>
                  </p:pic>
                </p:oleObj>
              </mc:Fallback>
            </mc:AlternateContent>
          </a:graphicData>
        </a:graphic>
      </p:graphicFrame>
      <p:sp>
        <p:nvSpPr>
          <p:cNvPr id="18" name="Rectangle 17"/>
          <p:cNvSpPr/>
          <p:nvPr/>
        </p:nvSpPr>
        <p:spPr>
          <a:xfrm>
            <a:off x="5880428" y="3062322"/>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92066" y="1719228"/>
            <a:ext cx="2673396" cy="1343094"/>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5837" y="4617195"/>
            <a:ext cx="1631888" cy="340568"/>
          </a:xfrm>
          <a:prstGeom prst="rect">
            <a:avLst/>
          </a:prstGeom>
        </p:spPr>
      </p:pic>
    </p:spTree>
    <p:extLst>
      <p:ext uri="{BB962C8B-B14F-4D97-AF65-F5344CB8AC3E}">
        <p14:creationId xmlns:p14="http://schemas.microsoft.com/office/powerpoint/2010/main" val="398393069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rgbClr val="FF0000"/>
                </a:solidFill>
              </a:rPr>
              <a:t>Design</a:t>
            </a:r>
            <a:r>
              <a:rPr lang="en-US" sz="3200" b="1" dirty="0"/>
              <a:t> 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Consider the circuit given, select the value for the load resistor, </a:t>
            </a:r>
            <a:r>
              <a:rPr lang="en-US" sz="2000" i="1" dirty="0"/>
              <a:t>R</a:t>
            </a:r>
            <a:r>
              <a:rPr lang="en-US" sz="2000" i="1" baseline="-25000" dirty="0"/>
              <a:t>L</a:t>
            </a:r>
            <a:r>
              <a:rPr lang="en-US" sz="2000" dirty="0"/>
              <a:t>, so that its current, </a:t>
            </a:r>
            <a:r>
              <a:rPr lang="en-US" sz="2000" i="1" dirty="0" err="1"/>
              <a:t>i</a:t>
            </a:r>
            <a:r>
              <a:rPr lang="en-US" sz="2000" i="1" baseline="-25000" dirty="0" err="1"/>
              <a:t>L</a:t>
            </a:r>
            <a:r>
              <a:rPr lang="en-US" sz="2000" dirty="0"/>
              <a:t>, becomes </a:t>
            </a:r>
            <a:r>
              <a:rPr lang="en-US" sz="2000" dirty="0">
                <a:latin typeface="Calibri" panose="020F0502020204030204" pitchFamily="34" charset="0"/>
              </a:rPr>
              <a:t> </a:t>
            </a:r>
            <a:r>
              <a:rPr lang="en-US" sz="2000" i="1" dirty="0"/>
              <a:t>I</a:t>
            </a:r>
            <a:r>
              <a:rPr lang="en-US" sz="2000" i="1" baseline="-25000" dirty="0"/>
              <a:t>S</a:t>
            </a:r>
            <a:r>
              <a:rPr lang="en-US" sz="2000" dirty="0">
                <a:solidFill>
                  <a:schemeClr val="tx1"/>
                </a:solidFill>
                <a:latin typeface="Times New Roman" panose="02020603050405020304" pitchFamily="18" charset="0"/>
                <a:cs typeface="Times New Roman" panose="02020603050405020304" pitchFamily="18" charset="0"/>
              </a:rPr>
              <a:t> =0.5</a:t>
            </a:r>
            <a:r>
              <a:rPr lang="en-US" sz="2000" i="1" dirty="0"/>
              <a:t>I</a:t>
            </a:r>
            <a:r>
              <a:rPr lang="en-US" sz="2000" i="1" baseline="-25000" dirty="0"/>
              <a:t>S</a:t>
            </a:r>
            <a:r>
              <a:rPr lang="en-US" sz="2000" dirty="0">
                <a:solidFill>
                  <a:schemeClr val="tx1"/>
                </a:solidFill>
                <a:latin typeface="Times New Roman" panose="02020603050405020304" pitchFamily="18" charset="0"/>
                <a:cs typeface="Times New Roman" panose="02020603050405020304" pitchFamily="18" charset="0"/>
              </a:rPr>
              <a:t>  </a:t>
            </a:r>
            <a:r>
              <a:rPr lang="en-US" sz="2000" i="1" dirty="0">
                <a:solidFill>
                  <a:schemeClr val="tx1"/>
                </a:solidFill>
                <a:latin typeface="Times New Roman" panose="02020603050405020304" pitchFamily="18" charset="0"/>
                <a:cs typeface="Times New Roman" panose="02020603050405020304" pitchFamily="18" charset="0"/>
              </a:rPr>
              <a:t>(the load current is at 50% of Is)</a:t>
            </a:r>
            <a:r>
              <a:rPr lang="en-US" altLang="en-US" sz="2000" i="1" dirty="0">
                <a:solidFill>
                  <a:schemeClr val="tx1"/>
                </a:solidFill>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Values:</a:t>
            </a:r>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067368" y="3392069"/>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graphicFrame>
        <p:nvGraphicFramePr>
          <p:cNvPr id="8" name="Table 7"/>
          <p:cNvGraphicFramePr>
            <a:graphicFrameLocks noGrp="1"/>
          </p:cNvGraphicFramePr>
          <p:nvPr>
            <p:extLst>
              <p:ext uri="{D42A27DB-BD31-4B8C-83A1-F6EECF244321}">
                <p14:modId xmlns:p14="http://schemas.microsoft.com/office/powerpoint/2010/main" val="2282310426"/>
              </p:ext>
            </p:extLst>
          </p:nvPr>
        </p:nvGraphicFramePr>
        <p:xfrm>
          <a:off x="2088552" y="4439488"/>
          <a:ext cx="4814493" cy="167640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r>
                        <a:rPr lang="en-US" sz="1600" baseline="-25000" dirty="0"/>
                        <a:t>S</a:t>
                      </a:r>
                    </a:p>
                  </a:txBody>
                  <a:tcPr/>
                </a:tc>
                <a:tc>
                  <a:txBody>
                    <a:bodyPr/>
                    <a:lstStyle/>
                    <a:p>
                      <a:pPr algn="ctr"/>
                      <a:r>
                        <a:rPr lang="en-US" sz="1600" dirty="0"/>
                        <a:t>12</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20</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20</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8</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037" y="1968019"/>
            <a:ext cx="3717522" cy="1424050"/>
          </a:xfrm>
          <a:prstGeom prst="rect">
            <a:avLst/>
          </a:prstGeom>
        </p:spPr>
      </p:pic>
    </p:spTree>
    <p:extLst>
      <p:ext uri="{BB962C8B-B14F-4D97-AF65-F5344CB8AC3E}">
        <p14:creationId xmlns:p14="http://schemas.microsoft.com/office/powerpoint/2010/main" val="188292887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First, combine </a:t>
            </a:r>
            <a:r>
              <a:rPr lang="en-US" i="1" dirty="0"/>
              <a:t>R</a:t>
            </a:r>
            <a:r>
              <a:rPr lang="en-US" i="1" baseline="-25000" dirty="0"/>
              <a:t>1</a:t>
            </a:r>
            <a:r>
              <a:rPr lang="en-US" dirty="0"/>
              <a:t> and </a:t>
            </a:r>
            <a:r>
              <a:rPr lang="en-US" i="1" dirty="0"/>
              <a:t>R</a:t>
            </a:r>
            <a:r>
              <a:rPr lang="en-US" i="1" baseline="-25000" dirty="0"/>
              <a:t>2</a:t>
            </a:r>
            <a:r>
              <a:rPr lang="en-US" dirty="0"/>
              <a:t> in parallel as shown,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23805833"/>
              </p:ext>
            </p:extLst>
          </p:nvPr>
        </p:nvGraphicFramePr>
        <p:xfrm>
          <a:off x="981075" y="2411413"/>
          <a:ext cx="1454291" cy="750922"/>
        </p:xfrm>
        <a:graphic>
          <a:graphicData uri="http://schemas.openxmlformats.org/presentationml/2006/ole">
            <mc:AlternateContent xmlns:mc="http://schemas.openxmlformats.org/markup-compatibility/2006">
              <mc:Choice xmlns:v="urn:schemas-microsoft-com:vml" Requires="v">
                <p:oleObj spid="_x0000_s18542" name="Equation" r:id="rId3" imgW="876240" imgH="457200" progId="Equation.3">
                  <p:embed/>
                </p:oleObj>
              </mc:Choice>
              <mc:Fallback>
                <p:oleObj name="Equation" r:id="rId3" imgW="876240" imgH="457200" progId="Equation.3">
                  <p:embed/>
                  <p:pic>
                    <p:nvPicPr>
                      <p:cNvPr id="0" name="Object 1"/>
                      <p:cNvPicPr>
                        <a:picLocks noChangeAspect="1" noChangeArrowheads="1"/>
                      </p:cNvPicPr>
                      <p:nvPr/>
                    </p:nvPicPr>
                    <p:blipFill>
                      <a:blip r:embed="rId4"/>
                      <a:srcRect/>
                      <a:stretch>
                        <a:fillRect/>
                      </a:stretch>
                    </p:blipFill>
                    <p:spPr bwMode="auto">
                      <a:xfrm>
                        <a:off x="981075" y="2411413"/>
                        <a:ext cx="1454291" cy="750922"/>
                      </a:xfrm>
                      <a:prstGeom prst="rect">
                        <a:avLst/>
                      </a:prstGeom>
                      <a:noFill/>
                    </p:spPr>
                  </p:pic>
                </p:oleObj>
              </mc:Fallback>
            </mc:AlternateContent>
          </a:graphicData>
        </a:graphic>
      </p:graphicFrame>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124" y="2722634"/>
            <a:ext cx="3790858" cy="1489265"/>
          </a:xfrm>
          <a:prstGeom prst="rect">
            <a:avLst/>
          </a:prstGeom>
        </p:spPr>
      </p:pic>
      <p:sp>
        <p:nvSpPr>
          <p:cNvPr id="12" name="Rectangle 11"/>
          <p:cNvSpPr/>
          <p:nvPr/>
        </p:nvSpPr>
        <p:spPr>
          <a:xfrm>
            <a:off x="5712217" y="4088397"/>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spTree>
    <p:extLst>
      <p:ext uri="{BB962C8B-B14F-4D97-AF65-F5344CB8AC3E}">
        <p14:creationId xmlns:p14="http://schemas.microsoft.com/office/powerpoint/2010/main" val="30370765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a:xfrm>
            <a:off x="691978" y="1021492"/>
            <a:ext cx="7772400"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Also combine the resistors </a:t>
            </a:r>
            <a:r>
              <a:rPr lang="en-US" i="1" dirty="0"/>
              <a:t>R</a:t>
            </a:r>
            <a:r>
              <a:rPr lang="en-US" i="1" baseline="-25000" dirty="0"/>
              <a:t>3</a:t>
            </a:r>
            <a:r>
              <a:rPr lang="en-US" dirty="0"/>
              <a:t> and </a:t>
            </a:r>
            <a:r>
              <a:rPr lang="en-US" i="1" dirty="0"/>
              <a:t>R</a:t>
            </a:r>
            <a:r>
              <a:rPr lang="en-US" i="1" baseline="-25000" dirty="0"/>
              <a:t>L</a:t>
            </a:r>
            <a:r>
              <a:rPr lang="en-US" dirty="0"/>
              <a:t> in series as shown below, now we can </a:t>
            </a:r>
            <a:r>
              <a:rPr lang="en-US" u="sng" dirty="0">
                <a:solidFill>
                  <a:srgbClr val="FF0000"/>
                </a:solidFill>
              </a:rPr>
              <a:t>apply the current division </a:t>
            </a:r>
            <a:r>
              <a:rPr lang="en-US" dirty="0"/>
              <a:t>rule as follows,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Set </a:t>
            </a:r>
            <a:r>
              <a:rPr lang="en-US" i="1" dirty="0" err="1"/>
              <a:t>i</a:t>
            </a:r>
            <a:r>
              <a:rPr lang="en-US" i="1" baseline="-25000" dirty="0" err="1"/>
              <a:t>L</a:t>
            </a:r>
            <a:r>
              <a:rPr lang="en-US" i="1" baseline="-25000" dirty="0"/>
              <a:t> </a:t>
            </a:r>
            <a:r>
              <a:rPr lang="en-US" i="1" dirty="0"/>
              <a:t>= </a:t>
            </a:r>
            <a:r>
              <a:rPr lang="en-US" i="1" dirty="0">
                <a:latin typeface="Calibri" panose="020F0502020204030204" pitchFamily="34" charset="0"/>
              </a:rPr>
              <a:t>0.5</a:t>
            </a:r>
            <a:r>
              <a:rPr lang="en-US" i="1" dirty="0"/>
              <a:t>I</a:t>
            </a:r>
            <a:r>
              <a:rPr lang="en-US" i="1" baseline="-25000" dirty="0"/>
              <a:t>S</a:t>
            </a:r>
            <a:r>
              <a:rPr lang="en-US" dirty="0"/>
              <a:t>, and solve for </a:t>
            </a:r>
            <a:r>
              <a:rPr lang="en-US" i="1" dirty="0"/>
              <a:t>R</a:t>
            </a:r>
            <a:r>
              <a:rPr lang="en-US" i="1" baseline="-25000" dirty="0"/>
              <a:t>L</a:t>
            </a:r>
            <a:endParaRPr lang="en-US" dirty="0"/>
          </a:p>
          <a:p>
            <a:pPr marL="0" indent="0">
              <a:buNone/>
            </a:pPr>
            <a:endParaRPr lang="en-US" dirty="0"/>
          </a:p>
          <a:p>
            <a:pPr marL="0" indent="0">
              <a:buNone/>
            </a:pPr>
            <a:endParaRPr lang="en-US" dirty="0"/>
          </a:p>
          <a:p>
            <a:pPr marL="0" indent="0">
              <a:buNone/>
            </a:pP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19" y="2599132"/>
            <a:ext cx="1787914" cy="610871"/>
          </a:xfrm>
          <a:prstGeom prst="rect">
            <a:avLst/>
          </a:prstGeom>
        </p:spPr>
      </p:pic>
      <p:sp>
        <p:nvSpPr>
          <p:cNvPr id="11" name="Rectangle 10"/>
          <p:cNvSpPr/>
          <p:nvPr/>
        </p:nvSpPr>
        <p:spPr>
          <a:xfrm>
            <a:off x="5712217" y="4088397"/>
            <a:ext cx="1896673"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905" y="2599132"/>
            <a:ext cx="3595295" cy="148926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19" y="4704235"/>
            <a:ext cx="4518793" cy="1287253"/>
          </a:xfrm>
          <a:prstGeom prst="rect">
            <a:avLst/>
          </a:prstGeom>
        </p:spPr>
      </p:pic>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E2493F0D-E550-8F48-AE4A-144219094CA8}"/>
                  </a:ext>
                </a:extLst>
              </p14:cNvPr>
              <p14:cNvContentPartPr/>
              <p14:nvPr/>
            </p14:nvContentPartPr>
            <p14:xfrm>
              <a:off x="2066848" y="4857227"/>
              <a:ext cx="84240" cy="137520"/>
            </p14:xfrm>
          </p:contentPart>
        </mc:Choice>
        <mc:Fallback>
          <p:pic>
            <p:nvPicPr>
              <p:cNvPr id="4" name="Ink 3">
                <a:extLst>
                  <a:ext uri="{FF2B5EF4-FFF2-40B4-BE49-F238E27FC236}">
                    <a16:creationId xmlns:a16="http://schemas.microsoft.com/office/drawing/2014/main" id="{E2493F0D-E550-8F48-AE4A-144219094CA8}"/>
                  </a:ext>
                </a:extLst>
              </p:cNvPr>
              <p:cNvPicPr/>
              <p:nvPr/>
            </p:nvPicPr>
            <p:blipFill>
              <a:blip r:embed="rId6"/>
              <a:stretch>
                <a:fillRect/>
              </a:stretch>
            </p:blipFill>
            <p:spPr>
              <a:xfrm>
                <a:off x="2049208" y="4839227"/>
                <a:ext cx="119880" cy="173160"/>
              </a:xfrm>
              <a:prstGeom prst="rect">
                <a:avLst/>
              </a:prstGeom>
            </p:spPr>
          </p:pic>
        </mc:Fallback>
      </mc:AlternateContent>
      <p:grpSp>
        <p:nvGrpSpPr>
          <p:cNvPr id="15" name="Group 14">
            <a:extLst>
              <a:ext uri="{FF2B5EF4-FFF2-40B4-BE49-F238E27FC236}">
                <a16:creationId xmlns:a16="http://schemas.microsoft.com/office/drawing/2014/main" id="{4375763F-D354-9B4D-96C5-29D8289CBA9F}"/>
              </a:ext>
            </a:extLst>
          </p:cNvPr>
          <p:cNvGrpSpPr/>
          <p:nvPr/>
        </p:nvGrpSpPr>
        <p:grpSpPr>
          <a:xfrm>
            <a:off x="3920848" y="4783067"/>
            <a:ext cx="149040" cy="205920"/>
            <a:chOff x="3920848" y="4783067"/>
            <a:chExt cx="149040" cy="205920"/>
          </a:xfrm>
        </p:grpSpPr>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BCB7CB81-9806-1C4F-A92B-30336BB63CE8}"/>
                    </a:ext>
                  </a:extLst>
                </p14:cNvPr>
                <p14:cNvContentPartPr/>
                <p14:nvPr/>
              </p14:nvContentPartPr>
              <p14:xfrm>
                <a:off x="3966208" y="4807547"/>
                <a:ext cx="77760" cy="172080"/>
              </p14:xfrm>
            </p:contentPart>
          </mc:Choice>
          <mc:Fallback>
            <p:pic>
              <p:nvPicPr>
                <p:cNvPr id="5" name="Ink 4">
                  <a:extLst>
                    <a:ext uri="{FF2B5EF4-FFF2-40B4-BE49-F238E27FC236}">
                      <a16:creationId xmlns:a16="http://schemas.microsoft.com/office/drawing/2014/main" id="{BCB7CB81-9806-1C4F-A92B-30336BB63CE8}"/>
                    </a:ext>
                  </a:extLst>
                </p:cNvPr>
                <p:cNvPicPr/>
                <p:nvPr/>
              </p:nvPicPr>
              <p:blipFill>
                <a:blip r:embed="rId8"/>
                <a:stretch>
                  <a:fillRect/>
                </a:stretch>
              </p:blipFill>
              <p:spPr>
                <a:xfrm>
                  <a:off x="3948208" y="4789907"/>
                  <a:ext cx="113400" cy="20772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C7132DC7-0433-214A-9BE7-8BA1B2837F3C}"/>
                    </a:ext>
                  </a:extLst>
                </p14:cNvPr>
                <p14:cNvContentPartPr/>
                <p14:nvPr/>
              </p14:nvContentPartPr>
              <p14:xfrm>
                <a:off x="3920848" y="4809347"/>
                <a:ext cx="144000" cy="58680"/>
              </p14:xfrm>
            </p:contentPart>
          </mc:Choice>
          <mc:Fallback>
            <p:pic>
              <p:nvPicPr>
                <p:cNvPr id="6" name="Ink 5">
                  <a:extLst>
                    <a:ext uri="{FF2B5EF4-FFF2-40B4-BE49-F238E27FC236}">
                      <a16:creationId xmlns:a16="http://schemas.microsoft.com/office/drawing/2014/main" id="{C7132DC7-0433-214A-9BE7-8BA1B2837F3C}"/>
                    </a:ext>
                  </a:extLst>
                </p:cNvPr>
                <p:cNvPicPr/>
                <p:nvPr/>
              </p:nvPicPr>
              <p:blipFill>
                <a:blip r:embed="rId10"/>
                <a:stretch>
                  <a:fillRect/>
                </a:stretch>
              </p:blipFill>
              <p:spPr>
                <a:xfrm>
                  <a:off x="3903208" y="4791707"/>
                  <a:ext cx="179640" cy="94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B2711403-047E-514D-9BBD-B90FC73AB1A7}"/>
                    </a:ext>
                  </a:extLst>
                </p14:cNvPr>
                <p14:cNvContentPartPr/>
                <p14:nvPr/>
              </p14:nvContentPartPr>
              <p14:xfrm>
                <a:off x="3998608" y="4783067"/>
                <a:ext cx="25560" cy="205920"/>
              </p14:xfrm>
            </p:contentPart>
          </mc:Choice>
          <mc:Fallback>
            <p:pic>
              <p:nvPicPr>
                <p:cNvPr id="8" name="Ink 7">
                  <a:extLst>
                    <a:ext uri="{FF2B5EF4-FFF2-40B4-BE49-F238E27FC236}">
                      <a16:creationId xmlns:a16="http://schemas.microsoft.com/office/drawing/2014/main" id="{B2711403-047E-514D-9BBD-B90FC73AB1A7}"/>
                    </a:ext>
                  </a:extLst>
                </p:cNvPr>
                <p:cNvPicPr/>
                <p:nvPr/>
              </p:nvPicPr>
              <p:blipFill>
                <a:blip r:embed="rId12"/>
                <a:stretch>
                  <a:fillRect/>
                </a:stretch>
              </p:blipFill>
              <p:spPr>
                <a:xfrm>
                  <a:off x="3980608" y="4765427"/>
                  <a:ext cx="6120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6D6EEE2A-3A52-8D47-A6EA-4CC04F0F4ACC}"/>
                    </a:ext>
                  </a:extLst>
                </p14:cNvPr>
                <p14:cNvContentPartPr/>
                <p14:nvPr/>
              </p14:nvContentPartPr>
              <p14:xfrm>
                <a:off x="3926248" y="4866587"/>
                <a:ext cx="143640" cy="19800"/>
              </p14:xfrm>
            </p:contentPart>
          </mc:Choice>
          <mc:Fallback>
            <p:pic>
              <p:nvPicPr>
                <p:cNvPr id="12" name="Ink 11">
                  <a:extLst>
                    <a:ext uri="{FF2B5EF4-FFF2-40B4-BE49-F238E27FC236}">
                      <a16:creationId xmlns:a16="http://schemas.microsoft.com/office/drawing/2014/main" id="{6D6EEE2A-3A52-8D47-A6EA-4CC04F0F4ACC}"/>
                    </a:ext>
                  </a:extLst>
                </p:cNvPr>
                <p:cNvPicPr/>
                <p:nvPr/>
              </p:nvPicPr>
              <p:blipFill>
                <a:blip r:embed="rId14"/>
                <a:stretch>
                  <a:fillRect/>
                </a:stretch>
              </p:blipFill>
              <p:spPr>
                <a:xfrm>
                  <a:off x="3908608" y="4848947"/>
                  <a:ext cx="179280" cy="554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5">
            <p14:nvContentPartPr>
              <p14:cNvPr id="16" name="Ink 15">
                <a:extLst>
                  <a:ext uri="{FF2B5EF4-FFF2-40B4-BE49-F238E27FC236}">
                    <a16:creationId xmlns:a16="http://schemas.microsoft.com/office/drawing/2014/main" id="{754E31A7-E02F-2A46-BF39-511F448EB97D}"/>
                  </a:ext>
                </a:extLst>
              </p14:cNvPr>
              <p14:cNvContentPartPr/>
              <p14:nvPr/>
            </p14:nvContentPartPr>
            <p14:xfrm>
              <a:off x="4420888" y="5192027"/>
              <a:ext cx="101880" cy="128160"/>
            </p14:xfrm>
          </p:contentPart>
        </mc:Choice>
        <mc:Fallback>
          <p:pic>
            <p:nvPicPr>
              <p:cNvPr id="16" name="Ink 15">
                <a:extLst>
                  <a:ext uri="{FF2B5EF4-FFF2-40B4-BE49-F238E27FC236}">
                    <a16:creationId xmlns:a16="http://schemas.microsoft.com/office/drawing/2014/main" id="{754E31A7-E02F-2A46-BF39-511F448EB97D}"/>
                  </a:ext>
                </a:extLst>
              </p:cNvPr>
              <p:cNvPicPr/>
              <p:nvPr/>
            </p:nvPicPr>
            <p:blipFill>
              <a:blip r:embed="rId16"/>
              <a:stretch>
                <a:fillRect/>
              </a:stretch>
            </p:blipFill>
            <p:spPr>
              <a:xfrm>
                <a:off x="4402888" y="5174387"/>
                <a:ext cx="137520" cy="163800"/>
              </a:xfrm>
              <a:prstGeom prst="rect">
                <a:avLst/>
              </a:prstGeom>
            </p:spPr>
          </p:pic>
        </mc:Fallback>
      </mc:AlternateContent>
      <p:grpSp>
        <p:nvGrpSpPr>
          <p:cNvPr id="23" name="Group 22">
            <a:extLst>
              <a:ext uri="{FF2B5EF4-FFF2-40B4-BE49-F238E27FC236}">
                <a16:creationId xmlns:a16="http://schemas.microsoft.com/office/drawing/2014/main" id="{2630E3E7-B17F-0342-B164-7CDE9B1E1B1E}"/>
              </a:ext>
            </a:extLst>
          </p:cNvPr>
          <p:cNvGrpSpPr/>
          <p:nvPr/>
        </p:nvGrpSpPr>
        <p:grpSpPr>
          <a:xfrm>
            <a:off x="2021848" y="5160347"/>
            <a:ext cx="470880" cy="216360"/>
            <a:chOff x="2021848" y="5160347"/>
            <a:chExt cx="470880" cy="216360"/>
          </a:xfrm>
        </p:grpSpPr>
        <mc:AlternateContent xmlns:mc="http://schemas.openxmlformats.org/markup-compatibility/2006">
          <mc:Choice xmlns:p14="http://schemas.microsoft.com/office/powerpoint/2010/main" Requires="p14">
            <p:contentPart p14:bwMode="auto" r:id="rId17">
              <p14:nvContentPartPr>
                <p14:cNvPr id="17" name="Ink 16">
                  <a:extLst>
                    <a:ext uri="{FF2B5EF4-FFF2-40B4-BE49-F238E27FC236}">
                      <a16:creationId xmlns:a16="http://schemas.microsoft.com/office/drawing/2014/main" id="{09E8AEF1-E058-5040-913B-9FC34F8068BE}"/>
                    </a:ext>
                  </a:extLst>
                </p14:cNvPr>
                <p14:cNvContentPartPr/>
                <p14:nvPr/>
              </p14:nvContentPartPr>
              <p14:xfrm>
                <a:off x="2304448" y="5160347"/>
                <a:ext cx="188280" cy="169560"/>
              </p14:xfrm>
            </p:contentPart>
          </mc:Choice>
          <mc:Fallback>
            <p:pic>
              <p:nvPicPr>
                <p:cNvPr id="17" name="Ink 16">
                  <a:extLst>
                    <a:ext uri="{FF2B5EF4-FFF2-40B4-BE49-F238E27FC236}">
                      <a16:creationId xmlns:a16="http://schemas.microsoft.com/office/drawing/2014/main" id="{09E8AEF1-E058-5040-913B-9FC34F8068BE}"/>
                    </a:ext>
                  </a:extLst>
                </p:cNvPr>
                <p:cNvPicPr/>
                <p:nvPr/>
              </p:nvPicPr>
              <p:blipFill>
                <a:blip r:embed="rId18"/>
                <a:stretch>
                  <a:fillRect/>
                </a:stretch>
              </p:blipFill>
              <p:spPr>
                <a:xfrm>
                  <a:off x="2286448" y="5142707"/>
                  <a:ext cx="22392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8" name="Ink 17">
                  <a:extLst>
                    <a:ext uri="{FF2B5EF4-FFF2-40B4-BE49-F238E27FC236}">
                      <a16:creationId xmlns:a16="http://schemas.microsoft.com/office/drawing/2014/main" id="{6EF9D01B-195B-D14A-9D38-190F2E7C9A5B}"/>
                    </a:ext>
                  </a:extLst>
                </p14:cNvPr>
                <p14:cNvContentPartPr/>
                <p14:nvPr/>
              </p14:nvContentPartPr>
              <p14:xfrm>
                <a:off x="2338648" y="5264747"/>
                <a:ext cx="72720" cy="111960"/>
              </p14:xfrm>
            </p:contentPart>
          </mc:Choice>
          <mc:Fallback>
            <p:pic>
              <p:nvPicPr>
                <p:cNvPr id="18" name="Ink 17">
                  <a:extLst>
                    <a:ext uri="{FF2B5EF4-FFF2-40B4-BE49-F238E27FC236}">
                      <a16:creationId xmlns:a16="http://schemas.microsoft.com/office/drawing/2014/main" id="{6EF9D01B-195B-D14A-9D38-190F2E7C9A5B}"/>
                    </a:ext>
                  </a:extLst>
                </p:cNvPr>
                <p:cNvPicPr/>
                <p:nvPr/>
              </p:nvPicPr>
              <p:blipFill>
                <a:blip r:embed="rId20"/>
                <a:stretch>
                  <a:fillRect/>
                </a:stretch>
              </p:blipFill>
              <p:spPr>
                <a:xfrm>
                  <a:off x="2321008" y="5246747"/>
                  <a:ext cx="108360" cy="1476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0" name="Ink 19">
                  <a:extLst>
                    <a:ext uri="{FF2B5EF4-FFF2-40B4-BE49-F238E27FC236}">
                      <a16:creationId xmlns:a16="http://schemas.microsoft.com/office/drawing/2014/main" id="{DEA7446C-19D5-784C-808C-3A846F1867C5}"/>
                    </a:ext>
                  </a:extLst>
                </p14:cNvPr>
                <p14:cNvContentPartPr/>
                <p14:nvPr/>
              </p14:nvContentPartPr>
              <p14:xfrm>
                <a:off x="2330008" y="5175107"/>
                <a:ext cx="55800" cy="146880"/>
              </p14:xfrm>
            </p:contentPart>
          </mc:Choice>
          <mc:Fallback>
            <p:pic>
              <p:nvPicPr>
                <p:cNvPr id="20" name="Ink 19">
                  <a:extLst>
                    <a:ext uri="{FF2B5EF4-FFF2-40B4-BE49-F238E27FC236}">
                      <a16:creationId xmlns:a16="http://schemas.microsoft.com/office/drawing/2014/main" id="{DEA7446C-19D5-784C-808C-3A846F1867C5}"/>
                    </a:ext>
                  </a:extLst>
                </p:cNvPr>
                <p:cNvPicPr/>
                <p:nvPr/>
              </p:nvPicPr>
              <p:blipFill>
                <a:blip r:embed="rId22"/>
                <a:stretch>
                  <a:fillRect/>
                </a:stretch>
              </p:blipFill>
              <p:spPr>
                <a:xfrm>
                  <a:off x="2312368" y="5157467"/>
                  <a:ext cx="91440" cy="1825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2" name="Ink 21">
                  <a:extLst>
                    <a:ext uri="{FF2B5EF4-FFF2-40B4-BE49-F238E27FC236}">
                      <a16:creationId xmlns:a16="http://schemas.microsoft.com/office/drawing/2014/main" id="{7EDA193E-0E29-6642-A1AC-EA329571563F}"/>
                    </a:ext>
                  </a:extLst>
                </p14:cNvPr>
                <p14:cNvContentPartPr/>
                <p14:nvPr/>
              </p14:nvContentPartPr>
              <p14:xfrm>
                <a:off x="2021848" y="5180507"/>
                <a:ext cx="412560" cy="14040"/>
              </p14:xfrm>
            </p:contentPart>
          </mc:Choice>
          <mc:Fallback>
            <p:pic>
              <p:nvPicPr>
                <p:cNvPr id="22" name="Ink 21">
                  <a:extLst>
                    <a:ext uri="{FF2B5EF4-FFF2-40B4-BE49-F238E27FC236}">
                      <a16:creationId xmlns:a16="http://schemas.microsoft.com/office/drawing/2014/main" id="{7EDA193E-0E29-6642-A1AC-EA329571563F}"/>
                    </a:ext>
                  </a:extLst>
                </p:cNvPr>
                <p:cNvPicPr/>
                <p:nvPr/>
              </p:nvPicPr>
              <p:blipFill>
                <a:blip r:embed="rId24"/>
                <a:stretch>
                  <a:fillRect/>
                </a:stretch>
              </p:blipFill>
              <p:spPr>
                <a:xfrm>
                  <a:off x="1985848" y="5144507"/>
                  <a:ext cx="484200" cy="85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24" name="Ink 23">
                <a:extLst>
                  <a:ext uri="{FF2B5EF4-FFF2-40B4-BE49-F238E27FC236}">
                    <a16:creationId xmlns:a16="http://schemas.microsoft.com/office/drawing/2014/main" id="{F12A5C71-1D77-024A-A031-1B378D304626}"/>
                  </a:ext>
                </a:extLst>
              </p14:cNvPr>
              <p14:cNvContentPartPr/>
              <p14:nvPr/>
            </p14:nvContentPartPr>
            <p14:xfrm>
              <a:off x="4398568" y="5172947"/>
              <a:ext cx="152640" cy="191160"/>
            </p14:xfrm>
          </p:contentPart>
        </mc:Choice>
        <mc:Fallback>
          <p:pic>
            <p:nvPicPr>
              <p:cNvPr id="24" name="Ink 23">
                <a:extLst>
                  <a:ext uri="{FF2B5EF4-FFF2-40B4-BE49-F238E27FC236}">
                    <a16:creationId xmlns:a16="http://schemas.microsoft.com/office/drawing/2014/main" id="{F12A5C71-1D77-024A-A031-1B378D304626}"/>
                  </a:ext>
                </a:extLst>
              </p:cNvPr>
              <p:cNvPicPr/>
              <p:nvPr/>
            </p:nvPicPr>
            <p:blipFill>
              <a:blip r:embed="rId26"/>
              <a:stretch>
                <a:fillRect/>
              </a:stretch>
            </p:blipFill>
            <p:spPr>
              <a:xfrm>
                <a:off x="4362568" y="5137307"/>
                <a:ext cx="224280" cy="262800"/>
              </a:xfrm>
              <a:prstGeom prst="rect">
                <a:avLst/>
              </a:prstGeom>
            </p:spPr>
          </p:pic>
        </mc:Fallback>
      </mc:AlternateContent>
      <p:pic>
        <p:nvPicPr>
          <p:cNvPr id="26" name="Picture 25">
            <a:extLst>
              <a:ext uri="{FF2B5EF4-FFF2-40B4-BE49-F238E27FC236}">
                <a16:creationId xmlns:a16="http://schemas.microsoft.com/office/drawing/2014/main" id="{04D08825-7F6E-F247-ACAA-73A300A3320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34462" y="5113729"/>
            <a:ext cx="277091" cy="161636"/>
          </a:xfrm>
          <a:prstGeom prst="rect">
            <a:avLst/>
          </a:prstGeom>
        </p:spPr>
      </p:pic>
      <p:pic>
        <p:nvPicPr>
          <p:cNvPr id="27" name="Picture 26">
            <a:extLst>
              <a:ext uri="{FF2B5EF4-FFF2-40B4-BE49-F238E27FC236}">
                <a16:creationId xmlns:a16="http://schemas.microsoft.com/office/drawing/2014/main" id="{F5DA94BA-0ED1-B54A-91BC-95271AE24BE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78347" y="4822841"/>
            <a:ext cx="229001" cy="133584"/>
          </a:xfrm>
          <a:prstGeom prst="rect">
            <a:avLst/>
          </a:prstGeom>
        </p:spPr>
      </p:pic>
      <p:pic>
        <p:nvPicPr>
          <p:cNvPr id="28" name="Picture 27">
            <a:extLst>
              <a:ext uri="{FF2B5EF4-FFF2-40B4-BE49-F238E27FC236}">
                <a16:creationId xmlns:a16="http://schemas.microsoft.com/office/drawing/2014/main" id="{EAA2314D-834D-9541-A888-647D1470497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75082" y="4814533"/>
            <a:ext cx="229001" cy="133584"/>
          </a:xfrm>
          <a:prstGeom prst="rect">
            <a:avLst/>
          </a:prstGeom>
        </p:spPr>
      </p:pic>
      <p:pic>
        <p:nvPicPr>
          <p:cNvPr id="29" name="Picture 28">
            <a:extLst>
              <a:ext uri="{FF2B5EF4-FFF2-40B4-BE49-F238E27FC236}">
                <a16:creationId xmlns:a16="http://schemas.microsoft.com/office/drawing/2014/main" id="{5DD3B6A3-E680-0241-9624-86B865D3CE5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26247" y="5113729"/>
            <a:ext cx="277091" cy="161636"/>
          </a:xfrm>
          <a:prstGeom prst="rect">
            <a:avLst/>
          </a:prstGeom>
        </p:spPr>
      </p:pic>
      <p:pic>
        <p:nvPicPr>
          <p:cNvPr id="30" name="Picture 29">
            <a:extLst>
              <a:ext uri="{FF2B5EF4-FFF2-40B4-BE49-F238E27FC236}">
                <a16:creationId xmlns:a16="http://schemas.microsoft.com/office/drawing/2014/main" id="{9FE40E84-3E64-B049-A798-DAC4099990F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52053" y="4844759"/>
            <a:ext cx="208183" cy="121440"/>
          </a:xfrm>
          <a:prstGeom prst="rect">
            <a:avLst/>
          </a:prstGeom>
        </p:spPr>
      </p:pic>
      <mc:AlternateContent xmlns:mc="http://schemas.openxmlformats.org/markup-compatibility/2006">
        <mc:Choice xmlns:p14="http://schemas.microsoft.com/office/powerpoint/2010/main" Requires="p14">
          <p:contentPart p14:bwMode="auto" r:id="rId28">
            <p14:nvContentPartPr>
              <p14:cNvPr id="32" name="Ink 31">
                <a:extLst>
                  <a:ext uri="{FF2B5EF4-FFF2-40B4-BE49-F238E27FC236}">
                    <a16:creationId xmlns:a16="http://schemas.microsoft.com/office/drawing/2014/main" id="{A1FD3500-FD24-F745-9A66-BA36345B4FBB}"/>
                  </a:ext>
                </a:extLst>
              </p14:cNvPr>
              <p14:cNvContentPartPr/>
              <p14:nvPr/>
            </p14:nvContentPartPr>
            <p14:xfrm>
              <a:off x="2851341" y="4919130"/>
              <a:ext cx="16560" cy="86400"/>
            </p14:xfrm>
          </p:contentPart>
        </mc:Choice>
        <mc:Fallback>
          <p:pic>
            <p:nvPicPr>
              <p:cNvPr id="32" name="Ink 31">
                <a:extLst>
                  <a:ext uri="{FF2B5EF4-FFF2-40B4-BE49-F238E27FC236}">
                    <a16:creationId xmlns:a16="http://schemas.microsoft.com/office/drawing/2014/main" id="{A1FD3500-FD24-F745-9A66-BA36345B4FBB}"/>
                  </a:ext>
                </a:extLst>
              </p:cNvPr>
              <p:cNvPicPr/>
              <p:nvPr/>
            </p:nvPicPr>
            <p:blipFill>
              <a:blip r:embed="rId29"/>
              <a:stretch>
                <a:fillRect/>
              </a:stretch>
            </p:blipFill>
            <p:spPr>
              <a:xfrm>
                <a:off x="2833341" y="4901490"/>
                <a:ext cx="52200" cy="1220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3" name="Ink 32">
                <a:extLst>
                  <a:ext uri="{FF2B5EF4-FFF2-40B4-BE49-F238E27FC236}">
                    <a16:creationId xmlns:a16="http://schemas.microsoft.com/office/drawing/2014/main" id="{3DEECE1C-E53B-0F4F-8F15-947DBF483A10}"/>
                  </a:ext>
                </a:extLst>
              </p14:cNvPr>
              <p14:cNvContentPartPr/>
              <p14:nvPr/>
            </p14:nvContentPartPr>
            <p14:xfrm>
              <a:off x="5045541" y="4794210"/>
              <a:ext cx="144720" cy="195120"/>
            </p14:xfrm>
          </p:contentPart>
        </mc:Choice>
        <mc:Fallback>
          <p:pic>
            <p:nvPicPr>
              <p:cNvPr id="33" name="Ink 32">
                <a:extLst>
                  <a:ext uri="{FF2B5EF4-FFF2-40B4-BE49-F238E27FC236}">
                    <a16:creationId xmlns:a16="http://schemas.microsoft.com/office/drawing/2014/main" id="{3DEECE1C-E53B-0F4F-8F15-947DBF483A10}"/>
                  </a:ext>
                </a:extLst>
              </p:cNvPr>
              <p:cNvPicPr/>
              <p:nvPr/>
            </p:nvPicPr>
            <p:blipFill>
              <a:blip r:embed="rId31"/>
              <a:stretch>
                <a:fillRect/>
              </a:stretch>
            </p:blipFill>
            <p:spPr>
              <a:xfrm>
                <a:off x="5027541" y="4776210"/>
                <a:ext cx="180360" cy="2307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4" name="Ink 33">
                <a:extLst>
                  <a:ext uri="{FF2B5EF4-FFF2-40B4-BE49-F238E27FC236}">
                    <a16:creationId xmlns:a16="http://schemas.microsoft.com/office/drawing/2014/main" id="{7B72B455-A627-954B-BA24-693ED49220D1}"/>
                  </a:ext>
                </a:extLst>
              </p14:cNvPr>
              <p14:cNvContentPartPr/>
              <p14:nvPr/>
            </p14:nvContentPartPr>
            <p14:xfrm>
              <a:off x="5041941" y="4874130"/>
              <a:ext cx="167040" cy="119520"/>
            </p14:xfrm>
          </p:contentPart>
        </mc:Choice>
        <mc:Fallback>
          <p:pic>
            <p:nvPicPr>
              <p:cNvPr id="34" name="Ink 33">
                <a:extLst>
                  <a:ext uri="{FF2B5EF4-FFF2-40B4-BE49-F238E27FC236}">
                    <a16:creationId xmlns:a16="http://schemas.microsoft.com/office/drawing/2014/main" id="{7B72B455-A627-954B-BA24-693ED49220D1}"/>
                  </a:ext>
                </a:extLst>
              </p:cNvPr>
              <p:cNvPicPr/>
              <p:nvPr/>
            </p:nvPicPr>
            <p:blipFill>
              <a:blip r:embed="rId33"/>
              <a:stretch>
                <a:fillRect/>
              </a:stretch>
            </p:blipFill>
            <p:spPr>
              <a:xfrm>
                <a:off x="5024301" y="4856130"/>
                <a:ext cx="202680" cy="155160"/>
              </a:xfrm>
              <a:prstGeom prst="rect">
                <a:avLst/>
              </a:prstGeom>
            </p:spPr>
          </p:pic>
        </mc:Fallback>
      </mc:AlternateContent>
      <p:pic>
        <p:nvPicPr>
          <p:cNvPr id="35" name="Picture 34">
            <a:extLst>
              <a:ext uri="{FF2B5EF4-FFF2-40B4-BE49-F238E27FC236}">
                <a16:creationId xmlns:a16="http://schemas.microsoft.com/office/drawing/2014/main" id="{FD72EE58-57A2-F744-BBFF-1155333FA48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02371" y="4846043"/>
            <a:ext cx="229001" cy="133584"/>
          </a:xfrm>
          <a:prstGeom prst="rect">
            <a:avLst/>
          </a:prstGeom>
        </p:spPr>
      </p:pic>
    </p:spTree>
    <p:extLst>
      <p:ext uri="{BB962C8B-B14F-4D97-AF65-F5344CB8AC3E}">
        <p14:creationId xmlns:p14="http://schemas.microsoft.com/office/powerpoint/2010/main" val="344465497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Find the voltage across the load resistor </a:t>
            </a:r>
            <a:r>
              <a:rPr lang="en-US" sz="2000" i="1" dirty="0"/>
              <a:t>v</a:t>
            </a:r>
            <a:r>
              <a:rPr lang="en-US" sz="2000" i="1" baseline="-25000" dirty="0"/>
              <a:t>L</a:t>
            </a:r>
            <a:r>
              <a:rPr lang="en-US" sz="2000" dirty="0"/>
              <a:t> for the circuit using current division. </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62368" y="4831515"/>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2379"/>
            <a:ext cx="6390831" cy="256410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314871077"/>
              </p:ext>
            </p:extLst>
          </p:nvPr>
        </p:nvGraphicFramePr>
        <p:xfrm>
          <a:off x="6565456" y="2131728"/>
          <a:ext cx="2365374" cy="2651353"/>
        </p:xfrm>
        <a:graphic>
          <a:graphicData uri="http://schemas.openxmlformats.org/drawingml/2006/table">
            <a:tbl>
              <a:tblPr firstRow="1" bandRow="1">
                <a:tableStyleId>{5940675A-B579-460E-94D1-54222C63F5DA}</a:tableStyleId>
              </a:tblPr>
              <a:tblGrid>
                <a:gridCol w="788458">
                  <a:extLst>
                    <a:ext uri="{9D8B030D-6E8A-4147-A177-3AD203B41FA5}">
                      <a16:colId xmlns:a16="http://schemas.microsoft.com/office/drawing/2014/main" val="20000"/>
                    </a:ext>
                  </a:extLst>
                </a:gridCol>
                <a:gridCol w="788458">
                  <a:extLst>
                    <a:ext uri="{9D8B030D-6E8A-4147-A177-3AD203B41FA5}">
                      <a16:colId xmlns:a16="http://schemas.microsoft.com/office/drawing/2014/main" val="20001"/>
                    </a:ext>
                  </a:extLst>
                </a:gridCol>
                <a:gridCol w="788458">
                  <a:extLst>
                    <a:ext uri="{9D8B030D-6E8A-4147-A177-3AD203B41FA5}">
                      <a16:colId xmlns:a16="http://schemas.microsoft.com/office/drawing/2014/main" val="20002"/>
                    </a:ext>
                  </a:extLst>
                </a:gridCol>
              </a:tblGrid>
              <a:tr h="304393">
                <a:tc>
                  <a:txBody>
                    <a:bodyPr/>
                    <a:lstStyle/>
                    <a:p>
                      <a:pPr algn="ctr"/>
                      <a:r>
                        <a:rPr lang="en-US" sz="1200" dirty="0"/>
                        <a:t>Variable</a:t>
                      </a:r>
                    </a:p>
                  </a:txBody>
                  <a:tcPr/>
                </a:tc>
                <a:tc>
                  <a:txBody>
                    <a:bodyPr/>
                    <a:lstStyle/>
                    <a:p>
                      <a:pPr algn="ctr"/>
                      <a:r>
                        <a:rPr lang="en-US" sz="1200" dirty="0"/>
                        <a:t>Default</a:t>
                      </a:r>
                    </a:p>
                  </a:txBody>
                  <a:tcPr/>
                </a:tc>
                <a:tc>
                  <a:txBody>
                    <a:bodyPr/>
                    <a:lstStyle/>
                    <a:p>
                      <a:pPr algn="ctr"/>
                      <a:r>
                        <a:rPr lang="en-US" sz="12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r>
                        <a:rPr lang="en-US" sz="1600" baseline="-25000" dirty="0"/>
                        <a:t>S</a:t>
                      </a:r>
                    </a:p>
                  </a:txBody>
                  <a:tcPr/>
                </a:tc>
                <a:tc>
                  <a:txBody>
                    <a:bodyPr/>
                    <a:lstStyle/>
                    <a:p>
                      <a:pPr algn="ctr"/>
                      <a:r>
                        <a:rPr lang="en-US" sz="1600" dirty="0"/>
                        <a:t>4</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L</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1600" baseline="0" dirty="0">
                          <a:latin typeface="Calibri" panose="020F0502020204030204" pitchFamily="34" charset="0"/>
                        </a:rPr>
                        <a:t>β</a:t>
                      </a:r>
                      <a:endParaRPr lang="en-US" sz="1600" baseline="-25000" dirty="0"/>
                    </a:p>
                  </a:txBody>
                  <a:tcPr/>
                </a:tc>
                <a:tc>
                  <a:txBody>
                    <a:bodyPr/>
                    <a:lstStyle/>
                    <a:p>
                      <a:pPr algn="ctr"/>
                      <a:r>
                        <a:rPr lang="en-US" sz="1600" dirty="0"/>
                        <a:t>2</a:t>
                      </a:r>
                    </a:p>
                  </a:txBody>
                  <a:tcPr/>
                </a:tc>
                <a:tc>
                  <a:txBody>
                    <a:bodyPr/>
                    <a:lstStyle/>
                    <a:p>
                      <a:pPr algn="ctr"/>
                      <a:r>
                        <a:rPr lang="en-US" sz="1600" dirty="0">
                          <a:latin typeface="Calibri" panose="020F0502020204030204" pitchFamily="34" charset="0"/>
                        </a:rPr>
                        <a:t>-</a:t>
                      </a:r>
                      <a:endParaRPr lang="en-US" sz="1600" dirty="0"/>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6390831" y="1670063"/>
            <a:ext cx="954070" cy="461665"/>
          </a:xfrm>
          <a:prstGeom prst="rect">
            <a:avLst/>
          </a:prstGeom>
        </p:spPr>
        <p:txBody>
          <a:bodyPr wrap="none">
            <a:spAutoFit/>
          </a:bodyPr>
          <a:lstStyle/>
          <a:p>
            <a:pPr marL="0" indent="0">
              <a:buNone/>
            </a:pPr>
            <a:r>
              <a:rPr lang="en-US" sz="1800" b="1" dirty="0"/>
              <a:t>Values</a:t>
            </a:r>
            <a:r>
              <a:rPr lang="en-US" b="1" dirty="0"/>
              <a:t>:</a:t>
            </a:r>
            <a:endParaRPr lang="en-US" dirty="0"/>
          </a:p>
        </p:txBody>
      </p:sp>
    </p:spTree>
    <p:extLst>
      <p:ext uri="{BB962C8B-B14F-4D97-AF65-F5344CB8AC3E}">
        <p14:creationId xmlns:p14="http://schemas.microsoft.com/office/powerpoint/2010/main" val="148803278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Find the voltage across the load resistor </a:t>
            </a:r>
            <a:r>
              <a:rPr lang="en-US" sz="2000" i="1" dirty="0"/>
              <a:t>v</a:t>
            </a:r>
            <a:r>
              <a:rPr lang="en-US" sz="2000" i="1" baseline="-25000" dirty="0"/>
              <a:t>L</a:t>
            </a:r>
            <a:r>
              <a:rPr lang="en-US" sz="2000" dirty="0"/>
              <a:t> for the circuit using current division. </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1196" y="5412805"/>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2379"/>
            <a:ext cx="6390831" cy="2564102"/>
          </a:xfrm>
          <a:prstGeom prst="rect">
            <a:avLst/>
          </a:prstGeom>
        </p:spPr>
      </p:pic>
      <p:graphicFrame>
        <p:nvGraphicFramePr>
          <p:cNvPr id="7" name="Table 6"/>
          <p:cNvGraphicFramePr>
            <a:graphicFrameLocks noGrp="1"/>
          </p:cNvGraphicFramePr>
          <p:nvPr/>
        </p:nvGraphicFramePr>
        <p:xfrm>
          <a:off x="6565456" y="2131728"/>
          <a:ext cx="2365374" cy="2651353"/>
        </p:xfrm>
        <a:graphic>
          <a:graphicData uri="http://schemas.openxmlformats.org/drawingml/2006/table">
            <a:tbl>
              <a:tblPr firstRow="1" bandRow="1">
                <a:tableStyleId>{5940675A-B579-460E-94D1-54222C63F5DA}</a:tableStyleId>
              </a:tblPr>
              <a:tblGrid>
                <a:gridCol w="788458">
                  <a:extLst>
                    <a:ext uri="{9D8B030D-6E8A-4147-A177-3AD203B41FA5}">
                      <a16:colId xmlns:a16="http://schemas.microsoft.com/office/drawing/2014/main" val="20000"/>
                    </a:ext>
                  </a:extLst>
                </a:gridCol>
                <a:gridCol w="788458">
                  <a:extLst>
                    <a:ext uri="{9D8B030D-6E8A-4147-A177-3AD203B41FA5}">
                      <a16:colId xmlns:a16="http://schemas.microsoft.com/office/drawing/2014/main" val="20001"/>
                    </a:ext>
                  </a:extLst>
                </a:gridCol>
                <a:gridCol w="788458">
                  <a:extLst>
                    <a:ext uri="{9D8B030D-6E8A-4147-A177-3AD203B41FA5}">
                      <a16:colId xmlns:a16="http://schemas.microsoft.com/office/drawing/2014/main" val="20002"/>
                    </a:ext>
                  </a:extLst>
                </a:gridCol>
              </a:tblGrid>
              <a:tr h="304393">
                <a:tc>
                  <a:txBody>
                    <a:bodyPr/>
                    <a:lstStyle/>
                    <a:p>
                      <a:pPr algn="ctr"/>
                      <a:r>
                        <a:rPr lang="en-US" sz="1200" dirty="0"/>
                        <a:t>Variable</a:t>
                      </a:r>
                    </a:p>
                  </a:txBody>
                  <a:tcPr/>
                </a:tc>
                <a:tc>
                  <a:txBody>
                    <a:bodyPr/>
                    <a:lstStyle/>
                    <a:p>
                      <a:pPr algn="ctr"/>
                      <a:r>
                        <a:rPr lang="en-US" sz="1200" dirty="0"/>
                        <a:t>Default</a:t>
                      </a:r>
                    </a:p>
                  </a:txBody>
                  <a:tcPr/>
                </a:tc>
                <a:tc>
                  <a:txBody>
                    <a:bodyPr/>
                    <a:lstStyle/>
                    <a:p>
                      <a:pPr algn="ctr"/>
                      <a:r>
                        <a:rPr lang="en-US" sz="12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r>
                        <a:rPr lang="en-US" sz="1600" baseline="-25000" dirty="0"/>
                        <a:t>S</a:t>
                      </a:r>
                    </a:p>
                  </a:txBody>
                  <a:tcPr/>
                </a:tc>
                <a:tc>
                  <a:txBody>
                    <a:bodyPr/>
                    <a:lstStyle/>
                    <a:p>
                      <a:pPr algn="ctr"/>
                      <a:r>
                        <a:rPr lang="en-US" sz="1600" dirty="0"/>
                        <a:t>4</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L</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1600" baseline="0" dirty="0">
                          <a:latin typeface="Calibri" panose="020F0502020204030204" pitchFamily="34" charset="0"/>
                        </a:rPr>
                        <a:t>β</a:t>
                      </a:r>
                      <a:endParaRPr lang="en-US" sz="1600" baseline="-25000" dirty="0"/>
                    </a:p>
                  </a:txBody>
                  <a:tcPr/>
                </a:tc>
                <a:tc>
                  <a:txBody>
                    <a:bodyPr/>
                    <a:lstStyle/>
                    <a:p>
                      <a:pPr algn="ctr"/>
                      <a:r>
                        <a:rPr lang="en-US" sz="1600" dirty="0"/>
                        <a:t>2</a:t>
                      </a:r>
                    </a:p>
                  </a:txBody>
                  <a:tcPr/>
                </a:tc>
                <a:tc>
                  <a:txBody>
                    <a:bodyPr/>
                    <a:lstStyle/>
                    <a:p>
                      <a:pPr algn="ctr"/>
                      <a:r>
                        <a:rPr lang="en-US" sz="1600" dirty="0">
                          <a:latin typeface="Calibri" panose="020F0502020204030204" pitchFamily="34" charset="0"/>
                        </a:rPr>
                        <a:t>-</a:t>
                      </a:r>
                      <a:endParaRPr lang="en-US" sz="1600" dirty="0"/>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6390831" y="1670063"/>
            <a:ext cx="954070" cy="461665"/>
          </a:xfrm>
          <a:prstGeom prst="rect">
            <a:avLst/>
          </a:prstGeom>
        </p:spPr>
        <p:txBody>
          <a:bodyPr wrap="none">
            <a:spAutoFit/>
          </a:bodyPr>
          <a:lstStyle/>
          <a:p>
            <a:pPr marL="0" indent="0">
              <a:buNone/>
            </a:pPr>
            <a:r>
              <a:rPr lang="en-US" sz="1800" b="1" dirty="0"/>
              <a:t>Values</a:t>
            </a:r>
            <a:r>
              <a:rPr lang="en-US" b="1" dirty="0"/>
              <a:t>:</a:t>
            </a:r>
            <a:endParaRPr lang="en-US" dirty="0"/>
          </a:p>
        </p:txBody>
      </p:sp>
      <p:cxnSp>
        <p:nvCxnSpPr>
          <p:cNvPr id="9" name="Straight Arrow Connector 8">
            <a:extLst>
              <a:ext uri="{FF2B5EF4-FFF2-40B4-BE49-F238E27FC236}">
                <a16:creationId xmlns:a16="http://schemas.microsoft.com/office/drawing/2014/main" id="{558ECB22-BE17-0942-A706-22CA1BB23A9A}"/>
              </a:ext>
            </a:extLst>
          </p:cNvPr>
          <p:cNvCxnSpPr/>
          <p:nvPr/>
        </p:nvCxnSpPr>
        <p:spPr>
          <a:xfrm>
            <a:off x="2369127" y="4572000"/>
            <a:ext cx="529937" cy="0"/>
          </a:xfrm>
          <a:prstGeom prst="straightConnector1">
            <a:avLst/>
          </a:prstGeom>
          <a:noFill/>
          <a:ln w="412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C886C258-CA12-084E-B3BA-83F6C40C6840}"/>
              </a:ext>
            </a:extLst>
          </p:cNvPr>
          <p:cNvSpPr txBox="1"/>
          <p:nvPr/>
        </p:nvSpPr>
        <p:spPr>
          <a:xfrm>
            <a:off x="2634095" y="4783081"/>
            <a:ext cx="50590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FF0000"/>
                </a:solidFill>
                <a:effectLst/>
                <a:uFillTx/>
                <a:latin typeface="Times New Roman"/>
                <a:ea typeface="Times New Roman"/>
                <a:cs typeface="Times New Roman"/>
                <a:sym typeface="Times New Roman"/>
              </a:rPr>
              <a:t>i</a:t>
            </a:r>
            <a:r>
              <a:rPr kumimoji="0" lang="en-US" sz="2400" b="1" i="0" u="none" strike="noStrike" cap="none" spc="0" normalizeH="0" baseline="0" dirty="0">
                <a:ln>
                  <a:noFill/>
                </a:ln>
                <a:solidFill>
                  <a:srgbClr val="FF0000"/>
                </a:solidFill>
                <a:effectLst/>
                <a:uFillTx/>
                <a:latin typeface="Times New Roman"/>
                <a:ea typeface="Times New Roman"/>
                <a:cs typeface="Times New Roman"/>
                <a:sym typeface="Times New Roman"/>
              </a:rPr>
              <a:t>=?</a:t>
            </a:r>
          </a:p>
        </p:txBody>
      </p:sp>
    </p:spTree>
    <p:extLst>
      <p:ext uri="{BB962C8B-B14F-4D97-AF65-F5344CB8AC3E}">
        <p14:creationId xmlns:p14="http://schemas.microsoft.com/office/powerpoint/2010/main" val="127466430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Find the voltage across the load resistor </a:t>
            </a:r>
            <a:r>
              <a:rPr lang="en-US" sz="2000" i="1" dirty="0"/>
              <a:t>v</a:t>
            </a:r>
            <a:r>
              <a:rPr lang="en-US" sz="2000" i="1" baseline="-25000" dirty="0"/>
              <a:t>L</a:t>
            </a:r>
            <a:r>
              <a:rPr lang="en-US" sz="2000" dirty="0"/>
              <a:t> for the circuit using current division. </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lgn="l" rtl="0" eaLnBrk="0" fontAlgn="base" hangingPunct="0">
              <a:spcBef>
                <a:spcPct val="0"/>
              </a:spcBef>
              <a:spcAft>
                <a:spcPct val="0"/>
              </a:spcAft>
              <a:buSzTx/>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31196" y="5412805"/>
            <a:ext cx="2856872"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2379"/>
            <a:ext cx="6390831" cy="2564102"/>
          </a:xfrm>
          <a:prstGeom prst="rect">
            <a:avLst/>
          </a:prstGeom>
        </p:spPr>
      </p:pic>
      <p:graphicFrame>
        <p:nvGraphicFramePr>
          <p:cNvPr id="7" name="Table 6"/>
          <p:cNvGraphicFramePr>
            <a:graphicFrameLocks noGrp="1"/>
          </p:cNvGraphicFramePr>
          <p:nvPr/>
        </p:nvGraphicFramePr>
        <p:xfrm>
          <a:off x="6565456" y="2131728"/>
          <a:ext cx="2365374" cy="2651353"/>
        </p:xfrm>
        <a:graphic>
          <a:graphicData uri="http://schemas.openxmlformats.org/drawingml/2006/table">
            <a:tbl>
              <a:tblPr firstRow="1" bandRow="1">
                <a:tableStyleId>{5940675A-B579-460E-94D1-54222C63F5DA}</a:tableStyleId>
              </a:tblPr>
              <a:tblGrid>
                <a:gridCol w="788458">
                  <a:extLst>
                    <a:ext uri="{9D8B030D-6E8A-4147-A177-3AD203B41FA5}">
                      <a16:colId xmlns:a16="http://schemas.microsoft.com/office/drawing/2014/main" val="20000"/>
                    </a:ext>
                  </a:extLst>
                </a:gridCol>
                <a:gridCol w="788458">
                  <a:extLst>
                    <a:ext uri="{9D8B030D-6E8A-4147-A177-3AD203B41FA5}">
                      <a16:colId xmlns:a16="http://schemas.microsoft.com/office/drawing/2014/main" val="20001"/>
                    </a:ext>
                  </a:extLst>
                </a:gridCol>
                <a:gridCol w="788458">
                  <a:extLst>
                    <a:ext uri="{9D8B030D-6E8A-4147-A177-3AD203B41FA5}">
                      <a16:colId xmlns:a16="http://schemas.microsoft.com/office/drawing/2014/main" val="20002"/>
                    </a:ext>
                  </a:extLst>
                </a:gridCol>
              </a:tblGrid>
              <a:tr h="304393">
                <a:tc>
                  <a:txBody>
                    <a:bodyPr/>
                    <a:lstStyle/>
                    <a:p>
                      <a:pPr algn="ctr"/>
                      <a:r>
                        <a:rPr lang="en-US" sz="1200" dirty="0"/>
                        <a:t>Variable</a:t>
                      </a:r>
                    </a:p>
                  </a:txBody>
                  <a:tcPr/>
                </a:tc>
                <a:tc>
                  <a:txBody>
                    <a:bodyPr/>
                    <a:lstStyle/>
                    <a:p>
                      <a:pPr algn="ctr"/>
                      <a:r>
                        <a:rPr lang="en-US" sz="1200" dirty="0"/>
                        <a:t>Default</a:t>
                      </a:r>
                    </a:p>
                  </a:txBody>
                  <a:tcPr/>
                </a:tc>
                <a:tc>
                  <a:txBody>
                    <a:bodyPr/>
                    <a:lstStyle/>
                    <a:p>
                      <a:pPr algn="ctr"/>
                      <a:r>
                        <a:rPr lang="en-US" sz="12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r>
                        <a:rPr lang="en-US" sz="1600" baseline="-25000" dirty="0"/>
                        <a:t>S</a:t>
                      </a:r>
                    </a:p>
                  </a:txBody>
                  <a:tcPr/>
                </a:tc>
                <a:tc>
                  <a:txBody>
                    <a:bodyPr/>
                    <a:lstStyle/>
                    <a:p>
                      <a:pPr algn="ctr"/>
                      <a:r>
                        <a:rPr lang="en-US" sz="1600" dirty="0"/>
                        <a:t>4</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L</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l-GR" sz="1600" baseline="0" dirty="0">
                          <a:latin typeface="Calibri" panose="020F0502020204030204" pitchFamily="34" charset="0"/>
                        </a:rPr>
                        <a:t>β</a:t>
                      </a:r>
                      <a:endParaRPr lang="en-US" sz="1600" baseline="-25000" dirty="0"/>
                    </a:p>
                  </a:txBody>
                  <a:tcPr/>
                </a:tc>
                <a:tc>
                  <a:txBody>
                    <a:bodyPr/>
                    <a:lstStyle/>
                    <a:p>
                      <a:pPr algn="ctr"/>
                      <a:r>
                        <a:rPr lang="en-US" sz="1600" dirty="0"/>
                        <a:t>2</a:t>
                      </a:r>
                    </a:p>
                  </a:txBody>
                  <a:tcPr/>
                </a:tc>
                <a:tc>
                  <a:txBody>
                    <a:bodyPr/>
                    <a:lstStyle/>
                    <a:p>
                      <a:pPr algn="ctr"/>
                      <a:r>
                        <a:rPr lang="en-US" sz="1600" dirty="0">
                          <a:latin typeface="Calibri" panose="020F0502020204030204" pitchFamily="34" charset="0"/>
                        </a:rPr>
                        <a:t>-</a:t>
                      </a:r>
                      <a:endParaRPr lang="en-US" sz="1600" dirty="0"/>
                    </a:p>
                  </a:txBody>
                  <a:tcPr/>
                </a:tc>
                <a:extLst>
                  <a:ext uri="{0D108BD9-81ED-4DB2-BD59-A6C34878D82A}">
                    <a16:rowId xmlns:a16="http://schemas.microsoft.com/office/drawing/2014/main" val="10007"/>
                  </a:ext>
                </a:extLst>
              </a:tr>
            </a:tbl>
          </a:graphicData>
        </a:graphic>
      </p:graphicFrame>
      <p:sp>
        <p:nvSpPr>
          <p:cNvPr id="4" name="Rectangle 3"/>
          <p:cNvSpPr/>
          <p:nvPr/>
        </p:nvSpPr>
        <p:spPr>
          <a:xfrm>
            <a:off x="6390831" y="1670063"/>
            <a:ext cx="954070" cy="461665"/>
          </a:xfrm>
          <a:prstGeom prst="rect">
            <a:avLst/>
          </a:prstGeom>
        </p:spPr>
        <p:txBody>
          <a:bodyPr wrap="none">
            <a:spAutoFit/>
          </a:bodyPr>
          <a:lstStyle/>
          <a:p>
            <a:pPr marL="0" indent="0">
              <a:buNone/>
            </a:pPr>
            <a:r>
              <a:rPr lang="en-US" sz="1800" b="1" dirty="0"/>
              <a:t>Values</a:t>
            </a:r>
            <a:r>
              <a:rPr lang="en-US" b="1" dirty="0"/>
              <a:t>:</a:t>
            </a:r>
            <a:endParaRPr lang="en-US" dirty="0"/>
          </a:p>
        </p:txBody>
      </p:sp>
      <p:cxnSp>
        <p:nvCxnSpPr>
          <p:cNvPr id="9" name="Straight Arrow Connector 8">
            <a:extLst>
              <a:ext uri="{FF2B5EF4-FFF2-40B4-BE49-F238E27FC236}">
                <a16:creationId xmlns:a16="http://schemas.microsoft.com/office/drawing/2014/main" id="{558ECB22-BE17-0942-A706-22CA1BB23A9A}"/>
              </a:ext>
            </a:extLst>
          </p:cNvPr>
          <p:cNvCxnSpPr/>
          <p:nvPr/>
        </p:nvCxnSpPr>
        <p:spPr>
          <a:xfrm>
            <a:off x="2369127" y="4572000"/>
            <a:ext cx="529937" cy="0"/>
          </a:xfrm>
          <a:prstGeom prst="straightConnector1">
            <a:avLst/>
          </a:prstGeom>
          <a:noFill/>
          <a:ln w="412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C886C258-CA12-084E-B3BA-83F6C40C6840}"/>
              </a:ext>
            </a:extLst>
          </p:cNvPr>
          <p:cNvSpPr txBox="1"/>
          <p:nvPr/>
        </p:nvSpPr>
        <p:spPr>
          <a:xfrm>
            <a:off x="2634095" y="4783081"/>
            <a:ext cx="50590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rgbClr val="FF0000"/>
                </a:solidFill>
                <a:effectLst/>
                <a:uFillTx/>
                <a:latin typeface="Times New Roman"/>
                <a:ea typeface="Times New Roman"/>
                <a:cs typeface="Times New Roman"/>
                <a:sym typeface="Times New Roman"/>
              </a:rPr>
              <a:t>i</a:t>
            </a:r>
            <a:r>
              <a:rPr kumimoji="0" lang="en-US" sz="2400" b="1" i="0" u="none" strike="noStrike" cap="none" spc="0" normalizeH="0" baseline="0" dirty="0">
                <a:ln>
                  <a:noFill/>
                </a:ln>
                <a:solidFill>
                  <a:srgbClr val="FF0000"/>
                </a:solidFill>
                <a:effectLst/>
                <a:uFillTx/>
                <a:latin typeface="Times New Roman"/>
                <a:ea typeface="Times New Roman"/>
                <a:cs typeface="Times New Roman"/>
                <a:sym typeface="Times New Roman"/>
              </a:rPr>
              <a:t>=?</a:t>
            </a:r>
          </a:p>
        </p:txBody>
      </p:sp>
      <p:sp>
        <p:nvSpPr>
          <p:cNvPr id="8" name="Oval 7">
            <a:extLst>
              <a:ext uri="{FF2B5EF4-FFF2-40B4-BE49-F238E27FC236}">
                <a16:creationId xmlns:a16="http://schemas.microsoft.com/office/drawing/2014/main" id="{40CCD33E-9DB1-D54F-946B-39E81C407E11}"/>
              </a:ext>
            </a:extLst>
          </p:cNvPr>
          <p:cNvSpPr/>
          <p:nvPr/>
        </p:nvSpPr>
        <p:spPr>
          <a:xfrm>
            <a:off x="93517" y="1953492"/>
            <a:ext cx="2540577" cy="3086100"/>
          </a:xfrm>
          <a:prstGeom prst="ellipse">
            <a:avLst/>
          </a:prstGeom>
          <a:noFill/>
          <a:ln w="25400" cap="flat">
            <a:solidFill>
              <a:schemeClr val="accent2"/>
            </a:solidFill>
            <a:prstDash val="sysDot"/>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97669796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The current passing through resistor </a:t>
            </a:r>
            <a:r>
              <a:rPr lang="en-US" i="1" dirty="0"/>
              <a:t>R</a:t>
            </a:r>
            <a:r>
              <a:rPr lang="en-US" i="1" baseline="-25000" dirty="0"/>
              <a:t>2</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Using the current division formula,</a:t>
            </a:r>
          </a:p>
          <a:p>
            <a:pPr marL="0" indent="0">
              <a:buNone/>
            </a:pPr>
            <a:r>
              <a:rPr lang="en-US" dirty="0"/>
              <a:t> the voltage across the load resistor, </a:t>
            </a:r>
            <a:r>
              <a:rPr lang="en-US" i="1" dirty="0"/>
              <a:t>v</a:t>
            </a:r>
            <a:r>
              <a:rPr lang="en-US" i="1" baseline="-25000" dirty="0"/>
              <a:t>L</a:t>
            </a:r>
            <a:r>
              <a:rPr lang="en-US" dirty="0"/>
              <a:t>,</a:t>
            </a:r>
          </a:p>
          <a:p>
            <a:pPr marL="0" indent="0">
              <a:buNone/>
            </a:pPr>
            <a:endParaRPr lang="en-US" dirty="0"/>
          </a:p>
          <a:p>
            <a:pPr marL="0" indent="0">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98666839"/>
              </p:ext>
            </p:extLst>
          </p:nvPr>
        </p:nvGraphicFramePr>
        <p:xfrm>
          <a:off x="1011238" y="2363788"/>
          <a:ext cx="1301750" cy="1050925"/>
        </p:xfrm>
        <a:graphic>
          <a:graphicData uri="http://schemas.openxmlformats.org/presentationml/2006/ole">
            <mc:AlternateContent xmlns:mc="http://schemas.openxmlformats.org/markup-compatibility/2006">
              <mc:Choice xmlns:v="urn:schemas-microsoft-com:vml" Requires="v">
                <p:oleObj spid="_x0000_s21698" name="Equation" r:id="rId3" imgW="838200" imgH="660400" progId="Equation.3">
                  <p:embed/>
                </p:oleObj>
              </mc:Choice>
              <mc:Fallback>
                <p:oleObj name="Equation" r:id="rId3" imgW="838200" imgH="660400" progId="Equation.3">
                  <p:embed/>
                  <p:pic>
                    <p:nvPicPr>
                      <p:cNvPr id="0" name=""/>
                      <p:cNvPicPr>
                        <a:picLocks noChangeAspect="1" noChangeArrowheads="1"/>
                      </p:cNvPicPr>
                      <p:nvPr/>
                    </p:nvPicPr>
                    <p:blipFill>
                      <a:blip r:embed="rId4"/>
                      <a:srcRect/>
                      <a:stretch>
                        <a:fillRect/>
                      </a:stretch>
                    </p:blipFill>
                    <p:spPr bwMode="auto">
                      <a:xfrm>
                        <a:off x="1011238" y="2363788"/>
                        <a:ext cx="1301750" cy="10509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44679809"/>
              </p:ext>
            </p:extLst>
          </p:nvPr>
        </p:nvGraphicFramePr>
        <p:xfrm>
          <a:off x="700555" y="4800156"/>
          <a:ext cx="4373563" cy="1406525"/>
        </p:xfrm>
        <a:graphic>
          <a:graphicData uri="http://schemas.openxmlformats.org/presentationml/2006/ole">
            <mc:AlternateContent xmlns:mc="http://schemas.openxmlformats.org/markup-compatibility/2006">
              <mc:Choice xmlns:v="urn:schemas-microsoft-com:vml" Requires="v">
                <p:oleObj spid="_x0000_s21699" name="Equation" r:id="rId5" imgW="2870200" imgH="901700" progId="Equation.3">
                  <p:embed/>
                </p:oleObj>
              </mc:Choice>
              <mc:Fallback>
                <p:oleObj name="Equation" r:id="rId5" imgW="2870200" imgH="901700" progId="Equation.3">
                  <p:embed/>
                  <p:pic>
                    <p:nvPicPr>
                      <p:cNvPr id="0" name=""/>
                      <p:cNvPicPr>
                        <a:picLocks noChangeAspect="1" noChangeArrowheads="1"/>
                      </p:cNvPicPr>
                      <p:nvPr/>
                    </p:nvPicPr>
                    <p:blipFill>
                      <a:blip r:embed="rId6"/>
                      <a:srcRect/>
                      <a:stretch>
                        <a:fillRect/>
                      </a:stretch>
                    </p:blipFill>
                    <p:spPr bwMode="auto">
                      <a:xfrm>
                        <a:off x="700555" y="4800156"/>
                        <a:ext cx="4373563" cy="1406525"/>
                      </a:xfrm>
                      <a:prstGeom prst="rect">
                        <a:avLst/>
                      </a:prstGeom>
                      <a:noFill/>
                    </p:spPr>
                  </p:pic>
                </p:oleObj>
              </mc:Fallback>
            </mc:AlternateContent>
          </a:graphicData>
        </a:graphic>
      </p:graphicFrame>
      <p:sp>
        <p:nvSpPr>
          <p:cNvPr id="9" name="Rectangle 8"/>
          <p:cNvSpPr/>
          <p:nvPr/>
        </p:nvSpPr>
        <p:spPr>
          <a:xfrm>
            <a:off x="5548330" y="4293573"/>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455" y="2363788"/>
            <a:ext cx="5034224" cy="1929785"/>
          </a:xfrm>
          <a:prstGeom prst="rect">
            <a:avLst/>
          </a:prstGeom>
        </p:spPr>
      </p:pic>
    </p:spTree>
    <p:extLst>
      <p:ext uri="{BB962C8B-B14F-4D97-AF65-F5344CB8AC3E}">
        <p14:creationId xmlns:p14="http://schemas.microsoft.com/office/powerpoint/2010/main" val="133132039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Voltage Division</a:t>
            </a:r>
          </a:p>
        </p:txBody>
      </p:sp>
      <p:sp>
        <p:nvSpPr>
          <p:cNvPr id="3" name="Text Placeholder 2"/>
          <p:cNvSpPr>
            <a:spLocks noGrp="1"/>
          </p:cNvSpPr>
          <p:nvPr>
            <p:ph type="body" idx="1"/>
          </p:nvPr>
        </p:nvSpPr>
        <p:spPr/>
        <p:txBody>
          <a:bodyPr/>
          <a:lstStyle/>
          <a:p>
            <a:pPr marL="0" indent="0">
              <a:buNone/>
            </a:pPr>
            <a:r>
              <a:rPr lang="en-US" sz="2000" dirty="0"/>
              <a:t>When do we apply voltage division?</a:t>
            </a:r>
          </a:p>
          <a:p>
            <a:pPr marL="0" indent="0">
              <a:buNone/>
            </a:pPr>
            <a:r>
              <a:rPr lang="en-US" sz="2000" dirty="0"/>
              <a:t>Two conditions must be met:</a:t>
            </a:r>
          </a:p>
          <a:p>
            <a:r>
              <a:rPr lang="en-US" sz="2000" dirty="0"/>
              <a:t>All the resistors being used in the formula have the </a:t>
            </a:r>
            <a:r>
              <a:rPr lang="en-US" sz="2000" dirty="0">
                <a:solidFill>
                  <a:srgbClr val="FF0000"/>
                </a:solidFill>
              </a:rPr>
              <a:t>same currents.</a:t>
            </a:r>
          </a:p>
          <a:p>
            <a:pPr marL="0" indent="0">
              <a:buNone/>
            </a:pPr>
            <a:r>
              <a:rPr lang="en-US" sz="2000" dirty="0">
                <a:solidFill>
                  <a:schemeClr val="accent6">
                    <a:lumMod val="60000"/>
                    <a:lumOff val="40000"/>
                  </a:schemeClr>
                </a:solidFill>
              </a:rPr>
              <a:t>AND</a:t>
            </a:r>
          </a:p>
          <a:p>
            <a:r>
              <a:rPr lang="en-US" sz="2000" dirty="0"/>
              <a:t>The voltage being divided is </a:t>
            </a:r>
            <a:r>
              <a:rPr lang="en-US" sz="2000" dirty="0">
                <a:solidFill>
                  <a:srgbClr val="FF0000"/>
                </a:solidFill>
              </a:rPr>
              <a:t>applied across all the resistors </a:t>
            </a:r>
            <a:r>
              <a:rPr lang="en-US" sz="2000" dirty="0"/>
              <a:t>used in the division formula.</a:t>
            </a:r>
          </a:p>
        </p:txBody>
      </p:sp>
      <p:sp>
        <p:nvSpPr>
          <p:cNvPr id="5" name="Rectangle 4"/>
          <p:cNvSpPr/>
          <p:nvPr/>
        </p:nvSpPr>
        <p:spPr>
          <a:xfrm>
            <a:off x="2209800" y="5529783"/>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Simple circuit with two resistors in series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981" y="3138904"/>
            <a:ext cx="2777638" cy="2390879"/>
          </a:xfrm>
          <a:prstGeom prst="rect">
            <a:avLst/>
          </a:prstGeom>
        </p:spPr>
      </p:pic>
    </p:spTree>
    <p:extLst>
      <p:ext uri="{BB962C8B-B14F-4D97-AF65-F5344CB8AC3E}">
        <p14:creationId xmlns:p14="http://schemas.microsoft.com/office/powerpoint/2010/main" val="46482244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r>
              <a:rPr lang="en-US" b="1" dirty="0">
                <a:solidFill>
                  <a:srgbClr val="FF0000"/>
                </a:solidFill>
              </a:rPr>
              <a:t>1752</a:t>
            </a:r>
          </a:p>
        </p:txBody>
      </p:sp>
      <p:pic>
        <p:nvPicPr>
          <p:cNvPr id="4" name="Content Placeholder 3" descr="Electric Blue Fish.jpg"/>
          <p:cNvPicPr>
            <a:picLocks noGrp="1" noChangeAspect="1"/>
          </p:cNvPicPr>
          <p:nvPr>
            <p:ph idx="1"/>
          </p:nvPr>
        </p:nvPicPr>
        <p:blipFill>
          <a:blip r:embed="rId3"/>
          <a:stretch>
            <a:fillRect/>
          </a:stretch>
        </p:blipFill>
        <p:spPr>
          <a:xfrm>
            <a:off x="3612572" y="2138928"/>
            <a:ext cx="2289464" cy="1905425"/>
          </a:xfrm>
        </p:spPr>
      </p:pic>
      <p:sp>
        <p:nvSpPr>
          <p:cNvPr id="5" name="TextBox 4"/>
          <p:cNvSpPr txBox="1"/>
          <p:nvPr/>
        </p:nvSpPr>
        <p:spPr>
          <a:xfrm>
            <a:off x="457200" y="1524000"/>
            <a:ext cx="8229600" cy="400110"/>
          </a:xfrm>
          <a:prstGeom prst="rect">
            <a:avLst/>
          </a:prstGeom>
          <a:noFill/>
        </p:spPr>
        <p:txBody>
          <a:bodyPr wrap="square" rtlCol="0">
            <a:spAutoFit/>
          </a:bodyPr>
          <a:lstStyle/>
          <a:p>
            <a:pPr algn="ctr"/>
            <a:r>
              <a:rPr lang="en-US" sz="2000" b="1" dirty="0">
                <a:solidFill>
                  <a:schemeClr val="tx1">
                    <a:lumMod val="75000"/>
                    <a:lumOff val="25000"/>
                  </a:schemeClr>
                </a:solidFill>
              </a:rPr>
              <a:t>Benjamin Franklin conducts famous ‘kite experiment’ to study electricity</a:t>
            </a:r>
            <a:r>
              <a:rPr lang="en-US" sz="2000" b="1" dirty="0"/>
              <a:t> </a:t>
            </a:r>
            <a:r>
              <a:rPr lang="en-US" sz="2000" b="1" dirty="0">
                <a:solidFill>
                  <a:schemeClr val="tx1">
                    <a:lumMod val="85000"/>
                    <a:lumOff val="15000"/>
                  </a:schemeClr>
                </a:solidFill>
              </a:rPr>
              <a:t> </a:t>
            </a:r>
          </a:p>
        </p:txBody>
      </p:sp>
      <p:sp>
        <p:nvSpPr>
          <p:cNvPr id="6" name="TextBox 5"/>
          <p:cNvSpPr txBox="1"/>
          <p:nvPr/>
        </p:nvSpPr>
        <p:spPr>
          <a:xfrm>
            <a:off x="381000" y="4800600"/>
            <a:ext cx="8382000" cy="1938992"/>
          </a:xfrm>
          <a:prstGeom prst="rect">
            <a:avLst/>
          </a:prstGeom>
          <a:noFill/>
          <a:ln>
            <a:solidFill>
              <a:schemeClr val="tx1"/>
            </a:solidFill>
          </a:ln>
        </p:spPr>
        <p:txBody>
          <a:bodyPr wrap="square" rtlCol="0">
            <a:spAutoFit/>
          </a:bodyPr>
          <a:lstStyle/>
          <a:p>
            <a:pPr algn="ctr"/>
            <a:r>
              <a:rPr lang="en-US" sz="2000" b="1" dirty="0"/>
              <a:t>Benjamin Franklin, one of the founding fathers, won great fame for his study of electricity. He developed the theory of ‘positive’ and ‘negative’ electricity, showed the effect of pointed bodies in drawing off electricity, studied the identity of lightning and electricity, and recognized the potential of using iron rods to protect buildings. His famous kite and key experiment drew down electricity from the clouds and charged a Leyden jar.</a:t>
            </a:r>
            <a:endParaRPr lang="en-US" sz="1900" b="1" dirty="0"/>
          </a:p>
        </p:txBody>
      </p:sp>
      <p:sp>
        <p:nvSpPr>
          <p:cNvPr id="7" name="TextBox 6"/>
          <p:cNvSpPr txBox="1"/>
          <p:nvPr/>
        </p:nvSpPr>
        <p:spPr>
          <a:xfrm>
            <a:off x="381000" y="3962400"/>
            <a:ext cx="8458200" cy="830997"/>
          </a:xfrm>
          <a:prstGeom prst="rect">
            <a:avLst/>
          </a:prstGeom>
          <a:noFill/>
        </p:spPr>
        <p:txBody>
          <a:bodyPr wrap="square" rtlCol="0">
            <a:spAutoFit/>
          </a:bodyPr>
          <a:lstStyle/>
          <a:p>
            <a:pPr algn="ctr"/>
            <a:r>
              <a:rPr lang="en-US" sz="2400" b="1" dirty="0">
                <a:solidFill>
                  <a:schemeClr val="tx1">
                    <a:lumMod val="85000"/>
                    <a:lumOff val="15000"/>
                  </a:schemeClr>
                </a:solidFill>
              </a:rPr>
              <a:t>Benjamin Franklin </a:t>
            </a:r>
            <a:r>
              <a:rPr lang="de-DE" sz="2400" b="1" dirty="0">
                <a:solidFill>
                  <a:schemeClr val="tx1">
                    <a:lumMod val="85000"/>
                    <a:lumOff val="15000"/>
                  </a:schemeClr>
                </a:solidFill>
              </a:rPr>
              <a:t>– American Scientist and Inventor</a:t>
            </a:r>
          </a:p>
          <a:p>
            <a:pPr algn="ctr"/>
            <a:r>
              <a:rPr lang="de-DE" sz="2400" b="1" dirty="0">
                <a:solidFill>
                  <a:schemeClr val="tx1">
                    <a:lumMod val="85000"/>
                    <a:lumOff val="15000"/>
                  </a:schemeClr>
                </a:solidFill>
              </a:rPr>
              <a:t>(1706 - 1790)</a:t>
            </a:r>
            <a:r>
              <a:rPr lang="de-DE" sz="2000" b="1" dirty="0">
                <a:solidFill>
                  <a:schemeClr val="tx1">
                    <a:lumMod val="85000"/>
                    <a:lumOff val="15000"/>
                  </a:schemeClr>
                </a:solidFill>
              </a:rPr>
              <a:t> </a:t>
            </a:r>
          </a:p>
        </p:txBody>
      </p:sp>
    </p:spTree>
    <p:extLst>
      <p:ext uri="{BB962C8B-B14F-4D97-AF65-F5344CB8AC3E}">
        <p14:creationId xmlns:p14="http://schemas.microsoft.com/office/powerpoint/2010/main" val="3179296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109" y="65809"/>
            <a:ext cx="7772400" cy="1143000"/>
          </a:xfrm>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Intuitive Method: </a:t>
            </a:r>
            <a:r>
              <a:rPr lang="en-US" sz="3200" i="1" u="sng"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Circuit Reduction</a:t>
            </a:r>
          </a:p>
        </p:txBody>
      </p:sp>
      <p:sp>
        <p:nvSpPr>
          <p:cNvPr id="3" name="Text Placeholder 2"/>
          <p:cNvSpPr>
            <a:spLocks noGrp="1"/>
          </p:cNvSpPr>
          <p:nvPr>
            <p:ph type="body" idx="1"/>
          </p:nvPr>
        </p:nvSpPr>
        <p:spPr/>
        <p:txBody>
          <a:bodyPr/>
          <a:lstStyle/>
          <a:p>
            <a:r>
              <a:rPr lang="en-US" sz="2000" dirty="0"/>
              <a:t>Reduce the number of components to an equivalent simplified circuit.</a:t>
            </a:r>
          </a:p>
          <a:p>
            <a:endParaRPr lang="en-US" sz="2000" dirty="0"/>
          </a:p>
          <a:p>
            <a:r>
              <a:rPr lang="en-US" sz="2000" dirty="0"/>
              <a:t>The final number of nodes and loops are significantly reduced.</a:t>
            </a:r>
          </a:p>
          <a:p>
            <a:endParaRPr lang="en-US" sz="2000" dirty="0"/>
          </a:p>
          <a:p>
            <a:r>
              <a:rPr lang="en-US" sz="2000" dirty="0"/>
              <a:t>Elements with currents and voltages of interest are left alone as given in the original circuit.</a:t>
            </a:r>
          </a:p>
          <a:p>
            <a:endParaRPr lang="en-US" sz="2000" dirty="0"/>
          </a:p>
          <a:p>
            <a:r>
              <a:rPr lang="en-US" sz="2000" dirty="0"/>
              <a:t>Does not follow a specific procedure, but rather depends on experience.</a:t>
            </a:r>
          </a:p>
          <a:p>
            <a:endParaRPr lang="en-US" sz="2000" dirty="0"/>
          </a:p>
        </p:txBody>
      </p:sp>
    </p:spTree>
    <p:extLst>
      <p:ext uri="{BB962C8B-B14F-4D97-AF65-F5344CB8AC3E}">
        <p14:creationId xmlns:p14="http://schemas.microsoft.com/office/powerpoint/2010/main" val="40310795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Use the circuit reduction method to find the current </a:t>
            </a:r>
            <a:r>
              <a:rPr lang="en-US" sz="2000" i="1" dirty="0"/>
              <a:t>i</a:t>
            </a:r>
            <a:r>
              <a:rPr lang="en-US" sz="2000" i="1" baseline="-25000" dirty="0"/>
              <a:t>x</a:t>
            </a:r>
            <a:r>
              <a:rPr lang="en-US" sz="2000" dirty="0"/>
              <a:t> shown in the circuit.</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endParaRPr lang="en-US" sz="2000" b="1" dirty="0"/>
          </a:p>
          <a:p>
            <a:pPr marL="0" indent="0">
              <a:buNone/>
            </a:pPr>
            <a:r>
              <a:rPr lang="en-US" sz="2000" b="1" dirty="0"/>
              <a:t>Values:</a:t>
            </a:r>
            <a:endParaRPr lang="en-US" sz="2000"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615593" y="3458696"/>
            <a:ext cx="17604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738" y="1681916"/>
            <a:ext cx="4137707" cy="177678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157480675"/>
              </p:ext>
            </p:extLst>
          </p:nvPr>
        </p:nvGraphicFramePr>
        <p:xfrm>
          <a:off x="2088552" y="3977974"/>
          <a:ext cx="4814493" cy="268224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V</a:t>
                      </a:r>
                      <a:endParaRPr lang="en-US" sz="1600" baseline="-25000" dirty="0"/>
                    </a:p>
                  </a:txBody>
                  <a:tcPr/>
                </a:tc>
                <a:tc>
                  <a:txBody>
                    <a:bodyPr/>
                    <a:lstStyle/>
                    <a:p>
                      <a:pPr algn="ctr"/>
                      <a:r>
                        <a:rPr lang="en-US" sz="1600" dirty="0"/>
                        <a:t>18</a:t>
                      </a:r>
                    </a:p>
                  </a:txBody>
                  <a:tcPr/>
                </a:tc>
                <a:tc>
                  <a:txBody>
                    <a:bodyPr/>
                    <a:lstStyle/>
                    <a:p>
                      <a:pPr algn="ctr"/>
                      <a:r>
                        <a:rPr lang="en-US" sz="1600" dirty="0"/>
                        <a:t>V</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8</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7</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11</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2899666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To find the current </a:t>
            </a:r>
            <a:r>
              <a:rPr lang="en-US" i="1" dirty="0"/>
              <a:t>i</a:t>
            </a:r>
            <a:r>
              <a:rPr lang="en-US" i="1" baseline="-25000" dirty="0"/>
              <a:t>x</a:t>
            </a:r>
            <a:r>
              <a:rPr lang="en-US" dirty="0"/>
              <a:t>, find the equivalent resistance as seen from terminals “</a:t>
            </a:r>
            <a:r>
              <a:rPr lang="en-US" i="1" dirty="0"/>
              <a:t>a</a:t>
            </a:r>
            <a:r>
              <a:rPr lang="en-US" dirty="0"/>
              <a:t>” and “</a:t>
            </a:r>
            <a:r>
              <a:rPr lang="en-US" i="1" dirty="0"/>
              <a:t>b</a:t>
            </a:r>
            <a:r>
              <a:rPr lang="en-US" dirty="0"/>
              <a:t>” as shown,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078965" y="6421568"/>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graphicFrame>
        <p:nvGraphicFramePr>
          <p:cNvPr id="6" name="Object 5"/>
          <p:cNvGraphicFramePr>
            <a:graphicFrameLocks noChangeAspect="1"/>
          </p:cNvGraphicFramePr>
          <p:nvPr>
            <p:extLst>
              <p:ext uri="{D42A27DB-BD31-4B8C-83A1-F6EECF244321}">
                <p14:modId xmlns:p14="http://schemas.microsoft.com/office/powerpoint/2010/main" val="3340351575"/>
              </p:ext>
            </p:extLst>
          </p:nvPr>
        </p:nvGraphicFramePr>
        <p:xfrm>
          <a:off x="1047749" y="2657475"/>
          <a:ext cx="4561587" cy="1992562"/>
        </p:xfrm>
        <a:graphic>
          <a:graphicData uri="http://schemas.openxmlformats.org/presentationml/2006/ole">
            <mc:AlternateContent xmlns:mc="http://schemas.openxmlformats.org/markup-compatibility/2006">
              <mc:Choice xmlns:v="urn:schemas-microsoft-com:vml" Requires="v">
                <p:oleObj spid="_x0000_s22628" name="Equation" r:id="rId3" imgW="3174840" imgH="1371600" progId="Equation.3">
                  <p:embed/>
                </p:oleObj>
              </mc:Choice>
              <mc:Fallback>
                <p:oleObj name="Equation" r:id="rId3" imgW="3174840" imgH="1371600" progId="Equation.3">
                  <p:embed/>
                  <p:pic>
                    <p:nvPicPr>
                      <p:cNvPr id="0" name="Object 1"/>
                      <p:cNvPicPr>
                        <a:picLocks noChangeAspect="1" noChangeArrowheads="1"/>
                      </p:cNvPicPr>
                      <p:nvPr/>
                    </p:nvPicPr>
                    <p:blipFill>
                      <a:blip r:embed="rId4"/>
                      <a:srcRect/>
                      <a:stretch>
                        <a:fillRect/>
                      </a:stretch>
                    </p:blipFill>
                    <p:spPr bwMode="auto">
                      <a:xfrm>
                        <a:off x="1047749" y="2657475"/>
                        <a:ext cx="4561587" cy="1992562"/>
                      </a:xfrm>
                      <a:prstGeom prst="rect">
                        <a:avLst/>
                      </a:prstGeom>
                      <a:noFill/>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166" y="4478289"/>
            <a:ext cx="3603834" cy="1664191"/>
          </a:xfrm>
          <a:prstGeom prst="rect">
            <a:avLst/>
          </a:prstGeom>
        </p:spPr>
      </p:pic>
    </p:spTree>
    <p:extLst>
      <p:ext uri="{BB962C8B-B14F-4D97-AF65-F5344CB8AC3E}">
        <p14:creationId xmlns:p14="http://schemas.microsoft.com/office/powerpoint/2010/main" val="17510106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Solution (</a:t>
            </a:r>
            <a:r>
              <a:rPr lang="en-US" sz="3200" b="1" dirty="0" err="1"/>
              <a:t>con’d</a:t>
            </a:r>
            <a:r>
              <a:rPr lang="en-US" sz="3200" b="1" dirty="0"/>
              <a:t>)</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The circuit below shows the equivalent circuit after replacing all the resistors with one resistor </a:t>
            </a:r>
            <a:r>
              <a:rPr lang="en-US" i="1" dirty="0"/>
              <a:t>R</a:t>
            </a:r>
            <a:r>
              <a:rPr lang="en-US" i="1" baseline="-25000" dirty="0"/>
              <a:t>eq</a:t>
            </a:r>
            <a:r>
              <a:rPr lang="en-US" i="1" dirty="0"/>
              <a:t>,</a:t>
            </a:r>
          </a:p>
          <a:p>
            <a:pPr marL="0" indent="0">
              <a:buNone/>
            </a:pPr>
            <a:endParaRPr lang="en-US" i="1" dirty="0"/>
          </a:p>
          <a:p>
            <a:pPr marL="0" indent="0">
              <a:buNone/>
            </a:pPr>
            <a:endParaRPr lang="en-US" i="1" dirty="0"/>
          </a:p>
          <a:p>
            <a:pPr marL="0" indent="0">
              <a:buNone/>
            </a:pPr>
            <a:r>
              <a:rPr lang="en-US" dirty="0"/>
              <a:t>Thus,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078965" y="6031355"/>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with load resistance</a:t>
            </a:r>
          </a:p>
        </p:txBody>
      </p:sp>
      <p:graphicFrame>
        <p:nvGraphicFramePr>
          <p:cNvPr id="5" name="Object 4"/>
          <p:cNvGraphicFramePr>
            <a:graphicFrameLocks noChangeAspect="1"/>
          </p:cNvGraphicFramePr>
          <p:nvPr>
            <p:extLst>
              <p:ext uri="{D42A27DB-BD31-4B8C-83A1-F6EECF244321}">
                <p14:modId xmlns:p14="http://schemas.microsoft.com/office/powerpoint/2010/main" val="1088408841"/>
              </p:ext>
            </p:extLst>
          </p:nvPr>
        </p:nvGraphicFramePr>
        <p:xfrm>
          <a:off x="1028700" y="1971675"/>
          <a:ext cx="941262" cy="385763"/>
        </p:xfrm>
        <a:graphic>
          <a:graphicData uri="http://schemas.openxmlformats.org/presentationml/2006/ole">
            <mc:AlternateContent xmlns:mc="http://schemas.openxmlformats.org/markup-compatibility/2006">
              <mc:Choice xmlns:v="urn:schemas-microsoft-com:vml" Requires="v">
                <p:oleObj spid="_x0000_s23743" name="Equation" r:id="rId3" imgW="596900" imgH="241300" progId="Equation.3">
                  <p:embed/>
                </p:oleObj>
              </mc:Choice>
              <mc:Fallback>
                <p:oleObj name="Equation" r:id="rId3" imgW="596900" imgH="2413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1971675"/>
                        <a:ext cx="941262" cy="385763"/>
                      </a:xfrm>
                      <a:prstGeom prst="rect">
                        <a:avLst/>
                      </a:prstGeom>
                      <a:noFill/>
                    </p:spPr>
                  </p:pic>
                </p:oleObj>
              </mc:Fallback>
            </mc:AlternateContent>
          </a:graphicData>
        </a:graphic>
      </p:graphicFrame>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7997" y="4455280"/>
            <a:ext cx="1995605" cy="1576075"/>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519981007"/>
              </p:ext>
            </p:extLst>
          </p:nvPr>
        </p:nvGraphicFramePr>
        <p:xfrm>
          <a:off x="1028700" y="2888456"/>
          <a:ext cx="1254125" cy="1009650"/>
        </p:xfrm>
        <a:graphic>
          <a:graphicData uri="http://schemas.openxmlformats.org/presentationml/2006/ole">
            <mc:AlternateContent xmlns:mc="http://schemas.openxmlformats.org/markup-compatibility/2006">
              <mc:Choice xmlns:v="urn:schemas-microsoft-com:vml" Requires="v">
                <p:oleObj spid="_x0000_s23744" name="Equation" r:id="rId6" imgW="850680" imgH="685800" progId="Equation.3">
                  <p:embed/>
                </p:oleObj>
              </mc:Choice>
              <mc:Fallback>
                <p:oleObj name="Equation" r:id="rId6" imgW="850680" imgH="685800" progId="Equation.3">
                  <p:embed/>
                  <p:pic>
                    <p:nvPicPr>
                      <p:cNvPr id="0" name="Object 3"/>
                      <p:cNvPicPr>
                        <a:picLocks noChangeAspect="1" noChangeArrowheads="1"/>
                      </p:cNvPicPr>
                      <p:nvPr/>
                    </p:nvPicPr>
                    <p:blipFill>
                      <a:blip r:embed="rId7"/>
                      <a:srcRect/>
                      <a:stretch>
                        <a:fillRect/>
                      </a:stretch>
                    </p:blipFill>
                    <p:spPr bwMode="auto">
                      <a:xfrm>
                        <a:off x="1028700" y="2888456"/>
                        <a:ext cx="1254125" cy="1009650"/>
                      </a:xfrm>
                      <a:prstGeom prst="rect">
                        <a:avLst/>
                      </a:prstGeom>
                      <a:noFill/>
                    </p:spPr>
                  </p:pic>
                </p:oleObj>
              </mc:Fallback>
            </mc:AlternateContent>
          </a:graphicData>
        </a:graphic>
      </p:graphicFrame>
    </p:spTree>
    <p:extLst>
      <p:ext uri="{BB962C8B-B14F-4D97-AF65-F5344CB8AC3E}">
        <p14:creationId xmlns:p14="http://schemas.microsoft.com/office/powerpoint/2010/main" val="237624267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Use the circuit reduction method to find the current </a:t>
            </a:r>
            <a:r>
              <a:rPr lang="en-US" sz="2000" i="1" dirty="0"/>
              <a:t>i</a:t>
            </a:r>
            <a:r>
              <a:rPr lang="en-US" sz="2000" i="1" baseline="-25000" dirty="0"/>
              <a:t>x</a:t>
            </a:r>
            <a:r>
              <a:rPr lang="en-US" sz="2000" dirty="0"/>
              <a:t> shown in the circuit.</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endParaRPr lang="en-US" sz="2000" b="1" dirty="0"/>
          </a:p>
          <a:p>
            <a:pPr marL="0" indent="0">
              <a:buNone/>
            </a:pPr>
            <a:r>
              <a:rPr lang="en-US" sz="2000" b="1" dirty="0"/>
              <a:t>Values:</a:t>
            </a:r>
            <a:endParaRPr lang="en-US" sz="2000"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615593" y="3458696"/>
            <a:ext cx="17604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graphicFrame>
        <p:nvGraphicFramePr>
          <p:cNvPr id="7" name="Table 6"/>
          <p:cNvGraphicFramePr>
            <a:graphicFrameLocks noGrp="1"/>
          </p:cNvGraphicFramePr>
          <p:nvPr>
            <p:extLst>
              <p:ext uri="{D42A27DB-BD31-4B8C-83A1-F6EECF244321}">
                <p14:modId xmlns:p14="http://schemas.microsoft.com/office/powerpoint/2010/main" val="3795258166"/>
              </p:ext>
            </p:extLst>
          </p:nvPr>
        </p:nvGraphicFramePr>
        <p:xfrm>
          <a:off x="2088552" y="3977974"/>
          <a:ext cx="4814493" cy="2682240"/>
        </p:xfrm>
        <a:graphic>
          <a:graphicData uri="http://schemas.openxmlformats.org/drawingml/2006/table">
            <a:tbl>
              <a:tblPr firstRow="1" bandRow="1">
                <a:tableStyleId>{5940675A-B579-460E-94D1-54222C63F5DA}</a:tableStyleId>
              </a:tblPr>
              <a:tblGrid>
                <a:gridCol w="1604831">
                  <a:extLst>
                    <a:ext uri="{9D8B030D-6E8A-4147-A177-3AD203B41FA5}">
                      <a16:colId xmlns:a16="http://schemas.microsoft.com/office/drawing/2014/main" val="20000"/>
                    </a:ext>
                  </a:extLst>
                </a:gridCol>
                <a:gridCol w="1604831">
                  <a:extLst>
                    <a:ext uri="{9D8B030D-6E8A-4147-A177-3AD203B41FA5}">
                      <a16:colId xmlns:a16="http://schemas.microsoft.com/office/drawing/2014/main" val="20001"/>
                    </a:ext>
                  </a:extLst>
                </a:gridCol>
                <a:gridCol w="1604831">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Default</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I</a:t>
                      </a:r>
                      <a:endParaRPr lang="en-US" sz="1600" baseline="-25000" dirty="0"/>
                    </a:p>
                  </a:txBody>
                  <a:tcPr/>
                </a:tc>
                <a:tc>
                  <a:txBody>
                    <a:bodyPr/>
                    <a:lstStyle/>
                    <a:p>
                      <a:pPr algn="ctr"/>
                      <a:r>
                        <a:rPr lang="en-US" sz="1600" dirty="0"/>
                        <a:t>8</a:t>
                      </a:r>
                    </a:p>
                  </a:txBody>
                  <a:tcPr/>
                </a:tc>
                <a:tc>
                  <a:txBody>
                    <a:bodyPr/>
                    <a:lstStyle/>
                    <a:p>
                      <a:pPr algn="ctr"/>
                      <a:r>
                        <a:rPr lang="en-US" sz="1600" dirty="0"/>
                        <a:t>A</a:t>
                      </a:r>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20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15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25</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6906" y="1623511"/>
            <a:ext cx="3357784" cy="1835185"/>
          </a:xfrm>
          <a:prstGeom prst="rect">
            <a:avLst/>
          </a:prstGeom>
        </p:spPr>
      </p:pic>
    </p:spTree>
    <p:extLst>
      <p:ext uri="{BB962C8B-B14F-4D97-AF65-F5344CB8AC3E}">
        <p14:creationId xmlns:p14="http://schemas.microsoft.com/office/powerpoint/2010/main" val="7356537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Because the current of interest is in the middle of the circuit, you combine the resistors in such a way that the </a:t>
            </a:r>
            <a:r>
              <a:rPr lang="en-US" i="1" dirty="0"/>
              <a:t>R</a:t>
            </a:r>
            <a:r>
              <a:rPr lang="en-US" i="1" baseline="-25000" dirty="0"/>
              <a:t>2</a:t>
            </a:r>
            <a:r>
              <a:rPr lang="en-US" dirty="0"/>
              <a:t> branch always remains by itself in the reduced circuit.</a:t>
            </a:r>
          </a:p>
          <a:p>
            <a:pPr marL="0" indent="0">
              <a:buNone/>
            </a:pPr>
            <a:endParaRPr lang="en-US" dirty="0"/>
          </a:p>
          <a:p>
            <a:pPr marL="0" indent="0">
              <a:buNone/>
            </a:pPr>
            <a:r>
              <a:rPr lang="en-US" dirty="0"/>
              <a:t>By combining </a:t>
            </a:r>
            <a:r>
              <a:rPr lang="en-US" i="1" dirty="0"/>
              <a:t>R</a:t>
            </a:r>
            <a:r>
              <a:rPr lang="en-US" i="1" baseline="-25000" dirty="0"/>
              <a:t>3</a:t>
            </a:r>
            <a:r>
              <a:rPr lang="en-US" dirty="0"/>
              <a:t> and </a:t>
            </a:r>
            <a:r>
              <a:rPr lang="en-US" i="1" dirty="0"/>
              <a:t>R</a:t>
            </a:r>
            <a:r>
              <a:rPr lang="en-US" i="1" baseline="-25000" dirty="0"/>
              <a:t>4</a:t>
            </a:r>
            <a:r>
              <a:rPr lang="en-US" dirty="0"/>
              <a:t> in parallel and </a:t>
            </a:r>
            <a:r>
              <a:rPr lang="en-US" i="1" dirty="0"/>
              <a:t>R</a:t>
            </a:r>
            <a:r>
              <a:rPr lang="en-US" i="1" baseline="-25000" dirty="0"/>
              <a:t>5</a:t>
            </a:r>
            <a:r>
              <a:rPr lang="en-US" dirty="0"/>
              <a:t> and </a:t>
            </a:r>
            <a:r>
              <a:rPr lang="en-US" i="1" dirty="0"/>
              <a:t>R</a:t>
            </a:r>
            <a:r>
              <a:rPr lang="en-US" i="1" baseline="-25000" dirty="0"/>
              <a:t>6</a:t>
            </a:r>
            <a:r>
              <a:rPr lang="en-US" dirty="0"/>
              <a:t> in series,</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078965" y="5692801"/>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Reducing the circuit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4005" y="3629025"/>
            <a:ext cx="3783590" cy="2063776"/>
          </a:xfrm>
          <a:prstGeom prst="rect">
            <a:avLst/>
          </a:prstGeom>
        </p:spPr>
      </p:pic>
    </p:spTree>
    <p:extLst>
      <p:ext uri="{BB962C8B-B14F-4D97-AF65-F5344CB8AC3E}">
        <p14:creationId xmlns:p14="http://schemas.microsoft.com/office/powerpoint/2010/main" val="175558333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(Solution-cont’d)</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Then you combine </a:t>
            </a:r>
            <a:r>
              <a:rPr lang="en-US" i="1" dirty="0"/>
              <a:t>R</a:t>
            </a:r>
            <a:r>
              <a:rPr lang="en-US" i="1" baseline="-25000" dirty="0"/>
              <a:t>2 </a:t>
            </a:r>
            <a:r>
              <a:rPr lang="en-US" dirty="0"/>
              <a:t>in series with (</a:t>
            </a:r>
            <a:r>
              <a:rPr lang="en-US" i="1" dirty="0"/>
              <a:t>R</a:t>
            </a:r>
            <a:r>
              <a:rPr lang="en-US" i="1" baseline="-25000" dirty="0"/>
              <a:t>3</a:t>
            </a:r>
            <a:r>
              <a:rPr lang="en-US" i="1" dirty="0"/>
              <a:t>//R</a:t>
            </a:r>
            <a:r>
              <a:rPr lang="en-US" i="1" baseline="-25000" dirty="0"/>
              <a:t>4</a:t>
            </a:r>
            <a:r>
              <a:rPr lang="en-US" i="1" dirty="0"/>
              <a:t>)</a:t>
            </a:r>
            <a:r>
              <a:rPr lang="en-US" dirty="0"/>
              <a:t>.</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Then, </a:t>
            </a:r>
            <a:r>
              <a:rPr lang="en-US" i="1" dirty="0"/>
              <a:t>R</a:t>
            </a:r>
            <a:r>
              <a:rPr lang="en-US" i="1" baseline="-25000" dirty="0"/>
              <a:t>1</a:t>
            </a:r>
            <a:r>
              <a:rPr lang="en-US" dirty="0"/>
              <a:t> is combined in parallel with (</a:t>
            </a:r>
            <a:r>
              <a:rPr lang="en-US" i="1" dirty="0"/>
              <a:t>R</a:t>
            </a:r>
            <a:r>
              <a:rPr lang="en-US" i="1" baseline="-25000" dirty="0"/>
              <a:t>5</a:t>
            </a:r>
            <a:r>
              <a:rPr lang="en-US" i="1" dirty="0"/>
              <a:t>+R</a:t>
            </a:r>
            <a:r>
              <a:rPr lang="en-US" i="1" baseline="-25000" dirty="0"/>
              <a:t>6</a:t>
            </a:r>
            <a:r>
              <a:rPr lang="en-US" i="1" dirty="0"/>
              <a:t>)</a:t>
            </a:r>
            <a:r>
              <a:rPr lang="en-US" dirty="0"/>
              <a:t> as shown</a:t>
            </a:r>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4391561" y="6130692"/>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Reducing the circuit</a:t>
            </a:r>
          </a:p>
        </p:txBody>
      </p:sp>
      <p:sp>
        <p:nvSpPr>
          <p:cNvPr id="7" name="Rectangle 6"/>
          <p:cNvSpPr/>
          <p:nvPr/>
        </p:nvSpPr>
        <p:spPr>
          <a:xfrm>
            <a:off x="2275416" y="3449444"/>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Reducing the circuit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104" y="1707345"/>
            <a:ext cx="4048594" cy="183517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888" y="4268061"/>
            <a:ext cx="3443015" cy="186440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124666794"/>
              </p:ext>
            </p:extLst>
          </p:nvPr>
        </p:nvGraphicFramePr>
        <p:xfrm>
          <a:off x="1106488" y="4268060"/>
          <a:ext cx="2104680" cy="1504089"/>
        </p:xfrm>
        <a:graphic>
          <a:graphicData uri="http://schemas.openxmlformats.org/presentationml/2006/ole">
            <mc:AlternateContent xmlns:mc="http://schemas.openxmlformats.org/markup-compatibility/2006">
              <mc:Choice xmlns:v="urn:schemas-microsoft-com:vml" Requires="v">
                <p:oleObj spid="_x0000_s24674" name="Equation" r:id="rId5" imgW="1269720" imgH="914400" progId="Equation.3">
                  <p:embed/>
                </p:oleObj>
              </mc:Choice>
              <mc:Fallback>
                <p:oleObj name="Equation" r:id="rId5" imgW="1269720" imgH="914400" progId="Equation.3">
                  <p:embed/>
                  <p:pic>
                    <p:nvPicPr>
                      <p:cNvPr id="0" name="Object 1"/>
                      <p:cNvPicPr>
                        <a:picLocks noChangeAspect="1" noChangeArrowheads="1"/>
                      </p:cNvPicPr>
                      <p:nvPr/>
                    </p:nvPicPr>
                    <p:blipFill>
                      <a:blip r:embed="rId6"/>
                      <a:srcRect/>
                      <a:stretch>
                        <a:fillRect/>
                      </a:stretch>
                    </p:blipFill>
                    <p:spPr bwMode="auto">
                      <a:xfrm>
                        <a:off x="1106488" y="4268060"/>
                        <a:ext cx="2104680" cy="1504089"/>
                      </a:xfrm>
                      <a:prstGeom prst="rect">
                        <a:avLst/>
                      </a:prstGeom>
                      <a:noFill/>
                    </p:spPr>
                  </p:pic>
                </p:oleObj>
              </mc:Fallback>
            </mc:AlternateContent>
          </a:graphicData>
        </a:graphic>
      </p:graphicFrame>
    </p:spTree>
    <p:extLst>
      <p:ext uri="{BB962C8B-B14F-4D97-AF65-F5344CB8AC3E}">
        <p14:creationId xmlns:p14="http://schemas.microsoft.com/office/powerpoint/2010/main" val="427623394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(Solution-cont’d)</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Now you apply current division to solve for </a:t>
            </a:r>
            <a:r>
              <a:rPr lang="en-US" i="1" dirty="0"/>
              <a:t>i</a:t>
            </a:r>
            <a:r>
              <a:rPr lang="en-US" i="1" baseline="-25000" dirty="0"/>
              <a:t>x</a:t>
            </a:r>
            <a:r>
              <a:rPr lang="en-US" dirty="0"/>
              <a:t> to yield,</a:t>
            </a:r>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4578963" y="6202586"/>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Reducing the circuit</a:t>
            </a:r>
          </a:p>
        </p:txBody>
      </p:sp>
      <p:graphicFrame>
        <p:nvGraphicFramePr>
          <p:cNvPr id="5" name="Object 4"/>
          <p:cNvGraphicFramePr>
            <a:graphicFrameLocks noChangeAspect="1"/>
          </p:cNvGraphicFramePr>
          <p:nvPr>
            <p:extLst>
              <p:ext uri="{D42A27DB-BD31-4B8C-83A1-F6EECF244321}">
                <p14:modId xmlns:p14="http://schemas.microsoft.com/office/powerpoint/2010/main" val="2290508948"/>
              </p:ext>
            </p:extLst>
          </p:nvPr>
        </p:nvGraphicFramePr>
        <p:xfrm>
          <a:off x="1241425" y="1809750"/>
          <a:ext cx="3179763" cy="2012950"/>
        </p:xfrm>
        <a:graphic>
          <a:graphicData uri="http://schemas.openxmlformats.org/presentationml/2006/ole">
            <mc:AlternateContent xmlns:mc="http://schemas.openxmlformats.org/markup-compatibility/2006">
              <mc:Choice xmlns:v="urn:schemas-microsoft-com:vml" Requires="v">
                <p:oleObj spid="_x0000_s26726" name="Equation" r:id="rId3" imgW="1993680" imgH="1269720" progId="Equation.3">
                  <p:embed/>
                </p:oleObj>
              </mc:Choice>
              <mc:Fallback>
                <p:oleObj name="Equation" r:id="rId3" imgW="1993680" imgH="1269720" progId="Equation.3">
                  <p:embed/>
                  <p:pic>
                    <p:nvPicPr>
                      <p:cNvPr id="0" name="Object 1"/>
                      <p:cNvPicPr>
                        <a:picLocks noChangeAspect="1" noChangeArrowheads="1"/>
                      </p:cNvPicPr>
                      <p:nvPr/>
                    </p:nvPicPr>
                    <p:blipFill>
                      <a:blip r:embed="rId4"/>
                      <a:srcRect/>
                      <a:stretch>
                        <a:fillRect/>
                      </a:stretch>
                    </p:blipFill>
                    <p:spPr bwMode="auto">
                      <a:xfrm>
                        <a:off x="1241425" y="1809750"/>
                        <a:ext cx="3179763" cy="2012950"/>
                      </a:xfrm>
                      <a:prstGeom prst="rect">
                        <a:avLst/>
                      </a:prstGeom>
                      <a:noFill/>
                    </p:spPr>
                  </p:pic>
                </p:oleObj>
              </mc:Fallback>
            </mc:AlternateContent>
          </a:graphicData>
        </a:graphic>
      </p:graphicFrame>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08" y="3602860"/>
            <a:ext cx="4698005" cy="2543980"/>
          </a:xfrm>
          <a:prstGeom prst="rect">
            <a:avLst/>
          </a:prstGeom>
        </p:spPr>
      </p:pic>
    </p:spTree>
    <p:extLst>
      <p:ext uri="{BB962C8B-B14F-4D97-AF65-F5344CB8AC3E}">
        <p14:creationId xmlns:p14="http://schemas.microsoft.com/office/powerpoint/2010/main" val="306109659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Example  - Combining Resistors</a:t>
            </a:r>
          </a:p>
        </p:txBody>
      </p:sp>
      <p:sp>
        <p:nvSpPr>
          <p:cNvPr id="3" name="Text Placeholder 2"/>
          <p:cNvSpPr>
            <a:spLocks noGrp="1"/>
          </p:cNvSpPr>
          <p:nvPr>
            <p:ph type="body" idx="1"/>
          </p:nvPr>
        </p:nvSpPr>
        <p:spPr/>
        <p:txBody>
          <a:bodyPr/>
          <a:lstStyle/>
          <a:p>
            <a:pPr marL="0" indent="0">
              <a:buNone/>
            </a:pPr>
            <a:r>
              <a:rPr lang="en-US" sz="2000" dirty="0"/>
              <a:t>What is the equivalent resistance seen between terminals “a” and “b?</a:t>
            </a:r>
          </a:p>
          <a:p>
            <a:pPr marL="0" indent="0">
              <a:buNone/>
            </a:pPr>
            <a:r>
              <a:rPr lang="en-US" sz="2000" dirty="0"/>
              <a:t> </a:t>
            </a:r>
            <a:r>
              <a:rPr lang="en-US" sz="2800" dirty="0">
                <a:solidFill>
                  <a:srgbClr val="FF0000"/>
                </a:solidFill>
              </a:rPr>
              <a:t>Req ?</a:t>
            </a:r>
            <a:endParaRPr lang="en-US" sz="2000" dirty="0">
              <a:solidFill>
                <a:srgbClr val="FF0000"/>
              </a:solidFill>
            </a:endParaRPr>
          </a:p>
        </p:txBody>
      </p:sp>
      <p:pic>
        <p:nvPicPr>
          <p:cNvPr id="7" name="Picture 6">
            <a:extLst>
              <a:ext uri="{FF2B5EF4-FFF2-40B4-BE49-F238E27FC236}">
                <a16:creationId xmlns:a16="http://schemas.microsoft.com/office/drawing/2014/main" id="{751E94A3-4CC0-B84B-AB1B-12F2D730E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455" y="2287155"/>
            <a:ext cx="4038600" cy="3987800"/>
          </a:xfrm>
          <a:prstGeom prst="rect">
            <a:avLst/>
          </a:prstGeom>
        </p:spPr>
      </p:pic>
    </p:spTree>
    <p:extLst>
      <p:ext uri="{BB962C8B-B14F-4D97-AF65-F5344CB8AC3E}">
        <p14:creationId xmlns:p14="http://schemas.microsoft.com/office/powerpoint/2010/main" val="29243769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Voltage Division</a:t>
            </a:r>
          </a:p>
        </p:txBody>
      </p:sp>
      <p:sp>
        <p:nvSpPr>
          <p:cNvPr id="3" name="Text Placeholder 2"/>
          <p:cNvSpPr>
            <a:spLocks noGrp="1"/>
          </p:cNvSpPr>
          <p:nvPr>
            <p:ph type="body" idx="1"/>
          </p:nvPr>
        </p:nvSpPr>
        <p:spPr/>
        <p:txBody>
          <a:bodyPr/>
          <a:lstStyle/>
          <a:p>
            <a:pPr marL="0" indent="0">
              <a:buNone/>
            </a:pPr>
            <a:r>
              <a:rPr lang="en-US" sz="2000" dirty="0"/>
              <a:t>When do we apply voltage division?</a:t>
            </a:r>
          </a:p>
          <a:p>
            <a:pPr marL="0" indent="0">
              <a:buNone/>
            </a:pPr>
            <a:r>
              <a:rPr lang="en-US" sz="2000" dirty="0"/>
              <a:t>Two conditions must be met:</a:t>
            </a:r>
          </a:p>
          <a:p>
            <a:r>
              <a:rPr lang="en-US" sz="2000" dirty="0"/>
              <a:t>All the resistors being used in the formula have the </a:t>
            </a:r>
            <a:r>
              <a:rPr lang="en-US" sz="2000" dirty="0">
                <a:solidFill>
                  <a:srgbClr val="FF0000"/>
                </a:solidFill>
              </a:rPr>
              <a:t>same currents.</a:t>
            </a:r>
          </a:p>
          <a:p>
            <a:pPr marL="0" indent="0">
              <a:buNone/>
            </a:pPr>
            <a:r>
              <a:rPr lang="en-US" sz="2000" dirty="0">
                <a:solidFill>
                  <a:schemeClr val="accent6">
                    <a:lumMod val="60000"/>
                    <a:lumOff val="40000"/>
                  </a:schemeClr>
                </a:solidFill>
              </a:rPr>
              <a:t>AND</a:t>
            </a:r>
          </a:p>
          <a:p>
            <a:r>
              <a:rPr lang="en-US" sz="2000" dirty="0"/>
              <a:t>The voltage being divided is </a:t>
            </a:r>
            <a:r>
              <a:rPr lang="en-US" sz="2000" dirty="0">
                <a:solidFill>
                  <a:srgbClr val="FF0000"/>
                </a:solidFill>
              </a:rPr>
              <a:t>applied across all the resistors </a:t>
            </a:r>
            <a:r>
              <a:rPr lang="en-US" sz="2000" dirty="0"/>
              <a:t>used in the division formula.</a:t>
            </a:r>
          </a:p>
        </p:txBody>
      </p:sp>
      <p:sp>
        <p:nvSpPr>
          <p:cNvPr id="5" name="Rectangle 4"/>
          <p:cNvSpPr/>
          <p:nvPr/>
        </p:nvSpPr>
        <p:spPr>
          <a:xfrm>
            <a:off x="685800" y="5811759"/>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Simple circuit with two resistors in series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344680"/>
            <a:ext cx="2777638" cy="2390879"/>
          </a:xfrm>
          <a:prstGeom prst="rect">
            <a:avLst/>
          </a:prstGeom>
        </p:spPr>
      </p:pic>
      <p:pic>
        <p:nvPicPr>
          <p:cNvPr id="7" name="Picture 6">
            <a:extLst>
              <a:ext uri="{FF2B5EF4-FFF2-40B4-BE49-F238E27FC236}">
                <a16:creationId xmlns:a16="http://schemas.microsoft.com/office/drawing/2014/main" id="{2028AFC4-6C1D-1543-8E67-9B8D315EE5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438" y="3306941"/>
            <a:ext cx="2802477" cy="2294120"/>
          </a:xfrm>
          <a:prstGeom prst="rect">
            <a:avLst/>
          </a:prstGeom>
        </p:spPr>
      </p:pic>
      <p:graphicFrame>
        <p:nvGraphicFramePr>
          <p:cNvPr id="8" name="Object 7">
            <a:extLst>
              <a:ext uri="{FF2B5EF4-FFF2-40B4-BE49-F238E27FC236}">
                <a16:creationId xmlns:a16="http://schemas.microsoft.com/office/drawing/2014/main" id="{70855824-A881-0444-9475-7BC702C5203C}"/>
              </a:ext>
            </a:extLst>
          </p:cNvPr>
          <p:cNvGraphicFramePr>
            <a:graphicFrameLocks noChangeAspect="1"/>
          </p:cNvGraphicFramePr>
          <p:nvPr>
            <p:extLst>
              <p:ext uri="{D42A27DB-BD31-4B8C-83A1-F6EECF244321}">
                <p14:modId xmlns:p14="http://schemas.microsoft.com/office/powerpoint/2010/main" val="1037833913"/>
              </p:ext>
            </p:extLst>
          </p:nvPr>
        </p:nvGraphicFramePr>
        <p:xfrm>
          <a:off x="6801698" y="3205758"/>
          <a:ext cx="1480275" cy="668193"/>
        </p:xfrm>
        <a:graphic>
          <a:graphicData uri="http://schemas.openxmlformats.org/presentationml/2006/ole">
            <mc:AlternateContent xmlns:mc="http://schemas.openxmlformats.org/markup-compatibility/2006">
              <mc:Choice xmlns:v="urn:schemas-microsoft-com:vml" Requires="v">
                <p:oleObj spid="_x0000_s90141" name="Equation" r:id="rId5" imgW="952200" imgH="431640" progId="Equation.3">
                  <p:embed/>
                </p:oleObj>
              </mc:Choice>
              <mc:Fallback>
                <p:oleObj name="Equation" r:id="rId5" imgW="952200" imgH="431640" progId="Equation.3">
                  <p:embed/>
                  <p:pic>
                    <p:nvPicPr>
                      <p:cNvPr id="9" name="Object 8"/>
                      <p:cNvPicPr>
                        <a:picLocks noChangeAspect="1" noChangeArrowheads="1"/>
                      </p:cNvPicPr>
                      <p:nvPr/>
                    </p:nvPicPr>
                    <p:blipFill>
                      <a:blip r:embed="rId6"/>
                      <a:srcRect/>
                      <a:stretch>
                        <a:fillRect/>
                      </a:stretch>
                    </p:blipFill>
                    <p:spPr bwMode="auto">
                      <a:xfrm>
                        <a:off x="6801698" y="3205758"/>
                        <a:ext cx="1480275" cy="668193"/>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5F07E7CD-A6A0-2B47-B3AD-4C5CB1D41F69}"/>
              </a:ext>
            </a:extLst>
          </p:cNvPr>
          <p:cNvGraphicFramePr>
            <a:graphicFrameLocks noChangeAspect="1"/>
          </p:cNvGraphicFramePr>
          <p:nvPr>
            <p:extLst>
              <p:ext uri="{D42A27DB-BD31-4B8C-83A1-F6EECF244321}">
                <p14:modId xmlns:p14="http://schemas.microsoft.com/office/powerpoint/2010/main" val="1783440263"/>
              </p:ext>
            </p:extLst>
          </p:nvPr>
        </p:nvGraphicFramePr>
        <p:xfrm>
          <a:off x="6904144" y="3950151"/>
          <a:ext cx="1495773" cy="668193"/>
        </p:xfrm>
        <a:graphic>
          <a:graphicData uri="http://schemas.openxmlformats.org/presentationml/2006/ole">
            <mc:AlternateContent xmlns:mc="http://schemas.openxmlformats.org/markup-compatibility/2006">
              <mc:Choice xmlns:v="urn:schemas-microsoft-com:vml" Requires="v">
                <p:oleObj spid="_x0000_s90142" name="Equation" r:id="rId7" imgW="965160" imgH="431640" progId="Equation.3">
                  <p:embed/>
                </p:oleObj>
              </mc:Choice>
              <mc:Fallback>
                <p:oleObj name="Equation" r:id="rId7" imgW="965160" imgH="431640" progId="Equation.3">
                  <p:embed/>
                  <p:pic>
                    <p:nvPicPr>
                      <p:cNvPr id="10" name="Object 9"/>
                      <p:cNvPicPr>
                        <a:picLocks noChangeAspect="1" noChangeArrowheads="1"/>
                      </p:cNvPicPr>
                      <p:nvPr/>
                    </p:nvPicPr>
                    <p:blipFill>
                      <a:blip r:embed="rId8"/>
                      <a:srcRect/>
                      <a:stretch>
                        <a:fillRect/>
                      </a:stretch>
                    </p:blipFill>
                    <p:spPr bwMode="auto">
                      <a:xfrm>
                        <a:off x="6904144" y="3950151"/>
                        <a:ext cx="1495773" cy="668193"/>
                      </a:xfrm>
                      <a:prstGeom prst="rect">
                        <a:avLst/>
                      </a:prstGeom>
                      <a:noFill/>
                    </p:spPr>
                  </p:pic>
                </p:oleObj>
              </mc:Fallback>
            </mc:AlternateContent>
          </a:graphicData>
        </a:graphic>
      </p:graphicFrame>
      <p:sp>
        <p:nvSpPr>
          <p:cNvPr id="4" name="Rectangle 3">
            <a:extLst>
              <a:ext uri="{FF2B5EF4-FFF2-40B4-BE49-F238E27FC236}">
                <a16:creationId xmlns:a16="http://schemas.microsoft.com/office/drawing/2014/main" id="{B07316E0-EFC6-844B-AB4F-3A0DD1B687B1}"/>
              </a:ext>
            </a:extLst>
          </p:cNvPr>
          <p:cNvSpPr/>
          <p:nvPr/>
        </p:nvSpPr>
        <p:spPr>
          <a:xfrm>
            <a:off x="6265915" y="4850576"/>
            <a:ext cx="2971437" cy="1754326"/>
          </a:xfrm>
          <a:prstGeom prst="rect">
            <a:avLst/>
          </a:prstGeom>
        </p:spPr>
        <p:txBody>
          <a:bodyPr wrap="square">
            <a:spAutoFit/>
          </a:bodyPr>
          <a:lstStyle/>
          <a:p>
            <a:pPr marL="0" indent="0">
              <a:buNone/>
            </a:pPr>
            <a:r>
              <a:rPr lang="en-US" sz="1800" dirty="0"/>
              <a:t>The voltage across a given resistor is equal to that resistor divided by the total of series-connected resistors multiplied by the applied voltage. </a:t>
            </a:r>
          </a:p>
        </p:txBody>
      </p:sp>
    </p:spTree>
    <p:extLst>
      <p:ext uri="{BB962C8B-B14F-4D97-AF65-F5344CB8AC3E}">
        <p14:creationId xmlns:p14="http://schemas.microsoft.com/office/powerpoint/2010/main" val="291310683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Example  - Combining Resistors</a:t>
            </a:r>
          </a:p>
        </p:txBody>
      </p:sp>
      <p:sp>
        <p:nvSpPr>
          <p:cNvPr id="3" name="Text Placeholder 2"/>
          <p:cNvSpPr>
            <a:spLocks noGrp="1"/>
          </p:cNvSpPr>
          <p:nvPr>
            <p:ph type="body" idx="1"/>
          </p:nvPr>
        </p:nvSpPr>
        <p:spPr/>
        <p:txBody>
          <a:bodyPr/>
          <a:lstStyle/>
          <a:p>
            <a:pPr marL="0" indent="0">
              <a:buNone/>
            </a:pPr>
            <a:r>
              <a:rPr lang="en-US" sz="2000" dirty="0"/>
              <a:t>What is the equivalent resistance seen between terminals “a” and “b?</a:t>
            </a:r>
          </a:p>
          <a:p>
            <a:pPr marL="0" indent="0">
              <a:buNone/>
            </a:pPr>
            <a:r>
              <a:rPr lang="en-US" sz="2000" dirty="0"/>
              <a:t> </a:t>
            </a:r>
            <a:r>
              <a:rPr lang="en-US" sz="2800" dirty="0">
                <a:solidFill>
                  <a:srgbClr val="FF0000"/>
                </a:solidFill>
              </a:rPr>
              <a:t>Req ?</a:t>
            </a:r>
            <a:endParaRPr lang="en-US" sz="2000" dirty="0">
              <a:solidFill>
                <a:srgbClr val="FF0000"/>
              </a:solidFill>
            </a:endParaRPr>
          </a:p>
        </p:txBody>
      </p:sp>
      <p:pic>
        <p:nvPicPr>
          <p:cNvPr id="7" name="Picture 6">
            <a:extLst>
              <a:ext uri="{FF2B5EF4-FFF2-40B4-BE49-F238E27FC236}">
                <a16:creationId xmlns:a16="http://schemas.microsoft.com/office/drawing/2014/main" id="{751E94A3-4CC0-B84B-AB1B-12F2D730E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455" y="2287155"/>
            <a:ext cx="4038600" cy="3987800"/>
          </a:xfrm>
          <a:prstGeom prst="rect">
            <a:avLst/>
          </a:prstGeom>
        </p:spPr>
      </p:pic>
      <p:sp>
        <p:nvSpPr>
          <p:cNvPr id="4" name="TextBox 3">
            <a:extLst>
              <a:ext uri="{FF2B5EF4-FFF2-40B4-BE49-F238E27FC236}">
                <a16:creationId xmlns:a16="http://schemas.microsoft.com/office/drawing/2014/main" id="{EE8194B8-2E62-C74C-8B3E-F88B2BEA4697}"/>
              </a:ext>
            </a:extLst>
          </p:cNvPr>
          <p:cNvSpPr txBox="1"/>
          <p:nvPr/>
        </p:nvSpPr>
        <p:spPr>
          <a:xfrm>
            <a:off x="363682" y="6104814"/>
            <a:ext cx="622381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Times New Roman"/>
                <a:ea typeface="Times New Roman"/>
                <a:cs typeface="Times New Roman"/>
                <a:sym typeface="Times New Roman"/>
              </a:rPr>
              <a:t>None of the resistors are in series or in parallel !!!</a:t>
            </a:r>
          </a:p>
        </p:txBody>
      </p:sp>
    </p:spTree>
    <p:extLst>
      <p:ext uri="{BB962C8B-B14F-4D97-AF65-F5344CB8AC3E}">
        <p14:creationId xmlns:p14="http://schemas.microsoft.com/office/powerpoint/2010/main" val="38741018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Example  - Combining Resistors</a:t>
            </a:r>
          </a:p>
        </p:txBody>
      </p:sp>
      <p:sp>
        <p:nvSpPr>
          <p:cNvPr id="3" name="Text Placeholder 2"/>
          <p:cNvSpPr>
            <a:spLocks noGrp="1"/>
          </p:cNvSpPr>
          <p:nvPr>
            <p:ph type="body" idx="1"/>
          </p:nvPr>
        </p:nvSpPr>
        <p:spPr/>
        <p:txBody>
          <a:bodyPr/>
          <a:lstStyle/>
          <a:p>
            <a:pPr marL="0" indent="0">
              <a:buNone/>
            </a:pPr>
            <a:r>
              <a:rPr lang="en-US" sz="2000" dirty="0"/>
              <a:t>One way to find the resistance between “a” and “b” is to </a:t>
            </a:r>
            <a:r>
              <a:rPr lang="en-US" sz="2000" u="sng" dirty="0">
                <a:solidFill>
                  <a:srgbClr val="FF0000"/>
                </a:solidFill>
              </a:rPr>
              <a:t>set-up an experiment in the lab</a:t>
            </a:r>
            <a:r>
              <a:rPr lang="en-US" sz="2000" dirty="0"/>
              <a:t> and apply a battery across terminals “a” and “b”:</a:t>
            </a:r>
            <a:endParaRPr lang="en-US" sz="2000" dirty="0">
              <a:solidFill>
                <a:srgbClr val="FF0000"/>
              </a:solidFill>
            </a:endParaRPr>
          </a:p>
        </p:txBody>
      </p:sp>
      <p:pic>
        <p:nvPicPr>
          <p:cNvPr id="7" name="Picture 6">
            <a:extLst>
              <a:ext uri="{FF2B5EF4-FFF2-40B4-BE49-F238E27FC236}">
                <a16:creationId xmlns:a16="http://schemas.microsoft.com/office/drawing/2014/main" id="{751E94A3-4CC0-B84B-AB1B-12F2D730E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455" y="2287155"/>
            <a:ext cx="4038600" cy="3987800"/>
          </a:xfrm>
          <a:prstGeom prst="rect">
            <a:avLst/>
          </a:prstGeom>
        </p:spPr>
      </p:pic>
      <p:sp>
        <p:nvSpPr>
          <p:cNvPr id="4" name="TextBox 3">
            <a:extLst>
              <a:ext uri="{FF2B5EF4-FFF2-40B4-BE49-F238E27FC236}">
                <a16:creationId xmlns:a16="http://schemas.microsoft.com/office/drawing/2014/main" id="{EE8194B8-2E62-C74C-8B3E-F88B2BEA4697}"/>
              </a:ext>
            </a:extLst>
          </p:cNvPr>
          <p:cNvSpPr txBox="1"/>
          <p:nvPr/>
        </p:nvSpPr>
        <p:spPr>
          <a:xfrm>
            <a:off x="1171528" y="6121985"/>
            <a:ext cx="6223818"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FF0000"/>
                </a:solidFill>
                <a:effectLst/>
                <a:uFillTx/>
                <a:latin typeface="Times New Roman"/>
                <a:ea typeface="Times New Roman"/>
                <a:cs typeface="Times New Roman"/>
                <a:sym typeface="Times New Roman"/>
              </a:rPr>
              <a:t>None of the resistors are in series or in parallel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6F9A6C8F-1FF1-FA4E-80FA-FC391857CDD9}"/>
                  </a:ext>
                </a:extLst>
              </p14:cNvPr>
              <p14:cNvContentPartPr/>
              <p14:nvPr/>
            </p14:nvContentPartPr>
            <p14:xfrm>
              <a:off x="1922488" y="2834747"/>
              <a:ext cx="1441440" cy="3240"/>
            </p14:xfrm>
          </p:contentPart>
        </mc:Choice>
        <mc:Fallback>
          <p:pic>
            <p:nvPicPr>
              <p:cNvPr id="6" name="Ink 5">
                <a:extLst>
                  <a:ext uri="{FF2B5EF4-FFF2-40B4-BE49-F238E27FC236}">
                    <a16:creationId xmlns:a16="http://schemas.microsoft.com/office/drawing/2014/main" id="{6F9A6C8F-1FF1-FA4E-80FA-FC391857CDD9}"/>
                  </a:ext>
                </a:extLst>
              </p:cNvPr>
              <p:cNvPicPr/>
              <p:nvPr/>
            </p:nvPicPr>
            <p:blipFill>
              <a:blip r:embed="rId4"/>
              <a:stretch>
                <a:fillRect/>
              </a:stretch>
            </p:blipFill>
            <p:spPr>
              <a:xfrm>
                <a:off x="1913848" y="2826107"/>
                <a:ext cx="1459080" cy="208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EB38D4EA-8648-F247-897B-0805CE87E80D}"/>
                  </a:ext>
                </a:extLst>
              </p14:cNvPr>
              <p14:cNvContentPartPr/>
              <p14:nvPr/>
            </p14:nvContentPartPr>
            <p14:xfrm>
              <a:off x="1802968" y="5816267"/>
              <a:ext cx="1540080" cy="50400"/>
            </p14:xfrm>
          </p:contentPart>
        </mc:Choice>
        <mc:Fallback>
          <p:pic>
            <p:nvPicPr>
              <p:cNvPr id="8" name="Ink 7">
                <a:extLst>
                  <a:ext uri="{FF2B5EF4-FFF2-40B4-BE49-F238E27FC236}">
                    <a16:creationId xmlns:a16="http://schemas.microsoft.com/office/drawing/2014/main" id="{EB38D4EA-8648-F247-897B-0805CE87E80D}"/>
                  </a:ext>
                </a:extLst>
              </p:cNvPr>
              <p:cNvPicPr/>
              <p:nvPr/>
            </p:nvPicPr>
            <p:blipFill>
              <a:blip r:embed="rId6"/>
              <a:stretch>
                <a:fillRect/>
              </a:stretch>
            </p:blipFill>
            <p:spPr>
              <a:xfrm>
                <a:off x="1793968" y="5807627"/>
                <a:ext cx="1557720" cy="68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Ink 10">
                <a:extLst>
                  <a:ext uri="{FF2B5EF4-FFF2-40B4-BE49-F238E27FC236}">
                    <a16:creationId xmlns:a16="http://schemas.microsoft.com/office/drawing/2014/main" id="{4C036494-1682-5E4B-86CF-CF9F378B6321}"/>
                  </a:ext>
                </a:extLst>
              </p14:cNvPr>
              <p14:cNvContentPartPr/>
              <p14:nvPr/>
            </p14:nvContentPartPr>
            <p14:xfrm>
              <a:off x="1927888" y="2852747"/>
              <a:ext cx="46080" cy="1306800"/>
            </p14:xfrm>
          </p:contentPart>
        </mc:Choice>
        <mc:Fallback>
          <p:pic>
            <p:nvPicPr>
              <p:cNvPr id="11" name="Ink 10">
                <a:extLst>
                  <a:ext uri="{FF2B5EF4-FFF2-40B4-BE49-F238E27FC236}">
                    <a16:creationId xmlns:a16="http://schemas.microsoft.com/office/drawing/2014/main" id="{4C036494-1682-5E4B-86CF-CF9F378B6321}"/>
                  </a:ext>
                </a:extLst>
              </p:cNvPr>
              <p:cNvPicPr/>
              <p:nvPr/>
            </p:nvPicPr>
            <p:blipFill>
              <a:blip r:embed="rId8"/>
              <a:stretch>
                <a:fillRect/>
              </a:stretch>
            </p:blipFill>
            <p:spPr>
              <a:xfrm>
                <a:off x="1919248" y="2844107"/>
                <a:ext cx="63720" cy="1324440"/>
              </a:xfrm>
              <a:prstGeom prst="rect">
                <a:avLst/>
              </a:prstGeom>
            </p:spPr>
          </p:pic>
        </mc:Fallback>
      </mc:AlternateContent>
      <p:grpSp>
        <p:nvGrpSpPr>
          <p:cNvPr id="26" name="Group 25">
            <a:extLst>
              <a:ext uri="{FF2B5EF4-FFF2-40B4-BE49-F238E27FC236}">
                <a16:creationId xmlns:a16="http://schemas.microsoft.com/office/drawing/2014/main" id="{54B67099-F2A5-124A-BA04-9C3199F5DE27}"/>
              </a:ext>
            </a:extLst>
          </p:cNvPr>
          <p:cNvGrpSpPr/>
          <p:nvPr/>
        </p:nvGrpSpPr>
        <p:grpSpPr>
          <a:xfrm>
            <a:off x="1574368" y="4167467"/>
            <a:ext cx="681840" cy="1681560"/>
            <a:chOff x="1574368" y="4167467"/>
            <a:chExt cx="681840" cy="1681560"/>
          </a:xfrm>
        </p:grpSpPr>
        <mc:AlternateContent xmlns:mc="http://schemas.openxmlformats.org/markup-compatibility/2006">
          <mc:Choice xmlns:p14="http://schemas.microsoft.com/office/powerpoint/2010/main" Requires="p14">
            <p:contentPart p14:bwMode="auto" r:id="rId9">
              <p14:nvContentPartPr>
                <p14:cNvPr id="14" name="Ink 13">
                  <a:extLst>
                    <a:ext uri="{FF2B5EF4-FFF2-40B4-BE49-F238E27FC236}">
                      <a16:creationId xmlns:a16="http://schemas.microsoft.com/office/drawing/2014/main" id="{4BF3550A-7C60-5441-A990-5D2D65982AD1}"/>
                    </a:ext>
                  </a:extLst>
                </p14:cNvPr>
                <p14:cNvContentPartPr/>
                <p14:nvPr/>
              </p14:nvContentPartPr>
              <p14:xfrm>
                <a:off x="1574368" y="4167467"/>
                <a:ext cx="681840" cy="54720"/>
              </p14:xfrm>
            </p:contentPart>
          </mc:Choice>
          <mc:Fallback>
            <p:pic>
              <p:nvPicPr>
                <p:cNvPr id="14" name="Ink 13">
                  <a:extLst>
                    <a:ext uri="{FF2B5EF4-FFF2-40B4-BE49-F238E27FC236}">
                      <a16:creationId xmlns:a16="http://schemas.microsoft.com/office/drawing/2014/main" id="{4BF3550A-7C60-5441-A990-5D2D65982AD1}"/>
                    </a:ext>
                  </a:extLst>
                </p:cNvPr>
                <p:cNvPicPr/>
                <p:nvPr/>
              </p:nvPicPr>
              <p:blipFill>
                <a:blip r:embed="rId10"/>
                <a:stretch>
                  <a:fillRect/>
                </a:stretch>
              </p:blipFill>
              <p:spPr>
                <a:xfrm>
                  <a:off x="1565728" y="4158467"/>
                  <a:ext cx="699480" cy="72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3F8C1E75-0B96-DF43-911A-6AF6C3201911}"/>
                    </a:ext>
                  </a:extLst>
                </p14:cNvPr>
                <p14:cNvContentPartPr/>
                <p14:nvPr/>
              </p14:nvContentPartPr>
              <p14:xfrm>
                <a:off x="1845448" y="4315067"/>
                <a:ext cx="212760" cy="11880"/>
              </p14:xfrm>
            </p:contentPart>
          </mc:Choice>
          <mc:Fallback>
            <p:pic>
              <p:nvPicPr>
                <p:cNvPr id="15" name="Ink 14">
                  <a:extLst>
                    <a:ext uri="{FF2B5EF4-FFF2-40B4-BE49-F238E27FC236}">
                      <a16:creationId xmlns:a16="http://schemas.microsoft.com/office/drawing/2014/main" id="{3F8C1E75-0B96-DF43-911A-6AF6C3201911}"/>
                    </a:ext>
                  </a:extLst>
                </p:cNvPr>
                <p:cNvPicPr/>
                <p:nvPr/>
              </p:nvPicPr>
              <p:blipFill>
                <a:blip r:embed="rId12"/>
                <a:stretch>
                  <a:fillRect/>
                </a:stretch>
              </p:blipFill>
              <p:spPr>
                <a:xfrm>
                  <a:off x="1836448" y="4306067"/>
                  <a:ext cx="230400" cy="295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Ink 16">
                  <a:extLst>
                    <a:ext uri="{FF2B5EF4-FFF2-40B4-BE49-F238E27FC236}">
                      <a16:creationId xmlns:a16="http://schemas.microsoft.com/office/drawing/2014/main" id="{FCE422DA-F029-3347-AC92-E6EFC4F483F8}"/>
                    </a:ext>
                  </a:extLst>
                </p14:cNvPr>
                <p14:cNvContentPartPr/>
                <p14:nvPr/>
              </p14:nvContentPartPr>
              <p14:xfrm>
                <a:off x="1601008" y="4469507"/>
                <a:ext cx="648000" cy="39600"/>
              </p14:xfrm>
            </p:contentPart>
          </mc:Choice>
          <mc:Fallback>
            <p:pic>
              <p:nvPicPr>
                <p:cNvPr id="17" name="Ink 16">
                  <a:extLst>
                    <a:ext uri="{FF2B5EF4-FFF2-40B4-BE49-F238E27FC236}">
                      <a16:creationId xmlns:a16="http://schemas.microsoft.com/office/drawing/2014/main" id="{FCE422DA-F029-3347-AC92-E6EFC4F483F8}"/>
                    </a:ext>
                  </a:extLst>
                </p:cNvPr>
                <p:cNvPicPr/>
                <p:nvPr/>
              </p:nvPicPr>
              <p:blipFill>
                <a:blip r:embed="rId14"/>
                <a:stretch>
                  <a:fillRect/>
                </a:stretch>
              </p:blipFill>
              <p:spPr>
                <a:xfrm>
                  <a:off x="1592368" y="4460507"/>
                  <a:ext cx="665640"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9" name="Ink 18">
                  <a:extLst>
                    <a:ext uri="{FF2B5EF4-FFF2-40B4-BE49-F238E27FC236}">
                      <a16:creationId xmlns:a16="http://schemas.microsoft.com/office/drawing/2014/main" id="{44CA085F-33ED-4B4F-9EFB-A3D5365505F6}"/>
                    </a:ext>
                  </a:extLst>
                </p14:cNvPr>
                <p14:cNvContentPartPr/>
                <p14:nvPr/>
              </p14:nvContentPartPr>
              <p14:xfrm>
                <a:off x="1835728" y="4587947"/>
                <a:ext cx="247320" cy="28800"/>
              </p14:xfrm>
            </p:contentPart>
          </mc:Choice>
          <mc:Fallback>
            <p:pic>
              <p:nvPicPr>
                <p:cNvPr id="19" name="Ink 18">
                  <a:extLst>
                    <a:ext uri="{FF2B5EF4-FFF2-40B4-BE49-F238E27FC236}">
                      <a16:creationId xmlns:a16="http://schemas.microsoft.com/office/drawing/2014/main" id="{44CA085F-33ED-4B4F-9EFB-A3D5365505F6}"/>
                    </a:ext>
                  </a:extLst>
                </p:cNvPr>
                <p:cNvPicPr/>
                <p:nvPr/>
              </p:nvPicPr>
              <p:blipFill>
                <a:blip r:embed="rId16"/>
                <a:stretch>
                  <a:fillRect/>
                </a:stretch>
              </p:blipFill>
              <p:spPr>
                <a:xfrm>
                  <a:off x="1826728" y="4579307"/>
                  <a:ext cx="2649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5" name="Ink 24">
                  <a:extLst>
                    <a:ext uri="{FF2B5EF4-FFF2-40B4-BE49-F238E27FC236}">
                      <a16:creationId xmlns:a16="http://schemas.microsoft.com/office/drawing/2014/main" id="{AC3BFA3E-102C-2342-AB44-9394C871FC83}"/>
                    </a:ext>
                  </a:extLst>
                </p14:cNvPr>
                <p14:cNvContentPartPr/>
                <p14:nvPr/>
              </p14:nvContentPartPr>
              <p14:xfrm>
                <a:off x="1901248" y="4643387"/>
                <a:ext cx="51840" cy="1205640"/>
              </p14:xfrm>
            </p:contentPart>
          </mc:Choice>
          <mc:Fallback>
            <p:pic>
              <p:nvPicPr>
                <p:cNvPr id="25" name="Ink 24">
                  <a:extLst>
                    <a:ext uri="{FF2B5EF4-FFF2-40B4-BE49-F238E27FC236}">
                      <a16:creationId xmlns:a16="http://schemas.microsoft.com/office/drawing/2014/main" id="{AC3BFA3E-102C-2342-AB44-9394C871FC83}"/>
                    </a:ext>
                  </a:extLst>
                </p:cNvPr>
                <p:cNvPicPr/>
                <p:nvPr/>
              </p:nvPicPr>
              <p:blipFill>
                <a:blip r:embed="rId18"/>
                <a:stretch>
                  <a:fillRect/>
                </a:stretch>
              </p:blipFill>
              <p:spPr>
                <a:xfrm>
                  <a:off x="1892608" y="4634747"/>
                  <a:ext cx="69480" cy="1223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9">
            <p14:nvContentPartPr>
              <p14:cNvPr id="27" name="Ink 26">
                <a:extLst>
                  <a:ext uri="{FF2B5EF4-FFF2-40B4-BE49-F238E27FC236}">
                    <a16:creationId xmlns:a16="http://schemas.microsoft.com/office/drawing/2014/main" id="{4019687D-B3B5-E447-861D-13C435F2FFB3}"/>
                  </a:ext>
                </a:extLst>
              </p14:cNvPr>
              <p14:cNvContentPartPr/>
              <p14:nvPr/>
            </p14:nvContentPartPr>
            <p14:xfrm>
              <a:off x="1712968" y="5772347"/>
              <a:ext cx="94320" cy="12240"/>
            </p14:xfrm>
          </p:contentPart>
        </mc:Choice>
        <mc:Fallback>
          <p:pic>
            <p:nvPicPr>
              <p:cNvPr id="27" name="Ink 26">
                <a:extLst>
                  <a:ext uri="{FF2B5EF4-FFF2-40B4-BE49-F238E27FC236}">
                    <a16:creationId xmlns:a16="http://schemas.microsoft.com/office/drawing/2014/main" id="{4019687D-B3B5-E447-861D-13C435F2FFB3}"/>
                  </a:ext>
                </a:extLst>
              </p:cNvPr>
              <p:cNvPicPr/>
              <p:nvPr/>
            </p:nvPicPr>
            <p:blipFill>
              <a:blip r:embed="rId20"/>
              <a:stretch>
                <a:fillRect/>
              </a:stretch>
            </p:blipFill>
            <p:spPr>
              <a:xfrm>
                <a:off x="1650328" y="5709707"/>
                <a:ext cx="219960" cy="1378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8" name="Ink 27">
                <a:extLst>
                  <a:ext uri="{FF2B5EF4-FFF2-40B4-BE49-F238E27FC236}">
                    <a16:creationId xmlns:a16="http://schemas.microsoft.com/office/drawing/2014/main" id="{7731366F-B4A0-DE46-8D34-7FDD1128D68B}"/>
                  </a:ext>
                </a:extLst>
              </p14:cNvPr>
              <p14:cNvContentPartPr/>
              <p14:nvPr/>
            </p14:nvContentPartPr>
            <p14:xfrm>
              <a:off x="2259088" y="2754827"/>
              <a:ext cx="104760" cy="165600"/>
            </p14:xfrm>
          </p:contentPart>
        </mc:Choice>
        <mc:Fallback>
          <p:pic>
            <p:nvPicPr>
              <p:cNvPr id="28" name="Ink 27">
                <a:extLst>
                  <a:ext uri="{FF2B5EF4-FFF2-40B4-BE49-F238E27FC236}">
                    <a16:creationId xmlns:a16="http://schemas.microsoft.com/office/drawing/2014/main" id="{7731366F-B4A0-DE46-8D34-7FDD1128D68B}"/>
                  </a:ext>
                </a:extLst>
              </p:cNvPr>
              <p:cNvPicPr/>
              <p:nvPr/>
            </p:nvPicPr>
            <p:blipFill>
              <a:blip r:embed="rId22"/>
              <a:stretch>
                <a:fillRect/>
              </a:stretch>
            </p:blipFill>
            <p:spPr>
              <a:xfrm>
                <a:off x="2250448" y="2746187"/>
                <a:ext cx="122400" cy="183240"/>
              </a:xfrm>
              <a:prstGeom prst="rect">
                <a:avLst/>
              </a:prstGeom>
            </p:spPr>
          </p:pic>
        </mc:Fallback>
      </mc:AlternateContent>
      <p:grpSp>
        <p:nvGrpSpPr>
          <p:cNvPr id="31" name="Group 30">
            <a:extLst>
              <a:ext uri="{FF2B5EF4-FFF2-40B4-BE49-F238E27FC236}">
                <a16:creationId xmlns:a16="http://schemas.microsoft.com/office/drawing/2014/main" id="{4CFBE8A6-F4A0-0A44-B7AC-F9CE7B788399}"/>
              </a:ext>
            </a:extLst>
          </p:cNvPr>
          <p:cNvGrpSpPr/>
          <p:nvPr/>
        </p:nvGrpSpPr>
        <p:grpSpPr>
          <a:xfrm>
            <a:off x="2220928" y="2236427"/>
            <a:ext cx="115200" cy="336600"/>
            <a:chOff x="2220928" y="2236427"/>
            <a:chExt cx="115200" cy="336600"/>
          </a:xfrm>
        </p:grpSpPr>
        <mc:AlternateContent xmlns:mc="http://schemas.openxmlformats.org/markup-compatibility/2006">
          <mc:Choice xmlns:p14="http://schemas.microsoft.com/office/powerpoint/2010/main" Requires="p14">
            <p:contentPart p14:bwMode="auto" r:id="rId23">
              <p14:nvContentPartPr>
                <p14:cNvPr id="29" name="Ink 28">
                  <a:extLst>
                    <a:ext uri="{FF2B5EF4-FFF2-40B4-BE49-F238E27FC236}">
                      <a16:creationId xmlns:a16="http://schemas.microsoft.com/office/drawing/2014/main" id="{419B4A3F-6946-7545-93B6-A537665412C7}"/>
                    </a:ext>
                  </a:extLst>
                </p14:cNvPr>
                <p14:cNvContentPartPr/>
                <p14:nvPr/>
              </p14:nvContentPartPr>
              <p14:xfrm>
                <a:off x="2220928" y="2375747"/>
                <a:ext cx="115200" cy="197280"/>
              </p14:xfrm>
            </p:contentPart>
          </mc:Choice>
          <mc:Fallback>
            <p:pic>
              <p:nvPicPr>
                <p:cNvPr id="29" name="Ink 28">
                  <a:extLst>
                    <a:ext uri="{FF2B5EF4-FFF2-40B4-BE49-F238E27FC236}">
                      <a16:creationId xmlns:a16="http://schemas.microsoft.com/office/drawing/2014/main" id="{419B4A3F-6946-7545-93B6-A537665412C7}"/>
                    </a:ext>
                  </a:extLst>
                </p:cNvPr>
                <p:cNvPicPr/>
                <p:nvPr/>
              </p:nvPicPr>
              <p:blipFill>
                <a:blip r:embed="rId24"/>
                <a:stretch>
                  <a:fillRect/>
                </a:stretch>
              </p:blipFill>
              <p:spPr>
                <a:xfrm>
                  <a:off x="2212288" y="2367107"/>
                  <a:ext cx="132840" cy="2149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30" name="Ink 29">
                  <a:extLst>
                    <a:ext uri="{FF2B5EF4-FFF2-40B4-BE49-F238E27FC236}">
                      <a16:creationId xmlns:a16="http://schemas.microsoft.com/office/drawing/2014/main" id="{441D3408-880A-4E43-B546-6EB8C48ED13F}"/>
                    </a:ext>
                  </a:extLst>
                </p14:cNvPr>
                <p14:cNvContentPartPr/>
                <p14:nvPr/>
              </p14:nvContentPartPr>
              <p14:xfrm>
                <a:off x="2241808" y="2236427"/>
                <a:ext cx="36000" cy="53280"/>
              </p14:xfrm>
            </p:contentPart>
          </mc:Choice>
          <mc:Fallback>
            <p:pic>
              <p:nvPicPr>
                <p:cNvPr id="30" name="Ink 29">
                  <a:extLst>
                    <a:ext uri="{FF2B5EF4-FFF2-40B4-BE49-F238E27FC236}">
                      <a16:creationId xmlns:a16="http://schemas.microsoft.com/office/drawing/2014/main" id="{441D3408-880A-4E43-B546-6EB8C48ED13F}"/>
                    </a:ext>
                  </a:extLst>
                </p:cNvPr>
                <p:cNvPicPr/>
                <p:nvPr/>
              </p:nvPicPr>
              <p:blipFill>
                <a:blip r:embed="rId26"/>
                <a:stretch>
                  <a:fillRect/>
                </a:stretch>
              </p:blipFill>
              <p:spPr>
                <a:xfrm>
                  <a:off x="2233168" y="2227787"/>
                  <a:ext cx="53640" cy="709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32" name="Ink 31">
                <a:extLst>
                  <a:ext uri="{FF2B5EF4-FFF2-40B4-BE49-F238E27FC236}">
                    <a16:creationId xmlns:a16="http://schemas.microsoft.com/office/drawing/2014/main" id="{555E8D87-E0E6-104E-A614-33AE9EACFE8E}"/>
                  </a:ext>
                </a:extLst>
              </p14:cNvPr>
              <p14:cNvContentPartPr/>
              <p14:nvPr/>
            </p14:nvContentPartPr>
            <p14:xfrm>
              <a:off x="970288" y="4280147"/>
              <a:ext cx="402480" cy="324360"/>
            </p14:xfrm>
          </p:contentPart>
        </mc:Choice>
        <mc:Fallback>
          <p:pic>
            <p:nvPicPr>
              <p:cNvPr id="32" name="Ink 31">
                <a:extLst>
                  <a:ext uri="{FF2B5EF4-FFF2-40B4-BE49-F238E27FC236}">
                    <a16:creationId xmlns:a16="http://schemas.microsoft.com/office/drawing/2014/main" id="{555E8D87-E0E6-104E-A614-33AE9EACFE8E}"/>
                  </a:ext>
                </a:extLst>
              </p:cNvPr>
              <p:cNvPicPr/>
              <p:nvPr/>
            </p:nvPicPr>
            <p:blipFill>
              <a:blip r:embed="rId28"/>
              <a:stretch>
                <a:fillRect/>
              </a:stretch>
            </p:blipFill>
            <p:spPr>
              <a:xfrm>
                <a:off x="961648" y="4271147"/>
                <a:ext cx="420120" cy="342000"/>
              </a:xfrm>
              <a:prstGeom prst="rect">
                <a:avLst/>
              </a:prstGeom>
            </p:spPr>
          </p:pic>
        </mc:Fallback>
      </mc:AlternateContent>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DA9E69EE-3FDC-C745-AE19-7ED1912053FB}"/>
                  </a:ext>
                </a:extLst>
              </p:cNvPr>
              <p:cNvSpPr txBox="1"/>
              <p:nvPr/>
            </p:nvSpPr>
            <p:spPr>
              <a:xfrm>
                <a:off x="5947216" y="2407386"/>
                <a:ext cx="2510984" cy="254171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000" i="1" dirty="0"/>
                  <a:t>Step 1: Measure I</a:t>
                </a:r>
              </a:p>
              <a:p>
                <a:pPr marL="0" marR="0" indent="0" algn="l" defTabSz="914400" rtl="0" fontAlgn="auto" latinLnBrk="1" hangingPunct="0">
                  <a:lnSpc>
                    <a:spcPct val="100000"/>
                  </a:lnSpc>
                  <a:spcBef>
                    <a:spcPts val="0"/>
                  </a:spcBef>
                  <a:spcAft>
                    <a:spcPts val="0"/>
                  </a:spcAft>
                  <a:buClrTx/>
                  <a:buSzTx/>
                  <a:buFontTx/>
                  <a:buNone/>
                  <a:tabLst/>
                </a:pPr>
                <a:endParaRPr lang="en-US" sz="2000" i="1" dirty="0"/>
              </a:p>
              <a:p>
                <a:pPr marL="0" marR="0" indent="0" algn="l" defTabSz="914400" rtl="0" fontAlgn="auto" latinLnBrk="1" hangingPunct="0">
                  <a:lnSpc>
                    <a:spcPct val="100000"/>
                  </a:lnSpc>
                  <a:spcBef>
                    <a:spcPts val="0"/>
                  </a:spcBef>
                  <a:spcAft>
                    <a:spcPts val="0"/>
                  </a:spcAft>
                  <a:buClrTx/>
                  <a:buSzTx/>
                  <a:buFontTx/>
                  <a:buNone/>
                  <a:tabLst/>
                </a:pPr>
                <a:r>
                  <a:rPr lang="en-US" sz="2000" i="1" dirty="0"/>
                  <a:t>Step 2: Since you know V, then carry out Ohm’s Law</a:t>
                </a:r>
              </a:p>
              <a:p>
                <a:pPr marL="0" marR="0" indent="0" algn="l" defTabSz="914400" rtl="0" fontAlgn="auto" latinLnBrk="1" hangingPunct="0">
                  <a:lnSpc>
                    <a:spcPct val="100000"/>
                  </a:lnSpc>
                  <a:spcBef>
                    <a:spcPts val="0"/>
                  </a:spcBef>
                  <a:spcAft>
                    <a:spcPts val="0"/>
                  </a:spcAft>
                  <a:buClrTx/>
                  <a:buSzTx/>
                  <a:buFontTx/>
                  <a:buNone/>
                  <a:tabLst/>
                </a:pPr>
                <a:endParaRPr lang="en-US" sz="2000" i="1" dirty="0"/>
              </a:p>
              <a:p>
                <a:pPr marL="0" marR="0" indent="0" algn="l" defTabSz="914400" rtl="0" fontAlgn="auto" latinLnBrk="1"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𝑒𝑞</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𝑉</m:t>
                          </m:r>
                        </m:num>
                        <m:den>
                          <m:r>
                            <a:rPr lang="en-US" sz="2000" b="0" i="1" smtClean="0">
                              <a:latin typeface="Cambria Math" panose="02040503050406030204" pitchFamily="18" charset="0"/>
                            </a:rPr>
                            <m:t>𝑖</m:t>
                          </m:r>
                        </m:den>
                      </m:f>
                    </m:oMath>
                  </m:oMathPara>
                </a14:m>
                <a:endParaRPr lang="en-US" sz="2000" i="1" dirty="0"/>
              </a:p>
            </p:txBody>
          </p:sp>
        </mc:Choice>
        <mc:Fallback>
          <p:sp>
            <p:nvSpPr>
              <p:cNvPr id="33" name="TextBox 32">
                <a:extLst>
                  <a:ext uri="{FF2B5EF4-FFF2-40B4-BE49-F238E27FC236}">
                    <a16:creationId xmlns:a16="http://schemas.microsoft.com/office/drawing/2014/main" id="{DA9E69EE-3FDC-C745-AE19-7ED1912053FB}"/>
                  </a:ext>
                </a:extLst>
              </p:cNvPr>
              <p:cNvSpPr txBox="1">
                <a:spLocks noRot="1" noChangeAspect="1" noMove="1" noResize="1" noEditPoints="1" noAdjustHandles="1" noChangeArrowheads="1" noChangeShapeType="1" noTextEdit="1"/>
              </p:cNvSpPr>
              <p:nvPr/>
            </p:nvSpPr>
            <p:spPr>
              <a:xfrm>
                <a:off x="5947216" y="2407386"/>
                <a:ext cx="2510984" cy="2541719"/>
              </a:xfrm>
              <a:prstGeom prst="rect">
                <a:avLst/>
              </a:prstGeom>
              <a:blipFill>
                <a:blip r:embed="rId29"/>
                <a:stretch>
                  <a:fillRect l="-4523" t="-1493" r="-4020"/>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310994495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3717"/>
            <a:ext cx="7772400" cy="2041525"/>
          </a:xfrm>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and Wye Connections</a:t>
            </a:r>
          </a:p>
        </p:txBody>
      </p:sp>
      <p:sp>
        <p:nvSpPr>
          <p:cNvPr id="4" name="Rectangle 3">
            <a:extLst>
              <a:ext uri="{FF2B5EF4-FFF2-40B4-BE49-F238E27FC236}">
                <a16:creationId xmlns:a16="http://schemas.microsoft.com/office/drawing/2014/main" id="{12FCE2B3-4FE9-0D41-9258-E21E3751A3D3}"/>
              </a:ext>
            </a:extLst>
          </p:cNvPr>
          <p:cNvSpPr/>
          <p:nvPr/>
        </p:nvSpPr>
        <p:spPr>
          <a:xfrm>
            <a:off x="609600" y="1527016"/>
            <a:ext cx="8534400" cy="830997"/>
          </a:xfrm>
          <a:prstGeom prst="rect">
            <a:avLst/>
          </a:prstGeom>
        </p:spPr>
        <p:txBody>
          <a:bodyPr wrap="square">
            <a:spAutoFit/>
          </a:bodyPr>
          <a:lstStyle/>
          <a:p>
            <a:r>
              <a:rPr lang="en-US" dirty="0"/>
              <a:t>In some resistor circuits, none of the resistors can be combined either in series or in parallel.</a:t>
            </a:r>
          </a:p>
        </p:txBody>
      </p:sp>
      <p:sp>
        <p:nvSpPr>
          <p:cNvPr id="7" name="Rectangle 6">
            <a:extLst>
              <a:ext uri="{FF2B5EF4-FFF2-40B4-BE49-F238E27FC236}">
                <a16:creationId xmlns:a16="http://schemas.microsoft.com/office/drawing/2014/main" id="{2DAEECCB-102D-CE43-A52F-5E0DDF252214}"/>
              </a:ext>
            </a:extLst>
          </p:cNvPr>
          <p:cNvSpPr/>
          <p:nvPr/>
        </p:nvSpPr>
        <p:spPr>
          <a:xfrm>
            <a:off x="609600" y="2459504"/>
            <a:ext cx="7921336" cy="1200329"/>
          </a:xfrm>
          <a:prstGeom prst="rect">
            <a:avLst/>
          </a:prstGeom>
        </p:spPr>
        <p:txBody>
          <a:bodyPr wrap="square">
            <a:spAutoFit/>
          </a:bodyPr>
          <a:lstStyle/>
          <a:p>
            <a:r>
              <a:rPr lang="en-US" dirty="0">
                <a:solidFill>
                  <a:srgbClr val="FF0000"/>
                </a:solidFill>
              </a:rPr>
              <a:t>Wye</a:t>
            </a:r>
            <a:r>
              <a:rPr lang="en-US" dirty="0"/>
              <a:t> and </a:t>
            </a:r>
            <a:r>
              <a:rPr lang="en-US" dirty="0">
                <a:solidFill>
                  <a:srgbClr val="FF0000"/>
                </a:solidFill>
              </a:rPr>
              <a:t>delta</a:t>
            </a:r>
            <a:r>
              <a:rPr lang="en-US" dirty="0"/>
              <a:t> circuit interconnections are the most common configurations where resistors cannot be simplified by simple series or parallel.</a:t>
            </a:r>
          </a:p>
        </p:txBody>
      </p:sp>
      <p:sp>
        <p:nvSpPr>
          <p:cNvPr id="13" name="Rectangle 12">
            <a:extLst>
              <a:ext uri="{FF2B5EF4-FFF2-40B4-BE49-F238E27FC236}">
                <a16:creationId xmlns:a16="http://schemas.microsoft.com/office/drawing/2014/main" id="{7EC8778B-EB12-9740-BB27-6C033BC0EA9D}"/>
              </a:ext>
            </a:extLst>
          </p:cNvPr>
          <p:cNvSpPr/>
          <p:nvPr/>
        </p:nvSpPr>
        <p:spPr>
          <a:xfrm>
            <a:off x="6973456" y="3690768"/>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4" name="Rectangle 13">
            <a:extLst>
              <a:ext uri="{FF2B5EF4-FFF2-40B4-BE49-F238E27FC236}">
                <a16:creationId xmlns:a16="http://schemas.microsoft.com/office/drawing/2014/main" id="{C161C9A3-3F2E-FA46-842E-2353D59A0D52}"/>
              </a:ext>
            </a:extLst>
          </p:cNvPr>
          <p:cNvSpPr/>
          <p:nvPr/>
        </p:nvSpPr>
        <p:spPr>
          <a:xfrm>
            <a:off x="5196847" y="376132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6" name="Rectangle 15">
            <a:extLst>
              <a:ext uri="{FF2B5EF4-FFF2-40B4-BE49-F238E27FC236}">
                <a16:creationId xmlns:a16="http://schemas.microsoft.com/office/drawing/2014/main" id="{B2C54715-5245-E34F-A4E2-833E5144B94B}"/>
              </a:ext>
            </a:extLst>
          </p:cNvPr>
          <p:cNvSpPr/>
          <p:nvPr/>
        </p:nvSpPr>
        <p:spPr>
          <a:xfrm>
            <a:off x="1065345" y="399237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7" name="Rectangle 16">
            <a:extLst>
              <a:ext uri="{FF2B5EF4-FFF2-40B4-BE49-F238E27FC236}">
                <a16:creationId xmlns:a16="http://schemas.microsoft.com/office/drawing/2014/main" id="{69F3C198-ED6C-F746-88E3-1A96CD16A72D}"/>
              </a:ext>
            </a:extLst>
          </p:cNvPr>
          <p:cNvSpPr/>
          <p:nvPr/>
        </p:nvSpPr>
        <p:spPr>
          <a:xfrm>
            <a:off x="2607327" y="5396726"/>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8" name="Rectangle 17">
            <a:extLst>
              <a:ext uri="{FF2B5EF4-FFF2-40B4-BE49-F238E27FC236}">
                <a16:creationId xmlns:a16="http://schemas.microsoft.com/office/drawing/2014/main" id="{52454598-570E-F649-BF82-C6713DB48D6B}"/>
              </a:ext>
            </a:extLst>
          </p:cNvPr>
          <p:cNvSpPr/>
          <p:nvPr/>
        </p:nvSpPr>
        <p:spPr>
          <a:xfrm>
            <a:off x="4287349" y="399237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pic>
        <p:nvPicPr>
          <p:cNvPr id="21" name="Picture 20">
            <a:extLst>
              <a:ext uri="{FF2B5EF4-FFF2-40B4-BE49-F238E27FC236}">
                <a16:creationId xmlns:a16="http://schemas.microsoft.com/office/drawing/2014/main" id="{15E1FBB5-AA19-AA4A-A832-C5F9BBA12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252" y="4012533"/>
            <a:ext cx="1739900" cy="1930400"/>
          </a:xfrm>
          <a:prstGeom prst="rect">
            <a:avLst/>
          </a:prstGeom>
        </p:spPr>
      </p:pic>
      <p:pic>
        <p:nvPicPr>
          <p:cNvPr id="23" name="Picture 22">
            <a:extLst>
              <a:ext uri="{FF2B5EF4-FFF2-40B4-BE49-F238E27FC236}">
                <a16:creationId xmlns:a16="http://schemas.microsoft.com/office/drawing/2014/main" id="{6B1E165B-ACAA-DE4D-83DD-54A2A3BED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104" y="4038357"/>
            <a:ext cx="2933700" cy="1689100"/>
          </a:xfrm>
          <a:prstGeom prst="rect">
            <a:avLst/>
          </a:prstGeom>
        </p:spPr>
      </p:pic>
      <p:sp>
        <p:nvSpPr>
          <p:cNvPr id="24" name="TextBox 23">
            <a:extLst>
              <a:ext uri="{FF2B5EF4-FFF2-40B4-BE49-F238E27FC236}">
                <a16:creationId xmlns:a16="http://schemas.microsoft.com/office/drawing/2014/main" id="{6B7B5FEC-1A4F-2446-8F68-A50D141F56B9}"/>
              </a:ext>
            </a:extLst>
          </p:cNvPr>
          <p:cNvSpPr txBox="1"/>
          <p:nvPr/>
        </p:nvSpPr>
        <p:spPr>
          <a:xfrm>
            <a:off x="1974843" y="6200384"/>
            <a:ext cx="128015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a:ln>
                  <a:noFill/>
                </a:ln>
                <a:solidFill>
                  <a:srgbClr val="FF0000"/>
                </a:solidFill>
                <a:effectLst/>
                <a:uFillTx/>
                <a:latin typeface="Times New Roman"/>
                <a:ea typeface="Times New Roman"/>
                <a:cs typeface="Times New Roman"/>
                <a:sym typeface="Times New Roman"/>
              </a:rPr>
              <a:t>Delta (△)</a:t>
            </a:r>
          </a:p>
        </p:txBody>
      </p:sp>
      <p:sp>
        <p:nvSpPr>
          <p:cNvPr id="25" name="Rectangle 24">
            <a:extLst>
              <a:ext uri="{FF2B5EF4-FFF2-40B4-BE49-F238E27FC236}">
                <a16:creationId xmlns:a16="http://schemas.microsoft.com/office/drawing/2014/main" id="{C5AF5B1B-8B1C-D344-98A8-92069EB4BF08}"/>
              </a:ext>
            </a:extLst>
          </p:cNvPr>
          <p:cNvSpPr/>
          <p:nvPr/>
        </p:nvSpPr>
        <p:spPr>
          <a:xfrm>
            <a:off x="5613749" y="6194142"/>
            <a:ext cx="1200970" cy="461665"/>
          </a:xfrm>
          <a:prstGeom prst="rect">
            <a:avLst/>
          </a:prstGeom>
        </p:spPr>
        <p:txBody>
          <a:bodyPr wrap="none">
            <a:spAutoFit/>
          </a:bodyPr>
          <a:lstStyle/>
          <a:p>
            <a:pPr algn="l" rtl="0"/>
            <a:r>
              <a:rPr lang="en-US" b="1" i="1" dirty="0">
                <a:solidFill>
                  <a:srgbClr val="FF0000"/>
                </a:solidFill>
              </a:rPr>
              <a:t>Wye (Y)</a:t>
            </a:r>
            <a:endParaRPr lang="en-US" dirty="0"/>
          </a:p>
        </p:txBody>
      </p:sp>
    </p:spTree>
    <p:extLst>
      <p:ext uri="{BB962C8B-B14F-4D97-AF65-F5344CB8AC3E}">
        <p14:creationId xmlns:p14="http://schemas.microsoft.com/office/powerpoint/2010/main" val="80625495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3717"/>
            <a:ext cx="7772400" cy="2041525"/>
          </a:xfrm>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and Wye Connections</a:t>
            </a:r>
          </a:p>
        </p:txBody>
      </p:sp>
      <p:sp>
        <p:nvSpPr>
          <p:cNvPr id="7" name="Rectangle 6">
            <a:extLst>
              <a:ext uri="{FF2B5EF4-FFF2-40B4-BE49-F238E27FC236}">
                <a16:creationId xmlns:a16="http://schemas.microsoft.com/office/drawing/2014/main" id="{2DAEECCB-102D-CE43-A52F-5E0DDF252214}"/>
              </a:ext>
            </a:extLst>
          </p:cNvPr>
          <p:cNvSpPr/>
          <p:nvPr/>
        </p:nvSpPr>
        <p:spPr>
          <a:xfrm>
            <a:off x="609600" y="1459408"/>
            <a:ext cx="7921336" cy="461665"/>
          </a:xfrm>
          <a:prstGeom prst="rect">
            <a:avLst/>
          </a:prstGeom>
        </p:spPr>
        <p:txBody>
          <a:bodyPr wrap="square">
            <a:spAutoFit/>
          </a:bodyPr>
          <a:lstStyle/>
          <a:p>
            <a:r>
              <a:rPr lang="en-US" dirty="0">
                <a:solidFill>
                  <a:srgbClr val="FF0000"/>
                </a:solidFill>
              </a:rPr>
              <a:t>Other configuration of Wye</a:t>
            </a:r>
            <a:r>
              <a:rPr lang="en-US" dirty="0"/>
              <a:t> and </a:t>
            </a:r>
            <a:r>
              <a:rPr lang="en-US" dirty="0">
                <a:solidFill>
                  <a:srgbClr val="FF0000"/>
                </a:solidFill>
              </a:rPr>
              <a:t>delta</a:t>
            </a:r>
            <a:r>
              <a:rPr lang="en-US" dirty="0"/>
              <a:t> circuit interconnections:</a:t>
            </a:r>
          </a:p>
        </p:txBody>
      </p:sp>
      <p:sp>
        <p:nvSpPr>
          <p:cNvPr id="13" name="Rectangle 12">
            <a:extLst>
              <a:ext uri="{FF2B5EF4-FFF2-40B4-BE49-F238E27FC236}">
                <a16:creationId xmlns:a16="http://schemas.microsoft.com/office/drawing/2014/main" id="{7EC8778B-EB12-9740-BB27-6C033BC0EA9D}"/>
              </a:ext>
            </a:extLst>
          </p:cNvPr>
          <p:cNvSpPr/>
          <p:nvPr/>
        </p:nvSpPr>
        <p:spPr>
          <a:xfrm>
            <a:off x="6973456" y="3690768"/>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4" name="Rectangle 13">
            <a:extLst>
              <a:ext uri="{FF2B5EF4-FFF2-40B4-BE49-F238E27FC236}">
                <a16:creationId xmlns:a16="http://schemas.microsoft.com/office/drawing/2014/main" id="{C161C9A3-3F2E-FA46-842E-2353D59A0D52}"/>
              </a:ext>
            </a:extLst>
          </p:cNvPr>
          <p:cNvSpPr/>
          <p:nvPr/>
        </p:nvSpPr>
        <p:spPr>
          <a:xfrm>
            <a:off x="5196847" y="376132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6" name="Rectangle 15">
            <a:extLst>
              <a:ext uri="{FF2B5EF4-FFF2-40B4-BE49-F238E27FC236}">
                <a16:creationId xmlns:a16="http://schemas.microsoft.com/office/drawing/2014/main" id="{B2C54715-5245-E34F-A4E2-833E5144B94B}"/>
              </a:ext>
            </a:extLst>
          </p:cNvPr>
          <p:cNvSpPr/>
          <p:nvPr/>
        </p:nvSpPr>
        <p:spPr>
          <a:xfrm>
            <a:off x="1065345" y="399237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7" name="Rectangle 16">
            <a:extLst>
              <a:ext uri="{FF2B5EF4-FFF2-40B4-BE49-F238E27FC236}">
                <a16:creationId xmlns:a16="http://schemas.microsoft.com/office/drawing/2014/main" id="{69F3C198-ED6C-F746-88E3-1A96CD16A72D}"/>
              </a:ext>
            </a:extLst>
          </p:cNvPr>
          <p:cNvSpPr/>
          <p:nvPr/>
        </p:nvSpPr>
        <p:spPr>
          <a:xfrm>
            <a:off x="2607327" y="5396726"/>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18" name="Rectangle 17">
            <a:extLst>
              <a:ext uri="{FF2B5EF4-FFF2-40B4-BE49-F238E27FC236}">
                <a16:creationId xmlns:a16="http://schemas.microsoft.com/office/drawing/2014/main" id="{52454598-570E-F649-BF82-C6713DB48D6B}"/>
              </a:ext>
            </a:extLst>
          </p:cNvPr>
          <p:cNvSpPr/>
          <p:nvPr/>
        </p:nvSpPr>
        <p:spPr>
          <a:xfrm>
            <a:off x="4287349" y="3992374"/>
            <a:ext cx="416902" cy="502418"/>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
        <p:nvSpPr>
          <p:cNvPr id="24" name="TextBox 23">
            <a:extLst>
              <a:ext uri="{FF2B5EF4-FFF2-40B4-BE49-F238E27FC236}">
                <a16:creationId xmlns:a16="http://schemas.microsoft.com/office/drawing/2014/main" id="{6B7B5FEC-1A4F-2446-8F68-A50D141F56B9}"/>
              </a:ext>
            </a:extLst>
          </p:cNvPr>
          <p:cNvSpPr txBox="1"/>
          <p:nvPr/>
        </p:nvSpPr>
        <p:spPr>
          <a:xfrm>
            <a:off x="3538221" y="2148704"/>
            <a:ext cx="1280157"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1" i="1" u="none" strike="noStrike" cap="none" spc="0" normalizeH="0" baseline="0" dirty="0">
                <a:ln>
                  <a:noFill/>
                </a:ln>
                <a:solidFill>
                  <a:srgbClr val="FF0000"/>
                </a:solidFill>
                <a:effectLst/>
                <a:uFillTx/>
                <a:latin typeface="Times New Roman"/>
                <a:ea typeface="Times New Roman"/>
                <a:cs typeface="Times New Roman"/>
                <a:sym typeface="Times New Roman"/>
              </a:rPr>
              <a:t>Delta (△)</a:t>
            </a:r>
          </a:p>
        </p:txBody>
      </p:sp>
      <p:sp>
        <p:nvSpPr>
          <p:cNvPr id="25" name="Rectangle 24">
            <a:extLst>
              <a:ext uri="{FF2B5EF4-FFF2-40B4-BE49-F238E27FC236}">
                <a16:creationId xmlns:a16="http://schemas.microsoft.com/office/drawing/2014/main" id="{C5AF5B1B-8B1C-D344-98A8-92069EB4BF08}"/>
              </a:ext>
            </a:extLst>
          </p:cNvPr>
          <p:cNvSpPr/>
          <p:nvPr/>
        </p:nvSpPr>
        <p:spPr>
          <a:xfrm>
            <a:off x="3625439" y="4263742"/>
            <a:ext cx="1200970" cy="461665"/>
          </a:xfrm>
          <a:prstGeom prst="rect">
            <a:avLst/>
          </a:prstGeom>
        </p:spPr>
        <p:txBody>
          <a:bodyPr wrap="none">
            <a:spAutoFit/>
          </a:bodyPr>
          <a:lstStyle/>
          <a:p>
            <a:pPr algn="l" rtl="0"/>
            <a:r>
              <a:rPr lang="en-US" b="1" i="1" dirty="0">
                <a:solidFill>
                  <a:srgbClr val="FF0000"/>
                </a:solidFill>
              </a:rPr>
              <a:t>Wye (Y)</a:t>
            </a:r>
            <a:endParaRPr lang="en-US" dirty="0"/>
          </a:p>
        </p:txBody>
      </p:sp>
      <p:pic>
        <p:nvPicPr>
          <p:cNvPr id="15" name="Picture 14">
            <a:extLst>
              <a:ext uri="{FF2B5EF4-FFF2-40B4-BE49-F238E27FC236}">
                <a16:creationId xmlns:a16="http://schemas.microsoft.com/office/drawing/2014/main" id="{5499AB66-1361-A74B-99F3-2EA150535539}"/>
              </a:ext>
            </a:extLst>
          </p:cNvPr>
          <p:cNvPicPr/>
          <p:nvPr/>
        </p:nvPicPr>
        <p:blipFill>
          <a:blip r:embed="rId2"/>
          <a:stretch>
            <a:fillRect/>
          </a:stretch>
        </p:blipFill>
        <p:spPr>
          <a:xfrm>
            <a:off x="1108700" y="2335909"/>
            <a:ext cx="2146300" cy="1473200"/>
          </a:xfrm>
          <a:prstGeom prst="rect">
            <a:avLst/>
          </a:prstGeom>
        </p:spPr>
      </p:pic>
      <p:pic>
        <p:nvPicPr>
          <p:cNvPr id="19" name="Picture 18">
            <a:extLst>
              <a:ext uri="{FF2B5EF4-FFF2-40B4-BE49-F238E27FC236}">
                <a16:creationId xmlns:a16="http://schemas.microsoft.com/office/drawing/2014/main" id="{B34207E8-5ADE-5346-9B34-D0F5E1608A44}"/>
              </a:ext>
            </a:extLst>
          </p:cNvPr>
          <p:cNvPicPr/>
          <p:nvPr/>
        </p:nvPicPr>
        <p:blipFill>
          <a:blip r:embed="rId3"/>
          <a:stretch>
            <a:fillRect/>
          </a:stretch>
        </p:blipFill>
        <p:spPr>
          <a:xfrm>
            <a:off x="4178300" y="3270250"/>
            <a:ext cx="787400" cy="317500"/>
          </a:xfrm>
          <a:prstGeom prst="rect">
            <a:avLst/>
          </a:prstGeom>
        </p:spPr>
      </p:pic>
      <p:pic>
        <p:nvPicPr>
          <p:cNvPr id="20" name="Picture 19">
            <a:extLst>
              <a:ext uri="{FF2B5EF4-FFF2-40B4-BE49-F238E27FC236}">
                <a16:creationId xmlns:a16="http://schemas.microsoft.com/office/drawing/2014/main" id="{FBDF74E0-D0AF-3F47-8A09-ECF343DD4D1B}"/>
              </a:ext>
            </a:extLst>
          </p:cNvPr>
          <p:cNvPicPr/>
          <p:nvPr/>
        </p:nvPicPr>
        <p:blipFill>
          <a:blip r:embed="rId4"/>
          <a:stretch>
            <a:fillRect/>
          </a:stretch>
        </p:blipFill>
        <p:spPr>
          <a:xfrm>
            <a:off x="5196847" y="2279097"/>
            <a:ext cx="2146300" cy="1625600"/>
          </a:xfrm>
          <a:prstGeom prst="rect">
            <a:avLst/>
          </a:prstGeom>
        </p:spPr>
      </p:pic>
      <p:pic>
        <p:nvPicPr>
          <p:cNvPr id="22" name="Picture 21">
            <a:extLst>
              <a:ext uri="{FF2B5EF4-FFF2-40B4-BE49-F238E27FC236}">
                <a16:creationId xmlns:a16="http://schemas.microsoft.com/office/drawing/2014/main" id="{FD89E2ED-29F2-F14C-983F-07EC10A20396}"/>
              </a:ext>
            </a:extLst>
          </p:cNvPr>
          <p:cNvPicPr/>
          <p:nvPr/>
        </p:nvPicPr>
        <p:blipFill>
          <a:blip r:embed="rId5"/>
          <a:stretch>
            <a:fillRect/>
          </a:stretch>
        </p:blipFill>
        <p:spPr>
          <a:xfrm>
            <a:off x="1743700" y="4304465"/>
            <a:ext cx="1511300" cy="1828800"/>
          </a:xfrm>
          <a:prstGeom prst="rect">
            <a:avLst/>
          </a:prstGeom>
        </p:spPr>
      </p:pic>
      <p:pic>
        <p:nvPicPr>
          <p:cNvPr id="26" name="Picture 25">
            <a:extLst>
              <a:ext uri="{FF2B5EF4-FFF2-40B4-BE49-F238E27FC236}">
                <a16:creationId xmlns:a16="http://schemas.microsoft.com/office/drawing/2014/main" id="{E80E6180-7FE5-614F-B595-4F67D321830A}"/>
              </a:ext>
            </a:extLst>
          </p:cNvPr>
          <p:cNvPicPr/>
          <p:nvPr/>
        </p:nvPicPr>
        <p:blipFill>
          <a:blip r:embed="rId6"/>
          <a:stretch>
            <a:fillRect/>
          </a:stretch>
        </p:blipFill>
        <p:spPr>
          <a:xfrm>
            <a:off x="5589238" y="4662318"/>
            <a:ext cx="1828800" cy="1308100"/>
          </a:xfrm>
          <a:prstGeom prst="rect">
            <a:avLst/>
          </a:prstGeom>
        </p:spPr>
      </p:pic>
      <p:pic>
        <p:nvPicPr>
          <p:cNvPr id="27" name="Picture 26">
            <a:extLst>
              <a:ext uri="{FF2B5EF4-FFF2-40B4-BE49-F238E27FC236}">
                <a16:creationId xmlns:a16="http://schemas.microsoft.com/office/drawing/2014/main" id="{62A67E0C-D144-EA47-82BB-64C8F9A47737}"/>
              </a:ext>
            </a:extLst>
          </p:cNvPr>
          <p:cNvPicPr/>
          <p:nvPr/>
        </p:nvPicPr>
        <p:blipFill>
          <a:blip r:embed="rId3"/>
          <a:stretch>
            <a:fillRect/>
          </a:stretch>
        </p:blipFill>
        <p:spPr>
          <a:xfrm>
            <a:off x="3762513" y="5314989"/>
            <a:ext cx="787400" cy="317500"/>
          </a:xfrm>
          <a:prstGeom prst="rect">
            <a:avLst/>
          </a:prstGeom>
        </p:spPr>
      </p:pic>
    </p:spTree>
    <p:extLst>
      <p:ext uri="{BB962C8B-B14F-4D97-AF65-F5344CB8AC3E}">
        <p14:creationId xmlns:p14="http://schemas.microsoft.com/office/powerpoint/2010/main" val="12580310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and Wye Connection</a:t>
            </a:r>
          </a:p>
        </p:txBody>
      </p:sp>
      <p:sp>
        <p:nvSpPr>
          <p:cNvPr id="3" name="Text Placeholder 2"/>
          <p:cNvSpPr>
            <a:spLocks noGrp="1"/>
          </p:cNvSpPr>
          <p:nvPr>
            <p:ph type="body" idx="1"/>
          </p:nvPr>
        </p:nvSpPr>
        <p:spPr>
          <a:xfrm>
            <a:off x="685800" y="1219200"/>
            <a:ext cx="8270310" cy="5638800"/>
          </a:xfrm>
        </p:spPr>
        <p:txBody>
          <a:bodyPr/>
          <a:lstStyle/>
          <a:p>
            <a:pPr marL="0" indent="0">
              <a:buNone/>
            </a:pPr>
            <a:r>
              <a:rPr lang="en-US" sz="2000" dirty="0"/>
              <a:t>In these two cases, we use a method known as the </a:t>
            </a:r>
            <a:r>
              <a:rPr lang="en-US" sz="2400" dirty="0">
                <a:solidFill>
                  <a:srgbClr val="FF0000"/>
                </a:solidFill>
              </a:rPr>
              <a:t>delta-to-wye (∆       Y) and</a:t>
            </a:r>
            <a:r>
              <a:rPr lang="en-US" sz="2000" dirty="0">
                <a:solidFill>
                  <a:srgbClr val="FF0000"/>
                </a:solidFill>
              </a:rPr>
              <a:t> wye-to-delta (Y        ∆) </a:t>
            </a:r>
            <a:r>
              <a:rPr lang="en-US" sz="2000" dirty="0"/>
              <a:t>transformations.</a:t>
            </a:r>
          </a:p>
        </p:txBody>
      </p:sp>
      <p:sp>
        <p:nvSpPr>
          <p:cNvPr id="5" name="Rectangle 4"/>
          <p:cNvSpPr/>
          <p:nvPr/>
        </p:nvSpPr>
        <p:spPr>
          <a:xfrm>
            <a:off x="3187297" y="5462223"/>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Circuit Transformation</a:t>
            </a:r>
          </a:p>
        </p:txBody>
      </p:sp>
      <p:pic>
        <p:nvPicPr>
          <p:cNvPr id="7" name="Picture 6">
            <a:extLst>
              <a:ext uri="{FF2B5EF4-FFF2-40B4-BE49-F238E27FC236}">
                <a16:creationId xmlns:a16="http://schemas.microsoft.com/office/drawing/2014/main" id="{E50A9602-BCD9-6F44-A325-E244BDE17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62" y="2267741"/>
            <a:ext cx="4075816" cy="2958886"/>
          </a:xfrm>
          <a:prstGeom prst="rect">
            <a:avLst/>
          </a:prstGeom>
        </p:spPr>
      </p:pic>
      <p:pic>
        <p:nvPicPr>
          <p:cNvPr id="9" name="Picture 8">
            <a:extLst>
              <a:ext uri="{FF2B5EF4-FFF2-40B4-BE49-F238E27FC236}">
                <a16:creationId xmlns:a16="http://schemas.microsoft.com/office/drawing/2014/main" id="{EF5A5537-B325-ED45-A15C-156245976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864" y="2158865"/>
            <a:ext cx="2733964" cy="3067762"/>
          </a:xfrm>
          <a:prstGeom prst="rect">
            <a:avLst/>
          </a:prstGeom>
        </p:spPr>
      </p:pic>
      <p:cxnSp>
        <p:nvCxnSpPr>
          <p:cNvPr id="11" name="Straight Arrow Connector 10">
            <a:extLst>
              <a:ext uri="{FF2B5EF4-FFF2-40B4-BE49-F238E27FC236}">
                <a16:creationId xmlns:a16="http://schemas.microsoft.com/office/drawing/2014/main" id="{74E376A4-4649-0040-8D50-95B0C5768564}"/>
              </a:ext>
            </a:extLst>
          </p:cNvPr>
          <p:cNvCxnSpPr>
            <a:cxnSpLocks/>
          </p:cNvCxnSpPr>
          <p:nvPr/>
        </p:nvCxnSpPr>
        <p:spPr>
          <a:xfrm>
            <a:off x="4052455" y="3512127"/>
            <a:ext cx="1319645" cy="0"/>
          </a:xfrm>
          <a:prstGeom prst="straightConnector1">
            <a:avLst/>
          </a:prstGeom>
          <a:noFill/>
          <a:ln w="412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C5DE949A-960F-3E43-9A96-93216E69C575}"/>
              </a:ext>
            </a:extLst>
          </p:cNvPr>
          <p:cNvCxnSpPr>
            <a:cxnSpLocks/>
          </p:cNvCxnSpPr>
          <p:nvPr/>
        </p:nvCxnSpPr>
        <p:spPr>
          <a:xfrm>
            <a:off x="7752995" y="1472473"/>
            <a:ext cx="467353" cy="0"/>
          </a:xfrm>
          <a:prstGeom prst="straightConnector1">
            <a:avLst/>
          </a:prstGeom>
          <a:noFill/>
          <a:ln w="412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0A86FAF5-475F-FC4F-ADB6-01F1BC9EAC0A}"/>
              </a:ext>
            </a:extLst>
          </p:cNvPr>
          <p:cNvCxnSpPr>
            <a:cxnSpLocks/>
          </p:cNvCxnSpPr>
          <p:nvPr/>
        </p:nvCxnSpPr>
        <p:spPr>
          <a:xfrm>
            <a:off x="2840885" y="1862867"/>
            <a:ext cx="467353" cy="0"/>
          </a:xfrm>
          <a:prstGeom prst="straightConnector1">
            <a:avLst/>
          </a:prstGeom>
          <a:noFill/>
          <a:ln w="41275"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71221555"/>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and Wye Transformation</a:t>
            </a:r>
          </a:p>
        </p:txBody>
      </p:sp>
      <p:sp>
        <p:nvSpPr>
          <p:cNvPr id="3" name="Text Placeholder 2"/>
          <p:cNvSpPr>
            <a:spLocks noGrp="1"/>
          </p:cNvSpPr>
          <p:nvPr>
            <p:ph type="body" idx="1"/>
          </p:nvPr>
        </p:nvSpPr>
        <p:spPr/>
        <p:txBody>
          <a:bodyPr/>
          <a:lstStyle/>
          <a:p>
            <a:r>
              <a:rPr lang="en-US" sz="2000" dirty="0"/>
              <a:t>Wye and delta circuit interconnections can be transformed from one configuration to the other by properly adjusting their resistor values.</a:t>
            </a:r>
          </a:p>
          <a:p>
            <a:endParaRPr lang="en-US" sz="2000" dirty="0"/>
          </a:p>
          <a:p>
            <a:r>
              <a:rPr lang="en-US" sz="2000" dirty="0"/>
              <a:t>To transform the ∆ configuration to Y configuration, you use the following relations:</a:t>
            </a:r>
          </a:p>
          <a:p>
            <a:endParaRPr lang="en-US" sz="2000" dirty="0"/>
          </a:p>
        </p:txBody>
      </p:sp>
      <p:sp>
        <p:nvSpPr>
          <p:cNvPr id="5" name="Rectangle 4"/>
          <p:cNvSpPr/>
          <p:nvPr/>
        </p:nvSpPr>
        <p:spPr>
          <a:xfrm>
            <a:off x="2889831" y="6168010"/>
            <a:ext cx="3211938"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∆→Y and Y→∆ transformation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703" y="4094735"/>
            <a:ext cx="6422469" cy="1905091"/>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508441901"/>
              </p:ext>
            </p:extLst>
          </p:nvPr>
        </p:nvGraphicFramePr>
        <p:xfrm>
          <a:off x="1075703" y="3066048"/>
          <a:ext cx="1701873" cy="675123"/>
        </p:xfrm>
        <a:graphic>
          <a:graphicData uri="http://schemas.openxmlformats.org/presentationml/2006/ole">
            <mc:AlternateContent xmlns:mc="http://schemas.openxmlformats.org/markup-compatibility/2006">
              <mc:Choice xmlns:v="urn:schemas-microsoft-com:vml" Requires="v">
                <p:oleObj spid="_x0000_s30994" name="Equation" r:id="rId4" imgW="1168400" imgH="444500" progId="Equation.3">
                  <p:embed/>
                </p:oleObj>
              </mc:Choice>
              <mc:Fallback>
                <p:oleObj name="Equation" r:id="rId4" imgW="1168400" imgH="4445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703" y="3066048"/>
                        <a:ext cx="1701873" cy="675123"/>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774278901"/>
              </p:ext>
            </p:extLst>
          </p:nvPr>
        </p:nvGraphicFramePr>
        <p:xfrm>
          <a:off x="3606452" y="3201376"/>
          <a:ext cx="1701873" cy="675123"/>
        </p:xfrm>
        <a:graphic>
          <a:graphicData uri="http://schemas.openxmlformats.org/presentationml/2006/ole">
            <mc:AlternateContent xmlns:mc="http://schemas.openxmlformats.org/markup-compatibility/2006">
              <mc:Choice xmlns:v="urn:schemas-microsoft-com:vml" Requires="v">
                <p:oleObj spid="_x0000_s30995" name="Equation" r:id="rId6" imgW="1168400" imgH="444500" progId="Equation.3">
                  <p:embed/>
                </p:oleObj>
              </mc:Choice>
              <mc:Fallback>
                <p:oleObj name="Equation" r:id="rId6" imgW="1168400" imgH="4445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452" y="3201376"/>
                        <a:ext cx="1701873" cy="67512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887356994"/>
              </p:ext>
            </p:extLst>
          </p:nvPr>
        </p:nvGraphicFramePr>
        <p:xfrm>
          <a:off x="6101769" y="3244988"/>
          <a:ext cx="1701870" cy="675122"/>
        </p:xfrm>
        <a:graphic>
          <a:graphicData uri="http://schemas.openxmlformats.org/presentationml/2006/ole">
            <mc:AlternateContent xmlns:mc="http://schemas.openxmlformats.org/markup-compatibility/2006">
              <mc:Choice xmlns:v="urn:schemas-microsoft-com:vml" Requires="v">
                <p:oleObj spid="_x0000_s30996" name="Equation" r:id="rId8" imgW="1155700" imgH="444500" progId="Equation.3">
                  <p:embed/>
                </p:oleObj>
              </mc:Choice>
              <mc:Fallback>
                <p:oleObj name="Equation" r:id="rId8" imgW="1155700" imgH="4445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1769" y="3244988"/>
                        <a:ext cx="1701870" cy="675122"/>
                      </a:xfrm>
                      <a:prstGeom prst="rect">
                        <a:avLst/>
                      </a:prstGeom>
                      <a:noFill/>
                    </p:spPr>
                  </p:pic>
                </p:oleObj>
              </mc:Fallback>
            </mc:AlternateContent>
          </a:graphicData>
        </a:graphic>
      </p:graphicFrame>
      <p:pic>
        <p:nvPicPr>
          <p:cNvPr id="7" name="Picture 6">
            <a:extLst>
              <a:ext uri="{FF2B5EF4-FFF2-40B4-BE49-F238E27FC236}">
                <a16:creationId xmlns:a16="http://schemas.microsoft.com/office/drawing/2014/main" id="{5530B604-ACA1-CD42-8F50-988A545150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1672" y="5882351"/>
            <a:ext cx="330200" cy="292100"/>
          </a:xfrm>
          <a:prstGeom prst="rect">
            <a:avLst/>
          </a:prstGeom>
        </p:spPr>
      </p:pic>
    </p:spTree>
    <p:extLst>
      <p:ext uri="{BB962C8B-B14F-4D97-AF65-F5344CB8AC3E}">
        <p14:creationId xmlns:p14="http://schemas.microsoft.com/office/powerpoint/2010/main" val="171934910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and Wye Connection</a:t>
            </a:r>
          </a:p>
        </p:txBody>
      </p:sp>
      <p:sp>
        <p:nvSpPr>
          <p:cNvPr id="5" name="Rectangle 4"/>
          <p:cNvSpPr/>
          <p:nvPr/>
        </p:nvSpPr>
        <p:spPr>
          <a:xfrm>
            <a:off x="2889831" y="6183885"/>
            <a:ext cx="3211938"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∆→Y and Y→∆ transformation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37" y="3683000"/>
            <a:ext cx="6873949" cy="2136497"/>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79405191"/>
              </p:ext>
            </p:extLst>
          </p:nvPr>
        </p:nvGraphicFramePr>
        <p:xfrm>
          <a:off x="1425575" y="2771775"/>
          <a:ext cx="1184275" cy="728663"/>
        </p:xfrm>
        <a:graphic>
          <a:graphicData uri="http://schemas.openxmlformats.org/presentationml/2006/ole">
            <mc:AlternateContent xmlns:mc="http://schemas.openxmlformats.org/markup-compatibility/2006">
              <mc:Choice xmlns:v="urn:schemas-microsoft-com:vml" Requires="v">
                <p:oleObj spid="_x0000_s33974" name="Equation" r:id="rId4" imgW="634680" imgH="393480" progId="Equation.3">
                  <p:embed/>
                </p:oleObj>
              </mc:Choice>
              <mc:Fallback>
                <p:oleObj name="Equation" r:id="rId4" imgW="634680" imgH="393480" progId="Equation.3">
                  <p:embed/>
                  <p:pic>
                    <p:nvPicPr>
                      <p:cNvPr id="0" name="Object 1"/>
                      <p:cNvPicPr>
                        <a:picLocks noChangeAspect="1" noChangeArrowheads="1"/>
                      </p:cNvPicPr>
                      <p:nvPr/>
                    </p:nvPicPr>
                    <p:blipFill>
                      <a:blip r:embed="rId5"/>
                      <a:srcRect/>
                      <a:stretch>
                        <a:fillRect/>
                      </a:stretch>
                    </p:blipFill>
                    <p:spPr bwMode="auto">
                      <a:xfrm>
                        <a:off x="1425575" y="2771775"/>
                        <a:ext cx="1184275" cy="728663"/>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67668795"/>
              </p:ext>
            </p:extLst>
          </p:nvPr>
        </p:nvGraphicFramePr>
        <p:xfrm>
          <a:off x="3346449" y="2920999"/>
          <a:ext cx="1198563" cy="430213"/>
        </p:xfrm>
        <a:graphic>
          <a:graphicData uri="http://schemas.openxmlformats.org/presentationml/2006/ole">
            <mc:AlternateContent xmlns:mc="http://schemas.openxmlformats.org/markup-compatibility/2006">
              <mc:Choice xmlns:v="urn:schemas-microsoft-com:vml" Requires="v">
                <p:oleObj spid="_x0000_s33975" name="Equation" r:id="rId6" imgW="596880" imgH="215640" progId="Equation.3">
                  <p:embed/>
                </p:oleObj>
              </mc:Choice>
              <mc:Fallback>
                <p:oleObj name="Equation" r:id="rId6" imgW="596880" imgH="215640" progId="Equation.3">
                  <p:embed/>
                  <p:pic>
                    <p:nvPicPr>
                      <p:cNvPr id="0" name="Object 3"/>
                      <p:cNvPicPr>
                        <a:picLocks noChangeAspect="1" noChangeArrowheads="1"/>
                      </p:cNvPicPr>
                      <p:nvPr/>
                    </p:nvPicPr>
                    <p:blipFill>
                      <a:blip r:embed="rId7"/>
                      <a:srcRect/>
                      <a:stretch>
                        <a:fillRect/>
                      </a:stretch>
                    </p:blipFill>
                    <p:spPr bwMode="auto">
                      <a:xfrm>
                        <a:off x="3346449" y="2920999"/>
                        <a:ext cx="1198563" cy="430213"/>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3AFDEA03-14A2-E844-AA32-0937E74BF5F8}"/>
              </a:ext>
            </a:extLst>
          </p:cNvPr>
          <p:cNvSpPr/>
          <p:nvPr/>
        </p:nvSpPr>
        <p:spPr>
          <a:xfrm>
            <a:off x="155531" y="1137116"/>
            <a:ext cx="8680537" cy="830997"/>
          </a:xfrm>
          <a:prstGeom prst="rect">
            <a:avLst/>
          </a:prstGeom>
        </p:spPr>
        <p:txBody>
          <a:bodyPr wrap="square">
            <a:spAutoFit/>
          </a:bodyPr>
          <a:lstStyle/>
          <a:p>
            <a:r>
              <a:rPr lang="en-US" dirty="0"/>
              <a:t>If all resistors in a given structure are equal as shown, then the transformation equations are simplified as follows:</a:t>
            </a:r>
          </a:p>
        </p:txBody>
      </p:sp>
    </p:spTree>
    <p:extLst>
      <p:ext uri="{BB962C8B-B14F-4D97-AF65-F5344CB8AC3E}">
        <p14:creationId xmlns:p14="http://schemas.microsoft.com/office/powerpoint/2010/main" val="7399986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6524"/>
            <a:ext cx="7772400" cy="1143000"/>
          </a:xfrm>
        </p:spPr>
        <p:txBody>
          <a:bodyPr/>
          <a:lstStyle/>
          <a:p>
            <a:pPr lvl="0"/>
            <a:r>
              <a:rPr lang="en-US" sz="2800" dirty="0">
                <a:effectLst>
                  <a:outerShdw blurRad="12700" dist="25400" dir="2700000" rotWithShape="0">
                    <a:srgbClr val="DDDDDD"/>
                  </a:outerShdw>
                </a:effectLst>
                <a:latin typeface="Times New Roman Bold"/>
                <a:ea typeface="Times New Roman Bold"/>
                <a:cs typeface="Times New Roman Bold"/>
                <a:sym typeface="Times New Roman Bold"/>
              </a:rPr>
              <a:t>The most Common Connection – </a:t>
            </a:r>
            <a:r>
              <a:rPr lang="en-US" sz="2000"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rPr>
              <a:t>The Bridge Circuit</a:t>
            </a:r>
            <a:endParaRPr lang="en-US" sz="2800" dirty="0">
              <a:solidFill>
                <a:srgbClr val="FF0000"/>
              </a:solidFill>
              <a:effectLst>
                <a:outerShdw blurRad="12700" dist="25400" dir="2700000" rotWithShape="0">
                  <a:srgbClr val="DDDDDD"/>
                </a:outerShdw>
              </a:effectLst>
              <a:latin typeface="Times New Roman Bold"/>
              <a:ea typeface="Times New Roman Bold"/>
              <a:cs typeface="Times New Roman Bold"/>
              <a:sym typeface="Times New Roman Bold"/>
            </a:endParaRPr>
          </a:p>
        </p:txBody>
      </p:sp>
      <p:sp>
        <p:nvSpPr>
          <p:cNvPr id="3" name="Text Placeholder 2"/>
          <p:cNvSpPr>
            <a:spLocks noGrp="1"/>
          </p:cNvSpPr>
          <p:nvPr>
            <p:ph type="body" idx="1"/>
          </p:nvPr>
        </p:nvSpPr>
        <p:spPr/>
        <p:txBody>
          <a:bodyPr/>
          <a:lstStyle/>
          <a:p>
            <a:pPr marL="0" indent="0">
              <a:buNone/>
            </a:pPr>
            <a:r>
              <a:rPr lang="en-US" sz="2000" dirty="0"/>
              <a:t>For example, for the circuit shown, we are interested in finding the total equivalent resistance R</a:t>
            </a:r>
            <a:r>
              <a:rPr lang="en-US" sz="2000" baseline="-25000" dirty="0"/>
              <a:t>eq</a:t>
            </a:r>
            <a:r>
              <a:rPr lang="en-US" sz="2000" dirty="0"/>
              <a:t> between terminals </a:t>
            </a:r>
            <a:r>
              <a:rPr lang="en-US" sz="2000" i="1" dirty="0"/>
              <a:t>a</a:t>
            </a:r>
            <a:r>
              <a:rPr lang="en-US" sz="2000" dirty="0"/>
              <a:t> and </a:t>
            </a:r>
            <a:r>
              <a:rPr lang="en-US" sz="2000" i="1" dirty="0"/>
              <a:t>b.</a:t>
            </a:r>
            <a:endParaRPr lang="en-US" sz="2000" dirty="0"/>
          </a:p>
        </p:txBody>
      </p:sp>
      <p:sp>
        <p:nvSpPr>
          <p:cNvPr id="6" name="Rectangle 5"/>
          <p:cNvSpPr/>
          <p:nvPr/>
        </p:nvSpPr>
        <p:spPr>
          <a:xfrm>
            <a:off x="1627164" y="5231870"/>
            <a:ext cx="5889671"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No possible combination of resistors is allowed</a:t>
            </a:r>
          </a:p>
        </p:txBody>
      </p:sp>
      <p:pic>
        <p:nvPicPr>
          <p:cNvPr id="7" name="Picture 6">
            <a:extLst>
              <a:ext uri="{FF2B5EF4-FFF2-40B4-BE49-F238E27FC236}">
                <a16:creationId xmlns:a16="http://schemas.microsoft.com/office/drawing/2014/main" id="{4C644EBA-AC70-874B-A568-8E618DFB0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988" y="2285166"/>
            <a:ext cx="2883624" cy="2847352"/>
          </a:xfrm>
          <a:prstGeom prst="rect">
            <a:avLst/>
          </a:prstGeom>
        </p:spPr>
      </p:pic>
    </p:spTree>
    <p:extLst>
      <p:ext uri="{BB962C8B-B14F-4D97-AF65-F5344CB8AC3E}">
        <p14:creationId xmlns:p14="http://schemas.microsoft.com/office/powerpoint/2010/main" val="80964670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206" y="123077"/>
            <a:ext cx="3839441" cy="823369"/>
          </a:xfrm>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Connection</a:t>
            </a:r>
          </a:p>
        </p:txBody>
      </p:sp>
      <p:sp>
        <p:nvSpPr>
          <p:cNvPr id="3" name="Text Placeholder 2"/>
          <p:cNvSpPr>
            <a:spLocks noGrp="1"/>
          </p:cNvSpPr>
          <p:nvPr>
            <p:ph type="body" idx="1"/>
          </p:nvPr>
        </p:nvSpPr>
        <p:spPr>
          <a:xfrm>
            <a:off x="685800" y="1219200"/>
            <a:ext cx="7845136" cy="578427"/>
          </a:xfrm>
        </p:spPr>
        <p:txBody>
          <a:bodyPr/>
          <a:lstStyle/>
          <a:p>
            <a:pPr marL="0" indent="0">
              <a:buNone/>
            </a:pPr>
            <a:r>
              <a:rPr lang="en-US" sz="2000" dirty="0"/>
              <a:t>Notice that there are two possible ways to from </a:t>
            </a:r>
            <a:r>
              <a:rPr lang="en-US" sz="2000" dirty="0">
                <a:solidFill>
                  <a:srgbClr val="FF0000"/>
                </a:solidFill>
              </a:rPr>
              <a:t>Delta</a:t>
            </a:r>
            <a:r>
              <a:rPr lang="en-US" sz="2000" dirty="0"/>
              <a:t> connections as shown.</a:t>
            </a:r>
          </a:p>
        </p:txBody>
      </p:sp>
      <p:pic>
        <p:nvPicPr>
          <p:cNvPr id="7" name="Picture 6">
            <a:extLst>
              <a:ext uri="{FF2B5EF4-FFF2-40B4-BE49-F238E27FC236}">
                <a16:creationId xmlns:a16="http://schemas.microsoft.com/office/drawing/2014/main" id="{4C644EBA-AC70-874B-A568-8E618DFB0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85" y="2901649"/>
            <a:ext cx="2883624" cy="2847352"/>
          </a:xfrm>
          <a:prstGeom prst="rect">
            <a:avLst/>
          </a:prstGeom>
        </p:spPr>
      </p:pic>
      <p:pic>
        <p:nvPicPr>
          <p:cNvPr id="9" name="Picture 8">
            <a:extLst>
              <a:ext uri="{FF2B5EF4-FFF2-40B4-BE49-F238E27FC236}">
                <a16:creationId xmlns:a16="http://schemas.microsoft.com/office/drawing/2014/main" id="{12DD9019-54F4-3342-8496-BF33ABB01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241" y="2893750"/>
            <a:ext cx="2826327" cy="3100728"/>
          </a:xfrm>
          <a:prstGeom prst="rect">
            <a:avLst/>
          </a:prstGeom>
        </p:spPr>
      </p:pic>
      <p:cxnSp>
        <p:nvCxnSpPr>
          <p:cNvPr id="11" name="Straight Arrow Connector 10">
            <a:extLst>
              <a:ext uri="{FF2B5EF4-FFF2-40B4-BE49-F238E27FC236}">
                <a16:creationId xmlns:a16="http://schemas.microsoft.com/office/drawing/2014/main" id="{B576E96C-5F7C-0746-A368-1D30CC5A10AF}"/>
              </a:ext>
            </a:extLst>
          </p:cNvPr>
          <p:cNvCxnSpPr>
            <a:stCxn id="7" idx="3"/>
          </p:cNvCxnSpPr>
          <p:nvPr/>
        </p:nvCxnSpPr>
        <p:spPr>
          <a:xfrm>
            <a:off x="3418609" y="4325325"/>
            <a:ext cx="779318" cy="0"/>
          </a:xfrm>
          <a:prstGeom prst="straightConnector1">
            <a:avLst/>
          </a:prstGeom>
          <a:noFill/>
          <a:ln w="508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 name="Triangle 3">
            <a:extLst>
              <a:ext uri="{FF2B5EF4-FFF2-40B4-BE49-F238E27FC236}">
                <a16:creationId xmlns:a16="http://schemas.microsoft.com/office/drawing/2014/main" id="{771D03F3-C14A-D143-9E32-A0D04C6977B8}"/>
              </a:ext>
            </a:extLst>
          </p:cNvPr>
          <p:cNvSpPr/>
          <p:nvPr/>
        </p:nvSpPr>
        <p:spPr>
          <a:xfrm>
            <a:off x="5605893" y="3709555"/>
            <a:ext cx="1132609" cy="615770"/>
          </a:xfrm>
          <a:prstGeom prst="triangle">
            <a:avLst/>
          </a:prstGeom>
          <a:solidFill>
            <a:srgbClr val="FFFFFF">
              <a:alpha val="0"/>
            </a:srgbClr>
          </a:solidFill>
          <a:ln w="381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
        <p:nvSpPr>
          <p:cNvPr id="10" name="Triangle 9">
            <a:extLst>
              <a:ext uri="{FF2B5EF4-FFF2-40B4-BE49-F238E27FC236}">
                <a16:creationId xmlns:a16="http://schemas.microsoft.com/office/drawing/2014/main" id="{4C67B3D7-FC25-EA45-812F-FBEDD7103DB9}"/>
              </a:ext>
            </a:extLst>
          </p:cNvPr>
          <p:cNvSpPr/>
          <p:nvPr/>
        </p:nvSpPr>
        <p:spPr>
          <a:xfrm rot="10800000">
            <a:off x="5605894" y="4675374"/>
            <a:ext cx="1132609" cy="615770"/>
          </a:xfrm>
          <a:prstGeom prst="triangle">
            <a:avLst/>
          </a:prstGeom>
          <a:noFill/>
          <a:ln w="38100" cap="flat">
            <a:solidFill>
              <a:schemeClr val="accent6">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
        <p:nvSpPr>
          <p:cNvPr id="5" name="TextBox 4">
            <a:extLst>
              <a:ext uri="{FF2B5EF4-FFF2-40B4-BE49-F238E27FC236}">
                <a16:creationId xmlns:a16="http://schemas.microsoft.com/office/drawing/2014/main" id="{C491BF10-6EA9-FC4E-8165-DB3A098B7E91}"/>
              </a:ext>
            </a:extLst>
          </p:cNvPr>
          <p:cNvSpPr txBox="1"/>
          <p:nvPr/>
        </p:nvSpPr>
        <p:spPr>
          <a:xfrm>
            <a:off x="2167916" y="1880076"/>
            <a:ext cx="467211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1) </a:t>
            </a:r>
            <a:r>
              <a:rPr kumimoji="0" lang="en-US" sz="2400" b="0" i="0" u="none" strike="noStrike" cap="none" spc="0" normalizeH="0" baseline="0" dirty="0">
                <a:ln>
                  <a:noFill/>
                </a:ln>
                <a:solidFill>
                  <a:schemeClr val="accent1">
                    <a:lumMod val="75000"/>
                  </a:schemeClr>
                </a:solidFill>
                <a:effectLst/>
                <a:uFillTx/>
                <a:latin typeface="Times New Roman"/>
                <a:ea typeface="Times New Roman"/>
                <a:cs typeface="Times New Roman"/>
                <a:sym typeface="Times New Roman"/>
              </a:rPr>
              <a:t>Delta 1</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Resistors R1, R2, and R5 </a:t>
            </a:r>
          </a:p>
        </p:txBody>
      </p:sp>
      <p:sp>
        <p:nvSpPr>
          <p:cNvPr id="12" name="TextBox 11">
            <a:extLst>
              <a:ext uri="{FF2B5EF4-FFF2-40B4-BE49-F238E27FC236}">
                <a16:creationId xmlns:a16="http://schemas.microsoft.com/office/drawing/2014/main" id="{6C40CE77-5102-F74F-8C1A-7D881FE9D6B6}"/>
              </a:ext>
            </a:extLst>
          </p:cNvPr>
          <p:cNvSpPr txBox="1"/>
          <p:nvPr/>
        </p:nvSpPr>
        <p:spPr>
          <a:xfrm>
            <a:off x="2164861" y="2578500"/>
            <a:ext cx="467211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solidFill>
                  <a:srgbClr val="000000"/>
                </a:solidFill>
              </a:rPr>
              <a:t>2</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a:t>
            </a:r>
            <a:r>
              <a:rPr kumimoji="0" lang="en-US" sz="2400" b="0" i="0" u="none" strike="noStrike" cap="none" spc="0" normalizeH="0" baseline="0" dirty="0">
                <a:ln>
                  <a:noFill/>
                </a:ln>
                <a:solidFill>
                  <a:schemeClr val="accent6">
                    <a:lumMod val="75000"/>
                  </a:schemeClr>
                </a:solidFill>
                <a:effectLst/>
                <a:uFillTx/>
                <a:latin typeface="Times New Roman"/>
                <a:ea typeface="Times New Roman"/>
                <a:cs typeface="Times New Roman"/>
                <a:sym typeface="Times New Roman"/>
              </a:rPr>
              <a:t>Delta 2</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Resistors R3, R4, and R5 </a:t>
            </a:r>
          </a:p>
        </p:txBody>
      </p:sp>
    </p:spTree>
    <p:extLst>
      <p:ext uri="{BB962C8B-B14F-4D97-AF65-F5344CB8AC3E}">
        <p14:creationId xmlns:p14="http://schemas.microsoft.com/office/powerpoint/2010/main" val="179188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8206" y="123077"/>
            <a:ext cx="3839441" cy="823369"/>
          </a:xfrm>
        </p:spPr>
        <p:txBody>
          <a:bodyPr/>
          <a:lstStyle/>
          <a:p>
            <a:pPr lvl="0"/>
            <a:r>
              <a:rPr lang="en-US" sz="3200" dirty="0">
                <a:effectLst>
                  <a:outerShdw blurRad="12700" dist="25400" dir="2700000" rotWithShape="0">
                    <a:srgbClr val="DDDDDD"/>
                  </a:outerShdw>
                </a:effectLst>
                <a:latin typeface="Times New Roman Bold"/>
                <a:ea typeface="Times New Roman Bold"/>
                <a:cs typeface="Times New Roman Bold"/>
                <a:sym typeface="Times New Roman Bold"/>
              </a:rPr>
              <a:t>Delta Connection</a:t>
            </a:r>
          </a:p>
        </p:txBody>
      </p:sp>
      <p:sp>
        <p:nvSpPr>
          <p:cNvPr id="3" name="Text Placeholder 2"/>
          <p:cNvSpPr>
            <a:spLocks noGrp="1"/>
          </p:cNvSpPr>
          <p:nvPr>
            <p:ph type="body" idx="1"/>
          </p:nvPr>
        </p:nvSpPr>
        <p:spPr>
          <a:xfrm>
            <a:off x="685800" y="1219200"/>
            <a:ext cx="7845136" cy="578427"/>
          </a:xfrm>
        </p:spPr>
        <p:txBody>
          <a:bodyPr/>
          <a:lstStyle/>
          <a:p>
            <a:pPr marL="0" indent="0">
              <a:buNone/>
            </a:pPr>
            <a:r>
              <a:rPr lang="en-US" sz="2000" dirty="0"/>
              <a:t>Notice that there are two possible ways to from </a:t>
            </a:r>
            <a:r>
              <a:rPr lang="en-US" sz="2000" dirty="0">
                <a:solidFill>
                  <a:srgbClr val="FF0000"/>
                </a:solidFill>
              </a:rPr>
              <a:t>Wye </a:t>
            </a:r>
            <a:r>
              <a:rPr lang="en-US" sz="2000" dirty="0"/>
              <a:t>connections as shown.</a:t>
            </a:r>
          </a:p>
        </p:txBody>
      </p:sp>
      <p:pic>
        <p:nvPicPr>
          <p:cNvPr id="7" name="Picture 6">
            <a:extLst>
              <a:ext uri="{FF2B5EF4-FFF2-40B4-BE49-F238E27FC236}">
                <a16:creationId xmlns:a16="http://schemas.microsoft.com/office/drawing/2014/main" id="{4C644EBA-AC70-874B-A568-8E618DFB0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7" y="3119299"/>
            <a:ext cx="2883624" cy="2847352"/>
          </a:xfrm>
          <a:prstGeom prst="rect">
            <a:avLst/>
          </a:prstGeom>
        </p:spPr>
      </p:pic>
      <p:cxnSp>
        <p:nvCxnSpPr>
          <p:cNvPr id="11" name="Straight Arrow Connector 10">
            <a:extLst>
              <a:ext uri="{FF2B5EF4-FFF2-40B4-BE49-F238E27FC236}">
                <a16:creationId xmlns:a16="http://schemas.microsoft.com/office/drawing/2014/main" id="{B576E96C-5F7C-0746-A368-1D30CC5A10AF}"/>
              </a:ext>
            </a:extLst>
          </p:cNvPr>
          <p:cNvCxnSpPr>
            <a:stCxn id="7" idx="3"/>
          </p:cNvCxnSpPr>
          <p:nvPr/>
        </p:nvCxnSpPr>
        <p:spPr>
          <a:xfrm>
            <a:off x="2814597" y="4542975"/>
            <a:ext cx="779318" cy="0"/>
          </a:xfrm>
          <a:prstGeom prst="straightConnector1">
            <a:avLst/>
          </a:prstGeom>
          <a:noFill/>
          <a:ln w="508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C491BF10-6EA9-FC4E-8165-DB3A098B7E91}"/>
              </a:ext>
            </a:extLst>
          </p:cNvPr>
          <p:cNvSpPr txBox="1"/>
          <p:nvPr/>
        </p:nvSpPr>
        <p:spPr>
          <a:xfrm>
            <a:off x="2167916" y="1880076"/>
            <a:ext cx="458715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1) </a:t>
            </a:r>
            <a:r>
              <a:rPr kumimoji="0" lang="en-US" sz="2400" b="0" i="0" u="none" strike="noStrike" cap="none" spc="0" normalizeH="0" baseline="0" dirty="0">
                <a:ln>
                  <a:noFill/>
                </a:ln>
                <a:solidFill>
                  <a:schemeClr val="accent1">
                    <a:lumMod val="75000"/>
                  </a:schemeClr>
                </a:solidFill>
                <a:effectLst/>
                <a:uFillTx/>
                <a:latin typeface="Times New Roman"/>
                <a:ea typeface="Times New Roman"/>
                <a:cs typeface="Times New Roman"/>
                <a:sym typeface="Times New Roman"/>
              </a:rPr>
              <a:t>Wye 1</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Resistors R2, R4, and R5 </a:t>
            </a:r>
          </a:p>
        </p:txBody>
      </p:sp>
      <p:sp>
        <p:nvSpPr>
          <p:cNvPr id="12" name="TextBox 11">
            <a:extLst>
              <a:ext uri="{FF2B5EF4-FFF2-40B4-BE49-F238E27FC236}">
                <a16:creationId xmlns:a16="http://schemas.microsoft.com/office/drawing/2014/main" id="{6C40CE77-5102-F74F-8C1A-7D881FE9D6B6}"/>
              </a:ext>
            </a:extLst>
          </p:cNvPr>
          <p:cNvSpPr txBox="1"/>
          <p:nvPr/>
        </p:nvSpPr>
        <p:spPr>
          <a:xfrm>
            <a:off x="2164861" y="2578500"/>
            <a:ext cx="458715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solidFill>
                  <a:srgbClr val="000000"/>
                </a:solidFill>
              </a:rPr>
              <a:t>2</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a:t>
            </a:r>
            <a:r>
              <a:rPr kumimoji="0" lang="en-US" sz="2400" b="0" i="0" u="none" strike="noStrike" cap="none" spc="0" normalizeH="0" baseline="0" dirty="0">
                <a:ln>
                  <a:noFill/>
                </a:ln>
                <a:solidFill>
                  <a:schemeClr val="accent6">
                    <a:lumMod val="75000"/>
                  </a:schemeClr>
                </a:solidFill>
                <a:effectLst/>
                <a:uFillTx/>
                <a:latin typeface="Times New Roman"/>
                <a:ea typeface="Times New Roman"/>
                <a:cs typeface="Times New Roman"/>
                <a:sym typeface="Times New Roman"/>
              </a:rPr>
              <a:t>Wye 2</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 Resistors R1, R3, and R5 </a:t>
            </a:r>
          </a:p>
        </p:txBody>
      </p:sp>
      <p:grpSp>
        <p:nvGrpSpPr>
          <p:cNvPr id="13" name="Group 12">
            <a:extLst>
              <a:ext uri="{FF2B5EF4-FFF2-40B4-BE49-F238E27FC236}">
                <a16:creationId xmlns:a16="http://schemas.microsoft.com/office/drawing/2014/main" id="{D4FB34C3-D9E4-DA48-83E3-867574C87138}"/>
              </a:ext>
            </a:extLst>
          </p:cNvPr>
          <p:cNvGrpSpPr/>
          <p:nvPr/>
        </p:nvGrpSpPr>
        <p:grpSpPr>
          <a:xfrm>
            <a:off x="3317588" y="3035560"/>
            <a:ext cx="2826327" cy="3100728"/>
            <a:chOff x="4432689" y="2816269"/>
            <a:chExt cx="2826327" cy="3100728"/>
          </a:xfrm>
        </p:grpSpPr>
        <p:pic>
          <p:nvPicPr>
            <p:cNvPr id="14" name="Picture 13">
              <a:extLst>
                <a:ext uri="{FF2B5EF4-FFF2-40B4-BE49-F238E27FC236}">
                  <a16:creationId xmlns:a16="http://schemas.microsoft.com/office/drawing/2014/main" id="{FC5E383B-3174-D548-A59A-D3484E5C7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689" y="2816269"/>
              <a:ext cx="2826327" cy="3100728"/>
            </a:xfrm>
            <a:prstGeom prst="rect">
              <a:avLst/>
            </a:prstGeom>
          </p:spPr>
        </p:pic>
        <p:sp>
          <p:nvSpPr>
            <p:cNvPr id="15" name="Freeform 14">
              <a:extLst>
                <a:ext uri="{FF2B5EF4-FFF2-40B4-BE49-F238E27FC236}">
                  <a16:creationId xmlns:a16="http://schemas.microsoft.com/office/drawing/2014/main" id="{373B1EE1-357B-B445-8002-FF2C987062F7}"/>
                </a:ext>
              </a:extLst>
            </p:cNvPr>
            <p:cNvSpPr/>
            <p:nvPr/>
          </p:nvSpPr>
          <p:spPr>
            <a:xfrm>
              <a:off x="6082302" y="3463215"/>
              <a:ext cx="678966" cy="941003"/>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rgbClr val="00CC99"/>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16" name="Freeform 15">
              <a:extLst>
                <a:ext uri="{FF2B5EF4-FFF2-40B4-BE49-F238E27FC236}">
                  <a16:creationId xmlns:a16="http://schemas.microsoft.com/office/drawing/2014/main" id="{5C8066E5-DC08-7F4E-8CC6-937D8D4473A3}"/>
                </a:ext>
              </a:extLst>
            </p:cNvPr>
            <p:cNvSpPr/>
            <p:nvPr/>
          </p:nvSpPr>
          <p:spPr>
            <a:xfrm>
              <a:off x="5321909" y="4404218"/>
              <a:ext cx="1434116" cy="45719"/>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rgbClr val="00CC99">
                  <a:alpha val="64000"/>
                </a:srgbClr>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17" name="Freeform 16">
              <a:extLst>
                <a:ext uri="{FF2B5EF4-FFF2-40B4-BE49-F238E27FC236}">
                  <a16:creationId xmlns:a16="http://schemas.microsoft.com/office/drawing/2014/main" id="{FB6A2C91-BA53-AF47-8893-63CE26537D91}"/>
                </a:ext>
              </a:extLst>
            </p:cNvPr>
            <p:cNvSpPr/>
            <p:nvPr/>
          </p:nvSpPr>
          <p:spPr>
            <a:xfrm rot="1522045" flipH="1">
              <a:off x="6269634" y="4316517"/>
              <a:ext cx="238783" cy="1209648"/>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rgbClr val="00CC99"/>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18" name="Oval 17">
              <a:extLst>
                <a:ext uri="{FF2B5EF4-FFF2-40B4-BE49-F238E27FC236}">
                  <a16:creationId xmlns:a16="http://schemas.microsoft.com/office/drawing/2014/main" id="{3DA3532F-D08C-0E48-8D10-B4CE1EFC706F}"/>
                </a:ext>
              </a:extLst>
            </p:cNvPr>
            <p:cNvSpPr/>
            <p:nvPr/>
          </p:nvSpPr>
          <p:spPr>
            <a:xfrm>
              <a:off x="6669672" y="4366633"/>
              <a:ext cx="113016" cy="136960"/>
            </a:xfrm>
            <a:prstGeom prst="ellipse">
              <a:avLst/>
            </a:prstGeom>
            <a:solidFill>
              <a:srgbClr val="FFFFFF"/>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grpSp>
      <p:grpSp>
        <p:nvGrpSpPr>
          <p:cNvPr id="19" name="Group 18">
            <a:extLst>
              <a:ext uri="{FF2B5EF4-FFF2-40B4-BE49-F238E27FC236}">
                <a16:creationId xmlns:a16="http://schemas.microsoft.com/office/drawing/2014/main" id="{F8973D15-3222-5B47-B3B0-B379CCB9363A}"/>
              </a:ext>
            </a:extLst>
          </p:cNvPr>
          <p:cNvGrpSpPr/>
          <p:nvPr/>
        </p:nvGrpSpPr>
        <p:grpSpPr>
          <a:xfrm>
            <a:off x="6254833" y="3035560"/>
            <a:ext cx="2826327" cy="3100728"/>
            <a:chOff x="4432689" y="2816269"/>
            <a:chExt cx="2826327" cy="3100728"/>
          </a:xfrm>
        </p:grpSpPr>
        <p:pic>
          <p:nvPicPr>
            <p:cNvPr id="20" name="Picture 19">
              <a:extLst>
                <a:ext uri="{FF2B5EF4-FFF2-40B4-BE49-F238E27FC236}">
                  <a16:creationId xmlns:a16="http://schemas.microsoft.com/office/drawing/2014/main" id="{F141D5FE-72FD-2D4B-AB16-BECABA89C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689" y="2816269"/>
              <a:ext cx="2826327" cy="3100728"/>
            </a:xfrm>
            <a:prstGeom prst="rect">
              <a:avLst/>
            </a:prstGeom>
          </p:spPr>
        </p:pic>
        <p:sp>
          <p:nvSpPr>
            <p:cNvPr id="21" name="Freeform 20">
              <a:extLst>
                <a:ext uri="{FF2B5EF4-FFF2-40B4-BE49-F238E27FC236}">
                  <a16:creationId xmlns:a16="http://schemas.microsoft.com/office/drawing/2014/main" id="{32542F68-FBDC-4244-9380-A41ED09226EF}"/>
                </a:ext>
              </a:extLst>
            </p:cNvPr>
            <p:cNvSpPr/>
            <p:nvPr/>
          </p:nvSpPr>
          <p:spPr>
            <a:xfrm flipH="1">
              <a:off x="5347429" y="3422577"/>
              <a:ext cx="767044" cy="981641"/>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chemeClr val="accent6">
                  <a:lumMod val="75000"/>
                  <a:alpha val="68000"/>
                </a:schemeClr>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22" name="Freeform 21">
              <a:extLst>
                <a:ext uri="{FF2B5EF4-FFF2-40B4-BE49-F238E27FC236}">
                  <a16:creationId xmlns:a16="http://schemas.microsoft.com/office/drawing/2014/main" id="{BD9F6FEA-59B6-5B4B-A392-1118F9617DA0}"/>
                </a:ext>
              </a:extLst>
            </p:cNvPr>
            <p:cNvSpPr/>
            <p:nvPr/>
          </p:nvSpPr>
          <p:spPr>
            <a:xfrm>
              <a:off x="5321909" y="4404218"/>
              <a:ext cx="1434116" cy="45719"/>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chemeClr val="accent6">
                  <a:lumMod val="75000"/>
                  <a:alpha val="49000"/>
                </a:schemeClr>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23" name="Freeform 22">
              <a:extLst>
                <a:ext uri="{FF2B5EF4-FFF2-40B4-BE49-F238E27FC236}">
                  <a16:creationId xmlns:a16="http://schemas.microsoft.com/office/drawing/2014/main" id="{2428FED1-8935-024A-8E28-4A3B85911283}"/>
                </a:ext>
              </a:extLst>
            </p:cNvPr>
            <p:cNvSpPr/>
            <p:nvPr/>
          </p:nvSpPr>
          <p:spPr>
            <a:xfrm rot="1522045">
              <a:off x="5179390" y="4670061"/>
              <a:ext cx="1010673" cy="556991"/>
            </a:xfrm>
            <a:custGeom>
              <a:avLst/>
              <a:gdLst>
                <a:gd name="connsiteX0" fmla="*/ 0 w 557894"/>
                <a:gd name="connsiteY0" fmla="*/ 0 h 705054"/>
                <a:gd name="connsiteX1" fmla="*/ 540327 w 557894"/>
                <a:gd name="connsiteY1" fmla="*/ 685800 h 705054"/>
                <a:gd name="connsiteX2" fmla="*/ 436418 w 557894"/>
                <a:gd name="connsiteY2" fmla="*/ 529936 h 705054"/>
                <a:gd name="connsiteX3" fmla="*/ 436418 w 557894"/>
                <a:gd name="connsiteY3" fmla="*/ 529936 h 705054"/>
              </a:gdLst>
              <a:ahLst/>
              <a:cxnLst>
                <a:cxn ang="0">
                  <a:pos x="connsiteX0" y="connsiteY0"/>
                </a:cxn>
                <a:cxn ang="0">
                  <a:pos x="connsiteX1" y="connsiteY1"/>
                </a:cxn>
                <a:cxn ang="0">
                  <a:pos x="connsiteX2" y="connsiteY2"/>
                </a:cxn>
                <a:cxn ang="0">
                  <a:pos x="connsiteX3" y="connsiteY3"/>
                </a:cxn>
              </a:cxnLst>
              <a:rect l="l" t="t" r="r" b="b"/>
              <a:pathLst>
                <a:path w="557894" h="705054">
                  <a:moveTo>
                    <a:pt x="0" y="0"/>
                  </a:moveTo>
                  <a:lnTo>
                    <a:pt x="540327" y="685800"/>
                  </a:lnTo>
                  <a:cubicBezTo>
                    <a:pt x="613063" y="774123"/>
                    <a:pt x="436418" y="529936"/>
                    <a:pt x="436418" y="529936"/>
                  </a:cubicBezTo>
                  <a:lnTo>
                    <a:pt x="436418" y="529936"/>
                  </a:lnTo>
                </a:path>
              </a:pathLst>
            </a:custGeom>
            <a:noFill/>
            <a:ln w="69850" cap="flat">
              <a:solidFill>
                <a:schemeClr val="accent6">
                  <a:lumMod val="75000"/>
                  <a:alpha val="63000"/>
                </a:schemeClr>
              </a:solidFill>
              <a:prstDash val="solid"/>
              <a:bevel/>
            </a:ln>
            <a:effectLst/>
          </p:spPr>
          <p:style>
            <a:lnRef idx="0">
              <a:scrgbClr r="0" g="0" b="0"/>
            </a:lnRef>
            <a:fillRef idx="0">
              <a:scrgbClr r="0" g="0" b="0"/>
            </a:fillRef>
            <a:effectRef idx="0">
              <a:scrgbClr r="0" g="0" b="0"/>
            </a:effectRef>
            <a:fontRef idx="none"/>
          </p:style>
          <p:txBody>
            <a:bodyPr rtlCol="0" anchor="ctr"/>
            <a:lstStyle/>
            <a:p>
              <a:pPr algn="ctr" rtl="0"/>
              <a:endParaRPr lang="en-US" dirty="0"/>
            </a:p>
          </p:txBody>
        </p:sp>
        <p:sp>
          <p:nvSpPr>
            <p:cNvPr id="24" name="Oval 23">
              <a:extLst>
                <a:ext uri="{FF2B5EF4-FFF2-40B4-BE49-F238E27FC236}">
                  <a16:creationId xmlns:a16="http://schemas.microsoft.com/office/drawing/2014/main" id="{41E73C48-B266-E643-BF72-6D2DD7AD841C}"/>
                </a:ext>
              </a:extLst>
            </p:cNvPr>
            <p:cNvSpPr/>
            <p:nvPr/>
          </p:nvSpPr>
          <p:spPr>
            <a:xfrm>
              <a:off x="5290921" y="4366633"/>
              <a:ext cx="113016" cy="136960"/>
            </a:xfrm>
            <a:prstGeom prst="ellipse">
              <a:avLst/>
            </a:prstGeom>
            <a:solidFill>
              <a:srgbClr val="FFFFFF"/>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grpSp>
    </p:spTree>
    <p:extLst>
      <p:ext uri="{BB962C8B-B14F-4D97-AF65-F5344CB8AC3E}">
        <p14:creationId xmlns:p14="http://schemas.microsoft.com/office/powerpoint/2010/main" val="31190834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Voltage Division</a:t>
            </a:r>
          </a:p>
        </p:txBody>
      </p:sp>
      <p:sp>
        <p:nvSpPr>
          <p:cNvPr id="3" name="Text Placeholder 2"/>
          <p:cNvSpPr>
            <a:spLocks noGrp="1"/>
          </p:cNvSpPr>
          <p:nvPr>
            <p:ph type="body" idx="1"/>
          </p:nvPr>
        </p:nvSpPr>
        <p:spPr/>
        <p:txBody>
          <a:bodyPr/>
          <a:lstStyle/>
          <a:p>
            <a:pPr marL="0" indent="0">
              <a:buNone/>
            </a:pPr>
            <a:r>
              <a:rPr lang="en-US" dirty="0"/>
              <a:t>Assuming the following current direction and voltage polarities,</a:t>
            </a:r>
          </a:p>
          <a:p>
            <a:pPr marL="0" indent="0">
              <a:buNone/>
            </a:pPr>
            <a:endParaRPr lang="en-US" dirty="0"/>
          </a:p>
          <a:p>
            <a:pPr marL="0" indent="0">
              <a:buNone/>
            </a:pPr>
            <a:endParaRPr lang="en-US" dirty="0"/>
          </a:p>
          <a:p>
            <a:pPr marL="0" indent="0">
              <a:buNone/>
            </a:pPr>
            <a:r>
              <a:rPr lang="en-US" dirty="0"/>
              <a:t>Applying KVL to the circuit below,</a:t>
            </a:r>
          </a:p>
        </p:txBody>
      </p:sp>
      <p:sp>
        <p:nvSpPr>
          <p:cNvPr id="5" name="Rectangle 4"/>
          <p:cNvSpPr/>
          <p:nvPr/>
        </p:nvSpPr>
        <p:spPr>
          <a:xfrm>
            <a:off x="2209800" y="6115570"/>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Simple circuit with two resistors in series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327" y="3744118"/>
            <a:ext cx="2896945" cy="2371452"/>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059214622"/>
              </p:ext>
            </p:extLst>
          </p:nvPr>
        </p:nvGraphicFramePr>
        <p:xfrm>
          <a:off x="1138237" y="1671637"/>
          <a:ext cx="857251" cy="357188"/>
        </p:xfrm>
        <a:graphic>
          <a:graphicData uri="http://schemas.openxmlformats.org/presentationml/2006/ole">
            <mc:AlternateContent xmlns:mc="http://schemas.openxmlformats.org/markup-compatibility/2006">
              <mc:Choice xmlns:v="urn:schemas-microsoft-com:vml" Requires="v">
                <p:oleObj spid="_x0000_s4576" name="Equation" r:id="rId4" imgW="571500" imgH="241300" progId="Equation.3">
                  <p:embed/>
                </p:oleObj>
              </mc:Choice>
              <mc:Fallback>
                <p:oleObj name="Equation" r:id="rId4" imgW="571500" imgH="2413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8237" y="1671637"/>
                        <a:ext cx="857251" cy="35718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3496065"/>
              </p:ext>
            </p:extLst>
          </p:nvPr>
        </p:nvGraphicFramePr>
        <p:xfrm>
          <a:off x="2431257" y="1671637"/>
          <a:ext cx="871539" cy="357188"/>
        </p:xfrm>
        <a:graphic>
          <a:graphicData uri="http://schemas.openxmlformats.org/presentationml/2006/ole">
            <mc:AlternateContent xmlns:mc="http://schemas.openxmlformats.org/markup-compatibility/2006">
              <mc:Choice xmlns:v="urn:schemas-microsoft-com:vml" Requires="v">
                <p:oleObj spid="_x0000_s4577" name="Equation" r:id="rId6" imgW="596900" imgH="241300" progId="Equation.3">
                  <p:embed/>
                </p:oleObj>
              </mc:Choice>
              <mc:Fallback>
                <p:oleObj name="Equation" r:id="rId6" imgW="596900" imgH="2413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1257" y="1671637"/>
                        <a:ext cx="871539" cy="357188"/>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0560522"/>
              </p:ext>
            </p:extLst>
          </p:nvPr>
        </p:nvGraphicFramePr>
        <p:xfrm>
          <a:off x="1154112" y="2650590"/>
          <a:ext cx="1771652" cy="357188"/>
        </p:xfrm>
        <a:graphic>
          <a:graphicData uri="http://schemas.openxmlformats.org/presentationml/2006/ole">
            <mc:AlternateContent xmlns:mc="http://schemas.openxmlformats.org/markup-compatibility/2006">
              <mc:Choice xmlns:v="urn:schemas-microsoft-com:vml" Requires="v">
                <p:oleObj spid="_x0000_s4578" name="Equation" r:id="rId8" imgW="1193800" imgH="241300" progId="Equation.3">
                  <p:embed/>
                </p:oleObj>
              </mc:Choice>
              <mc:Fallback>
                <p:oleObj name="Equation" r:id="rId8" imgW="1193800" imgH="2413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4112" y="2650590"/>
                        <a:ext cx="1771652" cy="357188"/>
                      </a:xfrm>
                      <a:prstGeom prst="rect">
                        <a:avLst/>
                      </a:prstGeom>
                      <a:no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50333385"/>
              </p:ext>
            </p:extLst>
          </p:nvPr>
        </p:nvGraphicFramePr>
        <p:xfrm>
          <a:off x="665161" y="4702433"/>
          <a:ext cx="1766096" cy="357188"/>
        </p:xfrm>
        <a:graphic>
          <a:graphicData uri="http://schemas.openxmlformats.org/presentationml/2006/ole">
            <mc:AlternateContent xmlns:mc="http://schemas.openxmlformats.org/markup-compatibility/2006">
              <mc:Choice xmlns:v="urn:schemas-microsoft-com:vml" Requires="v">
                <p:oleObj spid="_x0000_s4579" name="Equation" r:id="rId10" imgW="1143000" imgH="228600" progId="Equation.3">
                  <p:embed/>
                </p:oleObj>
              </mc:Choice>
              <mc:Fallback>
                <p:oleObj name="Equation" r:id="rId10" imgW="1143000" imgH="228600" progId="Equation.3">
                  <p:embed/>
                  <p:pic>
                    <p:nvPicPr>
                      <p:cNvPr id="0" name="Object 7"/>
                      <p:cNvPicPr>
                        <a:picLocks noChangeAspect="1" noChangeArrowheads="1"/>
                      </p:cNvPicPr>
                      <p:nvPr/>
                    </p:nvPicPr>
                    <p:blipFill>
                      <a:blip r:embed="rId11"/>
                      <a:srcRect/>
                      <a:stretch>
                        <a:fillRect/>
                      </a:stretch>
                    </p:blipFill>
                    <p:spPr bwMode="auto">
                      <a:xfrm>
                        <a:off x="665161" y="4702433"/>
                        <a:ext cx="1766096" cy="357188"/>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991675162"/>
              </p:ext>
            </p:extLst>
          </p:nvPr>
        </p:nvGraphicFramePr>
        <p:xfrm>
          <a:off x="1107282" y="3789361"/>
          <a:ext cx="882650" cy="695325"/>
        </p:xfrm>
        <a:graphic>
          <a:graphicData uri="http://schemas.openxmlformats.org/presentationml/2006/ole">
            <mc:AlternateContent xmlns:mc="http://schemas.openxmlformats.org/markup-compatibility/2006">
              <mc:Choice xmlns:v="urn:schemas-microsoft-com:vml" Requires="v">
                <p:oleObj spid="_x0000_s4580" name="Equation" r:id="rId12" imgW="571500" imgH="444500" progId="Equation.3">
                  <p:embed/>
                </p:oleObj>
              </mc:Choice>
              <mc:Fallback>
                <p:oleObj name="Equation" r:id="rId12" imgW="571500" imgH="444500" progId="Equation.3">
                  <p:embed/>
                  <p:pic>
                    <p:nvPicPr>
                      <p:cNvPr id="0" name=""/>
                      <p:cNvPicPr>
                        <a:picLocks noChangeAspect="1" noChangeArrowheads="1"/>
                      </p:cNvPicPr>
                      <p:nvPr/>
                    </p:nvPicPr>
                    <p:blipFill>
                      <a:blip r:embed="rId13"/>
                      <a:srcRect/>
                      <a:stretch>
                        <a:fillRect/>
                      </a:stretch>
                    </p:blipFill>
                    <p:spPr bwMode="auto">
                      <a:xfrm>
                        <a:off x="1107282" y="3789361"/>
                        <a:ext cx="882650" cy="695325"/>
                      </a:xfrm>
                      <a:prstGeom prst="rect">
                        <a:avLst/>
                      </a:prstGeom>
                      <a:noFill/>
                    </p:spPr>
                  </p:pic>
                </p:oleObj>
              </mc:Fallback>
            </mc:AlternateContent>
          </a:graphicData>
        </a:graphic>
      </p:graphicFrame>
      <p:sp>
        <p:nvSpPr>
          <p:cNvPr id="6" name="TextBox 5"/>
          <p:cNvSpPr txBox="1"/>
          <p:nvPr/>
        </p:nvSpPr>
        <p:spPr>
          <a:xfrm>
            <a:off x="683676" y="3238609"/>
            <a:ext cx="2001532"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Times New Roman"/>
                <a:ea typeface="Times New Roman"/>
                <a:cs typeface="Times New Roman"/>
                <a:sym typeface="Times New Roman"/>
              </a:rPr>
              <a:t>Apply</a:t>
            </a:r>
            <a:r>
              <a:rPr kumimoji="0" lang="en-US" sz="2000" b="0" i="0" u="none" strike="noStrike" cap="none" spc="0" normalizeH="0" dirty="0">
                <a:ln>
                  <a:noFill/>
                </a:ln>
                <a:solidFill>
                  <a:srgbClr val="000000"/>
                </a:solidFill>
                <a:effectLst/>
                <a:uFillTx/>
                <a:latin typeface="Times New Roman"/>
                <a:ea typeface="Times New Roman"/>
                <a:cs typeface="Times New Roman"/>
                <a:sym typeface="Times New Roman"/>
              </a:rPr>
              <a:t> Ohm’s law:</a:t>
            </a:r>
          </a:p>
        </p:txBody>
      </p:sp>
    </p:spTree>
    <p:extLst>
      <p:ext uri="{BB962C8B-B14F-4D97-AF65-F5344CB8AC3E}">
        <p14:creationId xmlns:p14="http://schemas.microsoft.com/office/powerpoint/2010/main" val="1396336496"/>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7" name="Rectangle 6"/>
          <p:cNvSpPr/>
          <p:nvPr/>
        </p:nvSpPr>
        <p:spPr>
          <a:xfrm>
            <a:off x="126999" y="1495336"/>
            <a:ext cx="8905875" cy="461665"/>
          </a:xfrm>
          <a:prstGeom prst="rect">
            <a:avLst/>
          </a:prstGeom>
        </p:spPr>
        <p:txBody>
          <a:bodyPr wrap="square">
            <a:spAutoFit/>
          </a:bodyPr>
          <a:lstStyle/>
          <a:p>
            <a:r>
              <a:rPr lang="en-US" dirty="0"/>
              <a:t>Consider the problem of finding </a:t>
            </a:r>
            <a:r>
              <a:rPr lang="en-US" i="1" dirty="0"/>
              <a:t>R</a:t>
            </a:r>
            <a:r>
              <a:rPr lang="en-US" i="1" baseline="-25000" dirty="0"/>
              <a:t>eq</a:t>
            </a:r>
            <a:r>
              <a:rPr lang="en-US" dirty="0"/>
              <a:t> for the circuit shown:</a:t>
            </a:r>
          </a:p>
        </p:txBody>
      </p:sp>
      <p:pic>
        <p:nvPicPr>
          <p:cNvPr id="8" name="Picture 7" descr="Macintosh HD:Users:issabatarseh:Desktop:Screen Shot 2016-01-19 at 12.56.35 AM.png"/>
          <p:cNvPicPr/>
          <p:nvPr/>
        </p:nvPicPr>
        <p:blipFill>
          <a:blip r:embed="rId2">
            <a:extLst>
              <a:ext uri="{28A0092B-C50C-407E-A947-70E740481C1C}">
                <a14:useLocalDpi xmlns:a14="http://schemas.microsoft.com/office/drawing/2010/main" val="0"/>
              </a:ext>
            </a:extLst>
          </a:blip>
          <a:srcRect/>
          <a:stretch>
            <a:fillRect/>
          </a:stretch>
        </p:blipFill>
        <p:spPr bwMode="auto">
          <a:xfrm>
            <a:off x="2951798" y="2523490"/>
            <a:ext cx="3570365" cy="2620010"/>
          </a:xfrm>
          <a:prstGeom prst="rect">
            <a:avLst/>
          </a:prstGeom>
          <a:noFill/>
          <a:ln>
            <a:noFill/>
          </a:ln>
        </p:spPr>
      </p:pic>
    </p:spTree>
    <p:extLst>
      <p:ext uri="{BB962C8B-B14F-4D97-AF65-F5344CB8AC3E}">
        <p14:creationId xmlns:p14="http://schemas.microsoft.com/office/powerpoint/2010/main" val="211178579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6" name="Rectangle 5"/>
          <p:cNvSpPr/>
          <p:nvPr/>
        </p:nvSpPr>
        <p:spPr>
          <a:xfrm>
            <a:off x="3616549" y="5798639"/>
            <a:ext cx="1758514"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sp>
        <p:nvSpPr>
          <p:cNvPr id="7" name="Rectangle 6"/>
          <p:cNvSpPr/>
          <p:nvPr/>
        </p:nvSpPr>
        <p:spPr>
          <a:xfrm>
            <a:off x="126999" y="1143000"/>
            <a:ext cx="9017001" cy="1569660"/>
          </a:xfrm>
          <a:prstGeom prst="rect">
            <a:avLst/>
          </a:prstGeom>
        </p:spPr>
        <p:txBody>
          <a:bodyPr wrap="square">
            <a:spAutoFit/>
          </a:bodyPr>
          <a:lstStyle/>
          <a:p>
            <a:r>
              <a:rPr lang="en-US" b="1" dirty="0"/>
              <a:t>Solution (A) – Use </a:t>
            </a:r>
            <a:r>
              <a:rPr lang="en-US" b="1" dirty="0">
                <a:solidFill>
                  <a:srgbClr val="FF0000"/>
                </a:solidFill>
              </a:rPr>
              <a:t>the upper ∆</a:t>
            </a:r>
            <a:r>
              <a:rPr lang="en-US" b="1" dirty="0"/>
              <a:t> to Y transformation):</a:t>
            </a:r>
          </a:p>
          <a:p>
            <a:endParaRPr lang="en-US" dirty="0"/>
          </a:p>
          <a:p>
            <a:r>
              <a:rPr lang="en-US" dirty="0"/>
              <a:t>Consider transforming the ∆ configuration formed by resistors </a:t>
            </a:r>
            <a:r>
              <a:rPr lang="en-US" i="1" dirty="0"/>
              <a:t>R</a:t>
            </a:r>
            <a:r>
              <a:rPr lang="en-US" i="1" baseline="-25000" dirty="0"/>
              <a:t>1</a:t>
            </a:r>
            <a:r>
              <a:rPr lang="en-US" dirty="0"/>
              <a:t>, </a:t>
            </a:r>
            <a:r>
              <a:rPr lang="en-US" i="1" dirty="0"/>
              <a:t>R</a:t>
            </a:r>
            <a:r>
              <a:rPr lang="en-US" i="1" baseline="-25000" dirty="0"/>
              <a:t>2</a:t>
            </a:r>
            <a:r>
              <a:rPr lang="en-US" dirty="0"/>
              <a:t>, and </a:t>
            </a:r>
            <a:r>
              <a:rPr lang="en-US" i="1" dirty="0"/>
              <a:t>R</a:t>
            </a:r>
            <a:r>
              <a:rPr lang="en-US" i="1" baseline="-25000" dirty="0"/>
              <a:t>5</a:t>
            </a:r>
            <a:r>
              <a:rPr lang="en-US" dirty="0"/>
              <a:t> as shown:</a:t>
            </a:r>
          </a:p>
        </p:txBody>
      </p:sp>
      <p:pic>
        <p:nvPicPr>
          <p:cNvPr id="8" name="Picture 7" descr="Macintosh HD:Users:issabatarseh:Desktop:Screen Shot 2016-01-19 at 12.56.35 AM.png"/>
          <p:cNvPicPr/>
          <p:nvPr/>
        </p:nvPicPr>
        <p:blipFill>
          <a:blip r:embed="rId2">
            <a:extLst>
              <a:ext uri="{28A0092B-C50C-407E-A947-70E740481C1C}">
                <a14:useLocalDpi xmlns:a14="http://schemas.microsoft.com/office/drawing/2010/main" val="0"/>
              </a:ext>
            </a:extLst>
          </a:blip>
          <a:srcRect/>
          <a:stretch>
            <a:fillRect/>
          </a:stretch>
        </p:blipFill>
        <p:spPr bwMode="auto">
          <a:xfrm>
            <a:off x="127000" y="2712660"/>
            <a:ext cx="3489550" cy="2620010"/>
          </a:xfrm>
          <a:prstGeom prst="rect">
            <a:avLst/>
          </a:prstGeom>
          <a:noFill/>
          <a:ln>
            <a:noFill/>
          </a:ln>
        </p:spPr>
      </p:pic>
      <p:pic>
        <p:nvPicPr>
          <p:cNvPr id="9" name="Picture 8" descr="Macintosh HD:Users:issabatarseh:Desktop:Screen Shot 2016-01-19 at 12.58.14 AM.png"/>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12660"/>
            <a:ext cx="3810000" cy="2747425"/>
          </a:xfrm>
          <a:prstGeom prst="rect">
            <a:avLst/>
          </a:prstGeom>
          <a:noFill/>
          <a:ln>
            <a:noFill/>
          </a:ln>
        </p:spPr>
      </p:pic>
      <p:cxnSp>
        <p:nvCxnSpPr>
          <p:cNvPr id="11" name="Straight Arrow Connector 10"/>
          <p:cNvCxnSpPr>
            <a:stCxn id="8" idx="3"/>
          </p:cNvCxnSpPr>
          <p:nvPr/>
        </p:nvCxnSpPr>
        <p:spPr>
          <a:xfrm>
            <a:off x="3616550" y="4022665"/>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3" name="Oval 2">
            <a:extLst>
              <a:ext uri="{FF2B5EF4-FFF2-40B4-BE49-F238E27FC236}">
                <a16:creationId xmlns:a16="http://schemas.microsoft.com/office/drawing/2014/main" id="{66E2A7F5-ED90-6F45-882D-D66CAD5D707B}"/>
              </a:ext>
            </a:extLst>
          </p:cNvPr>
          <p:cNvSpPr/>
          <p:nvPr/>
        </p:nvSpPr>
        <p:spPr>
          <a:xfrm>
            <a:off x="966355" y="2847109"/>
            <a:ext cx="2650194" cy="1693718"/>
          </a:xfrm>
          <a:prstGeom prst="ellipse">
            <a:avLst/>
          </a:prstGeom>
          <a:noFill/>
          <a:ln w="41275"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51327118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(solution-cont’d)</a:t>
            </a:r>
          </a:p>
        </p:txBody>
      </p:sp>
      <p:sp>
        <p:nvSpPr>
          <p:cNvPr id="7" name="Rectangle 6"/>
          <p:cNvSpPr/>
          <p:nvPr/>
        </p:nvSpPr>
        <p:spPr>
          <a:xfrm>
            <a:off x="126999" y="1143000"/>
            <a:ext cx="9017001" cy="830997"/>
          </a:xfrm>
          <a:prstGeom prst="rect">
            <a:avLst/>
          </a:prstGeom>
        </p:spPr>
        <p:txBody>
          <a:bodyPr wrap="square">
            <a:spAutoFit/>
          </a:bodyPr>
          <a:lstStyle/>
          <a:p>
            <a:r>
              <a:rPr lang="en-US" dirty="0"/>
              <a:t>From the ∆-to-Y transformation equations come the following equations:</a:t>
            </a:r>
          </a:p>
        </p:txBody>
      </p:sp>
      <p:pic>
        <p:nvPicPr>
          <p:cNvPr id="9" name="Picture 8" descr="Macintosh HD:Users:issabatarseh:Desktop:Screen Shot 2016-01-19 at 12.58.14 AM.png"/>
          <p:cNvPicPr/>
          <p:nvPr/>
        </p:nvPicPr>
        <p:blipFill>
          <a:blip r:embed="rId2">
            <a:extLst>
              <a:ext uri="{28A0092B-C50C-407E-A947-70E740481C1C}">
                <a14:useLocalDpi xmlns:a14="http://schemas.microsoft.com/office/drawing/2010/main" val="0"/>
              </a:ext>
            </a:extLst>
          </a:blip>
          <a:srcRect/>
          <a:stretch>
            <a:fillRect/>
          </a:stretch>
        </p:blipFill>
        <p:spPr bwMode="auto">
          <a:xfrm>
            <a:off x="0" y="1973997"/>
            <a:ext cx="3937000" cy="3296503"/>
          </a:xfrm>
          <a:prstGeom prst="rect">
            <a:avLst/>
          </a:prstGeom>
          <a:noFill/>
          <a:ln>
            <a:noFill/>
          </a:ln>
        </p:spPr>
      </p:pic>
      <p:cxnSp>
        <p:nvCxnSpPr>
          <p:cNvPr id="11" name="Straight Arrow Connector 10"/>
          <p:cNvCxnSpPr/>
          <p:nvPr/>
        </p:nvCxnSpPr>
        <p:spPr>
          <a:xfrm>
            <a:off x="3616550" y="4022665"/>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0" name="Picture 9" descr="Macintosh HD:Users:issabatarseh:Desktop:Screen Shot 2016-01-19 at 12.59.11 AM.png"/>
          <p:cNvPicPr/>
          <p:nvPr/>
        </p:nvPicPr>
        <p:blipFill>
          <a:blip r:embed="rId3">
            <a:extLst>
              <a:ext uri="{28A0092B-C50C-407E-A947-70E740481C1C}">
                <a14:useLocalDpi xmlns:a14="http://schemas.microsoft.com/office/drawing/2010/main" val="0"/>
              </a:ext>
            </a:extLst>
          </a:blip>
          <a:srcRect/>
          <a:stretch>
            <a:fillRect/>
          </a:stretch>
        </p:blipFill>
        <p:spPr bwMode="auto">
          <a:xfrm>
            <a:off x="4699000" y="1973996"/>
            <a:ext cx="4000500" cy="3658984"/>
          </a:xfrm>
          <a:prstGeom prst="rect">
            <a:avLst/>
          </a:prstGeom>
          <a:noFill/>
          <a:ln>
            <a:noFill/>
          </a:ln>
        </p:spPr>
      </p:pic>
      <p:pic>
        <p:nvPicPr>
          <p:cNvPr id="13" name="Picture 12" descr="Screen Shot 2016-01-31 at 8.16.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88" y="5661412"/>
            <a:ext cx="7885211" cy="1196588"/>
          </a:xfrm>
          <a:prstGeom prst="rect">
            <a:avLst/>
          </a:prstGeom>
        </p:spPr>
      </p:pic>
    </p:spTree>
    <p:extLst>
      <p:ext uri="{BB962C8B-B14F-4D97-AF65-F5344CB8AC3E}">
        <p14:creationId xmlns:p14="http://schemas.microsoft.com/office/powerpoint/2010/main" val="258112442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(solution-cont’d)</a:t>
            </a:r>
          </a:p>
        </p:txBody>
      </p:sp>
      <p:sp>
        <p:nvSpPr>
          <p:cNvPr id="7" name="Rectangle 6"/>
          <p:cNvSpPr/>
          <p:nvPr/>
        </p:nvSpPr>
        <p:spPr>
          <a:xfrm>
            <a:off x="126999" y="1143000"/>
            <a:ext cx="9017001" cy="830997"/>
          </a:xfrm>
          <a:prstGeom prst="rect">
            <a:avLst/>
          </a:prstGeom>
        </p:spPr>
        <p:txBody>
          <a:bodyPr wrap="square">
            <a:spAutoFit/>
          </a:bodyPr>
          <a:lstStyle/>
          <a:p>
            <a:r>
              <a:rPr lang="en-US" dirty="0"/>
              <a:t>From the ∆-to-Y transformation equations come the following equations:</a:t>
            </a:r>
          </a:p>
        </p:txBody>
      </p:sp>
      <p:cxnSp>
        <p:nvCxnSpPr>
          <p:cNvPr id="11" name="Straight Arrow Connector 10"/>
          <p:cNvCxnSpPr/>
          <p:nvPr/>
        </p:nvCxnSpPr>
        <p:spPr>
          <a:xfrm>
            <a:off x="3459275" y="4022665"/>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0" name="Picture 9" descr="Macintosh HD:Users:issabatarseh:Desktop:Screen Shot 2016-01-19 at 12.59.11 AM.png"/>
          <p:cNvPicPr/>
          <p:nvPr/>
        </p:nvPicPr>
        <p:blipFill>
          <a:blip r:embed="rId3">
            <a:extLst>
              <a:ext uri="{28A0092B-C50C-407E-A947-70E740481C1C}">
                <a14:useLocalDpi xmlns:a14="http://schemas.microsoft.com/office/drawing/2010/main" val="0"/>
              </a:ext>
            </a:extLst>
          </a:blip>
          <a:srcRect/>
          <a:stretch>
            <a:fillRect/>
          </a:stretch>
        </p:blipFill>
        <p:spPr bwMode="auto">
          <a:xfrm>
            <a:off x="0" y="1973996"/>
            <a:ext cx="4000500" cy="3658983"/>
          </a:xfrm>
          <a:prstGeom prst="rect">
            <a:avLst/>
          </a:prstGeom>
          <a:noFill/>
          <a:ln>
            <a:noFill/>
          </a:ln>
        </p:spPr>
      </p:pic>
      <p:sp>
        <p:nvSpPr>
          <p:cNvPr id="3" name="Rectangle 2"/>
          <p:cNvSpPr/>
          <p:nvPr/>
        </p:nvSpPr>
        <p:spPr>
          <a:xfrm>
            <a:off x="9144000" y="5111750"/>
            <a:ext cx="206375" cy="174625"/>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59774898"/>
              </p:ext>
            </p:extLst>
          </p:nvPr>
        </p:nvGraphicFramePr>
        <p:xfrm>
          <a:off x="971563" y="6014321"/>
          <a:ext cx="13990320" cy="809625"/>
        </p:xfrm>
        <a:graphic>
          <a:graphicData uri="http://schemas.openxmlformats.org/presentationml/2006/ole">
            <mc:AlternateContent xmlns:mc="http://schemas.openxmlformats.org/markup-compatibility/2006">
              <mc:Choice xmlns:v="urn:schemas-microsoft-com:vml" Requires="v">
                <p:oleObj spid="_x0000_s78920" name="Document" r:id="rId4" imgW="5486400" imgH="317500" progId="Word.Document.12">
                  <p:link updateAutomatic="1"/>
                </p:oleObj>
              </mc:Choice>
              <mc:Fallback>
                <p:oleObj name="Document" r:id="rId4" imgW="5486400" imgH="317500" progId="Word.Document.12">
                  <p:link updateAutomatic="1"/>
                  <p:pic>
                    <p:nvPicPr>
                      <p:cNvPr id="0" name=""/>
                      <p:cNvPicPr/>
                      <p:nvPr/>
                    </p:nvPicPr>
                    <p:blipFill>
                      <a:blip r:embed="rId5"/>
                      <a:stretch>
                        <a:fillRect/>
                      </a:stretch>
                    </p:blipFill>
                    <p:spPr>
                      <a:xfrm>
                        <a:off x="971563" y="6014321"/>
                        <a:ext cx="13990320" cy="809625"/>
                      </a:xfrm>
                      <a:prstGeom prst="rect">
                        <a:avLst/>
                      </a:prstGeom>
                    </p:spPr>
                  </p:pic>
                </p:oleObj>
              </mc:Fallback>
            </mc:AlternateContent>
          </a:graphicData>
        </a:graphic>
      </p:graphicFrame>
      <p:sp>
        <p:nvSpPr>
          <p:cNvPr id="6" name="Rectangle 5"/>
          <p:cNvSpPr/>
          <p:nvPr/>
        </p:nvSpPr>
        <p:spPr>
          <a:xfrm>
            <a:off x="7834769" y="3233116"/>
            <a:ext cx="131954" cy="115468"/>
          </a:xfrm>
          <a:prstGeom prst="rect">
            <a:avLst/>
          </a:prstGeom>
          <a:solidFill>
            <a:srgbClr val="FFFFFF"/>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grpSp>
        <p:nvGrpSpPr>
          <p:cNvPr id="19" name="Group 18"/>
          <p:cNvGrpSpPr/>
          <p:nvPr/>
        </p:nvGrpSpPr>
        <p:grpSpPr>
          <a:xfrm>
            <a:off x="4528702" y="2111423"/>
            <a:ext cx="4279228" cy="3936951"/>
            <a:chOff x="4528702" y="2111423"/>
            <a:chExt cx="4279228" cy="3936951"/>
          </a:xfrm>
        </p:grpSpPr>
        <p:grpSp>
          <p:nvGrpSpPr>
            <p:cNvPr id="17" name="Group 16"/>
            <p:cNvGrpSpPr/>
            <p:nvPr/>
          </p:nvGrpSpPr>
          <p:grpSpPr>
            <a:xfrm>
              <a:off x="4528702" y="2111423"/>
              <a:ext cx="4279228" cy="3936951"/>
              <a:chOff x="4528702" y="1926369"/>
              <a:chExt cx="4895700" cy="4122005"/>
            </a:xfrm>
          </p:grpSpPr>
          <p:grpSp>
            <p:nvGrpSpPr>
              <p:cNvPr id="15" name="Group 14"/>
              <p:cNvGrpSpPr/>
              <p:nvPr/>
            </p:nvGrpSpPr>
            <p:grpSpPr>
              <a:xfrm>
                <a:off x="4528702" y="1926369"/>
                <a:ext cx="4778376" cy="4122005"/>
                <a:chOff x="4571999" y="1973995"/>
                <a:chExt cx="4778376" cy="4122005"/>
              </a:xfrm>
            </p:grpSpPr>
            <p:pic>
              <p:nvPicPr>
                <p:cNvPr id="8" name="Picture 7" descr="Macintosh HD:Users:issabatarseh:Desktop:Screen Shot 2016-01-19 at 1.00.24 AM.png"/>
                <p:cNvPicPr/>
                <p:nvPr/>
              </p:nvPicPr>
              <p:blipFill>
                <a:blip r:embed="rId6">
                  <a:extLst>
                    <a:ext uri="{28A0092B-C50C-407E-A947-70E740481C1C}">
                      <a14:useLocalDpi xmlns:a14="http://schemas.microsoft.com/office/drawing/2010/main" val="0"/>
                    </a:ext>
                  </a:extLst>
                </a:blip>
                <a:srcRect/>
                <a:stretch>
                  <a:fillRect/>
                </a:stretch>
              </p:blipFill>
              <p:spPr bwMode="auto">
                <a:xfrm>
                  <a:off x="4571999" y="1973995"/>
                  <a:ext cx="4778376" cy="4122005"/>
                </a:xfrm>
                <a:prstGeom prst="rect">
                  <a:avLst/>
                </a:prstGeom>
                <a:noFill/>
                <a:ln>
                  <a:noFill/>
                </a:ln>
              </p:spPr>
            </p:pic>
            <p:sp>
              <p:nvSpPr>
                <p:cNvPr id="4" name="Rectangle 3"/>
                <p:cNvSpPr/>
                <p:nvPr/>
              </p:nvSpPr>
              <p:spPr>
                <a:xfrm>
                  <a:off x="6477000" y="5111750"/>
                  <a:ext cx="95250" cy="174625"/>
                </a:xfrm>
                <a:prstGeom prst="rect">
                  <a:avLst/>
                </a:prstGeom>
                <a:solidFill>
                  <a:srgbClr val="FFFFFF"/>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grpSp>
          <p:sp>
            <p:nvSpPr>
              <p:cNvPr id="16" name="Rectangle 15"/>
              <p:cNvSpPr/>
              <p:nvPr/>
            </p:nvSpPr>
            <p:spPr>
              <a:xfrm>
                <a:off x="9067714" y="5020352"/>
                <a:ext cx="356688" cy="244571"/>
              </a:xfrm>
              <a:prstGeom prst="rect">
                <a:avLst/>
              </a:prstGeom>
              <a:solidFill>
                <a:srgbClr val="FFFFFF"/>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grpSp>
        <p:sp>
          <p:nvSpPr>
            <p:cNvPr id="18" name="Rectangle 17"/>
            <p:cNvSpPr/>
            <p:nvPr/>
          </p:nvSpPr>
          <p:spPr>
            <a:xfrm>
              <a:off x="7372930" y="3348584"/>
              <a:ext cx="247414" cy="115469"/>
            </a:xfrm>
            <a:prstGeom prst="rect">
              <a:avLst/>
            </a:prstGeom>
            <a:solidFill>
              <a:srgbClr val="FFFFFF"/>
            </a:solidFill>
            <a:ln w="25400" cap="flat">
              <a:solidFill>
                <a:srgbClr val="FFFFFF"/>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grpSp>
      <p:sp>
        <p:nvSpPr>
          <p:cNvPr id="9" name="Rectangle 8">
            <a:extLst>
              <a:ext uri="{FF2B5EF4-FFF2-40B4-BE49-F238E27FC236}">
                <a16:creationId xmlns:a16="http://schemas.microsoft.com/office/drawing/2014/main" id="{18D77082-C102-5A41-94F1-65E191F5E1AC}"/>
              </a:ext>
            </a:extLst>
          </p:cNvPr>
          <p:cNvSpPr/>
          <p:nvPr/>
        </p:nvSpPr>
        <p:spPr>
          <a:xfrm>
            <a:off x="841664" y="5974773"/>
            <a:ext cx="5881254" cy="748145"/>
          </a:xfrm>
          <a:prstGeom prst="rect">
            <a:avLst/>
          </a:prstGeom>
          <a:no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26481737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16549" y="5798639"/>
            <a:ext cx="1758514"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sp>
        <p:nvSpPr>
          <p:cNvPr id="7" name="Rectangle 6"/>
          <p:cNvSpPr/>
          <p:nvPr/>
        </p:nvSpPr>
        <p:spPr>
          <a:xfrm>
            <a:off x="428624" y="1373832"/>
            <a:ext cx="9017001" cy="1200328"/>
          </a:xfrm>
          <a:prstGeom prst="rect">
            <a:avLst/>
          </a:prstGeom>
        </p:spPr>
        <p:txBody>
          <a:bodyPr wrap="square">
            <a:spAutoFit/>
          </a:bodyPr>
          <a:lstStyle/>
          <a:p>
            <a:r>
              <a:rPr lang="en-US" b="1" dirty="0"/>
              <a:t>Solution (B) Use the </a:t>
            </a:r>
            <a:r>
              <a:rPr lang="en-US" b="1" dirty="0">
                <a:solidFill>
                  <a:srgbClr val="FF0000"/>
                </a:solidFill>
              </a:rPr>
              <a:t>lower ∆</a:t>
            </a:r>
            <a:r>
              <a:rPr lang="en-US" b="1" dirty="0"/>
              <a:t> to Y transformation):</a:t>
            </a:r>
            <a:endParaRPr lang="en-US" dirty="0"/>
          </a:p>
          <a:p>
            <a:r>
              <a:rPr lang="en-US" dirty="0"/>
              <a:t>Consider transforming the ∆ configuration formed by resistors </a:t>
            </a:r>
            <a:r>
              <a:rPr lang="en-US" i="1" dirty="0"/>
              <a:t>R</a:t>
            </a:r>
            <a:r>
              <a:rPr lang="en-US" i="1" baseline="-25000" dirty="0"/>
              <a:t>3</a:t>
            </a:r>
            <a:r>
              <a:rPr lang="en-US" dirty="0"/>
              <a:t>, </a:t>
            </a:r>
            <a:r>
              <a:rPr lang="en-US" i="1" dirty="0"/>
              <a:t>R</a:t>
            </a:r>
            <a:r>
              <a:rPr lang="en-US" i="1" baseline="-25000" dirty="0"/>
              <a:t>4</a:t>
            </a:r>
            <a:r>
              <a:rPr lang="en-US" dirty="0"/>
              <a:t>, and </a:t>
            </a:r>
            <a:r>
              <a:rPr lang="en-US" i="1" dirty="0"/>
              <a:t>R</a:t>
            </a:r>
            <a:r>
              <a:rPr lang="en-US" i="1" baseline="-25000" dirty="0"/>
              <a:t>5</a:t>
            </a:r>
            <a:r>
              <a:rPr lang="en-US" dirty="0"/>
              <a:t> as shown;</a:t>
            </a:r>
          </a:p>
        </p:txBody>
      </p:sp>
      <p:pic>
        <p:nvPicPr>
          <p:cNvPr id="8" name="Picture 7" descr="Macintosh HD:Users:issabatarseh:Desktop:Screen Shot 2016-01-19 at 12.56.35 AM.png"/>
          <p:cNvPicPr/>
          <p:nvPr/>
        </p:nvPicPr>
        <p:blipFill>
          <a:blip r:embed="rId2">
            <a:extLst>
              <a:ext uri="{28A0092B-C50C-407E-A947-70E740481C1C}">
                <a14:useLocalDpi xmlns:a14="http://schemas.microsoft.com/office/drawing/2010/main" val="0"/>
              </a:ext>
            </a:extLst>
          </a:blip>
          <a:srcRect/>
          <a:stretch>
            <a:fillRect/>
          </a:stretch>
        </p:blipFill>
        <p:spPr bwMode="auto">
          <a:xfrm>
            <a:off x="126999" y="2872739"/>
            <a:ext cx="3489550" cy="2620010"/>
          </a:xfrm>
          <a:prstGeom prst="rect">
            <a:avLst/>
          </a:prstGeom>
          <a:noFill/>
          <a:ln>
            <a:noFill/>
          </a:ln>
        </p:spPr>
      </p:pic>
      <p:cxnSp>
        <p:nvCxnSpPr>
          <p:cNvPr id="11" name="Straight Arrow Connector 10"/>
          <p:cNvCxnSpPr>
            <a:cxnSpLocks/>
          </p:cNvCxnSpPr>
          <p:nvPr/>
        </p:nvCxnSpPr>
        <p:spPr>
          <a:xfrm>
            <a:off x="3705225" y="4276262"/>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0" name="Picture 9" descr="Macintosh HD:Users:issabatarseh:Desktop:Screen Shot 2016-01-19 at 1.11.52 AM.png"/>
          <p:cNvPicPr/>
          <p:nvPr/>
        </p:nvPicPr>
        <p:blipFill>
          <a:blip r:embed="rId3">
            <a:extLst>
              <a:ext uri="{28A0092B-C50C-407E-A947-70E740481C1C}">
                <a14:useLocalDpi xmlns:a14="http://schemas.microsoft.com/office/drawing/2010/main" val="0"/>
              </a:ext>
            </a:extLst>
          </a:blip>
          <a:srcRect/>
          <a:stretch>
            <a:fillRect/>
          </a:stretch>
        </p:blipFill>
        <p:spPr bwMode="auto">
          <a:xfrm>
            <a:off x="4841875" y="2574160"/>
            <a:ext cx="3413125" cy="2918589"/>
          </a:xfrm>
          <a:prstGeom prst="rect">
            <a:avLst/>
          </a:prstGeom>
          <a:noFill/>
          <a:ln>
            <a:noFill/>
          </a:ln>
        </p:spPr>
      </p:pic>
      <p:sp>
        <p:nvSpPr>
          <p:cNvPr id="2" name="Rectangle 1">
            <a:extLst>
              <a:ext uri="{FF2B5EF4-FFF2-40B4-BE49-F238E27FC236}">
                <a16:creationId xmlns:a16="http://schemas.microsoft.com/office/drawing/2014/main" id="{6F285DBC-4128-E04A-90E1-5AC5472E8F1A}"/>
              </a:ext>
            </a:extLst>
          </p:cNvPr>
          <p:cNvSpPr/>
          <p:nvPr/>
        </p:nvSpPr>
        <p:spPr>
          <a:xfrm>
            <a:off x="2704115" y="361981"/>
            <a:ext cx="3690434" cy="461665"/>
          </a:xfrm>
          <a:prstGeom prst="rect">
            <a:avLst/>
          </a:prstGeom>
        </p:spPr>
        <p:txBody>
          <a:bodyPr wrap="none">
            <a:spAutoFit/>
          </a:bodyPr>
          <a:lstStyle/>
          <a:p>
            <a:r>
              <a:rPr lang="en-US" b="1" dirty="0"/>
              <a:t>Example  (solution-cont’d)</a:t>
            </a:r>
            <a:endParaRPr lang="en-US" dirty="0"/>
          </a:p>
        </p:txBody>
      </p:sp>
      <p:sp>
        <p:nvSpPr>
          <p:cNvPr id="9" name="Oval 8">
            <a:extLst>
              <a:ext uri="{FF2B5EF4-FFF2-40B4-BE49-F238E27FC236}">
                <a16:creationId xmlns:a16="http://schemas.microsoft.com/office/drawing/2014/main" id="{07CC723E-3101-874B-8735-631146B32525}"/>
              </a:ext>
            </a:extLst>
          </p:cNvPr>
          <p:cNvSpPr/>
          <p:nvPr/>
        </p:nvSpPr>
        <p:spPr>
          <a:xfrm>
            <a:off x="1001056" y="3799031"/>
            <a:ext cx="2650194" cy="1693718"/>
          </a:xfrm>
          <a:prstGeom prst="ellipse">
            <a:avLst/>
          </a:prstGeom>
          <a:noFill/>
          <a:ln w="41275"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175137341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16549" y="5798639"/>
            <a:ext cx="1758514"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sp>
        <p:nvSpPr>
          <p:cNvPr id="7" name="Rectangle 6"/>
          <p:cNvSpPr/>
          <p:nvPr/>
        </p:nvSpPr>
        <p:spPr>
          <a:xfrm>
            <a:off x="428624" y="1373832"/>
            <a:ext cx="9017001" cy="1200328"/>
          </a:xfrm>
          <a:prstGeom prst="rect">
            <a:avLst/>
          </a:prstGeom>
        </p:spPr>
        <p:txBody>
          <a:bodyPr wrap="square">
            <a:spAutoFit/>
          </a:bodyPr>
          <a:lstStyle/>
          <a:p>
            <a:r>
              <a:rPr lang="en-US" b="1" dirty="0"/>
              <a:t>Solution (C) - Use </a:t>
            </a:r>
            <a:r>
              <a:rPr lang="en-US" b="1" dirty="0">
                <a:solidFill>
                  <a:srgbClr val="FF0000"/>
                </a:solidFill>
              </a:rPr>
              <a:t>the right Y </a:t>
            </a:r>
            <a:r>
              <a:rPr lang="en-US" b="1" dirty="0"/>
              <a:t>to ∆ transformation):</a:t>
            </a:r>
            <a:endParaRPr lang="en-US" dirty="0"/>
          </a:p>
          <a:p>
            <a:r>
              <a:rPr lang="en-US" dirty="0"/>
              <a:t>Consider transforming the Y configuration formed by resistors </a:t>
            </a:r>
            <a:r>
              <a:rPr lang="en-US" i="1" dirty="0"/>
              <a:t>R</a:t>
            </a:r>
            <a:r>
              <a:rPr lang="en-US" baseline="-25000" dirty="0"/>
              <a:t>2</a:t>
            </a:r>
            <a:r>
              <a:rPr lang="en-US" dirty="0"/>
              <a:t>, </a:t>
            </a:r>
            <a:r>
              <a:rPr lang="en-US" i="1" dirty="0"/>
              <a:t>R</a:t>
            </a:r>
            <a:r>
              <a:rPr lang="en-US" baseline="-25000" dirty="0"/>
              <a:t>4</a:t>
            </a:r>
            <a:r>
              <a:rPr lang="en-US" dirty="0"/>
              <a:t>, and </a:t>
            </a:r>
            <a:r>
              <a:rPr lang="en-US" i="1" dirty="0"/>
              <a:t>R</a:t>
            </a:r>
            <a:r>
              <a:rPr lang="en-US" baseline="-25000" dirty="0"/>
              <a:t>5</a:t>
            </a:r>
            <a:r>
              <a:rPr lang="en-US" dirty="0"/>
              <a:t> as shown:</a:t>
            </a:r>
          </a:p>
        </p:txBody>
      </p:sp>
      <p:pic>
        <p:nvPicPr>
          <p:cNvPr id="8" name="Picture 7" descr="Macintosh HD:Users:issabatarseh:Desktop:Screen Shot 2016-01-19 at 12.56.35 AM.png"/>
          <p:cNvPicPr/>
          <p:nvPr/>
        </p:nvPicPr>
        <p:blipFill>
          <a:blip r:embed="rId2">
            <a:extLst>
              <a:ext uri="{28A0092B-C50C-407E-A947-70E740481C1C}">
                <a14:useLocalDpi xmlns:a14="http://schemas.microsoft.com/office/drawing/2010/main" val="0"/>
              </a:ext>
            </a:extLst>
          </a:blip>
          <a:srcRect/>
          <a:stretch>
            <a:fillRect/>
          </a:stretch>
        </p:blipFill>
        <p:spPr bwMode="auto">
          <a:xfrm>
            <a:off x="2533" y="2731387"/>
            <a:ext cx="3489550" cy="2620010"/>
          </a:xfrm>
          <a:prstGeom prst="rect">
            <a:avLst/>
          </a:prstGeom>
          <a:noFill/>
          <a:ln>
            <a:noFill/>
          </a:ln>
        </p:spPr>
      </p:pic>
      <p:cxnSp>
        <p:nvCxnSpPr>
          <p:cNvPr id="11" name="Straight Arrow Connector 10"/>
          <p:cNvCxnSpPr>
            <a:cxnSpLocks/>
          </p:cNvCxnSpPr>
          <p:nvPr/>
        </p:nvCxnSpPr>
        <p:spPr>
          <a:xfrm>
            <a:off x="3854674" y="4041392"/>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descr="Macintosh HD:Users:issabatarseh:Desktop:Screen Shot 2016-01-19 at 1.18.42 AM.png"/>
          <p:cNvPicPr/>
          <p:nvPr/>
        </p:nvPicPr>
        <p:blipFill>
          <a:blip r:embed="rId3">
            <a:extLst>
              <a:ext uri="{28A0092B-C50C-407E-A947-70E740481C1C}">
                <a14:useLocalDpi xmlns:a14="http://schemas.microsoft.com/office/drawing/2010/main" val="0"/>
              </a:ext>
            </a:extLst>
          </a:blip>
          <a:srcRect/>
          <a:stretch>
            <a:fillRect/>
          </a:stretch>
        </p:blipFill>
        <p:spPr bwMode="auto">
          <a:xfrm>
            <a:off x="5375062" y="2574160"/>
            <a:ext cx="3197437" cy="2934465"/>
          </a:xfrm>
          <a:prstGeom prst="rect">
            <a:avLst/>
          </a:prstGeom>
          <a:noFill/>
          <a:ln>
            <a:noFill/>
          </a:ln>
        </p:spPr>
      </p:pic>
      <p:sp>
        <p:nvSpPr>
          <p:cNvPr id="2" name="Rectangle 1">
            <a:extLst>
              <a:ext uri="{FF2B5EF4-FFF2-40B4-BE49-F238E27FC236}">
                <a16:creationId xmlns:a16="http://schemas.microsoft.com/office/drawing/2014/main" id="{75415D11-E9EB-CF44-B2EF-CE65EE887BF5}"/>
              </a:ext>
            </a:extLst>
          </p:cNvPr>
          <p:cNvSpPr/>
          <p:nvPr/>
        </p:nvSpPr>
        <p:spPr>
          <a:xfrm>
            <a:off x="2573645" y="361981"/>
            <a:ext cx="3844322" cy="461665"/>
          </a:xfrm>
          <a:prstGeom prst="rect">
            <a:avLst/>
          </a:prstGeom>
        </p:spPr>
        <p:txBody>
          <a:bodyPr wrap="none">
            <a:spAutoFit/>
          </a:bodyPr>
          <a:lstStyle/>
          <a:p>
            <a:r>
              <a:rPr lang="en-US" b="1" dirty="0"/>
              <a:t>Example 3 (solution-cont’d)</a:t>
            </a:r>
            <a:endParaRPr lang="en-US" dirty="0"/>
          </a:p>
        </p:txBody>
      </p:sp>
      <p:sp>
        <p:nvSpPr>
          <p:cNvPr id="10" name="Oval 9">
            <a:extLst>
              <a:ext uri="{FF2B5EF4-FFF2-40B4-BE49-F238E27FC236}">
                <a16:creationId xmlns:a16="http://schemas.microsoft.com/office/drawing/2014/main" id="{B978B20C-C6EE-5F47-A51F-470E7FEC1E48}"/>
              </a:ext>
            </a:extLst>
          </p:cNvPr>
          <p:cNvSpPr/>
          <p:nvPr/>
        </p:nvSpPr>
        <p:spPr>
          <a:xfrm rot="16200000">
            <a:off x="1526133" y="3145556"/>
            <a:ext cx="2518901" cy="1892780"/>
          </a:xfrm>
          <a:prstGeom prst="ellipse">
            <a:avLst/>
          </a:prstGeom>
          <a:noFill/>
          <a:ln w="41275"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93043452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16549" y="5798639"/>
            <a:ext cx="1758514"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sp>
        <p:nvSpPr>
          <p:cNvPr id="7" name="Rectangle 6"/>
          <p:cNvSpPr/>
          <p:nvPr/>
        </p:nvSpPr>
        <p:spPr>
          <a:xfrm>
            <a:off x="428624" y="1135707"/>
            <a:ext cx="9017001" cy="1200328"/>
          </a:xfrm>
          <a:prstGeom prst="rect">
            <a:avLst/>
          </a:prstGeom>
        </p:spPr>
        <p:txBody>
          <a:bodyPr wrap="square">
            <a:spAutoFit/>
          </a:bodyPr>
          <a:lstStyle/>
          <a:p>
            <a:r>
              <a:rPr lang="en-US" b="1" dirty="0"/>
              <a:t>Solution (D) – Use </a:t>
            </a:r>
            <a:r>
              <a:rPr lang="en-US" b="1" dirty="0">
                <a:solidFill>
                  <a:srgbClr val="FF0000"/>
                </a:solidFill>
              </a:rPr>
              <a:t>the left Y </a:t>
            </a:r>
            <a:r>
              <a:rPr lang="en-US" b="1" dirty="0"/>
              <a:t>to ∆ transformation):</a:t>
            </a:r>
            <a:endParaRPr lang="en-US" dirty="0"/>
          </a:p>
          <a:p>
            <a:r>
              <a:rPr lang="en-US" dirty="0"/>
              <a:t>Consider transforming the Y configuration formed by resistors </a:t>
            </a:r>
            <a:r>
              <a:rPr lang="en-US" i="1" dirty="0"/>
              <a:t>R</a:t>
            </a:r>
            <a:r>
              <a:rPr lang="en-US" baseline="-25000" dirty="0"/>
              <a:t>1</a:t>
            </a:r>
            <a:r>
              <a:rPr lang="en-US" dirty="0"/>
              <a:t>, </a:t>
            </a:r>
            <a:r>
              <a:rPr lang="en-US" i="1" dirty="0"/>
              <a:t>R</a:t>
            </a:r>
            <a:r>
              <a:rPr lang="en-US" baseline="-25000" dirty="0"/>
              <a:t>3</a:t>
            </a:r>
            <a:r>
              <a:rPr lang="en-US" dirty="0"/>
              <a:t>, and </a:t>
            </a:r>
            <a:r>
              <a:rPr lang="en-US" i="1" dirty="0"/>
              <a:t>R</a:t>
            </a:r>
            <a:r>
              <a:rPr lang="en-US" baseline="-25000" dirty="0"/>
              <a:t>5</a:t>
            </a:r>
            <a:r>
              <a:rPr lang="en-US" dirty="0"/>
              <a:t> as shown:</a:t>
            </a:r>
          </a:p>
        </p:txBody>
      </p:sp>
      <p:pic>
        <p:nvPicPr>
          <p:cNvPr id="8" name="Picture 7" descr="Macintosh HD:Users:issabatarseh:Desktop:Screen Shot 2016-01-19 at 12.56.35 AM.png"/>
          <p:cNvPicPr/>
          <p:nvPr/>
        </p:nvPicPr>
        <p:blipFill>
          <a:blip r:embed="rId2">
            <a:extLst>
              <a:ext uri="{28A0092B-C50C-407E-A947-70E740481C1C}">
                <a14:useLocalDpi xmlns:a14="http://schemas.microsoft.com/office/drawing/2010/main" val="0"/>
              </a:ext>
            </a:extLst>
          </a:blip>
          <a:srcRect/>
          <a:stretch>
            <a:fillRect/>
          </a:stretch>
        </p:blipFill>
        <p:spPr bwMode="auto">
          <a:xfrm>
            <a:off x="127000" y="2712660"/>
            <a:ext cx="3489550" cy="2620010"/>
          </a:xfrm>
          <a:prstGeom prst="rect">
            <a:avLst/>
          </a:prstGeom>
          <a:noFill/>
          <a:ln>
            <a:noFill/>
          </a:ln>
        </p:spPr>
      </p:pic>
      <p:cxnSp>
        <p:nvCxnSpPr>
          <p:cNvPr id="11" name="Straight Arrow Connector 10"/>
          <p:cNvCxnSpPr>
            <a:stCxn id="8" idx="3"/>
          </p:cNvCxnSpPr>
          <p:nvPr/>
        </p:nvCxnSpPr>
        <p:spPr>
          <a:xfrm>
            <a:off x="3616550" y="4022665"/>
            <a:ext cx="1082450" cy="25460"/>
          </a:xfrm>
          <a:prstGeom prst="straightConnector1">
            <a:avLst/>
          </a:prstGeom>
          <a:noFill/>
          <a:ln w="57150" cap="flat" cmpd="sng">
            <a:solidFill>
              <a:srgbClr val="FF00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0" name="Picture 9" descr="Macintosh HD:Users:issabatarseh:Desktop:Screen Shot 2016-01-19 at 1.19.53 AM.png"/>
          <p:cNvPicPr/>
          <p:nvPr/>
        </p:nvPicPr>
        <p:blipFill>
          <a:blip r:embed="rId3">
            <a:extLst>
              <a:ext uri="{28A0092B-C50C-407E-A947-70E740481C1C}">
                <a14:useLocalDpi xmlns:a14="http://schemas.microsoft.com/office/drawing/2010/main" val="0"/>
              </a:ext>
            </a:extLst>
          </a:blip>
          <a:srcRect/>
          <a:stretch>
            <a:fillRect/>
          </a:stretch>
        </p:blipFill>
        <p:spPr bwMode="auto">
          <a:xfrm>
            <a:off x="5347334" y="2515553"/>
            <a:ext cx="3161665" cy="2516822"/>
          </a:xfrm>
          <a:prstGeom prst="rect">
            <a:avLst/>
          </a:prstGeom>
          <a:noFill/>
          <a:ln>
            <a:noFill/>
          </a:ln>
        </p:spPr>
      </p:pic>
      <p:sp>
        <p:nvSpPr>
          <p:cNvPr id="9" name="Oval 8">
            <a:extLst>
              <a:ext uri="{FF2B5EF4-FFF2-40B4-BE49-F238E27FC236}">
                <a16:creationId xmlns:a16="http://schemas.microsoft.com/office/drawing/2014/main" id="{B070F430-A417-8147-A627-DCE4C77644D0}"/>
              </a:ext>
            </a:extLst>
          </p:cNvPr>
          <p:cNvSpPr/>
          <p:nvPr/>
        </p:nvSpPr>
        <p:spPr>
          <a:xfrm rot="16200000">
            <a:off x="796830" y="3152823"/>
            <a:ext cx="2213263" cy="1892780"/>
          </a:xfrm>
          <a:prstGeom prst="ellipse">
            <a:avLst/>
          </a:prstGeom>
          <a:noFill/>
          <a:ln w="41275"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
        <p:nvSpPr>
          <p:cNvPr id="12" name="Rectangle 11">
            <a:extLst>
              <a:ext uri="{FF2B5EF4-FFF2-40B4-BE49-F238E27FC236}">
                <a16:creationId xmlns:a16="http://schemas.microsoft.com/office/drawing/2014/main" id="{5812D2CD-2049-3446-BC83-5B439C05C21B}"/>
              </a:ext>
            </a:extLst>
          </p:cNvPr>
          <p:cNvSpPr/>
          <p:nvPr/>
        </p:nvSpPr>
        <p:spPr>
          <a:xfrm>
            <a:off x="2573645" y="361981"/>
            <a:ext cx="3690434" cy="461665"/>
          </a:xfrm>
          <a:prstGeom prst="rect">
            <a:avLst/>
          </a:prstGeom>
        </p:spPr>
        <p:txBody>
          <a:bodyPr wrap="none">
            <a:spAutoFit/>
          </a:bodyPr>
          <a:lstStyle/>
          <a:p>
            <a:r>
              <a:rPr lang="en-US" b="1" dirty="0"/>
              <a:t>Example  (solution-cont’d)</a:t>
            </a:r>
            <a:endParaRPr lang="en-US" dirty="0"/>
          </a:p>
        </p:txBody>
      </p:sp>
    </p:spTree>
    <p:extLst>
      <p:ext uri="{BB962C8B-B14F-4D97-AF65-F5344CB8AC3E}">
        <p14:creationId xmlns:p14="http://schemas.microsoft.com/office/powerpoint/2010/main" val="337009895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8C0FC-C830-5942-A561-D28769682546}"/>
              </a:ext>
            </a:extLst>
          </p:cNvPr>
          <p:cNvPicPr/>
          <p:nvPr/>
        </p:nvPicPr>
        <p:blipFill>
          <a:blip r:embed="rId2"/>
          <a:stretch>
            <a:fillRect/>
          </a:stretch>
        </p:blipFill>
        <p:spPr>
          <a:xfrm>
            <a:off x="222811" y="99695"/>
            <a:ext cx="8539223" cy="5132062"/>
          </a:xfrm>
          <a:prstGeom prst="rect">
            <a:avLst/>
          </a:prstGeom>
        </p:spPr>
      </p:pic>
    </p:spTree>
    <p:extLst>
      <p:ext uri="{BB962C8B-B14F-4D97-AF65-F5344CB8AC3E}">
        <p14:creationId xmlns:p14="http://schemas.microsoft.com/office/powerpoint/2010/main" val="177492267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8C0FC-C830-5942-A561-D28769682546}"/>
              </a:ext>
            </a:extLst>
          </p:cNvPr>
          <p:cNvPicPr/>
          <p:nvPr/>
        </p:nvPicPr>
        <p:blipFill>
          <a:blip r:embed="rId2"/>
          <a:stretch>
            <a:fillRect/>
          </a:stretch>
        </p:blipFill>
        <p:spPr>
          <a:xfrm>
            <a:off x="222811" y="123971"/>
            <a:ext cx="8539223" cy="5143944"/>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0962B2E-D14E-D943-A5B3-7B5A1480A44C}"/>
                  </a:ext>
                </a:extLst>
              </p:cNvPr>
              <p:cNvSpPr txBox="1"/>
              <p:nvPr/>
            </p:nvSpPr>
            <p:spPr>
              <a:xfrm>
                <a:off x="222811" y="3788887"/>
                <a:ext cx="3604722"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In another words find </a:t>
                </a:r>
                <a:r>
                  <a:rPr lang="en-US" i="1" dirty="0">
                    <a:solidFill>
                      <a:srgbClr val="FF0000"/>
                    </a:solidFill>
                  </a:rPr>
                  <a:t>i</a:t>
                </a:r>
                <a:r>
                  <a:rPr kumimoji="0" lang="en-US" sz="2400" b="0" i="1" u="none" strike="noStrike" cap="none" spc="0" normalizeH="0" baseline="0" dirty="0">
                    <a:ln>
                      <a:noFill/>
                    </a:ln>
                    <a:solidFill>
                      <a:srgbClr val="FF0000"/>
                    </a:solidFill>
                    <a:effectLst/>
                    <a:uFillTx/>
                    <a:latin typeface="Times New Roman"/>
                    <a:ea typeface="Times New Roman"/>
                    <a:cs typeface="Times New Roman"/>
                    <a:sym typeface="Times New Roman"/>
                  </a:rPr>
                  <a:t> </a:t>
                </a:r>
                <a:r>
                  <a:rPr kumimoji="0" lang="en-US" sz="2400" b="0" i="1" u="none" strike="noStrike" cap="none" spc="0" normalizeH="0" baseline="0" dirty="0">
                    <a:ln>
                      <a:noFill/>
                    </a:ln>
                    <a:solidFill>
                      <a:schemeClr val="tx1"/>
                    </a:solidFill>
                    <a:effectLst/>
                    <a:uFillTx/>
                    <a:latin typeface="Times New Roman"/>
                    <a:ea typeface="Times New Roman"/>
                    <a:cs typeface="Times New Roman"/>
                    <a:sym typeface="Times New Roman"/>
                  </a:rPr>
                  <a:t>first then find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𝑠</m:t>
                        </m:r>
                      </m:sub>
                    </m:sSub>
                  </m:oMath>
                </a14:m>
                <a:endParaRPr kumimoji="0" lang="en-US" sz="2400" b="0" i="1" u="none" strike="noStrike" cap="none" spc="0" normalizeH="0" baseline="0" dirty="0">
                  <a:ln>
                    <a:noFill/>
                  </a:ln>
                  <a:solidFill>
                    <a:srgbClr val="FF0000"/>
                  </a:solidFill>
                  <a:effectLst/>
                  <a:uFillTx/>
                  <a:latin typeface="Times New Roman"/>
                  <a:ea typeface="Times New Roman"/>
                  <a:cs typeface="Times New Roman"/>
                  <a:sym typeface="Times New Roman"/>
                </a:endParaRPr>
              </a:p>
            </p:txBody>
          </p:sp>
        </mc:Choice>
        <mc:Fallback>
          <p:sp>
            <p:nvSpPr>
              <p:cNvPr id="9" name="TextBox 8">
                <a:extLst>
                  <a:ext uri="{FF2B5EF4-FFF2-40B4-BE49-F238E27FC236}">
                    <a16:creationId xmlns:a16="http://schemas.microsoft.com/office/drawing/2014/main" id="{40962B2E-D14E-D943-A5B3-7B5A1480A44C}"/>
                  </a:ext>
                </a:extLst>
              </p:cNvPr>
              <p:cNvSpPr txBox="1">
                <a:spLocks noRot="1" noChangeAspect="1" noMove="1" noResize="1" noEditPoints="1" noAdjustHandles="1" noChangeArrowheads="1" noChangeShapeType="1" noTextEdit="1"/>
              </p:cNvSpPr>
              <p:nvPr/>
            </p:nvSpPr>
            <p:spPr>
              <a:xfrm>
                <a:off x="222811" y="3788887"/>
                <a:ext cx="3604722" cy="830995"/>
              </a:xfrm>
              <a:prstGeom prst="rect">
                <a:avLst/>
              </a:prstGeom>
              <a:blipFill>
                <a:blip r:embed="rId3"/>
                <a:stretch>
                  <a:fillRect l="-3860" t="-6061" r="-1754" b="-1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6309D35-9BE1-734D-83DE-B78370447A53}"/>
                  </a:ext>
                </a:extLst>
              </p:cNvPr>
              <p:cNvSpPr/>
              <p:nvPr/>
            </p:nvSpPr>
            <p:spPr>
              <a:xfrm>
                <a:off x="610938" y="5019925"/>
                <a:ext cx="1165447" cy="78380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𝑠</m:t>
                              </m:r>
                            </m:sub>
                          </m:sSub>
                        </m:num>
                        <m:den>
                          <m:r>
                            <a:rPr lang="en-US" i="1" smtClean="0">
                              <a:solidFill>
                                <a:srgbClr val="FF0000"/>
                              </a:solidFill>
                              <a:latin typeface="Cambria Math" panose="02040503050406030204" pitchFamily="18" charset="0"/>
                            </a:rPr>
                            <m:t>𝑖</m:t>
                          </m:r>
                        </m:den>
                      </m:f>
                    </m:oMath>
                  </m:oMathPara>
                </a14:m>
                <a:endParaRPr lang="en-US" dirty="0"/>
              </a:p>
            </p:txBody>
          </p:sp>
        </mc:Choice>
        <mc:Fallback>
          <p:sp>
            <p:nvSpPr>
              <p:cNvPr id="2" name="Rectangle 1">
                <a:extLst>
                  <a:ext uri="{FF2B5EF4-FFF2-40B4-BE49-F238E27FC236}">
                    <a16:creationId xmlns:a16="http://schemas.microsoft.com/office/drawing/2014/main" id="{76309D35-9BE1-734D-83DE-B78370447A53}"/>
                  </a:ext>
                </a:extLst>
              </p:cNvPr>
              <p:cNvSpPr>
                <a:spLocks noRot="1" noChangeAspect="1" noMove="1" noResize="1" noEditPoints="1" noAdjustHandles="1" noChangeArrowheads="1" noChangeShapeType="1" noTextEdit="1"/>
              </p:cNvSpPr>
              <p:nvPr/>
            </p:nvSpPr>
            <p:spPr>
              <a:xfrm>
                <a:off x="610938" y="5019925"/>
                <a:ext cx="1165447" cy="783804"/>
              </a:xfrm>
              <a:prstGeom prst="rect">
                <a:avLst/>
              </a:prstGeom>
              <a:blipFill>
                <a:blip r:embed="rId4"/>
                <a:stretch>
                  <a:fillRect b="-80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EDB5876A-7380-C849-9371-BB40B370A658}"/>
                  </a:ext>
                </a:extLst>
              </p:cNvPr>
              <p:cNvSpPr/>
              <p:nvPr/>
            </p:nvSpPr>
            <p:spPr>
              <a:xfrm>
                <a:off x="1009091" y="2607449"/>
                <a:ext cx="369139" cy="46166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𝑖</m:t>
                      </m:r>
                    </m:oMath>
                  </m:oMathPara>
                </a14:m>
                <a:endParaRPr lang="en-US" dirty="0"/>
              </a:p>
            </p:txBody>
          </p:sp>
        </mc:Choice>
        <mc:Fallback>
          <p:sp>
            <p:nvSpPr>
              <p:cNvPr id="3" name="Rectangle 2">
                <a:extLst>
                  <a:ext uri="{FF2B5EF4-FFF2-40B4-BE49-F238E27FC236}">
                    <a16:creationId xmlns:a16="http://schemas.microsoft.com/office/drawing/2014/main" id="{EDB5876A-7380-C849-9371-BB40B370A658}"/>
                  </a:ext>
                </a:extLst>
              </p:cNvPr>
              <p:cNvSpPr>
                <a:spLocks noRot="1" noChangeAspect="1" noMove="1" noResize="1" noEditPoints="1" noAdjustHandles="1" noChangeArrowheads="1" noChangeShapeType="1" noTextEdit="1"/>
              </p:cNvSpPr>
              <p:nvPr/>
            </p:nvSpPr>
            <p:spPr>
              <a:xfrm>
                <a:off x="1009091" y="2607449"/>
                <a:ext cx="369139" cy="461665"/>
              </a:xfrm>
              <a:prstGeom prst="rect">
                <a:avLst/>
              </a:prstGeom>
              <a:blipFill>
                <a:blip r:embed="rId5"/>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9B2FE39-ACDB-8D43-B1F5-B16FB575D65A}"/>
              </a:ext>
            </a:extLst>
          </p:cNvPr>
          <p:cNvGrpSpPr/>
          <p:nvPr/>
        </p:nvGrpSpPr>
        <p:grpSpPr>
          <a:xfrm>
            <a:off x="1050378" y="2797359"/>
            <a:ext cx="74160" cy="31680"/>
            <a:chOff x="1050378" y="2797359"/>
            <a:chExt cx="74160" cy="31680"/>
          </a:xfrm>
        </p:grpSpPr>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03D92EAA-B93D-BB4C-BF31-60A4A190A1A3}"/>
                    </a:ext>
                  </a:extLst>
                </p14:cNvPr>
                <p14:cNvContentPartPr/>
                <p14:nvPr/>
              </p14:nvContentPartPr>
              <p14:xfrm>
                <a:off x="1050378" y="2800239"/>
                <a:ext cx="34920" cy="28800"/>
              </p14:xfrm>
            </p:contentPart>
          </mc:Choice>
          <mc:Fallback>
            <p:pic>
              <p:nvPicPr>
                <p:cNvPr id="5" name="Ink 4">
                  <a:extLst>
                    <a:ext uri="{FF2B5EF4-FFF2-40B4-BE49-F238E27FC236}">
                      <a16:creationId xmlns:a16="http://schemas.microsoft.com/office/drawing/2014/main" id="{03D92EAA-B93D-BB4C-BF31-60A4A190A1A3}"/>
                    </a:ext>
                  </a:extLst>
                </p:cNvPr>
                <p:cNvPicPr/>
                <p:nvPr/>
              </p:nvPicPr>
              <p:blipFill>
                <a:blip r:embed="rId7"/>
                <a:stretch>
                  <a:fillRect/>
                </a:stretch>
              </p:blipFill>
              <p:spPr>
                <a:xfrm>
                  <a:off x="1041738" y="2791599"/>
                  <a:ext cx="525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33B985C2-02B7-3F4A-B280-6E1373F22A41}"/>
                    </a:ext>
                  </a:extLst>
                </p14:cNvPr>
                <p14:cNvContentPartPr/>
                <p14:nvPr/>
              </p14:nvContentPartPr>
              <p14:xfrm>
                <a:off x="1095738" y="2797359"/>
                <a:ext cx="28800" cy="30600"/>
              </p14:xfrm>
            </p:contentPart>
          </mc:Choice>
          <mc:Fallback>
            <p:pic>
              <p:nvPicPr>
                <p:cNvPr id="6" name="Ink 5">
                  <a:extLst>
                    <a:ext uri="{FF2B5EF4-FFF2-40B4-BE49-F238E27FC236}">
                      <a16:creationId xmlns:a16="http://schemas.microsoft.com/office/drawing/2014/main" id="{33B985C2-02B7-3F4A-B280-6E1373F22A41}"/>
                    </a:ext>
                  </a:extLst>
                </p:cNvPr>
                <p:cNvPicPr/>
                <p:nvPr/>
              </p:nvPicPr>
              <p:blipFill>
                <a:blip r:embed="rId9"/>
                <a:stretch>
                  <a:fillRect/>
                </a:stretch>
              </p:blipFill>
              <p:spPr>
                <a:xfrm>
                  <a:off x="1087098" y="2788359"/>
                  <a:ext cx="46440" cy="48240"/>
                </a:xfrm>
                <a:prstGeom prst="rect">
                  <a:avLst/>
                </a:prstGeom>
              </p:spPr>
            </p:pic>
          </mc:Fallback>
        </mc:AlternateContent>
      </p:grpSp>
    </p:spTree>
    <p:extLst>
      <p:ext uri="{BB962C8B-B14F-4D97-AF65-F5344CB8AC3E}">
        <p14:creationId xmlns:p14="http://schemas.microsoft.com/office/powerpoint/2010/main" val="407133275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28C0FC-C830-5942-A561-D28769682546}"/>
              </a:ext>
            </a:extLst>
          </p:cNvPr>
          <p:cNvPicPr/>
          <p:nvPr/>
        </p:nvPicPr>
        <p:blipFill>
          <a:blip r:embed="rId2"/>
          <a:stretch>
            <a:fillRect/>
          </a:stretch>
        </p:blipFill>
        <p:spPr>
          <a:xfrm>
            <a:off x="222811" y="122766"/>
            <a:ext cx="8539223" cy="5143944"/>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40962B2E-D14E-D943-A5B3-7B5A1480A44C}"/>
                  </a:ext>
                </a:extLst>
              </p:cNvPr>
              <p:cNvSpPr txBox="1"/>
              <p:nvPr/>
            </p:nvSpPr>
            <p:spPr>
              <a:xfrm>
                <a:off x="222811" y="3788887"/>
                <a:ext cx="3604722"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rPr>
                  <a:t>In another words find </a:t>
                </a:r>
                <a:r>
                  <a:rPr lang="en-US" i="1" dirty="0">
                    <a:solidFill>
                      <a:srgbClr val="FF0000"/>
                    </a:solidFill>
                  </a:rPr>
                  <a:t>i</a:t>
                </a:r>
                <a:r>
                  <a:rPr kumimoji="0" lang="en-US" sz="2400" b="0" i="1" u="none" strike="noStrike" cap="none" spc="0" normalizeH="0" baseline="0" dirty="0">
                    <a:ln>
                      <a:noFill/>
                    </a:ln>
                    <a:solidFill>
                      <a:srgbClr val="FF0000"/>
                    </a:solidFill>
                    <a:effectLst/>
                    <a:uFillTx/>
                    <a:latin typeface="Times New Roman"/>
                    <a:ea typeface="Times New Roman"/>
                    <a:cs typeface="Times New Roman"/>
                    <a:sym typeface="Times New Roman"/>
                  </a:rPr>
                  <a:t> </a:t>
                </a:r>
                <a:r>
                  <a:rPr kumimoji="0" lang="en-US" sz="2400" b="0" i="1" u="none" strike="noStrike" cap="none" spc="0" normalizeH="0" baseline="0" dirty="0">
                    <a:ln>
                      <a:noFill/>
                    </a:ln>
                    <a:solidFill>
                      <a:schemeClr val="tx1"/>
                    </a:solidFill>
                    <a:effectLst/>
                    <a:uFillTx/>
                    <a:latin typeface="Times New Roman"/>
                    <a:ea typeface="Times New Roman"/>
                    <a:cs typeface="Times New Roman"/>
                    <a:sym typeface="Times New Roman"/>
                  </a:rPr>
                  <a:t>first then find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𝑠</m:t>
                        </m:r>
                      </m:sub>
                    </m:sSub>
                  </m:oMath>
                </a14:m>
                <a:endParaRPr kumimoji="0" lang="en-US" sz="2400" b="0" i="1" u="none" strike="noStrike" cap="none" spc="0" normalizeH="0" baseline="0" dirty="0">
                  <a:ln>
                    <a:noFill/>
                  </a:ln>
                  <a:solidFill>
                    <a:srgbClr val="FF0000"/>
                  </a:solidFill>
                  <a:effectLst/>
                  <a:uFillTx/>
                  <a:latin typeface="Times New Roman"/>
                  <a:ea typeface="Times New Roman"/>
                  <a:cs typeface="Times New Roman"/>
                  <a:sym typeface="Times New Roman"/>
                </a:endParaRPr>
              </a:p>
            </p:txBody>
          </p:sp>
        </mc:Choice>
        <mc:Fallback>
          <p:sp>
            <p:nvSpPr>
              <p:cNvPr id="9" name="TextBox 8">
                <a:extLst>
                  <a:ext uri="{FF2B5EF4-FFF2-40B4-BE49-F238E27FC236}">
                    <a16:creationId xmlns:a16="http://schemas.microsoft.com/office/drawing/2014/main" id="{40962B2E-D14E-D943-A5B3-7B5A1480A44C}"/>
                  </a:ext>
                </a:extLst>
              </p:cNvPr>
              <p:cNvSpPr txBox="1">
                <a:spLocks noRot="1" noChangeAspect="1" noMove="1" noResize="1" noEditPoints="1" noAdjustHandles="1" noChangeArrowheads="1" noChangeShapeType="1" noTextEdit="1"/>
              </p:cNvSpPr>
              <p:nvPr/>
            </p:nvSpPr>
            <p:spPr>
              <a:xfrm>
                <a:off x="222811" y="3788887"/>
                <a:ext cx="3604722" cy="830995"/>
              </a:xfrm>
              <a:prstGeom prst="rect">
                <a:avLst/>
              </a:prstGeom>
              <a:blipFill>
                <a:blip r:embed="rId3"/>
                <a:stretch>
                  <a:fillRect l="-3860" t="-6061" r="-1754" b="-1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6309D35-9BE1-734D-83DE-B78370447A53}"/>
                  </a:ext>
                </a:extLst>
              </p:cNvPr>
              <p:cNvSpPr/>
              <p:nvPr/>
            </p:nvSpPr>
            <p:spPr>
              <a:xfrm>
                <a:off x="610938" y="5019925"/>
                <a:ext cx="1165447" cy="783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𝑠</m:t>
                              </m:r>
                            </m:sub>
                          </m:sSub>
                        </m:num>
                        <m:den>
                          <m:r>
                            <a:rPr lang="en-US" i="1" smtClean="0">
                              <a:solidFill>
                                <a:srgbClr val="FF0000"/>
                              </a:solidFill>
                              <a:latin typeface="Cambria Math" panose="02040503050406030204" pitchFamily="18" charset="0"/>
                            </a:rPr>
                            <m:t>𝑖</m:t>
                          </m:r>
                        </m:den>
                      </m:f>
                    </m:oMath>
                  </m:oMathPara>
                </a14:m>
                <a:endParaRPr lang="en-US" dirty="0"/>
              </a:p>
            </p:txBody>
          </p:sp>
        </mc:Choice>
        <mc:Fallback>
          <p:sp>
            <p:nvSpPr>
              <p:cNvPr id="2" name="Rectangle 1">
                <a:extLst>
                  <a:ext uri="{FF2B5EF4-FFF2-40B4-BE49-F238E27FC236}">
                    <a16:creationId xmlns:a16="http://schemas.microsoft.com/office/drawing/2014/main" id="{76309D35-9BE1-734D-83DE-B78370447A53}"/>
                  </a:ext>
                </a:extLst>
              </p:cNvPr>
              <p:cNvSpPr>
                <a:spLocks noRot="1" noChangeAspect="1" noMove="1" noResize="1" noEditPoints="1" noAdjustHandles="1" noChangeArrowheads="1" noChangeShapeType="1" noTextEdit="1"/>
              </p:cNvSpPr>
              <p:nvPr/>
            </p:nvSpPr>
            <p:spPr>
              <a:xfrm>
                <a:off x="610938" y="5019925"/>
                <a:ext cx="1165447" cy="783804"/>
              </a:xfrm>
              <a:prstGeom prst="rect">
                <a:avLst/>
              </a:prstGeom>
              <a:blipFill>
                <a:blip r:embed="rId4"/>
                <a:stretch>
                  <a:fillRect b="-80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EDB5876A-7380-C849-9371-BB40B370A658}"/>
                  </a:ext>
                </a:extLst>
              </p:cNvPr>
              <p:cNvSpPr/>
              <p:nvPr/>
            </p:nvSpPr>
            <p:spPr>
              <a:xfrm>
                <a:off x="1009091" y="2607449"/>
                <a:ext cx="369139"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FF0000"/>
                          </a:solidFill>
                          <a:latin typeface="Cambria Math" panose="02040503050406030204" pitchFamily="18" charset="0"/>
                        </a:rPr>
                        <m:t>𝑖</m:t>
                      </m:r>
                    </m:oMath>
                  </m:oMathPara>
                </a14:m>
                <a:endParaRPr lang="en-US" dirty="0"/>
              </a:p>
            </p:txBody>
          </p:sp>
        </mc:Choice>
        <mc:Fallback>
          <p:sp>
            <p:nvSpPr>
              <p:cNvPr id="3" name="Rectangle 2">
                <a:extLst>
                  <a:ext uri="{FF2B5EF4-FFF2-40B4-BE49-F238E27FC236}">
                    <a16:creationId xmlns:a16="http://schemas.microsoft.com/office/drawing/2014/main" id="{EDB5876A-7380-C849-9371-BB40B370A658}"/>
                  </a:ext>
                </a:extLst>
              </p:cNvPr>
              <p:cNvSpPr>
                <a:spLocks noRot="1" noChangeAspect="1" noMove="1" noResize="1" noEditPoints="1" noAdjustHandles="1" noChangeArrowheads="1" noChangeShapeType="1" noTextEdit="1"/>
              </p:cNvSpPr>
              <p:nvPr/>
            </p:nvSpPr>
            <p:spPr>
              <a:xfrm>
                <a:off x="1009091" y="2607449"/>
                <a:ext cx="369139" cy="461665"/>
              </a:xfrm>
              <a:prstGeom prst="rect">
                <a:avLst/>
              </a:prstGeom>
              <a:blipFill>
                <a:blip r:embed="rId5"/>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9B2FE39-ACDB-8D43-B1F5-B16FB575D65A}"/>
              </a:ext>
            </a:extLst>
          </p:cNvPr>
          <p:cNvGrpSpPr/>
          <p:nvPr/>
        </p:nvGrpSpPr>
        <p:grpSpPr>
          <a:xfrm>
            <a:off x="1050378" y="2797359"/>
            <a:ext cx="74160" cy="31680"/>
            <a:chOff x="1050378" y="2797359"/>
            <a:chExt cx="74160" cy="31680"/>
          </a:xfrm>
        </p:grpSpPr>
        <mc:AlternateContent xmlns:mc="http://schemas.openxmlformats.org/markup-compatibility/2006">
          <mc:Choice xmlns:p14="http://schemas.microsoft.com/office/powerpoint/2010/main" Requires="p14">
            <p:contentPart p14:bwMode="auto" r:id="rId6">
              <p14:nvContentPartPr>
                <p14:cNvPr id="5" name="Ink 4">
                  <a:extLst>
                    <a:ext uri="{FF2B5EF4-FFF2-40B4-BE49-F238E27FC236}">
                      <a16:creationId xmlns:a16="http://schemas.microsoft.com/office/drawing/2014/main" id="{03D92EAA-B93D-BB4C-BF31-60A4A190A1A3}"/>
                    </a:ext>
                  </a:extLst>
                </p14:cNvPr>
                <p14:cNvContentPartPr/>
                <p14:nvPr/>
              </p14:nvContentPartPr>
              <p14:xfrm>
                <a:off x="1050378" y="2800239"/>
                <a:ext cx="34920" cy="28800"/>
              </p14:xfrm>
            </p:contentPart>
          </mc:Choice>
          <mc:Fallback>
            <p:pic>
              <p:nvPicPr>
                <p:cNvPr id="5" name="Ink 4">
                  <a:extLst>
                    <a:ext uri="{FF2B5EF4-FFF2-40B4-BE49-F238E27FC236}">
                      <a16:creationId xmlns:a16="http://schemas.microsoft.com/office/drawing/2014/main" id="{03D92EAA-B93D-BB4C-BF31-60A4A190A1A3}"/>
                    </a:ext>
                  </a:extLst>
                </p:cNvPr>
                <p:cNvPicPr/>
                <p:nvPr/>
              </p:nvPicPr>
              <p:blipFill>
                <a:blip r:embed="rId7"/>
                <a:stretch>
                  <a:fillRect/>
                </a:stretch>
              </p:blipFill>
              <p:spPr>
                <a:xfrm>
                  <a:off x="1041378" y="2791239"/>
                  <a:ext cx="52560" cy="46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Ink 5">
                  <a:extLst>
                    <a:ext uri="{FF2B5EF4-FFF2-40B4-BE49-F238E27FC236}">
                      <a16:creationId xmlns:a16="http://schemas.microsoft.com/office/drawing/2014/main" id="{33B985C2-02B7-3F4A-B280-6E1373F22A41}"/>
                    </a:ext>
                  </a:extLst>
                </p14:cNvPr>
                <p14:cNvContentPartPr/>
                <p14:nvPr/>
              </p14:nvContentPartPr>
              <p14:xfrm>
                <a:off x="1095738" y="2797359"/>
                <a:ext cx="28800" cy="30600"/>
              </p14:xfrm>
            </p:contentPart>
          </mc:Choice>
          <mc:Fallback>
            <p:pic>
              <p:nvPicPr>
                <p:cNvPr id="6" name="Ink 5">
                  <a:extLst>
                    <a:ext uri="{FF2B5EF4-FFF2-40B4-BE49-F238E27FC236}">
                      <a16:creationId xmlns:a16="http://schemas.microsoft.com/office/drawing/2014/main" id="{33B985C2-02B7-3F4A-B280-6E1373F22A41}"/>
                    </a:ext>
                  </a:extLst>
                </p:cNvPr>
                <p:cNvPicPr/>
                <p:nvPr/>
              </p:nvPicPr>
              <p:blipFill>
                <a:blip r:embed="rId9"/>
                <a:stretch>
                  <a:fillRect/>
                </a:stretch>
              </p:blipFill>
              <p:spPr>
                <a:xfrm>
                  <a:off x="1086738" y="2788359"/>
                  <a:ext cx="46440" cy="48240"/>
                </a:xfrm>
                <a:prstGeom prst="rect">
                  <a:avLst/>
                </a:prstGeom>
              </p:spPr>
            </p:pic>
          </mc:Fallback>
        </mc:AlternateContent>
      </p:grpSp>
      <p:sp>
        <p:nvSpPr>
          <p:cNvPr id="10" name="TextBox 9">
            <a:extLst>
              <a:ext uri="{FF2B5EF4-FFF2-40B4-BE49-F238E27FC236}">
                <a16:creationId xmlns:a16="http://schemas.microsoft.com/office/drawing/2014/main" id="{BA04E955-3375-C241-99D5-4EF8CF254228}"/>
              </a:ext>
            </a:extLst>
          </p:cNvPr>
          <p:cNvSpPr txBox="1"/>
          <p:nvPr/>
        </p:nvSpPr>
        <p:spPr>
          <a:xfrm>
            <a:off x="1776385" y="6061839"/>
            <a:ext cx="6866621"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hlinkClick r:id="rId10"/>
              </a:rPr>
              <a:t>Dr. </a:t>
            </a:r>
            <a:r>
              <a:rPr kumimoji="0" lang="en-US" sz="2400" b="0" i="0" u="none" strike="noStrike" cap="none" spc="0" normalizeH="0" baseline="0" dirty="0" err="1">
                <a:ln>
                  <a:noFill/>
                </a:ln>
                <a:solidFill>
                  <a:srgbClr val="000000"/>
                </a:solidFill>
                <a:effectLst/>
                <a:uFillTx/>
                <a:latin typeface="Times New Roman"/>
                <a:ea typeface="Times New Roman"/>
                <a:cs typeface="Times New Roman"/>
                <a:sym typeface="Times New Roman"/>
                <a:hlinkClick r:id="rId10"/>
              </a:rPr>
              <a:t>Batarseh’s</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hlinkClick r:id="rId10"/>
              </a:rPr>
              <a:t> Pearson </a:t>
            </a:r>
            <a:r>
              <a:rPr kumimoji="0" lang="en-US" sz="2400" b="0" i="0" u="none" strike="noStrike" cap="none" spc="0" normalizeH="0" baseline="0" dirty="0" err="1">
                <a:ln>
                  <a:noFill/>
                </a:ln>
                <a:solidFill>
                  <a:srgbClr val="000000"/>
                </a:solidFill>
                <a:effectLst/>
                <a:uFillTx/>
                <a:latin typeface="Times New Roman"/>
                <a:ea typeface="Times New Roman"/>
                <a:cs typeface="Times New Roman"/>
                <a:sym typeface="Times New Roman"/>
                <a:hlinkClick r:id="rId10"/>
              </a:rPr>
              <a:t>eText</a:t>
            </a:r>
            <a:r>
              <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hlinkClick r:id="rId10"/>
              </a:rPr>
              <a:t> – Copy Rights Protected </a:t>
            </a: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83247887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Voltage Division</a:t>
            </a:r>
          </a:p>
        </p:txBody>
      </p:sp>
      <p:sp>
        <p:nvSpPr>
          <p:cNvPr id="3" name="Text Placeholder 2"/>
          <p:cNvSpPr>
            <a:spLocks noGrp="1"/>
          </p:cNvSpPr>
          <p:nvPr>
            <p:ph type="body" idx="1"/>
          </p:nvPr>
        </p:nvSpPr>
        <p:spPr/>
        <p:txBody>
          <a:bodyPr/>
          <a:lstStyle/>
          <a:p>
            <a:pPr marL="0" indent="0">
              <a:buNone/>
            </a:pPr>
            <a:r>
              <a:rPr lang="en-US" dirty="0"/>
              <a:t>Solving for </a:t>
            </a:r>
            <a:r>
              <a:rPr lang="en-US" dirty="0" err="1"/>
              <a:t>i</a:t>
            </a:r>
            <a:r>
              <a:rPr lang="en-US" dirty="0"/>
              <a:t> yields,</a:t>
            </a:r>
          </a:p>
          <a:p>
            <a:pPr marL="0" indent="0">
              <a:buNone/>
            </a:pPr>
            <a:endParaRPr lang="en-US" dirty="0"/>
          </a:p>
          <a:p>
            <a:pPr marL="0" indent="0">
              <a:buNone/>
            </a:pPr>
            <a:endParaRPr lang="en-US" dirty="0"/>
          </a:p>
          <a:p>
            <a:pPr marL="0" indent="0" algn="l">
              <a:buNone/>
            </a:pPr>
            <a:r>
              <a:rPr lang="en-US" dirty="0"/>
              <a:t>Therefore, v</a:t>
            </a:r>
            <a:r>
              <a:rPr lang="en-US" baseline="-25000" dirty="0"/>
              <a:t>R1</a:t>
            </a:r>
            <a:r>
              <a:rPr lang="en-US" dirty="0"/>
              <a:t> and v</a:t>
            </a:r>
            <a:r>
              <a:rPr lang="en-US" baseline="-25000" dirty="0"/>
              <a:t>R2</a:t>
            </a:r>
            <a:r>
              <a:rPr lang="en-US" dirty="0"/>
              <a:t> are given by,</a:t>
            </a:r>
          </a:p>
          <a:p>
            <a:pPr marL="0" indent="0" algn="l">
              <a:buNone/>
            </a:pPr>
            <a:endParaRPr lang="en-US" dirty="0"/>
          </a:p>
        </p:txBody>
      </p:sp>
      <p:sp>
        <p:nvSpPr>
          <p:cNvPr id="5" name="Rectangle 4"/>
          <p:cNvSpPr/>
          <p:nvPr/>
        </p:nvSpPr>
        <p:spPr>
          <a:xfrm>
            <a:off x="2209800" y="6115570"/>
            <a:ext cx="4572000" cy="338554"/>
          </a:xfrm>
          <a:prstGeom prst="rect">
            <a:avLst/>
          </a:prstGeom>
        </p:spPr>
        <p:txBody>
          <a:bodyPr>
            <a:spAutoFit/>
          </a:bodyPr>
          <a:lstStyle/>
          <a:p>
            <a:pPr marL="0" marR="0" algn="ctr">
              <a:spcBef>
                <a:spcPts val="600"/>
              </a:spcBef>
              <a:spcAft>
                <a:spcPts val="6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Simple circuit with two resistors in series</a:t>
            </a:r>
            <a:endParaRPr lang="en-US" sz="16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327" y="3744118"/>
            <a:ext cx="2896945" cy="237145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224235014"/>
              </p:ext>
            </p:extLst>
          </p:nvPr>
        </p:nvGraphicFramePr>
        <p:xfrm>
          <a:off x="985837" y="1600200"/>
          <a:ext cx="916781" cy="571500"/>
        </p:xfrm>
        <a:graphic>
          <a:graphicData uri="http://schemas.openxmlformats.org/presentationml/2006/ole">
            <mc:AlternateContent xmlns:mc="http://schemas.openxmlformats.org/markup-compatibility/2006">
              <mc:Choice xmlns:v="urn:schemas-microsoft-com:vml" Requires="v">
                <p:oleObj spid="_x0000_s5428" name="Equation" r:id="rId4" imgW="736600" imgH="444500" progId="Equation.3">
                  <p:embed/>
                </p:oleObj>
              </mc:Choice>
              <mc:Fallback>
                <p:oleObj name="Equation" r:id="rId4" imgW="736600" imgH="4445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837" y="1600200"/>
                        <a:ext cx="916781" cy="571500"/>
                      </a:xfrm>
                      <a:prstGeom prst="rect">
                        <a:avLst/>
                      </a:prstGeom>
                      <a:no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61392651"/>
              </p:ext>
            </p:extLst>
          </p:nvPr>
        </p:nvGraphicFramePr>
        <p:xfrm>
          <a:off x="985837" y="2700337"/>
          <a:ext cx="1223963" cy="855586"/>
        </p:xfrm>
        <a:graphic>
          <a:graphicData uri="http://schemas.openxmlformats.org/presentationml/2006/ole">
            <mc:AlternateContent xmlns:mc="http://schemas.openxmlformats.org/markup-compatibility/2006">
              <mc:Choice xmlns:v="urn:schemas-microsoft-com:vml" Requires="v">
                <p:oleObj spid="_x0000_s5429" name="Equation" r:id="rId6" imgW="977760" imgH="685800" progId="Equation.3">
                  <p:embed/>
                </p:oleObj>
              </mc:Choice>
              <mc:Fallback>
                <p:oleObj name="Equation" r:id="rId6" imgW="977760" imgH="685800" progId="Equation.3">
                  <p:embed/>
                  <p:pic>
                    <p:nvPicPr>
                      <p:cNvPr id="0" name="Object 3"/>
                      <p:cNvPicPr>
                        <a:picLocks noChangeAspect="1" noChangeArrowheads="1"/>
                      </p:cNvPicPr>
                      <p:nvPr/>
                    </p:nvPicPr>
                    <p:blipFill>
                      <a:blip r:embed="rId7"/>
                      <a:srcRect/>
                      <a:stretch>
                        <a:fillRect/>
                      </a:stretch>
                    </p:blipFill>
                    <p:spPr bwMode="auto">
                      <a:xfrm>
                        <a:off x="985837" y="2700337"/>
                        <a:ext cx="1223963" cy="855586"/>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800426743"/>
              </p:ext>
            </p:extLst>
          </p:nvPr>
        </p:nvGraphicFramePr>
        <p:xfrm>
          <a:off x="985837" y="3719551"/>
          <a:ext cx="1223962" cy="823601"/>
        </p:xfrm>
        <a:graphic>
          <a:graphicData uri="http://schemas.openxmlformats.org/presentationml/2006/ole">
            <mc:AlternateContent xmlns:mc="http://schemas.openxmlformats.org/markup-compatibility/2006">
              <mc:Choice xmlns:v="urn:schemas-microsoft-com:vml" Requires="v">
                <p:oleObj spid="_x0000_s5430" name="Equation" r:id="rId8" imgW="1016000" imgH="685800" progId="Equation.3">
                  <p:embed/>
                </p:oleObj>
              </mc:Choice>
              <mc:Fallback>
                <p:oleObj name="Equation" r:id="rId8" imgW="1016000" imgH="6858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837" y="3719551"/>
                        <a:ext cx="1223962" cy="823601"/>
                      </a:xfrm>
                      <a:prstGeom prst="rect">
                        <a:avLst/>
                      </a:prstGeom>
                      <a:noFill/>
                    </p:spPr>
                  </p:pic>
                </p:oleObj>
              </mc:Fallback>
            </mc:AlternateContent>
          </a:graphicData>
        </a:graphic>
      </p:graphicFrame>
    </p:spTree>
    <p:extLst>
      <p:ext uri="{BB962C8B-B14F-4D97-AF65-F5344CB8AC3E}">
        <p14:creationId xmlns:p14="http://schemas.microsoft.com/office/powerpoint/2010/main" val="324217048"/>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C9A91-00A9-414F-8D6D-F17722FA9DAB}"/>
              </a:ext>
            </a:extLst>
          </p:cNvPr>
          <p:cNvPicPr/>
          <p:nvPr/>
        </p:nvPicPr>
        <p:blipFill>
          <a:blip r:embed="rId2"/>
          <a:stretch>
            <a:fillRect/>
          </a:stretch>
        </p:blipFill>
        <p:spPr>
          <a:xfrm>
            <a:off x="188089" y="0"/>
            <a:ext cx="8330878" cy="4548851"/>
          </a:xfrm>
          <a:prstGeom prst="rect">
            <a:avLst/>
          </a:prstGeom>
        </p:spPr>
      </p:pic>
      <p:pic>
        <p:nvPicPr>
          <p:cNvPr id="4" name="Picture 3">
            <a:extLst>
              <a:ext uri="{FF2B5EF4-FFF2-40B4-BE49-F238E27FC236}">
                <a16:creationId xmlns:a16="http://schemas.microsoft.com/office/drawing/2014/main" id="{8C4055B7-E8AA-4C44-A1BC-14A60BB26490}"/>
              </a:ext>
            </a:extLst>
          </p:cNvPr>
          <p:cNvPicPr/>
          <p:nvPr/>
        </p:nvPicPr>
        <p:blipFill>
          <a:blip r:embed="rId3"/>
          <a:stretch>
            <a:fillRect/>
          </a:stretch>
        </p:blipFill>
        <p:spPr>
          <a:xfrm>
            <a:off x="2993461" y="4548851"/>
            <a:ext cx="3557809" cy="2118167"/>
          </a:xfrm>
          <a:prstGeom prst="rect">
            <a:avLst/>
          </a:prstGeom>
        </p:spPr>
      </p:pic>
    </p:spTree>
    <p:extLst>
      <p:ext uri="{BB962C8B-B14F-4D97-AF65-F5344CB8AC3E}">
        <p14:creationId xmlns:p14="http://schemas.microsoft.com/office/powerpoint/2010/main" val="430129061"/>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43C12-CB77-F445-BDD7-CE5DAD5A42F3}"/>
              </a:ext>
            </a:extLst>
          </p:cNvPr>
          <p:cNvPicPr/>
          <p:nvPr/>
        </p:nvPicPr>
        <p:blipFill>
          <a:blip r:embed="rId2"/>
          <a:stretch>
            <a:fillRect/>
          </a:stretch>
        </p:blipFill>
        <p:spPr>
          <a:xfrm>
            <a:off x="387360" y="190983"/>
            <a:ext cx="6664124" cy="3009418"/>
          </a:xfrm>
          <a:prstGeom prst="rect">
            <a:avLst/>
          </a:prstGeom>
        </p:spPr>
      </p:pic>
      <p:sp>
        <p:nvSpPr>
          <p:cNvPr id="4" name="Rectangle 3">
            <a:extLst>
              <a:ext uri="{FF2B5EF4-FFF2-40B4-BE49-F238E27FC236}">
                <a16:creationId xmlns:a16="http://schemas.microsoft.com/office/drawing/2014/main" id="{16F1C110-EBAC-3540-9E74-3D700C20051F}"/>
              </a:ext>
            </a:extLst>
          </p:cNvPr>
          <p:cNvSpPr/>
          <p:nvPr/>
        </p:nvSpPr>
        <p:spPr>
          <a:xfrm>
            <a:off x="294329" y="3139016"/>
            <a:ext cx="2791149" cy="579967"/>
          </a:xfrm>
          <a:prstGeom prst="rect">
            <a:avLst/>
          </a:prstGeom>
        </p:spPr>
        <p:txBody>
          <a:bodyPr wrap="none">
            <a:spAutoFit/>
          </a:bodyPr>
          <a:lstStyle/>
          <a:p>
            <a:pPr marL="0" marR="0">
              <a:lnSpc>
                <a:spcPct val="150000"/>
              </a:lnSpc>
              <a:spcBef>
                <a:spcPts val="0"/>
              </a:spcBef>
              <a:spcAft>
                <a:spcPts val="900"/>
              </a:spcAft>
            </a:pPr>
            <a:r>
              <a:rPr lang="en-US" dirty="0">
                <a:latin typeface="Times New Roman" panose="02020603050405020304" pitchFamily="18" charset="0"/>
                <a:ea typeface="Times New Roman" panose="02020603050405020304" pitchFamily="18" charset="0"/>
              </a:rPr>
              <a:t>Redrawn as follows: </a:t>
            </a:r>
          </a:p>
        </p:txBody>
      </p:sp>
      <p:pic>
        <p:nvPicPr>
          <p:cNvPr id="5" name="Picture 4">
            <a:extLst>
              <a:ext uri="{FF2B5EF4-FFF2-40B4-BE49-F238E27FC236}">
                <a16:creationId xmlns:a16="http://schemas.microsoft.com/office/drawing/2014/main" id="{D3DC60AF-5B08-3543-9354-C72355306520}"/>
              </a:ext>
            </a:extLst>
          </p:cNvPr>
          <p:cNvPicPr/>
          <p:nvPr/>
        </p:nvPicPr>
        <p:blipFill>
          <a:blip r:embed="rId3"/>
          <a:stretch>
            <a:fillRect/>
          </a:stretch>
        </p:blipFill>
        <p:spPr>
          <a:xfrm>
            <a:off x="2602933" y="3970212"/>
            <a:ext cx="4226130" cy="2696805"/>
          </a:xfrm>
          <a:prstGeom prst="rect">
            <a:avLst/>
          </a:prstGeom>
        </p:spPr>
      </p:pic>
    </p:spTree>
    <p:extLst>
      <p:ext uri="{BB962C8B-B14F-4D97-AF65-F5344CB8AC3E}">
        <p14:creationId xmlns:p14="http://schemas.microsoft.com/office/powerpoint/2010/main" val="389768291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5E43ACD-704C-5542-88F3-DF98694E4E39}"/>
              </a:ext>
            </a:extLst>
          </p:cNvPr>
          <p:cNvSpPr>
            <a:spLocks noChangeArrowheads="1"/>
          </p:cNvSpPr>
          <p:nvPr/>
        </p:nvSpPr>
        <p:spPr bwMode="auto">
          <a:xfrm>
            <a:off x="144684" y="344264"/>
            <a:ext cx="88546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Next, combine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r>
              <a:rPr kumimoji="0" lang="en-US" altLang="en-US" sz="1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1</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r>
              <a:rPr kumimoji="0" lang="en-US" altLang="en-US" sz="1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5</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in parallel and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r>
              <a:rPr kumimoji="0" lang="en-US" altLang="en-US" sz="1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3</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and </a:t>
            </a:r>
            <a:r>
              <a:rPr kumimoji="0" lang="en-US" altLang="en-US" sz="1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R</a:t>
            </a:r>
            <a:r>
              <a:rPr kumimoji="0" lang="en-US" altLang="en-US" sz="18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4</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also in parallel as shown:</a:t>
            </a:r>
            <a:endParaRPr kumimoji="0" lang="en-US" altLang="en-US"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17F705A-1874-0D42-8B00-1B1612B715AA}"/>
                  </a:ext>
                </a:extLst>
              </p:cNvPr>
              <p:cNvSpPr/>
              <p:nvPr/>
            </p:nvSpPr>
            <p:spPr>
              <a:xfrm>
                <a:off x="144684" y="3555416"/>
                <a:ext cx="8854632" cy="2070823"/>
              </a:xfrm>
              <a:prstGeom prst="rect">
                <a:avLst/>
              </a:prstGeom>
            </p:spPr>
            <p:txBody>
              <a:bodyPr wrap="square">
                <a:spAutoFit/>
              </a:bodyPr>
              <a:lstStyle/>
              <a:p>
                <a:pPr marL="0" marR="0">
                  <a:lnSpc>
                    <a:spcPct val="150000"/>
                  </a:lnSpc>
                  <a:spcBef>
                    <a:spcPts val="0"/>
                  </a:spcBef>
                  <a:spcAft>
                    <a:spcPts val="900"/>
                  </a:spcAft>
                </a:pPr>
                <a:r>
                  <a:rPr lang="en-US" dirty="0">
                    <a:latin typeface="Times New Roman" panose="02020603050405020304" pitchFamily="18" charset="0"/>
                    <a:ea typeface="Times New Roman" panose="02020603050405020304" pitchFamily="18" charset="0"/>
                  </a:rPr>
                  <a:t>Finally, </a:t>
                </a:r>
                <a14:m>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sub>
                    </m:sSub>
                  </m:oMath>
                </a14:m>
                <a:r>
                  <a:rPr lang="en-US" dirty="0">
                    <a:latin typeface="Times New Roman" panose="02020603050405020304" pitchFamily="18" charset="0"/>
                    <a:ea typeface="Times New Roman" panose="02020603050405020304" pitchFamily="18" charset="0"/>
                  </a:rPr>
                  <a:t> is obtained by combining the two resistors of Figure 3.58(d) in series to yield</a:t>
                </a:r>
              </a:p>
              <a:p>
                <a:pPr marL="0" marR="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sub>
                      </m:sSub>
                      <m:r>
                        <a:rPr lang="en-US" i="1">
                          <a:latin typeface="Cambria Math" panose="02040503050406030204" pitchFamily="18" charset="0"/>
                          <a:ea typeface="Times New Roman" panose="02020603050405020304" pitchFamily="18" charset="0"/>
                        </a:rPr>
                        <m:t>=</m:t>
                      </m:r>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1</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m:t>
                      </m:r>
                      <m:sSub>
                        <m:sSubPr>
                          <m:ctrlPr>
                            <a:rPr lang="en-US" i="1" smtClean="0">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5</m:t>
                          </m:r>
                        </m:sub>
                      </m:sSub>
                      <m:r>
                        <a:rPr lang="en-US" i="1">
                          <a:latin typeface="Cambria Math" panose="02040503050406030204" pitchFamily="18" charset="0"/>
                          <a:ea typeface="Times New Roman" panose="02020603050405020304" pitchFamily="18" charset="0"/>
                        </a:rPr>
                        <m:t>+</m:t>
                      </m:r>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3</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4</m:t>
                          </m:r>
                        </m:sub>
                      </m:sSub>
                      <m:r>
                        <a:rPr lang="en-US" i="1">
                          <a:latin typeface="Cambria Math" panose="02040503050406030204" pitchFamily="18" charset="0"/>
                          <a:ea typeface="Times New Roman" panose="02020603050405020304" pitchFamily="18" charset="0"/>
                        </a:rPr>
                        <m:t>)//</m:t>
                      </m:r>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𝑅</m:t>
                          </m:r>
                        </m:e>
                        <m:sub>
                          <m:r>
                            <a:rPr lang="en-US" b="0" i="1" smtClean="0">
                              <a:latin typeface="Cambria Math" panose="02040503050406030204" pitchFamily="18" charset="0"/>
                              <a:ea typeface="Times New Roman" panose="02020603050405020304" pitchFamily="18" charset="0"/>
                            </a:rPr>
                            <m:t>2</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=(21//10+12.6//4)//10.5</m:t>
                      </m:r>
                      <m:r>
                        <a:rPr lang="en-US" b="0" i="1" smtClean="0">
                          <a:latin typeface="Cambria Math" panose="02040503050406030204" pitchFamily="18" charset="0"/>
                          <a:ea typeface="Times New Roman" panose="02020603050405020304" pitchFamily="18" charset="0"/>
                        </a:rPr>
                        <m:t>.  </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517F705A-1874-0D42-8B00-1B1612B715AA}"/>
                  </a:ext>
                </a:extLst>
              </p:cNvPr>
              <p:cNvSpPr>
                <a:spLocks noRot="1" noChangeAspect="1" noMove="1" noResize="1" noEditPoints="1" noAdjustHandles="1" noChangeArrowheads="1" noChangeShapeType="1" noTextEdit="1"/>
              </p:cNvSpPr>
              <p:nvPr/>
            </p:nvSpPr>
            <p:spPr>
              <a:xfrm>
                <a:off x="144684" y="3555416"/>
                <a:ext cx="8854632" cy="2070823"/>
              </a:xfrm>
              <a:prstGeom prst="rect">
                <a:avLst/>
              </a:prstGeom>
              <a:blipFill>
                <a:blip r:embed="rId2"/>
                <a:stretch>
                  <a:fillRect l="-100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B72BE2D-C385-5548-929B-2B826991F9ED}"/>
              </a:ext>
            </a:extLst>
          </p:cNvPr>
          <p:cNvPicPr>
            <a:picLocks noChangeAspect="1"/>
          </p:cNvPicPr>
          <p:nvPr/>
        </p:nvPicPr>
        <p:blipFill>
          <a:blip r:embed="rId3"/>
          <a:stretch>
            <a:fillRect/>
          </a:stretch>
        </p:blipFill>
        <p:spPr>
          <a:xfrm>
            <a:off x="503030" y="990595"/>
            <a:ext cx="4068970" cy="2338277"/>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1C01BF3-9553-2245-8EAD-8BDB42C5C71C}"/>
                  </a:ext>
                </a:extLst>
              </p:cNvPr>
              <p:cNvSpPr/>
              <p:nvPr/>
            </p:nvSpPr>
            <p:spPr>
              <a:xfrm>
                <a:off x="416533" y="5354390"/>
                <a:ext cx="4572000" cy="822469"/>
              </a:xfrm>
              <a:prstGeom prst="rect">
                <a:avLst/>
              </a:prstGeom>
            </p:spPr>
            <p:txBody>
              <a:bodyPr>
                <a:spAutoFit/>
              </a:bodyPr>
              <a:lstStyle/>
              <a:p>
                <a:pPr algn="l" rtl="0"/>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Times New Roman" panose="02020603050405020304" pitchFamily="18" charset="0"/>
                        </a:rPr>
                        <m:t>=(6.774+3.036)//10.5=9.81//10.5=5.1 </m:t>
                      </m:r>
                      <m:r>
                        <a:rPr lang="en-US" i="1">
                          <a:latin typeface="Cambria Math" panose="02040503050406030204" pitchFamily="18" charset="0"/>
                          <a:ea typeface="Times New Roman" panose="02020603050405020304" pitchFamily="18" charset="0"/>
                        </a:rPr>
                        <m:t>𝑘</m:t>
                      </m:r>
                      <m:r>
                        <m:rPr>
                          <m:sty m:val="p"/>
                        </m:rPr>
                        <a:rPr lang="en-US">
                          <a:latin typeface="Cambria Math" panose="02040503050406030204" pitchFamily="18" charset="0"/>
                          <a:ea typeface="Times New Roman" panose="02020603050405020304" pitchFamily="18" charset="0"/>
                        </a:rPr>
                        <m:t>Ω</m:t>
                      </m:r>
                      <m:r>
                        <a:rPr lang="en-US" i="1">
                          <a:latin typeface="Cambria Math" panose="02040503050406030204" pitchFamily="18" charset="0"/>
                          <a:ea typeface="Times New Roman" panose="02020603050405020304" pitchFamily="18" charset="0"/>
                        </a:rPr>
                        <m:t> </m:t>
                      </m:r>
                    </m:oMath>
                  </m:oMathPara>
                </a14:m>
                <a:endParaRPr lang="en-US" dirty="0"/>
              </a:p>
            </p:txBody>
          </p:sp>
        </mc:Choice>
        <mc:Fallback xmlns="">
          <p:sp>
            <p:nvSpPr>
              <p:cNvPr id="6" name="Rectangle 5">
                <a:extLst>
                  <a:ext uri="{FF2B5EF4-FFF2-40B4-BE49-F238E27FC236}">
                    <a16:creationId xmlns:a16="http://schemas.microsoft.com/office/drawing/2014/main" id="{D1C01BF3-9553-2245-8EAD-8BDB42C5C71C}"/>
                  </a:ext>
                </a:extLst>
              </p:cNvPr>
              <p:cNvSpPr>
                <a:spLocks noRot="1" noChangeAspect="1" noMove="1" noResize="1" noEditPoints="1" noAdjustHandles="1" noChangeArrowheads="1" noChangeShapeType="1" noTextEdit="1"/>
              </p:cNvSpPr>
              <p:nvPr/>
            </p:nvSpPr>
            <p:spPr>
              <a:xfrm>
                <a:off x="416533" y="5354390"/>
                <a:ext cx="4572000" cy="822469"/>
              </a:xfrm>
              <a:prstGeom prst="rect">
                <a:avLst/>
              </a:prstGeom>
              <a:blipFill>
                <a:blip r:embed="rId4"/>
                <a:stretch>
                  <a:fillRect b="-10769"/>
                </a:stretch>
              </a:blipFill>
            </p:spPr>
            <p:txBody>
              <a:bodyPr/>
              <a:lstStyle/>
              <a:p>
                <a:r>
                  <a:rPr lang="en-US">
                    <a:noFill/>
                  </a:rPr>
                  <a:t> </a:t>
                </a:r>
              </a:p>
            </p:txBody>
          </p:sp>
        </mc:Fallback>
      </mc:AlternateContent>
    </p:spTree>
    <p:extLst>
      <p:ext uri="{BB962C8B-B14F-4D97-AF65-F5344CB8AC3E}">
        <p14:creationId xmlns:p14="http://schemas.microsoft.com/office/powerpoint/2010/main" val="174875636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502CFA6F-4469-D644-A0E8-595D06C42C50}"/>
                  </a:ext>
                </a:extLst>
              </p:cNvPr>
              <p:cNvSpPr/>
              <p:nvPr/>
            </p:nvSpPr>
            <p:spPr>
              <a:xfrm>
                <a:off x="266218" y="390394"/>
                <a:ext cx="8877782" cy="2143407"/>
              </a:xfrm>
              <a:prstGeom prst="rect">
                <a:avLst/>
              </a:prstGeom>
            </p:spPr>
            <p:txBody>
              <a:bodyPr wrap="square">
                <a:spAutoFit/>
              </a:bodyPr>
              <a:lstStyle/>
              <a:p>
                <a:pPr marL="0" marR="0">
                  <a:lnSpc>
                    <a:spcPct val="150000"/>
                  </a:lnSpc>
                  <a:spcBef>
                    <a:spcPts val="0"/>
                  </a:spcBef>
                  <a:spcAft>
                    <a:spcPts val="900"/>
                  </a:spcAft>
                </a:pPr>
                <a:r>
                  <a:rPr lang="en-US" dirty="0">
                    <a:latin typeface="Times New Roman" panose="02020603050405020304" pitchFamily="18" charset="0"/>
                    <a:ea typeface="Times New Roman" panose="02020603050405020304" pitchFamily="18" charset="0"/>
                  </a:rPr>
                  <a:t>The total power defined by the voltage source </a:t>
                </a:r>
                <a:r>
                  <a:rPr lang="en-US" i="1" dirty="0">
                    <a:latin typeface="Times New Roman" panose="02020603050405020304" pitchFamily="18" charset="0"/>
                    <a:ea typeface="Times New Roman" panose="02020603050405020304" pitchFamily="18" charset="0"/>
                  </a:rPr>
                  <a:t>v</a:t>
                </a:r>
                <a:r>
                  <a:rPr lang="en-US" i="1" baseline="-25000"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 is given by,</a:t>
                </a:r>
              </a:p>
              <a:p>
                <a:pPr marL="0" marR="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𝑃</m:t>
                          </m:r>
                        </m:e>
                        <m:sub>
                          <m:r>
                            <a:rPr lang="en-US" i="1">
                              <a:latin typeface="Cambria Math" panose="02040503050406030204" pitchFamily="18" charset="0"/>
                              <a:ea typeface="Times New Roman" panose="02020603050405020304" pitchFamily="18" charset="0"/>
                            </a:rPr>
                            <m:t>𝑡𝑜𝑡𝑎𝑙</m:t>
                          </m:r>
                        </m:sub>
                      </m:sSub>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𝑉</m:t>
                              </m:r>
                            </m:e>
                            <m:sub>
                              <m:r>
                                <a:rPr lang="en-US" i="1">
                                  <a:latin typeface="Cambria Math" panose="02040503050406030204" pitchFamily="18" charset="0"/>
                                  <a:ea typeface="Times New Roman" panose="02020603050405020304" pitchFamily="18" charset="0"/>
                                </a:rPr>
                                <m:t>𝑠</m:t>
                              </m:r>
                            </m:sub>
                            <m:sup>
                              <m:r>
                                <a:rPr lang="en-US" i="1">
                                  <a:latin typeface="Cambria Math" panose="02040503050406030204" pitchFamily="18" charset="0"/>
                                  <a:ea typeface="Times New Roman" panose="02020603050405020304" pitchFamily="18" charset="0"/>
                                </a:rPr>
                                <m:t>2</m:t>
                              </m:r>
                            </m:sup>
                          </m:sSubSup>
                        </m:num>
                        <m:den>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sub>
                          </m:sSub>
                        </m:den>
                      </m:f>
                      <m:r>
                        <a:rPr lang="en-US" i="1">
                          <a:latin typeface="Cambria Math" panose="02040503050406030204" pitchFamily="18" charset="0"/>
                          <a:ea typeface="Times New Roman" panose="02020603050405020304" pitchFamily="18" charset="0"/>
                        </a:rPr>
                        <m:t>= </m:t>
                      </m:r>
                      <m:f>
                        <m:fPr>
                          <m:ctrlPr>
                            <a:rPr lang="en-US" i="1">
                              <a:latin typeface="Cambria Math" panose="02040503050406030204" pitchFamily="18" charset="0"/>
                              <a:ea typeface="Times New Roman" panose="02020603050405020304" pitchFamily="18" charset="0"/>
                            </a:rPr>
                          </m:ctrlPr>
                        </m:fPr>
                        <m:num>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10</m:t>
                              </m:r>
                            </m:e>
                            <m:sup>
                              <m:r>
                                <a:rPr lang="en-US" i="1">
                                  <a:latin typeface="Cambria Math" panose="02040503050406030204" pitchFamily="18" charset="0"/>
                                  <a:ea typeface="Times New Roman" panose="02020603050405020304" pitchFamily="18" charset="0"/>
                                </a:rPr>
                                <m:t>2</m:t>
                              </m:r>
                            </m:sup>
                          </m:sSup>
                        </m:num>
                        <m:den>
                          <m:r>
                            <a:rPr lang="en-US" i="1">
                              <a:latin typeface="Cambria Math" panose="02040503050406030204" pitchFamily="18" charset="0"/>
                              <a:ea typeface="Times New Roman" panose="02020603050405020304" pitchFamily="18" charset="0"/>
                            </a:rPr>
                            <m:t>5.1</m:t>
                          </m:r>
                        </m:den>
                      </m:f>
                      <m:r>
                        <a:rPr lang="en-US" i="1">
                          <a:latin typeface="Cambria Math" panose="02040503050406030204" pitchFamily="18" charset="0"/>
                          <a:ea typeface="Times New Roman" panose="02020603050405020304" pitchFamily="18" charset="0"/>
                        </a:rPr>
                        <m:t>=19.61 </m:t>
                      </m:r>
                      <m:r>
                        <a:rPr lang="en-US" i="1">
                          <a:latin typeface="Cambria Math" panose="02040503050406030204" pitchFamily="18" charset="0"/>
                          <a:ea typeface="Times New Roman" panose="02020603050405020304" pitchFamily="18" charset="0"/>
                        </a:rPr>
                        <m:t>𝑚𝑊</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502CFA6F-4469-D644-A0E8-595D06C42C50}"/>
                  </a:ext>
                </a:extLst>
              </p:cNvPr>
              <p:cNvSpPr>
                <a:spLocks noRot="1" noChangeAspect="1" noMove="1" noResize="1" noEditPoints="1" noAdjustHandles="1" noChangeArrowheads="1" noChangeShapeType="1" noTextEdit="1"/>
              </p:cNvSpPr>
              <p:nvPr/>
            </p:nvSpPr>
            <p:spPr>
              <a:xfrm>
                <a:off x="266218" y="390394"/>
                <a:ext cx="8877782" cy="2143407"/>
              </a:xfrm>
              <a:prstGeom prst="rect">
                <a:avLst/>
              </a:prstGeom>
              <a:blipFill>
                <a:blip r:embed="rId2"/>
                <a:stretch>
                  <a:fillRect l="-1000"/>
                </a:stretch>
              </a:blipFill>
            </p:spPr>
            <p:txBody>
              <a:bodyPr/>
              <a:lstStyle/>
              <a:p>
                <a:r>
                  <a:rPr lang="en-US">
                    <a:noFill/>
                  </a:rPr>
                  <a:t> </a:t>
                </a:r>
              </a:p>
            </p:txBody>
          </p:sp>
        </mc:Fallback>
      </mc:AlternateContent>
    </p:spTree>
    <p:extLst>
      <p:ext uri="{BB962C8B-B14F-4D97-AF65-F5344CB8AC3E}">
        <p14:creationId xmlns:p14="http://schemas.microsoft.com/office/powerpoint/2010/main" val="361597218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ACC8B-D0D6-D34C-A7C6-0FF01C955C46}"/>
              </a:ext>
            </a:extLst>
          </p:cNvPr>
          <p:cNvPicPr>
            <a:picLocks noChangeAspect="1"/>
          </p:cNvPicPr>
          <p:nvPr/>
        </p:nvPicPr>
        <p:blipFill>
          <a:blip r:embed="rId2"/>
          <a:stretch>
            <a:fillRect/>
          </a:stretch>
        </p:blipFill>
        <p:spPr>
          <a:xfrm>
            <a:off x="104173" y="298071"/>
            <a:ext cx="8808333" cy="4062668"/>
          </a:xfrm>
          <a:prstGeom prst="rect">
            <a:avLst/>
          </a:prstGeom>
        </p:spPr>
      </p:pic>
    </p:spTree>
    <p:extLst>
      <p:ext uri="{BB962C8B-B14F-4D97-AF65-F5344CB8AC3E}">
        <p14:creationId xmlns:p14="http://schemas.microsoft.com/office/powerpoint/2010/main" val="59616029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53AC8-AD3C-1B4B-9BDC-F068C3BE2BE3}"/>
              </a:ext>
            </a:extLst>
          </p:cNvPr>
          <p:cNvPicPr>
            <a:picLocks noChangeAspect="1"/>
          </p:cNvPicPr>
          <p:nvPr/>
        </p:nvPicPr>
        <p:blipFill>
          <a:blip r:embed="rId2"/>
          <a:stretch>
            <a:fillRect/>
          </a:stretch>
        </p:blipFill>
        <p:spPr>
          <a:xfrm>
            <a:off x="0" y="-127321"/>
            <a:ext cx="8669438" cy="3946875"/>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D35DC3F-3FBA-224B-9178-2F6CDD0087CF}"/>
                  </a:ext>
                </a:extLst>
              </p:cNvPr>
              <p:cNvSpPr/>
              <p:nvPr/>
            </p:nvSpPr>
            <p:spPr>
              <a:xfrm>
                <a:off x="190982" y="3664940"/>
                <a:ext cx="9143999" cy="3192221"/>
              </a:xfrm>
              <a:prstGeom prst="rect">
                <a:avLst/>
              </a:prstGeom>
            </p:spPr>
            <p:txBody>
              <a:bodyPr wrap="square">
                <a:spAutoFit/>
              </a:bodyPr>
              <a:lstStyle/>
              <a:p>
                <a:pPr marL="0" marR="0">
                  <a:lnSpc>
                    <a:spcPct val="150000"/>
                  </a:lnSpc>
                  <a:spcBef>
                    <a:spcPts val="0"/>
                  </a:spcBef>
                  <a:spcAft>
                    <a:spcPts val="900"/>
                  </a:spcAft>
                </a:pPr>
                <a:r>
                  <a:rPr lang="en-US" sz="1600" dirty="0">
                    <a:latin typeface="Times New Roman" panose="02020603050405020304" pitchFamily="18" charset="0"/>
                    <a:ea typeface="Times New Roman" panose="02020603050405020304" pitchFamily="18" charset="0"/>
                  </a:rPr>
                  <a:t>From the ∆-to-Y transformation equations come the following equations:</a:t>
                </a:r>
              </a:p>
              <a:p>
                <a:pPr marL="0" marR="0" indent="45720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ea typeface="Times New Roman" panose="02020603050405020304" pitchFamily="18" charset="0"/>
                            </a:rPr>
                          </m:ctrlPr>
                        </m:sSubSup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up>
                          <m:r>
                            <a:rPr lang="en-US" sz="1600" i="1">
                              <a:latin typeface="Cambria Math" panose="02040503050406030204" pitchFamily="18" charset="0"/>
                              <a:ea typeface="Times New Roman" panose="02020603050405020304" pitchFamily="18" charset="0"/>
                            </a:rPr>
                            <m:t>′</m:t>
                          </m:r>
                        </m:sup>
                      </m:sSubSup>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Sub>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Sub>
                        </m:num>
                        <m:den>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Sub>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3</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6</m:t>
                          </m:r>
                        </m:num>
                        <m:den>
                          <m:r>
                            <a:rPr lang="en-US" sz="1600" i="1">
                              <a:latin typeface="Cambria Math" panose="02040503050406030204" pitchFamily="18" charset="0"/>
                              <a:ea typeface="Times New Roman" panose="02020603050405020304" pitchFamily="18" charset="0"/>
                            </a:rPr>
                            <m:t>3+6+4</m:t>
                          </m:r>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18</m:t>
                          </m:r>
                        </m:num>
                        <m:den>
                          <m:r>
                            <a:rPr lang="en-US" sz="1600" i="1">
                              <a:latin typeface="Cambria Math" panose="02040503050406030204" pitchFamily="18" charset="0"/>
                              <a:ea typeface="Times New Roman" panose="02020603050405020304" pitchFamily="18" charset="0"/>
                            </a:rPr>
                            <m:t>13</m:t>
                          </m:r>
                        </m:den>
                      </m:f>
                      <m:r>
                        <a:rPr lang="en-US" sz="1600" i="1">
                          <a:latin typeface="Cambria Math" panose="02040503050406030204" pitchFamily="18" charset="0"/>
                          <a:ea typeface="Times New Roman" panose="02020603050405020304" pitchFamily="18" charset="0"/>
                        </a:rPr>
                        <m:t>=1.385 </m:t>
                      </m:r>
                      <m:r>
                        <a:rPr lang="en-US" sz="1600" i="1">
                          <a:latin typeface="Cambria Math" panose="02040503050406030204" pitchFamily="18" charset="0"/>
                          <a:ea typeface="Times New Roman" panose="02020603050405020304" pitchFamily="18" charset="0"/>
                        </a:rPr>
                        <m:t>𝑘</m:t>
                      </m:r>
                      <m:r>
                        <m:rPr>
                          <m:sty m:val="p"/>
                        </m:rPr>
                        <a:rPr lang="en-US" sz="1600">
                          <a:latin typeface="Cambria Math" panose="02040503050406030204" pitchFamily="18" charset="0"/>
                          <a:ea typeface="Times New Roman" panose="02020603050405020304" pitchFamily="18" charset="0"/>
                        </a:rPr>
                        <m:t>Ω</m:t>
                      </m:r>
                    </m:oMath>
                  </m:oMathPara>
                </a14:m>
                <a:endParaRPr lang="en-US" sz="1600" dirty="0">
                  <a:latin typeface="Times New Roman" panose="02020603050405020304" pitchFamily="18" charset="0"/>
                  <a:ea typeface="Times New Roman" panose="02020603050405020304" pitchFamily="18" charset="0"/>
                </a:endParaRPr>
              </a:p>
              <a:p>
                <a:pPr marL="0" marR="0" indent="45720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ea typeface="Times New Roman" panose="02020603050405020304" pitchFamily="18" charset="0"/>
                            </a:rPr>
                          </m:ctrlPr>
                        </m:sSubSup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up>
                          <m:r>
                            <a:rPr lang="en-US" sz="1600" i="1">
                              <a:latin typeface="Cambria Math" panose="02040503050406030204" pitchFamily="18" charset="0"/>
                              <a:ea typeface="Times New Roman" panose="02020603050405020304" pitchFamily="18" charset="0"/>
                            </a:rPr>
                            <m:t>′</m:t>
                          </m:r>
                        </m:sup>
                      </m:sSubSup>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Sub>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Sub>
                        </m:num>
                        <m:den>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Sub>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6</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4</m:t>
                          </m:r>
                        </m:num>
                        <m:den>
                          <m:r>
                            <a:rPr lang="en-US" sz="1600" i="1">
                              <a:latin typeface="Cambria Math" panose="02040503050406030204" pitchFamily="18" charset="0"/>
                              <a:ea typeface="Times New Roman" panose="02020603050405020304" pitchFamily="18" charset="0"/>
                            </a:rPr>
                            <m:t>3+6+4</m:t>
                          </m:r>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24</m:t>
                          </m:r>
                        </m:num>
                        <m:den>
                          <m:r>
                            <a:rPr lang="en-US" sz="1600" i="1">
                              <a:latin typeface="Cambria Math" panose="02040503050406030204" pitchFamily="18" charset="0"/>
                              <a:ea typeface="Times New Roman" panose="02020603050405020304" pitchFamily="18" charset="0"/>
                            </a:rPr>
                            <m:t>13</m:t>
                          </m:r>
                        </m:den>
                      </m:f>
                      <m:r>
                        <a:rPr lang="en-US" sz="1600" i="1">
                          <a:latin typeface="Cambria Math" panose="02040503050406030204" pitchFamily="18" charset="0"/>
                          <a:ea typeface="Times New Roman" panose="02020603050405020304" pitchFamily="18" charset="0"/>
                        </a:rPr>
                        <m:t>=1.846 </m:t>
                      </m:r>
                      <m:r>
                        <a:rPr lang="en-US" sz="1600" i="1">
                          <a:latin typeface="Cambria Math" panose="02040503050406030204" pitchFamily="18" charset="0"/>
                          <a:ea typeface="Times New Roman" panose="02020603050405020304" pitchFamily="18" charset="0"/>
                        </a:rPr>
                        <m:t>𝑘</m:t>
                      </m:r>
                      <m:r>
                        <m:rPr>
                          <m:sty m:val="p"/>
                        </m:rPr>
                        <a:rPr lang="en-US" sz="1600">
                          <a:latin typeface="Cambria Math" panose="02040503050406030204" pitchFamily="18" charset="0"/>
                          <a:ea typeface="Times New Roman" panose="02020603050405020304" pitchFamily="18" charset="0"/>
                        </a:rPr>
                        <m:t>Ω</m:t>
                      </m:r>
                    </m:oMath>
                  </m:oMathPara>
                </a14:m>
                <a:endParaRPr lang="en-US" sz="1600" dirty="0">
                  <a:latin typeface="Times New Roman" panose="02020603050405020304" pitchFamily="18" charset="0"/>
                  <a:ea typeface="Times New Roman" panose="02020603050405020304" pitchFamily="18" charset="0"/>
                </a:endParaRPr>
              </a:p>
              <a:p>
                <a:pPr marL="0" marR="0" indent="45720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ea typeface="Times New Roman" panose="02020603050405020304" pitchFamily="18" charset="0"/>
                            </a:rPr>
                          </m:ctrlPr>
                        </m:sSubSup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up>
                          <m:r>
                            <a:rPr lang="en-US" sz="1600" i="1">
                              <a:latin typeface="Cambria Math" panose="02040503050406030204" pitchFamily="18" charset="0"/>
                              <a:ea typeface="Times New Roman" panose="02020603050405020304" pitchFamily="18" charset="0"/>
                            </a:rPr>
                            <m:t>′</m:t>
                          </m:r>
                        </m:sup>
                      </m:sSubSup>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Sub>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Sub>
                        </m:num>
                        <m:den>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2</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3</m:t>
                              </m:r>
                            </m:sub>
                          </m:sSub>
                          <m:r>
                            <a:rPr lang="en-US" sz="1600" i="1">
                              <a:latin typeface="Cambria Math" panose="02040503050406030204" pitchFamily="18" charset="0"/>
                              <a:ea typeface="Times New Roman" panose="02020603050405020304" pitchFamily="18" charset="0"/>
                            </a:rPr>
                            <m:t>+</m:t>
                          </m:r>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rPr>
                                <m:t>𝑅</m:t>
                              </m:r>
                            </m:e>
                            <m:sub>
                              <m:r>
                                <a:rPr lang="en-US" sz="1600" i="1">
                                  <a:latin typeface="Cambria Math" panose="02040503050406030204" pitchFamily="18" charset="0"/>
                                  <a:ea typeface="Times New Roman" panose="02020603050405020304" pitchFamily="18" charset="0"/>
                                </a:rPr>
                                <m:t>4</m:t>
                              </m:r>
                            </m:sub>
                          </m:sSub>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3</m:t>
                          </m:r>
                          <m:r>
                            <a:rPr lang="en-US" sz="1600" i="1">
                              <a:latin typeface="Cambria Math" panose="02040503050406030204" pitchFamily="18" charset="0"/>
                              <a:ea typeface="Times New Roman" panose="02020603050405020304" pitchFamily="18" charset="0"/>
                            </a:rPr>
                            <m:t>𝑥</m:t>
                          </m:r>
                          <m:r>
                            <a:rPr lang="en-US" sz="1600" i="1">
                              <a:latin typeface="Cambria Math" panose="02040503050406030204" pitchFamily="18" charset="0"/>
                              <a:ea typeface="Times New Roman" panose="02020603050405020304" pitchFamily="18" charset="0"/>
                            </a:rPr>
                            <m:t>4</m:t>
                          </m:r>
                        </m:num>
                        <m:den>
                          <m:r>
                            <a:rPr lang="en-US" sz="1600" i="1">
                              <a:latin typeface="Cambria Math" panose="02040503050406030204" pitchFamily="18" charset="0"/>
                              <a:ea typeface="Times New Roman" panose="02020603050405020304" pitchFamily="18" charset="0"/>
                            </a:rPr>
                            <m:t>3+6+4</m:t>
                          </m:r>
                        </m:den>
                      </m:f>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12</m:t>
                          </m:r>
                        </m:num>
                        <m:den>
                          <m:r>
                            <a:rPr lang="en-US" sz="1600" i="1">
                              <a:latin typeface="Cambria Math" panose="02040503050406030204" pitchFamily="18" charset="0"/>
                              <a:ea typeface="Times New Roman" panose="02020603050405020304" pitchFamily="18" charset="0"/>
                            </a:rPr>
                            <m:t>13</m:t>
                          </m:r>
                        </m:den>
                      </m:f>
                      <m:r>
                        <a:rPr lang="en-US" sz="1600" i="1">
                          <a:latin typeface="Cambria Math" panose="02040503050406030204" pitchFamily="18" charset="0"/>
                          <a:ea typeface="Times New Roman" panose="02020603050405020304" pitchFamily="18" charset="0"/>
                        </a:rPr>
                        <m:t>=0.923 </m:t>
                      </m:r>
                      <m:r>
                        <a:rPr lang="en-US" sz="1600" i="1">
                          <a:latin typeface="Cambria Math" panose="02040503050406030204" pitchFamily="18" charset="0"/>
                          <a:ea typeface="Times New Roman" panose="02020603050405020304" pitchFamily="18" charset="0"/>
                        </a:rPr>
                        <m:t>𝑘</m:t>
                      </m:r>
                      <m:r>
                        <m:rPr>
                          <m:sty m:val="p"/>
                        </m:rPr>
                        <a:rPr lang="en-US" sz="1600">
                          <a:latin typeface="Cambria Math" panose="02040503050406030204" pitchFamily="18" charset="0"/>
                          <a:ea typeface="Times New Roman" panose="02020603050405020304" pitchFamily="18" charset="0"/>
                        </a:rPr>
                        <m:t>Ω</m:t>
                      </m:r>
                    </m:oMath>
                  </m:oMathPara>
                </a14:m>
                <a:endParaRPr lang="en-US" sz="1600" dirty="0">
                  <a:latin typeface="Times New Roman" panose="02020603050405020304" pitchFamily="18" charset="0"/>
                  <a:ea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1D35DC3F-3FBA-224B-9178-2F6CDD0087CF}"/>
                  </a:ext>
                </a:extLst>
              </p:cNvPr>
              <p:cNvSpPr>
                <a:spLocks noRot="1" noChangeAspect="1" noMove="1" noResize="1" noEditPoints="1" noAdjustHandles="1" noChangeArrowheads="1" noChangeShapeType="1" noTextEdit="1"/>
              </p:cNvSpPr>
              <p:nvPr/>
            </p:nvSpPr>
            <p:spPr>
              <a:xfrm>
                <a:off x="190982" y="3664940"/>
                <a:ext cx="9143999" cy="3192221"/>
              </a:xfrm>
              <a:prstGeom prst="rect">
                <a:avLst/>
              </a:prstGeom>
              <a:blipFill>
                <a:blip r:embed="rId3"/>
                <a:stretch>
                  <a:fillRect l="-277"/>
                </a:stretch>
              </a:blipFill>
            </p:spPr>
            <p:txBody>
              <a:bodyPr/>
              <a:lstStyle/>
              <a:p>
                <a:r>
                  <a:rPr lang="en-US">
                    <a:noFill/>
                  </a:rPr>
                  <a:t> </a:t>
                </a:r>
              </a:p>
            </p:txBody>
          </p:sp>
        </mc:Fallback>
      </mc:AlternateContent>
    </p:spTree>
    <p:extLst>
      <p:ext uri="{BB962C8B-B14F-4D97-AF65-F5344CB8AC3E}">
        <p14:creationId xmlns:p14="http://schemas.microsoft.com/office/powerpoint/2010/main" val="185312796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449302-9594-184C-9351-3D468B7F4BB8}"/>
              </a:ext>
            </a:extLst>
          </p:cNvPr>
          <p:cNvPicPr/>
          <p:nvPr/>
        </p:nvPicPr>
        <p:blipFill>
          <a:blip r:embed="rId2"/>
          <a:stretch>
            <a:fillRect/>
          </a:stretch>
        </p:blipFill>
        <p:spPr>
          <a:xfrm>
            <a:off x="153365" y="0"/>
            <a:ext cx="6710422" cy="3321934"/>
          </a:xfrm>
          <a:prstGeom prst="rect">
            <a:avLst/>
          </a:prstGeom>
        </p:spPr>
      </p:pic>
      <p:pic>
        <p:nvPicPr>
          <p:cNvPr id="3" name="Picture 2">
            <a:extLst>
              <a:ext uri="{FF2B5EF4-FFF2-40B4-BE49-F238E27FC236}">
                <a16:creationId xmlns:a16="http://schemas.microsoft.com/office/drawing/2014/main" id="{FF8C5450-1C54-024B-9E70-D603E0060EA5}"/>
              </a:ext>
            </a:extLst>
          </p:cNvPr>
          <p:cNvPicPr/>
          <p:nvPr/>
        </p:nvPicPr>
        <p:blipFill>
          <a:blip r:embed="rId3"/>
          <a:stretch>
            <a:fillRect/>
          </a:stretch>
        </p:blipFill>
        <p:spPr>
          <a:xfrm>
            <a:off x="421029" y="3321934"/>
            <a:ext cx="5943600" cy="3154680"/>
          </a:xfrm>
          <a:prstGeom prst="rect">
            <a:avLst/>
          </a:prstGeom>
        </p:spPr>
      </p:pic>
    </p:spTree>
    <p:extLst>
      <p:ext uri="{BB962C8B-B14F-4D97-AF65-F5344CB8AC3E}">
        <p14:creationId xmlns:p14="http://schemas.microsoft.com/office/powerpoint/2010/main" val="37225595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B356F877-86F5-2F4C-B72E-F3871789100E}"/>
                  </a:ext>
                </a:extLst>
              </p:cNvPr>
              <p:cNvSpPr/>
              <p:nvPr/>
            </p:nvSpPr>
            <p:spPr>
              <a:xfrm>
                <a:off x="115747" y="0"/>
                <a:ext cx="8235387" cy="3505832"/>
              </a:xfrm>
              <a:prstGeom prst="rect">
                <a:avLst/>
              </a:prstGeom>
            </p:spPr>
            <p:txBody>
              <a:bodyPr wrap="square">
                <a:spAutoFit/>
              </a:bodyPr>
              <a:lstStyle/>
              <a:p>
                <a:pPr marL="0" marR="0">
                  <a:lnSpc>
                    <a:spcPct val="150000"/>
                  </a:lnSpc>
                  <a:spcBef>
                    <a:spcPts val="0"/>
                  </a:spcBef>
                  <a:spcAft>
                    <a:spcPts val="900"/>
                  </a:spcAft>
                </a:pPr>
                <a:r>
                  <a:rPr lang="en-US" dirty="0">
                    <a:latin typeface="Times New Roman" panose="02020603050405020304" pitchFamily="18" charset="0"/>
                    <a:ea typeface="Times New Roman" panose="02020603050405020304" pitchFamily="18" charset="0"/>
                  </a:rPr>
                  <a:t>Finally, </a:t>
                </a:r>
                <a:r>
                  <a:rPr lang="en-US" i="1" dirty="0">
                    <a:latin typeface="Times New Roman" panose="02020603050405020304" pitchFamily="18" charset="0"/>
                    <a:ea typeface="Times New Roman" panose="02020603050405020304" pitchFamily="18" charset="0"/>
                  </a:rPr>
                  <a:t>R</a:t>
                </a:r>
                <a:r>
                  <a:rPr lang="en-US" i="1" baseline="-25000" dirty="0">
                    <a:latin typeface="Times New Roman" panose="02020603050405020304" pitchFamily="18" charset="0"/>
                    <a:ea typeface="Times New Roman" panose="02020603050405020304" pitchFamily="18" charset="0"/>
                  </a:rPr>
                  <a:t>eq</a:t>
                </a:r>
                <a:r>
                  <a:rPr lang="en-US" dirty="0">
                    <a:latin typeface="Times New Roman" panose="02020603050405020304" pitchFamily="18" charset="0"/>
                    <a:ea typeface="Times New Roman" panose="02020603050405020304" pitchFamily="18" charset="0"/>
                  </a:rPr>
                  <a:t> is obtained by combining the two resistors in series to yield,</a:t>
                </a:r>
              </a:p>
              <a:p>
                <a:pPr marL="0" marR="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sub>
                      </m:sSub>
                      <m:r>
                        <a:rPr lang="en-US" i="1">
                          <a:latin typeface="Cambria Math" panose="02040503050406030204" pitchFamily="18" charset="0"/>
                          <a:ea typeface="Times New Roman" panose="02020603050405020304" pitchFamily="18" charset="0"/>
                        </a:rPr>
                        <m:t>=</m:t>
                      </m:r>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4</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1</m:t>
                          </m:r>
                        </m:sub>
                      </m:sSub>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2</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5</m:t>
                          </m:r>
                        </m:sub>
                      </m:sSub>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3</m:t>
                          </m:r>
                        </m:sub>
                        <m:sup>
                          <m:r>
                            <a:rPr lang="en-US" i="1">
                              <a:latin typeface="Cambria Math" panose="02040503050406030204" pitchFamily="18" charset="0"/>
                              <a:ea typeface="Times New Roman" panose="02020603050405020304" pitchFamily="18" charset="0"/>
                            </a:rPr>
                            <m:t>′</m:t>
                          </m:r>
                        </m:sup>
                      </m:sSubSup>
                      <m:r>
                        <a:rPr lang="en-US" i="1">
                          <a:latin typeface="Cambria Math" panose="02040503050406030204" pitchFamily="18" charset="0"/>
                          <a:ea typeface="Times New Roman" panose="02020603050405020304" pitchFamily="18" charset="0"/>
                        </a:rPr>
                        <m:t>)=0.923+(5+1.38)//(10+1.846)=9.23+6.38//11.846=0.923+</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75.577</m:t>
                          </m:r>
                        </m:num>
                        <m:den>
                          <m:r>
                            <a:rPr lang="en-US" i="1">
                              <a:latin typeface="Cambria Math" panose="02040503050406030204" pitchFamily="18" charset="0"/>
                              <a:ea typeface="Times New Roman" panose="02020603050405020304" pitchFamily="18" charset="0"/>
                            </a:rPr>
                            <m:t>18.226</m:t>
                          </m:r>
                        </m:den>
                      </m:f>
                      <m:r>
                        <a:rPr lang="en-US" i="1">
                          <a:latin typeface="Cambria Math" panose="02040503050406030204" pitchFamily="18" charset="0"/>
                          <a:ea typeface="Times New Roman" panose="02020603050405020304" pitchFamily="18" charset="0"/>
                        </a:rPr>
                        <m:t>=0.923+4.147=5.1 </m:t>
                      </m:r>
                      <m:r>
                        <a:rPr lang="en-US" i="1">
                          <a:latin typeface="Cambria Math" panose="02040503050406030204" pitchFamily="18" charset="0"/>
                          <a:ea typeface="Times New Roman" panose="02020603050405020304" pitchFamily="18" charset="0"/>
                        </a:rPr>
                        <m:t>𝑘</m:t>
                      </m:r>
                      <m:r>
                        <m:rPr>
                          <m:sty m:val="p"/>
                        </m:rPr>
                        <a:rPr lang="en-US">
                          <a:latin typeface="Cambria Math" panose="02040503050406030204" pitchFamily="18" charset="0"/>
                          <a:ea typeface="Times New Roman" panose="02020603050405020304" pitchFamily="18" charset="0"/>
                        </a:rPr>
                        <m:t>Ω</m:t>
                      </m:r>
                      <m:r>
                        <a:rPr lang="en-US" i="1">
                          <a:latin typeface="Cambria Math" panose="02040503050406030204" pitchFamily="18" charset="0"/>
                          <a:ea typeface="Times New Roman" panose="02020603050405020304" pitchFamily="18" charset="0"/>
                        </a:rPr>
                        <m:t> </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B356F877-86F5-2F4C-B72E-F3871789100E}"/>
                  </a:ext>
                </a:extLst>
              </p:cNvPr>
              <p:cNvSpPr>
                <a:spLocks noRot="1" noChangeAspect="1" noMove="1" noResize="1" noEditPoints="1" noAdjustHandles="1" noChangeArrowheads="1" noChangeShapeType="1" noTextEdit="1"/>
              </p:cNvSpPr>
              <p:nvPr/>
            </p:nvSpPr>
            <p:spPr>
              <a:xfrm>
                <a:off x="115747" y="0"/>
                <a:ext cx="8235387" cy="3505832"/>
              </a:xfrm>
              <a:prstGeom prst="rect">
                <a:avLst/>
              </a:prstGeom>
              <a:blipFill>
                <a:blip r:embed="rId2"/>
                <a:stretch>
                  <a:fillRect l="-1077" r="-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71F1693-8B9C-2746-83FB-F6A2EE7D62E7}"/>
                  </a:ext>
                </a:extLst>
              </p:cNvPr>
              <p:cNvSpPr/>
              <p:nvPr/>
            </p:nvSpPr>
            <p:spPr>
              <a:xfrm>
                <a:off x="190981" y="4114296"/>
                <a:ext cx="8084917" cy="2143407"/>
              </a:xfrm>
              <a:prstGeom prst="rect">
                <a:avLst/>
              </a:prstGeom>
            </p:spPr>
            <p:txBody>
              <a:bodyPr wrap="square">
                <a:spAutoFit/>
              </a:bodyPr>
              <a:lstStyle/>
              <a:p>
                <a:pPr marL="0" marR="0">
                  <a:lnSpc>
                    <a:spcPct val="150000"/>
                  </a:lnSpc>
                  <a:spcBef>
                    <a:spcPts val="0"/>
                  </a:spcBef>
                  <a:spcAft>
                    <a:spcPts val="900"/>
                  </a:spcAft>
                </a:pPr>
                <a:r>
                  <a:rPr lang="en-US" dirty="0">
                    <a:latin typeface="Times New Roman" panose="02020603050405020304" pitchFamily="18" charset="0"/>
                    <a:ea typeface="Times New Roman" panose="02020603050405020304" pitchFamily="18" charset="0"/>
                  </a:rPr>
                  <a:t>The total power defined by the voltage source </a:t>
                </a:r>
                <a:r>
                  <a:rPr lang="en-US" i="1" dirty="0">
                    <a:latin typeface="Times New Roman" panose="02020603050405020304" pitchFamily="18" charset="0"/>
                    <a:ea typeface="Times New Roman" panose="02020603050405020304" pitchFamily="18" charset="0"/>
                  </a:rPr>
                  <a:t>v</a:t>
                </a:r>
                <a:r>
                  <a:rPr lang="en-US" i="1" baseline="-25000" dirty="0">
                    <a:latin typeface="Times New Roman" panose="02020603050405020304" pitchFamily="18" charset="0"/>
                    <a:ea typeface="Times New Roman" panose="02020603050405020304" pitchFamily="18" charset="0"/>
                  </a:rPr>
                  <a:t>s</a:t>
                </a:r>
                <a:r>
                  <a:rPr lang="en-US" dirty="0">
                    <a:latin typeface="Times New Roman" panose="02020603050405020304" pitchFamily="18" charset="0"/>
                    <a:ea typeface="Times New Roman" panose="02020603050405020304" pitchFamily="18" charset="0"/>
                  </a:rPr>
                  <a:t> is given by,</a:t>
                </a:r>
              </a:p>
              <a:p>
                <a:pPr marL="0" marR="0">
                  <a:lnSpc>
                    <a:spcPct val="150000"/>
                  </a:lnSpc>
                  <a:spcBef>
                    <a:spcPts val="0"/>
                  </a:spcBef>
                  <a:spcAft>
                    <a:spcPts val="90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𝑃</m:t>
                          </m:r>
                        </m:e>
                        <m:sub>
                          <m:r>
                            <a:rPr lang="en-US" i="1">
                              <a:latin typeface="Cambria Math" panose="02040503050406030204" pitchFamily="18" charset="0"/>
                              <a:ea typeface="Times New Roman" panose="02020603050405020304" pitchFamily="18" charset="0"/>
                            </a:rPr>
                            <m:t>𝑡𝑜𝑡𝑎𝑙</m:t>
                          </m:r>
                        </m:sub>
                      </m:sSub>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sSubSup>
                            <m:sSubSupPr>
                              <m:ctrlPr>
                                <a:rPr lang="en-US" i="1">
                                  <a:latin typeface="Cambria Math" panose="02040503050406030204" pitchFamily="18" charset="0"/>
                                  <a:ea typeface="Times New Roman" panose="02020603050405020304" pitchFamily="18" charset="0"/>
                                </a:rPr>
                              </m:ctrlPr>
                            </m:sSubSupPr>
                            <m:e>
                              <m:r>
                                <a:rPr lang="en-US" i="1">
                                  <a:latin typeface="Cambria Math" panose="02040503050406030204" pitchFamily="18" charset="0"/>
                                  <a:ea typeface="Times New Roman" panose="02020603050405020304" pitchFamily="18" charset="0"/>
                                </a:rPr>
                                <m:t>𝑉</m:t>
                              </m:r>
                            </m:e>
                            <m:sub>
                              <m:r>
                                <a:rPr lang="en-US" i="1">
                                  <a:latin typeface="Cambria Math" panose="02040503050406030204" pitchFamily="18" charset="0"/>
                                  <a:ea typeface="Times New Roman" panose="02020603050405020304" pitchFamily="18" charset="0"/>
                                </a:rPr>
                                <m:t>𝑠</m:t>
                              </m:r>
                            </m:sub>
                            <m:sup>
                              <m:r>
                                <a:rPr lang="en-US" i="1">
                                  <a:latin typeface="Cambria Math" panose="02040503050406030204" pitchFamily="18" charset="0"/>
                                  <a:ea typeface="Times New Roman" panose="02020603050405020304" pitchFamily="18" charset="0"/>
                                </a:rPr>
                                <m:t>2</m:t>
                              </m:r>
                            </m:sup>
                          </m:sSubSup>
                        </m:num>
                        <m:den>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sub>
                          </m:sSub>
                        </m:den>
                      </m:f>
                      <m:r>
                        <a:rPr lang="en-US" i="1">
                          <a:latin typeface="Cambria Math" panose="02040503050406030204" pitchFamily="18" charset="0"/>
                          <a:ea typeface="Times New Roman" panose="02020603050405020304" pitchFamily="18" charset="0"/>
                        </a:rPr>
                        <m:t>= </m:t>
                      </m:r>
                      <m:f>
                        <m:fPr>
                          <m:ctrlPr>
                            <a:rPr lang="en-US" i="1">
                              <a:latin typeface="Cambria Math" panose="02040503050406030204" pitchFamily="18" charset="0"/>
                              <a:ea typeface="Times New Roman" panose="02020603050405020304" pitchFamily="18" charset="0"/>
                            </a:rPr>
                          </m:ctrlPr>
                        </m:fPr>
                        <m:num>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10</m:t>
                              </m:r>
                            </m:e>
                            <m:sup>
                              <m:r>
                                <a:rPr lang="en-US" i="1">
                                  <a:latin typeface="Cambria Math" panose="02040503050406030204" pitchFamily="18" charset="0"/>
                                  <a:ea typeface="Times New Roman" panose="02020603050405020304" pitchFamily="18" charset="0"/>
                                </a:rPr>
                                <m:t>2</m:t>
                              </m:r>
                            </m:sup>
                          </m:sSup>
                        </m:num>
                        <m:den>
                          <m:r>
                            <a:rPr lang="en-US" i="1">
                              <a:latin typeface="Cambria Math" panose="02040503050406030204" pitchFamily="18" charset="0"/>
                              <a:ea typeface="Times New Roman" panose="02020603050405020304" pitchFamily="18" charset="0"/>
                            </a:rPr>
                            <m:t>5.1</m:t>
                          </m:r>
                        </m:den>
                      </m:f>
                      <m:r>
                        <a:rPr lang="en-US" i="1">
                          <a:latin typeface="Cambria Math" panose="02040503050406030204" pitchFamily="18" charset="0"/>
                          <a:ea typeface="Times New Roman" panose="02020603050405020304" pitchFamily="18" charset="0"/>
                        </a:rPr>
                        <m:t>=19.61 </m:t>
                      </m:r>
                      <m:r>
                        <a:rPr lang="en-US" i="1">
                          <a:latin typeface="Cambria Math" panose="02040503050406030204" pitchFamily="18" charset="0"/>
                          <a:ea typeface="Times New Roman" panose="02020603050405020304" pitchFamily="18" charset="0"/>
                        </a:rPr>
                        <m:t>𝑚𝑊</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D71F1693-8B9C-2746-83FB-F6A2EE7D62E7}"/>
                  </a:ext>
                </a:extLst>
              </p:cNvPr>
              <p:cNvSpPr>
                <a:spLocks noRot="1" noChangeAspect="1" noMove="1" noResize="1" noEditPoints="1" noAdjustHandles="1" noChangeArrowheads="1" noChangeShapeType="1" noTextEdit="1"/>
              </p:cNvSpPr>
              <p:nvPr/>
            </p:nvSpPr>
            <p:spPr>
              <a:xfrm>
                <a:off x="190981" y="4114296"/>
                <a:ext cx="8084917" cy="2143407"/>
              </a:xfrm>
              <a:prstGeom prst="rect">
                <a:avLst/>
              </a:prstGeom>
              <a:blipFill>
                <a:blip r:embed="rId3"/>
                <a:stretch>
                  <a:fillRect l="-1097"/>
                </a:stretch>
              </a:blipFill>
            </p:spPr>
            <p:txBody>
              <a:bodyPr/>
              <a:lstStyle/>
              <a:p>
                <a:r>
                  <a:rPr lang="en-US">
                    <a:noFill/>
                  </a:rPr>
                  <a:t> </a:t>
                </a:r>
              </a:p>
            </p:txBody>
          </p:sp>
        </mc:Fallback>
      </mc:AlternateContent>
    </p:spTree>
    <p:extLst>
      <p:ext uri="{BB962C8B-B14F-4D97-AF65-F5344CB8AC3E}">
        <p14:creationId xmlns:p14="http://schemas.microsoft.com/office/powerpoint/2010/main" val="254912431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DB2E05-FC54-9841-BEA0-CE90097F6210}"/>
              </a:ext>
            </a:extLst>
          </p:cNvPr>
          <p:cNvPicPr/>
          <p:nvPr/>
        </p:nvPicPr>
        <p:blipFill>
          <a:blip r:embed="rId2"/>
          <a:stretch>
            <a:fillRect/>
          </a:stretch>
        </p:blipFill>
        <p:spPr>
          <a:xfrm>
            <a:off x="396432" y="175039"/>
            <a:ext cx="8076235" cy="4651604"/>
          </a:xfrm>
          <a:prstGeom prst="rect">
            <a:avLst/>
          </a:prstGeom>
        </p:spPr>
      </p:pic>
    </p:spTree>
    <p:extLst>
      <p:ext uri="{BB962C8B-B14F-4D97-AF65-F5344CB8AC3E}">
        <p14:creationId xmlns:p14="http://schemas.microsoft.com/office/powerpoint/2010/main" val="218887583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D27922-E880-6A41-AB1C-26C5135D6C5C}"/>
              </a:ext>
            </a:extLst>
          </p:cNvPr>
          <p:cNvPicPr/>
          <p:nvPr/>
        </p:nvPicPr>
        <p:blipFill>
          <a:blip r:embed="rId2"/>
          <a:stretch>
            <a:fillRect/>
          </a:stretch>
        </p:blipFill>
        <p:spPr>
          <a:xfrm>
            <a:off x="465880" y="315000"/>
            <a:ext cx="7937339" cy="5009354"/>
          </a:xfrm>
          <a:prstGeom prst="rect">
            <a:avLst/>
          </a:prstGeom>
        </p:spPr>
      </p:pic>
    </p:spTree>
    <p:extLst>
      <p:ext uri="{BB962C8B-B14F-4D97-AF65-F5344CB8AC3E}">
        <p14:creationId xmlns:p14="http://schemas.microsoft.com/office/powerpoint/2010/main" val="31360559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3BCF-6E65-B247-9111-5C50B173E555}"/>
              </a:ext>
            </a:extLst>
          </p:cNvPr>
          <p:cNvSpPr>
            <a:spLocks noGrp="1"/>
          </p:cNvSpPr>
          <p:nvPr>
            <p:ph type="title"/>
          </p:nvPr>
        </p:nvSpPr>
        <p:spPr/>
        <p:txBody>
          <a:bodyPr/>
          <a:lstStyle/>
          <a:p>
            <a:pPr algn="ctr" rtl="0"/>
            <a:r>
              <a:rPr lang="en-US" dirty="0"/>
              <a:t>Invalid Examples of Voltage Division</a:t>
            </a:r>
          </a:p>
        </p:txBody>
      </p:sp>
      <p:pic>
        <p:nvPicPr>
          <p:cNvPr id="4" name="Picture 3">
            <a:extLst>
              <a:ext uri="{FF2B5EF4-FFF2-40B4-BE49-F238E27FC236}">
                <a16:creationId xmlns:a16="http://schemas.microsoft.com/office/drawing/2014/main" id="{2272C770-D33A-ED4A-8EA1-8AFDB88CC8E6}"/>
              </a:ext>
            </a:extLst>
          </p:cNvPr>
          <p:cNvPicPr>
            <a:picLocks noChangeAspect="1"/>
          </p:cNvPicPr>
          <p:nvPr/>
        </p:nvPicPr>
        <p:blipFill>
          <a:blip r:embed="rId2"/>
          <a:stretch>
            <a:fillRect/>
          </a:stretch>
        </p:blipFill>
        <p:spPr>
          <a:xfrm>
            <a:off x="609600" y="1309080"/>
            <a:ext cx="7872248" cy="2507140"/>
          </a:xfrm>
          <a:prstGeom prst="rect">
            <a:avLst/>
          </a:prstGeom>
        </p:spPr>
      </p:pic>
      <p:pic>
        <p:nvPicPr>
          <p:cNvPr id="5" name="Picture 4">
            <a:extLst>
              <a:ext uri="{FF2B5EF4-FFF2-40B4-BE49-F238E27FC236}">
                <a16:creationId xmlns:a16="http://schemas.microsoft.com/office/drawing/2014/main" id="{1218076A-D559-2E4A-B552-80FFAE5C2E48}"/>
              </a:ext>
            </a:extLst>
          </p:cNvPr>
          <p:cNvPicPr>
            <a:picLocks noChangeAspect="1"/>
          </p:cNvPicPr>
          <p:nvPr/>
        </p:nvPicPr>
        <p:blipFill>
          <a:blip r:embed="rId3"/>
          <a:stretch>
            <a:fillRect/>
          </a:stretch>
        </p:blipFill>
        <p:spPr>
          <a:xfrm>
            <a:off x="1000982" y="3816220"/>
            <a:ext cx="6989636" cy="2768511"/>
          </a:xfrm>
          <a:prstGeom prst="rect">
            <a:avLst/>
          </a:prstGeom>
        </p:spPr>
      </p:pic>
      <mc:AlternateContent xmlns:mc="http://schemas.openxmlformats.org/markup-compatibility/2006">
        <mc:Choice xmlns:p14="http://schemas.microsoft.com/office/powerpoint/2010/main" Requires="p14">
          <p:contentPart p14:bwMode="auto" r:id="rId4">
            <p14:nvContentPartPr>
              <p14:cNvPr id="12" name="Ink 11">
                <a:extLst>
                  <a:ext uri="{FF2B5EF4-FFF2-40B4-BE49-F238E27FC236}">
                    <a16:creationId xmlns:a16="http://schemas.microsoft.com/office/drawing/2014/main" id="{51A9F8A5-4B00-AD4D-8B9B-39367E17A896}"/>
                  </a:ext>
                </a:extLst>
              </p14:cNvPr>
              <p14:cNvContentPartPr/>
              <p14:nvPr/>
            </p14:nvContentPartPr>
            <p14:xfrm>
              <a:off x="8432008" y="3671747"/>
              <a:ext cx="113400" cy="119160"/>
            </p14:xfrm>
          </p:contentPart>
        </mc:Choice>
        <mc:Fallback>
          <p:pic>
            <p:nvPicPr>
              <p:cNvPr id="12" name="Ink 11">
                <a:extLst>
                  <a:ext uri="{FF2B5EF4-FFF2-40B4-BE49-F238E27FC236}">
                    <a16:creationId xmlns:a16="http://schemas.microsoft.com/office/drawing/2014/main" id="{51A9F8A5-4B00-AD4D-8B9B-39367E17A896}"/>
                  </a:ext>
                </a:extLst>
              </p:cNvPr>
              <p:cNvPicPr/>
              <p:nvPr/>
            </p:nvPicPr>
            <p:blipFill>
              <a:blip r:embed="rId5"/>
              <a:stretch>
                <a:fillRect/>
              </a:stretch>
            </p:blipFill>
            <p:spPr>
              <a:xfrm>
                <a:off x="8369368" y="3609107"/>
                <a:ext cx="239040" cy="244800"/>
              </a:xfrm>
              <a:prstGeom prst="rect">
                <a:avLst/>
              </a:prstGeom>
            </p:spPr>
          </p:pic>
        </mc:Fallback>
      </mc:AlternateContent>
      <p:pic>
        <p:nvPicPr>
          <p:cNvPr id="15" name="Picture 14">
            <a:extLst>
              <a:ext uri="{FF2B5EF4-FFF2-40B4-BE49-F238E27FC236}">
                <a16:creationId xmlns:a16="http://schemas.microsoft.com/office/drawing/2014/main" id="{B250EDA5-FF02-AF46-A945-BAF15EAB4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152" y="3790907"/>
            <a:ext cx="7912100" cy="177800"/>
          </a:xfrm>
          <a:prstGeom prst="rect">
            <a:avLst/>
          </a:prstGeom>
        </p:spPr>
      </p:pic>
    </p:spTree>
    <p:extLst>
      <p:ext uri="{BB962C8B-B14F-4D97-AF65-F5344CB8AC3E}">
        <p14:creationId xmlns:p14="http://schemas.microsoft.com/office/powerpoint/2010/main" val="1515271610"/>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Find the equivalent resistance, </a:t>
            </a:r>
            <a:r>
              <a:rPr lang="en-US" sz="2000" i="1" dirty="0"/>
              <a:t>R</a:t>
            </a:r>
            <a:r>
              <a:rPr lang="en-US" sz="2000" i="1" baseline="-25000" dirty="0"/>
              <a:t>eq</a:t>
            </a:r>
            <a:r>
              <a:rPr lang="en-US" sz="2000" dirty="0"/>
              <a:t>, seen between terminals “a” and “b”.</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b="1" dirty="0"/>
          </a:p>
          <a:p>
            <a:pPr marL="0" indent="0">
              <a:buNone/>
            </a:pPr>
            <a:endParaRPr lang="en-US" sz="2000" b="1" dirty="0"/>
          </a:p>
          <a:p>
            <a:pPr marL="0" indent="0">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96141" y="5086654"/>
            <a:ext cx="26148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Combination of resistors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80" y="2017146"/>
            <a:ext cx="5166221" cy="283858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72395772"/>
              </p:ext>
            </p:extLst>
          </p:nvPr>
        </p:nvGraphicFramePr>
        <p:xfrm>
          <a:off x="5771501" y="2042245"/>
          <a:ext cx="2648544" cy="2682240"/>
        </p:xfrm>
        <a:graphic>
          <a:graphicData uri="http://schemas.openxmlformats.org/drawingml/2006/table">
            <a:tbl>
              <a:tblPr firstRow="1" bandRow="1">
                <a:tableStyleId>{5940675A-B579-460E-94D1-54222C63F5DA}</a:tableStyleId>
              </a:tblPr>
              <a:tblGrid>
                <a:gridCol w="882848">
                  <a:extLst>
                    <a:ext uri="{9D8B030D-6E8A-4147-A177-3AD203B41FA5}">
                      <a16:colId xmlns:a16="http://schemas.microsoft.com/office/drawing/2014/main" val="20000"/>
                    </a:ext>
                  </a:extLst>
                </a:gridCol>
                <a:gridCol w="882848">
                  <a:extLst>
                    <a:ext uri="{9D8B030D-6E8A-4147-A177-3AD203B41FA5}">
                      <a16:colId xmlns:a16="http://schemas.microsoft.com/office/drawing/2014/main" val="20001"/>
                    </a:ext>
                  </a:extLst>
                </a:gridCol>
                <a:gridCol w="882848">
                  <a:extLst>
                    <a:ext uri="{9D8B030D-6E8A-4147-A177-3AD203B41FA5}">
                      <a16:colId xmlns:a16="http://schemas.microsoft.com/office/drawing/2014/main" val="20002"/>
                    </a:ext>
                  </a:extLst>
                </a:gridCol>
              </a:tblGrid>
              <a:tr h="304393">
                <a:tc>
                  <a:txBody>
                    <a:bodyPr/>
                    <a:lstStyle/>
                    <a:p>
                      <a:pPr algn="ctr"/>
                      <a:r>
                        <a:rPr lang="en-US" sz="1400" dirty="0"/>
                        <a:t>Variable</a:t>
                      </a:r>
                    </a:p>
                  </a:txBody>
                  <a:tcPr/>
                </a:tc>
                <a:tc>
                  <a:txBody>
                    <a:bodyPr/>
                    <a:lstStyle/>
                    <a:p>
                      <a:pPr algn="ctr"/>
                      <a:r>
                        <a:rPr lang="en-US" sz="1600" dirty="0"/>
                        <a:t>Values</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7.5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1"/>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2</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6</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2</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1</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7</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1272964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4875612" y="5833360"/>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Parallel combination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312" y="2968625"/>
            <a:ext cx="4553688" cy="2451985"/>
          </a:xfrm>
          <a:prstGeom prst="rect">
            <a:avLst/>
          </a:prstGeom>
        </p:spPr>
      </p:pic>
      <p:graphicFrame>
        <p:nvGraphicFramePr>
          <p:cNvPr id="14" name="Object 13"/>
          <p:cNvGraphicFramePr>
            <a:graphicFrameLocks noChangeAspect="1"/>
          </p:cNvGraphicFramePr>
          <p:nvPr>
            <p:extLst>
              <p:ext uri="{D42A27DB-BD31-4B8C-83A1-F6EECF244321}">
                <p14:modId xmlns:p14="http://schemas.microsoft.com/office/powerpoint/2010/main" val="3952713163"/>
              </p:ext>
            </p:extLst>
          </p:nvPr>
        </p:nvGraphicFramePr>
        <p:xfrm>
          <a:off x="1131888" y="2490788"/>
          <a:ext cx="1538287" cy="1392237"/>
        </p:xfrm>
        <a:graphic>
          <a:graphicData uri="http://schemas.openxmlformats.org/presentationml/2006/ole">
            <mc:AlternateContent xmlns:mc="http://schemas.openxmlformats.org/markup-compatibility/2006">
              <mc:Choice xmlns:v="urn:schemas-microsoft-com:vml" Requires="v">
                <p:oleObj spid="_x0000_s42074" name="Equation" r:id="rId4" imgW="1002960" imgH="914400" progId="Equation.3">
                  <p:embed/>
                </p:oleObj>
              </mc:Choice>
              <mc:Fallback>
                <p:oleObj name="Equation" r:id="rId4" imgW="1002960" imgH="914400" progId="Equation.3">
                  <p:embed/>
                  <p:pic>
                    <p:nvPicPr>
                      <p:cNvPr id="0" name=""/>
                      <p:cNvPicPr>
                        <a:picLocks noChangeAspect="1" noChangeArrowheads="1"/>
                      </p:cNvPicPr>
                      <p:nvPr/>
                    </p:nvPicPr>
                    <p:blipFill>
                      <a:blip r:embed="rId5"/>
                      <a:srcRect/>
                      <a:stretch>
                        <a:fillRect/>
                      </a:stretch>
                    </p:blipFill>
                    <p:spPr bwMode="auto">
                      <a:xfrm>
                        <a:off x="1131888" y="2490788"/>
                        <a:ext cx="1538287" cy="1392237"/>
                      </a:xfrm>
                      <a:prstGeom prst="rect">
                        <a:avLst/>
                      </a:prstGeom>
                      <a:noFill/>
                    </p:spPr>
                  </p:pic>
                </p:oleObj>
              </mc:Fallback>
            </mc:AlternateContent>
          </a:graphicData>
        </a:graphic>
      </p:graphicFrame>
    </p:spTree>
    <p:extLst>
      <p:ext uri="{BB962C8B-B14F-4D97-AF65-F5344CB8AC3E}">
        <p14:creationId xmlns:p14="http://schemas.microsoft.com/office/powerpoint/2010/main" val="312378161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5060881" y="3379564"/>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Series combination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612" y="1795462"/>
            <a:ext cx="3204208" cy="1584102"/>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39839706"/>
              </p:ext>
            </p:extLst>
          </p:nvPr>
        </p:nvGraphicFramePr>
        <p:xfrm>
          <a:off x="1122363" y="1795462"/>
          <a:ext cx="1557337" cy="695325"/>
        </p:xfrm>
        <a:graphic>
          <a:graphicData uri="http://schemas.openxmlformats.org/presentationml/2006/ole">
            <mc:AlternateContent xmlns:mc="http://schemas.openxmlformats.org/markup-compatibility/2006">
              <mc:Choice xmlns:v="urn:schemas-microsoft-com:vml" Requires="v">
                <p:oleObj spid="_x0000_s43179" name="Equation" r:id="rId4" imgW="1015920" imgH="457200" progId="Equation.3">
                  <p:embed/>
                </p:oleObj>
              </mc:Choice>
              <mc:Fallback>
                <p:oleObj name="Equation" r:id="rId4" imgW="1015920" imgH="457200" progId="Equation.3">
                  <p:embed/>
                  <p:pic>
                    <p:nvPicPr>
                      <p:cNvPr id="0" name=""/>
                      <p:cNvPicPr>
                        <a:picLocks noChangeAspect="1" noChangeArrowheads="1"/>
                      </p:cNvPicPr>
                      <p:nvPr/>
                    </p:nvPicPr>
                    <p:blipFill>
                      <a:blip r:embed="rId5"/>
                      <a:srcRect/>
                      <a:stretch>
                        <a:fillRect/>
                      </a:stretch>
                    </p:blipFill>
                    <p:spPr bwMode="auto">
                      <a:xfrm>
                        <a:off x="1122363" y="1795462"/>
                        <a:ext cx="1557337" cy="695325"/>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723814848"/>
              </p:ext>
            </p:extLst>
          </p:nvPr>
        </p:nvGraphicFramePr>
        <p:xfrm>
          <a:off x="1122363" y="4446313"/>
          <a:ext cx="1519237" cy="695325"/>
        </p:xfrm>
        <a:graphic>
          <a:graphicData uri="http://schemas.openxmlformats.org/presentationml/2006/ole">
            <mc:AlternateContent xmlns:mc="http://schemas.openxmlformats.org/markup-compatibility/2006">
              <mc:Choice xmlns:v="urn:schemas-microsoft-com:vml" Requires="v">
                <p:oleObj spid="_x0000_s43180" name="Equation" r:id="rId6" imgW="990360" imgH="457200" progId="Equation.3">
                  <p:embed/>
                </p:oleObj>
              </mc:Choice>
              <mc:Fallback>
                <p:oleObj name="Equation" r:id="rId6" imgW="990360" imgH="457200" progId="Equation.3">
                  <p:embed/>
                  <p:pic>
                    <p:nvPicPr>
                      <p:cNvPr id="0" name=""/>
                      <p:cNvPicPr>
                        <a:picLocks noChangeAspect="1" noChangeArrowheads="1"/>
                      </p:cNvPicPr>
                      <p:nvPr/>
                    </p:nvPicPr>
                    <p:blipFill>
                      <a:blip r:embed="rId7"/>
                      <a:srcRect/>
                      <a:stretch>
                        <a:fillRect/>
                      </a:stretch>
                    </p:blipFill>
                    <p:spPr bwMode="auto">
                      <a:xfrm>
                        <a:off x="1122363" y="4446313"/>
                        <a:ext cx="1519237" cy="695325"/>
                      </a:xfrm>
                      <a:prstGeom prst="rect">
                        <a:avLst/>
                      </a:prstGeom>
                      <a:noFill/>
                    </p:spPr>
                  </p:pic>
                </p:oleObj>
              </mc:Fallback>
            </mc:AlternateContent>
          </a:graphicData>
        </a:graphic>
      </p:graphicFrame>
      <p:sp>
        <p:nvSpPr>
          <p:cNvPr id="15" name="Rectangle 14"/>
          <p:cNvSpPr/>
          <p:nvPr/>
        </p:nvSpPr>
        <p:spPr>
          <a:xfrm>
            <a:off x="5060881" y="5993283"/>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Parallel combination</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7158" y="4289994"/>
            <a:ext cx="3202662" cy="1703289"/>
          </a:xfrm>
          <a:prstGeom prst="rect">
            <a:avLst/>
          </a:prstGeom>
        </p:spPr>
      </p:pic>
    </p:spTree>
    <p:extLst>
      <p:ext uri="{BB962C8B-B14F-4D97-AF65-F5344CB8AC3E}">
        <p14:creationId xmlns:p14="http://schemas.microsoft.com/office/powerpoint/2010/main" val="418897429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5060881" y="3379564"/>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Series combination</a:t>
            </a:r>
          </a:p>
        </p:txBody>
      </p:sp>
      <p:sp>
        <p:nvSpPr>
          <p:cNvPr id="15" name="Rectangle 14"/>
          <p:cNvSpPr/>
          <p:nvPr/>
        </p:nvSpPr>
        <p:spPr>
          <a:xfrm>
            <a:off x="5060881" y="5856692"/>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Parallel combination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7158" y="1844191"/>
            <a:ext cx="3265713" cy="1535373"/>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151377566"/>
              </p:ext>
            </p:extLst>
          </p:nvPr>
        </p:nvGraphicFramePr>
        <p:xfrm>
          <a:off x="1122363" y="1844191"/>
          <a:ext cx="1558925" cy="695325"/>
        </p:xfrm>
        <a:graphic>
          <a:graphicData uri="http://schemas.openxmlformats.org/presentationml/2006/ole">
            <mc:AlternateContent xmlns:mc="http://schemas.openxmlformats.org/markup-compatibility/2006">
              <mc:Choice xmlns:v="urn:schemas-microsoft-com:vml" Requires="v">
                <p:oleObj spid="_x0000_s46248" name="Equation" r:id="rId4" imgW="1015920" imgH="457200" progId="Equation.3">
                  <p:embed/>
                </p:oleObj>
              </mc:Choice>
              <mc:Fallback>
                <p:oleObj name="Equation" r:id="rId4" imgW="1015920" imgH="457200" progId="Equation.3">
                  <p:embed/>
                  <p:pic>
                    <p:nvPicPr>
                      <p:cNvPr id="0" name=""/>
                      <p:cNvPicPr>
                        <a:picLocks noChangeAspect="1" noChangeArrowheads="1"/>
                      </p:cNvPicPr>
                      <p:nvPr/>
                    </p:nvPicPr>
                    <p:blipFill>
                      <a:blip r:embed="rId5"/>
                      <a:srcRect/>
                      <a:stretch>
                        <a:fillRect/>
                      </a:stretch>
                    </p:blipFill>
                    <p:spPr bwMode="auto">
                      <a:xfrm>
                        <a:off x="1122363" y="1844191"/>
                        <a:ext cx="1558925" cy="695325"/>
                      </a:xfrm>
                      <a:prstGeom prst="rect">
                        <a:avLst/>
                      </a:prstGeom>
                      <a:noFill/>
                    </p:spPr>
                  </p:pic>
                </p:oleObj>
              </mc:Fallback>
            </mc:AlternateContent>
          </a:graphicData>
        </a:graphic>
      </p:graphicFrame>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668" y="4426583"/>
            <a:ext cx="1914691" cy="1430109"/>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4013075805"/>
              </p:ext>
            </p:extLst>
          </p:nvPr>
        </p:nvGraphicFramePr>
        <p:xfrm>
          <a:off x="1122363" y="4426583"/>
          <a:ext cx="1577975" cy="695325"/>
        </p:xfrm>
        <a:graphic>
          <a:graphicData uri="http://schemas.openxmlformats.org/presentationml/2006/ole">
            <mc:AlternateContent xmlns:mc="http://schemas.openxmlformats.org/markup-compatibility/2006">
              <mc:Choice xmlns:v="urn:schemas-microsoft-com:vml" Requires="v">
                <p:oleObj spid="_x0000_s46249" name="Equation" r:id="rId7" imgW="1028520" imgH="457200" progId="Equation.3">
                  <p:embed/>
                </p:oleObj>
              </mc:Choice>
              <mc:Fallback>
                <p:oleObj name="Equation" r:id="rId7" imgW="1028520" imgH="457200" progId="Equation.3">
                  <p:embed/>
                  <p:pic>
                    <p:nvPicPr>
                      <p:cNvPr id="0" name=""/>
                      <p:cNvPicPr>
                        <a:picLocks noChangeAspect="1" noChangeArrowheads="1"/>
                      </p:cNvPicPr>
                      <p:nvPr/>
                    </p:nvPicPr>
                    <p:blipFill>
                      <a:blip r:embed="rId8"/>
                      <a:srcRect/>
                      <a:stretch>
                        <a:fillRect/>
                      </a:stretch>
                    </p:blipFill>
                    <p:spPr bwMode="auto">
                      <a:xfrm>
                        <a:off x="1122363" y="4426583"/>
                        <a:ext cx="1577975" cy="695325"/>
                      </a:xfrm>
                      <a:prstGeom prst="rect">
                        <a:avLst/>
                      </a:prstGeom>
                      <a:noFill/>
                    </p:spPr>
                  </p:pic>
                </p:oleObj>
              </mc:Fallback>
            </mc:AlternateContent>
          </a:graphicData>
        </a:graphic>
      </p:graphicFrame>
    </p:spTree>
    <p:extLst>
      <p:ext uri="{BB962C8B-B14F-4D97-AF65-F5344CB8AC3E}">
        <p14:creationId xmlns:p14="http://schemas.microsoft.com/office/powerpoint/2010/main" val="252753351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The circuit can be simplified as shown, where,</a:t>
            </a:r>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078964" y="4984049"/>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Series combination</a:t>
            </a:r>
          </a:p>
        </p:txBody>
      </p:sp>
      <p:graphicFrame>
        <p:nvGraphicFramePr>
          <p:cNvPr id="12" name="Object 11"/>
          <p:cNvGraphicFramePr>
            <a:graphicFrameLocks noChangeAspect="1"/>
          </p:cNvGraphicFramePr>
          <p:nvPr>
            <p:extLst>
              <p:ext uri="{D42A27DB-BD31-4B8C-83A1-F6EECF244321}">
                <p14:modId xmlns:p14="http://schemas.microsoft.com/office/powerpoint/2010/main" val="1862307496"/>
              </p:ext>
            </p:extLst>
          </p:nvPr>
        </p:nvGraphicFramePr>
        <p:xfrm>
          <a:off x="1162050" y="1795463"/>
          <a:ext cx="1479550" cy="695325"/>
        </p:xfrm>
        <a:graphic>
          <a:graphicData uri="http://schemas.openxmlformats.org/presentationml/2006/ole">
            <mc:AlternateContent xmlns:mc="http://schemas.openxmlformats.org/markup-compatibility/2006">
              <mc:Choice xmlns:v="urn:schemas-microsoft-com:vml" Requires="v">
                <p:oleObj spid="_x0000_s47191" name="Equation" r:id="rId3" imgW="965160" imgH="457200" progId="Equation.3">
                  <p:embed/>
                </p:oleObj>
              </mc:Choice>
              <mc:Fallback>
                <p:oleObj name="Equation" r:id="rId3" imgW="965160" imgH="457200" progId="Equation.3">
                  <p:embed/>
                  <p:pic>
                    <p:nvPicPr>
                      <p:cNvPr id="0" name=""/>
                      <p:cNvPicPr>
                        <a:picLocks noChangeAspect="1" noChangeArrowheads="1"/>
                      </p:cNvPicPr>
                      <p:nvPr/>
                    </p:nvPicPr>
                    <p:blipFill>
                      <a:blip r:embed="rId4"/>
                      <a:srcRect/>
                      <a:stretch>
                        <a:fillRect/>
                      </a:stretch>
                    </p:blipFill>
                    <p:spPr bwMode="auto">
                      <a:xfrm>
                        <a:off x="1162050" y="1795463"/>
                        <a:ext cx="1479550" cy="695325"/>
                      </a:xfrm>
                      <a:prstGeom prst="rect">
                        <a:avLst/>
                      </a:prstGeom>
                      <a:noFill/>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456" y="3093151"/>
            <a:ext cx="1662687" cy="1890898"/>
          </a:xfrm>
          <a:prstGeom prst="rect">
            <a:avLst/>
          </a:prstGeom>
        </p:spPr>
      </p:pic>
    </p:spTree>
    <p:extLst>
      <p:ext uri="{BB962C8B-B14F-4D97-AF65-F5344CB8AC3E}">
        <p14:creationId xmlns:p14="http://schemas.microsoft.com/office/powerpoint/2010/main" val="428940208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6</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For the circuit, given the values of </a:t>
            </a:r>
            <a:r>
              <a:rPr lang="en-US" sz="2000" i="1" dirty="0"/>
              <a:t>V</a:t>
            </a:r>
            <a:r>
              <a:rPr lang="en-US" sz="2000" i="1" baseline="-25000" dirty="0"/>
              <a:t>o </a:t>
            </a:r>
            <a:r>
              <a:rPr lang="en-US" sz="2000" dirty="0"/>
              <a:t>and all resistors, find:</a:t>
            </a:r>
          </a:p>
          <a:p>
            <a:pPr marL="0" indent="0" algn="l" rtl="0" eaLnBrk="0" fontAlgn="base" hangingPunct="0">
              <a:spcBef>
                <a:spcPct val="0"/>
              </a:spcBef>
              <a:spcAft>
                <a:spcPct val="0"/>
              </a:spcAft>
              <a:buSzTx/>
              <a:buNone/>
            </a:pPr>
            <a:endParaRPr lang="en-US" sz="2000" dirty="0"/>
          </a:p>
          <a:p>
            <a:pPr marL="457200" indent="-457200" algn="l" rtl="0" eaLnBrk="0" fontAlgn="base" hangingPunct="0">
              <a:spcBef>
                <a:spcPct val="0"/>
              </a:spcBef>
              <a:spcAft>
                <a:spcPct val="0"/>
              </a:spcAft>
              <a:buSzTx/>
              <a:buAutoNum type="alphaLcParenBoth"/>
            </a:pPr>
            <a:r>
              <a:rPr lang="en-US" sz="2000" dirty="0"/>
              <a:t>The equivalent resistance, </a:t>
            </a:r>
            <a:r>
              <a:rPr lang="en-US" sz="2000" i="1" dirty="0"/>
              <a:t>R</a:t>
            </a:r>
            <a:r>
              <a:rPr lang="en-US" sz="2000" i="1" baseline="-25000" dirty="0"/>
              <a:t>eq</a:t>
            </a:r>
            <a:r>
              <a:rPr lang="en-US" sz="2000" dirty="0"/>
              <a:t>,</a:t>
            </a:r>
            <a:r>
              <a:rPr lang="en-US" sz="2000" i="1" dirty="0"/>
              <a:t> </a:t>
            </a:r>
            <a:r>
              <a:rPr lang="en-US" sz="2000" u="sng" dirty="0">
                <a:solidFill>
                  <a:srgbClr val="FF0000"/>
                </a:solidFill>
              </a:rPr>
              <a:t>seen</a:t>
            </a:r>
            <a:r>
              <a:rPr lang="en-US" sz="2000" i="1" u="sng" dirty="0">
                <a:solidFill>
                  <a:srgbClr val="FF0000"/>
                </a:solidFill>
              </a:rPr>
              <a:t> </a:t>
            </a:r>
            <a:r>
              <a:rPr lang="en-US" sz="2000" u="sng" dirty="0">
                <a:solidFill>
                  <a:srgbClr val="FF0000"/>
                </a:solidFill>
              </a:rPr>
              <a:t>between terminals “a” and “b”.</a:t>
            </a:r>
          </a:p>
          <a:p>
            <a:pPr marL="457200" indent="-457200" algn="l" rtl="0" eaLnBrk="0" fontAlgn="base" hangingPunct="0">
              <a:spcBef>
                <a:spcPct val="0"/>
              </a:spcBef>
              <a:spcAft>
                <a:spcPct val="0"/>
              </a:spcAft>
              <a:buSzTx/>
              <a:buAutoNum type="alphaLcParenBoth"/>
            </a:pPr>
            <a:r>
              <a:rPr lang="en-US" sz="2000" dirty="0"/>
              <a:t>The current leaving the voltage source, </a:t>
            </a:r>
            <a:r>
              <a:rPr lang="en-US" sz="2000" i="1" dirty="0" err="1"/>
              <a:t>i</a:t>
            </a:r>
            <a:r>
              <a:rPr lang="en-US" sz="2000" dirty="0"/>
              <a:t>.</a:t>
            </a:r>
          </a:p>
          <a:p>
            <a:pPr marL="0" indent="0">
              <a:buNone/>
            </a:pPr>
            <a:endParaRPr lang="en-US" sz="2000" b="1" dirty="0"/>
          </a:p>
          <a:p>
            <a:pPr marL="0" indent="0">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50219" y="6268604"/>
            <a:ext cx="17604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00" y="2848842"/>
            <a:ext cx="4767500" cy="293281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087616321"/>
              </p:ext>
            </p:extLst>
          </p:nvPr>
        </p:nvGraphicFramePr>
        <p:xfrm>
          <a:off x="5429251" y="2848842"/>
          <a:ext cx="2889249" cy="3688080"/>
        </p:xfrm>
        <a:graphic>
          <a:graphicData uri="http://schemas.openxmlformats.org/drawingml/2006/table">
            <a:tbl>
              <a:tblPr firstRow="1" bandRow="1">
                <a:tableStyleId>{5940675A-B579-460E-94D1-54222C63F5DA}</a:tableStyleId>
              </a:tblPr>
              <a:tblGrid>
                <a:gridCol w="963083">
                  <a:extLst>
                    <a:ext uri="{9D8B030D-6E8A-4147-A177-3AD203B41FA5}">
                      <a16:colId xmlns:a16="http://schemas.microsoft.com/office/drawing/2014/main" val="20000"/>
                    </a:ext>
                  </a:extLst>
                </a:gridCol>
                <a:gridCol w="963083">
                  <a:extLst>
                    <a:ext uri="{9D8B030D-6E8A-4147-A177-3AD203B41FA5}">
                      <a16:colId xmlns:a16="http://schemas.microsoft.com/office/drawing/2014/main" val="20001"/>
                    </a:ext>
                  </a:extLst>
                </a:gridCol>
                <a:gridCol w="963083">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Values</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V</a:t>
                      </a:r>
                      <a:r>
                        <a:rPr lang="en-US" sz="1600" baseline="-25000" dirty="0"/>
                        <a:t>o</a:t>
                      </a:r>
                    </a:p>
                  </a:txBody>
                  <a:tcPr/>
                </a:tc>
                <a:tc>
                  <a:txBody>
                    <a:bodyPr/>
                    <a:lstStyle/>
                    <a:p>
                      <a:pPr algn="ctr"/>
                      <a:r>
                        <a:rPr lang="en-US" sz="1600" dirty="0"/>
                        <a:t>10</a:t>
                      </a:r>
                    </a:p>
                  </a:txBody>
                  <a:tcPr/>
                </a:tc>
                <a:tc>
                  <a:txBody>
                    <a:bodyPr/>
                    <a:lstStyle/>
                    <a:p>
                      <a:pPr algn="ctr"/>
                      <a:r>
                        <a:rPr lang="en-US" sz="1600" dirty="0">
                          <a:latin typeface="Calibri" panose="020F0502020204030204" pitchFamily="34" charset="0"/>
                        </a:rPr>
                        <a:t>V</a:t>
                      </a:r>
                      <a:endParaRPr lang="en-US" sz="1600" dirty="0"/>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6</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6</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7</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8"/>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8</a:t>
                      </a:r>
                    </a:p>
                  </a:txBody>
                  <a:tcPr/>
                </a:tc>
                <a:tc>
                  <a:txBody>
                    <a:bodyPr/>
                    <a:lstStyle/>
                    <a:p>
                      <a:pPr algn="ctr"/>
                      <a:r>
                        <a:rPr lang="en-US" sz="1600" dirty="0"/>
                        <a:t>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9"/>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9</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592893097"/>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For the circuit, given the values of </a:t>
            </a:r>
            <a:r>
              <a:rPr lang="en-US" sz="2000" i="1" dirty="0"/>
              <a:t>V</a:t>
            </a:r>
            <a:r>
              <a:rPr lang="en-US" sz="2000" i="1" baseline="-25000" dirty="0"/>
              <a:t>o </a:t>
            </a:r>
            <a:r>
              <a:rPr lang="en-US" sz="2000" dirty="0"/>
              <a:t>and all resistors, find:</a:t>
            </a:r>
          </a:p>
          <a:p>
            <a:pPr marL="0" indent="0" algn="l" rtl="0" eaLnBrk="0" fontAlgn="base" hangingPunct="0">
              <a:spcBef>
                <a:spcPct val="0"/>
              </a:spcBef>
              <a:spcAft>
                <a:spcPct val="0"/>
              </a:spcAft>
              <a:buSzTx/>
              <a:buNone/>
            </a:pPr>
            <a:endParaRPr lang="en-US" sz="2000" dirty="0"/>
          </a:p>
          <a:p>
            <a:pPr marL="457200" indent="-457200" algn="l" rtl="0" eaLnBrk="0" fontAlgn="base" hangingPunct="0">
              <a:spcBef>
                <a:spcPct val="0"/>
              </a:spcBef>
              <a:spcAft>
                <a:spcPct val="0"/>
              </a:spcAft>
              <a:buSzTx/>
              <a:buAutoNum type="alphaLcParenBoth"/>
            </a:pPr>
            <a:r>
              <a:rPr lang="en-US" sz="2000" dirty="0"/>
              <a:t>The equivalent resistance </a:t>
            </a:r>
            <a:r>
              <a:rPr lang="en-US" sz="2000" i="1" dirty="0"/>
              <a:t>R</a:t>
            </a:r>
            <a:r>
              <a:rPr lang="en-US" sz="2000" i="1" baseline="-25000" dirty="0"/>
              <a:t>eq</a:t>
            </a:r>
            <a:r>
              <a:rPr lang="en-US" sz="2000" i="1" dirty="0"/>
              <a:t> </a:t>
            </a:r>
            <a:r>
              <a:rPr lang="en-US" sz="2000" b="1" u="sng" dirty="0">
                <a:solidFill>
                  <a:srgbClr val="FF0000"/>
                </a:solidFill>
              </a:rPr>
              <a:t>seen</a:t>
            </a:r>
            <a:r>
              <a:rPr lang="en-US" sz="2000" b="1" i="1" u="sng" dirty="0">
                <a:solidFill>
                  <a:srgbClr val="FF0000"/>
                </a:solidFill>
              </a:rPr>
              <a:t> </a:t>
            </a:r>
            <a:r>
              <a:rPr lang="en-US" sz="2000" b="1" u="sng" dirty="0">
                <a:solidFill>
                  <a:srgbClr val="FF0000"/>
                </a:solidFill>
              </a:rPr>
              <a:t>between terminals “a” and “b”.</a:t>
            </a:r>
          </a:p>
          <a:p>
            <a:pPr marL="457200" indent="-457200" algn="l" rtl="0" eaLnBrk="0" fontAlgn="base" hangingPunct="0">
              <a:spcBef>
                <a:spcPct val="0"/>
              </a:spcBef>
              <a:spcAft>
                <a:spcPct val="0"/>
              </a:spcAft>
              <a:buSzTx/>
              <a:buAutoNum type="alphaLcParenBoth"/>
            </a:pPr>
            <a:r>
              <a:rPr lang="en-US" sz="2000" dirty="0"/>
              <a:t>The current leaving the voltage source, </a:t>
            </a:r>
            <a:r>
              <a:rPr lang="en-US" sz="2000" i="1" dirty="0" err="1"/>
              <a:t>i</a:t>
            </a:r>
            <a:r>
              <a:rPr lang="en-US" sz="2000" dirty="0"/>
              <a:t>.</a:t>
            </a:r>
          </a:p>
          <a:p>
            <a:pPr marL="0" indent="0">
              <a:buNone/>
            </a:pPr>
            <a:endParaRPr lang="en-US" sz="2000" b="1" dirty="0"/>
          </a:p>
          <a:p>
            <a:pPr marL="0" indent="0">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50219" y="6268604"/>
            <a:ext cx="17604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848842"/>
            <a:ext cx="4767500" cy="2932816"/>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73381289"/>
              </p:ext>
            </p:extLst>
          </p:nvPr>
        </p:nvGraphicFramePr>
        <p:xfrm>
          <a:off x="5429251" y="2848842"/>
          <a:ext cx="2889249" cy="3688080"/>
        </p:xfrm>
        <a:graphic>
          <a:graphicData uri="http://schemas.openxmlformats.org/drawingml/2006/table">
            <a:tbl>
              <a:tblPr firstRow="1" bandRow="1">
                <a:tableStyleId>{5940675A-B579-460E-94D1-54222C63F5DA}</a:tableStyleId>
              </a:tblPr>
              <a:tblGrid>
                <a:gridCol w="963083">
                  <a:extLst>
                    <a:ext uri="{9D8B030D-6E8A-4147-A177-3AD203B41FA5}">
                      <a16:colId xmlns:a16="http://schemas.microsoft.com/office/drawing/2014/main" val="20000"/>
                    </a:ext>
                  </a:extLst>
                </a:gridCol>
                <a:gridCol w="963083">
                  <a:extLst>
                    <a:ext uri="{9D8B030D-6E8A-4147-A177-3AD203B41FA5}">
                      <a16:colId xmlns:a16="http://schemas.microsoft.com/office/drawing/2014/main" val="20001"/>
                    </a:ext>
                  </a:extLst>
                </a:gridCol>
                <a:gridCol w="963083">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Values</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V</a:t>
                      </a:r>
                      <a:r>
                        <a:rPr lang="en-US" sz="1600" baseline="-25000" dirty="0"/>
                        <a:t>o</a:t>
                      </a:r>
                    </a:p>
                  </a:txBody>
                  <a:tcPr/>
                </a:tc>
                <a:tc>
                  <a:txBody>
                    <a:bodyPr/>
                    <a:lstStyle/>
                    <a:p>
                      <a:pPr algn="ctr"/>
                      <a:r>
                        <a:rPr lang="en-US" sz="1600" dirty="0"/>
                        <a:t>10</a:t>
                      </a:r>
                    </a:p>
                  </a:txBody>
                  <a:tcPr/>
                </a:tc>
                <a:tc>
                  <a:txBody>
                    <a:bodyPr/>
                    <a:lstStyle/>
                    <a:p>
                      <a:pPr algn="ctr"/>
                      <a:r>
                        <a:rPr lang="en-US" sz="1600" dirty="0">
                          <a:latin typeface="Calibri" panose="020F0502020204030204" pitchFamily="34" charset="0"/>
                        </a:rPr>
                        <a:t>V</a:t>
                      </a:r>
                      <a:endParaRPr lang="en-US" sz="1600" dirty="0"/>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1</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6</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6</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7</a:t>
                      </a:r>
                    </a:p>
                  </a:txBody>
                  <a:tcPr/>
                </a:tc>
                <a:tc>
                  <a:txBody>
                    <a:bodyPr/>
                    <a:lstStyle/>
                    <a:p>
                      <a:pPr algn="ctr"/>
                      <a:r>
                        <a:rPr lang="en-US" sz="1600" dirty="0"/>
                        <a:t>3</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8"/>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8</a:t>
                      </a:r>
                    </a:p>
                  </a:txBody>
                  <a:tcPr/>
                </a:tc>
                <a:tc>
                  <a:txBody>
                    <a:bodyPr/>
                    <a:lstStyle/>
                    <a:p>
                      <a:pPr algn="ctr"/>
                      <a:r>
                        <a:rPr lang="en-US" sz="1600" dirty="0"/>
                        <a:t>5</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9"/>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9</a:t>
                      </a:r>
                    </a:p>
                  </a:txBody>
                  <a:tcPr/>
                </a:tc>
                <a:tc>
                  <a:txBody>
                    <a:bodyPr/>
                    <a:lstStyle/>
                    <a:p>
                      <a:pPr algn="ctr"/>
                      <a:r>
                        <a:rPr lang="en-US" sz="1600" dirty="0"/>
                        <a:t>4</a:t>
                      </a:r>
                    </a:p>
                  </a:txBody>
                  <a:tcPr/>
                </a:tc>
                <a:tc>
                  <a:txBody>
                    <a:bodyPr/>
                    <a:lstStyle/>
                    <a:p>
                      <a:pPr algn="ctr"/>
                      <a:r>
                        <a:rPr lang="en-US" sz="1600" dirty="0">
                          <a:latin typeface="Calibri" panose="020F0502020204030204" pitchFamily="34" charset="0"/>
                        </a:rPr>
                        <a:t>k</a:t>
                      </a: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10"/>
                  </a:ext>
                </a:extLst>
              </a:tr>
            </a:tbl>
          </a:graphicData>
        </a:graphic>
      </p:graphicFrame>
      <p:sp>
        <p:nvSpPr>
          <p:cNvPr id="18" name="Rectangle 17"/>
          <p:cNvSpPr/>
          <p:nvPr/>
        </p:nvSpPr>
        <p:spPr>
          <a:xfrm>
            <a:off x="47383" y="4239916"/>
            <a:ext cx="603734" cy="461665"/>
          </a:xfrm>
          <a:prstGeom prst="rect">
            <a:avLst/>
          </a:prstGeom>
        </p:spPr>
        <p:txBody>
          <a:bodyPr wrap="none">
            <a:spAutoFit/>
          </a:bodyPr>
          <a:lstStyle/>
          <a:p>
            <a:r>
              <a:rPr lang="en-US" i="1" dirty="0"/>
              <a:t>R</a:t>
            </a:r>
            <a:r>
              <a:rPr lang="en-US" i="1" baseline="-25000" dirty="0"/>
              <a:t>eq</a:t>
            </a:r>
            <a:endParaRPr lang="en-US" dirty="0"/>
          </a:p>
        </p:txBody>
      </p:sp>
      <p:sp>
        <p:nvSpPr>
          <p:cNvPr id="5" name="Rectangle 4">
            <a:extLst>
              <a:ext uri="{FF2B5EF4-FFF2-40B4-BE49-F238E27FC236}">
                <a16:creationId xmlns:a16="http://schemas.microsoft.com/office/drawing/2014/main" id="{9AF39763-06FA-A046-8F1E-0843F29BFA66}"/>
              </a:ext>
            </a:extLst>
          </p:cNvPr>
          <p:cNvSpPr/>
          <p:nvPr/>
        </p:nvSpPr>
        <p:spPr>
          <a:xfrm>
            <a:off x="836908" y="3277892"/>
            <a:ext cx="557939" cy="2239505"/>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cxnSp>
        <p:nvCxnSpPr>
          <p:cNvPr id="10" name="Straight Arrow Connector 9">
            <a:extLst>
              <a:ext uri="{FF2B5EF4-FFF2-40B4-BE49-F238E27FC236}">
                <a16:creationId xmlns:a16="http://schemas.microsoft.com/office/drawing/2014/main" id="{9B6CE29F-5981-7047-83C6-CFDAA26FD40B}"/>
              </a:ext>
            </a:extLst>
          </p:cNvPr>
          <p:cNvCxnSpPr/>
          <p:nvPr/>
        </p:nvCxnSpPr>
        <p:spPr>
          <a:xfrm>
            <a:off x="542441" y="4397644"/>
            <a:ext cx="945396" cy="0"/>
          </a:xfrm>
          <a:prstGeom prst="straightConnector1">
            <a:avLst/>
          </a:prstGeom>
          <a:noFill/>
          <a:ln w="57150" cap="flat">
            <a:solidFill>
              <a:srgbClr val="00CC99"/>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B49409CD-358C-424E-B311-0FA4284D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58" y="5435998"/>
            <a:ext cx="186818" cy="239127"/>
          </a:xfrm>
          <a:prstGeom prst="rect">
            <a:avLst/>
          </a:prstGeom>
        </p:spPr>
      </p:pic>
    </p:spTree>
    <p:extLst>
      <p:ext uri="{BB962C8B-B14F-4D97-AF65-F5344CB8AC3E}">
        <p14:creationId xmlns:p14="http://schemas.microsoft.com/office/powerpoint/2010/main" val="2786617710"/>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dirty="0"/>
          </a:p>
          <a:p>
            <a:pPr marL="0" indent="0">
              <a:buNone/>
            </a:pPr>
            <a:endParaRPr lang="en-US" sz="2000" dirty="0"/>
          </a:p>
          <a:p>
            <a:pPr marL="0" indent="0">
              <a:buNone/>
            </a:pPr>
            <a:r>
              <a:rPr lang="en-US" dirty="0"/>
              <a:t>a) By inspection, </a:t>
            </a:r>
            <a:r>
              <a:rPr lang="en-US" i="1" dirty="0"/>
              <a:t>R</a:t>
            </a:r>
            <a:r>
              <a:rPr lang="en-US" i="1" baseline="-25000" dirty="0"/>
              <a:t>7</a:t>
            </a:r>
            <a:r>
              <a:rPr lang="en-US" i="1" dirty="0"/>
              <a:t>, R</a:t>
            </a:r>
            <a:r>
              <a:rPr lang="en-US" i="1" baseline="-25000" dirty="0"/>
              <a:t>8</a:t>
            </a:r>
            <a:r>
              <a:rPr lang="en-US" dirty="0"/>
              <a:t> and </a:t>
            </a:r>
            <a:r>
              <a:rPr lang="en-US" i="1" dirty="0"/>
              <a:t>R</a:t>
            </a:r>
            <a:r>
              <a:rPr lang="en-US" i="1" baseline="-25000" dirty="0"/>
              <a:t>9</a:t>
            </a:r>
            <a:r>
              <a:rPr lang="en-US" dirty="0"/>
              <a:t> are in series as well as </a:t>
            </a:r>
            <a:r>
              <a:rPr lang="en-US" i="1" dirty="0"/>
              <a:t>R</a:t>
            </a:r>
            <a:r>
              <a:rPr lang="en-US" i="1" baseline="-25000" dirty="0"/>
              <a:t>5</a:t>
            </a:r>
            <a:r>
              <a:rPr lang="en-US" dirty="0"/>
              <a:t> and </a:t>
            </a:r>
            <a:r>
              <a:rPr lang="en-US" i="1" dirty="0"/>
              <a:t>R</a:t>
            </a:r>
            <a:r>
              <a:rPr lang="en-US" i="1" baseline="-25000" dirty="0"/>
              <a:t>6</a:t>
            </a:r>
            <a:r>
              <a:rPr lang="en-US" dirty="0"/>
              <a:t> and </a:t>
            </a:r>
            <a:r>
              <a:rPr lang="en-US" i="1" dirty="0"/>
              <a:t>R</a:t>
            </a:r>
            <a:r>
              <a:rPr lang="en-US" i="1" baseline="-25000" dirty="0"/>
              <a:t>2</a:t>
            </a:r>
            <a:r>
              <a:rPr lang="en-US" dirty="0"/>
              <a:t> and </a:t>
            </a:r>
            <a:r>
              <a:rPr lang="en-US" i="1" dirty="0"/>
              <a:t>R</a:t>
            </a:r>
            <a:r>
              <a:rPr lang="en-US" i="1" baseline="-25000" dirty="0"/>
              <a:t>3</a:t>
            </a:r>
            <a:r>
              <a:rPr lang="en-US" dirty="0"/>
              <a:t>. The circuit in Figure P 2.5(a) can be simplified to the one shown,</a:t>
            </a:r>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078965" y="5833360"/>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graphicFrame>
        <p:nvGraphicFramePr>
          <p:cNvPr id="14" name="Object 13"/>
          <p:cNvGraphicFramePr>
            <a:graphicFrameLocks noChangeAspect="1"/>
          </p:cNvGraphicFramePr>
          <p:nvPr>
            <p:extLst>
              <p:ext uri="{D42A27DB-BD31-4B8C-83A1-F6EECF244321}">
                <p14:modId xmlns:p14="http://schemas.microsoft.com/office/powerpoint/2010/main" val="1322087099"/>
              </p:ext>
            </p:extLst>
          </p:nvPr>
        </p:nvGraphicFramePr>
        <p:xfrm>
          <a:off x="1200150" y="2781300"/>
          <a:ext cx="1600200" cy="795569"/>
        </p:xfrm>
        <a:graphic>
          <a:graphicData uri="http://schemas.openxmlformats.org/presentationml/2006/ole">
            <mc:AlternateContent xmlns:mc="http://schemas.openxmlformats.org/markup-compatibility/2006">
              <mc:Choice xmlns:v="urn:schemas-microsoft-com:vml" Requires="v">
                <p:oleObj spid="_x0000_s49402" name="Equation" r:id="rId3" imgW="914400" imgH="457200" progId="Equation.3">
                  <p:embed/>
                </p:oleObj>
              </mc:Choice>
              <mc:Fallback>
                <p:oleObj name="Equation" r:id="rId3" imgW="914400" imgH="457200" progId="Equation.3">
                  <p:embed/>
                  <p:pic>
                    <p:nvPicPr>
                      <p:cNvPr id="0" name=""/>
                      <p:cNvPicPr>
                        <a:picLocks noChangeAspect="1" noChangeArrowheads="1"/>
                      </p:cNvPicPr>
                      <p:nvPr/>
                    </p:nvPicPr>
                    <p:blipFill>
                      <a:blip r:embed="rId4"/>
                      <a:srcRect/>
                      <a:stretch>
                        <a:fillRect/>
                      </a:stretch>
                    </p:blipFill>
                    <p:spPr bwMode="auto">
                      <a:xfrm>
                        <a:off x="1200150" y="2781300"/>
                        <a:ext cx="1600200" cy="795569"/>
                      </a:xfrm>
                      <a:prstGeom prst="rect">
                        <a:avLst/>
                      </a:prstGeom>
                      <a:noFill/>
                    </p:spPr>
                  </p:pic>
                </p:oleObj>
              </mc:Fallback>
            </mc:AlternateContent>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0573" y="3782291"/>
            <a:ext cx="5076026" cy="2051069"/>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040629856"/>
              </p:ext>
            </p:extLst>
          </p:nvPr>
        </p:nvGraphicFramePr>
        <p:xfrm>
          <a:off x="3277785" y="2781531"/>
          <a:ext cx="1689100" cy="795338"/>
        </p:xfrm>
        <a:graphic>
          <a:graphicData uri="http://schemas.openxmlformats.org/presentationml/2006/ole">
            <mc:AlternateContent xmlns:mc="http://schemas.openxmlformats.org/markup-compatibility/2006">
              <mc:Choice xmlns:v="urn:schemas-microsoft-com:vml" Requires="v">
                <p:oleObj spid="_x0000_s49403" name="Equation" r:id="rId6" imgW="965160" imgH="457200" progId="Equation.3">
                  <p:embed/>
                </p:oleObj>
              </mc:Choice>
              <mc:Fallback>
                <p:oleObj name="Equation" r:id="rId6" imgW="965160" imgH="457200" progId="Equation.3">
                  <p:embed/>
                  <p:pic>
                    <p:nvPicPr>
                      <p:cNvPr id="0" name=""/>
                      <p:cNvPicPr>
                        <a:picLocks noChangeAspect="1" noChangeArrowheads="1"/>
                      </p:cNvPicPr>
                      <p:nvPr/>
                    </p:nvPicPr>
                    <p:blipFill>
                      <a:blip r:embed="rId7"/>
                      <a:srcRect/>
                      <a:stretch>
                        <a:fillRect/>
                      </a:stretch>
                    </p:blipFill>
                    <p:spPr bwMode="auto">
                      <a:xfrm>
                        <a:off x="3277785" y="2781531"/>
                        <a:ext cx="1689100" cy="79533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33887950"/>
              </p:ext>
            </p:extLst>
          </p:nvPr>
        </p:nvGraphicFramePr>
        <p:xfrm>
          <a:off x="5444321" y="2781300"/>
          <a:ext cx="2133600" cy="795338"/>
        </p:xfrm>
        <a:graphic>
          <a:graphicData uri="http://schemas.openxmlformats.org/presentationml/2006/ole">
            <mc:AlternateContent xmlns:mc="http://schemas.openxmlformats.org/markup-compatibility/2006">
              <mc:Choice xmlns:v="urn:schemas-microsoft-com:vml" Requires="v">
                <p:oleObj spid="_x0000_s49404" name="Equation" r:id="rId8" imgW="1218960" imgH="457200" progId="Equation.3">
                  <p:embed/>
                </p:oleObj>
              </mc:Choice>
              <mc:Fallback>
                <p:oleObj name="Equation" r:id="rId8" imgW="1218960" imgH="457200" progId="Equation.3">
                  <p:embed/>
                  <p:pic>
                    <p:nvPicPr>
                      <p:cNvPr id="0" name=""/>
                      <p:cNvPicPr>
                        <a:picLocks noChangeAspect="1" noChangeArrowheads="1"/>
                      </p:cNvPicPr>
                      <p:nvPr/>
                    </p:nvPicPr>
                    <p:blipFill>
                      <a:blip r:embed="rId9"/>
                      <a:srcRect/>
                      <a:stretch>
                        <a:fillRect/>
                      </a:stretch>
                    </p:blipFill>
                    <p:spPr bwMode="auto">
                      <a:xfrm>
                        <a:off x="5444321" y="2781300"/>
                        <a:ext cx="2133600" cy="795338"/>
                      </a:xfrm>
                      <a:prstGeom prst="rect">
                        <a:avLst/>
                      </a:prstGeom>
                      <a:noFill/>
                    </p:spPr>
                  </p:pic>
                </p:oleObj>
              </mc:Fallback>
            </mc:AlternateContent>
          </a:graphicData>
        </a:graphic>
      </p:graphicFrame>
    </p:spTree>
    <p:extLst>
      <p:ext uri="{BB962C8B-B14F-4D97-AF65-F5344CB8AC3E}">
        <p14:creationId xmlns:p14="http://schemas.microsoft.com/office/powerpoint/2010/main" val="308941970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6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Moreover, the circuit can be simplified to the one shown,</a:t>
            </a:r>
          </a:p>
          <a:p>
            <a:pPr marL="0" indent="0">
              <a:buNone/>
            </a:pPr>
            <a:endParaRPr lang="en-US" dirty="0"/>
          </a:p>
          <a:p>
            <a:pPr marL="0" indent="0">
              <a:buNone/>
            </a:pPr>
            <a:endParaRPr lang="en-US" dirty="0"/>
          </a:p>
        </p:txBody>
      </p:sp>
      <p:sp>
        <p:nvSpPr>
          <p:cNvPr id="9" name="Rectangle 8"/>
          <p:cNvSpPr/>
          <p:nvPr/>
        </p:nvSpPr>
        <p:spPr>
          <a:xfrm>
            <a:off x="3078965" y="5833360"/>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graphicFrame>
        <p:nvGraphicFramePr>
          <p:cNvPr id="14" name="Object 13"/>
          <p:cNvGraphicFramePr>
            <a:graphicFrameLocks noChangeAspect="1"/>
          </p:cNvGraphicFramePr>
          <p:nvPr>
            <p:extLst>
              <p:ext uri="{D42A27DB-BD31-4B8C-83A1-F6EECF244321}">
                <p14:modId xmlns:p14="http://schemas.microsoft.com/office/powerpoint/2010/main" val="239147858"/>
              </p:ext>
            </p:extLst>
          </p:nvPr>
        </p:nvGraphicFramePr>
        <p:xfrm>
          <a:off x="1127125" y="1773722"/>
          <a:ext cx="6289675" cy="1658938"/>
        </p:xfrm>
        <a:graphic>
          <a:graphicData uri="http://schemas.openxmlformats.org/presentationml/2006/ole">
            <mc:AlternateContent xmlns:mc="http://schemas.openxmlformats.org/markup-compatibility/2006">
              <mc:Choice xmlns:v="urn:schemas-microsoft-com:vml" Requires="v">
                <p:oleObj spid="_x0000_s48218" name="Equation" r:id="rId3" imgW="3593880" imgH="952200" progId="Equation.3">
                  <p:embed/>
                </p:oleObj>
              </mc:Choice>
              <mc:Fallback>
                <p:oleObj name="Equation" r:id="rId3" imgW="3593880" imgH="952200" progId="Equation.3">
                  <p:embed/>
                  <p:pic>
                    <p:nvPicPr>
                      <p:cNvPr id="0" name=""/>
                      <p:cNvPicPr>
                        <a:picLocks noChangeAspect="1" noChangeArrowheads="1"/>
                      </p:cNvPicPr>
                      <p:nvPr/>
                    </p:nvPicPr>
                    <p:blipFill>
                      <a:blip r:embed="rId4"/>
                      <a:srcRect/>
                      <a:stretch>
                        <a:fillRect/>
                      </a:stretch>
                    </p:blipFill>
                    <p:spPr bwMode="auto">
                      <a:xfrm>
                        <a:off x="1127125" y="1773722"/>
                        <a:ext cx="6289675" cy="1658938"/>
                      </a:xfrm>
                      <a:prstGeom prst="rect">
                        <a:avLst/>
                      </a:prstGeom>
                      <a:noFill/>
                    </p:spPr>
                  </p:pic>
                </p:oleObj>
              </mc:Fallback>
            </mc:AlternateContent>
          </a:graphicData>
        </a:graphic>
      </p:graphicFrame>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7392" y="3543701"/>
            <a:ext cx="3400317" cy="2289660"/>
          </a:xfrm>
          <a:prstGeom prst="rect">
            <a:avLst/>
          </a:prstGeom>
        </p:spPr>
      </p:pic>
    </p:spTree>
    <p:extLst>
      <p:ext uri="{BB962C8B-B14F-4D97-AF65-F5344CB8AC3E}">
        <p14:creationId xmlns:p14="http://schemas.microsoft.com/office/powerpoint/2010/main" val="208344807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dirty="0"/>
              <a:t>Moreover, the circuit can be simplified to the one shown,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b) Using Ohm’s law, we obtain,</a:t>
            </a:r>
          </a:p>
          <a:p>
            <a:pPr marL="0" indent="0">
              <a:buNone/>
            </a:pPr>
            <a:endParaRPr lang="en-US" dirty="0"/>
          </a:p>
        </p:txBody>
      </p:sp>
      <p:sp>
        <p:nvSpPr>
          <p:cNvPr id="9" name="Rectangle 8"/>
          <p:cNvSpPr/>
          <p:nvPr/>
        </p:nvSpPr>
        <p:spPr>
          <a:xfrm>
            <a:off x="6335232" y="1955008"/>
            <a:ext cx="2833670"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a:t>
            </a:r>
          </a:p>
        </p:txBody>
      </p:sp>
      <p:graphicFrame>
        <p:nvGraphicFramePr>
          <p:cNvPr id="14" name="Object 13"/>
          <p:cNvGraphicFramePr>
            <a:graphicFrameLocks noChangeAspect="1"/>
          </p:cNvGraphicFramePr>
          <p:nvPr>
            <p:extLst>
              <p:ext uri="{D42A27DB-BD31-4B8C-83A1-F6EECF244321}">
                <p14:modId xmlns:p14="http://schemas.microsoft.com/office/powerpoint/2010/main" val="295761699"/>
              </p:ext>
            </p:extLst>
          </p:nvPr>
        </p:nvGraphicFramePr>
        <p:xfrm>
          <a:off x="1200150" y="1804988"/>
          <a:ext cx="1379538" cy="706437"/>
        </p:xfrm>
        <a:graphic>
          <a:graphicData uri="http://schemas.openxmlformats.org/presentationml/2006/ole">
            <mc:AlternateContent xmlns:mc="http://schemas.openxmlformats.org/markup-compatibility/2006">
              <mc:Choice xmlns:v="urn:schemas-microsoft-com:vml" Requires="v">
                <p:oleObj spid="_x0000_s50346" name="Equation" r:id="rId3" imgW="889000" imgH="457200" progId="Equation.3">
                  <p:embed/>
                </p:oleObj>
              </mc:Choice>
              <mc:Fallback>
                <p:oleObj name="Equation" r:id="rId3" imgW="889000" imgH="457200" progId="Equation.3">
                  <p:embed/>
                  <p:pic>
                    <p:nvPicPr>
                      <p:cNvPr id="0" name=""/>
                      <p:cNvPicPr>
                        <a:picLocks noChangeAspect="1" noChangeArrowheads="1"/>
                      </p:cNvPicPr>
                      <p:nvPr/>
                    </p:nvPicPr>
                    <p:blipFill>
                      <a:blip r:embed="rId4"/>
                      <a:srcRect/>
                      <a:stretch>
                        <a:fillRect/>
                      </a:stretch>
                    </p:blipFill>
                    <p:spPr bwMode="auto">
                      <a:xfrm>
                        <a:off x="1200150" y="1804988"/>
                        <a:ext cx="1379538" cy="706437"/>
                      </a:xfrm>
                      <a:prstGeom prst="rect">
                        <a:avLst/>
                      </a:prstGeom>
                      <a:noFill/>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402" y="1716968"/>
            <a:ext cx="2337795" cy="1623132"/>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864987529"/>
              </p:ext>
            </p:extLst>
          </p:nvPr>
        </p:nvGraphicFramePr>
        <p:xfrm>
          <a:off x="1141413" y="5302250"/>
          <a:ext cx="1220788" cy="1057275"/>
        </p:xfrm>
        <a:graphic>
          <a:graphicData uri="http://schemas.openxmlformats.org/presentationml/2006/ole">
            <mc:AlternateContent xmlns:mc="http://schemas.openxmlformats.org/markup-compatibility/2006">
              <mc:Choice xmlns:v="urn:schemas-microsoft-com:vml" Requires="v">
                <p:oleObj spid="_x0000_s50347" name="Equation" r:id="rId6" imgW="787320" imgH="685800" progId="Equation.3">
                  <p:embed/>
                </p:oleObj>
              </mc:Choice>
              <mc:Fallback>
                <p:oleObj name="Equation" r:id="rId6" imgW="787320" imgH="685800" progId="Equation.3">
                  <p:embed/>
                  <p:pic>
                    <p:nvPicPr>
                      <p:cNvPr id="0" name=""/>
                      <p:cNvPicPr>
                        <a:picLocks noChangeAspect="1" noChangeArrowheads="1"/>
                      </p:cNvPicPr>
                      <p:nvPr/>
                    </p:nvPicPr>
                    <p:blipFill>
                      <a:blip r:embed="rId7"/>
                      <a:srcRect/>
                      <a:stretch>
                        <a:fillRect/>
                      </a:stretch>
                    </p:blipFill>
                    <p:spPr bwMode="auto">
                      <a:xfrm>
                        <a:off x="1141413" y="5302250"/>
                        <a:ext cx="1220788" cy="1057275"/>
                      </a:xfrm>
                      <a:prstGeom prst="rect">
                        <a:avLst/>
                      </a:prstGeom>
                      <a:noFill/>
                    </p:spPr>
                  </p:pic>
                </p:oleObj>
              </mc:Fallback>
            </mc:AlternateContent>
          </a:graphicData>
        </a:graphic>
      </p:graphicFrame>
      <p:sp>
        <p:nvSpPr>
          <p:cNvPr id="5" name="TextBox 4"/>
          <p:cNvSpPr txBox="1"/>
          <p:nvPr/>
        </p:nvSpPr>
        <p:spPr>
          <a:xfrm>
            <a:off x="741660" y="3365500"/>
            <a:ext cx="6502740" cy="4001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Times New Roman"/>
                <a:ea typeface="Times New Roman"/>
                <a:cs typeface="Times New Roman"/>
                <a:sym typeface="Times New Roman"/>
              </a:rPr>
              <a:t>The </a:t>
            </a:r>
            <a:r>
              <a:rPr kumimoji="0" lang="en-US" sz="2000" b="1" i="0" u="sng" strike="noStrike" cap="none" spc="0" normalizeH="0" baseline="0" dirty="0">
                <a:ln>
                  <a:noFill/>
                </a:ln>
                <a:solidFill>
                  <a:srgbClr val="FF0000"/>
                </a:solidFill>
                <a:effectLst/>
                <a:uFillTx/>
                <a:latin typeface="Times New Roman"/>
                <a:ea typeface="Times New Roman"/>
                <a:cs typeface="Times New Roman"/>
                <a:sym typeface="Times New Roman"/>
              </a:rPr>
              <a:t>total resistance seen by the voltage source Vo</a:t>
            </a:r>
            <a:r>
              <a:rPr kumimoji="0" lang="en-US" sz="2000" b="1" i="0" u="sng" strike="noStrike" cap="none" spc="0" normalizeH="0" dirty="0">
                <a:ln>
                  <a:noFill/>
                </a:ln>
                <a:solidFill>
                  <a:srgbClr val="FF0000"/>
                </a:solidFill>
                <a:effectLst/>
                <a:uFillTx/>
                <a:latin typeface="Times New Roman"/>
                <a:ea typeface="Times New Roman"/>
                <a:cs typeface="Times New Roman"/>
                <a:sym typeface="Times New Roman"/>
              </a:rPr>
              <a:t> </a:t>
            </a:r>
            <a:r>
              <a:rPr kumimoji="0" lang="en-US" sz="2000" i="0" strike="noStrike" cap="none" spc="0" normalizeH="0" dirty="0">
                <a:ln>
                  <a:noFill/>
                </a:ln>
                <a:solidFill>
                  <a:schemeClr val="tx1"/>
                </a:solidFill>
                <a:effectLst/>
                <a:uFillTx/>
                <a:latin typeface="Times New Roman"/>
                <a:ea typeface="Times New Roman"/>
                <a:cs typeface="Times New Roman"/>
                <a:sym typeface="Times New Roman"/>
              </a:rPr>
              <a:t>is 5.5 </a:t>
            </a:r>
            <a:r>
              <a:rPr kumimoji="0" lang="en-US" sz="2000" i="0" strike="noStrike" cap="none" spc="0" normalizeH="0" dirty="0" err="1">
                <a:ln>
                  <a:noFill/>
                </a:ln>
                <a:solidFill>
                  <a:schemeClr val="tx1"/>
                </a:solidFill>
                <a:effectLst/>
                <a:uFillTx/>
                <a:latin typeface="Times New Roman"/>
                <a:ea typeface="Times New Roman"/>
                <a:cs typeface="Times New Roman"/>
                <a:sym typeface="Times New Roman"/>
              </a:rPr>
              <a:t>kΩ</a:t>
            </a:r>
            <a:endParaRPr kumimoji="0" lang="en-US" sz="2000" i="0" strike="noStrike" cap="none" spc="0" normalizeH="0" baseline="0" dirty="0">
              <a:ln>
                <a:noFill/>
              </a:ln>
              <a:solidFill>
                <a:schemeClr val="tx1"/>
              </a:solidFill>
              <a:effectLst/>
              <a:uFillTx/>
              <a:latin typeface="Times New Roman"/>
              <a:ea typeface="Times New Roman"/>
              <a:cs typeface="Times New Roman"/>
              <a:sym typeface="Times New Roman"/>
            </a:endParaRPr>
          </a:p>
        </p:txBody>
      </p:sp>
      <p:pic>
        <p:nvPicPr>
          <p:cNvPr id="6" name="Picture 5"/>
          <p:cNvPicPr>
            <a:picLocks noChangeAspect="1"/>
          </p:cNvPicPr>
          <p:nvPr/>
        </p:nvPicPr>
        <p:blipFill>
          <a:blip r:embed="rId8"/>
          <a:stretch>
            <a:fillRect/>
          </a:stretch>
        </p:blipFill>
        <p:spPr>
          <a:xfrm>
            <a:off x="4457700" y="3340100"/>
            <a:ext cx="228600" cy="177800"/>
          </a:xfrm>
          <a:prstGeom prst="rect">
            <a:avLst/>
          </a:prstGeom>
        </p:spPr>
      </p:pic>
      <p:pic>
        <p:nvPicPr>
          <p:cNvPr id="7" name="Picture 6"/>
          <p:cNvPicPr>
            <a:picLocks noChangeAspect="1"/>
          </p:cNvPicPr>
          <p:nvPr/>
        </p:nvPicPr>
        <p:blipFill>
          <a:blip r:embed="rId8"/>
          <a:stretch>
            <a:fillRect/>
          </a:stretch>
        </p:blipFill>
        <p:spPr>
          <a:xfrm>
            <a:off x="4457700" y="3340100"/>
            <a:ext cx="228600" cy="177800"/>
          </a:xfrm>
          <a:prstGeom prst="rect">
            <a:avLst/>
          </a:prstGeom>
        </p:spPr>
      </p:pic>
      <p:pic>
        <p:nvPicPr>
          <p:cNvPr id="8" name="Picture 7"/>
          <p:cNvPicPr>
            <a:picLocks noChangeAspect="1"/>
          </p:cNvPicPr>
          <p:nvPr/>
        </p:nvPicPr>
        <p:blipFill>
          <a:blip r:embed="rId8"/>
          <a:stretch>
            <a:fillRect/>
          </a:stretch>
        </p:blipFill>
        <p:spPr>
          <a:xfrm>
            <a:off x="4457700" y="3340100"/>
            <a:ext cx="228600" cy="177800"/>
          </a:xfrm>
          <a:prstGeom prst="rect">
            <a:avLst/>
          </a:prstGeom>
        </p:spPr>
      </p:pic>
      <p:pic>
        <p:nvPicPr>
          <p:cNvPr id="11" name="Picture 10"/>
          <p:cNvPicPr>
            <a:picLocks noChangeAspect="1"/>
          </p:cNvPicPr>
          <p:nvPr/>
        </p:nvPicPr>
        <p:blipFill>
          <a:blip r:embed="rId9"/>
          <a:stretch>
            <a:fillRect/>
          </a:stretch>
        </p:blipFill>
        <p:spPr>
          <a:xfrm>
            <a:off x="4445000" y="3327400"/>
            <a:ext cx="254000" cy="203200"/>
          </a:xfrm>
          <a:prstGeom prst="rect">
            <a:avLst/>
          </a:prstGeom>
        </p:spPr>
      </p:pic>
      <p:pic>
        <p:nvPicPr>
          <p:cNvPr id="12" name="Picture 11"/>
          <p:cNvPicPr>
            <a:picLocks noChangeAspect="1"/>
          </p:cNvPicPr>
          <p:nvPr/>
        </p:nvPicPr>
        <p:blipFill>
          <a:blip r:embed="rId9"/>
          <a:stretch>
            <a:fillRect/>
          </a:stretch>
        </p:blipFill>
        <p:spPr>
          <a:xfrm>
            <a:off x="4445000" y="3327400"/>
            <a:ext cx="254000" cy="203200"/>
          </a:xfrm>
          <a:prstGeom prst="rect">
            <a:avLst/>
          </a:prstGeom>
        </p:spPr>
      </p:pic>
    </p:spTree>
    <p:extLst>
      <p:ext uri="{BB962C8B-B14F-4D97-AF65-F5344CB8AC3E}">
        <p14:creationId xmlns:p14="http://schemas.microsoft.com/office/powerpoint/2010/main" val="119969544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E3BCF-6E65-B247-9111-5C50B173E555}"/>
              </a:ext>
            </a:extLst>
          </p:cNvPr>
          <p:cNvSpPr>
            <a:spLocks noGrp="1"/>
          </p:cNvSpPr>
          <p:nvPr>
            <p:ph type="title"/>
          </p:nvPr>
        </p:nvSpPr>
        <p:spPr/>
        <p:txBody>
          <a:bodyPr/>
          <a:lstStyle/>
          <a:p>
            <a:pPr algn="ctr" rtl="0"/>
            <a:r>
              <a:rPr lang="en-US" dirty="0"/>
              <a:t>Invalid Examples of Voltage Division</a:t>
            </a:r>
          </a:p>
        </p:txBody>
      </p:sp>
      <p:pic>
        <p:nvPicPr>
          <p:cNvPr id="6" name="Picture 5">
            <a:extLst>
              <a:ext uri="{FF2B5EF4-FFF2-40B4-BE49-F238E27FC236}">
                <a16:creationId xmlns:a16="http://schemas.microsoft.com/office/drawing/2014/main" id="{3502E0BA-3528-164B-BC06-13F74491D073}"/>
              </a:ext>
            </a:extLst>
          </p:cNvPr>
          <p:cNvPicPr>
            <a:picLocks noChangeAspect="1"/>
          </p:cNvPicPr>
          <p:nvPr/>
        </p:nvPicPr>
        <p:blipFill>
          <a:blip r:embed="rId2"/>
          <a:stretch>
            <a:fillRect/>
          </a:stretch>
        </p:blipFill>
        <p:spPr>
          <a:xfrm>
            <a:off x="267502" y="1839311"/>
            <a:ext cx="8608995" cy="3557750"/>
          </a:xfrm>
          <a:prstGeom prst="rect">
            <a:avLst/>
          </a:prstGeom>
        </p:spPr>
      </p:pic>
    </p:spTree>
    <p:extLst>
      <p:ext uri="{BB962C8B-B14F-4D97-AF65-F5344CB8AC3E}">
        <p14:creationId xmlns:p14="http://schemas.microsoft.com/office/powerpoint/2010/main" val="661939067"/>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a:t>
            </a:r>
          </a:p>
        </p:txBody>
      </p:sp>
      <p:sp>
        <p:nvSpPr>
          <p:cNvPr id="3" name="Text Placeholder 2"/>
          <p:cNvSpPr>
            <a:spLocks noGrp="1"/>
          </p:cNvSpPr>
          <p:nvPr>
            <p:ph type="body" idx="1"/>
          </p:nvPr>
        </p:nvSpPr>
        <p:spPr/>
        <p:txBody>
          <a:bodyPr/>
          <a:lstStyle/>
          <a:p>
            <a:pPr marL="0" indent="0" algn="l" rtl="0" eaLnBrk="0" fontAlgn="base" hangingPunct="0">
              <a:spcBef>
                <a:spcPct val="0"/>
              </a:spcBef>
              <a:spcAft>
                <a:spcPct val="0"/>
              </a:spcAft>
              <a:buSzTx/>
              <a:buNone/>
            </a:pPr>
            <a:r>
              <a:rPr lang="en-US" sz="2000" dirty="0"/>
              <a:t>Consider the circuit with all the parameters are given. Find the current </a:t>
            </a:r>
            <a:r>
              <a:rPr lang="en-US" sz="2000" i="1" dirty="0" err="1"/>
              <a:t>i</a:t>
            </a:r>
            <a:r>
              <a:rPr lang="en-US" sz="2000" dirty="0"/>
              <a:t>.</a:t>
            </a:r>
            <a:endParaRPr lang="en-US" sz="2000" b="1" dirty="0"/>
          </a:p>
          <a:p>
            <a:pPr marL="0" indent="0">
              <a:buNone/>
            </a:pPr>
            <a:endParaRPr lang="en-US" sz="2000" b="1" dirty="0"/>
          </a:p>
          <a:p>
            <a:pPr marL="0" indent="0" algn="l" rtl="0" eaLnBrk="0" fontAlgn="base" hangingPunct="0">
              <a:spcBef>
                <a:spcPct val="0"/>
              </a:spcBef>
              <a:spcAft>
                <a:spcPct val="0"/>
              </a:spcAft>
              <a:buSzTx/>
              <a:buNone/>
            </a:pPr>
            <a:endParaRPr lang="en-US" sz="2000" b="1"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2000" dirty="0"/>
          </a:p>
          <a:p>
            <a:endParaRPr lang="en-US" sz="2000" dirty="0"/>
          </a:p>
          <a:p>
            <a:endParaRPr lang="en-US" sz="2000"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02562" y="4737043"/>
            <a:ext cx="1760418" cy="338554"/>
          </a:xfrm>
          <a:prstGeom prst="rect">
            <a:avLst/>
          </a:prstGeom>
        </p:spPr>
        <p:txBody>
          <a:bodyPr wrap="non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Resistive circuit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0" y="2053053"/>
            <a:ext cx="6043396" cy="246699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05917832"/>
              </p:ext>
            </p:extLst>
          </p:nvPr>
        </p:nvGraphicFramePr>
        <p:xfrm>
          <a:off x="5921376" y="1939323"/>
          <a:ext cx="2934294" cy="3017520"/>
        </p:xfrm>
        <a:graphic>
          <a:graphicData uri="http://schemas.openxmlformats.org/drawingml/2006/table">
            <a:tbl>
              <a:tblPr firstRow="1" bandRow="1">
                <a:tableStyleId>{5940675A-B579-460E-94D1-54222C63F5DA}</a:tableStyleId>
              </a:tblPr>
              <a:tblGrid>
                <a:gridCol w="978098">
                  <a:extLst>
                    <a:ext uri="{9D8B030D-6E8A-4147-A177-3AD203B41FA5}">
                      <a16:colId xmlns:a16="http://schemas.microsoft.com/office/drawing/2014/main" val="20000"/>
                    </a:ext>
                  </a:extLst>
                </a:gridCol>
                <a:gridCol w="978098">
                  <a:extLst>
                    <a:ext uri="{9D8B030D-6E8A-4147-A177-3AD203B41FA5}">
                      <a16:colId xmlns:a16="http://schemas.microsoft.com/office/drawing/2014/main" val="20001"/>
                    </a:ext>
                  </a:extLst>
                </a:gridCol>
                <a:gridCol w="978098">
                  <a:extLst>
                    <a:ext uri="{9D8B030D-6E8A-4147-A177-3AD203B41FA5}">
                      <a16:colId xmlns:a16="http://schemas.microsoft.com/office/drawing/2014/main" val="20002"/>
                    </a:ext>
                  </a:extLst>
                </a:gridCol>
              </a:tblGrid>
              <a:tr h="304393">
                <a:tc>
                  <a:txBody>
                    <a:bodyPr/>
                    <a:lstStyle/>
                    <a:p>
                      <a:pPr algn="ctr"/>
                      <a:r>
                        <a:rPr lang="en-US" sz="1600" dirty="0"/>
                        <a:t>Variable</a:t>
                      </a:r>
                    </a:p>
                  </a:txBody>
                  <a:tcPr/>
                </a:tc>
                <a:tc>
                  <a:txBody>
                    <a:bodyPr/>
                    <a:lstStyle/>
                    <a:p>
                      <a:pPr algn="ctr"/>
                      <a:r>
                        <a:rPr lang="en-US" sz="1600" dirty="0"/>
                        <a:t>Values</a:t>
                      </a:r>
                    </a:p>
                  </a:txBody>
                  <a:tcPr/>
                </a:tc>
                <a:tc>
                  <a:txBody>
                    <a:bodyPr/>
                    <a:lstStyle/>
                    <a:p>
                      <a:pPr algn="ctr"/>
                      <a:r>
                        <a:rPr lang="en-US" sz="1600" dirty="0"/>
                        <a:t>Unit</a:t>
                      </a:r>
                    </a:p>
                  </a:txBody>
                  <a:tcPr/>
                </a:tc>
                <a:extLst>
                  <a:ext uri="{0D108BD9-81ED-4DB2-BD59-A6C34878D82A}">
                    <a16:rowId xmlns:a16="http://schemas.microsoft.com/office/drawing/2014/main" val="10000"/>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V</a:t>
                      </a:r>
                      <a:r>
                        <a:rPr lang="en-US" sz="1600" baseline="-25000" dirty="0"/>
                        <a:t>o</a:t>
                      </a:r>
                    </a:p>
                  </a:txBody>
                  <a:tcPr/>
                </a:tc>
                <a:tc>
                  <a:txBody>
                    <a:bodyPr/>
                    <a:lstStyle/>
                    <a:p>
                      <a:pPr algn="ctr"/>
                      <a:r>
                        <a:rPr lang="en-US" sz="1600" dirty="0"/>
                        <a:t>10</a:t>
                      </a:r>
                    </a:p>
                  </a:txBody>
                  <a:tcPr/>
                </a:tc>
                <a:tc>
                  <a:txBody>
                    <a:bodyPr/>
                    <a:lstStyle/>
                    <a:p>
                      <a:pPr algn="ctr"/>
                      <a:r>
                        <a:rPr lang="en-US" sz="1600" dirty="0">
                          <a:latin typeface="Calibri" panose="020F0502020204030204" pitchFamily="34" charset="0"/>
                        </a:rPr>
                        <a:t>V</a:t>
                      </a:r>
                      <a:endParaRPr lang="en-US" sz="1600" dirty="0"/>
                    </a:p>
                  </a:txBody>
                  <a:tcPr/>
                </a:tc>
                <a:extLst>
                  <a:ext uri="{0D108BD9-81ED-4DB2-BD59-A6C34878D82A}">
                    <a16:rowId xmlns:a16="http://schemas.microsoft.com/office/drawing/2014/main" val="10001"/>
                  </a:ext>
                </a:extLst>
              </a:tr>
              <a:tr h="304393">
                <a:tc>
                  <a:txBody>
                    <a:bodyPr/>
                    <a:lstStyle/>
                    <a:p>
                      <a:pPr algn="ctr"/>
                      <a:r>
                        <a:rPr lang="en-US" sz="1600" baseline="0" dirty="0"/>
                        <a:t>R</a:t>
                      </a:r>
                      <a:r>
                        <a:rPr lang="en-US" sz="1600" baseline="-25000" dirty="0"/>
                        <a:t>1</a:t>
                      </a:r>
                    </a:p>
                  </a:txBody>
                  <a:tcPr/>
                </a:tc>
                <a:tc>
                  <a:txBody>
                    <a:bodyPr/>
                    <a:lstStyle/>
                    <a:p>
                      <a:pPr algn="ctr"/>
                      <a:r>
                        <a:rPr lang="en-US" sz="1600" dirty="0"/>
                        <a:t>8</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2"/>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2</a:t>
                      </a:r>
                    </a:p>
                  </a:txBody>
                  <a:tcPr/>
                </a:tc>
                <a:tc>
                  <a:txBody>
                    <a:bodyPr/>
                    <a:lstStyle/>
                    <a:p>
                      <a:pPr algn="ctr"/>
                      <a:r>
                        <a:rPr lang="en-US" sz="1600" dirty="0"/>
                        <a:t>4</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3"/>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3</a:t>
                      </a:r>
                    </a:p>
                  </a:txBody>
                  <a:tcPr/>
                </a:tc>
                <a:tc>
                  <a:txBody>
                    <a:bodyPr/>
                    <a:lstStyle/>
                    <a:p>
                      <a:pPr algn="ctr"/>
                      <a:r>
                        <a:rPr lang="en-US" sz="1600" dirty="0"/>
                        <a:t>9</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4"/>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4</a:t>
                      </a:r>
                    </a:p>
                  </a:txBody>
                  <a:tcPr/>
                </a:tc>
                <a:tc>
                  <a:txBody>
                    <a:bodyPr/>
                    <a:lstStyle/>
                    <a:p>
                      <a:pPr algn="ctr"/>
                      <a:r>
                        <a:rPr lang="en-US" sz="1600" dirty="0"/>
                        <a:t>4</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5"/>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5</a:t>
                      </a:r>
                    </a:p>
                  </a:txBody>
                  <a:tcPr/>
                </a:tc>
                <a:tc>
                  <a:txBody>
                    <a:bodyPr/>
                    <a:lstStyle/>
                    <a:p>
                      <a:pPr algn="ctr"/>
                      <a:r>
                        <a:rPr lang="en-US" sz="1600" dirty="0"/>
                        <a:t>10</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6"/>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6</a:t>
                      </a:r>
                    </a:p>
                  </a:txBody>
                  <a:tcPr/>
                </a:tc>
                <a:tc>
                  <a:txBody>
                    <a:bodyPr/>
                    <a:lstStyle/>
                    <a:p>
                      <a:pPr algn="ctr"/>
                      <a:r>
                        <a:rPr lang="en-US" sz="1600" dirty="0"/>
                        <a:t>3</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7"/>
                  </a:ext>
                </a:extLst>
              </a:tr>
              <a:tr h="304393">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600" baseline="0" dirty="0"/>
                        <a:t>R</a:t>
                      </a:r>
                      <a:r>
                        <a:rPr lang="en-US" sz="1600" baseline="-25000" dirty="0"/>
                        <a:t>7</a:t>
                      </a:r>
                    </a:p>
                  </a:txBody>
                  <a:tcPr/>
                </a:tc>
                <a:tc>
                  <a:txBody>
                    <a:bodyPr/>
                    <a:lstStyle/>
                    <a:p>
                      <a:pPr algn="ctr"/>
                      <a:r>
                        <a:rPr lang="en-US" sz="1600" dirty="0"/>
                        <a:t>7</a:t>
                      </a:r>
                    </a:p>
                  </a:txBody>
                  <a:tcPr/>
                </a:tc>
                <a:tc>
                  <a:txBody>
                    <a:bodyPr/>
                    <a:lstStyle/>
                    <a:p>
                      <a:pPr algn="ctr"/>
                      <a:r>
                        <a:rPr lang="el-GR" sz="1600" dirty="0">
                          <a:latin typeface="Calibri" panose="020F0502020204030204" pitchFamily="34" charset="0"/>
                        </a:rPr>
                        <a:t>Ω</a:t>
                      </a:r>
                      <a:endParaRPr lang="en-US" sz="1600" dirty="0"/>
                    </a:p>
                  </a:txBody>
                  <a:tcPr/>
                </a:tc>
                <a:extLst>
                  <a:ext uri="{0D108BD9-81ED-4DB2-BD59-A6C34878D82A}">
                    <a16:rowId xmlns:a16="http://schemas.microsoft.com/office/drawing/2014/main" val="10008"/>
                  </a:ext>
                </a:extLst>
              </a:tr>
            </a:tbl>
          </a:graphicData>
        </a:graphic>
      </p:graphicFrame>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DFFE928B-8ED2-D94C-AB61-FE6CBD0A023D}"/>
                  </a:ext>
                </a:extLst>
              </p14:cNvPr>
              <p14:cNvContentPartPr/>
              <p14:nvPr/>
            </p14:nvContentPartPr>
            <p14:xfrm>
              <a:off x="3961481" y="4061483"/>
              <a:ext cx="448200" cy="262080"/>
            </p14:xfrm>
          </p:contentPart>
        </mc:Choice>
        <mc:Fallback xmlns="">
          <p:pic>
            <p:nvPicPr>
              <p:cNvPr id="4" name="Ink 3">
                <a:extLst>
                  <a:ext uri="{FF2B5EF4-FFF2-40B4-BE49-F238E27FC236}">
                    <a16:creationId xmlns:a16="http://schemas.microsoft.com/office/drawing/2014/main" id="{DFFE928B-8ED2-D94C-AB61-FE6CBD0A023D}"/>
                  </a:ext>
                </a:extLst>
              </p:cNvPr>
              <p:cNvPicPr/>
              <p:nvPr/>
            </p:nvPicPr>
            <p:blipFill>
              <a:blip r:embed="rId4"/>
              <a:stretch>
                <a:fillRect/>
              </a:stretch>
            </p:blipFill>
            <p:spPr>
              <a:xfrm>
                <a:off x="3898481" y="3998843"/>
                <a:ext cx="573840" cy="387720"/>
              </a:xfrm>
              <a:prstGeom prst="rect">
                <a:avLst/>
              </a:prstGeom>
            </p:spPr>
          </p:pic>
        </mc:Fallback>
      </mc:AlternateContent>
    </p:spTree>
    <p:extLst>
      <p:ext uri="{BB962C8B-B14F-4D97-AF65-F5344CB8AC3E}">
        <p14:creationId xmlns:p14="http://schemas.microsoft.com/office/powerpoint/2010/main" val="2987050115"/>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r>
              <a:rPr lang="en-US" sz="2000" b="1" dirty="0"/>
              <a:t>Solution:</a:t>
            </a:r>
            <a:endParaRPr lang="en-US" sz="2000" dirty="0"/>
          </a:p>
          <a:p>
            <a:pPr marL="0" indent="0">
              <a:buNone/>
            </a:pPr>
            <a:r>
              <a:rPr lang="en-US" dirty="0"/>
              <a:t>We start by reducing the circuit as seen,</a:t>
            </a:r>
          </a:p>
          <a:p>
            <a:pPr marL="0" indent="0">
              <a:buNone/>
            </a:pPr>
            <a:endParaRPr lang="en-US" dirty="0"/>
          </a:p>
          <a:p>
            <a:pPr marL="0" indent="0">
              <a:buNone/>
            </a:pPr>
            <a:endParaRPr lang="en-US" dirty="0"/>
          </a:p>
          <a:p>
            <a:pPr marL="0" indent="0">
              <a:buNone/>
            </a:pP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522882949"/>
              </p:ext>
            </p:extLst>
          </p:nvPr>
        </p:nvGraphicFramePr>
        <p:xfrm>
          <a:off x="775647" y="2016863"/>
          <a:ext cx="4673678" cy="1480097"/>
        </p:xfrm>
        <a:graphic>
          <a:graphicData uri="http://schemas.openxmlformats.org/presentationml/2006/ole">
            <mc:AlternateContent xmlns:mc="http://schemas.openxmlformats.org/markup-compatibility/2006">
              <mc:Choice xmlns:v="urn:schemas-microsoft-com:vml" Requires="v">
                <p:oleObj spid="_x0000_s51302" name="Equation" r:id="rId3" imgW="2869920" imgH="914400" progId="Equation.3">
                  <p:embed/>
                </p:oleObj>
              </mc:Choice>
              <mc:Fallback>
                <p:oleObj name="Equation" r:id="rId3" imgW="2869920" imgH="914400" progId="Equation.3">
                  <p:embed/>
                  <p:pic>
                    <p:nvPicPr>
                      <p:cNvPr id="0" name=""/>
                      <p:cNvPicPr>
                        <a:picLocks noChangeAspect="1" noChangeArrowheads="1"/>
                      </p:cNvPicPr>
                      <p:nvPr/>
                    </p:nvPicPr>
                    <p:blipFill>
                      <a:blip r:embed="rId4"/>
                      <a:srcRect/>
                      <a:stretch>
                        <a:fillRect/>
                      </a:stretch>
                    </p:blipFill>
                    <p:spPr bwMode="auto">
                      <a:xfrm>
                        <a:off x="775647" y="2016863"/>
                        <a:ext cx="4673678" cy="1480097"/>
                      </a:xfrm>
                      <a:prstGeom prst="rect">
                        <a:avLst/>
                      </a:prstGeom>
                      <a:noFill/>
                    </p:spPr>
                  </p:pic>
                </p:oleObj>
              </mc:Fallback>
            </mc:AlternateContent>
          </a:graphicData>
        </a:graphic>
      </p:graphicFrame>
      <p:sp>
        <p:nvSpPr>
          <p:cNvPr id="12" name="Rectangle 11"/>
          <p:cNvSpPr/>
          <p:nvPr/>
        </p:nvSpPr>
        <p:spPr>
          <a:xfrm>
            <a:off x="877329" y="6348651"/>
            <a:ext cx="3521249" cy="338554"/>
          </a:xfrm>
          <a:prstGeom prst="rect">
            <a:avLst/>
          </a:prstGeom>
        </p:spPr>
        <p:txBody>
          <a:bodyPr wrap="square">
            <a:spAutoFit/>
          </a:bodyPr>
          <a:lstStyle/>
          <a:p>
            <a:pPr marL="0" marR="0" algn="ctr">
              <a:spcBef>
                <a:spcPts val="0"/>
              </a:spcBef>
              <a:spcAft>
                <a:spcPts val="800"/>
              </a:spcAft>
            </a:pPr>
            <a:r>
              <a:rPr lang="en-US" sz="1600" b="1" dirty="0">
                <a:latin typeface="Arial" panose="020B0604020202020204" pitchFamily="34" charset="0"/>
                <a:ea typeface="Times New Roman" panose="02020603050405020304" pitchFamily="18" charset="0"/>
                <a:cs typeface="Times New Roman" panose="02020603050405020304" pitchFamily="18" charset="0"/>
              </a:rPr>
              <a:t>Equivalent circuit </a:t>
            </a: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Single Loop</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55" y="3610538"/>
            <a:ext cx="3887580" cy="2249834"/>
          </a:xfrm>
          <a:prstGeom prst="rect">
            <a:avLst/>
          </a:prstGeom>
        </p:spPr>
      </p:pic>
      <p:grpSp>
        <p:nvGrpSpPr>
          <p:cNvPr id="45" name="Group 44">
            <a:extLst>
              <a:ext uri="{FF2B5EF4-FFF2-40B4-BE49-F238E27FC236}">
                <a16:creationId xmlns:a16="http://schemas.microsoft.com/office/drawing/2014/main" id="{9EC6B644-0E91-0246-903D-C6AD3266CAE0}"/>
              </a:ext>
            </a:extLst>
          </p:cNvPr>
          <p:cNvGrpSpPr/>
          <p:nvPr/>
        </p:nvGrpSpPr>
        <p:grpSpPr>
          <a:xfrm>
            <a:off x="6293201" y="3870323"/>
            <a:ext cx="389160" cy="581400"/>
            <a:chOff x="6293201" y="3870323"/>
            <a:chExt cx="389160" cy="581400"/>
          </a:xfrm>
        </p:grpSpPr>
        <mc:AlternateContent xmlns:mc="http://schemas.openxmlformats.org/markup-compatibility/2006" xmlns:p14="http://schemas.microsoft.com/office/powerpoint/2010/main">
          <mc:Choice Requires="p14">
            <p:contentPart p14:bwMode="auto" r:id="rId6">
              <p14:nvContentPartPr>
                <p14:cNvPr id="43" name="Ink 42">
                  <a:extLst>
                    <a:ext uri="{FF2B5EF4-FFF2-40B4-BE49-F238E27FC236}">
                      <a16:creationId xmlns:a16="http://schemas.microsoft.com/office/drawing/2014/main" id="{63DFF926-ED55-8F4A-821B-B8A8AD84ADEC}"/>
                    </a:ext>
                  </a:extLst>
                </p14:cNvPr>
                <p14:cNvContentPartPr/>
                <p14:nvPr/>
              </p14:nvContentPartPr>
              <p14:xfrm>
                <a:off x="6293201" y="4208723"/>
                <a:ext cx="196560" cy="243000"/>
              </p14:xfrm>
            </p:contentPart>
          </mc:Choice>
          <mc:Fallback xmlns="">
            <p:pic>
              <p:nvPicPr>
                <p:cNvPr id="43" name="Ink 42">
                  <a:extLst>
                    <a:ext uri="{FF2B5EF4-FFF2-40B4-BE49-F238E27FC236}">
                      <a16:creationId xmlns:a16="http://schemas.microsoft.com/office/drawing/2014/main" id="{63DFF926-ED55-8F4A-821B-B8A8AD84ADEC}"/>
                    </a:ext>
                  </a:extLst>
                </p:cNvPr>
                <p:cNvPicPr/>
                <p:nvPr/>
              </p:nvPicPr>
              <p:blipFill>
                <a:blip r:embed="rId7"/>
                <a:stretch>
                  <a:fillRect/>
                </a:stretch>
              </p:blipFill>
              <p:spPr>
                <a:xfrm>
                  <a:off x="6275561" y="4190723"/>
                  <a:ext cx="23220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4" name="Ink 43">
                  <a:extLst>
                    <a:ext uri="{FF2B5EF4-FFF2-40B4-BE49-F238E27FC236}">
                      <a16:creationId xmlns:a16="http://schemas.microsoft.com/office/drawing/2014/main" id="{372F3402-E71F-EE44-B3C0-7B5FCC92594D}"/>
                    </a:ext>
                  </a:extLst>
                </p14:cNvPr>
                <p14:cNvContentPartPr/>
                <p14:nvPr/>
              </p14:nvContentPartPr>
              <p14:xfrm>
                <a:off x="6543401" y="3870323"/>
                <a:ext cx="138960" cy="298800"/>
              </p14:xfrm>
            </p:contentPart>
          </mc:Choice>
          <mc:Fallback xmlns="">
            <p:pic>
              <p:nvPicPr>
                <p:cNvPr id="44" name="Ink 43">
                  <a:extLst>
                    <a:ext uri="{FF2B5EF4-FFF2-40B4-BE49-F238E27FC236}">
                      <a16:creationId xmlns:a16="http://schemas.microsoft.com/office/drawing/2014/main" id="{372F3402-E71F-EE44-B3C0-7B5FCC92594D}"/>
                    </a:ext>
                  </a:extLst>
                </p:cNvPr>
                <p:cNvPicPr/>
                <p:nvPr/>
              </p:nvPicPr>
              <p:blipFill>
                <a:blip r:embed="rId9"/>
                <a:stretch>
                  <a:fillRect/>
                </a:stretch>
              </p:blipFill>
              <p:spPr>
                <a:xfrm>
                  <a:off x="6525761" y="3852323"/>
                  <a:ext cx="174600" cy="334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46" name="Ink 45">
                <a:extLst>
                  <a:ext uri="{FF2B5EF4-FFF2-40B4-BE49-F238E27FC236}">
                    <a16:creationId xmlns:a16="http://schemas.microsoft.com/office/drawing/2014/main" id="{2FFE14D1-06C0-E243-A9F4-BE9A4CEE6693}"/>
                  </a:ext>
                </a:extLst>
              </p14:cNvPr>
              <p14:cNvContentPartPr/>
              <p14:nvPr/>
            </p14:nvContentPartPr>
            <p14:xfrm>
              <a:off x="6597041" y="3678443"/>
              <a:ext cx="18720" cy="5400"/>
            </p14:xfrm>
          </p:contentPart>
        </mc:Choice>
        <mc:Fallback xmlns="">
          <p:pic>
            <p:nvPicPr>
              <p:cNvPr id="46" name="Ink 45">
                <a:extLst>
                  <a:ext uri="{FF2B5EF4-FFF2-40B4-BE49-F238E27FC236}">
                    <a16:creationId xmlns:a16="http://schemas.microsoft.com/office/drawing/2014/main" id="{2FFE14D1-06C0-E243-A9F4-BE9A4CEE6693}"/>
                  </a:ext>
                </a:extLst>
              </p:cNvPr>
              <p:cNvPicPr/>
              <p:nvPr/>
            </p:nvPicPr>
            <p:blipFill>
              <a:blip r:embed="rId11"/>
              <a:stretch>
                <a:fillRect/>
              </a:stretch>
            </p:blipFill>
            <p:spPr>
              <a:xfrm>
                <a:off x="6579401" y="3660443"/>
                <a:ext cx="54360" cy="41040"/>
              </a:xfrm>
              <a:prstGeom prst="rect">
                <a:avLst/>
              </a:prstGeom>
            </p:spPr>
          </p:pic>
        </mc:Fallback>
      </mc:AlternateContent>
      <p:grpSp>
        <p:nvGrpSpPr>
          <p:cNvPr id="52" name="Group 51">
            <a:extLst>
              <a:ext uri="{FF2B5EF4-FFF2-40B4-BE49-F238E27FC236}">
                <a16:creationId xmlns:a16="http://schemas.microsoft.com/office/drawing/2014/main" id="{A9690858-BD5F-AE45-BCD3-5C9F8E854BF1}"/>
              </a:ext>
            </a:extLst>
          </p:cNvPr>
          <p:cNvGrpSpPr/>
          <p:nvPr/>
        </p:nvGrpSpPr>
        <p:grpSpPr>
          <a:xfrm>
            <a:off x="6782081" y="4573763"/>
            <a:ext cx="243720" cy="252360"/>
            <a:chOff x="6782081" y="4573763"/>
            <a:chExt cx="243720" cy="252360"/>
          </a:xfrm>
        </p:grpSpPr>
        <mc:AlternateContent xmlns:mc="http://schemas.openxmlformats.org/markup-compatibility/2006" xmlns:p14="http://schemas.microsoft.com/office/powerpoint/2010/main">
          <mc:Choice Requires="p14">
            <p:contentPart p14:bwMode="auto" r:id="rId12">
              <p14:nvContentPartPr>
                <p14:cNvPr id="50" name="Ink 49">
                  <a:extLst>
                    <a:ext uri="{FF2B5EF4-FFF2-40B4-BE49-F238E27FC236}">
                      <a16:creationId xmlns:a16="http://schemas.microsoft.com/office/drawing/2014/main" id="{DB511D58-7CF0-C44E-940A-A4E938CC2ACC}"/>
                    </a:ext>
                  </a:extLst>
                </p14:cNvPr>
                <p14:cNvContentPartPr/>
                <p14:nvPr/>
              </p14:nvContentPartPr>
              <p14:xfrm>
                <a:off x="6782081" y="4696883"/>
                <a:ext cx="243720" cy="360"/>
              </p14:xfrm>
            </p:contentPart>
          </mc:Choice>
          <mc:Fallback xmlns="">
            <p:pic>
              <p:nvPicPr>
                <p:cNvPr id="50" name="Ink 49">
                  <a:extLst>
                    <a:ext uri="{FF2B5EF4-FFF2-40B4-BE49-F238E27FC236}">
                      <a16:creationId xmlns:a16="http://schemas.microsoft.com/office/drawing/2014/main" id="{DB511D58-7CF0-C44E-940A-A4E938CC2ACC}"/>
                    </a:ext>
                  </a:extLst>
                </p:cNvPr>
                <p:cNvPicPr/>
                <p:nvPr/>
              </p:nvPicPr>
              <p:blipFill>
                <a:blip r:embed="rId13"/>
                <a:stretch>
                  <a:fillRect/>
                </a:stretch>
              </p:blipFill>
              <p:spPr>
                <a:xfrm>
                  <a:off x="6764081" y="4679243"/>
                  <a:ext cx="279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1" name="Ink 50">
                  <a:extLst>
                    <a:ext uri="{FF2B5EF4-FFF2-40B4-BE49-F238E27FC236}">
                      <a16:creationId xmlns:a16="http://schemas.microsoft.com/office/drawing/2014/main" id="{7F62F366-1262-5742-8DED-C43B85840B36}"/>
                    </a:ext>
                  </a:extLst>
                </p14:cNvPr>
                <p14:cNvContentPartPr/>
                <p14:nvPr/>
              </p14:nvContentPartPr>
              <p14:xfrm>
                <a:off x="6900881" y="4573763"/>
                <a:ext cx="9000" cy="252360"/>
              </p14:xfrm>
            </p:contentPart>
          </mc:Choice>
          <mc:Fallback xmlns="">
            <p:pic>
              <p:nvPicPr>
                <p:cNvPr id="51" name="Ink 50">
                  <a:extLst>
                    <a:ext uri="{FF2B5EF4-FFF2-40B4-BE49-F238E27FC236}">
                      <a16:creationId xmlns:a16="http://schemas.microsoft.com/office/drawing/2014/main" id="{7F62F366-1262-5742-8DED-C43B85840B36}"/>
                    </a:ext>
                  </a:extLst>
                </p:cNvPr>
                <p:cNvPicPr/>
                <p:nvPr/>
              </p:nvPicPr>
              <p:blipFill>
                <a:blip r:embed="rId15"/>
                <a:stretch>
                  <a:fillRect/>
                </a:stretch>
              </p:blipFill>
              <p:spPr>
                <a:xfrm>
                  <a:off x="6882881" y="4555763"/>
                  <a:ext cx="44640" cy="288000"/>
                </a:xfrm>
                <a:prstGeom prst="rect">
                  <a:avLst/>
                </a:prstGeom>
              </p:spPr>
            </p:pic>
          </mc:Fallback>
        </mc:AlternateContent>
      </p:grpSp>
      <p:graphicFrame>
        <p:nvGraphicFramePr>
          <p:cNvPr id="54" name="Object 53">
            <a:extLst>
              <a:ext uri="{FF2B5EF4-FFF2-40B4-BE49-F238E27FC236}">
                <a16:creationId xmlns:a16="http://schemas.microsoft.com/office/drawing/2014/main" id="{1AA71384-FDD0-AC48-8DD3-45D0ACEEBFB0}"/>
              </a:ext>
            </a:extLst>
          </p:cNvPr>
          <p:cNvGraphicFramePr>
            <a:graphicFrameLocks noChangeAspect="1"/>
          </p:cNvGraphicFramePr>
          <p:nvPr>
            <p:extLst>
              <p:ext uri="{D42A27DB-BD31-4B8C-83A1-F6EECF244321}">
                <p14:modId xmlns:p14="http://schemas.microsoft.com/office/powerpoint/2010/main" val="1479398218"/>
              </p:ext>
            </p:extLst>
          </p:nvPr>
        </p:nvGraphicFramePr>
        <p:xfrm>
          <a:off x="6031515" y="5556752"/>
          <a:ext cx="1738732" cy="1178695"/>
        </p:xfrm>
        <a:graphic>
          <a:graphicData uri="http://schemas.openxmlformats.org/presentationml/2006/ole">
            <mc:AlternateContent xmlns:mc="http://schemas.openxmlformats.org/markup-compatibility/2006">
              <mc:Choice xmlns:v="urn:schemas-microsoft-com:vml" Requires="v">
                <p:oleObj spid="_x0000_s51303" name="Equation" r:id="rId16" imgW="1358640" imgH="927000" progId="Equation.3">
                  <p:embed/>
                </p:oleObj>
              </mc:Choice>
              <mc:Fallback>
                <p:oleObj name="Equation" r:id="rId16" imgW="1358640" imgH="927000" progId="Equation.3">
                  <p:embed/>
                  <p:pic>
                    <p:nvPicPr>
                      <p:cNvPr id="10" name="Object 9"/>
                      <p:cNvPicPr>
                        <a:picLocks noChangeAspect="1" noChangeArrowheads="1"/>
                      </p:cNvPicPr>
                      <p:nvPr/>
                    </p:nvPicPr>
                    <p:blipFill>
                      <a:blip r:embed="rId17"/>
                      <a:srcRect/>
                      <a:stretch>
                        <a:fillRect/>
                      </a:stretch>
                    </p:blipFill>
                    <p:spPr bwMode="auto">
                      <a:xfrm>
                        <a:off x="6031515" y="5556752"/>
                        <a:ext cx="1738732" cy="1178695"/>
                      </a:xfrm>
                      <a:prstGeom prst="rect">
                        <a:avLst/>
                      </a:prstGeom>
                      <a:noFill/>
                    </p:spPr>
                  </p:pic>
                </p:oleObj>
              </mc:Fallback>
            </mc:AlternateContent>
          </a:graphicData>
        </a:graphic>
      </p:graphicFrame>
      <p:pic>
        <p:nvPicPr>
          <p:cNvPr id="55" name="Picture 54">
            <a:extLst>
              <a:ext uri="{FF2B5EF4-FFF2-40B4-BE49-F238E27FC236}">
                <a16:creationId xmlns:a16="http://schemas.microsoft.com/office/drawing/2014/main" id="{54687F2E-F2FB-2D41-B30A-2D8047521DF3}"/>
              </a:ext>
            </a:extLst>
          </p:cNvPr>
          <p:cNvPicPr>
            <a:picLocks noChangeAspect="1"/>
          </p:cNvPicPr>
          <p:nvPr/>
        </p:nvPicPr>
        <p:blipFill>
          <a:blip r:embed="rId18"/>
          <a:stretch>
            <a:fillRect/>
          </a:stretch>
        </p:blipFill>
        <p:spPr>
          <a:xfrm>
            <a:off x="5204900" y="3667755"/>
            <a:ext cx="3228327" cy="1888997"/>
          </a:xfrm>
          <a:prstGeom prst="rect">
            <a:avLst/>
          </a:prstGeom>
        </p:spPr>
      </p:pic>
      <p:sp>
        <p:nvSpPr>
          <p:cNvPr id="56" name="Rectangle 55">
            <a:extLst>
              <a:ext uri="{FF2B5EF4-FFF2-40B4-BE49-F238E27FC236}">
                <a16:creationId xmlns:a16="http://schemas.microsoft.com/office/drawing/2014/main" id="{3AF8837D-1254-D14A-85F5-A036DB82346B}"/>
              </a:ext>
            </a:extLst>
          </p:cNvPr>
          <p:cNvSpPr/>
          <p:nvPr/>
        </p:nvSpPr>
        <p:spPr>
          <a:xfrm>
            <a:off x="6031515" y="3199048"/>
            <a:ext cx="2544286" cy="461665"/>
          </a:xfrm>
          <a:prstGeom prst="rect">
            <a:avLst/>
          </a:prstGeom>
        </p:spPr>
        <p:txBody>
          <a:bodyPr wrap="none">
            <a:spAutoFit/>
          </a:bodyPr>
          <a:lstStyle/>
          <a:p>
            <a:pPr marL="0" indent="0">
              <a:buNone/>
            </a:pPr>
            <a:r>
              <a:rPr lang="en-US" dirty="0"/>
              <a:t>Apply Ohm’s law, </a:t>
            </a:r>
          </a:p>
        </p:txBody>
      </p:sp>
      <p:sp>
        <p:nvSpPr>
          <p:cNvPr id="57" name="Right Arrow 56">
            <a:extLst>
              <a:ext uri="{FF2B5EF4-FFF2-40B4-BE49-F238E27FC236}">
                <a16:creationId xmlns:a16="http://schemas.microsoft.com/office/drawing/2014/main" id="{DCE4DC4D-2D21-8C4B-8564-9ED7B3B7267A}"/>
              </a:ext>
            </a:extLst>
          </p:cNvPr>
          <p:cNvSpPr/>
          <p:nvPr/>
        </p:nvSpPr>
        <p:spPr>
          <a:xfrm>
            <a:off x="4495800" y="4451723"/>
            <a:ext cx="709100" cy="488139"/>
          </a:xfrm>
          <a:prstGeom prst="rightArrow">
            <a:avLst/>
          </a:prstGeom>
          <a:solidFill>
            <a:srgbClr val="FFFFFF"/>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Times New Roman"/>
              <a:ea typeface="Times New Roman"/>
              <a:cs typeface="Times New Roman"/>
              <a:sym typeface="Times New Roman"/>
            </a:endParaRPr>
          </a:p>
        </p:txBody>
      </p:sp>
      <p:pic>
        <p:nvPicPr>
          <p:cNvPr id="18" name="Picture 17">
            <a:extLst>
              <a:ext uri="{FF2B5EF4-FFF2-40B4-BE49-F238E27FC236}">
                <a16:creationId xmlns:a16="http://schemas.microsoft.com/office/drawing/2014/main" id="{0EE789BA-2F12-7348-AE50-294195CE3D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09760" y="1316955"/>
            <a:ext cx="3148441" cy="1285234"/>
          </a:xfrm>
          <a:prstGeom prst="rect">
            <a:avLst/>
          </a:prstGeom>
        </p:spPr>
      </p:pic>
      <mc:AlternateContent xmlns:mc="http://schemas.openxmlformats.org/markup-compatibility/2006">
        <mc:Choice xmlns:p14="http://schemas.microsoft.com/office/powerpoint/2010/main" Requires="p14">
          <p:contentPart p14:bwMode="auto" r:id="rId20">
            <p14:nvContentPartPr>
              <p14:cNvPr id="7" name="Ink 6">
                <a:extLst>
                  <a:ext uri="{FF2B5EF4-FFF2-40B4-BE49-F238E27FC236}">
                    <a16:creationId xmlns:a16="http://schemas.microsoft.com/office/drawing/2014/main" id="{CADCD19B-94AD-ED40-B5DD-91EE5A92BEA9}"/>
                  </a:ext>
                </a:extLst>
              </p14:cNvPr>
              <p14:cNvContentPartPr/>
              <p14:nvPr/>
            </p14:nvContentPartPr>
            <p14:xfrm>
              <a:off x="6457938" y="1949559"/>
              <a:ext cx="56160" cy="110520"/>
            </p14:xfrm>
          </p:contentPart>
        </mc:Choice>
        <mc:Fallback>
          <p:pic>
            <p:nvPicPr>
              <p:cNvPr id="7" name="Ink 6">
                <a:extLst>
                  <a:ext uri="{FF2B5EF4-FFF2-40B4-BE49-F238E27FC236}">
                    <a16:creationId xmlns:a16="http://schemas.microsoft.com/office/drawing/2014/main" id="{CADCD19B-94AD-ED40-B5DD-91EE5A92BEA9}"/>
                  </a:ext>
                </a:extLst>
              </p:cNvPr>
              <p:cNvPicPr/>
              <p:nvPr/>
            </p:nvPicPr>
            <p:blipFill>
              <a:blip r:embed="rId21"/>
              <a:stretch>
                <a:fillRect/>
              </a:stretch>
            </p:blipFill>
            <p:spPr>
              <a:xfrm>
                <a:off x="6449298" y="1940559"/>
                <a:ext cx="73800"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 name="Ink 7">
                <a:extLst>
                  <a:ext uri="{FF2B5EF4-FFF2-40B4-BE49-F238E27FC236}">
                    <a16:creationId xmlns:a16="http://schemas.microsoft.com/office/drawing/2014/main" id="{093A82A5-BA0B-464B-9BB6-82BA38FA1287}"/>
                  </a:ext>
                </a:extLst>
              </p14:cNvPr>
              <p14:cNvContentPartPr/>
              <p14:nvPr/>
            </p14:nvContentPartPr>
            <p14:xfrm>
              <a:off x="6350298" y="2008959"/>
              <a:ext cx="136440" cy="489600"/>
            </p14:xfrm>
          </p:contentPart>
        </mc:Choice>
        <mc:Fallback>
          <p:pic>
            <p:nvPicPr>
              <p:cNvPr id="8" name="Ink 7">
                <a:extLst>
                  <a:ext uri="{FF2B5EF4-FFF2-40B4-BE49-F238E27FC236}">
                    <a16:creationId xmlns:a16="http://schemas.microsoft.com/office/drawing/2014/main" id="{093A82A5-BA0B-464B-9BB6-82BA38FA1287}"/>
                  </a:ext>
                </a:extLst>
              </p:cNvPr>
              <p:cNvPicPr/>
              <p:nvPr/>
            </p:nvPicPr>
            <p:blipFill>
              <a:blip r:embed="rId23"/>
              <a:stretch>
                <a:fillRect/>
              </a:stretch>
            </p:blipFill>
            <p:spPr>
              <a:xfrm>
                <a:off x="6341658" y="2000319"/>
                <a:ext cx="154080" cy="507240"/>
              </a:xfrm>
              <a:prstGeom prst="rect">
                <a:avLst/>
              </a:prstGeom>
            </p:spPr>
          </p:pic>
        </mc:Fallback>
      </mc:AlternateContent>
      <p:sp>
        <p:nvSpPr>
          <p:cNvPr id="9" name="Rectangle 8">
            <a:extLst>
              <a:ext uri="{FF2B5EF4-FFF2-40B4-BE49-F238E27FC236}">
                <a16:creationId xmlns:a16="http://schemas.microsoft.com/office/drawing/2014/main" id="{AA950DC7-608D-3242-9A60-E6523E5CE5EC}"/>
              </a:ext>
            </a:extLst>
          </p:cNvPr>
          <p:cNvSpPr/>
          <p:nvPr/>
        </p:nvSpPr>
        <p:spPr>
          <a:xfrm>
            <a:off x="6587397" y="1286900"/>
            <a:ext cx="1886743" cy="1285234"/>
          </a:xfrm>
          <a:prstGeom prst="rect">
            <a:avLst/>
          </a:prstGeom>
          <a:solidFill>
            <a:srgbClr val="FFFFFF">
              <a:alpha val="29000"/>
            </a:srgbClr>
          </a:solidFill>
          <a:ln w="25400" cap="flat">
            <a:solidFill>
              <a:srgbClr val="00CC99"/>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Times New Roman"/>
              <a:ea typeface="Times New Roman"/>
              <a:cs typeface="Times New Roman"/>
              <a:sym typeface="Times New Roman"/>
            </a:endParaRPr>
          </a:p>
        </p:txBody>
      </p:sp>
      <p:pic>
        <p:nvPicPr>
          <p:cNvPr id="11" name="Picture 10" descr="Text&#10;&#10;Description automatically generated">
            <a:extLst>
              <a:ext uri="{FF2B5EF4-FFF2-40B4-BE49-F238E27FC236}">
                <a16:creationId xmlns:a16="http://schemas.microsoft.com/office/drawing/2014/main" id="{DBB21F04-DBF0-A04E-B15B-5703F12211F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62942" y="2463998"/>
            <a:ext cx="467118" cy="385880"/>
          </a:xfrm>
          <a:prstGeom prst="rect">
            <a:avLst/>
          </a:prstGeom>
        </p:spPr>
      </p:pic>
    </p:spTree>
    <p:extLst>
      <p:ext uri="{BB962C8B-B14F-4D97-AF65-F5344CB8AC3E}">
        <p14:creationId xmlns:p14="http://schemas.microsoft.com/office/powerpoint/2010/main" val="204718567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3" name="Text Placeholder 2"/>
          <p:cNvSpPr>
            <a:spLocks noGrp="1"/>
          </p:cNvSpPr>
          <p:nvPr>
            <p:ph type="body" idx="1"/>
          </p:nvPr>
        </p:nvSpPr>
        <p:spPr>
          <a:xfrm>
            <a:off x="685799" y="1219200"/>
            <a:ext cx="7858125" cy="5638800"/>
          </a:xfrm>
        </p:spPr>
        <p:txBody>
          <a:bodyPr/>
          <a:lstStyle/>
          <a:p>
            <a:pPr marL="0" indent="0">
              <a:buNone/>
            </a:pPr>
            <a:endParaRPr lang="en-US" dirty="0"/>
          </a:p>
          <a:p>
            <a:pPr marL="0" indent="0">
              <a:buNone/>
            </a:pPr>
            <a:endParaRPr lang="en-US" dirty="0"/>
          </a:p>
          <a:p>
            <a:pPr marL="0" indent="0">
              <a:buNone/>
            </a:pPr>
            <a:endParaRPr lang="en-US" dirty="0"/>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7614172B-15F2-1744-A451-605BA8F44A8D}"/>
                  </a:ext>
                </a:extLst>
              </p:cNvPr>
              <p:cNvSpPr/>
              <p:nvPr/>
            </p:nvSpPr>
            <p:spPr>
              <a:xfrm>
                <a:off x="954025" y="1365005"/>
                <a:ext cx="4868449" cy="461665"/>
              </a:xfrm>
              <a:prstGeom prst="rect">
                <a:avLst/>
              </a:prstGeom>
            </p:spPr>
            <p:txBody>
              <a:bodyPr wrap="none">
                <a:spAutoFit/>
              </a:bodyPr>
              <a:lstStyle/>
              <a:p>
                <a:pPr marL="0" indent="0">
                  <a:buNone/>
                </a:pPr>
                <a:r>
                  <a:rPr lang="en-US" dirty="0"/>
                  <a:t>What if we ask for voltages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sup>
                    </m:sSup>
                    <m:r>
                      <a:rPr lang="en-US" b="0" i="0" smtClean="0">
                        <a:latin typeface="Cambria Math" panose="02040503050406030204" pitchFamily="18" charset="0"/>
                      </a:rPr>
                      <m:t> </m:t>
                    </m:r>
                    <m:r>
                      <m:rPr>
                        <m:sty m:val="p"/>
                      </m:rPr>
                      <a:rPr lang="en-US" b="0" i="0" smtClean="0">
                        <a:latin typeface="Cambria Math" panose="02040503050406030204" pitchFamily="18" charset="0"/>
                      </a:rPr>
                      <m:t>and</m:t>
                    </m:r>
                    <m:r>
                      <a:rPr lang="en-US" b="0" i="0" smtClean="0">
                        <a:latin typeface="Cambria Math" panose="02040503050406030204" pitchFamily="18" charset="0"/>
                      </a:rPr>
                      <m:t> </m:t>
                    </m:r>
                    <m:r>
                      <a:rPr lang="en-US" i="1">
                        <a:latin typeface="Cambria Math" panose="02040503050406030204" pitchFamily="18" charset="0"/>
                      </a:rPr>
                      <m:t>𝑣</m:t>
                    </m:r>
                  </m:oMath>
                </a14:m>
                <a:r>
                  <a:rPr lang="en-US" dirty="0"/>
                  <a:t>?</a:t>
                </a:r>
              </a:p>
            </p:txBody>
          </p:sp>
        </mc:Choice>
        <mc:Fallback>
          <p:sp>
            <p:nvSpPr>
              <p:cNvPr id="4" name="Rectangle 3">
                <a:extLst>
                  <a:ext uri="{FF2B5EF4-FFF2-40B4-BE49-F238E27FC236}">
                    <a16:creationId xmlns:a16="http://schemas.microsoft.com/office/drawing/2014/main" id="{7614172B-15F2-1744-A451-605BA8F44A8D}"/>
                  </a:ext>
                </a:extLst>
              </p:cNvPr>
              <p:cNvSpPr>
                <a:spLocks noRot="1" noChangeAspect="1" noMove="1" noResize="1" noEditPoints="1" noAdjustHandles="1" noChangeArrowheads="1" noChangeShapeType="1" noTextEdit="1"/>
              </p:cNvSpPr>
              <p:nvPr/>
            </p:nvSpPr>
            <p:spPr>
              <a:xfrm>
                <a:off x="954025" y="1365005"/>
                <a:ext cx="4868449" cy="461665"/>
              </a:xfrm>
              <a:prstGeom prst="rect">
                <a:avLst/>
              </a:prstGeom>
              <a:blipFill>
                <a:blip r:embed="rId2"/>
                <a:stretch>
                  <a:fillRect l="-2083" t="-10811" r="-1042" b="-32432"/>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268EB1A2-8849-1C44-BE23-9AC28D7847D8}"/>
              </a:ext>
            </a:extLst>
          </p:cNvPr>
          <p:cNvGrpSpPr/>
          <p:nvPr/>
        </p:nvGrpSpPr>
        <p:grpSpPr>
          <a:xfrm>
            <a:off x="4681481" y="4414643"/>
            <a:ext cx="901080" cy="406080"/>
            <a:chOff x="4681481" y="4414643"/>
            <a:chExt cx="901080" cy="406080"/>
          </a:xfrm>
        </p:grpSpPr>
        <mc:AlternateContent xmlns:mc="http://schemas.openxmlformats.org/markup-compatibility/2006">
          <mc:Choice xmlns:p14="http://schemas.microsoft.com/office/powerpoint/2010/main" Requires="p14">
            <p:contentPart p14:bwMode="auto" r:id="rId3">
              <p14:nvContentPartPr>
                <p14:cNvPr id="14" name="Ink 13">
                  <a:extLst>
                    <a:ext uri="{FF2B5EF4-FFF2-40B4-BE49-F238E27FC236}">
                      <a16:creationId xmlns:a16="http://schemas.microsoft.com/office/drawing/2014/main" id="{D903EF7D-CAAF-FA43-8D7C-3FD435B45022}"/>
                    </a:ext>
                  </a:extLst>
                </p14:cNvPr>
                <p14:cNvContentPartPr/>
                <p14:nvPr/>
              </p14:nvContentPartPr>
              <p14:xfrm>
                <a:off x="4681481" y="4414643"/>
                <a:ext cx="901080" cy="406080"/>
              </p14:xfrm>
            </p:contentPart>
          </mc:Choice>
          <mc:Fallback>
            <p:pic>
              <p:nvPicPr>
                <p:cNvPr id="14" name="Ink 13">
                  <a:extLst>
                    <a:ext uri="{FF2B5EF4-FFF2-40B4-BE49-F238E27FC236}">
                      <a16:creationId xmlns:a16="http://schemas.microsoft.com/office/drawing/2014/main" id="{D903EF7D-CAAF-FA43-8D7C-3FD435B45022}"/>
                    </a:ext>
                  </a:extLst>
                </p:cNvPr>
                <p:cNvPicPr/>
                <p:nvPr/>
              </p:nvPicPr>
              <p:blipFill>
                <a:blip r:embed="rId4"/>
                <a:stretch>
                  <a:fillRect/>
                </a:stretch>
              </p:blipFill>
              <p:spPr>
                <a:xfrm>
                  <a:off x="4618481" y="4351643"/>
                  <a:ext cx="1026720" cy="531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5" name="Ink 14">
                  <a:extLst>
                    <a:ext uri="{FF2B5EF4-FFF2-40B4-BE49-F238E27FC236}">
                      <a16:creationId xmlns:a16="http://schemas.microsoft.com/office/drawing/2014/main" id="{127B8E0D-08EC-E342-B45F-34D137076B9B}"/>
                    </a:ext>
                  </a:extLst>
                </p14:cNvPr>
                <p14:cNvContentPartPr/>
                <p14:nvPr/>
              </p14:nvContentPartPr>
              <p14:xfrm>
                <a:off x="5002601" y="4597163"/>
                <a:ext cx="75600" cy="178560"/>
              </p14:xfrm>
            </p:contentPart>
          </mc:Choice>
          <mc:Fallback>
            <p:pic>
              <p:nvPicPr>
                <p:cNvPr id="15" name="Ink 14">
                  <a:extLst>
                    <a:ext uri="{FF2B5EF4-FFF2-40B4-BE49-F238E27FC236}">
                      <a16:creationId xmlns:a16="http://schemas.microsoft.com/office/drawing/2014/main" id="{127B8E0D-08EC-E342-B45F-34D137076B9B}"/>
                    </a:ext>
                  </a:extLst>
                </p:cNvPr>
                <p:cNvPicPr/>
                <p:nvPr/>
              </p:nvPicPr>
              <p:blipFill>
                <a:blip r:embed="rId6"/>
                <a:stretch>
                  <a:fillRect/>
                </a:stretch>
              </p:blipFill>
              <p:spPr>
                <a:xfrm>
                  <a:off x="4939601" y="4534163"/>
                  <a:ext cx="201240" cy="304200"/>
                </a:xfrm>
                <a:prstGeom prst="rect">
                  <a:avLst/>
                </a:prstGeom>
              </p:spPr>
            </p:pic>
          </mc:Fallback>
        </mc:AlternateContent>
      </p:grpSp>
      <p:pic>
        <p:nvPicPr>
          <p:cNvPr id="17" name="Picture 16">
            <a:extLst>
              <a:ext uri="{FF2B5EF4-FFF2-40B4-BE49-F238E27FC236}">
                <a16:creationId xmlns:a16="http://schemas.microsoft.com/office/drawing/2014/main" id="{1073D87E-0DBD-624B-84C7-0E1F391553D5}"/>
              </a:ext>
            </a:extLst>
          </p:cNvPr>
          <p:cNvPicPr>
            <a:picLocks noChangeAspect="1"/>
          </p:cNvPicPr>
          <p:nvPr/>
        </p:nvPicPr>
        <p:blipFill>
          <a:blip r:embed="rId7"/>
          <a:stretch>
            <a:fillRect/>
          </a:stretch>
        </p:blipFill>
        <p:spPr>
          <a:xfrm>
            <a:off x="623286" y="1796083"/>
            <a:ext cx="7340600" cy="2527300"/>
          </a:xfrm>
          <a:prstGeom prst="rect">
            <a:avLst/>
          </a:prstGeom>
        </p:spPr>
      </p:pic>
      <p:pic>
        <p:nvPicPr>
          <p:cNvPr id="18" name="Picture 17">
            <a:extLst>
              <a:ext uri="{FF2B5EF4-FFF2-40B4-BE49-F238E27FC236}">
                <a16:creationId xmlns:a16="http://schemas.microsoft.com/office/drawing/2014/main" id="{F09959C0-70EB-1340-9706-3D86FA22CC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281" y="4188607"/>
            <a:ext cx="3887580" cy="2249834"/>
          </a:xfrm>
          <a:prstGeom prst="rect">
            <a:avLst/>
          </a:prstGeom>
        </p:spPr>
      </p:pic>
      <mc:AlternateContent xmlns:mc="http://schemas.openxmlformats.org/markup-compatibility/2006">
        <mc:Choice xmlns:p14="http://schemas.microsoft.com/office/powerpoint/2010/main" Requires="p14">
          <p:contentPart p14:bwMode="auto" r:id="rId9">
            <p14:nvContentPartPr>
              <p14:cNvPr id="33" name="Ink 32">
                <a:extLst>
                  <a:ext uri="{FF2B5EF4-FFF2-40B4-BE49-F238E27FC236}">
                    <a16:creationId xmlns:a16="http://schemas.microsoft.com/office/drawing/2014/main" id="{40A6CD4E-A43F-064D-870C-02D6462C9B23}"/>
                  </a:ext>
                </a:extLst>
              </p14:cNvPr>
              <p14:cNvContentPartPr/>
              <p14:nvPr/>
            </p14:nvContentPartPr>
            <p14:xfrm>
              <a:off x="6313721" y="4701203"/>
              <a:ext cx="2880" cy="360"/>
            </p14:xfrm>
          </p:contentPart>
        </mc:Choice>
        <mc:Fallback>
          <p:pic>
            <p:nvPicPr>
              <p:cNvPr id="33" name="Ink 32">
                <a:extLst>
                  <a:ext uri="{FF2B5EF4-FFF2-40B4-BE49-F238E27FC236}">
                    <a16:creationId xmlns:a16="http://schemas.microsoft.com/office/drawing/2014/main" id="{40A6CD4E-A43F-064D-870C-02D6462C9B23}"/>
                  </a:ext>
                </a:extLst>
              </p:cNvPr>
              <p:cNvPicPr/>
              <p:nvPr/>
            </p:nvPicPr>
            <p:blipFill>
              <a:blip r:embed="rId10"/>
              <a:stretch>
                <a:fillRect/>
              </a:stretch>
            </p:blipFill>
            <p:spPr>
              <a:xfrm>
                <a:off x="6304721" y="4692203"/>
                <a:ext cx="2052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5" name="Ink 74">
                <a:extLst>
                  <a:ext uri="{FF2B5EF4-FFF2-40B4-BE49-F238E27FC236}">
                    <a16:creationId xmlns:a16="http://schemas.microsoft.com/office/drawing/2014/main" id="{C4DCC4F9-4518-0F45-85FE-EDBA4CF42E45}"/>
                  </a:ext>
                </a:extLst>
              </p14:cNvPr>
              <p14:cNvContentPartPr/>
              <p14:nvPr/>
            </p14:nvContentPartPr>
            <p14:xfrm>
              <a:off x="3678881" y="5416523"/>
              <a:ext cx="51480" cy="69120"/>
            </p14:xfrm>
          </p:contentPart>
        </mc:Choice>
        <mc:Fallback>
          <p:pic>
            <p:nvPicPr>
              <p:cNvPr id="75" name="Ink 74">
                <a:extLst>
                  <a:ext uri="{FF2B5EF4-FFF2-40B4-BE49-F238E27FC236}">
                    <a16:creationId xmlns:a16="http://schemas.microsoft.com/office/drawing/2014/main" id="{C4DCC4F9-4518-0F45-85FE-EDBA4CF42E45}"/>
                  </a:ext>
                </a:extLst>
              </p:cNvPr>
              <p:cNvPicPr/>
              <p:nvPr/>
            </p:nvPicPr>
            <p:blipFill>
              <a:blip r:embed="rId12"/>
              <a:stretch>
                <a:fillRect/>
              </a:stretch>
            </p:blipFill>
            <p:spPr>
              <a:xfrm>
                <a:off x="3615881" y="5353849"/>
                <a:ext cx="177120" cy="194109"/>
              </a:xfrm>
              <a:prstGeom prst="rect">
                <a:avLst/>
              </a:prstGeom>
            </p:spPr>
          </p:pic>
        </mc:Fallback>
      </mc:AlternateContent>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3228DD0F-34CD-EE4A-9ABC-30C3E13CEA6D}"/>
                  </a:ext>
                </a:extLst>
              </p:cNvPr>
              <p:cNvSpPr/>
              <p:nvPr/>
            </p:nvSpPr>
            <p:spPr>
              <a:xfrm>
                <a:off x="4795552" y="4574813"/>
                <a:ext cx="4295791" cy="490199"/>
              </a:xfrm>
              <a:prstGeom prst="rect">
                <a:avLst/>
              </a:prstGeom>
            </p:spPr>
            <p:txBody>
              <a:bodyPr wrap="none">
                <a:spAutoFit/>
              </a:bodyPr>
              <a:lstStyle/>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sup>
                    </m:sSup>
                    <m:r>
                      <a:rPr lang="en-US" i="1">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𝑖</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 </m:t>
                        </m:r>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m:t>
                        </m:r>
                        <m:r>
                          <a:rPr lang="en-US" i="1">
                            <a:latin typeface="Cambria Math" panose="02040503050406030204" pitchFamily="18" charset="0"/>
                            <a:ea typeface="Times New Roman" panose="02020603050405020304" pitchFamily="18" charset="0"/>
                          </a:rPr>
                          <m:t>1 </m:t>
                        </m:r>
                      </m:sub>
                    </m:sSub>
                  </m:oMath>
                </a14:m>
                <a:r>
                  <a:rPr lang="en-US" dirty="0"/>
                  <a:t>=-0.61x4.5= -2.8 V</a:t>
                </a:r>
              </a:p>
            </p:txBody>
          </p:sp>
        </mc:Choice>
        <mc:Fallback>
          <p:sp>
            <p:nvSpPr>
              <p:cNvPr id="6" name="Rectangle 5">
                <a:extLst>
                  <a:ext uri="{FF2B5EF4-FFF2-40B4-BE49-F238E27FC236}">
                    <a16:creationId xmlns:a16="http://schemas.microsoft.com/office/drawing/2014/main" id="{3228DD0F-34CD-EE4A-9ABC-30C3E13CEA6D}"/>
                  </a:ext>
                </a:extLst>
              </p:cNvPr>
              <p:cNvSpPr>
                <a:spLocks noRot="1" noChangeAspect="1" noMove="1" noResize="1" noEditPoints="1" noAdjustHandles="1" noChangeArrowheads="1" noChangeShapeType="1" noTextEdit="1"/>
              </p:cNvSpPr>
              <p:nvPr/>
            </p:nvSpPr>
            <p:spPr>
              <a:xfrm>
                <a:off x="4795552" y="4574813"/>
                <a:ext cx="4295791" cy="490199"/>
              </a:xfrm>
              <a:prstGeom prst="rect">
                <a:avLst/>
              </a:prstGeom>
              <a:blipFill>
                <a:blip r:embed="rId13"/>
                <a:stretch>
                  <a:fillRect t="-10256" r="-1180" b="-23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B74235F7-7C07-434A-A571-78728E629BCF}"/>
                  </a:ext>
                </a:extLst>
              </p:cNvPr>
              <p:cNvSpPr/>
              <p:nvPr/>
            </p:nvSpPr>
            <p:spPr>
              <a:xfrm>
                <a:off x="3327143" y="5129026"/>
                <a:ext cx="5393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sup>
                      </m:sSup>
                    </m:oMath>
                  </m:oMathPara>
                </a14:m>
                <a:endParaRPr lang="en-US" dirty="0"/>
              </a:p>
            </p:txBody>
          </p:sp>
        </mc:Choice>
        <mc:Fallback>
          <p:sp>
            <p:nvSpPr>
              <p:cNvPr id="7" name="Rectangle 6">
                <a:extLst>
                  <a:ext uri="{FF2B5EF4-FFF2-40B4-BE49-F238E27FC236}">
                    <a16:creationId xmlns:a16="http://schemas.microsoft.com/office/drawing/2014/main" id="{B74235F7-7C07-434A-A571-78728E629BCF}"/>
                  </a:ext>
                </a:extLst>
              </p:cNvPr>
              <p:cNvSpPr>
                <a:spLocks noRot="1" noChangeAspect="1" noMove="1" noResize="1" noEditPoints="1" noAdjustHandles="1" noChangeArrowheads="1" noChangeShapeType="1" noTextEdit="1"/>
              </p:cNvSpPr>
              <p:nvPr/>
            </p:nvSpPr>
            <p:spPr>
              <a:xfrm>
                <a:off x="3327143" y="5129026"/>
                <a:ext cx="539315"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5">
            <p14:nvContentPartPr>
              <p14:cNvPr id="12" name="Ink 11">
                <a:extLst>
                  <a:ext uri="{FF2B5EF4-FFF2-40B4-BE49-F238E27FC236}">
                    <a16:creationId xmlns:a16="http://schemas.microsoft.com/office/drawing/2014/main" id="{037DBC7E-954A-0E4C-B35B-A2D3189D5CD5}"/>
                  </a:ext>
                </a:extLst>
              </p14:cNvPr>
              <p14:cNvContentPartPr/>
              <p14:nvPr/>
            </p14:nvContentPartPr>
            <p14:xfrm>
              <a:off x="6014301" y="3876737"/>
              <a:ext cx="136440" cy="43560"/>
            </p14:xfrm>
          </p:contentPart>
        </mc:Choice>
        <mc:Fallback>
          <p:pic>
            <p:nvPicPr>
              <p:cNvPr id="12" name="Ink 11">
                <a:extLst>
                  <a:ext uri="{FF2B5EF4-FFF2-40B4-BE49-F238E27FC236}">
                    <a16:creationId xmlns:a16="http://schemas.microsoft.com/office/drawing/2014/main" id="{037DBC7E-954A-0E4C-B35B-A2D3189D5CD5}"/>
                  </a:ext>
                </a:extLst>
              </p:cNvPr>
              <p:cNvPicPr/>
              <p:nvPr/>
            </p:nvPicPr>
            <p:blipFill>
              <a:blip r:embed="rId16"/>
              <a:stretch>
                <a:fillRect/>
              </a:stretch>
            </p:blipFill>
            <p:spPr>
              <a:xfrm>
                <a:off x="5951301" y="3813737"/>
                <a:ext cx="262080" cy="169200"/>
              </a:xfrm>
              <a:prstGeom prst="rect">
                <a:avLst/>
              </a:prstGeom>
            </p:spPr>
          </p:pic>
        </mc:Fallback>
      </mc:AlternateContent>
      <p:grpSp>
        <p:nvGrpSpPr>
          <p:cNvPr id="38" name="Group 37">
            <a:extLst>
              <a:ext uri="{FF2B5EF4-FFF2-40B4-BE49-F238E27FC236}">
                <a16:creationId xmlns:a16="http://schemas.microsoft.com/office/drawing/2014/main" id="{E4F74CD9-1A0A-8541-93A8-890A066CA400}"/>
              </a:ext>
            </a:extLst>
          </p:cNvPr>
          <p:cNvGrpSpPr/>
          <p:nvPr/>
        </p:nvGrpSpPr>
        <p:grpSpPr>
          <a:xfrm>
            <a:off x="5999181" y="2499737"/>
            <a:ext cx="743400" cy="884520"/>
            <a:chOff x="5999181" y="2499737"/>
            <a:chExt cx="743400" cy="884520"/>
          </a:xfrm>
        </p:grpSpPr>
        <mc:AlternateContent xmlns:mc="http://schemas.openxmlformats.org/markup-compatibility/2006">
          <mc:Choice xmlns:p14="http://schemas.microsoft.com/office/powerpoint/2010/main" Requires="p14">
            <p:contentPart p14:bwMode="auto" r:id="rId17">
              <p14:nvContentPartPr>
                <p14:cNvPr id="9" name="Ink 8">
                  <a:extLst>
                    <a:ext uri="{FF2B5EF4-FFF2-40B4-BE49-F238E27FC236}">
                      <a16:creationId xmlns:a16="http://schemas.microsoft.com/office/drawing/2014/main" id="{687BB2D6-F6A9-5F43-8CB4-EAF5AA70FC5E}"/>
                    </a:ext>
                  </a:extLst>
                </p14:cNvPr>
                <p14:cNvContentPartPr/>
                <p14:nvPr/>
              </p14:nvContentPartPr>
              <p14:xfrm>
                <a:off x="6107181" y="2968097"/>
                <a:ext cx="635400" cy="416160"/>
              </p14:xfrm>
            </p:contentPart>
          </mc:Choice>
          <mc:Fallback>
            <p:pic>
              <p:nvPicPr>
                <p:cNvPr id="9" name="Ink 8">
                  <a:extLst>
                    <a:ext uri="{FF2B5EF4-FFF2-40B4-BE49-F238E27FC236}">
                      <a16:creationId xmlns:a16="http://schemas.microsoft.com/office/drawing/2014/main" id="{687BB2D6-F6A9-5F43-8CB4-EAF5AA70FC5E}"/>
                    </a:ext>
                  </a:extLst>
                </p:cNvPr>
                <p:cNvPicPr/>
                <p:nvPr/>
              </p:nvPicPr>
              <p:blipFill>
                <a:blip r:embed="rId18"/>
                <a:stretch>
                  <a:fillRect/>
                </a:stretch>
              </p:blipFill>
              <p:spPr>
                <a:xfrm>
                  <a:off x="6044181" y="2905097"/>
                  <a:ext cx="761040" cy="5418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0" name="Ink 9">
                  <a:extLst>
                    <a:ext uri="{FF2B5EF4-FFF2-40B4-BE49-F238E27FC236}">
                      <a16:creationId xmlns:a16="http://schemas.microsoft.com/office/drawing/2014/main" id="{8A1A1058-F7FF-CC42-A1FF-515C41ACA8D7}"/>
                    </a:ext>
                  </a:extLst>
                </p14:cNvPr>
                <p14:cNvContentPartPr/>
                <p14:nvPr/>
              </p14:nvContentPartPr>
              <p14:xfrm>
                <a:off x="6000621" y="2499737"/>
                <a:ext cx="264960" cy="391320"/>
              </p14:xfrm>
            </p:contentPart>
          </mc:Choice>
          <mc:Fallback>
            <p:pic>
              <p:nvPicPr>
                <p:cNvPr id="10" name="Ink 9">
                  <a:extLst>
                    <a:ext uri="{FF2B5EF4-FFF2-40B4-BE49-F238E27FC236}">
                      <a16:creationId xmlns:a16="http://schemas.microsoft.com/office/drawing/2014/main" id="{8A1A1058-F7FF-CC42-A1FF-515C41ACA8D7}"/>
                    </a:ext>
                  </a:extLst>
                </p:cNvPr>
                <p:cNvPicPr/>
                <p:nvPr/>
              </p:nvPicPr>
              <p:blipFill>
                <a:blip r:embed="rId20"/>
                <a:stretch>
                  <a:fillRect/>
                </a:stretch>
              </p:blipFill>
              <p:spPr>
                <a:xfrm>
                  <a:off x="5937621" y="2436679"/>
                  <a:ext cx="390600" cy="517076"/>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3" name="Ink 12">
                  <a:extLst>
                    <a:ext uri="{FF2B5EF4-FFF2-40B4-BE49-F238E27FC236}">
                      <a16:creationId xmlns:a16="http://schemas.microsoft.com/office/drawing/2014/main" id="{CFE01FFF-4888-9047-8E54-F02ED13D90B9}"/>
                    </a:ext>
                  </a:extLst>
                </p14:cNvPr>
                <p14:cNvContentPartPr/>
                <p14:nvPr/>
              </p14:nvContentPartPr>
              <p14:xfrm>
                <a:off x="6432621" y="3010937"/>
                <a:ext cx="16560" cy="251280"/>
              </p14:xfrm>
            </p:contentPart>
          </mc:Choice>
          <mc:Fallback>
            <p:pic>
              <p:nvPicPr>
                <p:cNvPr id="13" name="Ink 12">
                  <a:extLst>
                    <a:ext uri="{FF2B5EF4-FFF2-40B4-BE49-F238E27FC236}">
                      <a16:creationId xmlns:a16="http://schemas.microsoft.com/office/drawing/2014/main" id="{CFE01FFF-4888-9047-8E54-F02ED13D90B9}"/>
                    </a:ext>
                  </a:extLst>
                </p:cNvPr>
                <p:cNvPicPr/>
                <p:nvPr/>
              </p:nvPicPr>
              <p:blipFill>
                <a:blip r:embed="rId22"/>
                <a:stretch>
                  <a:fillRect/>
                </a:stretch>
              </p:blipFill>
              <p:spPr>
                <a:xfrm>
                  <a:off x="6369621" y="2947937"/>
                  <a:ext cx="142200" cy="37692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36" name="Ink 35">
                  <a:extLst>
                    <a:ext uri="{FF2B5EF4-FFF2-40B4-BE49-F238E27FC236}">
                      <a16:creationId xmlns:a16="http://schemas.microsoft.com/office/drawing/2014/main" id="{EA13B680-E52D-4F47-8895-640CF7E8B574}"/>
                    </a:ext>
                  </a:extLst>
                </p14:cNvPr>
                <p14:cNvContentPartPr/>
                <p14:nvPr/>
              </p14:nvContentPartPr>
              <p14:xfrm>
                <a:off x="5999181" y="2642297"/>
                <a:ext cx="147600" cy="142560"/>
              </p14:xfrm>
            </p:contentPart>
          </mc:Choice>
          <mc:Fallback>
            <p:pic>
              <p:nvPicPr>
                <p:cNvPr id="36" name="Ink 35">
                  <a:extLst>
                    <a:ext uri="{FF2B5EF4-FFF2-40B4-BE49-F238E27FC236}">
                      <a16:creationId xmlns:a16="http://schemas.microsoft.com/office/drawing/2014/main" id="{EA13B680-E52D-4F47-8895-640CF7E8B574}"/>
                    </a:ext>
                  </a:extLst>
                </p:cNvPr>
                <p:cNvPicPr/>
                <p:nvPr/>
              </p:nvPicPr>
              <p:blipFill>
                <a:blip r:embed="rId24"/>
                <a:stretch>
                  <a:fillRect/>
                </a:stretch>
              </p:blipFill>
              <p:spPr>
                <a:xfrm>
                  <a:off x="5936181" y="2579297"/>
                  <a:ext cx="273240" cy="268200"/>
                </a:xfrm>
                <a:prstGeom prst="rect">
                  <a:avLst/>
                </a:prstGeom>
              </p:spPr>
            </p:pic>
          </mc:Fallback>
        </mc:AlternateContent>
      </p:gr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3345FD6D-1290-8F41-9B66-BF055739C527}"/>
                  </a:ext>
                </a:extLst>
              </p:cNvPr>
              <p:cNvSpPr/>
              <p:nvPr/>
            </p:nvSpPr>
            <p:spPr>
              <a:xfrm>
                <a:off x="5879233" y="2817294"/>
                <a:ext cx="522131"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𝑣</m:t>
                      </m:r>
                    </m:oMath>
                  </m:oMathPara>
                </a14:m>
                <a:endParaRPr lang="en-US" dirty="0"/>
              </a:p>
            </p:txBody>
          </p:sp>
        </mc:Choice>
        <mc:Fallback>
          <p:sp>
            <p:nvSpPr>
              <p:cNvPr id="8" name="Rectangle 7">
                <a:extLst>
                  <a:ext uri="{FF2B5EF4-FFF2-40B4-BE49-F238E27FC236}">
                    <a16:creationId xmlns:a16="http://schemas.microsoft.com/office/drawing/2014/main" id="{3345FD6D-1290-8F41-9B66-BF055739C527}"/>
                  </a:ext>
                </a:extLst>
              </p:cNvPr>
              <p:cNvSpPr>
                <a:spLocks noRot="1" noChangeAspect="1" noMove="1" noResize="1" noEditPoints="1" noAdjustHandles="1" noChangeArrowheads="1" noChangeShapeType="1" noTextEdit="1"/>
              </p:cNvSpPr>
              <p:nvPr/>
            </p:nvSpPr>
            <p:spPr>
              <a:xfrm>
                <a:off x="5879233" y="2817294"/>
                <a:ext cx="522131" cy="584775"/>
              </a:xfrm>
              <a:prstGeom prst="rect">
                <a:avLst/>
              </a:prstGeom>
              <a:blipFill>
                <a:blip r:embed="rId25"/>
                <a:stretch>
                  <a:fillRect/>
                </a:stretch>
              </a:blipFill>
            </p:spPr>
            <p:txBody>
              <a:bodyPr/>
              <a:lstStyle/>
              <a:p>
                <a:r>
                  <a:rPr lang="en-US">
                    <a:noFill/>
                  </a:rPr>
                  <a:t> </a:t>
                </a:r>
              </a:p>
            </p:txBody>
          </p:sp>
        </mc:Fallback>
      </mc:AlternateContent>
      <p:grpSp>
        <p:nvGrpSpPr>
          <p:cNvPr id="49" name="Group 48">
            <a:extLst>
              <a:ext uri="{FF2B5EF4-FFF2-40B4-BE49-F238E27FC236}">
                <a16:creationId xmlns:a16="http://schemas.microsoft.com/office/drawing/2014/main" id="{0B082E1A-B963-7148-8806-2EF0B39912BD}"/>
              </a:ext>
            </a:extLst>
          </p:cNvPr>
          <p:cNvGrpSpPr/>
          <p:nvPr/>
        </p:nvGrpSpPr>
        <p:grpSpPr>
          <a:xfrm>
            <a:off x="5975781" y="2515937"/>
            <a:ext cx="153000" cy="140040"/>
            <a:chOff x="5975781" y="2515937"/>
            <a:chExt cx="153000" cy="140040"/>
          </a:xfrm>
        </p:grpSpPr>
        <mc:AlternateContent xmlns:mc="http://schemas.openxmlformats.org/markup-compatibility/2006">
          <mc:Choice xmlns:p14="http://schemas.microsoft.com/office/powerpoint/2010/main" Requires="p14">
            <p:contentPart p14:bwMode="auto" r:id="rId26">
              <p14:nvContentPartPr>
                <p14:cNvPr id="45" name="Ink 44">
                  <a:extLst>
                    <a:ext uri="{FF2B5EF4-FFF2-40B4-BE49-F238E27FC236}">
                      <a16:creationId xmlns:a16="http://schemas.microsoft.com/office/drawing/2014/main" id="{3614FC5B-850A-7748-9681-97A580E72B3C}"/>
                    </a:ext>
                  </a:extLst>
                </p14:cNvPr>
                <p14:cNvContentPartPr/>
                <p14:nvPr/>
              </p14:nvContentPartPr>
              <p14:xfrm>
                <a:off x="5975781" y="2578937"/>
                <a:ext cx="153000" cy="10080"/>
              </p14:xfrm>
            </p:contentPart>
          </mc:Choice>
          <mc:Fallback>
            <p:pic>
              <p:nvPicPr>
                <p:cNvPr id="45" name="Ink 44">
                  <a:extLst>
                    <a:ext uri="{FF2B5EF4-FFF2-40B4-BE49-F238E27FC236}">
                      <a16:creationId xmlns:a16="http://schemas.microsoft.com/office/drawing/2014/main" id="{3614FC5B-850A-7748-9681-97A580E72B3C}"/>
                    </a:ext>
                  </a:extLst>
                </p:cNvPr>
                <p:cNvPicPr/>
                <p:nvPr/>
              </p:nvPicPr>
              <p:blipFill>
                <a:blip r:embed="rId27"/>
                <a:stretch>
                  <a:fillRect/>
                </a:stretch>
              </p:blipFill>
              <p:spPr>
                <a:xfrm>
                  <a:off x="5966781" y="2569937"/>
                  <a:ext cx="170640" cy="277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7" name="Ink 46">
                  <a:extLst>
                    <a:ext uri="{FF2B5EF4-FFF2-40B4-BE49-F238E27FC236}">
                      <a16:creationId xmlns:a16="http://schemas.microsoft.com/office/drawing/2014/main" id="{6E0E9941-0531-0A4E-A733-4A2867C0F675}"/>
                    </a:ext>
                  </a:extLst>
                </p14:cNvPr>
                <p14:cNvContentPartPr/>
                <p14:nvPr/>
              </p14:nvContentPartPr>
              <p14:xfrm>
                <a:off x="6041661" y="2515937"/>
                <a:ext cx="11880" cy="140040"/>
              </p14:xfrm>
            </p:contentPart>
          </mc:Choice>
          <mc:Fallback>
            <p:pic>
              <p:nvPicPr>
                <p:cNvPr id="47" name="Ink 46">
                  <a:extLst>
                    <a:ext uri="{FF2B5EF4-FFF2-40B4-BE49-F238E27FC236}">
                      <a16:creationId xmlns:a16="http://schemas.microsoft.com/office/drawing/2014/main" id="{6E0E9941-0531-0A4E-A733-4A2867C0F675}"/>
                    </a:ext>
                  </a:extLst>
                </p:cNvPr>
                <p:cNvPicPr/>
                <p:nvPr/>
              </p:nvPicPr>
              <p:blipFill>
                <a:blip r:embed="rId29"/>
                <a:stretch>
                  <a:fillRect/>
                </a:stretch>
              </p:blipFill>
              <p:spPr>
                <a:xfrm>
                  <a:off x="6032661" y="2506937"/>
                  <a:ext cx="29520" cy="157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0">
            <p14:nvContentPartPr>
              <p14:cNvPr id="54" name="Ink 53">
                <a:extLst>
                  <a:ext uri="{FF2B5EF4-FFF2-40B4-BE49-F238E27FC236}">
                    <a16:creationId xmlns:a16="http://schemas.microsoft.com/office/drawing/2014/main" id="{E667AF2C-537F-E341-AE60-9672C1D2158B}"/>
                  </a:ext>
                </a:extLst>
              </p14:cNvPr>
              <p14:cNvContentPartPr/>
              <p14:nvPr/>
            </p14:nvContentPartPr>
            <p14:xfrm>
              <a:off x="6017541" y="3801497"/>
              <a:ext cx="107640" cy="6120"/>
            </p14:xfrm>
          </p:contentPart>
        </mc:Choice>
        <mc:Fallback>
          <p:pic>
            <p:nvPicPr>
              <p:cNvPr id="54" name="Ink 53">
                <a:extLst>
                  <a:ext uri="{FF2B5EF4-FFF2-40B4-BE49-F238E27FC236}">
                    <a16:creationId xmlns:a16="http://schemas.microsoft.com/office/drawing/2014/main" id="{E667AF2C-537F-E341-AE60-9672C1D2158B}"/>
                  </a:ext>
                </a:extLst>
              </p:cNvPr>
              <p:cNvPicPr/>
              <p:nvPr/>
            </p:nvPicPr>
            <p:blipFill>
              <a:blip r:embed="rId31"/>
              <a:stretch>
                <a:fillRect/>
              </a:stretch>
            </p:blipFill>
            <p:spPr>
              <a:xfrm>
                <a:off x="6008541" y="3791934"/>
                <a:ext cx="125280" cy="24863"/>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56" name="Ink 55">
                <a:extLst>
                  <a:ext uri="{FF2B5EF4-FFF2-40B4-BE49-F238E27FC236}">
                    <a16:creationId xmlns:a16="http://schemas.microsoft.com/office/drawing/2014/main" id="{44702C10-09AC-074D-B066-68B5B6F764C4}"/>
                  </a:ext>
                </a:extLst>
              </p14:cNvPr>
              <p14:cNvContentPartPr/>
              <p14:nvPr/>
            </p14:nvContentPartPr>
            <p14:xfrm>
              <a:off x="3731275" y="3813331"/>
              <a:ext cx="126720" cy="2160"/>
            </p14:xfrm>
          </p:contentPart>
        </mc:Choice>
        <mc:Fallback>
          <p:pic>
            <p:nvPicPr>
              <p:cNvPr id="56" name="Ink 55">
                <a:extLst>
                  <a:ext uri="{FF2B5EF4-FFF2-40B4-BE49-F238E27FC236}">
                    <a16:creationId xmlns:a16="http://schemas.microsoft.com/office/drawing/2014/main" id="{44702C10-09AC-074D-B066-68B5B6F764C4}"/>
                  </a:ext>
                </a:extLst>
              </p:cNvPr>
              <p:cNvPicPr/>
              <p:nvPr/>
            </p:nvPicPr>
            <p:blipFill>
              <a:blip r:embed="rId33"/>
              <a:stretch>
                <a:fillRect/>
              </a:stretch>
            </p:blipFill>
            <p:spPr>
              <a:xfrm>
                <a:off x="3722275" y="3804331"/>
                <a:ext cx="144360" cy="19800"/>
              </a:xfrm>
              <a:prstGeom prst="rect">
                <a:avLst/>
              </a:prstGeom>
            </p:spPr>
          </p:pic>
        </mc:Fallback>
      </mc:AlternateContent>
      <p:grpSp>
        <p:nvGrpSpPr>
          <p:cNvPr id="62" name="Group 61">
            <a:extLst>
              <a:ext uri="{FF2B5EF4-FFF2-40B4-BE49-F238E27FC236}">
                <a16:creationId xmlns:a16="http://schemas.microsoft.com/office/drawing/2014/main" id="{BE04ACC5-388B-0245-B162-CB727AE1FBAD}"/>
              </a:ext>
            </a:extLst>
          </p:cNvPr>
          <p:cNvGrpSpPr/>
          <p:nvPr/>
        </p:nvGrpSpPr>
        <p:grpSpPr>
          <a:xfrm>
            <a:off x="3688701" y="2609825"/>
            <a:ext cx="96120" cy="97920"/>
            <a:chOff x="3500781" y="3744977"/>
            <a:chExt cx="96120" cy="97920"/>
          </a:xfrm>
        </p:grpSpPr>
        <mc:AlternateContent xmlns:mc="http://schemas.openxmlformats.org/markup-compatibility/2006">
          <mc:Choice xmlns:p14="http://schemas.microsoft.com/office/powerpoint/2010/main" Requires="p14">
            <p:contentPart p14:bwMode="auto" r:id="rId34">
              <p14:nvContentPartPr>
                <p14:cNvPr id="58" name="Ink 57">
                  <a:extLst>
                    <a:ext uri="{FF2B5EF4-FFF2-40B4-BE49-F238E27FC236}">
                      <a16:creationId xmlns:a16="http://schemas.microsoft.com/office/drawing/2014/main" id="{540EDC59-7805-714A-B4D2-143FC1AE2AEB}"/>
                    </a:ext>
                  </a:extLst>
                </p14:cNvPr>
                <p14:cNvContentPartPr/>
                <p14:nvPr/>
              </p14:nvContentPartPr>
              <p14:xfrm>
                <a:off x="3500781" y="3789617"/>
                <a:ext cx="96120" cy="2160"/>
              </p14:xfrm>
            </p:contentPart>
          </mc:Choice>
          <mc:Fallback>
            <p:pic>
              <p:nvPicPr>
                <p:cNvPr id="58" name="Ink 57">
                  <a:extLst>
                    <a:ext uri="{FF2B5EF4-FFF2-40B4-BE49-F238E27FC236}">
                      <a16:creationId xmlns:a16="http://schemas.microsoft.com/office/drawing/2014/main" id="{540EDC59-7805-714A-B4D2-143FC1AE2AEB}"/>
                    </a:ext>
                  </a:extLst>
                </p:cNvPr>
                <p:cNvPicPr/>
                <p:nvPr/>
              </p:nvPicPr>
              <p:blipFill>
                <a:blip r:embed="rId35"/>
                <a:stretch>
                  <a:fillRect/>
                </a:stretch>
              </p:blipFill>
              <p:spPr>
                <a:xfrm>
                  <a:off x="3491781" y="3780617"/>
                  <a:ext cx="11376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60" name="Ink 59">
                  <a:extLst>
                    <a:ext uri="{FF2B5EF4-FFF2-40B4-BE49-F238E27FC236}">
                      <a16:creationId xmlns:a16="http://schemas.microsoft.com/office/drawing/2014/main" id="{A87F8FAA-E39F-5C4B-A674-1726927E67F5}"/>
                    </a:ext>
                  </a:extLst>
                </p14:cNvPr>
                <p14:cNvContentPartPr/>
                <p14:nvPr/>
              </p14:nvContentPartPr>
              <p14:xfrm>
                <a:off x="3551541" y="3744977"/>
                <a:ext cx="6120" cy="97920"/>
              </p14:xfrm>
            </p:contentPart>
          </mc:Choice>
          <mc:Fallback>
            <p:pic>
              <p:nvPicPr>
                <p:cNvPr id="60" name="Ink 59">
                  <a:extLst>
                    <a:ext uri="{FF2B5EF4-FFF2-40B4-BE49-F238E27FC236}">
                      <a16:creationId xmlns:a16="http://schemas.microsoft.com/office/drawing/2014/main" id="{A87F8FAA-E39F-5C4B-A674-1726927E67F5}"/>
                    </a:ext>
                  </a:extLst>
                </p:cNvPr>
                <p:cNvPicPr/>
                <p:nvPr/>
              </p:nvPicPr>
              <p:blipFill>
                <a:blip r:embed="rId37"/>
                <a:stretch>
                  <a:fillRect/>
                </a:stretch>
              </p:blipFill>
              <p:spPr>
                <a:xfrm>
                  <a:off x="3542541" y="3735977"/>
                  <a:ext cx="23760" cy="115560"/>
                </a:xfrm>
                <a:prstGeom prst="rect">
                  <a:avLst/>
                </a:prstGeom>
              </p:spPr>
            </p:pic>
          </mc:Fallback>
        </mc:AlternateContent>
      </p:grpSp>
      <mc:AlternateContent xmlns:mc="http://schemas.openxmlformats.org/markup-compatibility/2006">
        <mc:Choice xmlns:a14="http://schemas.microsoft.com/office/drawing/2010/main" Requires="a14">
          <p:sp>
            <p:nvSpPr>
              <p:cNvPr id="77" name="Rectangle 76">
                <a:extLst>
                  <a:ext uri="{FF2B5EF4-FFF2-40B4-BE49-F238E27FC236}">
                    <a16:creationId xmlns:a16="http://schemas.microsoft.com/office/drawing/2014/main" id="{FD2C2DC9-42AF-CD43-B5A0-D1636D31754B}"/>
                  </a:ext>
                </a:extLst>
              </p:cNvPr>
              <p:cNvSpPr/>
              <p:nvPr/>
            </p:nvSpPr>
            <p:spPr>
              <a:xfrm>
                <a:off x="3187446" y="2967124"/>
                <a:ext cx="53931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sup>
                      </m:sSup>
                    </m:oMath>
                  </m:oMathPara>
                </a14:m>
                <a:endParaRPr lang="en-US" dirty="0"/>
              </a:p>
            </p:txBody>
          </p:sp>
        </mc:Choice>
        <mc:Fallback>
          <p:sp>
            <p:nvSpPr>
              <p:cNvPr id="77" name="Rectangle 76">
                <a:extLst>
                  <a:ext uri="{FF2B5EF4-FFF2-40B4-BE49-F238E27FC236}">
                    <a16:creationId xmlns:a16="http://schemas.microsoft.com/office/drawing/2014/main" id="{FD2C2DC9-42AF-CD43-B5A0-D1636D31754B}"/>
                  </a:ext>
                </a:extLst>
              </p:cNvPr>
              <p:cNvSpPr>
                <a:spLocks noRot="1" noChangeAspect="1" noMove="1" noResize="1" noEditPoints="1" noAdjustHandles="1" noChangeArrowheads="1" noChangeShapeType="1" noTextEdit="1"/>
              </p:cNvSpPr>
              <p:nvPr/>
            </p:nvSpPr>
            <p:spPr>
              <a:xfrm>
                <a:off x="3187446" y="2967124"/>
                <a:ext cx="539315" cy="461665"/>
              </a:xfrm>
              <a:prstGeom prst="rect">
                <a:avLst/>
              </a:prstGeom>
              <a:blipFill>
                <a:blip r:embed="rId38"/>
                <a:stretch>
                  <a:fillRect/>
                </a:stretch>
              </a:blipFill>
            </p:spPr>
            <p:txBody>
              <a:bodyPr/>
              <a:lstStyle/>
              <a:p>
                <a:r>
                  <a:rPr lang="en-US">
                    <a:noFill/>
                  </a:rPr>
                  <a:t> </a:t>
                </a:r>
              </a:p>
            </p:txBody>
          </p:sp>
        </mc:Fallback>
      </mc:AlternateContent>
      <p:pic>
        <p:nvPicPr>
          <p:cNvPr id="78" name="Picture 77">
            <a:extLst>
              <a:ext uri="{FF2B5EF4-FFF2-40B4-BE49-F238E27FC236}">
                <a16:creationId xmlns:a16="http://schemas.microsoft.com/office/drawing/2014/main" id="{AA2C4ED4-581A-EE4C-9619-1F40725B466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163923" y="3055140"/>
            <a:ext cx="305576" cy="379905"/>
          </a:xfrm>
          <a:prstGeom prst="rect">
            <a:avLst/>
          </a:prstGeom>
        </p:spPr>
      </p:pic>
      <mc:AlternateContent xmlns:mc="http://schemas.openxmlformats.org/markup-compatibility/2006">
        <mc:Choice xmlns:p14="http://schemas.microsoft.com/office/powerpoint/2010/main" Requires="p14">
          <p:contentPart p14:bwMode="auto" r:id="rId40">
            <p14:nvContentPartPr>
              <p14:cNvPr id="79" name="Ink 78">
                <a:extLst>
                  <a:ext uri="{FF2B5EF4-FFF2-40B4-BE49-F238E27FC236}">
                    <a16:creationId xmlns:a16="http://schemas.microsoft.com/office/drawing/2014/main" id="{64B7BF2C-73CE-B540-8E14-BC6CC092027C}"/>
                  </a:ext>
                </a:extLst>
              </p14:cNvPr>
              <p14:cNvContentPartPr/>
              <p14:nvPr/>
            </p14:nvContentPartPr>
            <p14:xfrm>
              <a:off x="3682941" y="3166457"/>
              <a:ext cx="101880" cy="99000"/>
            </p14:xfrm>
          </p:contentPart>
        </mc:Choice>
        <mc:Fallback>
          <p:pic>
            <p:nvPicPr>
              <p:cNvPr id="79" name="Ink 78">
                <a:extLst>
                  <a:ext uri="{FF2B5EF4-FFF2-40B4-BE49-F238E27FC236}">
                    <a16:creationId xmlns:a16="http://schemas.microsoft.com/office/drawing/2014/main" id="{64B7BF2C-73CE-B540-8E14-BC6CC092027C}"/>
                  </a:ext>
                </a:extLst>
              </p:cNvPr>
              <p:cNvPicPr/>
              <p:nvPr/>
            </p:nvPicPr>
            <p:blipFill>
              <a:blip r:embed="rId41"/>
              <a:stretch>
                <a:fillRect/>
              </a:stretch>
            </p:blipFill>
            <p:spPr>
              <a:xfrm>
                <a:off x="3619941" y="3103457"/>
                <a:ext cx="2275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80" name="Ink 79">
                <a:extLst>
                  <a:ext uri="{FF2B5EF4-FFF2-40B4-BE49-F238E27FC236}">
                    <a16:creationId xmlns:a16="http://schemas.microsoft.com/office/drawing/2014/main" id="{F364A127-64B9-F148-A162-887F56A909CC}"/>
                  </a:ext>
                </a:extLst>
              </p14:cNvPr>
              <p14:cNvContentPartPr/>
              <p14:nvPr/>
            </p14:nvContentPartPr>
            <p14:xfrm>
              <a:off x="4506981" y="3078257"/>
              <a:ext cx="223560" cy="75960"/>
            </p14:xfrm>
          </p:contentPart>
        </mc:Choice>
        <mc:Fallback>
          <p:pic>
            <p:nvPicPr>
              <p:cNvPr id="80" name="Ink 79">
                <a:extLst>
                  <a:ext uri="{FF2B5EF4-FFF2-40B4-BE49-F238E27FC236}">
                    <a16:creationId xmlns:a16="http://schemas.microsoft.com/office/drawing/2014/main" id="{F364A127-64B9-F148-A162-887F56A909CC}"/>
                  </a:ext>
                </a:extLst>
              </p:cNvPr>
              <p:cNvPicPr/>
              <p:nvPr/>
            </p:nvPicPr>
            <p:blipFill>
              <a:blip r:embed="rId43"/>
              <a:stretch>
                <a:fillRect/>
              </a:stretch>
            </p:blipFill>
            <p:spPr>
              <a:xfrm>
                <a:off x="4444082" y="3014957"/>
                <a:ext cx="348998" cy="202198"/>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81" name="Ink 80">
                <a:extLst>
                  <a:ext uri="{FF2B5EF4-FFF2-40B4-BE49-F238E27FC236}">
                    <a16:creationId xmlns:a16="http://schemas.microsoft.com/office/drawing/2014/main" id="{CA5AD149-5162-DE4E-B1DB-B4704291B32F}"/>
                  </a:ext>
                </a:extLst>
              </p14:cNvPr>
              <p14:cNvContentPartPr/>
              <p14:nvPr/>
            </p14:nvContentPartPr>
            <p14:xfrm>
              <a:off x="4517781" y="3345017"/>
              <a:ext cx="83880" cy="73800"/>
            </p14:xfrm>
          </p:contentPart>
        </mc:Choice>
        <mc:Fallback>
          <p:pic>
            <p:nvPicPr>
              <p:cNvPr id="81" name="Ink 80">
                <a:extLst>
                  <a:ext uri="{FF2B5EF4-FFF2-40B4-BE49-F238E27FC236}">
                    <a16:creationId xmlns:a16="http://schemas.microsoft.com/office/drawing/2014/main" id="{CA5AD149-5162-DE4E-B1DB-B4704291B32F}"/>
                  </a:ext>
                </a:extLst>
              </p:cNvPr>
              <p:cNvPicPr/>
              <p:nvPr/>
            </p:nvPicPr>
            <p:blipFill>
              <a:blip r:embed="rId45"/>
              <a:stretch>
                <a:fillRect/>
              </a:stretch>
            </p:blipFill>
            <p:spPr>
              <a:xfrm>
                <a:off x="4454781" y="3282017"/>
                <a:ext cx="209520" cy="1994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87" name="Ink 86">
                <a:extLst>
                  <a:ext uri="{FF2B5EF4-FFF2-40B4-BE49-F238E27FC236}">
                    <a16:creationId xmlns:a16="http://schemas.microsoft.com/office/drawing/2014/main" id="{71B6A874-C0DF-CF4D-94CB-EDED3A6F54E2}"/>
                  </a:ext>
                </a:extLst>
              </p14:cNvPr>
              <p14:cNvContentPartPr/>
              <p14:nvPr/>
            </p14:nvContentPartPr>
            <p14:xfrm>
              <a:off x="3663205" y="5926309"/>
              <a:ext cx="126720" cy="2160"/>
            </p14:xfrm>
          </p:contentPart>
        </mc:Choice>
        <mc:Fallback>
          <p:pic>
            <p:nvPicPr>
              <p:cNvPr id="87" name="Ink 86">
                <a:extLst>
                  <a:ext uri="{FF2B5EF4-FFF2-40B4-BE49-F238E27FC236}">
                    <a16:creationId xmlns:a16="http://schemas.microsoft.com/office/drawing/2014/main" id="{71B6A874-C0DF-CF4D-94CB-EDED3A6F54E2}"/>
                  </a:ext>
                </a:extLst>
              </p:cNvPr>
              <p:cNvPicPr/>
              <p:nvPr/>
            </p:nvPicPr>
            <p:blipFill>
              <a:blip r:embed="rId33"/>
              <a:stretch>
                <a:fillRect/>
              </a:stretch>
            </p:blipFill>
            <p:spPr>
              <a:xfrm>
                <a:off x="3654205" y="5917309"/>
                <a:ext cx="144360" cy="19800"/>
              </a:xfrm>
              <a:prstGeom prst="rect">
                <a:avLst/>
              </a:prstGeom>
            </p:spPr>
          </p:pic>
        </mc:Fallback>
      </mc:AlternateContent>
      <p:grpSp>
        <p:nvGrpSpPr>
          <p:cNvPr id="88" name="Group 87">
            <a:extLst>
              <a:ext uri="{FF2B5EF4-FFF2-40B4-BE49-F238E27FC236}">
                <a16:creationId xmlns:a16="http://schemas.microsoft.com/office/drawing/2014/main" id="{58D0045A-F318-E64F-9483-891CA6DF91FB}"/>
              </a:ext>
            </a:extLst>
          </p:cNvPr>
          <p:cNvGrpSpPr/>
          <p:nvPr/>
        </p:nvGrpSpPr>
        <p:grpSpPr>
          <a:xfrm>
            <a:off x="3620631" y="4722803"/>
            <a:ext cx="96120" cy="97920"/>
            <a:chOff x="3500781" y="3744977"/>
            <a:chExt cx="96120" cy="97920"/>
          </a:xfrm>
        </p:grpSpPr>
        <mc:AlternateContent xmlns:mc="http://schemas.openxmlformats.org/markup-compatibility/2006">
          <mc:Choice xmlns:p14="http://schemas.microsoft.com/office/powerpoint/2010/main" Requires="p14">
            <p:contentPart p14:bwMode="auto" r:id="rId47">
              <p14:nvContentPartPr>
                <p14:cNvPr id="89" name="Ink 88">
                  <a:extLst>
                    <a:ext uri="{FF2B5EF4-FFF2-40B4-BE49-F238E27FC236}">
                      <a16:creationId xmlns:a16="http://schemas.microsoft.com/office/drawing/2014/main" id="{BADB959A-930E-6B4E-A7A4-2BBC1D8E3063}"/>
                    </a:ext>
                  </a:extLst>
                </p14:cNvPr>
                <p14:cNvContentPartPr/>
                <p14:nvPr/>
              </p14:nvContentPartPr>
              <p14:xfrm>
                <a:off x="3500781" y="3789617"/>
                <a:ext cx="96120" cy="2160"/>
              </p14:xfrm>
            </p:contentPart>
          </mc:Choice>
          <mc:Fallback>
            <p:pic>
              <p:nvPicPr>
                <p:cNvPr id="89" name="Ink 88">
                  <a:extLst>
                    <a:ext uri="{FF2B5EF4-FFF2-40B4-BE49-F238E27FC236}">
                      <a16:creationId xmlns:a16="http://schemas.microsoft.com/office/drawing/2014/main" id="{BADB959A-930E-6B4E-A7A4-2BBC1D8E3063}"/>
                    </a:ext>
                  </a:extLst>
                </p:cNvPr>
                <p:cNvPicPr/>
                <p:nvPr/>
              </p:nvPicPr>
              <p:blipFill>
                <a:blip r:embed="rId35"/>
                <a:stretch>
                  <a:fillRect/>
                </a:stretch>
              </p:blipFill>
              <p:spPr>
                <a:xfrm>
                  <a:off x="3491781" y="3780617"/>
                  <a:ext cx="11376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90" name="Ink 89">
                  <a:extLst>
                    <a:ext uri="{FF2B5EF4-FFF2-40B4-BE49-F238E27FC236}">
                      <a16:creationId xmlns:a16="http://schemas.microsoft.com/office/drawing/2014/main" id="{4CA7CE09-561E-EB4E-87F8-0FD01F1C3E44}"/>
                    </a:ext>
                  </a:extLst>
                </p14:cNvPr>
                <p14:cNvContentPartPr/>
                <p14:nvPr/>
              </p14:nvContentPartPr>
              <p14:xfrm>
                <a:off x="3551541" y="3744977"/>
                <a:ext cx="6120" cy="97920"/>
              </p14:xfrm>
            </p:contentPart>
          </mc:Choice>
          <mc:Fallback>
            <p:pic>
              <p:nvPicPr>
                <p:cNvPr id="90" name="Ink 89">
                  <a:extLst>
                    <a:ext uri="{FF2B5EF4-FFF2-40B4-BE49-F238E27FC236}">
                      <a16:creationId xmlns:a16="http://schemas.microsoft.com/office/drawing/2014/main" id="{4CA7CE09-561E-EB4E-87F8-0FD01F1C3E44}"/>
                    </a:ext>
                  </a:extLst>
                </p:cNvPr>
                <p:cNvPicPr/>
                <p:nvPr/>
              </p:nvPicPr>
              <p:blipFill>
                <a:blip r:embed="rId37"/>
                <a:stretch>
                  <a:fillRect/>
                </a:stretch>
              </p:blipFill>
              <p:spPr>
                <a:xfrm>
                  <a:off x="3542541" y="3735977"/>
                  <a:ext cx="23760" cy="115560"/>
                </a:xfrm>
                <a:prstGeom prst="rect">
                  <a:avLst/>
                </a:prstGeom>
              </p:spPr>
            </p:pic>
          </mc:Fallback>
        </mc:AlternateContent>
      </p:grpSp>
    </p:spTree>
    <p:extLst>
      <p:ext uri="{BB962C8B-B14F-4D97-AF65-F5344CB8AC3E}">
        <p14:creationId xmlns:p14="http://schemas.microsoft.com/office/powerpoint/2010/main" val="55347515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4" name="Rectangle 3">
            <a:extLst>
              <a:ext uri="{FF2B5EF4-FFF2-40B4-BE49-F238E27FC236}">
                <a16:creationId xmlns:a16="http://schemas.microsoft.com/office/drawing/2014/main" id="{7614172B-15F2-1744-A451-605BA8F44A8D}"/>
              </a:ext>
            </a:extLst>
          </p:cNvPr>
          <p:cNvSpPr/>
          <p:nvPr/>
        </p:nvSpPr>
        <p:spPr>
          <a:xfrm>
            <a:off x="964992" y="1353137"/>
            <a:ext cx="3821880" cy="461665"/>
          </a:xfrm>
          <a:prstGeom prst="rect">
            <a:avLst/>
          </a:prstGeom>
        </p:spPr>
        <p:txBody>
          <a:bodyPr wrap="none">
            <a:spAutoFit/>
          </a:bodyPr>
          <a:lstStyle/>
          <a:p>
            <a:pPr marL="0" indent="0">
              <a:buNone/>
            </a:pPr>
            <a:r>
              <a:rPr lang="en-US" dirty="0"/>
              <a:t>What if we ask for voltage v?</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9EA3549D-2F36-2442-A671-8189146D59A5}"/>
                  </a:ext>
                </a:extLst>
              </p14:cNvPr>
              <p14:cNvContentPartPr/>
              <p14:nvPr/>
            </p14:nvContentPartPr>
            <p14:xfrm>
              <a:off x="4544681" y="3002723"/>
              <a:ext cx="119520" cy="205560"/>
            </p14:xfrm>
          </p:contentPart>
        </mc:Choice>
        <mc:Fallback xmlns="">
          <p:pic>
            <p:nvPicPr>
              <p:cNvPr id="5" name="Ink 4">
                <a:extLst>
                  <a:ext uri="{FF2B5EF4-FFF2-40B4-BE49-F238E27FC236}">
                    <a16:creationId xmlns:a16="http://schemas.microsoft.com/office/drawing/2014/main" id="{9EA3549D-2F36-2442-A671-8189146D59A5}"/>
                  </a:ext>
                </a:extLst>
              </p:cNvPr>
              <p:cNvPicPr/>
              <p:nvPr/>
            </p:nvPicPr>
            <p:blipFill>
              <a:blip r:embed="rId20"/>
              <a:stretch>
                <a:fillRect/>
              </a:stretch>
            </p:blipFill>
            <p:spPr>
              <a:xfrm>
                <a:off x="4482041" y="2939723"/>
                <a:ext cx="245160" cy="3312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8" name="Ink 7">
                <a:extLst>
                  <a:ext uri="{FF2B5EF4-FFF2-40B4-BE49-F238E27FC236}">
                    <a16:creationId xmlns:a16="http://schemas.microsoft.com/office/drawing/2014/main" id="{9D948F02-3531-E74B-90E0-EC47F9A076F5}"/>
                  </a:ext>
                </a:extLst>
              </p14:cNvPr>
              <p14:cNvContentPartPr/>
              <p14:nvPr/>
            </p14:nvContentPartPr>
            <p14:xfrm>
              <a:off x="3723261" y="2379137"/>
              <a:ext cx="306000" cy="1014480"/>
            </p14:xfrm>
          </p:contentPart>
        </mc:Choice>
        <mc:Fallback>
          <p:pic>
            <p:nvPicPr>
              <p:cNvPr id="8" name="Ink 7">
                <a:extLst>
                  <a:ext uri="{FF2B5EF4-FFF2-40B4-BE49-F238E27FC236}">
                    <a16:creationId xmlns:a16="http://schemas.microsoft.com/office/drawing/2014/main" id="{9D948F02-3531-E74B-90E0-EC47F9A076F5}"/>
                  </a:ext>
                </a:extLst>
              </p:cNvPr>
              <p:cNvPicPr/>
              <p:nvPr/>
            </p:nvPicPr>
            <p:blipFill>
              <a:blip r:embed="rId22"/>
              <a:stretch>
                <a:fillRect/>
              </a:stretch>
            </p:blipFill>
            <p:spPr>
              <a:xfrm>
                <a:off x="3660261" y="2316137"/>
                <a:ext cx="431640" cy="1140120"/>
              </a:xfrm>
              <a:prstGeom prst="rect">
                <a:avLst/>
              </a:prstGeom>
            </p:spPr>
          </p:pic>
        </mc:Fallback>
      </mc:AlternateContent>
      <p:grpSp>
        <p:nvGrpSpPr>
          <p:cNvPr id="12" name="Group 11">
            <a:extLst>
              <a:ext uri="{FF2B5EF4-FFF2-40B4-BE49-F238E27FC236}">
                <a16:creationId xmlns:a16="http://schemas.microsoft.com/office/drawing/2014/main" id="{A396ABF1-C924-AC4F-9DC5-83A85FCBDE73}"/>
              </a:ext>
            </a:extLst>
          </p:cNvPr>
          <p:cNvGrpSpPr/>
          <p:nvPr/>
        </p:nvGrpSpPr>
        <p:grpSpPr>
          <a:xfrm>
            <a:off x="4047621" y="2095097"/>
            <a:ext cx="684000" cy="209520"/>
            <a:chOff x="4047621" y="2095097"/>
            <a:chExt cx="684000" cy="209520"/>
          </a:xfrm>
        </p:grpSpPr>
        <mc:AlternateContent xmlns:mc="http://schemas.openxmlformats.org/markup-compatibility/2006">
          <mc:Choice xmlns:p14="http://schemas.microsoft.com/office/powerpoint/2010/main" Requires="p14">
            <p:contentPart p14:bwMode="auto" r:id="rId23">
              <p14:nvContentPartPr>
                <p14:cNvPr id="10" name="Ink 9">
                  <a:extLst>
                    <a:ext uri="{FF2B5EF4-FFF2-40B4-BE49-F238E27FC236}">
                      <a16:creationId xmlns:a16="http://schemas.microsoft.com/office/drawing/2014/main" id="{1FC4EAE7-AC26-F248-9E91-B0840BA274C5}"/>
                    </a:ext>
                  </a:extLst>
                </p14:cNvPr>
                <p14:cNvContentPartPr/>
                <p14:nvPr/>
              </p14:nvContentPartPr>
              <p14:xfrm>
                <a:off x="4047621" y="2234417"/>
                <a:ext cx="684000" cy="70200"/>
              </p14:xfrm>
            </p:contentPart>
          </mc:Choice>
          <mc:Fallback>
            <p:pic>
              <p:nvPicPr>
                <p:cNvPr id="10" name="Ink 9">
                  <a:extLst>
                    <a:ext uri="{FF2B5EF4-FFF2-40B4-BE49-F238E27FC236}">
                      <a16:creationId xmlns:a16="http://schemas.microsoft.com/office/drawing/2014/main" id="{1FC4EAE7-AC26-F248-9E91-B0840BA274C5}"/>
                    </a:ext>
                  </a:extLst>
                </p:cNvPr>
                <p:cNvPicPr/>
                <p:nvPr/>
              </p:nvPicPr>
              <p:blipFill>
                <a:blip r:embed="rId24"/>
                <a:stretch>
                  <a:fillRect/>
                </a:stretch>
              </p:blipFill>
              <p:spPr>
                <a:xfrm>
                  <a:off x="3984621" y="2171417"/>
                  <a:ext cx="80964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1" name="Ink 10">
                  <a:extLst>
                    <a:ext uri="{FF2B5EF4-FFF2-40B4-BE49-F238E27FC236}">
                      <a16:creationId xmlns:a16="http://schemas.microsoft.com/office/drawing/2014/main" id="{C5EB549A-8D76-0F46-A302-9C2B41CB777B}"/>
                    </a:ext>
                  </a:extLst>
                </p14:cNvPr>
                <p14:cNvContentPartPr/>
                <p14:nvPr/>
              </p14:nvContentPartPr>
              <p14:xfrm>
                <a:off x="4526421" y="2095097"/>
                <a:ext cx="146520" cy="144000"/>
              </p14:xfrm>
            </p:contentPart>
          </mc:Choice>
          <mc:Fallback>
            <p:pic>
              <p:nvPicPr>
                <p:cNvPr id="11" name="Ink 10">
                  <a:extLst>
                    <a:ext uri="{FF2B5EF4-FFF2-40B4-BE49-F238E27FC236}">
                      <a16:creationId xmlns:a16="http://schemas.microsoft.com/office/drawing/2014/main" id="{C5EB549A-8D76-0F46-A302-9C2B41CB777B}"/>
                    </a:ext>
                  </a:extLst>
                </p:cNvPr>
                <p:cNvPicPr/>
                <p:nvPr/>
              </p:nvPicPr>
              <p:blipFill>
                <a:blip r:embed="rId26"/>
                <a:stretch>
                  <a:fillRect/>
                </a:stretch>
              </p:blipFill>
              <p:spPr>
                <a:xfrm>
                  <a:off x="4463781" y="2032457"/>
                  <a:ext cx="272160" cy="269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13" name="Ink 12">
                <a:extLst>
                  <a:ext uri="{FF2B5EF4-FFF2-40B4-BE49-F238E27FC236}">
                    <a16:creationId xmlns:a16="http://schemas.microsoft.com/office/drawing/2014/main" id="{89C2CF2A-2C6F-F54C-9E86-42AA8F04A172}"/>
                  </a:ext>
                </a:extLst>
              </p14:cNvPr>
              <p14:cNvContentPartPr/>
              <p14:nvPr/>
            </p14:nvContentPartPr>
            <p14:xfrm>
              <a:off x="4042221" y="3501257"/>
              <a:ext cx="644040" cy="7920"/>
            </p14:xfrm>
          </p:contentPart>
        </mc:Choice>
        <mc:Fallback>
          <p:pic>
            <p:nvPicPr>
              <p:cNvPr id="13" name="Ink 12">
                <a:extLst>
                  <a:ext uri="{FF2B5EF4-FFF2-40B4-BE49-F238E27FC236}">
                    <a16:creationId xmlns:a16="http://schemas.microsoft.com/office/drawing/2014/main" id="{89C2CF2A-2C6F-F54C-9E86-42AA8F04A172}"/>
                  </a:ext>
                </a:extLst>
              </p:cNvPr>
              <p:cNvPicPr/>
              <p:nvPr/>
            </p:nvPicPr>
            <p:blipFill>
              <a:blip r:embed="rId28"/>
              <a:stretch>
                <a:fillRect/>
              </a:stretch>
            </p:blipFill>
            <p:spPr>
              <a:xfrm>
                <a:off x="3979581" y="3438617"/>
                <a:ext cx="76968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8" name="Ink 17">
                <a:extLst>
                  <a:ext uri="{FF2B5EF4-FFF2-40B4-BE49-F238E27FC236}">
                    <a16:creationId xmlns:a16="http://schemas.microsoft.com/office/drawing/2014/main" id="{27C36CD4-41DC-214D-9E7D-69D1065699A7}"/>
                  </a:ext>
                </a:extLst>
              </p14:cNvPr>
              <p14:cNvContentPartPr/>
              <p14:nvPr/>
            </p14:nvContentPartPr>
            <p14:xfrm>
              <a:off x="4860141" y="2812577"/>
              <a:ext cx="97200" cy="83880"/>
            </p14:xfrm>
          </p:contentPart>
        </mc:Choice>
        <mc:Fallback>
          <p:pic>
            <p:nvPicPr>
              <p:cNvPr id="18" name="Ink 17">
                <a:extLst>
                  <a:ext uri="{FF2B5EF4-FFF2-40B4-BE49-F238E27FC236}">
                    <a16:creationId xmlns:a16="http://schemas.microsoft.com/office/drawing/2014/main" id="{27C36CD4-41DC-214D-9E7D-69D1065699A7}"/>
                  </a:ext>
                </a:extLst>
              </p:cNvPr>
              <p:cNvPicPr/>
              <p:nvPr/>
            </p:nvPicPr>
            <p:blipFill>
              <a:blip r:embed="rId30"/>
              <a:stretch>
                <a:fillRect/>
              </a:stretch>
            </p:blipFill>
            <p:spPr>
              <a:xfrm>
                <a:off x="4797141" y="2749577"/>
                <a:ext cx="222840" cy="209520"/>
              </a:xfrm>
              <a:prstGeom prst="rect">
                <a:avLst/>
              </a:prstGeom>
            </p:spPr>
          </p:pic>
        </mc:Fallback>
      </mc:AlternateContent>
      <mc:AlternateContent xmlns:mc="http://schemas.openxmlformats.org/markup-compatibility/2006">
        <mc:Choice xmlns:a14="http://schemas.microsoft.com/office/drawing/2010/main" Requires="a14">
          <p:sp>
            <p:nvSpPr>
              <p:cNvPr id="133" name="Rectangle 132">
                <a:extLst>
                  <a:ext uri="{FF2B5EF4-FFF2-40B4-BE49-F238E27FC236}">
                    <a16:creationId xmlns:a16="http://schemas.microsoft.com/office/drawing/2014/main" id="{9674C142-B852-8A49-A69D-676C22F1EEC1}"/>
                  </a:ext>
                </a:extLst>
              </p:cNvPr>
              <p:cNvSpPr/>
              <p:nvPr/>
            </p:nvSpPr>
            <p:spPr>
              <a:xfrm>
                <a:off x="3745121" y="2529481"/>
                <a:ext cx="4355231" cy="39074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𝑒𝑞</m:t>
                          </m:r>
                          <m:r>
                            <a:rPr lang="en-US" sz="1800" b="0" i="1" smtClean="0">
                              <a:latin typeface="Cambria Math" panose="02040503050406030204" pitchFamily="18" charset="0"/>
                              <a:ea typeface="Times New Roman" panose="02020603050405020304" pitchFamily="18" charset="0"/>
                            </a:rPr>
                            <m:t>𝑥</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5</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6</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7</m:t>
                          </m:r>
                        </m:sub>
                      </m:sSub>
                      <m:r>
                        <a:rPr lang="en-US" sz="1800" b="0" i="1" smtClean="0">
                          <a:latin typeface="Cambria Math" panose="02040503050406030204" pitchFamily="18" charset="0"/>
                          <a:ea typeface="Times New Roman" panose="02020603050405020304" pitchFamily="18" charset="0"/>
                        </a:rPr>
                        <m:t>)=10//(3+7)=5</m:t>
                      </m:r>
                    </m:oMath>
                  </m:oMathPara>
                </a14:m>
                <a:endParaRPr lang="en-US" sz="1800" dirty="0"/>
              </a:p>
            </p:txBody>
          </p:sp>
        </mc:Choice>
        <mc:Fallback>
          <p:sp>
            <p:nvSpPr>
              <p:cNvPr id="133" name="Rectangle 132">
                <a:extLst>
                  <a:ext uri="{FF2B5EF4-FFF2-40B4-BE49-F238E27FC236}">
                    <a16:creationId xmlns:a16="http://schemas.microsoft.com/office/drawing/2014/main" id="{9674C142-B852-8A49-A69D-676C22F1EEC1}"/>
                  </a:ext>
                </a:extLst>
              </p:cNvPr>
              <p:cNvSpPr>
                <a:spLocks noRot="1" noChangeAspect="1" noMove="1" noResize="1" noEditPoints="1" noAdjustHandles="1" noChangeArrowheads="1" noChangeShapeType="1" noTextEdit="1"/>
              </p:cNvSpPr>
              <p:nvPr/>
            </p:nvSpPr>
            <p:spPr>
              <a:xfrm>
                <a:off x="3745121" y="2529481"/>
                <a:ext cx="4355231" cy="390748"/>
              </a:xfrm>
              <a:prstGeom prst="rect">
                <a:avLst/>
              </a:prstGeom>
              <a:blipFill>
                <a:blip r:embed="rId31"/>
                <a:stretch>
                  <a:fillRect b="-9677"/>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3492E9DB-0F07-354A-8791-C4C8A52D571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18921" y="1882017"/>
            <a:ext cx="3627365" cy="1531554"/>
          </a:xfrm>
          <a:prstGeom prst="rect">
            <a:avLst/>
          </a:prstGeom>
        </p:spPr>
      </p:pic>
      <p:sp>
        <p:nvSpPr>
          <p:cNvPr id="135" name="Rectangle 134">
            <a:extLst>
              <a:ext uri="{FF2B5EF4-FFF2-40B4-BE49-F238E27FC236}">
                <a16:creationId xmlns:a16="http://schemas.microsoft.com/office/drawing/2014/main" id="{ED413532-80F7-7F40-BD10-B1EB858F25C2}"/>
              </a:ext>
            </a:extLst>
          </p:cNvPr>
          <p:cNvSpPr/>
          <p:nvPr/>
        </p:nvSpPr>
        <p:spPr>
          <a:xfrm>
            <a:off x="488750" y="3859263"/>
            <a:ext cx="3087705" cy="461665"/>
          </a:xfrm>
          <a:prstGeom prst="rect">
            <a:avLst/>
          </a:prstGeom>
        </p:spPr>
        <p:txBody>
          <a:bodyPr wrap="none">
            <a:spAutoFit/>
          </a:bodyPr>
          <a:lstStyle/>
          <a:p>
            <a:r>
              <a:rPr lang="en-US" dirty="0"/>
              <a:t>Apply voltage division:</a:t>
            </a:r>
          </a:p>
        </p:txBody>
      </p:sp>
      <mc:AlternateContent xmlns:mc="http://schemas.openxmlformats.org/markup-compatibility/2006">
        <mc:Choice xmlns:a14="http://schemas.microsoft.com/office/drawing/2010/main" Requires="a14">
          <p:sp>
            <p:nvSpPr>
              <p:cNvPr id="136" name="Rectangle 135">
                <a:extLst>
                  <a:ext uri="{FF2B5EF4-FFF2-40B4-BE49-F238E27FC236}">
                    <a16:creationId xmlns:a16="http://schemas.microsoft.com/office/drawing/2014/main" id="{8CD7A9E1-9510-594D-8149-B037832728A0}"/>
                  </a:ext>
                </a:extLst>
              </p:cNvPr>
              <p:cNvSpPr/>
              <p:nvPr/>
            </p:nvSpPr>
            <p:spPr>
              <a:xfrm>
                <a:off x="2202062" y="4515349"/>
                <a:ext cx="5169620" cy="720647"/>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ea typeface="Times New Roman" panose="02020603050405020304" pitchFamily="18" charset="0"/>
                      </a:rPr>
                      <m:t>𝑣</m:t>
                    </m:r>
                    <m:r>
                      <a:rPr lang="en-US" b="0" i="1" smtClean="0">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𝑒𝑞𝑥</m:t>
                            </m:r>
                          </m:sub>
                        </m:sSub>
                      </m:num>
                      <m:den>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𝑒𝑞𝑥</m:t>
                            </m:r>
                          </m:sub>
                        </m:sSub>
                        <m:r>
                          <a:rPr lang="en-US" b="0" i="1" smtClean="0">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b="0" i="1" smtClean="0">
                                <a:latin typeface="Cambria Math" panose="02040503050406030204" pitchFamily="18" charset="0"/>
                                <a:ea typeface="Times New Roman" panose="02020603050405020304" pitchFamily="18" charset="0"/>
                              </a:rPr>
                              <m:t>4</m:t>
                            </m:r>
                          </m:sub>
                        </m:sSub>
                      </m:den>
                    </m:f>
                    <m:sSup>
                      <m:sSupPr>
                        <m:ctrlPr>
                          <a:rPr lang="en-US"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ea typeface="Times New Roman" panose="02020603050405020304" pitchFamily="18" charset="0"/>
                          </a:rPr>
                          <m:t>5</m:t>
                        </m:r>
                      </m:num>
                      <m:den>
                        <m:r>
                          <a:rPr lang="en-US" b="0" i="1" smtClean="0">
                            <a:latin typeface="Cambria Math" panose="02040503050406030204" pitchFamily="18" charset="0"/>
                            <a:ea typeface="Times New Roman" panose="02020603050405020304" pitchFamily="18" charset="0"/>
                          </a:rPr>
                          <m:t>5</m:t>
                        </m:r>
                        <m:r>
                          <a:rPr lang="en-US" i="1">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ea typeface="Times New Roman" panose="02020603050405020304" pitchFamily="18" charset="0"/>
                          </a:rPr>
                          <m:t>4</m:t>
                        </m:r>
                      </m:den>
                    </m:f>
                    <m:d>
                      <m:dPr>
                        <m:ctrlPr>
                          <a:rPr lang="en-US" b="0" i="1" smtClean="0">
                            <a:latin typeface="Cambria Math" panose="02040503050406030204" pitchFamily="18" charset="0"/>
                            <a:ea typeface="Times New Roman" panose="02020603050405020304" pitchFamily="18" charset="0"/>
                          </a:rPr>
                        </m:ctrlPr>
                      </m:dPr>
                      <m:e>
                        <m:r>
                          <a:rPr lang="en-US" b="0" i="1" smtClean="0">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rPr>
                          <m:t>2.8</m:t>
                        </m:r>
                      </m:e>
                    </m:d>
                    <m:r>
                      <a:rPr lang="en-US" b="0" i="1" smtClean="0">
                        <a:latin typeface="Cambria Math" panose="02040503050406030204" pitchFamily="18" charset="0"/>
                      </a:rPr>
                      <m:t>=−1.56 </m:t>
                    </m:r>
                    <m:r>
                      <a:rPr lang="en-US" b="0" i="1" smtClean="0">
                        <a:latin typeface="Cambria Math" panose="02040503050406030204" pitchFamily="18" charset="0"/>
                      </a:rPr>
                      <m:t>𝑉</m:t>
                    </m:r>
                  </m:oMath>
                </a14:m>
                <a:r>
                  <a:rPr lang="en-US" dirty="0"/>
                  <a:t> </a:t>
                </a:r>
              </a:p>
            </p:txBody>
          </p:sp>
        </mc:Choice>
        <mc:Fallback>
          <p:sp>
            <p:nvSpPr>
              <p:cNvPr id="136" name="Rectangle 135">
                <a:extLst>
                  <a:ext uri="{FF2B5EF4-FFF2-40B4-BE49-F238E27FC236}">
                    <a16:creationId xmlns:a16="http://schemas.microsoft.com/office/drawing/2014/main" id="{8CD7A9E1-9510-594D-8149-B037832728A0}"/>
                  </a:ext>
                </a:extLst>
              </p:cNvPr>
              <p:cNvSpPr>
                <a:spLocks noRot="1" noChangeAspect="1" noMove="1" noResize="1" noEditPoints="1" noAdjustHandles="1" noChangeArrowheads="1" noChangeShapeType="1" noTextEdit="1"/>
              </p:cNvSpPr>
              <p:nvPr/>
            </p:nvSpPr>
            <p:spPr>
              <a:xfrm>
                <a:off x="2202062" y="4515349"/>
                <a:ext cx="5169620" cy="720647"/>
              </a:xfrm>
              <a:prstGeom prst="rect">
                <a:avLst/>
              </a:prstGeom>
              <a:blipFill>
                <a:blip r:embed="rId3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034348"/>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14172B-15F2-1744-A451-605BA8F44A8D}"/>
              </a:ext>
            </a:extLst>
          </p:cNvPr>
          <p:cNvSpPr/>
          <p:nvPr/>
        </p:nvSpPr>
        <p:spPr>
          <a:xfrm>
            <a:off x="3068948" y="179731"/>
            <a:ext cx="1967205" cy="369332"/>
          </a:xfrm>
          <a:prstGeom prst="rect">
            <a:avLst/>
          </a:prstGeom>
        </p:spPr>
        <p:txBody>
          <a:bodyPr wrap="none">
            <a:spAutoFit/>
          </a:bodyPr>
          <a:lstStyle/>
          <a:p>
            <a:r>
              <a:rPr lang="en-US" sz="1800" dirty="0">
                <a:solidFill>
                  <a:srgbClr val="FF0000"/>
                </a:solidFill>
              </a:rPr>
              <a:t>Check your answer</a:t>
            </a:r>
          </a:p>
        </p:txBody>
      </p:sp>
      <p:pic>
        <p:nvPicPr>
          <p:cNvPr id="144" name="Picture 143">
            <a:extLst>
              <a:ext uri="{FF2B5EF4-FFF2-40B4-BE49-F238E27FC236}">
                <a16:creationId xmlns:a16="http://schemas.microsoft.com/office/drawing/2014/main" id="{AF294607-A640-2E4C-8AF5-F3AFE0E7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651" y="1442649"/>
            <a:ext cx="6409800" cy="2099116"/>
          </a:xfrm>
          <a:prstGeom prst="rect">
            <a:avLst/>
          </a:prstGeom>
        </p:spPr>
      </p:pic>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6B662793-4214-3543-98D8-B3D55702F38B}"/>
                  </a:ext>
                </a:extLst>
              </p:cNvPr>
              <p:cNvSpPr/>
              <p:nvPr/>
            </p:nvSpPr>
            <p:spPr>
              <a:xfrm>
                <a:off x="229933" y="3581404"/>
                <a:ext cx="7186839" cy="453137"/>
              </a:xfrm>
              <a:prstGeom prst="rect">
                <a:avLst/>
              </a:prstGeom>
            </p:spPr>
            <p:txBody>
              <a:bodyPr wrap="none">
                <a:spAutoFit/>
              </a:bodyPr>
              <a:lstStyle/>
              <a:p>
                <a:r>
                  <a:rPr lang="en-US" sz="1800" dirty="0"/>
                  <a:t>Let us assign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𝑣</m:t>
                        </m:r>
                      </m:e>
                      <m:sup>
                        <m:r>
                          <a:rPr lang="en-US" i="1">
                            <a:latin typeface="Cambria Math" panose="02040503050406030204" pitchFamily="18" charset="0"/>
                          </a:rPr>
                          <m:t>′</m:t>
                        </m:r>
                        <m:r>
                          <a:rPr lang="en-US" i="1">
                            <a:latin typeface="Cambria Math" panose="02040503050406030204" pitchFamily="18" charset="0"/>
                          </a:rPr>
                          <m:t>′</m:t>
                        </m:r>
                      </m:sup>
                    </m:sSup>
                    <m:r>
                      <a:rPr lang="en-US">
                        <a:latin typeface="Cambria Math" panose="02040503050406030204" pitchFamily="18" charset="0"/>
                      </a:rPr>
                      <m:t> </m:t>
                    </m:r>
                  </m:oMath>
                </a14:m>
                <a:r>
                  <a:rPr lang="en-US" sz="1800" dirty="0"/>
                  <a:t>as shown above. Then we must have </a:t>
                </a:r>
                <a14:m>
                  <m:oMath xmlns:m="http://schemas.openxmlformats.org/officeDocument/2006/math">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𝑣</m:t>
                            </m:r>
                          </m:e>
                          <m:sup>
                            <m:r>
                              <a:rPr lang="en-US" sz="1800" i="1">
                                <a:solidFill>
                                  <a:srgbClr val="FF0000"/>
                                </a:solidFill>
                                <a:latin typeface="Cambria Math" panose="02040503050406030204" pitchFamily="18" charset="0"/>
                              </a:rPr>
                              <m:t>′</m:t>
                            </m:r>
                          </m:sup>
                        </m:s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𝑣</m:t>
                        </m:r>
                      </m:e>
                      <m: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m:t>
                        </m:r>
                      </m:sup>
                    </m:s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𝑣</m:t>
                    </m:r>
                    <m:r>
                      <a:rPr lang="en-US" sz="1800">
                        <a:solidFill>
                          <a:srgbClr val="FF0000"/>
                        </a:solidFill>
                        <a:latin typeface="Cambria Math" panose="02040503050406030204" pitchFamily="18" charset="0"/>
                      </a:rPr>
                      <m:t>=0 !</m:t>
                    </m:r>
                  </m:oMath>
                </a14:m>
                <a:endParaRPr lang="en-US" sz="1800" dirty="0"/>
              </a:p>
            </p:txBody>
          </p:sp>
        </mc:Choice>
        <mc:Fallback>
          <p:sp>
            <p:nvSpPr>
              <p:cNvPr id="9" name="Rectangle 8">
                <a:extLst>
                  <a:ext uri="{FF2B5EF4-FFF2-40B4-BE49-F238E27FC236}">
                    <a16:creationId xmlns:a16="http://schemas.microsoft.com/office/drawing/2014/main" id="{6B662793-4214-3543-98D8-B3D55702F38B}"/>
                  </a:ext>
                </a:extLst>
              </p:cNvPr>
              <p:cNvSpPr>
                <a:spLocks noRot="1" noChangeAspect="1" noMove="1" noResize="1" noEditPoints="1" noAdjustHandles="1" noChangeArrowheads="1" noChangeShapeType="1" noTextEdit="1"/>
              </p:cNvSpPr>
              <p:nvPr/>
            </p:nvSpPr>
            <p:spPr>
              <a:xfrm>
                <a:off x="229933" y="3581404"/>
                <a:ext cx="7186839" cy="453137"/>
              </a:xfrm>
              <a:prstGeom prst="rect">
                <a:avLst/>
              </a:prstGeom>
              <a:blipFill>
                <a:blip r:embed="rId3"/>
                <a:stretch>
                  <a:fillRect l="-882" b="-25000"/>
                </a:stretch>
              </a:blipFill>
            </p:spPr>
            <p:txBody>
              <a:bodyPr/>
              <a:lstStyle/>
              <a:p>
                <a:r>
                  <a:rPr lang="en-US">
                    <a:noFill/>
                  </a:rPr>
                  <a:t> </a:t>
                </a:r>
              </a:p>
            </p:txBody>
          </p:sp>
        </mc:Fallback>
      </mc:AlternateContent>
      <p:grpSp>
        <p:nvGrpSpPr>
          <p:cNvPr id="32" name="Group 31">
            <a:extLst>
              <a:ext uri="{FF2B5EF4-FFF2-40B4-BE49-F238E27FC236}">
                <a16:creationId xmlns:a16="http://schemas.microsoft.com/office/drawing/2014/main" id="{E5C69BA2-6749-894C-94EF-2A5F6F217A2E}"/>
              </a:ext>
            </a:extLst>
          </p:cNvPr>
          <p:cNvGrpSpPr/>
          <p:nvPr/>
        </p:nvGrpSpPr>
        <p:grpSpPr>
          <a:xfrm>
            <a:off x="4231299" y="2022194"/>
            <a:ext cx="127170" cy="113130"/>
            <a:chOff x="5641732" y="1553259"/>
            <a:chExt cx="169560" cy="150840"/>
          </a:xfrm>
        </p:grpSpPr>
        <mc:AlternateContent xmlns:mc="http://schemas.openxmlformats.org/markup-compatibility/2006">
          <mc:Choice xmlns:p14="http://schemas.microsoft.com/office/powerpoint/2010/main" Requires="p14">
            <p:contentPart p14:bwMode="auto" r:id="rId4">
              <p14:nvContentPartPr>
                <p14:cNvPr id="18" name="Ink 17">
                  <a:extLst>
                    <a:ext uri="{FF2B5EF4-FFF2-40B4-BE49-F238E27FC236}">
                      <a16:creationId xmlns:a16="http://schemas.microsoft.com/office/drawing/2014/main" id="{14EAE773-FA1A-724B-8859-8B0CE38F2CB2}"/>
                    </a:ext>
                  </a:extLst>
                </p14:cNvPr>
                <p14:cNvContentPartPr/>
                <p14:nvPr/>
              </p14:nvContentPartPr>
              <p14:xfrm>
                <a:off x="5641732" y="1601499"/>
                <a:ext cx="169560" cy="18000"/>
              </p14:xfrm>
            </p:contentPart>
          </mc:Choice>
          <mc:Fallback>
            <p:pic>
              <p:nvPicPr>
                <p:cNvPr id="18" name="Ink 17">
                  <a:extLst>
                    <a:ext uri="{FF2B5EF4-FFF2-40B4-BE49-F238E27FC236}">
                      <a16:creationId xmlns:a16="http://schemas.microsoft.com/office/drawing/2014/main" id="{14EAE773-FA1A-724B-8859-8B0CE38F2CB2}"/>
                    </a:ext>
                  </a:extLst>
                </p:cNvPr>
                <p:cNvPicPr/>
                <p:nvPr/>
              </p:nvPicPr>
              <p:blipFill>
                <a:blip r:embed="rId5"/>
                <a:stretch>
                  <a:fillRect/>
                </a:stretch>
              </p:blipFill>
              <p:spPr>
                <a:xfrm>
                  <a:off x="5629757" y="1589657"/>
                  <a:ext cx="193030" cy="41211"/>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7" name="Ink 26">
                  <a:extLst>
                    <a:ext uri="{FF2B5EF4-FFF2-40B4-BE49-F238E27FC236}">
                      <a16:creationId xmlns:a16="http://schemas.microsoft.com/office/drawing/2014/main" id="{F38EA758-85E9-6F4D-94C2-80C40074B8FA}"/>
                    </a:ext>
                  </a:extLst>
                </p14:cNvPr>
                <p14:cNvContentPartPr/>
                <p14:nvPr/>
              </p14:nvContentPartPr>
              <p14:xfrm>
                <a:off x="5737492" y="1553259"/>
                <a:ext cx="2880" cy="150840"/>
              </p14:xfrm>
            </p:contentPart>
          </mc:Choice>
          <mc:Fallback>
            <p:pic>
              <p:nvPicPr>
                <p:cNvPr id="27" name="Ink 26">
                  <a:extLst>
                    <a:ext uri="{FF2B5EF4-FFF2-40B4-BE49-F238E27FC236}">
                      <a16:creationId xmlns:a16="http://schemas.microsoft.com/office/drawing/2014/main" id="{F38EA758-85E9-6F4D-94C2-80C40074B8FA}"/>
                    </a:ext>
                  </a:extLst>
                </p:cNvPr>
                <p:cNvPicPr/>
                <p:nvPr/>
              </p:nvPicPr>
              <p:blipFill>
                <a:blip r:embed="rId7"/>
                <a:stretch>
                  <a:fillRect/>
                </a:stretch>
              </p:blipFill>
              <p:spPr>
                <a:xfrm>
                  <a:off x="5725972" y="1541249"/>
                  <a:ext cx="26400" cy="174379"/>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33" name="Ink 32">
                <a:extLst>
                  <a:ext uri="{FF2B5EF4-FFF2-40B4-BE49-F238E27FC236}">
                    <a16:creationId xmlns:a16="http://schemas.microsoft.com/office/drawing/2014/main" id="{34F1858E-68F1-B14A-80CA-D20576E54240}"/>
                  </a:ext>
                </a:extLst>
              </p14:cNvPr>
              <p14:cNvContentPartPr/>
              <p14:nvPr/>
            </p14:nvContentPartPr>
            <p14:xfrm>
              <a:off x="4944099" y="2061344"/>
              <a:ext cx="132840" cy="7290"/>
            </p14:xfrm>
          </p:contentPart>
        </mc:Choice>
        <mc:Fallback>
          <p:pic>
            <p:nvPicPr>
              <p:cNvPr id="33" name="Ink 32">
                <a:extLst>
                  <a:ext uri="{FF2B5EF4-FFF2-40B4-BE49-F238E27FC236}">
                    <a16:creationId xmlns:a16="http://schemas.microsoft.com/office/drawing/2014/main" id="{34F1858E-68F1-B14A-80CA-D20576E54240}"/>
                  </a:ext>
                </a:extLst>
              </p:cNvPr>
              <p:cNvPicPr/>
              <p:nvPr/>
            </p:nvPicPr>
            <p:blipFill>
              <a:blip r:embed="rId9"/>
              <a:stretch>
                <a:fillRect/>
              </a:stretch>
            </p:blipFill>
            <p:spPr>
              <a:xfrm>
                <a:off x="4935459" y="2052665"/>
                <a:ext cx="150480" cy="24300"/>
              </a:xfrm>
              <a:prstGeom prst="rect">
                <a:avLst/>
              </a:prstGeom>
            </p:spPr>
          </p:pic>
        </mc:Fallback>
      </mc:AlternateContent>
      <mc:AlternateContent xmlns:mc="http://schemas.openxmlformats.org/markup-compatibility/2006">
        <mc:Choice xmlns:a14="http://schemas.microsoft.com/office/drawing/2010/main" Requires="a14">
          <p:sp>
            <p:nvSpPr>
              <p:cNvPr id="35" name="Rectangle 34">
                <a:extLst>
                  <a:ext uri="{FF2B5EF4-FFF2-40B4-BE49-F238E27FC236}">
                    <a16:creationId xmlns:a16="http://schemas.microsoft.com/office/drawing/2014/main" id="{F462F1DA-CE89-E647-B1DB-926657FA54D2}"/>
                  </a:ext>
                </a:extLst>
              </p:cNvPr>
              <p:cNvSpPr/>
              <p:nvPr/>
            </p:nvSpPr>
            <p:spPr>
              <a:xfrm>
                <a:off x="4392010" y="1904185"/>
                <a:ext cx="625171" cy="41549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𝑣</m:t>
                          </m:r>
                        </m:e>
                        <m:sup>
                          <m:r>
                            <a:rPr lang="en-US" sz="2100" i="1">
                              <a:latin typeface="Cambria Math" panose="02040503050406030204" pitchFamily="18" charset="0"/>
                            </a:rPr>
                            <m:t>′</m:t>
                          </m:r>
                          <m:r>
                            <a:rPr lang="en-US" sz="2100" i="1">
                              <a:latin typeface="Cambria Math" panose="02040503050406030204" pitchFamily="18" charset="0"/>
                            </a:rPr>
                            <m:t>′</m:t>
                          </m:r>
                        </m:sup>
                      </m:sSup>
                      <m:r>
                        <a:rPr lang="en-US" sz="2100">
                          <a:latin typeface="Cambria Math" panose="02040503050406030204" pitchFamily="18" charset="0"/>
                        </a:rPr>
                        <m:t> </m:t>
                      </m:r>
                    </m:oMath>
                  </m:oMathPara>
                </a14:m>
                <a:endParaRPr lang="en-US" sz="1800" dirty="0"/>
              </a:p>
            </p:txBody>
          </p:sp>
        </mc:Choice>
        <mc:Fallback>
          <p:sp>
            <p:nvSpPr>
              <p:cNvPr id="35" name="Rectangle 34">
                <a:extLst>
                  <a:ext uri="{FF2B5EF4-FFF2-40B4-BE49-F238E27FC236}">
                    <a16:creationId xmlns:a16="http://schemas.microsoft.com/office/drawing/2014/main" id="{F462F1DA-CE89-E647-B1DB-926657FA54D2}"/>
                  </a:ext>
                </a:extLst>
              </p:cNvPr>
              <p:cNvSpPr>
                <a:spLocks noRot="1" noChangeAspect="1" noMove="1" noResize="1" noEditPoints="1" noAdjustHandles="1" noChangeArrowheads="1" noChangeShapeType="1" noTextEdit="1"/>
              </p:cNvSpPr>
              <p:nvPr/>
            </p:nvSpPr>
            <p:spPr>
              <a:xfrm>
                <a:off x="4392010" y="1904185"/>
                <a:ext cx="625171" cy="415498"/>
              </a:xfrm>
              <a:prstGeom prst="rect">
                <a:avLst/>
              </a:prstGeom>
              <a:blipFill>
                <a:blip r:embed="rId10"/>
                <a:stretch>
                  <a:fillRect b="-205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0" name="Rectangle 49">
                <a:extLst>
                  <a:ext uri="{FF2B5EF4-FFF2-40B4-BE49-F238E27FC236}">
                    <a16:creationId xmlns:a16="http://schemas.microsoft.com/office/drawing/2014/main" id="{99833D21-750D-AB4A-9B73-3F4842A13B20}"/>
                  </a:ext>
                </a:extLst>
              </p:cNvPr>
              <p:cNvSpPr/>
              <p:nvPr/>
            </p:nvSpPr>
            <p:spPr>
              <a:xfrm>
                <a:off x="241851" y="4089970"/>
                <a:ext cx="2862579" cy="408060"/>
              </a:xfrm>
              <a:prstGeom prst="rect">
                <a:avLst/>
              </a:prstGeom>
            </p:spPr>
            <p:txBody>
              <a:bodyPr wrap="none">
                <a:spAutoFit/>
              </a:bodyPr>
              <a:lstStyle/>
              <a:p>
                <a:r>
                  <a:rPr lang="en-US" sz="1500" dirty="0"/>
                  <a:t>Notce, the current </a:t>
                </a:r>
                <a14:m>
                  <m:oMath xmlns:m="http://schemas.openxmlformats.org/officeDocument/2006/math">
                    <m:sSup>
                      <m:sSupPr>
                        <m:ctrlPr>
                          <a:rPr lang="en-US" sz="2100" i="1">
                            <a:latin typeface="Cambria Math" panose="02040503050406030204" pitchFamily="18" charset="0"/>
                          </a:rPr>
                        </m:ctrlPr>
                      </m:sSupPr>
                      <m:e>
                        <m:r>
                          <a:rPr lang="en-US" sz="2100" i="1">
                            <a:latin typeface="Cambria Math" panose="02040503050406030204" pitchFamily="18" charset="0"/>
                          </a:rPr>
                          <m:t>𝑖</m:t>
                        </m:r>
                      </m:e>
                      <m:sup>
                        <m:r>
                          <a:rPr lang="en-US" sz="2100" i="1">
                            <a:latin typeface="Cambria Math" panose="02040503050406030204" pitchFamily="18" charset="0"/>
                          </a:rPr>
                          <m:t>′</m:t>
                        </m:r>
                        <m:r>
                          <a:rPr lang="en-US" sz="2100" i="1">
                            <a:latin typeface="Cambria Math" panose="02040503050406030204" pitchFamily="18" charset="0"/>
                          </a:rPr>
                          <m:t>′</m:t>
                        </m:r>
                      </m:sup>
                    </m:sSup>
                    <m:r>
                      <a:rPr lang="en-US" sz="2100">
                        <a:latin typeface="Cambria Math" panose="02040503050406030204" pitchFamily="18" charset="0"/>
                      </a:rPr>
                      <m:t> </m:t>
                    </m:r>
                  </m:oMath>
                </a14:m>
                <a:r>
                  <a:rPr lang="en-US" sz="1500" dirty="0"/>
                  <a:t>is given by, </a:t>
                </a:r>
              </a:p>
            </p:txBody>
          </p:sp>
        </mc:Choice>
        <mc:Fallback>
          <p:sp>
            <p:nvSpPr>
              <p:cNvPr id="50" name="Rectangle 49">
                <a:extLst>
                  <a:ext uri="{FF2B5EF4-FFF2-40B4-BE49-F238E27FC236}">
                    <a16:creationId xmlns:a16="http://schemas.microsoft.com/office/drawing/2014/main" id="{99833D21-750D-AB4A-9B73-3F4842A13B20}"/>
                  </a:ext>
                </a:extLst>
              </p:cNvPr>
              <p:cNvSpPr>
                <a:spLocks noRot="1" noChangeAspect="1" noMove="1" noResize="1" noEditPoints="1" noAdjustHandles="1" noChangeArrowheads="1" noChangeShapeType="1" noTextEdit="1"/>
              </p:cNvSpPr>
              <p:nvPr/>
            </p:nvSpPr>
            <p:spPr>
              <a:xfrm>
                <a:off x="241851" y="4089970"/>
                <a:ext cx="2862579" cy="408060"/>
              </a:xfrm>
              <a:prstGeom prst="rect">
                <a:avLst/>
              </a:prstGeom>
              <a:blipFill>
                <a:blip r:embed="rId11"/>
                <a:stretch>
                  <a:fillRect l="-1327" b="-18182"/>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2">
            <p14:nvContentPartPr>
              <p14:cNvPr id="52" name="Ink 51">
                <a:extLst>
                  <a:ext uri="{FF2B5EF4-FFF2-40B4-BE49-F238E27FC236}">
                    <a16:creationId xmlns:a16="http://schemas.microsoft.com/office/drawing/2014/main" id="{47251D32-3417-3540-BB31-2A11EF62D7F8}"/>
                  </a:ext>
                </a:extLst>
              </p14:cNvPr>
              <p14:cNvContentPartPr/>
              <p14:nvPr/>
            </p14:nvContentPartPr>
            <p14:xfrm>
              <a:off x="5087469" y="1807544"/>
              <a:ext cx="77490" cy="110430"/>
            </p14:xfrm>
          </p:contentPart>
        </mc:Choice>
        <mc:Fallback>
          <p:pic>
            <p:nvPicPr>
              <p:cNvPr id="52" name="Ink 51">
                <a:extLst>
                  <a:ext uri="{FF2B5EF4-FFF2-40B4-BE49-F238E27FC236}">
                    <a16:creationId xmlns:a16="http://schemas.microsoft.com/office/drawing/2014/main" id="{47251D32-3417-3540-BB31-2A11EF62D7F8}"/>
                  </a:ext>
                </a:extLst>
              </p:cNvPr>
              <p:cNvPicPr/>
              <p:nvPr/>
            </p:nvPicPr>
            <p:blipFill>
              <a:blip r:embed="rId13"/>
              <a:stretch>
                <a:fillRect/>
              </a:stretch>
            </p:blipFill>
            <p:spPr>
              <a:xfrm>
                <a:off x="5078819" y="1798911"/>
                <a:ext cx="95151" cy="128056"/>
              </a:xfrm>
              <a:prstGeom prst="rect">
                <a:avLst/>
              </a:prstGeom>
            </p:spPr>
          </p:pic>
        </mc:Fallback>
      </mc:AlternateContent>
      <mc:AlternateContent xmlns:mc="http://schemas.openxmlformats.org/markup-compatibility/2006">
        <mc:Choice xmlns:a14="http://schemas.microsoft.com/office/drawing/2010/main" Requires="a14">
          <p:sp>
            <p:nvSpPr>
              <p:cNvPr id="53" name="Rectangle 52">
                <a:extLst>
                  <a:ext uri="{FF2B5EF4-FFF2-40B4-BE49-F238E27FC236}">
                    <a16:creationId xmlns:a16="http://schemas.microsoft.com/office/drawing/2014/main" id="{8A63BAFA-CD59-0E47-B72A-9214FCEE5374}"/>
                  </a:ext>
                </a:extLst>
              </p:cNvPr>
              <p:cNvSpPr/>
              <p:nvPr/>
            </p:nvSpPr>
            <p:spPr>
              <a:xfrm>
                <a:off x="5010519" y="1518158"/>
                <a:ext cx="50738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𝑖</m:t>
                          </m:r>
                        </m:e>
                        <m:sup>
                          <m:r>
                            <a:rPr lang="en-US" sz="1800" i="1">
                              <a:latin typeface="Cambria Math" panose="02040503050406030204" pitchFamily="18" charset="0"/>
                            </a:rPr>
                            <m:t>′</m:t>
                          </m:r>
                          <m:r>
                            <a:rPr lang="en-US" sz="1800" i="1">
                              <a:latin typeface="Cambria Math" panose="02040503050406030204" pitchFamily="18" charset="0"/>
                            </a:rPr>
                            <m:t>′</m:t>
                          </m:r>
                        </m:sup>
                      </m:sSup>
                      <m:r>
                        <a:rPr lang="en-US" sz="1800">
                          <a:latin typeface="Cambria Math" panose="02040503050406030204" pitchFamily="18" charset="0"/>
                        </a:rPr>
                        <m:t> </m:t>
                      </m:r>
                    </m:oMath>
                  </m:oMathPara>
                </a14:m>
                <a:endParaRPr lang="en-US" sz="1800" dirty="0"/>
              </a:p>
            </p:txBody>
          </p:sp>
        </mc:Choice>
        <mc:Fallback>
          <p:sp>
            <p:nvSpPr>
              <p:cNvPr id="53" name="Rectangle 52">
                <a:extLst>
                  <a:ext uri="{FF2B5EF4-FFF2-40B4-BE49-F238E27FC236}">
                    <a16:creationId xmlns:a16="http://schemas.microsoft.com/office/drawing/2014/main" id="{8A63BAFA-CD59-0E47-B72A-9214FCEE5374}"/>
                  </a:ext>
                </a:extLst>
              </p:cNvPr>
              <p:cNvSpPr>
                <a:spLocks noRot="1" noChangeAspect="1" noMove="1" noResize="1" noEditPoints="1" noAdjustHandles="1" noChangeArrowheads="1" noChangeShapeType="1" noTextEdit="1"/>
              </p:cNvSpPr>
              <p:nvPr/>
            </p:nvSpPr>
            <p:spPr>
              <a:xfrm>
                <a:off x="5010519" y="1518158"/>
                <a:ext cx="507383" cy="369332"/>
              </a:xfrm>
              <a:prstGeom prst="rect">
                <a:avLst/>
              </a:prstGeom>
              <a:blipFill>
                <a:blip r:embed="rId14"/>
                <a:stretch>
                  <a:fillRect b="-1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Rectangle 53">
                <a:extLst>
                  <a:ext uri="{FF2B5EF4-FFF2-40B4-BE49-F238E27FC236}">
                    <a16:creationId xmlns:a16="http://schemas.microsoft.com/office/drawing/2014/main" id="{E6B3848B-4365-3C4C-B328-929C4AB5DEF1}"/>
                  </a:ext>
                </a:extLst>
              </p:cNvPr>
              <p:cNvSpPr/>
              <p:nvPr/>
            </p:nvSpPr>
            <p:spPr>
              <a:xfrm>
                <a:off x="3104430" y="4043403"/>
                <a:ext cx="5768182" cy="66749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𝑖</m:t>
                          </m:r>
                        </m:e>
                        <m:sup>
                          <m:r>
                            <a:rPr lang="en-US" sz="1800" i="1">
                              <a:latin typeface="Cambria Math" panose="02040503050406030204" pitchFamily="18" charset="0"/>
                            </a:rPr>
                            <m:t>′</m:t>
                          </m:r>
                          <m:r>
                            <a:rPr lang="en-US" sz="1800" i="1">
                              <a:latin typeface="Cambria Math" panose="02040503050406030204" pitchFamily="18" charset="0"/>
                            </a:rPr>
                            <m:t>′</m:t>
                          </m:r>
                        </m:sup>
                      </m:sSup>
                      <m:r>
                        <a:rPr lang="en-US" sz="1800" i="1">
                          <a:latin typeface="Cambria Math" panose="02040503050406030204" pitchFamily="18" charset="0"/>
                          <a:ea typeface="Times New Roman" panose="020206030504050203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𝑣</m:t>
                          </m:r>
                        </m:num>
                        <m:den>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5</m:t>
                              </m:r>
                            </m:sub>
                          </m:sSub>
                          <m:r>
                            <a:rPr lang="en-US" sz="1800" i="1">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6</m:t>
                              </m:r>
                            </m:sub>
                          </m:sSub>
                          <m:r>
                            <a:rPr lang="en-US" sz="1800" i="1">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7</m:t>
                              </m:r>
                            </m:sub>
                          </m:sSub>
                          <m:r>
                            <a:rPr lang="en-US" sz="1800" i="1">
                              <a:latin typeface="Cambria Math" panose="02040503050406030204" pitchFamily="18" charset="0"/>
                              <a:ea typeface="Times New Roman" panose="02020603050405020304" pitchFamily="18" charset="0"/>
                            </a:rPr>
                            <m:t>)</m:t>
                          </m:r>
                        </m:den>
                      </m:f>
                      <m:r>
                        <a:rPr lang="en-US" sz="1800" i="1">
                          <a:latin typeface="Cambria Math" panose="02040503050406030204" pitchFamily="18" charset="0"/>
                          <a:ea typeface="Times New Roman" panose="020206030504050203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m:t>
                          </m:r>
                          <m:r>
                            <a:rPr lang="en-US" sz="1800" i="1">
                              <a:latin typeface="Cambria Math" panose="02040503050406030204" pitchFamily="18" charset="0"/>
                            </a:rPr>
                            <m:t>1.56</m:t>
                          </m:r>
                        </m:num>
                        <m:den>
                          <m:r>
                            <a:rPr lang="en-US" sz="1800" i="1">
                              <a:latin typeface="Cambria Math" panose="02040503050406030204" pitchFamily="18" charset="0"/>
                              <a:ea typeface="Times New Roman" panose="02020603050405020304" pitchFamily="18" charset="0"/>
                            </a:rPr>
                            <m:t>10//(3+7)</m:t>
                          </m:r>
                        </m:den>
                      </m:f>
                      <m:r>
                        <a:rPr lang="en-US" sz="1800">
                          <a:latin typeface="Cambria Math" panose="02040503050406030204" pitchFamily="18" charset="0"/>
                          <a:ea typeface="Times New Roman" panose="020206030504050203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−1.56</m:t>
                          </m:r>
                        </m:num>
                        <m:den>
                          <m:r>
                            <a:rPr lang="en-US" sz="1800" i="1">
                              <a:latin typeface="Cambria Math" panose="02040503050406030204" pitchFamily="18" charset="0"/>
                              <a:ea typeface="Times New Roman" panose="02020603050405020304" pitchFamily="18" charset="0"/>
                            </a:rPr>
                            <m:t>5</m:t>
                          </m:r>
                        </m:den>
                      </m:f>
                      <m:r>
                        <a:rPr lang="en-US" sz="1800" i="1">
                          <a:latin typeface="Cambria Math" panose="02040503050406030204" pitchFamily="18" charset="0"/>
                          <a:ea typeface="Times New Roman" panose="02020603050405020304" pitchFamily="18" charset="0"/>
                        </a:rPr>
                        <m:t>=−0. 31 </m:t>
                      </m:r>
                      <m:r>
                        <a:rPr lang="en-US" sz="1800" i="1">
                          <a:latin typeface="Cambria Math" panose="02040503050406030204" pitchFamily="18" charset="0"/>
                          <a:ea typeface="Times New Roman" panose="02020603050405020304" pitchFamily="18" charset="0"/>
                        </a:rPr>
                        <m:t>𝐴</m:t>
                      </m:r>
                    </m:oMath>
                  </m:oMathPara>
                </a14:m>
                <a:endParaRPr lang="en-US" sz="1800" dirty="0"/>
              </a:p>
            </p:txBody>
          </p:sp>
        </mc:Choice>
        <mc:Fallback>
          <p:sp>
            <p:nvSpPr>
              <p:cNvPr id="54" name="Rectangle 53">
                <a:extLst>
                  <a:ext uri="{FF2B5EF4-FFF2-40B4-BE49-F238E27FC236}">
                    <a16:creationId xmlns:a16="http://schemas.microsoft.com/office/drawing/2014/main" id="{E6B3848B-4365-3C4C-B328-929C4AB5DEF1}"/>
                  </a:ext>
                </a:extLst>
              </p:cNvPr>
              <p:cNvSpPr>
                <a:spLocks noRot="1" noChangeAspect="1" noMove="1" noResize="1" noEditPoints="1" noAdjustHandles="1" noChangeArrowheads="1" noChangeShapeType="1" noTextEdit="1"/>
              </p:cNvSpPr>
              <p:nvPr/>
            </p:nvSpPr>
            <p:spPr>
              <a:xfrm>
                <a:off x="3104430" y="4043403"/>
                <a:ext cx="5768182" cy="667490"/>
              </a:xfrm>
              <a:prstGeom prst="rect">
                <a:avLst/>
              </a:prstGeom>
              <a:blipFill>
                <a:blip r:embed="rId15"/>
                <a:stretch>
                  <a:fillRect b="-74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Rectangle 55">
                <a:extLst>
                  <a:ext uri="{FF2B5EF4-FFF2-40B4-BE49-F238E27FC236}">
                    <a16:creationId xmlns:a16="http://schemas.microsoft.com/office/drawing/2014/main" id="{AF0F9C1E-0CA9-9E42-99BA-3A7947D6562C}"/>
                  </a:ext>
                </a:extLst>
              </p:cNvPr>
              <p:cNvSpPr/>
              <p:nvPr/>
            </p:nvSpPr>
            <p:spPr>
              <a:xfrm>
                <a:off x="255349" y="4858561"/>
                <a:ext cx="4864793" cy="369332"/>
              </a:xfrm>
              <a:prstGeom prst="rect">
                <a:avLst/>
              </a:prstGeom>
            </p:spPr>
            <p:txBody>
              <a:bodyPr wrap="none">
                <a:spAutoFit/>
              </a:bodyPr>
              <a:lstStyle/>
              <a:p>
                <a:r>
                  <a:rPr lang="en-US" sz="1800" dirty="0"/>
                  <a:t>So, we have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m:t>
                        </m:r>
                        <m:r>
                          <a:rPr lang="en-US" sz="1800" i="1">
                            <a:latin typeface="Cambria Math" panose="02040503050406030204" pitchFamily="18" charset="0"/>
                          </a:rPr>
                          <m:t>′</m:t>
                        </m:r>
                      </m:sup>
                    </m:sSup>
                    <m:r>
                      <a:rPr lang="en-US" sz="1800" i="1">
                        <a:latin typeface="Cambria Math" panose="020405030504060302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4</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𝑖</m:t>
                        </m:r>
                      </m:e>
                      <m:sup>
                        <m:r>
                          <a:rPr lang="en-US" sz="1800" i="1">
                            <a:latin typeface="Cambria Math" panose="02040503050406030204" pitchFamily="18" charset="0"/>
                          </a:rPr>
                          <m:t>′′</m:t>
                        </m:r>
                      </m:sup>
                    </m:sSup>
                    <m:r>
                      <a:rPr lang="en-US" sz="1800" i="1">
                        <a:latin typeface="Cambria Math" panose="02040503050406030204" pitchFamily="18" charset="0"/>
                      </a:rPr>
                      <m:t>=4</m:t>
                    </m:r>
                    <m:r>
                      <a:rPr lang="en-US" sz="1800" i="1">
                        <a:latin typeface="Cambria Math" panose="02040503050406030204" pitchFamily="18" charset="0"/>
                      </a:rPr>
                      <m:t>𝑥</m:t>
                    </m:r>
                    <m:d>
                      <m:dPr>
                        <m:ctrlPr>
                          <a:rPr lang="en-US" sz="1800" i="1">
                            <a:latin typeface="Cambria Math" panose="02040503050406030204" pitchFamily="18" charset="0"/>
                          </a:rPr>
                        </m:ctrlPr>
                      </m:dPr>
                      <m:e>
                        <m:r>
                          <a:rPr lang="en-US" sz="1800" i="1">
                            <a:latin typeface="Cambria Math" panose="02040503050406030204" pitchFamily="18" charset="0"/>
                          </a:rPr>
                          <m:t>−0.31</m:t>
                        </m:r>
                      </m:e>
                    </m:d>
                    <m:r>
                      <a:rPr lang="en-US" sz="1800" i="1">
                        <a:latin typeface="Cambria Math" panose="02040503050406030204" pitchFamily="18" charset="0"/>
                      </a:rPr>
                      <m:t>=−1.25 </m:t>
                    </m:r>
                    <m:r>
                      <a:rPr lang="en-US" sz="1800" i="1">
                        <a:latin typeface="Cambria Math" panose="02040503050406030204" pitchFamily="18" charset="0"/>
                      </a:rPr>
                      <m:t>𝑉</m:t>
                    </m:r>
                  </m:oMath>
                </a14:m>
                <a:endParaRPr lang="en-US" sz="1800" dirty="0"/>
              </a:p>
            </p:txBody>
          </p:sp>
        </mc:Choice>
        <mc:Fallback>
          <p:sp>
            <p:nvSpPr>
              <p:cNvPr id="56" name="Rectangle 55">
                <a:extLst>
                  <a:ext uri="{FF2B5EF4-FFF2-40B4-BE49-F238E27FC236}">
                    <a16:creationId xmlns:a16="http://schemas.microsoft.com/office/drawing/2014/main" id="{AF0F9C1E-0CA9-9E42-99BA-3A7947D6562C}"/>
                  </a:ext>
                </a:extLst>
              </p:cNvPr>
              <p:cNvSpPr>
                <a:spLocks noRot="1" noChangeAspect="1" noMove="1" noResize="1" noEditPoints="1" noAdjustHandles="1" noChangeArrowheads="1" noChangeShapeType="1" noTextEdit="1"/>
              </p:cNvSpPr>
              <p:nvPr/>
            </p:nvSpPr>
            <p:spPr>
              <a:xfrm>
                <a:off x="255349" y="4858561"/>
                <a:ext cx="4864793" cy="369332"/>
              </a:xfrm>
              <a:prstGeom prst="rect">
                <a:avLst/>
              </a:prstGeom>
              <a:blipFill>
                <a:blip r:embed="rId16"/>
                <a:stretch>
                  <a:fillRect l="-1302" t="-6667" b="-2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7" name="Rectangle 56">
                <a:extLst>
                  <a:ext uri="{FF2B5EF4-FFF2-40B4-BE49-F238E27FC236}">
                    <a16:creationId xmlns:a16="http://schemas.microsoft.com/office/drawing/2014/main" id="{F48CE6B8-A9E9-7848-9D67-34017A542E50}"/>
                  </a:ext>
                </a:extLst>
              </p:cNvPr>
              <p:cNvSpPr/>
              <p:nvPr/>
            </p:nvSpPr>
            <p:spPr>
              <a:xfrm>
                <a:off x="2687745" y="5792454"/>
                <a:ext cx="2151423"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m:t>
                          </m:r>
                          <m:sSup>
                            <m:sSupPr>
                              <m:ctrlPr>
                                <a:rPr lang="en-US" sz="1800" i="1">
                                  <a:solidFill>
                                    <a:srgbClr val="FF0000"/>
                                  </a:solidFill>
                                  <a:latin typeface="Cambria Math" panose="02040503050406030204" pitchFamily="18" charset="0"/>
                                </a:rPr>
                              </m:ctrlPr>
                            </m:sSupPr>
                            <m:e>
                              <m:r>
                                <a:rPr lang="en-US" sz="1800" i="1">
                                  <a:solidFill>
                                    <a:srgbClr val="FF0000"/>
                                  </a:solidFill>
                                  <a:latin typeface="Cambria Math" panose="02040503050406030204" pitchFamily="18" charset="0"/>
                                </a:rPr>
                                <m:t>𝑣</m:t>
                              </m:r>
                            </m:e>
                            <m:sup>
                              <m:r>
                                <a:rPr lang="en-US" sz="1800" i="1">
                                  <a:solidFill>
                                    <a:srgbClr val="FF0000"/>
                                  </a:solidFill>
                                  <a:latin typeface="Cambria Math" panose="02040503050406030204" pitchFamily="18" charset="0"/>
                                </a:rPr>
                                <m:t>′</m:t>
                              </m:r>
                            </m:sup>
                          </m:s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𝑣</m:t>
                          </m:r>
                        </m:e>
                        <m: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m:t>
                          </m:r>
                        </m:sup>
                      </m:sSup>
                      <m:r>
                        <a:rPr lang="en-US" sz="1800" i="1">
                          <a:solidFill>
                            <a:srgbClr val="FF0000"/>
                          </a:solidFill>
                          <a:latin typeface="Cambria Math" panose="02040503050406030204" pitchFamily="18" charset="0"/>
                        </a:rPr>
                        <m:t>+</m:t>
                      </m:r>
                      <m:r>
                        <a:rPr lang="en-US" sz="1800" i="1">
                          <a:solidFill>
                            <a:srgbClr val="FF0000"/>
                          </a:solidFill>
                          <a:latin typeface="Cambria Math" panose="02040503050406030204" pitchFamily="18" charset="0"/>
                        </a:rPr>
                        <m:t>𝑣</m:t>
                      </m:r>
                      <m:r>
                        <a:rPr lang="en-US" sz="1800">
                          <a:solidFill>
                            <a:srgbClr val="FF0000"/>
                          </a:solidFill>
                          <a:latin typeface="Cambria Math" panose="02040503050406030204" pitchFamily="18" charset="0"/>
                        </a:rPr>
                        <m:t>=0 ?</m:t>
                      </m:r>
                    </m:oMath>
                  </m:oMathPara>
                </a14:m>
                <a:endParaRPr lang="en-US" sz="1800" dirty="0"/>
              </a:p>
            </p:txBody>
          </p:sp>
        </mc:Choice>
        <mc:Fallback>
          <p:sp>
            <p:nvSpPr>
              <p:cNvPr id="57" name="Rectangle 56">
                <a:extLst>
                  <a:ext uri="{FF2B5EF4-FFF2-40B4-BE49-F238E27FC236}">
                    <a16:creationId xmlns:a16="http://schemas.microsoft.com/office/drawing/2014/main" id="{F48CE6B8-A9E9-7848-9D67-34017A542E50}"/>
                  </a:ext>
                </a:extLst>
              </p:cNvPr>
              <p:cNvSpPr>
                <a:spLocks noRot="1" noChangeAspect="1" noMove="1" noResize="1" noEditPoints="1" noAdjustHandles="1" noChangeArrowheads="1" noChangeShapeType="1" noTextEdit="1"/>
              </p:cNvSpPr>
              <p:nvPr/>
            </p:nvSpPr>
            <p:spPr>
              <a:xfrm>
                <a:off x="2687745" y="5792454"/>
                <a:ext cx="2151423" cy="369332"/>
              </a:xfrm>
              <a:prstGeom prst="rect">
                <a:avLst/>
              </a:prstGeom>
              <a:blipFill>
                <a:blip r:embed="rId17"/>
                <a:stretch>
                  <a:fillRect b="-16667"/>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1AC3760A-0E19-4248-843F-B7014BF50CA8}"/>
              </a:ext>
            </a:extLst>
          </p:cNvPr>
          <p:cNvSpPr/>
          <p:nvPr/>
        </p:nvSpPr>
        <p:spPr>
          <a:xfrm>
            <a:off x="246241" y="5266821"/>
            <a:ext cx="2973891" cy="369332"/>
          </a:xfrm>
          <a:prstGeom prst="rect">
            <a:avLst/>
          </a:prstGeom>
        </p:spPr>
        <p:txBody>
          <a:bodyPr wrap="none">
            <a:spAutoFit/>
          </a:bodyPr>
          <a:lstStyle/>
          <a:p>
            <a:r>
              <a:rPr lang="en-US" sz="1800" dirty="0">
                <a:solidFill>
                  <a:srgbClr val="FF0000"/>
                </a:solidFill>
              </a:rPr>
              <a:t>Now let us check your answer</a:t>
            </a:r>
          </a:p>
        </p:txBody>
      </p:sp>
      <mc:AlternateContent xmlns:mc="http://schemas.openxmlformats.org/markup-compatibility/2006">
        <mc:Choice xmlns:a14="http://schemas.microsoft.com/office/drawing/2010/main" Requires="a14">
          <p:sp>
            <p:nvSpPr>
              <p:cNvPr id="160" name="Rectangle 159">
                <a:extLst>
                  <a:ext uri="{FF2B5EF4-FFF2-40B4-BE49-F238E27FC236}">
                    <a16:creationId xmlns:a16="http://schemas.microsoft.com/office/drawing/2014/main" id="{A5C50220-36D4-0040-BC0B-21E13A698B24}"/>
                  </a:ext>
                </a:extLst>
              </p:cNvPr>
              <p:cNvSpPr/>
              <p:nvPr/>
            </p:nvSpPr>
            <p:spPr>
              <a:xfrm>
                <a:off x="2388025" y="6276365"/>
                <a:ext cx="418986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1800" i="1">
                          <a:solidFill>
                            <a:srgbClr val="FF0000"/>
                          </a:solidFill>
                          <a:latin typeface="Cambria Math" panose="02040503050406030204" pitchFamily="18" charset="0"/>
                        </a:rPr>
                        <m:t>−</m:t>
                      </m:r>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−2.8</m:t>
                          </m:r>
                        </m:e>
                      </m:d>
                      <m:r>
                        <a:rPr lang="en-US" sz="1800" i="1">
                          <a:solidFill>
                            <a:srgbClr val="FF0000"/>
                          </a:solidFill>
                          <a:latin typeface="Cambria Math" panose="02040503050406030204" pitchFamily="18" charset="0"/>
                        </a:rPr>
                        <m:t>+</m:t>
                      </m:r>
                      <m:d>
                        <m:dPr>
                          <m:ctrlPr>
                            <a:rPr lang="en-US" sz="1800" i="1">
                              <a:solidFill>
                                <a:srgbClr val="FF0000"/>
                              </a:solidFill>
                              <a:latin typeface="Cambria Math" panose="02040503050406030204" pitchFamily="18" charset="0"/>
                            </a:rPr>
                          </m:ctrlPr>
                        </m:dPr>
                        <m:e>
                          <m:r>
                            <a:rPr lang="en-US" sz="1800" i="1">
                              <a:solidFill>
                                <a:srgbClr val="FF0000"/>
                              </a:solidFill>
                              <a:latin typeface="Cambria Math" panose="02040503050406030204" pitchFamily="18" charset="0"/>
                            </a:rPr>
                            <m:t>−1.25</m:t>
                          </m:r>
                        </m:e>
                      </m:d>
                      <m:r>
                        <a:rPr lang="en-US" sz="1800" i="1">
                          <a:solidFill>
                            <a:srgbClr val="FF0000"/>
                          </a:solidFill>
                          <a:latin typeface="Cambria Math" panose="02040503050406030204" pitchFamily="18" charset="0"/>
                        </a:rPr>
                        <m:t>+</m:t>
                      </m:r>
                      <m:d>
                        <m:dPr>
                          <m:ctrlPr>
                            <a:rPr lang="en-US" sz="1800">
                              <a:solidFill>
                                <a:srgbClr val="FF0000"/>
                              </a:solidFill>
                              <a:latin typeface="Cambria Math" panose="02040503050406030204" pitchFamily="18" charset="0"/>
                            </a:rPr>
                          </m:ctrlPr>
                        </m:dPr>
                        <m:e>
                          <m:r>
                            <a:rPr lang="en-US" sz="1800">
                              <a:solidFill>
                                <a:srgbClr val="FF0000"/>
                              </a:solidFill>
                              <a:latin typeface="Cambria Math" panose="02040503050406030204" pitchFamily="18" charset="0"/>
                            </a:rPr>
                            <m:t>−1.56</m:t>
                          </m:r>
                        </m:e>
                      </m:d>
                      <m:r>
                        <a:rPr lang="en-US" sz="1800">
                          <a:solidFill>
                            <a:srgbClr val="FF0000"/>
                          </a:solidFill>
                          <a:latin typeface="Cambria Math" panose="02040503050406030204" pitchFamily="18" charset="0"/>
                        </a:rPr>
                        <m:t>=−0.01 </m:t>
                      </m:r>
                    </m:oMath>
                  </m:oMathPara>
                </a14:m>
                <a:endParaRPr lang="en-US" sz="1800" dirty="0"/>
              </a:p>
            </p:txBody>
          </p:sp>
        </mc:Choice>
        <mc:Fallback>
          <p:sp>
            <p:nvSpPr>
              <p:cNvPr id="160" name="Rectangle 159">
                <a:extLst>
                  <a:ext uri="{FF2B5EF4-FFF2-40B4-BE49-F238E27FC236}">
                    <a16:creationId xmlns:a16="http://schemas.microsoft.com/office/drawing/2014/main" id="{A5C50220-36D4-0040-BC0B-21E13A698B24}"/>
                  </a:ext>
                </a:extLst>
              </p:cNvPr>
              <p:cNvSpPr>
                <a:spLocks noRot="1" noChangeAspect="1" noMove="1" noResize="1" noEditPoints="1" noAdjustHandles="1" noChangeArrowheads="1" noChangeShapeType="1" noTextEdit="1"/>
              </p:cNvSpPr>
              <p:nvPr/>
            </p:nvSpPr>
            <p:spPr>
              <a:xfrm>
                <a:off x="2388025" y="6276365"/>
                <a:ext cx="4189865" cy="369332"/>
              </a:xfrm>
              <a:prstGeom prst="rect">
                <a:avLst/>
              </a:prstGeom>
              <a:blipFill>
                <a:blip r:embed="rId18"/>
                <a:stretch>
                  <a:fillRect b="-13333"/>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9">
            <p14:nvContentPartPr>
              <p14:cNvPr id="59" name="Ink 58">
                <a:extLst>
                  <a:ext uri="{FF2B5EF4-FFF2-40B4-BE49-F238E27FC236}">
                    <a16:creationId xmlns:a16="http://schemas.microsoft.com/office/drawing/2014/main" id="{1F38ACB0-140A-C945-86D0-5B2A689DB655}"/>
                  </a:ext>
                </a:extLst>
              </p14:cNvPr>
              <p14:cNvContentPartPr/>
              <p14:nvPr/>
            </p14:nvContentPartPr>
            <p14:xfrm>
              <a:off x="6841671" y="5965959"/>
              <a:ext cx="693188" cy="495071"/>
            </p14:xfrm>
          </p:contentPart>
        </mc:Choice>
        <mc:Fallback>
          <p:pic>
            <p:nvPicPr>
              <p:cNvPr id="59" name="Ink 58">
                <a:extLst>
                  <a:ext uri="{FF2B5EF4-FFF2-40B4-BE49-F238E27FC236}">
                    <a16:creationId xmlns:a16="http://schemas.microsoft.com/office/drawing/2014/main" id="{1F38ACB0-140A-C945-86D0-5B2A689DB655}"/>
                  </a:ext>
                </a:extLst>
              </p:cNvPr>
              <p:cNvPicPr/>
              <p:nvPr/>
            </p:nvPicPr>
            <p:blipFill>
              <a:blip r:embed="rId20"/>
              <a:stretch>
                <a:fillRect/>
              </a:stretch>
            </p:blipFill>
            <p:spPr>
              <a:xfrm>
                <a:off x="6770049" y="5822403"/>
                <a:ext cx="836792" cy="782543"/>
              </a:xfrm>
              <a:prstGeom prst="rect">
                <a:avLst/>
              </a:prstGeom>
            </p:spPr>
          </p:pic>
        </mc:Fallback>
      </mc:AlternateContent>
    </p:spTree>
    <p:extLst>
      <p:ext uri="{BB962C8B-B14F-4D97-AF65-F5344CB8AC3E}">
        <p14:creationId xmlns:p14="http://schemas.microsoft.com/office/powerpoint/2010/main" val="1830894125"/>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Example  (Solution)</a:t>
            </a:r>
          </a:p>
        </p:txBody>
      </p:sp>
      <p:sp>
        <p:nvSpPr>
          <p:cNvPr id="4" name="Rectangle 3">
            <a:extLst>
              <a:ext uri="{FF2B5EF4-FFF2-40B4-BE49-F238E27FC236}">
                <a16:creationId xmlns:a16="http://schemas.microsoft.com/office/drawing/2014/main" id="{7614172B-15F2-1744-A451-605BA8F44A8D}"/>
              </a:ext>
            </a:extLst>
          </p:cNvPr>
          <p:cNvSpPr/>
          <p:nvPr/>
        </p:nvSpPr>
        <p:spPr>
          <a:xfrm>
            <a:off x="964992" y="1353137"/>
            <a:ext cx="3821880" cy="461665"/>
          </a:xfrm>
          <a:prstGeom prst="rect">
            <a:avLst/>
          </a:prstGeom>
        </p:spPr>
        <p:txBody>
          <a:bodyPr wrap="none">
            <a:spAutoFit/>
          </a:bodyPr>
          <a:lstStyle/>
          <a:p>
            <a:pPr marL="0" indent="0">
              <a:buNone/>
            </a:pPr>
            <a:r>
              <a:rPr lang="en-US" dirty="0"/>
              <a:t>What if we ask for voltage v?</a:t>
            </a:r>
          </a:p>
        </p:txBody>
      </p:sp>
      <mc:AlternateContent xmlns:mc="http://schemas.openxmlformats.org/markup-compatibility/2006">
        <mc:Choice xmlns:p14="http://schemas.microsoft.com/office/powerpoint/2010/main" Requires="p14">
          <p:contentPart p14:bwMode="auto" r:id="rId2">
            <p14:nvContentPartPr>
              <p14:cNvPr id="5" name="Ink 4">
                <a:extLst>
                  <a:ext uri="{FF2B5EF4-FFF2-40B4-BE49-F238E27FC236}">
                    <a16:creationId xmlns:a16="http://schemas.microsoft.com/office/drawing/2014/main" id="{9EA3549D-2F36-2442-A671-8189146D59A5}"/>
                  </a:ext>
                </a:extLst>
              </p14:cNvPr>
              <p14:cNvContentPartPr/>
              <p14:nvPr/>
            </p14:nvContentPartPr>
            <p14:xfrm>
              <a:off x="4544681" y="3002723"/>
              <a:ext cx="119520" cy="205560"/>
            </p14:xfrm>
          </p:contentPart>
        </mc:Choice>
        <mc:Fallback>
          <p:pic>
            <p:nvPicPr>
              <p:cNvPr id="5" name="Ink 4">
                <a:extLst>
                  <a:ext uri="{FF2B5EF4-FFF2-40B4-BE49-F238E27FC236}">
                    <a16:creationId xmlns:a16="http://schemas.microsoft.com/office/drawing/2014/main" id="{9EA3549D-2F36-2442-A671-8189146D59A5}"/>
                  </a:ext>
                </a:extLst>
              </p:cNvPr>
              <p:cNvPicPr/>
              <p:nvPr/>
            </p:nvPicPr>
            <p:blipFill>
              <a:blip r:embed="rId3"/>
              <a:stretch>
                <a:fillRect/>
              </a:stretch>
            </p:blipFill>
            <p:spPr>
              <a:xfrm>
                <a:off x="4481681" y="2939833"/>
                <a:ext cx="245160" cy="3309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9D948F02-3531-E74B-90E0-EC47F9A076F5}"/>
                  </a:ext>
                </a:extLst>
              </p14:cNvPr>
              <p14:cNvContentPartPr/>
              <p14:nvPr/>
            </p14:nvContentPartPr>
            <p14:xfrm>
              <a:off x="3723261" y="2379137"/>
              <a:ext cx="306000" cy="1014480"/>
            </p14:xfrm>
          </p:contentPart>
        </mc:Choice>
        <mc:Fallback>
          <p:pic>
            <p:nvPicPr>
              <p:cNvPr id="8" name="Ink 7">
                <a:extLst>
                  <a:ext uri="{FF2B5EF4-FFF2-40B4-BE49-F238E27FC236}">
                    <a16:creationId xmlns:a16="http://schemas.microsoft.com/office/drawing/2014/main" id="{9D948F02-3531-E74B-90E0-EC47F9A076F5}"/>
                  </a:ext>
                </a:extLst>
              </p:cNvPr>
              <p:cNvPicPr/>
              <p:nvPr/>
            </p:nvPicPr>
            <p:blipFill>
              <a:blip r:embed="rId5"/>
              <a:stretch>
                <a:fillRect/>
              </a:stretch>
            </p:blipFill>
            <p:spPr>
              <a:xfrm>
                <a:off x="3660261" y="2316137"/>
                <a:ext cx="431640" cy="1140120"/>
              </a:xfrm>
              <a:prstGeom prst="rect">
                <a:avLst/>
              </a:prstGeom>
            </p:spPr>
          </p:pic>
        </mc:Fallback>
      </mc:AlternateContent>
      <p:grpSp>
        <p:nvGrpSpPr>
          <p:cNvPr id="12" name="Group 11">
            <a:extLst>
              <a:ext uri="{FF2B5EF4-FFF2-40B4-BE49-F238E27FC236}">
                <a16:creationId xmlns:a16="http://schemas.microsoft.com/office/drawing/2014/main" id="{A396ABF1-C924-AC4F-9DC5-83A85FCBDE73}"/>
              </a:ext>
            </a:extLst>
          </p:cNvPr>
          <p:cNvGrpSpPr/>
          <p:nvPr/>
        </p:nvGrpSpPr>
        <p:grpSpPr>
          <a:xfrm>
            <a:off x="4047621" y="2095097"/>
            <a:ext cx="684000" cy="209520"/>
            <a:chOff x="4047621" y="2095097"/>
            <a:chExt cx="684000" cy="209520"/>
          </a:xfrm>
        </p:grpSpPr>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1FC4EAE7-AC26-F248-9E91-B0840BA274C5}"/>
                    </a:ext>
                  </a:extLst>
                </p14:cNvPr>
                <p14:cNvContentPartPr/>
                <p14:nvPr/>
              </p14:nvContentPartPr>
              <p14:xfrm>
                <a:off x="4047621" y="2234417"/>
                <a:ext cx="684000" cy="70200"/>
              </p14:xfrm>
            </p:contentPart>
          </mc:Choice>
          <mc:Fallback>
            <p:pic>
              <p:nvPicPr>
                <p:cNvPr id="10" name="Ink 9">
                  <a:extLst>
                    <a:ext uri="{FF2B5EF4-FFF2-40B4-BE49-F238E27FC236}">
                      <a16:creationId xmlns:a16="http://schemas.microsoft.com/office/drawing/2014/main" id="{1FC4EAE7-AC26-F248-9E91-B0840BA274C5}"/>
                    </a:ext>
                  </a:extLst>
                </p:cNvPr>
                <p:cNvPicPr/>
                <p:nvPr/>
              </p:nvPicPr>
              <p:blipFill>
                <a:blip r:embed="rId7"/>
                <a:stretch>
                  <a:fillRect/>
                </a:stretch>
              </p:blipFill>
              <p:spPr>
                <a:xfrm>
                  <a:off x="3984654" y="2171417"/>
                  <a:ext cx="809574"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C5EB549A-8D76-0F46-A302-9C2B41CB777B}"/>
                    </a:ext>
                  </a:extLst>
                </p14:cNvPr>
                <p14:cNvContentPartPr/>
                <p14:nvPr/>
              </p14:nvContentPartPr>
              <p14:xfrm>
                <a:off x="4526421" y="2095097"/>
                <a:ext cx="146520" cy="144000"/>
              </p14:xfrm>
            </p:contentPart>
          </mc:Choice>
          <mc:Fallback>
            <p:pic>
              <p:nvPicPr>
                <p:cNvPr id="11" name="Ink 10">
                  <a:extLst>
                    <a:ext uri="{FF2B5EF4-FFF2-40B4-BE49-F238E27FC236}">
                      <a16:creationId xmlns:a16="http://schemas.microsoft.com/office/drawing/2014/main" id="{C5EB549A-8D76-0F46-A302-9C2B41CB777B}"/>
                    </a:ext>
                  </a:extLst>
                </p:cNvPr>
                <p:cNvPicPr/>
                <p:nvPr/>
              </p:nvPicPr>
              <p:blipFill>
                <a:blip r:embed="rId9"/>
                <a:stretch>
                  <a:fillRect/>
                </a:stretch>
              </p:blipFill>
              <p:spPr>
                <a:xfrm>
                  <a:off x="4463421" y="2032097"/>
                  <a:ext cx="272160" cy="26964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0">
            <p14:nvContentPartPr>
              <p14:cNvPr id="13" name="Ink 12">
                <a:extLst>
                  <a:ext uri="{FF2B5EF4-FFF2-40B4-BE49-F238E27FC236}">
                    <a16:creationId xmlns:a16="http://schemas.microsoft.com/office/drawing/2014/main" id="{89C2CF2A-2C6F-F54C-9E86-42AA8F04A172}"/>
                  </a:ext>
                </a:extLst>
              </p14:cNvPr>
              <p14:cNvContentPartPr/>
              <p14:nvPr/>
            </p14:nvContentPartPr>
            <p14:xfrm>
              <a:off x="4042221" y="3501257"/>
              <a:ext cx="644040" cy="7920"/>
            </p14:xfrm>
          </p:contentPart>
        </mc:Choice>
        <mc:Fallback>
          <p:pic>
            <p:nvPicPr>
              <p:cNvPr id="13" name="Ink 12">
                <a:extLst>
                  <a:ext uri="{FF2B5EF4-FFF2-40B4-BE49-F238E27FC236}">
                    <a16:creationId xmlns:a16="http://schemas.microsoft.com/office/drawing/2014/main" id="{89C2CF2A-2C6F-F54C-9E86-42AA8F04A172}"/>
                  </a:ext>
                </a:extLst>
              </p:cNvPr>
              <p:cNvPicPr/>
              <p:nvPr/>
            </p:nvPicPr>
            <p:blipFill>
              <a:blip r:embed="rId11"/>
              <a:stretch>
                <a:fillRect/>
              </a:stretch>
            </p:blipFill>
            <p:spPr>
              <a:xfrm>
                <a:off x="3979186" y="3438257"/>
                <a:ext cx="76975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27C36CD4-41DC-214D-9E7D-69D1065699A7}"/>
                  </a:ext>
                </a:extLst>
              </p14:cNvPr>
              <p14:cNvContentPartPr/>
              <p14:nvPr/>
            </p14:nvContentPartPr>
            <p14:xfrm>
              <a:off x="4860141" y="2812577"/>
              <a:ext cx="97200" cy="83880"/>
            </p14:xfrm>
          </p:contentPart>
        </mc:Choice>
        <mc:Fallback>
          <p:pic>
            <p:nvPicPr>
              <p:cNvPr id="18" name="Ink 17">
                <a:extLst>
                  <a:ext uri="{FF2B5EF4-FFF2-40B4-BE49-F238E27FC236}">
                    <a16:creationId xmlns:a16="http://schemas.microsoft.com/office/drawing/2014/main" id="{27C36CD4-41DC-214D-9E7D-69D1065699A7}"/>
                  </a:ext>
                </a:extLst>
              </p:cNvPr>
              <p:cNvPicPr/>
              <p:nvPr/>
            </p:nvPicPr>
            <p:blipFill>
              <a:blip r:embed="rId13"/>
              <a:stretch>
                <a:fillRect/>
              </a:stretch>
            </p:blipFill>
            <p:spPr>
              <a:xfrm>
                <a:off x="4797141" y="2749577"/>
                <a:ext cx="222840" cy="209520"/>
              </a:xfrm>
              <a:prstGeom prst="rect">
                <a:avLst/>
              </a:prstGeom>
            </p:spPr>
          </p:pic>
        </mc:Fallback>
      </mc:AlternateContent>
      <mc:AlternateContent xmlns:mc="http://schemas.openxmlformats.org/markup-compatibility/2006">
        <mc:Choice xmlns:a14="http://schemas.microsoft.com/office/drawing/2010/main" Requires="a14">
          <p:sp>
            <p:nvSpPr>
              <p:cNvPr id="133" name="Rectangle 132">
                <a:extLst>
                  <a:ext uri="{FF2B5EF4-FFF2-40B4-BE49-F238E27FC236}">
                    <a16:creationId xmlns:a16="http://schemas.microsoft.com/office/drawing/2014/main" id="{9674C142-B852-8A49-A69D-676C22F1EEC1}"/>
                  </a:ext>
                </a:extLst>
              </p:cNvPr>
              <p:cNvSpPr/>
              <p:nvPr/>
            </p:nvSpPr>
            <p:spPr>
              <a:xfrm>
                <a:off x="3745121" y="2529481"/>
                <a:ext cx="4355231" cy="390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i="1">
                              <a:latin typeface="Cambria Math" panose="02040503050406030204" pitchFamily="18" charset="0"/>
                              <a:ea typeface="Times New Roman" panose="02020603050405020304" pitchFamily="18" charset="0"/>
                            </a:rPr>
                            <m:t>𝑒𝑞</m:t>
                          </m:r>
                          <m:r>
                            <a:rPr lang="en-US" sz="1800" b="0" i="1" smtClean="0">
                              <a:latin typeface="Cambria Math" panose="02040503050406030204" pitchFamily="18" charset="0"/>
                              <a:ea typeface="Times New Roman" panose="02020603050405020304" pitchFamily="18" charset="0"/>
                            </a:rPr>
                            <m:t>𝑥</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5</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6</m:t>
                          </m:r>
                        </m:sub>
                      </m:sSub>
                      <m:r>
                        <a:rPr lang="en-US" sz="1800" b="0" i="1" smtClean="0">
                          <a:latin typeface="Cambria Math" panose="02040503050406030204" pitchFamily="18" charset="0"/>
                          <a:ea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rPr>
                          </m:ctrlPr>
                        </m:sSubPr>
                        <m:e>
                          <m:r>
                            <a:rPr lang="en-US" sz="1800" i="1">
                              <a:latin typeface="Cambria Math" panose="02040503050406030204" pitchFamily="18" charset="0"/>
                              <a:ea typeface="Times New Roman" panose="02020603050405020304" pitchFamily="18" charset="0"/>
                            </a:rPr>
                            <m:t> </m:t>
                          </m:r>
                          <m:r>
                            <a:rPr lang="en-US" sz="1800" i="1">
                              <a:latin typeface="Cambria Math" panose="02040503050406030204" pitchFamily="18" charset="0"/>
                              <a:ea typeface="Times New Roman" panose="02020603050405020304" pitchFamily="18" charset="0"/>
                            </a:rPr>
                            <m:t>𝑅</m:t>
                          </m:r>
                        </m:e>
                        <m:sub>
                          <m:r>
                            <a:rPr lang="en-US" sz="1800" b="0" i="1" smtClean="0">
                              <a:latin typeface="Cambria Math" panose="02040503050406030204" pitchFamily="18" charset="0"/>
                              <a:ea typeface="Times New Roman" panose="02020603050405020304" pitchFamily="18" charset="0"/>
                            </a:rPr>
                            <m:t>7</m:t>
                          </m:r>
                        </m:sub>
                      </m:sSub>
                      <m:r>
                        <a:rPr lang="en-US" sz="1800" b="0" i="1" smtClean="0">
                          <a:latin typeface="Cambria Math" panose="02040503050406030204" pitchFamily="18" charset="0"/>
                          <a:ea typeface="Times New Roman" panose="02020603050405020304" pitchFamily="18" charset="0"/>
                        </a:rPr>
                        <m:t>)=10//(3+7)=5</m:t>
                      </m:r>
                    </m:oMath>
                  </m:oMathPara>
                </a14:m>
                <a:endParaRPr lang="en-US" sz="1800" dirty="0"/>
              </a:p>
            </p:txBody>
          </p:sp>
        </mc:Choice>
        <mc:Fallback>
          <p:sp>
            <p:nvSpPr>
              <p:cNvPr id="133" name="Rectangle 132">
                <a:extLst>
                  <a:ext uri="{FF2B5EF4-FFF2-40B4-BE49-F238E27FC236}">
                    <a16:creationId xmlns:a16="http://schemas.microsoft.com/office/drawing/2014/main" id="{9674C142-B852-8A49-A69D-676C22F1EEC1}"/>
                  </a:ext>
                </a:extLst>
              </p:cNvPr>
              <p:cNvSpPr>
                <a:spLocks noRot="1" noChangeAspect="1" noMove="1" noResize="1" noEditPoints="1" noAdjustHandles="1" noChangeArrowheads="1" noChangeShapeType="1" noTextEdit="1"/>
              </p:cNvSpPr>
              <p:nvPr/>
            </p:nvSpPr>
            <p:spPr>
              <a:xfrm>
                <a:off x="3745121" y="2529481"/>
                <a:ext cx="4355231" cy="390748"/>
              </a:xfrm>
              <a:prstGeom prst="rect">
                <a:avLst/>
              </a:prstGeom>
              <a:blipFill>
                <a:blip r:embed="rId14"/>
                <a:stretch>
                  <a:fillRect b="-9677"/>
                </a:stretch>
              </a:blipFill>
            </p:spPr>
            <p:txBody>
              <a:bodyPr/>
              <a:lstStyle/>
              <a:p>
                <a:r>
                  <a:rPr lang="en-US">
                    <a:noFill/>
                  </a:rPr>
                  <a:t> </a:t>
                </a:r>
              </a:p>
            </p:txBody>
          </p:sp>
        </mc:Fallback>
      </mc:AlternateContent>
      <p:pic>
        <p:nvPicPr>
          <p:cNvPr id="134" name="Picture 133">
            <a:extLst>
              <a:ext uri="{FF2B5EF4-FFF2-40B4-BE49-F238E27FC236}">
                <a16:creationId xmlns:a16="http://schemas.microsoft.com/office/drawing/2014/main" id="{3492E9DB-0F07-354A-8791-C4C8A52D571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921" y="1882017"/>
            <a:ext cx="3627365" cy="1531554"/>
          </a:xfrm>
          <a:prstGeom prst="rect">
            <a:avLst/>
          </a:prstGeom>
        </p:spPr>
      </p:pic>
      <p:sp>
        <p:nvSpPr>
          <p:cNvPr id="135" name="Rectangle 134">
            <a:extLst>
              <a:ext uri="{FF2B5EF4-FFF2-40B4-BE49-F238E27FC236}">
                <a16:creationId xmlns:a16="http://schemas.microsoft.com/office/drawing/2014/main" id="{ED413532-80F7-7F40-BD10-B1EB858F25C2}"/>
              </a:ext>
            </a:extLst>
          </p:cNvPr>
          <p:cNvSpPr/>
          <p:nvPr/>
        </p:nvSpPr>
        <p:spPr>
          <a:xfrm>
            <a:off x="488750" y="3859263"/>
            <a:ext cx="3087705" cy="461665"/>
          </a:xfrm>
          <a:prstGeom prst="rect">
            <a:avLst/>
          </a:prstGeom>
        </p:spPr>
        <p:txBody>
          <a:bodyPr wrap="none">
            <a:spAutoFit/>
          </a:bodyPr>
          <a:lstStyle/>
          <a:p>
            <a:r>
              <a:rPr lang="en-US" dirty="0"/>
              <a:t>Apply voltage division:</a:t>
            </a:r>
          </a:p>
        </p:txBody>
      </p:sp>
      <mc:AlternateContent xmlns:mc="http://schemas.openxmlformats.org/markup-compatibility/2006">
        <mc:Choice xmlns:a14="http://schemas.microsoft.com/office/drawing/2010/main" Requires="a14">
          <p:sp>
            <p:nvSpPr>
              <p:cNvPr id="136" name="Rectangle 135">
                <a:extLst>
                  <a:ext uri="{FF2B5EF4-FFF2-40B4-BE49-F238E27FC236}">
                    <a16:creationId xmlns:a16="http://schemas.microsoft.com/office/drawing/2014/main" id="{8CD7A9E1-9510-594D-8149-B037832728A0}"/>
                  </a:ext>
                </a:extLst>
              </p:cNvPr>
              <p:cNvSpPr/>
              <p:nvPr/>
            </p:nvSpPr>
            <p:spPr>
              <a:xfrm>
                <a:off x="2202062" y="4515349"/>
                <a:ext cx="5169620" cy="720647"/>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ea typeface="Times New Roman" panose="02020603050405020304" pitchFamily="18" charset="0"/>
                      </a:rPr>
                      <m:t>𝑣</m:t>
                    </m:r>
                    <m:r>
                      <a:rPr lang="en-US" b="0" i="1" smtClean="0">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𝑒𝑞𝑥</m:t>
                            </m:r>
                          </m:sub>
                        </m:sSub>
                      </m:num>
                      <m:den>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𝑒𝑞𝑥</m:t>
                            </m:r>
                          </m:sub>
                        </m:sSub>
                        <m:r>
                          <a:rPr lang="en-US" b="0" i="1" smtClean="0">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b="0" i="1" smtClean="0">
                                <a:latin typeface="Cambria Math" panose="02040503050406030204" pitchFamily="18" charset="0"/>
                                <a:ea typeface="Times New Roman" panose="02020603050405020304" pitchFamily="18" charset="0"/>
                              </a:rPr>
                              <m:t>4</m:t>
                            </m:r>
                          </m:sub>
                        </m:sSub>
                      </m:den>
                    </m:f>
                    <m:sSup>
                      <m:sSupPr>
                        <m:ctrlPr>
                          <a:rPr lang="en-US"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m:t>
                        </m:r>
                      </m:sup>
                    </m:sSup>
                  </m:oMath>
                </a14:m>
                <a:r>
                  <a:rPr lang="en-US" dirty="0"/>
                  <a:t>=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ea typeface="Times New Roman" panose="02020603050405020304" pitchFamily="18" charset="0"/>
                          </a:rPr>
                          <m:t>5</m:t>
                        </m:r>
                      </m:num>
                      <m:den>
                        <m:r>
                          <a:rPr lang="en-US" b="0" i="1" smtClean="0">
                            <a:latin typeface="Cambria Math" panose="02040503050406030204" pitchFamily="18" charset="0"/>
                            <a:ea typeface="Times New Roman" panose="02020603050405020304" pitchFamily="18" charset="0"/>
                          </a:rPr>
                          <m:t>5</m:t>
                        </m:r>
                        <m:r>
                          <a:rPr lang="en-US" i="1">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ea typeface="Times New Roman" panose="02020603050405020304" pitchFamily="18" charset="0"/>
                          </a:rPr>
                          <m:t>4</m:t>
                        </m:r>
                      </m:den>
                    </m:f>
                    <m:d>
                      <m:dPr>
                        <m:ctrlPr>
                          <a:rPr lang="en-US" b="0" i="1" smtClean="0">
                            <a:latin typeface="Cambria Math" panose="02040503050406030204" pitchFamily="18" charset="0"/>
                            <a:ea typeface="Times New Roman" panose="02020603050405020304" pitchFamily="18" charset="0"/>
                          </a:rPr>
                        </m:ctrlPr>
                      </m:dPr>
                      <m:e>
                        <m:r>
                          <a:rPr lang="en-US" b="0" i="1" smtClean="0">
                            <a:latin typeface="Cambria Math" panose="02040503050406030204" pitchFamily="18" charset="0"/>
                            <a:ea typeface="Times New Roman" panose="02020603050405020304" pitchFamily="18" charset="0"/>
                          </a:rPr>
                          <m:t>−</m:t>
                        </m:r>
                        <m:r>
                          <a:rPr lang="en-US" b="0" i="1" smtClean="0">
                            <a:latin typeface="Cambria Math" panose="02040503050406030204" pitchFamily="18" charset="0"/>
                          </a:rPr>
                          <m:t>2.8</m:t>
                        </m:r>
                      </m:e>
                    </m:d>
                    <m:r>
                      <a:rPr lang="en-US" b="0" i="1" smtClean="0">
                        <a:latin typeface="Cambria Math" panose="02040503050406030204" pitchFamily="18" charset="0"/>
                      </a:rPr>
                      <m:t>=−1.56 </m:t>
                    </m:r>
                    <m:r>
                      <a:rPr lang="en-US" b="0" i="1" smtClean="0">
                        <a:latin typeface="Cambria Math" panose="02040503050406030204" pitchFamily="18" charset="0"/>
                      </a:rPr>
                      <m:t>𝑉</m:t>
                    </m:r>
                  </m:oMath>
                </a14:m>
                <a:r>
                  <a:rPr lang="en-US" dirty="0"/>
                  <a:t> </a:t>
                </a:r>
              </a:p>
            </p:txBody>
          </p:sp>
        </mc:Choice>
        <mc:Fallback>
          <p:sp>
            <p:nvSpPr>
              <p:cNvPr id="136" name="Rectangle 135">
                <a:extLst>
                  <a:ext uri="{FF2B5EF4-FFF2-40B4-BE49-F238E27FC236}">
                    <a16:creationId xmlns:a16="http://schemas.microsoft.com/office/drawing/2014/main" id="{8CD7A9E1-9510-594D-8149-B037832728A0}"/>
                  </a:ext>
                </a:extLst>
              </p:cNvPr>
              <p:cNvSpPr>
                <a:spLocks noRot="1" noChangeAspect="1" noMove="1" noResize="1" noEditPoints="1" noAdjustHandles="1" noChangeArrowheads="1" noChangeShapeType="1" noTextEdit="1"/>
              </p:cNvSpPr>
              <p:nvPr/>
            </p:nvSpPr>
            <p:spPr>
              <a:xfrm>
                <a:off x="2202062" y="4515349"/>
                <a:ext cx="5169620" cy="72064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82315282"/>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tailEnd type="arrow"/>
        </a:ln>
        <a:effectLst>
          <a:outerShdw blurRad="38100" dist="20000" dir="5400000" rotWithShape="0">
            <a:srgbClr val="000000">
              <a:alpha val="38000"/>
            </a:srgbClr>
          </a:outerShdw>
        </a:effectLst>
      </a:spPr>
      <a:body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0C9"/>
      </a:accent5>
      <a:accent6>
        <a:srgbClr val="2E2EB9"/>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Times New Roman"/>
            <a:ea typeface="Times New Roman"/>
            <a:cs typeface="Times New Roman"/>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3579</TotalTime>
  <Words>3245</Words>
  <Application>Microsoft Macintosh PowerPoint</Application>
  <PresentationFormat>On-screen Show (4:3)</PresentationFormat>
  <Paragraphs>1038</Paragraphs>
  <Slides>95</Slides>
  <Notes>1</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95</vt:i4>
      </vt:variant>
    </vt:vector>
  </HeadingPairs>
  <TitlesOfParts>
    <vt:vector size="104" baseType="lpstr">
      <vt:lpstr>Arial</vt:lpstr>
      <vt:lpstr>Avenir Roman</vt:lpstr>
      <vt:lpstr>Calibri</vt:lpstr>
      <vt:lpstr>Cambria Math</vt:lpstr>
      <vt:lpstr>Times New Roman</vt:lpstr>
      <vt:lpstr>Times New Roman Bold</vt:lpstr>
      <vt:lpstr>Default</vt:lpstr>
      <vt:lpstr>file:///localhost/Users/issabatarseh/Desktop/EEL%203004/Macintosh%20HD:Users:issabatarseh:Desktop:EEL%203004:EEL%203004%20Spring%202016:EEL%203004%20Textbook:Chapter%203%20EEL%203004.docx!OLE_LINK8</vt:lpstr>
      <vt:lpstr>Equation</vt:lpstr>
      <vt:lpstr>EEL 3004 Electrical Networks   Lecture #6  Simple Circuit Analysis  Voltage and Current Division Formulas &amp; Delta and Wye Connection </vt:lpstr>
      <vt:lpstr>Simple Circuit Analysis Techniques</vt:lpstr>
      <vt:lpstr>Lecture Objectives</vt:lpstr>
      <vt:lpstr>Voltage Division</vt:lpstr>
      <vt:lpstr>Voltage Division</vt:lpstr>
      <vt:lpstr>Voltage Division</vt:lpstr>
      <vt:lpstr>Voltage Division</vt:lpstr>
      <vt:lpstr>Invalid Examples of Voltage Division</vt:lpstr>
      <vt:lpstr>Invalid Examples of Voltage Division</vt:lpstr>
      <vt:lpstr>Invalid Examples of Voltage Division</vt:lpstr>
      <vt:lpstr>Voltage Division Formula</vt:lpstr>
      <vt:lpstr>Example</vt:lpstr>
      <vt:lpstr>Example</vt:lpstr>
      <vt:lpstr>Example</vt:lpstr>
      <vt:lpstr>Example</vt:lpstr>
      <vt:lpstr>Example</vt:lpstr>
      <vt:lpstr>Example</vt:lpstr>
      <vt:lpstr>Example</vt:lpstr>
      <vt:lpstr>Design Example</vt:lpstr>
      <vt:lpstr>Example</vt:lpstr>
      <vt:lpstr>Example</vt:lpstr>
      <vt:lpstr>Current Division</vt:lpstr>
      <vt:lpstr>Current Division</vt:lpstr>
      <vt:lpstr>Current Division</vt:lpstr>
      <vt:lpstr>Current Division</vt:lpstr>
      <vt:lpstr>Current Division</vt:lpstr>
      <vt:lpstr>Current Division</vt:lpstr>
      <vt:lpstr>Current Division</vt:lpstr>
      <vt:lpstr>Example</vt:lpstr>
      <vt:lpstr>Example</vt:lpstr>
      <vt:lpstr>Example</vt:lpstr>
      <vt:lpstr>Example</vt:lpstr>
      <vt:lpstr>Design Example</vt:lpstr>
      <vt:lpstr>Example</vt:lpstr>
      <vt:lpstr>Example</vt:lpstr>
      <vt:lpstr>Example</vt:lpstr>
      <vt:lpstr>Example</vt:lpstr>
      <vt:lpstr>Example</vt:lpstr>
      <vt:lpstr>Example</vt:lpstr>
      <vt:lpstr>1752</vt:lpstr>
      <vt:lpstr>Intuitive Method: Circuit Reduction</vt:lpstr>
      <vt:lpstr>Example </vt:lpstr>
      <vt:lpstr>Example </vt:lpstr>
      <vt:lpstr>Solution (con’d)</vt:lpstr>
      <vt:lpstr>Example </vt:lpstr>
      <vt:lpstr>Example</vt:lpstr>
      <vt:lpstr>Example  (Solution-cont’d)</vt:lpstr>
      <vt:lpstr>Example  (Solution-cont’d)</vt:lpstr>
      <vt:lpstr>Example  - Combining Resistors</vt:lpstr>
      <vt:lpstr>Example  - Combining Resistors</vt:lpstr>
      <vt:lpstr>Example  - Combining Resistors</vt:lpstr>
      <vt:lpstr>Delta and Wye Connections</vt:lpstr>
      <vt:lpstr>Delta and Wye Connections</vt:lpstr>
      <vt:lpstr>Delta and Wye Connection</vt:lpstr>
      <vt:lpstr>Delta and Wye Transformation</vt:lpstr>
      <vt:lpstr>Delta and Wye Connection</vt:lpstr>
      <vt:lpstr>The most Common Connection – The Bridge Circuit</vt:lpstr>
      <vt:lpstr>Delta Connection</vt:lpstr>
      <vt:lpstr>Delta Connection</vt:lpstr>
      <vt:lpstr>Example </vt:lpstr>
      <vt:lpstr>Example  (solution)</vt:lpstr>
      <vt:lpstr>Example  (solution-cont’d)</vt:lpstr>
      <vt:lpstr>Example  (solution-cont’d)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vt:lpstr>
      <vt:lpstr>Example  (Solution)</vt:lpstr>
      <vt:lpstr>Example </vt:lpstr>
      <vt:lpstr>Example </vt:lpstr>
      <vt:lpstr>Example </vt:lpstr>
      <vt:lpstr>Example 6</vt:lpstr>
      <vt:lpstr>Example  </vt:lpstr>
      <vt:lpstr>Example  (Solution)</vt:lpstr>
      <vt:lpstr>Example 6 (Solution)</vt:lpstr>
      <vt:lpstr>Example  (Solution)</vt:lpstr>
      <vt:lpstr>Example </vt:lpstr>
      <vt:lpstr>Example  (Solution)</vt:lpstr>
      <vt:lpstr>Example  (Solution)</vt:lpstr>
      <vt:lpstr>Example  (Solution)</vt:lpstr>
      <vt:lpstr>PowerPoint Presentation</vt:lpstr>
      <vt:lpstr>Example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EEL 3004 ELECTRIC NETWORKS    Issa Batarseh  August 25, 2015</dc:title>
  <dc:creator>Ala'a Amarin</dc:creator>
  <cp:lastModifiedBy>Issa Batarseh</cp:lastModifiedBy>
  <cp:revision>296</cp:revision>
  <dcterms:modified xsi:type="dcterms:W3CDTF">2021-02-03T17:41:27Z</dcterms:modified>
</cp:coreProperties>
</file>