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73"/>
  </p:notesMasterIdLst>
  <p:sldIdLst>
    <p:sldId id="421" r:id="rId2"/>
    <p:sldId id="257" r:id="rId3"/>
    <p:sldId id="262" r:id="rId4"/>
    <p:sldId id="422" r:id="rId5"/>
    <p:sldId id="400" r:id="rId6"/>
    <p:sldId id="392" r:id="rId7"/>
    <p:sldId id="501" r:id="rId8"/>
    <p:sldId id="502" r:id="rId9"/>
    <p:sldId id="510" r:id="rId10"/>
    <p:sldId id="511" r:id="rId11"/>
    <p:sldId id="498" r:id="rId12"/>
    <p:sldId id="415" r:id="rId13"/>
    <p:sldId id="360" r:id="rId14"/>
    <p:sldId id="423" r:id="rId15"/>
    <p:sldId id="425" r:id="rId16"/>
    <p:sldId id="426" r:id="rId17"/>
    <p:sldId id="427" r:id="rId18"/>
    <p:sldId id="428" r:id="rId19"/>
    <p:sldId id="429" r:id="rId20"/>
    <p:sldId id="500" r:id="rId21"/>
    <p:sldId id="379" r:id="rId22"/>
    <p:sldId id="380" r:id="rId23"/>
    <p:sldId id="381" r:id="rId24"/>
    <p:sldId id="420" r:id="rId25"/>
    <p:sldId id="408" r:id="rId26"/>
    <p:sldId id="407" r:id="rId27"/>
    <p:sldId id="402" r:id="rId28"/>
    <p:sldId id="362" r:id="rId29"/>
    <p:sldId id="363" r:id="rId30"/>
    <p:sldId id="384" r:id="rId31"/>
    <p:sldId id="385" r:id="rId32"/>
    <p:sldId id="386" r:id="rId33"/>
    <p:sldId id="292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94" r:id="rId43"/>
    <p:sldId id="318" r:id="rId44"/>
    <p:sldId id="364" r:id="rId45"/>
    <p:sldId id="387" r:id="rId46"/>
    <p:sldId id="388" r:id="rId47"/>
    <p:sldId id="365" r:id="rId48"/>
    <p:sldId id="366" r:id="rId49"/>
    <p:sldId id="499" r:id="rId50"/>
    <p:sldId id="367" r:id="rId51"/>
    <p:sldId id="368" r:id="rId52"/>
    <p:sldId id="389" r:id="rId53"/>
    <p:sldId id="390" r:id="rId54"/>
    <p:sldId id="391" r:id="rId55"/>
    <p:sldId id="369" r:id="rId56"/>
    <p:sldId id="370" r:id="rId57"/>
    <p:sldId id="371" r:id="rId58"/>
    <p:sldId id="372" r:id="rId59"/>
    <p:sldId id="430" r:id="rId60"/>
    <p:sldId id="512" r:id="rId61"/>
    <p:sldId id="504" r:id="rId62"/>
    <p:sldId id="431" r:id="rId63"/>
    <p:sldId id="432" r:id="rId64"/>
    <p:sldId id="433" r:id="rId65"/>
    <p:sldId id="434" r:id="rId66"/>
    <p:sldId id="435" r:id="rId67"/>
    <p:sldId id="506" r:id="rId68"/>
    <p:sldId id="505" r:id="rId69"/>
    <p:sldId id="507" r:id="rId70"/>
    <p:sldId id="508" r:id="rId71"/>
    <p:sldId id="509" r:id="rId72"/>
  </p:sldIdLst>
  <p:sldSz cx="9144000" cy="6858000" type="screen4x3"/>
  <p:notesSz cx="6858000" cy="9144000"/>
  <p:defaultTextStyle>
    <a:lvl1pPr>
      <a:defRPr sz="2400"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latin typeface="Times New Roman"/>
        <a:ea typeface="Times New Roman"/>
        <a:cs typeface="Times New Roman"/>
        <a:sym typeface="Times New Roman"/>
      </a:defRPr>
    </a:lvl5pPr>
    <a:lvl6pPr>
      <a:defRPr sz="2400">
        <a:latin typeface="Times New Roman"/>
        <a:ea typeface="Times New Roman"/>
        <a:cs typeface="Times New Roman"/>
        <a:sym typeface="Times New Roman"/>
      </a:defRPr>
    </a:lvl6pPr>
    <a:lvl7pPr>
      <a:defRPr sz="2400">
        <a:latin typeface="Times New Roman"/>
        <a:ea typeface="Times New Roman"/>
        <a:cs typeface="Times New Roman"/>
        <a:sym typeface="Times New Roman"/>
      </a:defRPr>
    </a:lvl7pPr>
    <a:lvl8pPr>
      <a:defRPr sz="2400">
        <a:latin typeface="Times New Roman"/>
        <a:ea typeface="Times New Roman"/>
        <a:cs typeface="Times New Roman"/>
        <a:sym typeface="Times New Roman"/>
      </a:defRPr>
    </a:lvl8pPr>
    <a:lvl9pPr>
      <a:defRPr sz="2400"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33"/>
    <p:restoredTop sz="94444" autoAdjust="0"/>
  </p:normalViewPr>
  <p:slideViewPr>
    <p:cSldViewPr snapToGrid="0" snapToObjects="1">
      <p:cViewPr varScale="1">
        <p:scale>
          <a:sx n="110" d="100"/>
          <a:sy n="110" d="100"/>
        </p:scale>
        <p:origin x="184" y="1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1:49.4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194 1 24575,'-6'42'0,"1"-4"0,5 3 0,0-6 0,-6 26 0,5-7 0,-5 9 0,6 0 0,0-9 0,0 7 0,0-26 0,0 24 0,0-24 0,0 26 0,0-16 0,0 35 0,-2-45 0,1 32 0,-1-53 0,2 25 0,0-19 0,0 3 0,0-8 0,0-1 0,0-5 0,0 4 0,0-5 0,0 1 0,0 4 0,2-4 0,-1 1 0,1 1 0,1-2 0,0 2 0,2-1 0,-2-4 0,0 4 0,0 4 0,-2-5 0,2 12 0,-1-12 0,4 7 0,1 0 0,-2-7 0,15 24 0,-10-20 0,10 13 0,-15-18 0,3 0 0,-5-2 0,8 4 0,11-1 0,-3-3 0,12-2 0,-14-4 0,4 0 0,-4 0 0,-2 0 0,-3 0 0,1-3 0,-3 2 0,6-4 0,-1 4 0,2-2 0,0 3 0,4 0 0,-11 0 0,2 0 0,-4 0 0,1 0 0,-22 22 0,8-17 0,-18 19 0,13-23 0,4 1 0,-28 4 0,20-2 0,-35 2 0,21-4 0,-1-2 0,-10 0 0,20 0 0,-7 0 0,5 0 0,4 0 0,-5 0 0,-9 0 0,12 0 0,-4 0 0,-11 11 0,15-5 0,-16 9 0,21-11 0,4 1 0,1 0 0,1 1 0,0 2 0,2-3 0,-2 3 0,2-2 0,1 2 0,2 3 0,3-5 0,0 12 0,0-11 0,0 8 0,0-1 0,0-2 0,3 8 0,5-3 0,11 10 0,9-5 0,14 12 0,19-2 0,-1 1 0,-6-14 0,2-3-538,25-1 538,-21 0 0,1-2 0,35-3 0,-1 5 0,-11-8 0,-21-7 0,-11 0 0,-26 0 0,-4 0 0,-15 0 0,0 0 538,8-3-538,-6 0 0,30-11 0,-8-1 0,7-3 0,-9 4 0,1-9 0,-10 13 0,18-22 0,-25 22 0,8-11 0,-6 9 0,-5 3 0,3-1 0,-5 2 0,-5 2 0,2-7 0,-7 6 0,-1-3 0,-8 4 0,4 3 0,-10 1 0,7-1 0,-11 3 0,4-3 0,-14 3 0,-12 0 0,-1 0 0,-8 0 0,19 0 0,-17-11 0,24 8 0,-24-13 0,8 15 0,-12-9 0,-9 2 0,9-3 0,2-6 0,19 10 0,6-5 0,7 12 0,10-5 0,-1 4 0,9-1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3:23.94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24575,'14'32'0,"-1"2"0,-7-26 0,0 7 0,0-9 0,-1 4 0,1 1 0,-1-2 0,3 4 0,-1 0 0,1 4 0,-2 0 0,0-1 0,-1-7 0,1-2 0,-1 1 0,1 1 0,-3-1 0,4 3 0,-3-5 0,1 2 0,2 4 0,1 3 0,1-1 0,0-1 0,-6-7 0,2 2 0,1 0 0,0 1 0,2-2 0,-3-1 0,3 2 0,1-2 0,-1 2 0,2-3 0,-4-2 0,7 2 0,-6-4 0,3 1 0,0-7 0,-3 2 0,3-3 0,-2-4 0,-2 6 0,2-7 0,-2 6 0,-1-1 0,6 3 0,-2-2 0,2 2 0,-4 0 0,-1 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3:26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364 49 24575,'-24'-9'0,"6"2"0,-6-3 0,14 8 0,-19-8 0,19 10 0,-6 0 0,5 0 0,2 0 0,-1 0 0,1 0 0,1 0 0,-3 0 0,0 0 0,0 0 0,-1 0 0,5 0 0,-4 0 0,4-2 0,-6 1 0,5-1 0,-3-1 0,2 3 0,-1-3 0,1 3 0,1 0 0,-3 0 0,2 0 0,1 0 0,-3 0 0,3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0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289 455 24575,'9'82'0,"0"0"0,-1-7 0,-2-22 0,-5-44 0,1-7 0,0 13 0,0-8 0,0 10 0,-1-11 0,5-29 0,-3 5 0,8-26 0,-5 17 0,2 1 0,-3 2 0,-1 7 0,-2 1 0,-1 5 0,1 1 0,-2 1 0,1 0 0,-1-1 0,-1 1 0,1 0 0,-1-1 0,1 1 0,0-2 0,-6 4 0,-3 2 0,-4 4 0,-2 1 0,2-1 0,1 0 0,-1-1 0,-1 0 0,-4-2 0,-5-4 0,-4-5 0,3 0 0,2-3 0,6 2 0,4 1 0,2 2 0,4 2 0,1 2 0,-1 0 0,-2-2 0,-1 1 0,-8-5 0,-4-4 0,-2 1 0,5 4 0,6 5 0,7 5 0,39-1 0,-3 1 0,33-2 0,-7 0 0,7 1 0,24-1 0,7 2 0,-4 1 0,-3 0 0,-20 0 0,-3 0 0,-17 1 0,-17 0 0,-18 0 0,-6 0 0,2 1 0,2-1 0,8 1 0,6 0 0,3 0 0,2 0 0,1 1 0,-4 0 0,6 0 0,-9 1 0,4 1 0,-10 0 0,0 2 0,-4 2 0,1 0 0,-2 1 0,3 2 0,1 3 0,7 4 0,5 4 0,-2-4 0,-1-1 0,-4-9 0,-4 1 0,-1-2 0,-2-1 0,-4-1 0,-5-3 0,1 7 0,-5-3 0,3 5 0,-2-2 0,0 1 0,1 0 0,1 2 0,1-1 0,1-1 0,-1-3 0,4-2 0,0-7 0,0 1 0,-1-4 0,-2-4 0,-1 0 0,1-5 0,-3 1 0,0-1 0,-2-3 0,-2-3 0,-2-3 0,1 1 0,-5-2 0,4 7 0,-4-2 0,2 6 0,-3-1 0,-3 0 0,-4-3 0,-2 2 0,3 3 0,0 3 0,2 4 0,0-1 0,-4-1 0,2 0 0,-1-3 0,5 3 0,1-3 0,3 3 0,0-2 0,3 0 0,0-4 0,2-2 0,-1-4 0,3-3 0,1 4 0,2-3 0,-1 7 0,2-3 0,0 7 0,1-3 0,-1 6 0,-2-1 0,11 21 0,-4 3 0,18 21 0,-5 1 0,3 4 0,-4-9 0,-2-2 0,-4-6 0,2 1 0,-2 0 0,0-1 0,-4-1 0,-5-9 0,-1-3 0,-6-7 0,3 9 0,2 1 0,5 13 0,-3-7 0,1 4 0,-5-6 0,1-1 0,-2-3 0,-2-4 0,0 0 0,-1-2 0,0 0 0,-8 2 0,1-5 0,-7 4 0,0-6 0,-3-1 0,-7 1 0,-8-3 0,-7 1 0,-3-3 0,-11 1 0,2-5 0,4 0 0,3-2 0,16 2 0,2 0 0,7 1 0,5 2 0,3-2 0,-1 2 0,-1 0 0,4 1 0,-1-1 0,1 2 0,0-1 0,-4 0 0,-3-1 0,-3-2 0,-7-2 0,2 1 0,3 2 0,2 0 0,5 3 0,1-1 0,4 1 0,0 0 0,0 7 0,-1 2 0,-1 5 0,1 1 0,1-1 0,-3 2 0,0 1 0,0-1 0,-1 1 0,2-4 0,-3 2 0,0-2 0,-3 0 0,4-4 0,1-2 0,6-4 0,20 9 0,-11-9 0,14 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9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493 269 24575,'-10'24'0,"-1"-2"0,3-13 0,-5 1 0,1-2 0,-3 1 0,-1-1 0,4-2 0,-1-1 0,2 0 0,-1 1 0,0 0 0,-1 2 0,-1 0 0,0 2 0,0-2 0,2 0 0,1-1 0,3-1 0,0-1 0,0 2 0,2-3 0,-3 1 0,1 0 0,0-3 0,-4 2 0,5-3 0,-4 1 0,3 0 0,-2 0 0,-3 0 0,-3 0 0,-2 0 0,0-1 0,4 1 0,2-1 0,3 0 0,0 1 0,-1-2 0,0 3 0,0-2 0,1 0 0,1-1 0,-3 1 0,44 0 0,-5-2 0,40 0 0,-13-3 0,3-2 0,6 0 0,-2-2 0,-4 2 0,-5 1 0,-13 0 0,-7 1 0,-11 0 0,-4-1 0,-5-1 0,0-1 0,-3-3 0,1-1 0,2-1 0,2-3 0,0-1 0,2 1 0,-2-1 0,1 3 0,-1-2 0,2 0 0,-3 3 0,-3-1 0,-2 1 0,-5 0 0,0-2 0,-4-1 0,1 2 0,0 3 0,-1 3 0,1-2 0,-1 0 0,-4-2 0,-3-1 0,-5-1 0,2 2 0,1 1 0,6 5 0,3-7 0,2 4 0,1-5 0,3 3 0,0 3 0,2-2 0,-1 2 0,1 1 0,2 0 0,1-1 0,0 2 0,2-1 0,-2 4 0,2-1 0,5 1 0,8 0 0,9 0 0,13 3 0,0-2 0,4 2 0,-5 0 0,-4 1 0,-5 1 0,-9 0 0,-12 0 0,-9-2 0,-3 0 0,6 2 0,1 0 0,5 5 0,0 0 0,-1 1 0,0 2 0,-5-5 0,-3 2 0,-2-1 0,3 7 0,-2 0 0,2 6 0,-4-4 0,-2 1 0,2 2 0,-4-1 0,2 4 0,-2-2 0,0-1 0,-2-6 0,-1 0 0,-4-2 0,-2 2 0,-5-1 0,-1 0 0,-5 0 0,-3 1 0,-4 1 0,2-2 0,-7 4 0,-3-1 0,-3 1 0,0-3 0,2-2 0,5-4 0,1-1 0,1-1 0,8-2 0,0 1 0,2-4 0,-4 3 0,-5-2 0,-9 2 0,3-1 0,-2 1 0,9 0 0,9 0 0,7-2 0,32 15 0,4-8 0,28 12 0,-3-12 0,-3-4 0,6-1 0,-15-2 0,7 0 0,-9-2 0,7 0 0,1 0 0,-7 1 0,3-1 0,-12 0 0,-1-2 0,-9 0 0,-4 1 0,-7-2 0,0 0 0,-1 0 0,1-3 0,1-1 0,2-2 0,3-3 0,2 0 0,3-3 0,-3 0 0,-3 1 0,-5 2 0,-2-1 0,-1-1 0,0-3 0,-1 1 0,-2 3 0,0 2 0,-2-5 0,1-11 0,0-3 0,-1-11 0,2 13 0,-2 1 0,2 11 0,-2 8 0,1 2 0,0 39 0,1-5 0,-1 23 0,0-18 0,-2-12 0,0-5 0,0-1 0,-2 1 0,1 0 0,-1-2 0,1-2 0,-2-1 0,0 3 0,0-3 0,1 0 0,1-4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0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289 455 24575,'9'82'0,"0"0"0,-1-7 0,-2-22 0,-5-44 0,1-7 0,0 13 0,0-8 0,0 10 0,-1-11 0,5-29 0,-3 5 0,8-26 0,-5 17 0,2 1 0,-3 2 0,-1 7 0,-2 1 0,-1 5 0,1 1 0,-2 1 0,1 0 0,-1-1 0,-1 1 0,1 0 0,-1-1 0,1 1 0,0-2 0,-6 4 0,-3 2 0,-4 4 0,-2 1 0,2-1 0,1 0 0,-1-1 0,-1 0 0,-4-2 0,-5-4 0,-4-5 0,3 0 0,2-3 0,6 2 0,4 1 0,2 2 0,4 2 0,1 2 0,-1 0 0,-2-2 0,-1 1 0,-8-5 0,-4-4 0,-2 1 0,5 4 0,6 5 0,7 5 0,39-1 0,-3 1 0,33-2 0,-7 0 0,7 1 0,24-1 0,7 2 0,-4 1 0,-3 0 0,-20 0 0,-3 0 0,-17 1 0,-17 0 0,-18 0 0,-6 0 0,2 1 0,2-1 0,8 1 0,6 0 0,3 0 0,2 0 0,1 1 0,-4 0 0,6 0 0,-9 1 0,4 1 0,-10 0 0,0 2 0,-4 2 0,1 0 0,-2 1 0,3 2 0,1 3 0,7 4 0,5 4 0,-2-4 0,-1-1 0,-4-9 0,-4 1 0,-1-2 0,-2-1 0,-4-1 0,-5-3 0,1 7 0,-5-3 0,3 5 0,-2-2 0,0 1 0,1 0 0,1 2 0,1-1 0,1-1 0,-1-3 0,4-2 0,0-7 0,0 1 0,-1-4 0,-2-4 0,-1 0 0,1-5 0,-3 1 0,0-1 0,-2-3 0,-2-3 0,-2-3 0,1 1 0,-5-2 0,4 7 0,-4-2 0,2 6 0,-3-1 0,-3 0 0,-4-3 0,-2 2 0,3 3 0,0 3 0,2 4 0,0-1 0,-4-1 0,2 0 0,-1-3 0,5 3 0,1-3 0,3 3 0,0-2 0,3 0 0,0-4 0,2-2 0,-1-4 0,3-3 0,1 4 0,2-3 0,-1 7 0,2-3 0,0 7 0,1-3 0,-1 6 0,-2-1 0,11 21 0,-4 3 0,18 21 0,-5 1 0,3 4 0,-4-9 0,-2-2 0,-4-6 0,2 1 0,-2 0 0,0-1 0,-4-1 0,-5-9 0,-1-3 0,-6-7 0,3 9 0,2 1 0,5 13 0,-3-7 0,1 4 0,-5-6 0,1-1 0,-2-3 0,-2-4 0,0 0 0,-1-2 0,0 0 0,-8 2 0,1-5 0,-7 4 0,0-6 0,-3-1 0,-7 1 0,-8-3 0,-7 1 0,-3-3 0,-11 1 0,2-5 0,4 0 0,3-2 0,16 2 0,2 0 0,7 1 0,5 2 0,3-2 0,-1 2 0,-1 0 0,4 1 0,-1-1 0,1 2 0,0-1 0,-4 0 0,-3-1 0,-3-2 0,-7-2 0,2 1 0,3 2 0,2 0 0,5 3 0,1-1 0,4 1 0,0 0 0,0 7 0,-1 2 0,-1 5 0,1 1 0,1-1 0,-3 2 0,0 1 0,0-1 0,-1 1 0,2-4 0,-3 2 0,0-2 0,-3 0 0,4-4 0,1-2 0,6-4 0,20 9 0,-11-9 0,14 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9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493 269 24575,'-10'24'0,"-1"-2"0,3-13 0,-5 1 0,1-2 0,-3 1 0,-1-1 0,4-2 0,-1-1 0,2 0 0,-1 1 0,0 0 0,-1 2 0,-1 0 0,0 2 0,0-2 0,2 0 0,1-1 0,3-1 0,0-1 0,0 2 0,2-3 0,-3 1 0,1 0 0,0-3 0,-4 2 0,5-3 0,-4 1 0,3 0 0,-2 0 0,-3 0 0,-3 0 0,-2 0 0,0-1 0,4 1 0,2-1 0,3 0 0,0 1 0,-1-2 0,0 3 0,0-2 0,1 0 0,1-1 0,-3 1 0,44 0 0,-5-2 0,40 0 0,-13-3 0,3-2 0,6 0 0,-2-2 0,-4 2 0,-5 1 0,-13 0 0,-7 1 0,-11 0 0,-4-1 0,-5-1 0,0-1 0,-3-3 0,1-1 0,2-1 0,2-3 0,0-1 0,2 1 0,-2-1 0,1 3 0,-1-2 0,2 0 0,-3 3 0,-3-1 0,-2 1 0,-5 0 0,0-2 0,-4-1 0,1 2 0,0 3 0,-1 3 0,1-2 0,-1 0 0,-4-2 0,-3-1 0,-5-1 0,2 2 0,1 1 0,6 5 0,3-7 0,2 4 0,1-5 0,3 3 0,0 3 0,2-2 0,-1 2 0,1 1 0,2 0 0,1-1 0,0 2 0,2-1 0,-2 4 0,2-1 0,5 1 0,8 0 0,9 0 0,13 3 0,0-2 0,4 2 0,-5 0 0,-4 1 0,-5 1 0,-9 0 0,-12 0 0,-9-2 0,-3 0 0,6 2 0,1 0 0,5 5 0,0 0 0,-1 1 0,0 2 0,-5-5 0,-3 2 0,-2-1 0,3 7 0,-2 0 0,2 6 0,-4-4 0,-2 1 0,2 2 0,-4-1 0,2 4 0,-2-2 0,0-1 0,-2-6 0,-1 0 0,-4-2 0,-2 2 0,-5-1 0,-1 0 0,-5 0 0,-3 1 0,-4 1 0,2-2 0,-7 4 0,-3-1 0,-3 1 0,0-3 0,2-2 0,5-4 0,1-1 0,1-1 0,8-2 0,0 1 0,2-4 0,-4 3 0,-5-2 0,-9 2 0,3-1 0,-2 1 0,9 0 0,9 0 0,7-2 0,32 15 0,4-8 0,28 12 0,-3-12 0,-3-4 0,6-1 0,-15-2 0,7 0 0,-9-2 0,7 0 0,1 0 0,-7 1 0,3-1 0,-12 0 0,-1-2 0,-9 0 0,-4 1 0,-7-2 0,0 0 0,-1 0 0,1-3 0,1-1 0,2-2 0,3-3 0,2 0 0,3-3 0,-3 0 0,-3 1 0,-5 2 0,-2-1 0,-1-1 0,0-3 0,-1 1 0,-2 3 0,0 2 0,-2-5 0,1-11 0,0-3 0,-1-11 0,2 13 0,-2 1 0,2 11 0,-2 8 0,1 2 0,0 39 0,1-5 0,-1 23 0,0-18 0,-2-12 0,0-5 0,0-1 0,-2 1 0,1 0 0,-1-2 0,1-2 0,-2-1 0,0 3 0,0-3 0,1 0 0,1-4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15:50:51.82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51,'41'-15,"-6"3,-25 5,0 4,3 0,-5 2,5-2,0 3,2-3,8 2,-5-2,8 3,-13 0,23 0,-21 0,22 0,-21 0,9 0,8 0,-3 0,21 0,-21 0,9 0,0 0,14 0,3 0,-9 0,13 0,-21 0,25 0,1 0,-20 0,16 0,-19 0,0 0,8 0,-8 0,11 6,11-5,-8 5,-8 0,0-4,-23 8,7-6,6 1,-20 1,30-5,0 16,-10-11,22 9,-36-8,38-6,-17 9,19 3,-22 0,8 0,-8 3,11-1,-17 0,-5-1,0-7,5 3,52 23,-26-9,-15 0,-2 1,-2 0,23 19,-33-23,52 26,-32-12,24 6,-7 4,-14-16,-11-1,1 1,13 3,-14-3,1-1,22 4,-6 10,-17-21,-2 10,-28-22,16 9,-23-1,5-2,-1 8,4-2,-5-3,1 2,-4-1,2-3,-5 9,5-9,-7 3,1-5,-1 17,0-13,12 43,-8-40,11 27,-17-15,3 9,0 0,3 8,-2-8,1 11,-6 0,0-12,12 10,-9-21,9 9,-6 0,-5 2,11 12,-11-17,5 1,-6-21,0 0,3-3,-2-5,2 5,-3-3,17-36,-4 12,9-29,-10 23,-4 0,4-1,-6-1,5 5,-10-2,5 10,-5-10,6 2,-6 5,9-7,-9 11,9-5,-10 2,7-9,-6 8,3-25,2 5,2-4,3-1,-4 21,2-10,-8 11,3-5,-1 6,-3 4,3-3,-3 5,4-5,-1 45,1-23,-5 41,0-38,-6 7,0 9,3-4,-2 9,-3-7,4-11,-10 22,7-12,-11 25,9-26,-7 13,9-15,0-1,0-1,1-10,0 3,3-2,-2 2,-1 1,-1 0,-2-3,0-5,2-3,-5-3,2 0,1 0,-3 0,2 0,0 0,-5-3,7-1,-7-3,9 1,-3-1,-7-5,5 0,-14-6,5 6,-1-3,-19-12,24 13,-18-11,18 13,5 3,-4-3,6 5,-1 0,1 1,-4-4,4 2,-1-2,1 3,3 0,-3 0,-1 0,1 3,0-2,3 2,-7-6,6 2,-2 1,7 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15:50:58.52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415 124,'-29'0,"-4"-5,21 4,-13-3,16 4,-7 0,3-3,4 2,-4-5,0 2,4-3,-4 4,3-4,3 7,-6-7,2 1,3-2,8-5,8 2,2 0,9 4,-10 1,7 5,0-6,-7 6,7-3,-6 4,-2 0,5 3,-6 1,6 6,-8-3,4 6,-8-2,2 0,-3 1,0-4,0 14,0-9,0 7,0-1,0-7,0 8,0-10,-3 0,-4 0,-22 7,5-8,-6 5,14-13,0 2,4-3,-5 0,-2 0,1 0,-10 0,1 0,8 0,3 0,0 0,7 0,-7 0,6-6,5 1,-1-8,6 2,3 1,4-3,0 5,3-2,6 6,-7-2,7 5,-6-2,1 0,-1 2,3-2,-2-3,0 4,-1-4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15:51:03.144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 0,'-4'30,"1"-5,3-18,0 3,0 0,0 1,0 2,0-5,0 4,0-1,0 0,3 2,-2-3,2 1,5 11,-6-12,9 9,-10-12,2 3,0 3,-2 2,5-2,-5-3,14 21,-9-18,6 20,-5-16,-6 4,6 0,6 17,0 9,4-9,-10 5,0-23,-6-5,21 16,-17-8,16 1,-17 1,4-7,6 10,-5-7,3-1,-9-7,9 7,-7-5,7 5,-6-6,6 6,-4-5,13 22,-12-19,12 19,-10-21,4 21,-1-19,2 19,13 0,-13-14,24 23,-25-26,13 13,-12-12,2 5,-4-11,2 5,0 0,13 17,-10-12,22 23,-13-20,0 0,-2-3,-1 1,9-4,-4 5,1-8,-17-8,17 8,-7-5,31 28,-24-23,35 31,-33-33,18 10,-1-10,-17-4,11 0,-6 1,-3 3,30 6,-20-4,44 23,-40-31,15 19,-15-30,-25 11,15-4,-1 8,-7-10,1 4,17-8,-22 10,24-5,-13 9,4-9,11 5,-11-1,20-2,-34 3,21-10,-34 2,23 3,-20-5,30 5,-12 0,17-5,-17 5,1 2,-22-6,11 6,-11-5,11-2,-11 2,11-3,-11 3,2-2,2 2,-10-3,16 0,-15 0,5 0,1 0,-6 0,18 0,-18 0,12 0,-12 0,1 0,2 0,-3 0,4 0,-3 0,2-6,-6 1,0-5,-4-3,-3 5,0-14,0 12,-3-6,-6 0,4 7,-21-22,19 21,-30-27,27 27,-15-15,14 14,0 0,1-2,3 6,0-3,-3 3,6 0,-8-3,7 2,-5-2,-12-12,12 12,-15-15,17 14,-2 0,-6-4,10 7,-6-4,9 2,-1-1,-6-2,2 2,13 43,-2-23,13 34,5-21,10-3,-1 8,1-8,-6 6,-2-6,16 19,-11-18,-4 3,-5-8,-11-7,5 4,-3-1,4 0,-3-1,-1-4,-24 16,9-11,-16 10,11-11,2-2,-5 1,-4-1,2 2,-11 4,13-3,-12 6,16-9,-10 4,8-5,0-3,1-1,0 3,3-1,-4 5,5-4,-1 1,-7 6,6-5,-2 5,4-6,2 0,-6 3,2-2,-2 5,3-6,-5 12,4-10,-5 16,6-16,-6 17,4-17,-3 7,9-10,-4 4,4 1,-4 0,0-1,-21-1,7 4,-9-5,17 0,10-8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7:06:42.61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6 24575,'5'-3'0,"1"1"0,2 2 0,-2 0 0,1 0 0,-1 0 0,2 0 0,-2 2 0,2-1 0,-3 1 0,3-2 0,-2 0 0,2 0 0,5 0 0,-6 0 0,6 0 0,-8 0 0,3 0 0,-2 0 0,5 0 0,2 0 0,-1 0 0,4 0 0,-5 0 0,-3 0 0,3 0 0,-3 0 0,1 0 0,1 0 0,-4 0 0,2 0 0,-3 0 0,3 0 0,-2 0 0,2 0 0,-2 0 0,2 0 0,-2 0 0,4 5 0,-6-4 0,0 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0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289 455 24575,'9'82'0,"0"0"0,-1-7 0,-2-22 0,-5-44 0,1-7 0,0 13 0,0-8 0,0 10 0,-1-11 0,5-29 0,-3 5 0,8-26 0,-5 17 0,2 1 0,-3 2 0,-1 7 0,-2 1 0,-1 5 0,1 1 0,-2 1 0,1 0 0,-1-1 0,-1 1 0,1 0 0,-1-1 0,1 1 0,0-2 0,-6 4 0,-3 2 0,-4 4 0,-2 1 0,2-1 0,1 0 0,-1-1 0,-1 0 0,-4-2 0,-5-4 0,-4-5 0,3 0 0,2-3 0,6 2 0,4 1 0,2 2 0,4 2 0,1 2 0,-1 0 0,-2-2 0,-1 1 0,-8-5 0,-4-4 0,-2 1 0,5 4 0,6 5 0,7 5 0,39-1 0,-3 1 0,33-2 0,-7 0 0,7 1 0,24-1 0,7 2 0,-4 1 0,-3 0 0,-20 0 0,-3 0 0,-17 1 0,-17 0 0,-18 0 0,-6 0 0,2 1 0,2-1 0,8 1 0,6 0 0,3 0 0,2 0 0,1 1 0,-4 0 0,6 0 0,-9 1 0,4 1 0,-10 0 0,0 2 0,-4 2 0,1 0 0,-2 1 0,3 2 0,1 3 0,7 4 0,5 4 0,-2-4 0,-1-1 0,-4-9 0,-4 1 0,-1-2 0,-2-1 0,-4-1 0,-5-3 0,1 7 0,-5-3 0,3 5 0,-2-2 0,0 1 0,1 0 0,1 2 0,1-1 0,1-1 0,-1-3 0,4-2 0,0-7 0,0 1 0,-1-4 0,-2-4 0,-1 0 0,1-5 0,-3 1 0,0-1 0,-2-3 0,-2-3 0,-2-3 0,1 1 0,-5-2 0,4 7 0,-4-2 0,2 6 0,-3-1 0,-3 0 0,-4-3 0,-2 2 0,3 3 0,0 3 0,2 4 0,0-1 0,-4-1 0,2 0 0,-1-3 0,5 3 0,1-3 0,3 3 0,0-2 0,3 0 0,0-4 0,2-2 0,-1-4 0,3-3 0,1 4 0,2-3 0,-1 7 0,2-3 0,0 7 0,1-3 0,-1 6 0,-2-1 0,11 21 0,-4 3 0,18 21 0,-5 1 0,3 4 0,-4-9 0,-2-2 0,-4-6 0,2 1 0,-2 0 0,0-1 0,-4-1 0,-5-9 0,-1-3 0,-6-7 0,3 9 0,2 1 0,5 13 0,-3-7 0,1 4 0,-5-6 0,1-1 0,-2-3 0,-2-4 0,0 0 0,-1-2 0,0 0 0,-8 2 0,1-5 0,-7 4 0,0-6 0,-3-1 0,-7 1 0,-8-3 0,-7 1 0,-3-3 0,-11 1 0,2-5 0,4 0 0,3-2 0,16 2 0,2 0 0,7 1 0,5 2 0,3-2 0,-1 2 0,-1 0 0,4 1 0,-1-1 0,1 2 0,0-1 0,-4 0 0,-3-1 0,-3-2 0,-7-2 0,2 1 0,3 2 0,2 0 0,5 3 0,1-1 0,4 1 0,0 0 0,0 7 0,-1 2 0,-1 5 0,1 1 0,1-1 0,-3 2 0,0 1 0,0-1 0,-1 1 0,2-4 0,-3 2 0,0-2 0,-3 0 0,4-4 0,1-2 0,6-4 0,20 9 0,-11-9 0,14 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7:06:44.03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 24575,'3'5'0,"-1"1"0,-2-1 0,0 0 0,0 8 0,0-5 0,0 4 0,0-4 0,0 1 0,0 6 0,0-5 0,0 3 0,0-8 0,5 3 0,-4-2 0,4 5 0,-5-3 0,0 1 0,0-2 0,0-1 0,0 2 0,3-2 0,-3 2 0,3-3 0,-3 3 0,0-2 0,0 2 0,0-2 0,0 1 0,0 0 0,0 0 0,0-1 0,0 2 0,0-2 0,0 2 0,0-3 0,0 3 0,0-2 0,0 2 0,0-3 0,0 3 0,0-4 0,0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7:06:46.09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24575,'6'0'0,"2"0"0,-2 0 0,2 0 0,-3 0 0,3 0 0,-2 0 0,4 0 0,-1 0 0,-1 0 0,0 0 0,-2 0 0,2 0 0,-2 0 0,2 0 0,-3 0 0,8 0 0,-6 0 0,6 0 0,-5 0 0,-2 0 0,2 0 0,-3 0 0,3 0 0,-2 0 0,2 0 0,-2 0 0,1 0 0,-1 0 0,2 0 0,-2 0 0,2 0 0,-2 0 0,2 0 0,-3 0 0,3 0 0,-2 0 0,2 0 0,-5 0 0,-1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03:15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5079 1 24575,'-16'17'0,"1"-2"0,9-8 0,-4 1 0,2 0 0,-2 3 0,0-1 0,2 1 0,-1 0 0,0 3 0,-2 0 0,-5 5 0,-2 2 0,-2 4 0,3-4 0,4-1 0,1-8 0,4 1 0,0-5 0,2 1 0,-1-1 0,-1 1 0,1 0 0,-1 0 0,-1 0 0,1 0 0,0-1 0,1 0 0,2 0 0,29-14 0,11-4 0,31-17 0,-1-1 0,-8 1 0,-4 3 0,-12 5 0,-6 3 0,-7 2 0,-12 6 0,-5 3 0,-7 1 0,-25 2 0,14-1 0,-17 2 0,20-3 0,1 0 0,-1-9 0,2 6 0,-3-3 0,-12 17 0,2 3 0,-18 12 0,1 2 0,-5 3 0,3-1 0,3 0 0,8-7 0,-2 2 0,5-4 0,0 2 0,1-3 0,-1 0 0,0-2 0,0 2 0,-3-1 0,0 5 0,1-4 0,0 4 0,0-1 0,-2 5 0,-1 0 0,-2 4 0,2-1 0,-3 1 0,4-5 0,1-1 0,4-7 0,0 1 0,6-6 0,-2-3 0,6-3 0,1 0 0,-1-2 0,-1 3 0,0-1 0,-1 2 0,5-2 0,43-24 0,3-1 0,47-21 0,-11 3 0,-2 6 0,0-3 0,-8 6 0,-2 3 0,-13 1 0,-9 6 0,-13 0 0,-5 3 0,-4-1 0,-3 5 0,3-2 0,-1 2 0,9-2 0,0 1 0,9-2 0,1 3 0,0-1 0,-7 2 0,-5 2 0,-11 2 0,-1 2 0,-4 2 0,1-1 0,2 1 0,1 1 0,-2-1 0,-4 2 0,2 0 0,-2 2 0,5 5 0,-2 2 0,2 5 0,-2 2 0,1-1 0,-3-1 0,0 1 0,-1-2 0,1 3 0,0-3 0,-1-2 0,-3-3 0,-2 2 0,-16-1 0,-3 0 0,-22-1 0,-13-2 0,-23-1 0,-10 5 0,-2 0 0,2 8 0,13 2 0,5 0 0,2 4 0,10-2 0,-2 2 0,8-2 0,-1 2 0,10-2 0,-4 5 0,-1 2 0,3 0 0,-8 5 0,5-2 0,-10 4 0,10-5 0,-3 1 0,14-7 0,0 2 0,8-7 0,1 0 0,1-2 0,-1-2 0,0-1 0,-1 0 0,1 1 0,-1 0 0,2-2 0,-1 3 0,5-3 0,-6 4 0,6-4 0,-3 5 0,4-4 0,-2 3 0,2-5 0,-3 0 0,-1-1 0,-2 0 0,-2-1 0,2 1 0,0-1 0,0 4 0,0-2 0,-7 5 0,0-3 0,-10 6 0,5-6 0,-4 3 0,10-6 0,0 0 0,8-2 0,-2 0 0,1 0 0,-3-1 0,-1 1 0,0-1 0,0-1 0,-1 0 0,-1-1 0,-5-1 0,-2-1 0,-3 1 0,6-2 0,-2 0 0,8 2 0,-7-3 0,6 2 0,-7-1 0,-2 0 0,-5 2 0,0-2 0,-5 2 0,2-2 0,-11 2 0,10-1 0,-3 3 0,14-2 0,2 1 0,3-1 0,3-1 0,-2 1 0,3-1 0,-2 1 0,6-2 0,-2 2 0,1-2 0,-3 0 0,3 0 0,-2 2 0,-4-2 0,-8 0 0,-3-1 0,-14 1 0,2-2 0,-9 1 0,8 0 0,2 0 0,12 0 0,5 0 0,11-1 0,4 2 0,6-2 0,-1 2 0,4 0 0,3 1 0,1 9 0,3-1 0,0 11 0,6-3 0,3 5 0,3-3 0,4-1 0,1-1 0,3 1 0,1 0 0,3 2 0,3-2 0,5 1 0,3-5 0,6-1 0,5-8 0,9 1 0,1-3 0,8-2 0,-6-1 0,5-1 0,-12-2 0,-1 0 0,-16-3 0,-5 1 0,-9 0 0,-4 1 0,-1-1 0,6-3 0,1-2 0,12-2 0,3-3 0,8 0 0,0-3 0,1 0 0,-2-2 0,-1-1 0,-5 3 0,-4 2 0,-5 4 0,-2 1 0,1 2 0,4 0 0,1 0 0,2 0 0,-9 0 0,-7 2 0,-7 0 0,-4 3 0,-32 21 0,-13 6 0,-41 24 0,-6-1 0,-1-5 0,0-3 0,14-9 0,-1-4 0,12-5 0,2-5 0,17-6 0,5-2 0,16-3 0,4-2 0,1 2 0,-3-1 0,-1 0 0,-5 0 0,-4-2 0,-10 1 0,1-3 0,-3 0 0,6-1 0,-1 0 0,4 0 0,-4-1 0,7 0 0,2-1 0,12 0 0,5 1 0,5-1 0,-3-2 0,1-1 0,-5-3 0,-3-1 0,-1-1 0,-1 3 0,1 0 0,2 5 0,-1-1 0,4 3 0,2 0 0,2 0 0,1 3 0,-6 5 0,1 2 0,-6 8 0,1-2 0,-1 5 0,2-1 0,-4 2 0,2-1 0,-5-1 0,-1 0 0,-1 0 0,-2 2 0,6-2 0,0 0 0,4-2 0,-3-1 0,1 0 0,-1-1 0,-1 2 0,1-2 0,-4 1 0,0 2 0,0-1 0,-3 4 0,5-6 0,-4 5 0,5-5 0,0 2 0,4-4 0,2 1 0,2-1 0,-5 2 0,2-2 0,-2 3 0,2-4 0,-2 3 0,1-2 0,-2 1 0,4-3 0,-2 1 0,3-2 0,-2 2 0,-2 0 0,1 3 0,2-3 0,4 2 0,4-6 0,1 1 0,1-4 0,0 3 0,0-1 0,-2 2 0,1 1 0,-3 2 0,1-1 0,-1 1 0,1-2 0,-1-1 0,-1-3 0,1 0 0,1-1 0,3 0 0,0 0 0,-1 0 0,0 0 0,-1 1 0,2 0 0,0 0 0,-1 2 0,2-3 0,-2 1 0,-1 1 0,2 0 0,-1 1 0,1-1 0,4-1 0,-2 3 0,0 2 0,-1-1 0,-1 2 0,-1-1 0,0 1 0,-2 2 0,4 0 0,-1-4 0,1-1 0,1-2 0,-2 1 0,0-1 0,1-2 0,-2 4 0,0-3 0,-2 6 0,-1-4 0,2 0 0,2-3 0,-1 2 0,3-2 0,-3 2 0,-1 0 0,4-3 0,-3 8 0,3-5 0,-3 4 0,2-4 0,-2 0 0,2-2 0,-2 2 0,-1 0 0,-1-1 0,-1-1 0,1-2 0,1 0 0,-1 0 0,1-1 0,-1 1 0,-1-2 0,1 0 0,-1-2 0,2 1 0,-2-3 0,2-4 0,-1-1 0,3-2 0,1 2 0,1 0 0,0-2 0,1 1 0,-1-1 0,3-2 0,0 4 0,1-6 0,0 5 0,0-3 0,1 0 0,0 0 0,0-1 0,0 0 0,-1-1 0,1 1 0,-1 0 0,2 4 0,0-2 0,3 4 0,1-3 0,2 3 0,0 1 0,1 1 0,-1 1 0,2 2 0,-1-1 0,1 1 0,2-2 0,-2 1 0,3 0 0,-5 0 0,1 0 0,1-2 0,4-2 0,5-2 0,8-6 0,1-2 0,7-7 0,-16 10 0,-4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03:17.7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528 1 24575,'-23'27'0,"-1"-2"0,0-15 0,-7 2 0,-5-4 0,0-1 0,4-4 0,4-2 0,4-1 0,-1 0 0,-2-1 0,2 1 0,4-1 0,4 1 0,6 0 0,4 0 0,-2 2 0,1-2 0,-2 2 0,-2-1 0,5-1 0,-6 2 0,2-2 0,-1 1 0,3-1 0,1 0 0,0-2 0,0-2 0,-4-1 0,2-1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03:20.0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249 1 24575,'-13'34'0,"3"-4"0,3-12 0,-1 2 0,-1 5 0,-3-1 0,0 3 0,1-3 0,-1-1 0,3-4 0,0-1 0,1-5 0,1 1 0,-1-4 0,2 0 0,0-3 0,1 2 0,-1-1 0,0-1 0,1 1 0,-3 2 0,2-3 0,-4 4 0,3-3 0,-1 3 0,0-1 0,1 3 0,1-3 0,-1 1 0,3-2 0,-2-2 0,3-2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3:58:26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1190 24575,'-1'-5'0,"0"-1"0,0-3 0,-1-4 0,0-5 0,0-6 0,0-1 0,-1-4 0,-2-4 0,1-2 0,0-7 0,1 4 0,3-2 0,1 4 0,2 0 0,4 5 0,2 0 0,-2 7 0,-1 0 0,0 3 0,-1-3 0,3 1 0,-1-4 0,1 0 0,-2 3 0,2-2 0,-1 2 0,3-2 0,-2 2 0,5-2 0,-2 3 0,4-3 0,0 3 0,4-3 0,3 0 0,5-5 0,0 6 0,6-2 0,1 4 0,5-3 0,1 4 0,1-2 0,0 4 0,3-1 0,-3 3 0,4 2 0,1 3 0,7 2 0,-2 3 0,5 3 0,-4 2 0,5 2 0,-4 1 0,2 1 0,-1 2 0,3 3 0,-6-1 0,7 3 0,-14-2 0,4 1 0,-11 1 0,-4 0 0,-3 3 0,1 2 0,-4 2 0,5 5 0,-6-2 0,-1 3 0,-4-2 0,-2 5 0,-4-4 0,1 8 0,-3-3 0,-1 4 0,-5-2 0,-1 2 0,-2-5 0,1 6 0,-2-5 0,0 6 0,-2-4 0,-1 4 0,-3-1 0,0 1 0,-4-1 0,-5 2 0,-5 1 0,-6 8 0,-4-1 0,-6 7 0,-1-3 0,-5 0 0,2-5 0,-6-4 0,0-6 0,-14 5 0,6-10 0,-12 3 0,4-8 0,-8 2 0,7-5 0,1-1 0,11-7 0,5 0 0,8-3 0,5 1 0,6-1 0,1 0 0,6 1 0,5-4 0,7 0 0,2-3 0,2-6 0,4-5 0,1-9 0,4-2 0,1 1 0,2-2 0,2 3 0,4-2 0,2 0 0,1 3 0,0 1 0,0 2 0,-1 3 0,-2 2 0,-1 3 0,0 1 0,-2 1 0,-1 2 0,-4 1 0,-3 2 0,-5 2 0,-5 5 0,-3 2 0,-5 5 0,-1 1 0,-6 4 0,0 2 0,-4 1 0,2-3 0,-1 1 0,5-4 0,1-1 0,6-3 0,4-5 0,3-1 0,0-2 0,2 1 0,-1 2 0,1 2 0,-1 2 0,1-2 0,-1 1 0,2-2 0,-1-1 0,1-2 0,0 0 0,1-2 0,1 2 0,3-3 0,4 2 0,9-1 0,11-1 0,8 1 0,15-1 0,1 1 0,7 1 0,-11 0 0,-3 0 0,-15 0 0,-7-2 0,-12 1 0,-7 0 0,-4-1 0,1 2 0,0-1 0,1 0 0,-3 1 0,3-1 0,-1 1 0,2 0 0,-2-1 0,0 0 0,-1 0 0,0 0 0,0 0 0,0 0 0,1-1 0,-1 1 0,1-1 0,-1 1 0,2-1 0,-2 0 0,1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3:58:36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1 24575,'7'7'0,"3"1"0,4 3 0,3 2 0,-2-2 0,2 1 0,-2-2 0,0 2 0,-1-1 0,-2 1 0,-4-3 0,0 0 0,-4-2 0,-1-1 0,1 0 0,2 0 0,-1 0 0,2 1 0,-2-2 0,-2-2 0,-1 0 0,-1-2 0,1 2 0,1 1 0,1 1 0,-2 1 0,2-2 0,-3-1 0,2 0 0,-1 1 0,1 0 0,0 0 0,-1-1 0,0-1 0,-2 0 0,1 0 0,0-1 0,-1 2 0,2-2 0,-1 3 0,1 1 0,2 1 0,-1 0 0,0-3 0,-1 0 0,-1-2 0,1 1 0,0 0 0,0 0 0,0 1 0,0-1 0,-1 1 0,1 0 0,1 0 0,2 1 0,-1 1 0,1-2 0,-2 0 0,-1-2 0,-2 1 0,2 0 0,0 0 0,2 2 0,0-1 0,0 1 0,-1-1 0,3 1 0,-2 0 0,4 0 0,-1-1 0,-2 0 0,-3-2 0,-4 0 0,-3 0 0,-2-1 0,-1 1 0,-3-1 0,-2 0 0,2 0 0,-5 0 0,-2 0 0,-3 0 0,-2 0 0,1 0 0,2 0 0,2 0 0,3 0 0,4 0 0,2 0 0,3 0 0,1 0 0,2 0 0,-1 0 0,2 0 0,0 0 0,0 0 0,-1 0 0,0-1 0,-3 1 0,1-1 0,-1 1 0,0 0 0,1 0 0,0 0 0,2 0 0,-1 0 0,-4 0 0,0 0 0,-2 0 0,0 0 0,4 0 0,-1 0 0,3 0 0,-2 0 0,1 0 0,1 0 0,1 0 0,-2 0 0,-1 0 0,1 0 0,1 0 0,-1 0 0,-1 0 0,-6 0 0,-1 1 0,1-1 0,3 1 0,4-1 0,3 0 0,-3 0 0,-5 0 0,-2 0 0,-1 0 0,6-1 0,5 0 0,3 0 0,2-2 0,-1 1 0,2-1 0,0 1 0,3 0 0,2-2 0,3-3 0,0 1 0,0-3 0,-2 3 0,0 0 0,-2-2 0,2 2 0,0-1 0,-1 0 0,0 2 0,-3 0 0,0 1 0,-3 0 0,1 2 0,-1-1 0,-1 0 0,2 0 0,-2-2 0,1 1 0,-1-1 0,-1-1 0,1 1 0,-2 1 0,2-1 0,-1 1 0,1-4 0,-1 1 0,0 0 0,-1 2 0,1 3 0,0 1 0,2 1 0,1 0 0,0 1 0,1 1 0,-2 3 0,2 4 0,4 5 0,0 0 0,5 3 0,-1-5 0,-1 0 0,0-5 0,-4-2 0,-2-3 0,-2-1 0,-3-1 0,-10 0 0,-6-1 0,-7-1 0,-2-3 0,0-2 0,3-1 0,3 0 0,5 1 0,6 3 0,2 1 0,-3 2 0,-2 1 0,-3 1 0,-3 0 0,6 1 0,0-1 0,7 1 0,0-2 0,1 1 0,-2-1 0,0 0 0,12-4 0,0 0 0,12-6 0,-2 0 0,-2-1 0,-2 1 0,-5 2 0,-2 3 0,-2-1 0,0 3 0,0-2 0,-1 0 0,-1 1 0,0 0 0,0 0 0,-2 0 0,2 2 0,-2-2 0,1 1 0,-1-1 0,0 1 0,0 2 0,1 0 0,3 3 0,3 0 0,9 5 0,1-2 0,5 4 0,-4-1 0,-1 0 0,-3 0 0,-2-3 0,-7 0 0,-1-3 0,-5 1 0,2 0 0,-1 1 0,0 1 0,1 0 0,0 0 0,0-1 0,3 0 0,2 1 0,3 0 0,0 0 0,-2-1 0,-5-5 0,-3 0 0,0-2 0,-2 1 0,2 0 0,1-1 0,2-1 0,3-1 0,-1 3 0,-1-1 0,-3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02:25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1101 1289 24575,'7'-1'0,"1"-1"0,6 0 0,2-1 0,4-1 0,0 0 0,6 1 0,-1-1 0,7-1 0,-7 0 0,2-2 0,-7 3 0,1-3 0,-6 1 0,4-2 0,-6-1 0,5-2 0,-4 0 0,1-1 0,-2-3 0,-2-1 0,-2-1 0,-2 2 0,-1 1 0,0-1 0,0 0 0,2-5 0,-1 1 0,1-7 0,-3 3 0,2-7 0,-2 7 0,0-3 0,-1 7 0,0 0 0,-2 0 0,-1-1 0,-1 2 0,0 2 0,0 1 0,0-2 0,0 1 0,0-1 0,-1 3 0,-1-3 0,0 2 0,-3-4 0,3 1 0,-2-3 0,0 2 0,-1-5 0,1 4 0,-2-2 0,1 2 0,-3 1 0,-1 1 0,0-2 0,-1 5 0,0-3 0,0 5 0,-2-4 0,-2 1 0,-4-1 0,-3-1 0,-3 0 0,3 0 0,1 2 0,2 0 0,-3 0 0,0 0 0,-6-2 0,-3 2 0,0-2 0,2 4 0,1-1 0,-1 3 0,-6-4 0,-2 1 0,-10-5 0,3 3 0,-4 0 0,10 5 0,1 2 0,4 2 0,-5-1 0,2 2 0,-4-1 0,7 3 0,-3 0 0,8 3 0,-3 0 0,3 0 0,-3 1 0,1 0 0,1 1 0,-2 0 0,-6 0 0,4 1 0,-4 1 0,8 2 0,0-1 0,3 2 0,1 0 0,3 1 0,1 2 0,3-2 0,5-1 0,0 2 0,1-1 0,2 2 0,-4-1 0,2 3 0,-1 0 0,2-1 0,2 1 0,0-1 0,1 1 0,1-2 0,1 2 0,2-2 0,-1 2 0,2-2 0,-1-1 0,0-1 0,1 2 0,0 1 0,0 1 0,0 4 0,0 0 0,-1 3 0,2 0 0,-1-1 0,2 3 0,-1-3 0,1 1 0,0-3 0,1-1 0,0 2 0,2-1 0,0 2 0,2 1 0,-2 0 0,1 1 0,-1 0 0,2-1 0,-2 1 0,4 2 0,-2 0 0,2 1 0,-1-1 0,0 0 0,0 0 0,1 1 0,-2-2 0,3-1 0,-1 0 0,5-1 0,-2-2 0,3 0 0,-1 0 0,3 1 0,-1-2 0,-2-2 0,-4-4 0,-2-1 0,0-1 0,1 1 0,2 2 0,4 1 0,-1-1 0,1-1 0,-4-3 0,-1-2 0,-3 0 0,3 2 0,0 1 0,6 0 0,-1 1 0,-1-2 0,-4-2 0,-3-1 0,-2-1 0,-1-1 0,0 0 0,-1-1 0,0-1 0,0-3 0,-1-6 0,1-3 0,-2-7 0,-2-1 0,-1-4 0,-1 2 0,-3-2 0,1 3 0,-2 0 0,2 5 0,-1 1 0,4 5 0,-1 1 0,2 4 0,1 2 0,1 2 0,0 1 0,1 7 0,0 6 0,2 6 0,1 6 0,2 5 0,2 4 0,1-2 0,1 2 0,-2-9 0,1 1 0,-3-9 0,0-2 0,-3-6 0,-2-2 0,0-3 0,0 0 0,-6-1 0,-2-1 0,-10 0 0,-2 0 0,-6 0 0,0 0 0,-3 0 0,5 0 0,2 0 0,7 0 0,6 0 0,2 0 0,1 0 0,-3 0 0,1 0 0,-2 0 0,-1 0 0,1 1 0,-1 0 0,1 0 0,-1 0 0,2-1 0,5 0 0,3-2 0,4-3 0,2-2 0,3-4 0,3-2 0,2-1 0,0-1 0,-1 3 0,-2 1 0,1 2 0,-1-1 0,2 2 0,2-4 0,2 0 0,3-3 0,-1 1 0,1-2 0,-2 2 0,0 1 0,-3 1 0,0 0 0,-2 2 0,-3-1 0,-2 4 0,-5 6 0,0 5 0,-1 7 0,0 3 0,1 1 0,1 0 0,-2-3 0,1-2 0,-2-1 0,2-4 0,-2 1 0,2-4 0,-2 1 0,1-2 0,-3 1 0,-1 1 0,-4 1 0,-1 2 0,-3 2 0,2-1 0,2-1 0,4-3 0,2-1 0,0 0 0,0-2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49:40.2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3583 24575,'30'17'0,"1"-3"0,-7-11 0,2-2 0,-1 0 0,4 0 0,1 0 0,13 3 0,-6-1 0,6 0 0,-13-1 0,-7-1 0,-11-1 0,-6 0 0,6-2 0,-2 0 0,7-2 0,-2-1 0,-1 2 0,2-2 0,1 0 0,3-1 0,-2-2 0,0 1 0,-7 0 0,1-2 0,-2-1 0,2 0 0,0-1 0,2 4 0,-1-2 0,-1 3 0,-2-1 0,-2 2 0,-2-1 0,1-1 0,0 0 0,-1 0 0,1 0 0,-2 2 0,3 0 0,2 0 0,-1 2 0,0 0 0,-1-1 0,0 0 0,1 1 0,-1-1 0,0-1 0,-1 1 0,0-2 0,1 1 0,-2-1 0,3-1 0,-2 1 0,1-1 0,-2 1 0,0-2 0,-1 2 0,-1-3 0,0 0 0,-2 1 0,0-3 0,-2 3 0,1-1 0,-17 7 0,7 1 0,-12 6 0,12-2 0,2 0 0,-2 1 0,2 2 0,-1 1 0,2 0 0,-1 2 0,3-3 0,-3 2 0,0-2 0,9-33 0,-5 18 0,8-27 0,-4 25 0,1-1 0,1 2 0,-1-1 0,0 3 0,0-1 0,-1-4 0,1 4 0,-1-2 0,2 3 0,-3 1 0,3-4 0,-1 3 0,0-5 0,1 1 0,0-2 0,-1 4 0,1-2 0,-1 2 0,1-2 0,0-2 0,0-1 0,0 1 0,0-2 0,0 2 0,1-3 0,-1 3 0,0-1 0,-2 4 0,1-2 0,-2 0 0,2 0 0,-1 0 0,1 2 0,-1 1 0,0 2 0,0-3 0,1 2 0,0-1 0,2 2 0,-1 1 0,3-3 0,0 1 0,1 0 0,-2 2 0,2 1 0,3-3 0,1 1 0,4-2 0,-2-1 0,-4 3 0,-3 0 0,-28 16 0,6 1 0,-19 11 0,14-2 0,2-2 0,0 2 0,-1-1 0,1-1 0,0 0 0,0 2 0,4-2 0,-2 4 0,5-2 0,1-4 0,4 0 0,0-4 0,-1 0 0,1-2 0,0-1 0,0 1 0,2 0 0,1 1 0,1-1 0,0 0 0,23-13 0,-8-1 0,21-15 0,-15 4 0,3-4 0,-3 1 0,0-3 0,-1-1 0,4-6 0,2-3 0,2-5 0,-4 4 0,0-2 0,-3 2 0,1 0 0,-3 3 0,1-1 0,-3 3 0,-2-3 0,-3 2 0,1-1 0,-2 4 0,2-5 0,-2 4 0,1-2 0,1 2 0,-2-2 0,-1 0 0,-3-1 0,-2 0 0,-2-2 0,0 1 0,0 2 0,0 2 0,-1 2 0,-1 1 0,0-2 0,-2 3 0,2-4 0,-1-3 0,2-1 0,1 1 0,0-4 0,0-1 0,0 1 0,0-6 0,0-2 0,0-1 0,0-7 0,1 14 0,0-2 0,1 6 0,-2-5 0,1 7 0,-1-2 0,0 2 0,0 3 0,0 1 0,0-4 0,0 3 0,0-7 0,0 6 0,-1-2 0,1 7 0,-3-4 0,2 3 0,-2-2 0,0 0 0,0 0 0,0 1 0,1 1 0,-2-3 0,2 1 0,-1-1 0,2 4 0,1-3 0,0 1 0,0-1 0,0 5 0,0-3 0,0 6 0,0-3 0,0 2 0,0 2 0,0-1 0,0 1 0,0 1 0,0 0 0,0 4 0,0-7 0,0 2 0,0-3 0,0-1 0,0 0 0,0-5 0,0 1 0,-1 0 0,1 3 0,-1-3 0,0 5 0,0-2 0,-1 4 0,0 1 0,0 0 0,0 0 0,-2 4 0,0 0 0,1 3 0,-2 1 0,1 3 0,0-3 0,2 3 0,-2-4 0,1 2 0,-2-2 0,2 1 0,-2-1 0,2 0 0,-3-2 0,2 0 0,1 0 0,1 6 0,1-2 0,21 13 0,9 11 0,24 14 0,12 23 0,8 9 0,-36-26 0,0 1 0,4 3 0,-1 0 0,25 31 0,-1 5 0,-24-22 0,-8 0 0,-19-19 0,-5-1 0,-5-9 0,-2 1 0,-1-4 0,0 4 0,0-6 0,-1 3 0,0-1 0,0 5 0,1-1 0,0 5 0,0 2 0,0 5 0,0 7 0,0-2 0,1 11 0,1-1 0,0 8 0,2-4 0,3 8 0,3-4 0,-1 3 0,0-10 0,-5-8 0,-1-6 0,-1-5 0,0-2 0,-2-4 0,2 2 0,-1-3 0,0 0 0,0-4 0,-1-5 0,1 1 0,0-2 0,0 4 0,-1-3 0,-1 3 0,-1 0 0,-1-3 0,0 3 0,-3-3 0,0 7 0,-3-2 0,-1 10 0,-2-1 0,1 2 0,1-6 0,3-8 0,1-9 0,3-5 0,-1-29 0,2-2 0,-1-16 0,1 8 0,2 11 0,3 2 0,6 4 0,3 0 0,9 0 0,2 0 0,5 1 0,-3 2 0,5 4 0,1-2 0,5 2 0,-5 0 0,0-2 0,-7 2 0,-2-4 0,-4 1 0,-2-2 0,-3 0 0,-1 1 0,-6 2 0,-1 0 0,-3-1 0,-1-4 0,-3-5 0,-5-7 0,-8-4 0,-6-2 0,1 3 0,1 4 0,2 5 0,-5-2 0,-2-1 0,-3-1 0,-1-1 0,3 2 0,3 1 0,7 5 0,6 1 0,5 4 0,-1-3 0,3 0 0,-1 0 0,1-3 0,1 0 0,1 1 0,1 0 0,1 1 0,1-4 0,0-1 0,-2 3 0,1-5 0,-1 8 0,0-2 0,-3 7 0,-4-4 0,-8-2 0,-7-5 0,-1 5 0,2 5 0,10 8 0,4 3 0,4 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49:43.39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344 716 24575,'41'33'0,"0"6"0,-15-4 0,3 11 0,-3-1 0,1 3 0,-8-3 0,-5-9 0,-6-2 0,-2 1 0,-1 2 0,-1-5 0,-2-4 0,0-6 0,-1-2 0,-1-1 0,0 2 0,1-2 0,-1 1 0,1-3 0,-1 1 0,1 2 0,1 5 0,1-1 0,-1 7 0,-1-7 0,-1 8 0,0-1 0,-2 6 0,-2 1 0,-2 3 0,1 4 0,2-5 0,0 1 0,-1-7 0,0-1 0,0-6 0,0-6 0,3-6 0,-2-12 0,-3-29 0,0-11 0,-4-24 0,4 12 0,1-1 0,1 6 0,1-1 0,1 1 0,1 3 0,-1-7 0,1-1 0,-1-8-984,1 3 0,1 3 0,0-2 0,0 1 0,-1 0 0,1 6 104,-3 5 880,2 1 983,-1 7 0,-1-4 0,0 7 0,0 0 0,-2 4 0,2 4-97,-2 1-886,0-3 0,-1 1 0,-2-6 0,1 3 0,1 0 0,2 2 0,1 3 0,0 0 0,1 2 0,-1-3 0,-2 0 0,-1-1 0,0 2 0,1 2 0,1 3 0,0 1 0,1 1 0,-4-1 0,1-3 0,-4-2 0,-1 1 0,3 1 0,-2 2 0,5 3 0,-2-2 0,0 1 0,-3-2 0,1 1 0,0 2 0,3 3 0,1 1 0,1 2 0,-2 0 0,1-1 0,-1-1 0,-2 1 0,2-1 0,1 4 0,-2-1 0,-4-1 0,-1 0 0,-4-1 0,0 1 0,2 1 0,0 0 0,3 1 0,3 2 0,0-1 0,-2 1 0,-4-4 0,0 0 0,-3-1 0,5 2 0,2 3 0,4-1 0,-1-5 0,2 1 0,-1-4 0,3 6 0,0-1 0,-7 0 0,4 0 0,-5 3 0,7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9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493 269 24575,'-10'24'0,"-1"-2"0,3-13 0,-5 1 0,1-2 0,-3 1 0,-1-1 0,4-2 0,-1-1 0,2 0 0,-1 1 0,0 0 0,-1 2 0,-1 0 0,0 2 0,0-2 0,2 0 0,1-1 0,3-1 0,0-1 0,0 2 0,2-3 0,-3 1 0,1 0 0,0-3 0,-4 2 0,5-3 0,-4 1 0,3 0 0,-2 0 0,-3 0 0,-3 0 0,-2 0 0,0-1 0,4 1 0,2-1 0,3 0 0,0 1 0,-1-2 0,0 3 0,0-2 0,1 0 0,1-1 0,-3 1 0,44 0 0,-5-2 0,40 0 0,-13-3 0,3-2 0,6 0 0,-2-2 0,-4 2 0,-5 1 0,-13 0 0,-7 1 0,-11 0 0,-4-1 0,-5-1 0,0-1 0,-3-3 0,1-1 0,2-1 0,2-3 0,0-1 0,2 1 0,-2-1 0,1 3 0,-1-2 0,2 0 0,-3 3 0,-3-1 0,-2 1 0,-5 0 0,0-2 0,-4-1 0,1 2 0,0 3 0,-1 3 0,1-2 0,-1 0 0,-4-2 0,-3-1 0,-5-1 0,2 2 0,1 1 0,6 5 0,3-7 0,2 4 0,1-5 0,3 3 0,0 3 0,2-2 0,-1 2 0,1 1 0,2 0 0,1-1 0,0 2 0,2-1 0,-2 4 0,2-1 0,5 1 0,8 0 0,9 0 0,13 3 0,0-2 0,4 2 0,-5 0 0,-4 1 0,-5 1 0,-9 0 0,-12 0 0,-9-2 0,-3 0 0,6 2 0,1 0 0,5 5 0,0 0 0,-1 1 0,0 2 0,-5-5 0,-3 2 0,-2-1 0,3 7 0,-2 0 0,2 6 0,-4-4 0,-2 1 0,2 2 0,-4-1 0,2 4 0,-2-2 0,0-1 0,-2-6 0,-1 0 0,-4-2 0,-2 2 0,-5-1 0,-1 0 0,-5 0 0,-3 1 0,-4 1 0,2-2 0,-7 4 0,-3-1 0,-3 1 0,0-3 0,2-2 0,5-4 0,1-1 0,1-1 0,8-2 0,0 1 0,2-4 0,-4 3 0,-5-2 0,-9 2 0,3-1 0,-2 1 0,9 0 0,9 0 0,7-2 0,32 15 0,4-8 0,28 12 0,-3-12 0,-3-4 0,6-1 0,-15-2 0,7 0 0,-9-2 0,7 0 0,1 0 0,-7 1 0,3-1 0,-12 0 0,-1-2 0,-9 0 0,-4 1 0,-7-2 0,0 0 0,-1 0 0,1-3 0,1-1 0,2-2 0,3-3 0,2 0 0,3-3 0,-3 0 0,-3 1 0,-5 2 0,-2-1 0,-1-1 0,0-3 0,-1 1 0,-2 3 0,0 2 0,-2-5 0,1-11 0,0-3 0,-1-11 0,2 13 0,-2 1 0,2 11 0,-2 8 0,1 2 0,0 39 0,1-5 0,-1 23 0,0-18 0,-2-12 0,0-5 0,0-1 0,-2 1 0,1 0 0,-1-2 0,1-2 0,-2-1 0,0 3 0,0-3 0,1 0 0,1-4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49:44.73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 24575,'42'-3'0,"4"3"0,3 8 0,4 5 0,15 8 0,-7 0 0,4 4 0,-17-2 0,-12-4 0,-15-5 0,-12-4 0,-6-4 0,10-10 0,2-4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0:47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1:08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1 687 24575,'11'-13'0,"4"-1"0,-2 3 0,6-2 0,-2 1 0,4 1 0,-3 1 0,3 2 0,-3 1 0,3-1 0,-2 0 0,1-3 0,-1 1 0,2-3 0,-2 2 0,6-2 0,1 0 0,3-1 0,5 0 0,1 0 0,3-2 0,0-1 0,-1-2 0,-5 4 0,4-3 0,2 2 0,1-3 0,-1 2 0,-1-3 0,-1 2 0,6-1 0,-1 1 0,3 0 0,0 1 0,8-2 0,-2 1 0,15-2 0,-3 2 0,13-2 0,-2 4 0,10-3 0,-1 2-6784,8 0 6784,-14 2 0,-1 5 0,-14 2 0,5 1 0,-2 2 0,-6 3 0,3 2 6784,-11 1-6784,10 2 0,-10 2 0,10 1 0,-5 4 0,6 2 0,-2 0 0,5 5 0,1 0 0,1 1 0,-7-2 0,-6 0 0,-12-4 0,-2 2 0,-12-3 0,-5-1 0,-8-1 0,-5-2 0,0 1 0,1 6 0,3 0 0,4 6 0,0-1 0,-1-1 0,1 1 0,-3-2 0,5 6 0,2 2 0,2 6 0,-1-4 0,0 2 0,-4-7 0,2 4 0,-5-6 0,0 0 0,-5-3 0,-1 1 0,2 3 0,2 3 0,-1-1 0,-2 1 0,-3-5 0,-3 1 0,-1-5 0,-1 2 0,-1 1 0,1 0 0,-2-1 0,1-3 0,-1 1 0,0 1 0,0 2 0,0 1 0,-1-2 0,0 1 0,-1 1 0,-2-1 0,2 3 0,-4-2 0,3 3 0,-4-2 0,-1 3 0,-2-4 0,-3 4 0,1-1 0,-2-2 0,1 1 0,-4 1 0,-3 1 0,1-4 0,-3 2 0,3-3 0,-3 2 0,4-4 0,-3-1 0,7-4 0,-4 0 0,5-2 0,-3 1 0,2-2 0,-2 0 0,0-1 0,-5-1 0,-2 1 0,-4 0 0,2 1 0,1-1 0,5-1 0,3-2 0,5-2 0,5-1 0,5-4 0,7-6 0,4-2 0,8-11 0,1-3 0,2 1 0,-1 0 0,-1 3 0,1 0 0,0 1 0,0-1 0,-1 4 0,-4 2 0,1 1 0,-4 0 0,0 0 0,-2 0 0,0 0 0,-2 2 0,-4 5 0,0 2 0,-5 5 0,-3 8 0,-2 2 0,-4 7 0,1-2 0,2-1 0,-1 2 0,0 0 0,-1 2 0,-3 1 0,0 2 0,-2 0 0,-1 1 0,0 1 0,2-3 0,0-2 0,3-5 0,2-1 0,0 0 0,3-5 0,2-1 0,1-3 0,1-1 0,1 0 0,3 0 0,1 1 0,2 1 0,3 1 0,3-1 0,2-1 0,-2-1 0,1-1 0,-3 0 0,1 0 0,0 0 0,6 2 0,-2 0 0,4-1 0,-7-1 0,-1-1 0,-3 0 0,0 0 0,-2 0 0,-2 0 0,-2 0 0,1 0 0,0 0 0,0 0 0,0 0 0,-2-1 0,1 0 0,-2-2 0,1-1 0,-1-1 0,1-4 0,-1-1 0,1-4 0,0 3 0,-1-1 0,1-1 0,-1 0 0,0-1 0,0 1 0,0 0 0,0 0 0,0-2 0,0 4 0,-1-1 0,1 3 0,-2-2 0,1 3 0,-1-1 0,2 3 0,-1 0 0,0 0 0,-1-3 0,0-2 0,0-1 0,0 1 0,0 4 0,2 2 0,-1 2 0,1 0 0,0 1 0,0 9 0,0 1 0,0 12 0,0-2 0,0 3 0,1 0 0,0-2 0,0-3 0,1 0 0,-1-1 0,1 0 0,-1-5 0,0-2 0,-1-6 0,-1 3 0,0-1 0,0 3 0,-1 0 0,1-2 0,0 1 0,-1-3 0,1 0 0,0-2 0,-1 0 0,-1-1 0,-1 1 0,-3 0 0,-4 1 0,0 0 0,-1 0 0,5-1 0,2 0 0,2-1 0,1 1 0,0 0 0,1 0 0,0 0 0,-1 1 0,2-4 0,-1 1 0,1-2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1:51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1058 1156 24575,'-82'-32'0,"0"0"0,1 0 0,-1 0 0,0 0 0,1 0 0,28-19 0,0-2 0,-13 18 0,-26-2 0,-9-1 0,6 0 0,22 0 0,39 0 0,59-22 0,25 8 0,-10 12 0,-5 4 0,1 0 0,12-2 0,-4-3 0,5 0 0,-10 4 0,-2 4 0,-9 7 0,-1 0 0,-9 10 0,-1 2 0,-9 7 0,-2 4 0,-1-1 0,0 2 0,5-3 0,6-4 0,15-5 0,-2 2-6784,18-6 6784,-6 5 0,0-1 0,1-1 0,-13 6 0,-3 0 0,-6 5 0,-4 2 6784,-5 3-6784,7 1 0,6 6 0,15 7 0,18 7 0,19 8 0,19 0 0,-10-2 0,3-4 0,-25-5 0,-3 0 0,-15-2 0,-12-3 0,-17-6 0,-6-3 0,-7-2 0,-3 1 0,2 3 0,-1 3 0,0 2 0,0 6 0,0 1 0,-1 7 0,0-1 0,-3 8 0,-2-2 0,0 4 0,-4 0 0,2-4 0,-3 4 0,-2 1 0,2 1 0,-1-3 0,0-6 0,3-7 0,-1-6 0,3-4 0,1-7 0,2-2 0,1-3 0,-1-1 0,0-5 0,-2-2 0,0-2 0,0-3 0,1 2 0,0 0 0,2-2 0,0-1 0,0-2 0,2 1 0,-1 1 0,1-1 0,0 2 0,0 1 0,0 5 0,0 3 0,-1 6 0,-2 5 0,-3 6 0,-3 6 0,-2 6 0,0 7 0,0-1 0,0 7 0,1-5 0,2 4 0,2-11 0,4-2 0,0-11 0,2-1 0,3-7 0,3-5 0,5-3 0,10-5 0,1-1 0,3-3 0,-3 4 0,-9-1 0,-3 3 0,-5 0 0,1 1 0,-2 1 0,1 0 0,2 0 0,-1 2 0,0-1 0,0 1 0,3-4 0,-1 1 0,4-2 0,2-1 0,0 0 0,3-2 0,-6 0 0,4-1 0,-6-1 0,3 1 0,-6 3 0,-1 3 0,-2 2 0,-3 2 0,-4 0 0,-3 2 0,-4-1 0,-1 1 0,2 0 0,-1 0 0,0 0 0,-2 0 0,1 0 0,-2 0 0,2 0 0,0 0 0,3 0 0,3-1 0,2 0 0,-2 0 0,-2 0 0,1 0 0,0 1 0,4 0 0,1 4 0,2 0 0,-2 4 0,-1 1 0,-4 6 0,0 0 0,-2 2 0,1-3 0,0-1 0,2-3 0,2-3 0,2-3 0,0-2 0,1-1 0,0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3:41.0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816 301 24575,'-8'37'0,"-2"11"0,-5 13 0,-1 4 0,-6 18 0,2-4 0,-1 5 0,6-16 0,1-11 0,9-24 0,0-7 0,3-14 0,2-7 0,17-2 0,-3-1 0,16-2 0,-9 0 0,-1-1 0,-2 0 0,0-2 0,-5 0 0,1-1 0,-5 1 0,-4-2 0,-2-17 0,-3-2 0,-1-24 0,-2 6 0,1 0 0,-2 9 0,2 10 0,-2 3 0,1 4 0,1 0 0,-1 2 0,1-1 0,2 2 0,-2-1 0,2 3 0,-1 2 0,1 0 0,0-2 0,0 0 0,0-2 0,0-1 0,0 1 0,0-2 0,-2 0 0,1-2 0,-3 2 0,2 0 0,1 3 0,0-3 0,1 2 0,0-1 0,-1-1 0,1 1 0,-1-3 0,1 5 0,-1 1 0,0 3 0,-2-1 0,-1-3 0,1 2 0,1 2 0,-3-2 0,2 5 0,-4-6 0,7 2 0,0 1 0,5-6 0,-2 6 0,-1-6 0,0 3 0,-2-1 0,1 0 0,0 1 0,-1 3 0,1-2 0,-1 1 0,0-2 0,0 2 0,0 0 0,0 0 0,0-1 0,0 2 0,0-1 0,0-1 0,0 1 0,0-1 0,0-1 0,-1 4 0,-7 30 0,4-9 0,-6 28 0,6-21 0,0-2 0,-1-2 0,1 0 0,-1-3 0,1 0 0,-2-2 0,2-3 0,-2 0 0,-2-1 0,2-3 0,-6-2 0,2-1 0,-4-2 0,2 2 0,-2-2 0,2 2 0,-1-2 0,0 1 0,-3-1 0,-1 0 0,-3 0 0,1 0 0,-2 0 0,3 0 0,0 0 0,2 0 0,3 0 0,0 1 0,3-1 0,2 1 0,-3-1 0,3 0 0,-3 0 0,2 1 0,0 0 0,0 0 0,-2 2 0,1-2 0,-2 2 0,1 0 0,3-1 0,0 1 0,-1 0 0,-1 1 0,0-1 0,0 1 0,1-3 0,1 1 0,-3-2 0,2 1 0,-2-1 0,2 1 0,-1-1 0,-2 1 0,2-1 0,-3 0 0,2 0 0,-1 0 0,0 0 0,0 0 0,0 1 0,0 0 0,-1 0 0,1 1 0,3-2 0,1 1 0,-3 0 0,4-1 0,-5 2 0,5 1 0,1 2 0,0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3:43.4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338 0 24575,'-33'8'0,"4"-2"0,14-4 0,-2-1 0,-2 0 0,-1 0 0,0-1 0,3 0 0,1 0 0,3 0 0,5 1 0,0-1 0,-3 1 0,-2-1 0,-6 0 0,4 0 0,-2 0 0,6 0 0,2 0 0,1 0 0,-1 0 0,-2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3:49.77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13 1 24575,'-1'6'0,"1"1"0,-2-1 0,2 2 0,-2 2 0,1 0 0,0 2 0,-1 1 0,0 4 0,1 3 0,0 4 0,1 2 0,0 0 0,0 1 0,1-7 0,-1-2 0,1-5 0,-1-2 0,-1-1 0,1 1 0,-1-1 0,1 2 0,0-2 0,0 4 0,1-1 0,-1-1 0,2-3 0,-2-3 0,1-3 0,-1 1 0,0 0 0,0 2 0,0 1 0,0-1 0,0 1 0,0 0 0,0 1 0,0 0 0,0-1 0,1 0 0,-1-1 0,1-1 0,-1-2 0,0 0 0,0 0 0,0-1 0,0 1 0,0 1 0,0-1 0,0 4 0,0-1 0,0 2 0,0-3 0,0 0 0,0-2 0,0-1 0,0 1 0,0 0 0,0 0 0,0 1 0,0 0 0,0 0 0,0-1 0,0 0 0,0-1 0,0 1 0,1-1 0,-1 1 0,1-1 0,-1 0 0,0 0 0,0 1 0,1-1 0,-1 1 0,1-1 0,0-8 0,0 1 0,0-3 0,0 4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3:52.839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648 1 24575,'1'5'0,"1"1"0,-2 3 0,2 4 0,-1 2 0,1 0 0,-1 1 0,-1-1 0,0 3 0,0-2 0,0 3 0,0-4 0,0 0 0,0-4 0,0-2 0,0-2 0,0 2 0,-1-3 0,0-1 0,0-1 0,0-1 0,0 0 0,-1 2 0,-1 0 0,1 0 0,-2 0 0,1 0 0,-1 0 0,1 0 0,0 1 0,-1-2 0,0 1 0,0-2 0,0 0 0,-1 0 0,-2 0 0,-2-2 0,0 2 0,-1-2 0,1 0 0,0 0 0,-1-1 0,0 0 0,-3 0 0,-1 0 0,-5 0 0,3 0 0,-3-1 0,4 1 0,-2-1 0,3 1 0,-1 0 0,1 0 0,0 0 0,-3-1 0,-2 1 0,-1-1 0,1 1 0,5 0 0,1 0 0,3 0 0,-3 0 0,0 0 0,-2 0 0,1 0 0,0 0 0,2 0 0,-2 0 0,-1 0 0,-2 0 0,-1 0 0,0 0 0,0-1 0,6 0 0,2 0 0,6 1 0,1 0 0,1 0 0,0 0 0,-2 0 0,-2 0 0,0 0 0,-1 0 0,2 0 0,2 0 0,0 0 0,1 0 0,0-2 0,4 1 0,0-3 0,2 2 0,-3-1 0,0 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4:13.393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1703 1 24575,'-6'3'0,"-1"-2"0,3-1 0,-2 1 0,-1 0 0,-1 1 0,-1-2 0,-1 0 0,-1 0 0,-1 0 0,-3 1 0,1 0 0,-5 0 0,5-1 0,-5 0 0,5 0 0,-1 0 0,1 0 0,1 0 0,1 0 0,-1 0 0,3 0 0,1 0 0,-1 0 0,-1 0 0,1 0 0,1 1 0,2 0 0,0 0 0,-2 0 0,3-1 0,-1 0 0,-1 0 0,1 1 0,-2 0 0,1-1 0,0 0 0,-1 0 0,0 0 0,-2 0 0,-1 0 0,-2 0 0,0 0 0,-2 0 0,5 0 0,-3 0 0,5 0 0,-2 0 0,4 0 0,0 0 0,0 0 0,-1 0 0,0 0 0,-3 0 0,3-1 0,-3 0 0,0 0 0,0 1 0,-3 0 0,2 0 0,-3 0 0,2 0 0,0 0 0,0 0 0,-4-1 0,-4 1 0,-1-1 0,2 1 0,0 0 0,3 0 0,-1 0 0,5 0 0,2 0 0,0-1 0,-4 1 0,3-1 0,-4 1 0,3 0 0,-7 0 0,-3 0 0,-4 0 0,-3 0 0,0 0 0,-4 0 0,3 0 0,-5-1 0,1-1 0,-4 0 0,5-1 0,1 2 0,7 0 0,2 1 0,5 0 0,0 0 0,1 0 0,0 0 0,3 0 0,1 0 0,4 0 0,1 0 0,2 0 0,0 0 0,2 0 0,-1 0 0,0 0 0,-1 0 0,0 0 0,0 0 0,-2 0 0,0 0 0,-4 0 0,-3 0 0,-2 0 0,1 0 0,2 0 0,3 0 0,2 0 0,1 0 0,0 0 0,0 0 0,1 0 0,2 0 0,1 0 0,1 0 0,-2 0 0,-1 0 0,1 1 0,0-1 0,1 1 0,3 0 0,0-1 0,1 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3:34.9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781 294 24575,'-33'-24'0,"2"1"0,16 11 0,3 1 0,6 5 0,1 0 0,2-9 0,-1 1 0,1-8 0,2 9 0,3 0 0,1 0 0,7-4 0,3-4 0,3 2 0,-2 3 0,-3 7 0,-5 2 0,3 4 0,-1 0 0,5-1 0,-1-2 0,-1 1 0,-4 0 0,-2-1 0,-26 29 0,1-1 0,-20 24 0,7-7 0,7-10 0,5-6 0,11-11 0,5-6 0,4 5 0,2-4 0,-1 10 0,1-6 0,-2 3 0,0-4 0,0 1 0,-1-3 0,1 2 0,-2-1 0,1 0 0,1 1 0,-2-2 0,3 1 0,-3 1 0,3-3 0,-3 4 0,0-4 0,-4 1 0,-1-2 0,1-3 0,-3 2 0,-1-2 0,1 1 0,0-2 0,2-1 0,-2 1 0,0-1 0,-1 2 0,1-1 0,-1-1 0,-2 1 0,-2-1 0,1 1 0,-3 0 0,2 0 0,-1-1 0,2 0 0,-3 0 0,2 0 0,-3-1 0,5 0 0,0 0 0,4 0 0,0 0 0,-3 0 0,2 0 0,-2 0 0,4-1 0,-1 0 0,-4 1 0,1 0 0,-2 0 0,1 0 0,5 0 0,-2 0 0,0 0 0,2 0 0,-3 0 0,2 0 0,0 0 0,-2 0 0,3 0 0,-2 0 0,-1 0 0,2 0 0,-2 0 0,3 0 0,-2 0 0,1 0 0,-4 0 0,4 0 0,-1 0 0,35-4 0,-15 3 0,27-4 0,-24 5 0,2-1 0,-3 0 0,6 1 0,3-1 0,4 0 0,2 1 0,-1-1 0,-1 1 0,-1-1 0,1 0 0,-2 0 0,3 1 0,-3 0 0,-1 0 0,-4-1 0,-2 1 0,-2-2 0,2 2 0,2-2 0,1 2 0,-1-2 0,1 0 0,-4 0 0,3 0 0,-2-1 0,2 0 0,4-1 0,-4 1 0,7 0 0,-4 0 0,4-2 0,-3-2 0,2-4 0,-8-4 0,-3 6 0,-7 1 0,-5 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2:35.55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 0 24575,'-6'24'0,"3"-2"0,1-13 0,-1-1 0,3 3 0,-6 2 0,3-3 0,-1 5 0,1-7 0,1 1 0,1 4 0,-4-4 0,5-1 0,-3-3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3:36.62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66 24575,'29'-1'0,"-4"0"0,-14 1 0,2 0 0,-1-1 0,2 1 0,1-2 0,-1 1 0,3 0 0,-2 1 0,1 0 0,-2 0 0,0 0 0,2-1 0,-1 1 0,-2-1 0,-2 1 0,-1 0 0,-2 0 0,2 0 0,0 0 0,-2-1 0,-1-15 0,-4 3 0,-1-6 0,-2 12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4:26.76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1 132 24575,'11'29'0,"-2"-1"0,3-2 0,-3-3 0,-1 4 0,1-1 0,-3 4 0,3-3 0,-1 5 0,2-6 0,0 0 0,-1-4 0,1-2 0,0-2 0,1-1 0,-2-3 0,0-5 0,-5-5 0,3 3 0,0-3 0,5 3 0,2-2 0,6 0 0,5 0 0,4-2 0,-4-1 0,-1-2 0,-1 0 0,1-1 0,2-1 0,1 0 0,-6 0 0,1-3 0,-8 1 0,0-3 0,-5 2 0,-2 0 0,0-1 0,0-2 0,-2-1 0,0-3 0,-3-1 0,-1 1 0,-1-1 0,0 3 0,0 1 0,1-2 0,-1 3 0,1-4 0,-1 5 0,1-4 0,-2 3 0,-6 1 0,0 2 0,-6 4 0,2 2 0,0 3 0,-3-1 0,-1 3 0,-2 0 0,0 1 0,3-3 0,3 0 0,5-3 0,-3 0 0,1-1 0,-9 0 0,-2 0 0,-3 0 0,-1 0 0,0 0 0,1 0 0,-1 0 0,6 0 0,2 0 0,5 0 0,2 0 0,-2 0 0,0-1 0,-1-1 0,2 1 0,2-3 0,1-4 0,3-1 0,1-1 0,1-1 0,1 5 0,-3-8 0,3 6 0,-3-4 0,2 4 0,-2-3 0,1 3 0,0-1 0,-1-1 0,1 3 0,-2-4 0,1 4 0,0-3 0,1 1 0,0 1 0,0-5 0,0 5 0,0-3 0,-1 3 0,1-2 0,-2-2 0,2 1 0,-3-1 0,3 3 0,0 0 0,0 1 0,0-1 0,-2-5 0,1 4 0,-3-6 0,3 7 0,-1 0 0,1-1 0,0 2 0,1-1 0,0-1 0,2 3 0,0-3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4:28.7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24575,'2'34'0,"-1"-2"0,0-6 0,0 1 0,0 2 0,0 2 0,0-3 0,-1 1 0,1-4 0,-1 0 0,1-5 0,-1 1 0,1-4 0,0 2 0,-1-4 0,2 0 0,-1-5 0,0-2 0,3 0 0,10 2 0,-1 2 0,9 2 0,-13-5 0,-3-2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4:21.43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464 495 24575,'-29'-15'0,"0"-1"0,6 1 0,-1 0 0,-6-4 0,5 2 0,-1-2 0,0-3 0,5 3 0,-5-6 0,1-1 0,-2-2 0,1 1 0,0 1 0,7 6 0,2 2 0,6 3 0,1 0 0,4 0 0,-2 0 0,4 3 0,0 2 0,2 2 0,1-2 0,0 2 0,-2-6 0,1 4 0,-3-4 0,2 3 0,-2 1 0,24 22 0,-9-7 0,20 17 0,-17-16 0,1-1 0,1-2 0,0-1 0,4-1 0,0 1 0,1-2 0,2 1 0,2-1 0,3-1 0,-5 0 0,-3-2 0,-7 2 0,-5-1 0,2 2 0,-2 7 0,3 4 0,-1 6 0,-2-3 0,-3-5 0,-1-2 0,-1 3 0,1-1 0,1 3 0,-2-3 0,-1 0 0,-1 1 0,1-1 0,0 2 0,1-3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4:22.7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189 1 24575,'-26'18'0,"3"-2"0,10-7 0,2-3 0,1 1 0,0-2 0,1-1 0,0-2 0,1-1 0,-4 0 0,1-1 0,-2 1 0,1-1 0,1-1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4:33.8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 24575,'33'-2'0,"0"0"0,-7 2 0,6 0 0,-2 0 0,1 1 0,-3 0 0,-8 1 0,-5-1 0,-8-1 0,1 0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4:35.62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429 8 24575,'-32'1'0,"1"1"0,11-2 0,-1 1 0,0-1 0,-1 0 0,1 0 0,-1 0 0,-2 0 0,-4 0 0,-1-1 0,2 0 0,0-1 0,4 1 0,-2 0 0,5 0 0,4 1 0,7-1 0,2 0 0,3-2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4:47.13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24575,'0'8'0,"0"1"0,0 5 0,0 0 0,1 8 0,0-2 0,2 2 0,-1-3 0,0 0 0,1-3 0,1 3 0,0-3 0,0 1 0,-3-5 0,1 0 0,-2-3 0,1-1 0,-1-2 0,1-3 0,0 0 0,0 1 0,0 1 0,-1 0 0,0 2 0,0-1 0,0 2 0,1 3 0,0 1 0,2 2 0,0-2 0,-1-2 0,-1-3 0,-1 1 0,1-2 0,-1 3 0,1-2 0,-1 0 0,1-2 0,-1 0 0,1 0 0,-1 2 0,0 0 0,1 5 0,-1-3 0,1 2 0,-1-6 0,0-1 0,0-2 0,0 0 0,0 0 0,0 0 0,0 0 0,0 1 0,0-1 0,0 2 0,-1-2 0,1 1 0,-2-2 0,1 0 0,-2-1 0,1 0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5:03.9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142 1572 24575,'6'41'0,"0"4"0,-1-9 0,1 9 0,-2-6 0,2 9 0,-1-6 0,2 5 0,-1 0 0,1 2 0,-3-4 0,-2-3 0,-2-7 0,-2-3 0,-3-7 0,-2-1 0,-1-5 0,-1 2 0,2-4 0,0-1 0,1-5 0,-1-1 0,0-3 0,1 0 0,25-1 0,4-1 0,30-1 0,-6-4 0,-1-4 0,-17 3 0,-14-3 0,-14 2 0,-38-1 0,-4 1 0,-18-2 0,17 4 0,12 1 0,9-1 0,7 1 0,6-1 0,32-6 0,-5-1 0,22-8 0,-16-3 0,-1 0 0,-7 0 0,-5 0 0,-8 4 0,-1-4 0,-3 4 0,1-3 0,-1-3 0,0-9 0,0-3 0,0-16 0,-1-4 0,-1-11 0,0-1 0,0-4 0,-1 2 0,3-2 0,-2-6 0,1 9 0,-3-6 0,2-2 0,-2 8 0,3-16 0,0 13 0,1-8 0,-2 14 0,1-3 0,-2 13 0,1-1 0,1 11 0,1 2 0,0 2 0,0 1 0,0 2 0,0-1 0,0 4 0,0-3 0,0 4 0,0 2 0,-1 2 0,1 4 0,-1-3 0,0 2 0,1-3 0,-2 3 0,2-1 0,0 7 0,1-2 0,0 5 0,0-5 0,-1 1 0,0-5 0,-2 1 0,0 3 0,0 7 0,1 6 0,-2-1 0,-2 0 0,-8-10 0,0 1 0,-4-1 0,-1 4 0,-3 1 0,-6 3 0,1 0 0,-3 3 0,6 4 0,0-1 0,8 3 0,6 4 0,20 15 0,-1-3 0,12 10 0,-9-12 0,-1-3 0,-6-3 0,-3-1 0,-7 4 0,-2-1 0,-2 0 0,2-3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5:52.5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411 243 24575,'-72'56'0,"0"-1"0,0 1 0,-9 1 0,1-1 0,47-26 0,98-51 0,28-15 0,-36 18 0,23-5 0,-54 15 0,-6 2 0,-6 0 0,-2 2 0,-2 1 0,-3-1 0,3-1 0,0-3 0,2-1 0,-4-2 0,3 1 0,-7 2 0,6 0 0,-3-1 0,-1 2 0,-1-1 0,-4-2 0,2 2 0,-1-3 0,-21 20 0,6-4 0,-23 15 0,11-10 0,0-1 0,5-5 0,9-2 0,4-4 0,6-13 0,0-1 0,1-21 0,-2 4 0,2-7 0,-1 8 0,0 2 0,1 8 0,-2 0 0,1 3 0,0 3 0,1 4 0,0 3 0,0 0 0,1-1 0,0-1 0,0-2 0,0 5 0,-1 0 0,0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2:37.8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 0 24575,'-6'31'0,"2"-9"0,1-9 0,-6 9 0,4-13 0,-5 16 0,5-17 0,4 1 0,-1 6 0,2-8 0,0 6 0,-3-5 0,3-2 0,-3 9 0,-2-5 0,4 1 0,-4-7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5:53.8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806 0 24575,'-23'5'0,"1"-1"0,12-3 0,-6 0 0,-3 1 0,-4-1 0,0 0 0,1 0 0,2-1 0,-2 2 0,2-2 0,0 2 0,3-2 0,4 2 0,4-2 0,-1 1 0,2-1 0,-2 1 0,1-1 0,0 2 0,-1-1 0,1 0 0,-3 1 0,-1-2 0,-1 1 0,-1-1 0,-1 0 0,2 0 0,-3 0 0,1 0 0,2 1 0,-4-1 0,3 1 0,-3-1 0,1 0 0,-3 0 0,-2 0 0,0 0 0,3 0 0,1 0 0,5 0 0,-2 0 0,5 0 0,2 0 0,-2 0 0,2 0 0,-5 0 0,0 0 0,1 1 0,0 0 0,3-1 0,0 0 0,-2 0 0,3 0 0,-2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5:56.43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4 24575,'22'0'0,"-2"0"0,-13 0 0,4 0 0,2 0 0,-1 0 0,3 0 0,-3 0 0,0 0 0,2 0 0,-3 0 0,-2 0 0,0 0 0,0 0 0,-1-1 0,6 0 0,-5 0 0,6 1 0,-3-1 0,2 1 0,-6 0 0,0 0 0,1 0 0,-1 0 0,6 0 0,0 0 0,2 1 0,1-1 0,-3 1 0,-7-1 0,-1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5:58.8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24575,'18'37'0,"-3"1"0,2 12 0,0 3 0,3 7 0,-2-12 0,-4-5 0,-1-15 0,-4-5 0,-2-9 0,-3-6 0,-1-3 0,12-1 0,-2 0 0,17 1 0,6 6 0,-16-7 0,3 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6:42.6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701 37 24575,'-90'4'0,"0"-1"0,17 1 0,9-3 0,13-3 0,31 1 0,-8-1 0,13 0 0,4 0 0,0 1 0,2-1 0,1 1 0,-3 0 0,1 0 0,0 1 0,1 0 0,-3 0 0,-2 0 0,-1 0 0,6 0 0,1 0 0,-1 0 0,0 0 0,-3 0 0,-1-1 0,-3 0 0,-2-1 0,0 0 0,2 0 0,4 2 0,3-1 0,39-3 0,3 3 0,28-3 0,-2 4 0,-6 0 0,9 0 0,-13 0 0,2 0 0,-15 0 0,-4 0 0,-12-1 0,-8-1 0,-5-1 0,4 1 0,6-2 0,2 2 0,-7 0 0,-3 2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6:44.7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295 0 24575,'-28'14'0,"1"-3"0,8-7 0,-5 0 0,-4-2 0,-5 1 0,2-1 0,0-2 0,7 1 0,2 0 0,7-1 0,6 1 0,6-1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6:46.1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19 24575,'38'0'0,"5"0"0,-6 0 0,12 0 0,-2-2 0,6 2 0,-5-1 0,-2 0 0,-9 0 0,-12-1 0,-8 0 0,-3 1 0,-1-2 0,2 0 0,-8 1 0,0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6:50.0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863 215 24575,'-18'25'0,"-1"-2"0,1-4 0,-4 3 0,-3 2 0,-4 8 0,-2-1 0,2-2 0,-2-1 0,3-5 0,0 0 0,2-5 0,3-3 0,3-5 0,5-3 0,6-4 0,17-23 0,-2 6 0,15-19 0,-12 16 0,6-5 0,-5 2 0,2-2 0,-4 2 0,-1 4 0,-3 2 0,-1 3 0,-2 0 0,0-1 0,0 0 0,0 1 0,0-1 0,0 2 0,-1 2 0,0-1 0,0 0 0,0-2 0,0 1 0,0 0 0,0 0 0,0 3 0,0-4 0,0 2 0,0-2 0,0 3 0,0-1 0,0 0 0,0-2 0,0 3 0,0-3 0,0 4 0,1-3 0,-1 1 0,2 1 0,-2-5 0,2 5 0,-1-5 0,0 2 0,2-1 0,-2 3 0,1 1 0,-8 30 0,3-17 0,-7 22 0,4-25 0,1 0 0,-8 2 0,5-3 0,-8 3 0,6-3 0,-2 1 0,-2 0 0,-1 1 0,-3-2 0,0 2 0,2-1 0,0 1 0,2-1 0,-2 0 0,0-2 0,0 2 0,0-2 0,3 2 0,1-2 0,-2 1 0,3-1 0,-2 0 0,4 0 0,-1 0 0,1 0 0,0 1 0,-1-1 0,0 1 0,0-1 0,-3 0 0,3 0 0,2 0 0,-1 0 0,-3 0 0,3 1 0,-1-1 0,1 1 0,1-1 0,-2 0 0,0 0 0,0 0 0,-1 0 0,-2 0 0,1 0 0,0 1 0,4-1 0,-2 1 0,0-1 0,2 0 0,-3 0 0,4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6:51.72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348 7 24575,'-27'8'0,"-1"-1"0,2-6 0,-3 0 0,-7-1 0,1 0 0,-4 0 0,8-1 0,3 1 0,8-2 0,4 2 0,4-1 0,5 1 0,1-9 0,-1-1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6:54.70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24575,'27'1'0,"3"0"0,0-1 0,19 1 0,12-1 0,20 1 0,-3 1 0,15-1 0,-5 2 0,-1 0 0,-11-1 0,-10 1 0,-16-1 0,-7 1 0,-12-1 0,-10-1 0,0-1 0,1-1 0,5 1 0,-11-1 0,-3 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7:10.3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668 132 24575,'-17'49'0,"-6"7"0,-2-5 0,-17 19 0,0-6 0,-8 10 0,10-14 0,4-2 0,11-18 0,10-14 0,11-20 0,31-31 0,-2 1 0,21-18 0,-8 14 0,-7 0 0,1 2 0,-11 2 0,-3 7 0,-9 4 0,-2 5 0,-4 4 0,2-8 0,-2 7 0,3-10 0,0 5 0,3-8 0,-1-3 0,3-4 0,-3-4 0,1-4 0,-3 2 0,-2-3 0,-1 10 0,0 1 0,-2 6 0,1-1 0,-2 3 0,1 0 0,-1 3 0,0 5 0,0-7 0,0 5 0,-1-6 0,1 8 0,-2-1 0,-1-2 0,0 2 0,-6-1 0,-2 7 0,-5 1 0,2 1 0,3 0 0,3 0 0,-2 0 0,1 2 0,-2-1 0,2 2 0,0 2 0,3-1 0,-3 2 0,-2-4 0,0 0 0,-4-2 0,2 0 0,1 0 0,-1 0 0,1 0 0,0 0 0,0 0 0,-2 0 0,0 0 0,0 0 0,2 0 0,2 1 0,3-1 0,-4 1 0,3 0 0,-3-1 0,1 2 0,-4-2 0,-2 1 0,-5-1 0,4 0 0,-1 0 0,7 0 0,1 0 0,2 0 0,-3 0 0,3 0 0,-2 0 0,2 0 0,-5 0 0,-2 0 0,-6 0 0,3 0 0,-2 0 0,5 0 0,-1 0 0,2 0 0,0 0 0,2 0 0,3 0 0,0 0 0,35-2 0,1 0 0,25-1 0,-6 1 0,-6 0 0,6 1 0,-7 0 0,-3 0 0,-11 0 0,-7 0 0,-9 1 0,0-1 0,1-1 0,5-1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2:51.5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 24575,'0'-5'0,"0"2"0,8 0 0,-2 3 0,2 0 0,-2 0 0,1 0 0,0 0 0,0 0 0,-1 0 0,2 0 0,-2 0 0,2 0 0,-3 0 0,3 0 0,-2 0 0,2 0 0,5 0 0,-3 0 0,27 0 0,-20 0 0,15 0 0,-23-2 0,-1 1 0,-3-2 0,3 3 0,1 0 0,6 0 0,-5 0 0,3 0 0,-8 0 0,3 0 0,-2 0 0,0 0 0,-4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7:12.38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275 15 24575,'-32'2'0,"2"1"0,5-2 0,0 1 0,-2-1 0,1-1 0,-4 0 0,5-2 0,1 2 0,9-1 0,7 1 0,4-9 0,0-3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7:34.2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811 225 24575,'-22'31'0,"-2"-2"0,2-6 0,-4 3 0,0 1 0,-2 3 0,0-1 0,-1 0 0,7-7 0,3-4 0,9-10 0,4-2 0,-2-4 0,-2-1 0,-7 0 0,-1-1 0,-1 0 0,8 0 0,3-2 0,7-15 0,6 1 0,4-21 0,5 7 0,5-14 0,0 0 0,3-6 0,-1 3 0,0 0 0,-1 10 0,-2 3 0,-4 10 0,-4 6 0,-5 4 0,1-2 0,-2 7 0,-1 0 0,1 3 0,3 1 0,-30 9 0,13-2 0,-32 10 0,18-8 0,-6 0 0,5-1 0,-3 0 0,8 0 0,1-1 0,6 1 0,1-2 0,5 1 0,-3-1 0,0 2 0,-1-1 0,1 0 0,0 0 0,2-1 0,-3 1 0,0 0 0,0 0 0,1 0 0,2-1 0,-3 2 0,3-2 0,-4 1 0,3-2 0,1 2 0,-2-2 0,-1 1 0,-2-1 0,-3 1 0,-1 0 0,1-1 0,-4 0 0,-1 0 0,-2 0 0,3 0 0,1 0 0,6 0 0,0 0 0,1 0 0,-2 0 0,3 0 0,1 0 0,3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7:35.57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241 5 24575,'-46'7'0,"4"-2"0,9-4 0,0-1 0,3-1 0,6 0 0,9-1 0,8 0 0,1-3 0,1-1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7:12:57.93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1 384 24575,'28'0'0,"-7"0"0,-10 0 0,-6 0 0,8 0 0,-6 0 0,22 0 0,-12 0 0,9 0 0,4 0 0,-1 0 0,22 0 0,-15 0 0,13 0 0,-16 0 0,-4 0 0,10 0 0,-11 0 0,15 0 0,8 0 0,3 0 0,9 0 0,0 0 0,10 0 0,-17 0 0,15 0 0,-26 0 0,6 0 0,-18 0 0,8 0 0,-8 0 0,9 0 0,-8 0 0,6 0 0,-7 0 0,9 0 0,-13 0 0,10 0 0,-25 3 0,25-3 0,-11 3 0,1-1 0,10-1 0,8 7 0,-10-6 0,22 4 0,-17-6 0,-6 0 0,13 0 0,-16 0 0,10 0 0,-10 0 0,16 11 0,-22-8 0,31 14 0,-36-16 0,17 5 0,-27-6 0,18 0 0,-18 0 0,17 0 0,-22 0 0,13 3 0,-10-2 0,11 6 0,-12-7 0,7 4 0,-8-4 0,3 0 0,5 0 0,-7 2 0,4 1 0,-7-10 0,-3-17 0,-1 4 0,3-24 0,-4 15 0,4 1 0,-5-11 0,0 19 0,0-11 0,0 9 0,0 5 0,0 4 0,0 2 0,-3 3 0,-2-3 0,-1 2 0,-2-1 0,1-4 0,1 2 0,0-1 0,1 7 0,-6-1 0,4 6 0,-6-7 0,0 8 0,-13-8 0,6 5 0,-9-3 0,-7-7 0,14 8 0,-26-7 0,20 9 0,-1 1 0,-10 1 0,25-1 0,-16-2 0,4 4 0,6-4 0,-10 4 0,18 0 0,-9 0 0,9 0 0,-1 0 0,-12 0 0,16 0 0,-21 0 0,21 0 0,-12 0 0,9 0 0,-9 0 0,4 0 0,0 0 0,1 0 0,5 0 0,2 0 0,-1 0 0,1 0 0,-2 3 0,3-3 0,-8 3 0,9-3 0,-13 6 0,10-4 0,-3 4 0,2-6 0,3 3 0,-6-3 0,3 3 0,0-3 0,0 0 0,3 0 0,-8 0 0,3 0 0,0 0 0,-2 0 0,5 0 0,-11 0 0,11 0 0,-2 0 0,4 0 0,-1 0 0,-4 0 0,3 0 0,0 0 0,4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9:25.777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57 0 24575,'59'22'0,"0"1"0,-42-6 0,-2-3 0,3-2 0,-17-5 0,7-6 0,-7 6 0,6-6 0,-6 6 0,6-2 0,-3 3 0,1 0 0,2-4 0,-6 3 0,6-6 0,-6 6 0,5-6 0,-5 6 0,6-2 0,-3 3 0,1 0 0,2-4 0,-6 3 0,6-6 0,-10 3 0,2-4 0,-7 0 0,0 0 0,-1 0 0,1 0 0,-5 4 0,4-3 0,-9 7 0,9-3 0,-9 0 0,5 2 0,-1-2 0,1 4 0,0-5 0,3 4 0,-3-4 0,5 1 0,0 2 0,-1-2 0,1-1 0,0 4 0,-1-7 0,1 6 0,0-6 0,-1 6 0,1-3 0,0 5 0,0-5 0,3 3 0,-2-6 0,2 7 0,-3-8 0,3 8 0,2-4 0,3 1 0,0-2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9:31.300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526 0 24575,'-12'0'0,"-4"0"0,7 0 0,-4 0 0,4 0 0,1 0 0,-5 0 0,4 0 0,-4 0 0,4 0 0,-4 0 0,4 0 0,-4 0 0,5 0 0,-1 0 0,1 0 0,-1 0 0,1 0 0,0 0 0,-1 0 0,1 0 0,-1 0 0,1 0 0,0 0 0,-5 0 0,3 0 0,-3 0 0,5 0 0,0 0 0,-1 0 0,1 0 0,0 0 0,0 0 0,0 0 0,-1 0 0,2 0 0,-1 0 0,0 0 0,0 0 0,0 0 0,0 0 0,-1 0 0,1 0 0,0 0 0,-1 0 0,1 0 0,-1 0 0,1 0 0,0 0 0,-1 0 0,1 0 0,0 0 0,0 0 0,0 0 0,1 0 0,-1 0 0,0 0 0,3 3 0,2 2 0,3 13 0,0-3 0,0 8 0,0 1 0,0 1 0,0-1 0,0 5 0,0-9 0,0 4 0,5-1 0,-4-3 0,3 3 0,-4-4 0,0 4 0,0-3 0,4 4 0,-3-6 0,3 0 0,-4 1 0,0-1 0,4 0 0,-3 1 0,3-1 0,-4 0 0,5 0 0,-4 1 0,3-1 0,-4 0 0,3-4 0,-2 3 0,3-3 0,-4 5 0,4-1 0,-3-4 0,3 3 0,-4-8 0,0 8 0,4-7 0,-3 7 0,2-8 0,1 8 0,-3-3 0,3 0 0,-4 3 0,4-3 0,-3 0 0,3 3 0,-4-3 0,0 4 0,0 1 0,4-6 0,-3 5 0,3-5 0,-4 6 0,0-1 0,0 0 0,0 1 0,4-1 0,-3 5 0,3-3 0,-4 9 0,0-10 0,0 5 0,0 0 0,0-5 0,0 5 0,0-6 0,0 1 0,0-1 0,4 0 0,-3 0 0,3 1 0,-4 4 0,0-3 0,4 3 0,-3-4 0,3-1 0,0 0 0,-3 6 0,3-4 0,-4 8 0,0-8 0,0 4 0,0-1 0,4-3 0,-3 3 0,3 1 0,-4-5 0,0 10 0,5-9 0,-4 9 0,7 4 0,-7-1 0,4 1 0,-1-4 0,-3-4 0,4 11 0,-5-5 0,0 6 0,4-7 0,-3 6 0,4-5 0,-5 5 0,0 1 0,4-6 0,-3 5 0,4 1 0,-5-6 0,0 5 0,0-6 0,0 1 0,0-1 0,0-5 0,0 3 0,0-3 0,0 0 0,0 4 0,0-9 0,0 3 0,0 1 0,0-5 0,0 5 0,0-6 0,0 1 0,0-1 0,0 0 0,0 1 0,0-6 0,0 5 0,0-5 0,0 6 0,0-1 0,0-4 0,0 3 0,0-3 0,0 4 0,3-4 0,-2 3 0,3-7 0,-4 7 0,0-8 0,4 4 0,-3-5 0,2 0 0,-3 0 0,0 1 0,0-1 0,0 0 0,0 0 0,0 1 0,0-2 0,0 1 0,0 0 0,4-4 0,-4 3 0,4-3 0,-4 3 0,0 1 0,0 0 0,0 0 0,0 0 0,0 1 0,0-1 0,0 0 0,0 0 0,0 1 0,0-1 0,0-1 0,0-6 0,0 2 0,0-6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19:49:36.185"/>
    </inkml:context>
    <inkml:brush xml:id="br0">
      <inkml:brushProperty name="width" value="0.05" units="cm"/>
      <inkml:brushProperty name="height" value="0.05" units="cm"/>
      <inkml:brushProperty name="color" value="#CC0066"/>
    </inkml:brush>
  </inkml:definitions>
  <inkml:trace contextRef="#ctx0" brushRef="#br0">0 53 24575,'0'4'0,"0"-2"0,0 16 0,0-5 0,0 11 0,0-9 0,0 8 0,0-10 0,0 1 0,0-1 0,0-5 0,0 1 0,0-1 0,0 0 0,0 0 0,0-7 0,0-10 0,0-5 0,0-4 0,0 0 0,0 4 0,0-4 0,0 0 0,0-1 0,0 5 0,0 1 0,0 5 0,0-1 0,0 1 0,0 0 0,0 1 0,0-1 0,0 0 0,0 0 0,0-3 0,0 10 0,0-2 0,0 11 0,0 0 0,4 0 0,0 1 0,4-1 0,1 0 0,-1-3 0,0 2 0,1-6 0,-1 6 0,0-6 0,0 3 0,-3-1 0,2-2 0,-2 7 0,3-8 0,0 8 0,0-4 0,0 0 0,0 4 0,1-7 0,-1 6 0,0-6 0,0 2 0,-3 1 0,2-3 0,-2 6 0,-4-6 0,-3 2 0,-5 1 0,-2 0 0,2 4 0,-1-4 0,3 3 0,-2-6 0,3 6 0,-4-6 0,3-1 0,2-4 0,3-4 0,0-1 0,0 1 0,0-1 0,0 1 0,-8 4 0,6-3 0,-7 2 0,6-2 0,2-1 0,-6 4 0,6-3 0,1 6 0,4-3 0,4 4 0,0 0 0,0 0 0,0 4 0,1-3 0,-1 3 0,-4-1 0,0-2 0,-4 3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6T23:57:45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2934 20 24575,'-12'0'0,"-2"0"0,-4 0 0,0 0 0,-6 0 0,-1 0 0,-5 0 0,-7 0 0,6 0 0,-12 0 0,12 0 0,-6 0 0,1 0 0,4 0 0,-4 0 0,6 0 0,-1 0 0,1 0 0,5 0 0,1 0 0,1 0 0,-2 0 0,0 0 0,1 0 0,0-9 0,4 7 0,-3-7 0,4 9 0,1 0 0,-1 0 0,5 0 0,-3 0 0,3 0 0,-4 0 0,-1 0 0,5 0 0,-3 0 0,3 0 0,-5 0 0,1 0 0,-1 0 0,-4 0 0,-2 0 0,0 0 0,-4 0 0,4 0 0,-5 0 0,0 0 0,-1 0 0,1 0 0,0 0 0,0 0 0,-7 5 0,11-4 0,-9 4 0,10 0 0,-5-4 0,5 7 0,-4-7 0,9 7 0,-9-7 0,9 8 0,-8-8 0,3 7 0,-6-7 0,1 8 0,0-8 0,0 8 0,-7-8 0,6 8 0,-12-3 0,11 0 0,-10 3 0,4-3 0,1 0 0,0 4 0,1-9 0,4 8 0,1-8 0,2 8 0,4-4 0,-5 1 0,0 3 0,-1-3 0,6 3 0,-4 1 0,4-5 0,-5 4 0,0-3 0,5 4 0,1-1 0,0 1 0,5-1 0,-5 0 0,6 1 0,-6-1 0,4 4 0,-4 2 0,6-1 0,0 4 0,-1-4 0,1 4 0,-2 6 0,2-5 0,-1 5 0,4-6 0,-2 1 0,2-1 0,1 5 0,0-3 0,1 4 0,3-11 0,-4 10 0,5-8 0,-1 9 0,-3-6 0,7 0 0,-7 6 0,8-5 0,-5 5 0,5-6 0,-3 1 0,7-1 0,-3 0 0,4 1 0,0-1 0,0 0 0,0 1 0,0-1 0,0 0 0,0 0 0,0 1 0,0-1 0,0 6 0,0-5 0,0 10 0,0-9 0,4 3 0,1 1 0,4-4 0,1 8 0,0-8 0,-1 3 0,0-4 0,1 4 0,-1-3 0,1 9 0,-1-10 0,1 5 0,-1 0 0,1-5 0,-1 5 0,0-6 0,5 0 0,-4 6 0,3-4 0,-3 3 0,-1-5 0,4-3 0,-2 2 0,2-3 0,0 4 0,-3-4 0,3 3 0,-1-7 0,3 7 0,-1-7 0,3 7 0,-8-7 0,8 3 0,5 8 0,-1-9 0,1 13 0,-5-10 0,-2-1 0,3 3 0,0-3 0,1 1 0,-5 2 0,3-7 0,-3 8 0,5-8 0,-5 7 0,3-3 0,-3 0 0,1 4 0,2-4 0,-7 0 0,7-1 0,-7 0 0,7 1 0,-7 0 0,3 3 0,0-7 0,-3 3 0,3 0 0,-5-4 0,1 4 0,-1 0 0,1-4 0,-1 4 0,1 0 0,-1-4 0,1 4 0,-1-5 0,1 5 0,-1-4 0,1 4 0,0 0 0,-1-4 0,-3 4 0,2-5 0,-6 5 0,7-4 0,-7 4 0,6-1 0,-6-2 0,7 2 0,-7 1 0,3 1 0,-1 0 0,-2 3 0,3-8 0,0 8 0,-3-7 0,7 7 0,-7-3 0,3 4 0,0 4 0,2 3 0,-1-2 0,4 1 0,-8-6 0,3 0 0,0 6 0,-3-5 0,4 5 0,-5-6 0,4 1 0,-3-1 0,3 0 0,-4 1 0,0-1 0,0-4 0,0 3 0,0-3 0,0 0 0,0 3 0,0-3 0,0 0 0,0 3 0,0-8 0,0 9 0,0-9 0,0 4 0,0-1 0,0-2 0,0 3 0,0-1 0,0-2 0,0 7 0,0-3 0,0 0 0,0 3 0,0-3 0,0 4 0,0 0 0,0-4 0,0 3 0,0-8 0,0 9 0,0-9 0,0 4 0,0-5 0,0 0 0,0 0 0,0 0 0,0 0 0,0-1 0,-4 1 0,0 0 0,-5 1 0,0 3 0,0 2 0,0 5 0,-4-1 0,2 0 0,-6-4 0,7 4 0,-4-4 0,1 0 0,3 4 0,-3-9 0,4 4 0,0-5 0,1 1 0,0-1 0,-1 0 0,1 1 0,-1-1 0,1 0 0,0 1 0,-1-1 0,4 0 0,-2 0 0,3 0 0,-4 0 0,-5 1 0,4-1 0,-5 5 0,6-4 0,-1 4 0,-4-4 0,3 4 0,-3-3 0,4 2 0,1-3 0,0-1 0,-1 0 0,1 0 0,0 1 0,3-1 0,-2-4 0,2 3 0,-3-3 0,0 4 0,-1 1 0,1-1 0,-5 0 0,4 1 0,-9 0 0,9-1 0,-8 1 0,7 0 0,-3-4 0,0 2 0,4-2 0,-4 0 0,0-1 0,4-1 0,-9-2 0,9 7 0,-8-8 0,7 8 0,-3-7 0,0 7 0,4-7 0,-9 7 0,9-7 0,-8 7 0,3-7 0,0 7 0,-4-8 0,9 4 0,-9 0 0,4 1 0,0 0 0,-3-1 0,8 0 0,-4-3 0,4 6 0,1-6 0,0 7 0,3-4 0,2 4 0,3 0 0,0 0 0,-4 0 0,3 0 0,-7 5 0,7 6 0,-7 1 0,2 8 0,-3-8 0,3 9 0,-2-10 0,7 5 0,-8 0 0,8-5 0,-3 5 0,4-6 0,0 0 0,0 1 0,0-1 0,0 0 0,0 6 0,0-4 0,0 8 0,0-3 0,0 5 0,0 1 0,0-7 0,0 5 0,0-9 0,0 4 0,0-6 0,0-4 0,0 3 0,0-3 0,0 4 0,0 0 0,0 1 0,0-1 0,0 0 0,0 1 0,0-1 0,0 0 0,0-4 0,0 3 0,0-3 0,0 0 0,0 3 0,0-7 0,0 7 0,0-8 0,0 4 0,0-5 0,0 0 0,0 1 0,0-1 0,0 0 0,3-4 0,-2 3 0,6-2 0,-2 0 0,3 2 0,0-2 0,1 3 0,-1 0 0,0 0 0,1 1 0,-1-1 0,0 0 0,1 1 0,3-1 0,-2 1 0,7 0 0,-8-1 0,9 1 0,-5 0 0,6 0 0,-1 0 0,0 0 0,1 1 0,-1-1 0,0 0 0,6 1 0,-4-1 0,3 0 0,-5 4 0,1-2 0,4 2 0,-3-3 0,3-1 0,-4 0 0,-5 0 0,8 0 0,-11 0 0,16 1 0,-16-2 0,12 2 0,-10-2 0,6-3 0,-1 4 0,0-8 0,1 7 0,-1-7 0,0 3 0,6-4 0,1 4 0,5-3 0,0 4 0,6 0 0,2-4 0,5 4 0,1 0 0,0-4 0,0 4 0,0-1 0,-1-2 0,8 3 0,-5-5 0,4 0 0,-6 0 0,7 0 0,-6 0 0,6 0 0,-7 0 0,-6 0 0,4 0 0,2 0 0,2 0 0,4-5 0,-6-2 0,6-4 0,3 0 0,-1-1 0,6 0 0,-6 1 0,0-1 0,6 0 0,-6 1 0,1 4 0,4-4 0,-11 5 0,4 0 0,1-5 0,-5 5 0,11 0 0,-11-4 0,11 9 0,-5-10 0,7 5 0,0-6 0,-7 0 0,6 1 0,-6-1 0,7 0 0,0 0 0,-7 1 0,5-1 0,-4 0 0,-1 1 0,-1-5 0,19-2 0,-20-4 0,20 5 0,-26-4 0,0 9 0,-1-9 0,8 3 0,-6 1 0,13-6 0,-13 11 0,6-5 0,-7 1 0,6 9 0,-4-8 0,-2 10 0,-2-6 0,-4 0 0,6 0 0,0 0 0,0-5 0,6 4 0,-4-4 0,11-1 0,-12 4 0,13-9 0,-13 9 0,13-9 0,-13 5 0,13-7 0,2-5 0,-6 4 0,11-5 0,-13 2 0,15-4 0,-4-11 0,5 5 0,-5-11 0,-8 6 0,8-21 0,-12 6 0,1-19-495,-7-3 495,-11-6 0,-14 38 0,-1 0 0,3-24 0,9-18 0,-12 26 0,2-21 0,3 10 0,-10-20 0,1 42 0,-1 0 0,2-40 0,-4 42 0,0 1 0,-6-19 0,5 0 0,-4 3 0,-1 6 0,4 1 0,-8 0 0,3 0 495,0-1-495,-3-7 0,3 6 0,-5-13 0,0 13 0,0-14 0,0 6 0,0 1 0,0-7 0,-6 6 0,-6 0 0,-2-5 0,-9 12 0,10 2 0,-8 9 0,3 7 0,-4 1 0,1 5 0,0 1 0,-6 0 0,5 4 0,-6-11 0,1 5 0,-1 0 0,-7-7 0,0 5 0,0-7 0,-6 0 0,-2 1 0,-4-1 0,-8-1 0,0 6 0,-1-4 0,-2 10 0,4-4 0,0 5 0,-4 1 0,4-1 0,-5 1 0,5-1 0,-4 1 0,4-1 0,-12 5 0,5-3 0,0 3 0,3 1 0,5-4 0,0 15 0,3-8 0,6 10 0,0 0 0,0-4 0,1 9 0,-1-4 0,-26 0 0,19 4 0,-19-5 0,32 11 0,2-3 0,6 8 0,5-4 0,-4 1 0,9 3 0,-4-4 0,6 5 0,-6 0 0,4 0 0,-3 0 0,4 0 0,1 0 0,-1 0 0,1 0 0,-1 0 0,1 0 0,-1 0 0,1 0 0,0 0 0,-6 0 0,4 0 0,-4 0 0,6 0 0,-6 0 0,4 0 0,-3 0 0,4 0 0,1 0 0,-1 0 0,1 0 0,-6 0 0,5 0 0,-5 0 0,0 0 0,4 0 0,-3 0 0,4 0 0,5 0 0,-3 0 0,8 0 0,-4 0 0,5 0 0,0 0 0,0 0 0,-1 0 0,1 0 0,-5 0 0,4 0 0,-9 0 0,9 0 0,-8 0 0,7 0 0,-3-4 0,0 3 0,4-6 0,-3 6 0,7-6 0,-2 6 0,3-2 0,-9 3 0,4 0 0,-9 0 0,4 0 0,-4 0 0,0 0 0,-1 0 0,1 0 0,-1 0 0,5 0 0,1 0 0,5 0 0,0 0 0,3-4 0,-2 3 0,6-2 0,-3 3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4:31:55.78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0 687 24575,'4'-79'0,"3"-1"0,-6 43 0,2 4 0,-3 19 0,0 3 0,0 2 0,0-2 0,0 3 0,0-3 0,0 3 0,0-3 0,0 3 0,0-3 0,0-1 0,0 1 0,0-4 0,0 7 0,0-3 0,4 0 0,0 2 0,0-2 0,3 0 0,-6-1 0,2 0 0,0-2 0,3-4 0,1 1 0,2-2 0,-1 8 0,-1 3 0,1 1 0,-1-1 0,4 0 0,-3 4 0,7 1 0,-4 3 0,1 0 0,2 0 0,-5 0 0,2 0 0,-4 0 0,4 0 0,1 0 0,-1 0 0,10 0 0,-11 0 0,8 0 0,0 0 0,-8 0 0,7 0 0,1 0 0,-8 0 0,18 0 0,-18 0 0,7 0 0,-9 0 0,3 0 0,-3 0 0,3-4 0,-4 0 0,4 0 0,-2 0 0,1 4 0,-2 0 0,3 0 0,1 0 0,-1 0 0,4 0 0,-7 0 0,3 0 0,-4 0 0,4 0 0,-2 0 0,2 0 0,-4 0 0,4 0 0,-3-3 0,-4 2 0,-4-6 0,-11 7 0,2-4 0,-2 1 0,0-2 0,3-2 0,-3 3 0,3-3 0,-3 3 0,2-1 0,-2 2 0,4 3 0,-1-4 0,0 0 0,1-3 0,-4-1 0,2 0 0,-5 4 0,5 1 0,-2-1 0,10 3 0,2-2 0,7 6 0,3-2 0,-3 6 0,3-3 0,-4 3 0,4-2 0,-2 1 0,5-1 0,-6 2 0,0 1 0,-5-1 0,-3 1 0,0 3 0,0-3 0,0 3 0,0-4 0,0 4 0,-3-2 0,-2 5 0,-2-6 0,-1 3 0,4-3 0,-3-1 0,3 1 0,0 3 0,-3-3 0,3 3 0,-4-4 0,4 4 0,-3-2 0,3 2 0,-1-11 0,2 3 0,3-7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4:32:06.682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69 2 24575,'-11'-1'0,"2"2"0,2 6 0,0 1 0,6-1 0,-2 1 0,-1-1 0,0 1 0,-4 3 0,1 0 0,3 1 0,0 2 0,4-5 0,0 2 0,0-4 0,0 4 0,0-2 0,0 1 0,0-2 0,0 3 0,4 1 0,0-1 0,3 0 0,-3-3 0,3-1 0,-6 1 0,6-1 0,0 1 0,2-1 0,1 1 0,1-4 0,-2-1 0,2-3 0,-1 4 0,-1-3 0,2-1 0,-7-1 0,-1-3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27T16:52:58.3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45 24575,'5'-3'0,"1"1"0,2 2 0,-2 0 0,2 0 0,-3 0 0,3 0 0,0 0 0,1 0 0,1 0 0,-1 0 0,-1 0 0,7 0 0,-7 0 0,12 0 0,-13 0 0,18 0 0,-9 0 0,3 0 0,-6 0 0,0 0 0,-4 0 0,12 0 0,-9 0 0,1 0 0,3 0 0,-9 0 0,6 0 0,-5 0 0,-2 0 0,1 0 0,-1 0 0,7 0 0,-6 0 0,6 0 0,-5 0 0,-2 0 0,2 0 0,-8-3 0,-1 3 0,-4-5 0,-3 4 0,-1-1 0,-2-1 0,3 0 0,0 0 0,2 1 0,1 2 0,-8 0 0,5 0 0,-4 0 0,4 0 0,1-3 0,-3 3 0,-3-3 0,3 3 0,-3-2 0,5 1 0,2-2 0,-5 3 0,-2 0 0,3 0 0,-10 0 0,13-2 0,-6 1 0,7-1 0,1 2 0,-1 0 0,1 0 0,-1 0 0,1 0 0,-3 0 0,1 0 0,-1 0 0,3 0 0,-3 0 0,2 0 0,-2 0 0,2 0 0,-2 0 0,2 0 0,-2 0 0,5 0 0,1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4:32:08.050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0 24575,'0'0'0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4:32:23.41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0 783 24575,'0'-8'0,"0"-3"0,0-1 0,0 0 0,0-2 0,0 5 0,0-5 0,0-5 0,0 6 0,0-5 0,0 7 0,0 3 0,0-3 0,0-7 0,0 8 0,0-11 0,0 9 0,0 0 0,0-2 0,0 2 0,0 0 0,0-2 0,0 2 0,0 0 0,0-2 0,0 2 0,0 0 0,0 1 0,0 3 0,0-3 0,0 3 0,0-3 0,0 3 0,0-3 0,0 3 0,0-3 0,3 0 0,-2 2 0,3-2 0,-4 3 0,3 1 0,-2-4 0,6 2 0,-7-2 0,7 4 0,-2-11 0,3 8 0,1-8 0,-2 10 0,-2 1 0,1-1 0,2-3 0,0 2 0,6-2 0,-5 4 0,2 3 0,-4 0 0,1 1 0,3 2 0,-3-3 0,3 4 0,-4 0 0,4 0 0,-2 0 0,5 0 0,4 0 0,-1 0 0,12 0 0,-13 0 0,13 0 0,-16 0 0,15 0 0,-18 0 0,7 0 0,-9 0 0,3 0 0,-3 0 0,3 0 0,-3 0 0,3 0 0,-3 0 0,3 0 0,-4 0 0,4 0 0,-2 0 0,1 0 0,-2 0 0,0-3 0,-8-1 0,3-4 0,-10 0 0,3 1 0,-4-1 0,0 0 0,-3-3 0,3 3 0,-3 0 0,3 2 0,-3 5 0,3-6 0,-7-1 0,4 0 0,-5-3 0,4 3 0,-2 4 0,2-6 0,0 8 0,8-1 0,5 7 0,6 0 0,1 3 0,3 0 0,-3-2 0,7 5 0,-4-6 0,1 1 0,-1 1 0,6-5 0,-3 9 0,4-8 0,-7 8 0,-3-9 0,-1 6 0,1-7 0,-1 7 0,-3-3 0,0 4 0,-4-1 0,0 1 0,0 3 0,0-3 0,-4 6 0,0-5 0,-4 2 0,1-4 0,-1 1 0,4-1 0,0 4 0,1-3 0,-1 3 0,-4-6 0,4-2 0,1-3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4:32:25.1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47 0 24575,'0'12'0,"0"2"0,0-5 0,0 1 0,-4 1 0,3-2 0,-2 2 0,0-1 0,2 9 0,-6-6 0,6 5 0,-2-1 0,-1-6 0,3 16 0,-2-17 0,3 8 0,0-11 0,0 1 0,0-1 0,0 1 0,-3-1 0,-2 1 0,1 3 0,1-3 0,6 3 0,1-3 0,7-4 0,-3-1 0,3-3 0,-3 0 0,3 0 0,-3 0 0,6 0 0,-2 0 0,3 0 0,0 0 0,7 0 0,-9 0 0,28-13 0,-32 10 0,17-10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4:32:25.961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 24575,'0'0'0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4:33:58.3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1327 24575,'13'-89'0,"0"0"0,0 1 0,0-1 0,0 0 0,0 1 0,0-1 0,0 0 0,-5-14 0,-5-5 0,-1 1 0,3 10 0,8 17 0,11 24 0,40 20 0,-3 24 0,-29 5 0,5-4 0,-29 11 0,3 0 0,-3 0 0,3 0 0,-3 0 0,3 0 0,-3 0 0,6 3 0,-2-2 0,0 3 0,-2-1 0,-2-2 0,10 6 0,-8-7 0,27 14 0,-24-12 0,14 12 0,-16-10 0,-2 0 0,5 6 0,-6-5 0,3 6 0,-3-7 0,-1 0 0,1-1 0,-1 1 0,1 7 0,3 1 0,-3 3 0,3-4 0,-3 0 0,-1-3 0,1-1 0,-1 4 0,1-2 0,0 12 0,-3-11 0,6 11 0,-6-10 0,3 1 0,4 9 0,-10-11 0,7 8 0,0-1 0,-3-7 0,3 8 0,-2-7 0,-6 0 0,6 4 0,-7 1 0,4-5 0,-4 0 0,0-3 0,6 3 0,-4-3 0,5 3 0,-7-4 0,3 4 0,-2-2 0,6 5 0,-6-2 0,2 3 0,-3-4 0,0 4 0,0-4 0,3 1 0,-2 2 0,2-2 0,-3 3 0,0 0 0,5 7 0,-1-9 0,2 8 0,-3-2 0,-3-3 0,0 13 0,0-12 0,4 11 0,-2-11 0,2 11 0,-4-4 0,0 6 0,0 13 0,0-10 0,0 22 0,0-9 0,0-7 0,0 15 0,0-15 0,0 1 0,0 1 0,0-25 0,0 13 0,0-12 0,0 11 0,0-15 0,0 5 0,0-7 0,0-3 0,0 3 0,0-3 0,0 3 0,3-10 0,-2-5 0,3-5 0,-4-6 0,0 4 0,0 3 0,0-3 0,0 0 0,0-1 0,-9-10 0,6 8 0,-6-7 0,6 13 0,-4-26 0,2 21 0,-5-21 0,5 22 0,-2 0 0,-1-2 0,4 6 0,-3-7 0,2-3 0,0 4 0,-6-7 0,9 13 0,-8-3 0,9 3 0,-2 0 0,-1-3 0,0 3 0,-4-7 0,1 7 0,-1-3 0,0 3 0,4 1 0,-3-1 0,2-10 0,-3 8 0,-1-8 0,0 1 0,5 13 0,-1-5 0,5 20 0,0-3 0,0 13 0,0-7 0,0 7 0,0 1 0,0-5 0,0 11 0,0-11 0,13 24 0,-6-21 0,7 14 0,-11-19 0,-3 7 0,0-8 0,4 3 0,-4-6 0,4-3 0,-1 7 0,-2-4 0,2 1 0,4 2 0,-5-2 0,4 0 0,-2 2 0,0-2 0,0 3 0,-1 7 0,4 14 0,-6-10 0,6 9 0,0-20 0,-6-4 0,9 0 0,-5-3 0,2-7 0,-3-2 0,3-7 0,-3 0 0,4 1 0,-4-1 0,3 0 0,-7 1 0,7-1 0,-2-10 0,3 8 0,1-11 0,-5 9 0,3 0 0,-3-2 0,0 6 0,3-7 0,-3 7 0,4-7 0,-4 7 0,2-6 0,0-5 0,-2 5 0,4-7 0,-4 13 0,4-3 0,-4 3 0,3-3 0,-7 3 0,7-3 0,-3 3 0,4 0 0,-4-3 0,3 3 0,-3-3 0,0 3 0,3-3 0,-6 3 0,9-7 0,-4-3 0,5 4 0,-2-3 0,-5 6 0,6-1 0,-8 0 0,4-2 0,-2 5 0,-7 1 0,2 2 0,-6 5 0,-4-3 0,2 4 0,-2 0 0,3 0 0,-3 0 0,3 0 0,-3 0 0,3 0 0,-3 0 0,3 0 0,-3 0 0,3 0 0,0 0 0,1 0 0,-1 0 0,0 0 0,1 0 0,-4 0 0,2 0 0,-2 0 0,3 0 0,-3 0 0,3 0 0,-3 0 0,3 0 0,-3 0 0,3 0 0,-3 0 0,3 0 0,-3 0 0,3 0 0,-3 0 0,6 0 0,2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4:34:43.0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125 0 24575,'5'8'0,"-2"-1"0,-6 1 0,-2 3 0,1-3 0,-3 6 0,6-5 0,-7 12 0,4-11 0,-5 7 0,1-6 0,4 1 0,-3 0 0,7 2 0,-4-6 0,1 3 0,-1-3 0,-4-1 0,4 1 0,0-1 0,1 1 0,2-1 0,-6 1 0,6 0 0,-6 2 0,3-1 0,-3 2 0,2-4 0,-2 1 0,7-4 0,-4-1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4:34:45.7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115 1 24575,'0'7'0,"0"1"0,-8-1 0,0 1 0,1-1 0,-4-3 0,-1 6 0,0-5 0,-2 3 0,5-1 0,-5-3 0,5 3 0,2 1 0,3 0 0,7-1 0,-2 4 0,6-3 0,-3 3 0,4-3 0,-1 3 0,-3-3 0,3 3 0,-6-4 0,6 1 0,-3-1 0,0 1 0,3 0 0,-2 9 0,3-7 0,-3 8 0,2-11 0,-3 1 0,0-1 0,3 1 0,-6-1 0,5 1 0,-5 3 0,6 1 0,-3-1 0,4 0 0,-1-3 0,-3-4 0,0-1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4:34:48.4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24575,'-4'7'0,"0"11"0,4-8 0,0 17 0,0-17 0,0 8 0,0-10 0,0 2 0,0-1 0,0 5 0,0-2 0,0 0 0,0-2 0,0-2 0,0-1 0,0 1 0,0 0 0,0-1 0,0 1 0,0 2 0,0-1 0,0 2 0,0-4 0,0 4 0,0-2 0,0 1 0,0-2 0,0-1 0,0 1 0,4 0 0,3-8 0,2-1 0,5-6 0,-2-4 0,-1 2 0,0-2 0,-3 7 0,-1-3 0,1 3 0,-1-4 0,1 1 0,-1-1 0,1 0 0,0 1 0,-1-1 0,1 0 0,-1 1 0,1-1 0,-1 0 0,1 1 0,-1-1 0,1 0 0,-1 1 0,1-1 0,-1 0 0,1 1 0,0 2 0,-1 2 0,4 0 0,-3-2 0,3 1 0,-3-3 0,-1 3 0,1-4 0,-1 1 0,-2 2 0,-2 2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1T14:34:51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0 24575,'-5'8'0,"-1"0"0,5-1 0,-9 4 0,8-3 0,-5 3 0,4-3 0,2-1 0,-3 4 0,1-2 0,2 1 0,-7 8 0,7-8 0,-3 8 0,-3-7 0,5-3 0,-5 3 0,7-4 0,0 1 0,-3 3 0,2-3 0,-2 3 0,-1-3 0,4 2 0,-7-1 0,9 2 0,-1-7 0,7-1 0,-1-3 0,1 0 0,2 0 0,-1 0 0,2 0 0,-4 0 0,4 0 0,-2 0 0,1 0 0,-2 0 0,3 0 0,-3 0 0,3 0 0,-3 0 0,3 0 0,-3 0 0,3 0 0,-4 0 0,4 0 0,-2 0 0,1 0 0,-2 0 0,3 0 0,-3 0 0,0 0 0,-5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0.8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289 455 24575,'9'82'0,"0"0"0,-1-7 0,-2-22 0,-5-44 0,1-7 0,0 13 0,0-8 0,0 10 0,-1-11 0,5-29 0,-3 5 0,8-26 0,-5 17 0,2 1 0,-3 2 0,-1 7 0,-2 1 0,-1 5 0,1 1 0,-2 1 0,1 0 0,-1-1 0,-1 1 0,1 0 0,-1-1 0,1 1 0,0-2 0,-6 4 0,-3 2 0,-4 4 0,-2 1 0,2-1 0,1 0 0,-1-1 0,-1 0 0,-4-2 0,-5-4 0,-4-5 0,3 0 0,2-3 0,6 2 0,4 1 0,2 2 0,4 2 0,1 2 0,-1 0 0,-2-2 0,-1 1 0,-8-5 0,-4-4 0,-2 1 0,5 4 0,6 5 0,7 5 0,39-1 0,-3 1 0,33-2 0,-7 0 0,7 1 0,24-1 0,7 2 0,-4 1 0,-3 0 0,-20 0 0,-3 0 0,-17 1 0,-17 0 0,-18 0 0,-6 0 0,2 1 0,2-1 0,8 1 0,6 0 0,3 0 0,2 0 0,1 1 0,-4 0 0,6 0 0,-9 1 0,4 1 0,-10 0 0,0 2 0,-4 2 0,1 0 0,-2 1 0,3 2 0,1 3 0,7 4 0,5 4 0,-2-4 0,-1-1 0,-4-9 0,-4 1 0,-1-2 0,-2-1 0,-4-1 0,-5-3 0,1 7 0,-5-3 0,3 5 0,-2-2 0,0 1 0,1 0 0,1 2 0,1-1 0,1-1 0,-1-3 0,4-2 0,0-7 0,0 1 0,-1-4 0,-2-4 0,-1 0 0,1-5 0,-3 1 0,0-1 0,-2-3 0,-2-3 0,-2-3 0,1 1 0,-5-2 0,4 7 0,-4-2 0,2 6 0,-3-1 0,-3 0 0,-4-3 0,-2 2 0,3 3 0,0 3 0,2 4 0,0-1 0,-4-1 0,2 0 0,-1-3 0,5 3 0,1-3 0,3 3 0,0-2 0,3 0 0,0-4 0,2-2 0,-1-4 0,3-3 0,1 4 0,2-3 0,-1 7 0,2-3 0,0 7 0,1-3 0,-1 6 0,-2-1 0,11 21 0,-4 3 0,18 21 0,-5 1 0,3 4 0,-4-9 0,-2-2 0,-4-6 0,2 1 0,-2 0 0,0-1 0,-4-1 0,-5-9 0,-1-3 0,-6-7 0,3 9 0,2 1 0,5 13 0,-3-7 0,1 4 0,-5-6 0,1-1 0,-2-3 0,-2-4 0,0 0 0,-1-2 0,0 0 0,-8 2 0,1-5 0,-7 4 0,0-6 0,-3-1 0,-7 1 0,-8-3 0,-7 1 0,-3-3 0,-11 1 0,2-5 0,4 0 0,3-2 0,16 2 0,2 0 0,7 1 0,5 2 0,3-2 0,-1 2 0,-1 0 0,4 1 0,-1-1 0,1 2 0,0-1 0,-4 0 0,-3-1 0,-3-2 0,-7-2 0,2 1 0,3 2 0,2 0 0,5 3 0,1-1 0,4 1 0,0 0 0,0 7 0,-1 2 0,-1 5 0,1 1 0,1-1 0,-3 2 0,0 1 0,0-1 0,-1 1 0,2-4 0,-3 2 0,0-2 0,-3 0 0,4-4 0,1-2 0,6-4 0,20 9 0,-11-9 0,14 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36:09.4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493 269 24575,'-10'24'0,"-1"-2"0,3-13 0,-5 1 0,1-2 0,-3 1 0,-1-1 0,4-2 0,-1-1 0,2 0 0,-1 1 0,0 0 0,-1 2 0,-1 0 0,0 2 0,0-2 0,2 0 0,1-1 0,3-1 0,0-1 0,0 2 0,2-3 0,-3 1 0,1 0 0,0-3 0,-4 2 0,5-3 0,-4 1 0,3 0 0,-2 0 0,-3 0 0,-3 0 0,-2 0 0,0-1 0,4 1 0,2-1 0,3 0 0,0 1 0,-1-2 0,0 3 0,0-2 0,1 0 0,1-1 0,-3 1 0,44 0 0,-5-2 0,40 0 0,-13-3 0,3-2 0,6 0 0,-2-2 0,-4 2 0,-5 1 0,-13 0 0,-7 1 0,-11 0 0,-4-1 0,-5-1 0,0-1 0,-3-3 0,1-1 0,2-1 0,2-3 0,0-1 0,2 1 0,-2-1 0,1 3 0,-1-2 0,2 0 0,-3 3 0,-3-1 0,-2 1 0,-5 0 0,0-2 0,-4-1 0,1 2 0,0 3 0,-1 3 0,1-2 0,-1 0 0,-4-2 0,-3-1 0,-5-1 0,2 2 0,1 1 0,6 5 0,3-7 0,2 4 0,1-5 0,3 3 0,0 3 0,2-2 0,-1 2 0,1 1 0,2 0 0,1-1 0,0 2 0,2-1 0,-2 4 0,2-1 0,5 1 0,8 0 0,9 0 0,13 3 0,0-2 0,4 2 0,-5 0 0,-4 1 0,-5 1 0,-9 0 0,-12 0 0,-9-2 0,-3 0 0,6 2 0,1 0 0,5 5 0,0 0 0,-1 1 0,0 2 0,-5-5 0,-3 2 0,-2-1 0,3 7 0,-2 0 0,2 6 0,-4-4 0,-2 1 0,2 2 0,-4-1 0,2 4 0,-2-2 0,0-1 0,-2-6 0,-1 0 0,-4-2 0,-2 2 0,-5-1 0,-1 0 0,-5 0 0,-3 1 0,-4 1 0,2-2 0,-7 4 0,-3-1 0,-3 1 0,0-3 0,2-2 0,5-4 0,1-1 0,1-1 0,8-2 0,0 1 0,2-4 0,-4 3 0,-5-2 0,-9 2 0,3-1 0,-2 1 0,9 0 0,9 0 0,7-2 0,32 15 0,4-8 0,28 12 0,-3-12 0,-3-4 0,6-1 0,-15-2 0,7 0 0,-9-2 0,7 0 0,1 0 0,-7 1 0,3-1 0,-12 0 0,-1-2 0,-9 0 0,-4 1 0,-7-2 0,0 0 0,-1 0 0,1-3 0,1-1 0,2-2 0,3-3 0,2 0 0,3-3 0,-3 0 0,-3 1 0,-5 2 0,-2-1 0,-1-1 0,0-3 0,-1 1 0,-2 3 0,0 2 0,-2-5 0,1-11 0,0-3 0,-1-11 0,2 13 0,-2 1 0,2 11 0,-2 8 0,1 2 0,0 39 0,1-5 0,-1 23 0,0-18 0,-2-12 0,0-5 0,0-1 0,-2 1 0,1 0 0,-1-2 0,1-2 0,-2-1 0,0 3 0,0-3 0,1 0 0,1-4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2530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" y="152400"/>
            <a:ext cx="962025" cy="1028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708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240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ctr">
        <a:defRPr sz="2400">
          <a:latin typeface="Times New Roman"/>
          <a:ea typeface="Times New Roman"/>
          <a:cs typeface="Times New Roman"/>
          <a:sym typeface="Times New Roman"/>
        </a:defRPr>
      </a:lvl1pPr>
      <a:lvl2pPr algn="ctr">
        <a:defRPr sz="2400">
          <a:latin typeface="Times New Roman"/>
          <a:ea typeface="Times New Roman"/>
          <a:cs typeface="Times New Roman"/>
          <a:sym typeface="Times New Roman"/>
        </a:defRPr>
      </a:lvl2pPr>
      <a:lvl3pPr algn="ctr">
        <a:defRPr sz="2400">
          <a:latin typeface="Times New Roman"/>
          <a:ea typeface="Times New Roman"/>
          <a:cs typeface="Times New Roman"/>
          <a:sym typeface="Times New Roman"/>
        </a:defRPr>
      </a:lvl3pPr>
      <a:lvl4pPr algn="ctr">
        <a:defRPr sz="2400">
          <a:latin typeface="Times New Roman"/>
          <a:ea typeface="Times New Roman"/>
          <a:cs typeface="Times New Roman"/>
          <a:sym typeface="Times New Roman"/>
        </a:defRPr>
      </a:lvl4pPr>
      <a:lvl5pPr algn="ctr">
        <a:defRPr sz="2400">
          <a:latin typeface="Times New Roman"/>
          <a:ea typeface="Times New Roman"/>
          <a:cs typeface="Times New Roman"/>
          <a:sym typeface="Times New Roman"/>
        </a:defRPr>
      </a:lvl5pPr>
      <a:lvl6pPr indent="457200" algn="ctr">
        <a:defRPr sz="2400">
          <a:latin typeface="Times New Roman"/>
          <a:ea typeface="Times New Roman"/>
          <a:cs typeface="Times New Roman"/>
          <a:sym typeface="Times New Roman"/>
        </a:defRPr>
      </a:lvl6pPr>
      <a:lvl7pPr indent="914400" algn="ctr">
        <a:defRPr sz="2400">
          <a:latin typeface="Times New Roman"/>
          <a:ea typeface="Times New Roman"/>
          <a:cs typeface="Times New Roman"/>
          <a:sym typeface="Times New Roman"/>
        </a:defRPr>
      </a:lvl7pPr>
      <a:lvl8pPr indent="1371600" algn="ctr">
        <a:defRPr sz="2400">
          <a:latin typeface="Times New Roman"/>
          <a:ea typeface="Times New Roman"/>
          <a:cs typeface="Times New Roman"/>
          <a:sym typeface="Times New Roman"/>
        </a:defRPr>
      </a:lvl8pPr>
      <a:lvl9pPr indent="1828800" algn="ctr">
        <a:defRPr sz="2400"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indent="-342900">
        <a:spcBef>
          <a:spcPts val="400"/>
        </a:spcBef>
        <a:buSzPct val="100000"/>
        <a:buChar char="»"/>
        <a:defRPr>
          <a:latin typeface="Times New Roman"/>
          <a:ea typeface="Times New Roman"/>
          <a:cs typeface="Times New Roman"/>
          <a:sym typeface="Times New Roman"/>
        </a:defRPr>
      </a:lvl1pPr>
      <a:lvl2pPr marL="742950" indent="-285750">
        <a:spcBef>
          <a:spcPts val="400"/>
        </a:spcBef>
        <a:buSzPct val="100000"/>
        <a:buChar char="–"/>
        <a:defRPr>
          <a:latin typeface="Times New Roman"/>
          <a:ea typeface="Times New Roman"/>
          <a:cs typeface="Times New Roman"/>
          <a:sym typeface="Times New Roman"/>
        </a:defRPr>
      </a:lvl2pPr>
      <a:lvl3pPr marL="1171575" indent="-257175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3pPr>
      <a:lvl4pPr marL="1600200" indent="-228600">
        <a:spcBef>
          <a:spcPts val="400"/>
        </a:spcBef>
        <a:buSzPct val="100000"/>
        <a:buChar char="–"/>
        <a:defRPr>
          <a:latin typeface="Times New Roman"/>
          <a:ea typeface="Times New Roman"/>
          <a:cs typeface="Times New Roman"/>
          <a:sym typeface="Times New Roman"/>
        </a:defRPr>
      </a:lvl4pPr>
      <a:lvl5pPr marL="2057400" indent="-228600">
        <a:spcBef>
          <a:spcPts val="400"/>
        </a:spcBef>
        <a:buSzPct val="100000"/>
        <a:buChar char="»"/>
        <a:defRPr>
          <a:latin typeface="Times New Roman"/>
          <a:ea typeface="Times New Roman"/>
          <a:cs typeface="Times New Roman"/>
          <a:sym typeface="Times New Roman"/>
        </a:defRPr>
      </a:lvl5pPr>
      <a:lvl6pPr marL="25146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6pPr>
      <a:lvl7pPr marL="29718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7pPr>
      <a:lvl8pPr marL="34290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8pPr>
      <a:lvl9pPr marL="3886200" indent="-228600">
        <a:spcBef>
          <a:spcPts val="400"/>
        </a:spcBef>
        <a:buSzPct val="100000"/>
        <a:buChar char="•"/>
        <a:defRPr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2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0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0" Type="http://schemas.openxmlformats.org/officeDocument/2006/relationships/image" Target="../media/image200.png"/><Relationship Id="rId4" Type="http://schemas.openxmlformats.org/officeDocument/2006/relationships/image" Target="../media/image1711.png"/><Relationship Id="rId9" Type="http://schemas.openxmlformats.org/officeDocument/2006/relationships/customXml" Target="../ink/ink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.xml"/><Relationship Id="rId5" Type="http://schemas.openxmlformats.org/officeDocument/2006/relationships/image" Target="../media/image32.png"/><Relationship Id="rId4" Type="http://schemas.openxmlformats.org/officeDocument/2006/relationships/customXml" Target="../ink/ink19.xml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301.png"/><Relationship Id="rId3" Type="http://schemas.openxmlformats.org/officeDocument/2006/relationships/image" Target="../media/image35.png"/><Relationship Id="rId7" Type="http://schemas.openxmlformats.org/officeDocument/2006/relationships/image" Target="../media/image270.png"/><Relationship Id="rId12" Type="http://schemas.openxmlformats.org/officeDocument/2006/relationships/customXml" Target="../ink/ink24.xml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11" Type="http://schemas.openxmlformats.org/officeDocument/2006/relationships/image" Target="../media/image290.png"/><Relationship Id="rId5" Type="http://schemas.openxmlformats.org/officeDocument/2006/relationships/image" Target="../media/image250.png"/><Relationship Id="rId10" Type="http://schemas.openxmlformats.org/officeDocument/2006/relationships/customXml" Target="../ink/ink23.xml"/><Relationship Id="rId4" Type="http://schemas.openxmlformats.org/officeDocument/2006/relationships/image" Target="../media/image261.png"/><Relationship Id="rId9" Type="http://schemas.openxmlformats.org/officeDocument/2006/relationships/image" Target="../media/image2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46.png"/><Relationship Id="rId3" Type="http://schemas.openxmlformats.org/officeDocument/2006/relationships/image" Target="../media/image360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image" Target="../media/image36.png"/><Relationship Id="rId16" Type="http://schemas.openxmlformats.org/officeDocument/2006/relationships/customXml" Target="../ink/ink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48.png"/><Relationship Id="rId10" Type="http://schemas.openxmlformats.org/officeDocument/2006/relationships/customXml" Target="../ink/ink26.xml"/><Relationship Id="rId4" Type="http://schemas.openxmlformats.org/officeDocument/2006/relationships/image" Target="../media/image37.png"/><Relationship Id="rId9" Type="http://schemas.openxmlformats.org/officeDocument/2006/relationships/image" Target="../media/image43.png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0.png"/><Relationship Id="rId3" Type="http://schemas.openxmlformats.org/officeDocument/2006/relationships/image" Target="../media/image53.png"/><Relationship Id="rId17" Type="http://schemas.openxmlformats.org/officeDocument/2006/relationships/customXml" Target="../ink/ink30.xml"/><Relationship Id="rId2" Type="http://schemas.openxmlformats.org/officeDocument/2006/relationships/image" Target="../media/image52.png"/><Relationship Id="rId16" Type="http://schemas.openxmlformats.org/officeDocument/2006/relationships/image" Target="../media/image59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8.xml"/><Relationship Id="rId5" Type="http://schemas.openxmlformats.org/officeDocument/2006/relationships/image" Target="../media/image55.png"/><Relationship Id="rId15" Type="http://schemas.openxmlformats.org/officeDocument/2006/relationships/customXml" Target="../ink/ink29.xml"/><Relationship Id="rId19" Type="http://schemas.openxmlformats.org/officeDocument/2006/relationships/image" Target="../media/image56.png"/><Relationship Id="rId4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customXml" Target="../ink/ink3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customXml" Target="../ink/ink31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customXml" Target="../ink/ink33.xml"/><Relationship Id="rId4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customXml" Target="../ink/ink39.xml"/><Relationship Id="rId18" Type="http://schemas.openxmlformats.org/officeDocument/2006/relationships/image" Target="../media/image83.png"/><Relationship Id="rId26" Type="http://schemas.openxmlformats.org/officeDocument/2006/relationships/image" Target="../media/image87.png"/><Relationship Id="rId3" Type="http://schemas.openxmlformats.org/officeDocument/2006/relationships/customXml" Target="../ink/ink34.xml"/><Relationship Id="rId21" Type="http://schemas.openxmlformats.org/officeDocument/2006/relationships/customXml" Target="../ink/ink43.xml"/><Relationship Id="rId7" Type="http://schemas.openxmlformats.org/officeDocument/2006/relationships/customXml" Target="../ink/ink36.xml"/><Relationship Id="rId12" Type="http://schemas.openxmlformats.org/officeDocument/2006/relationships/image" Target="../media/image80.png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2" Type="http://schemas.openxmlformats.org/officeDocument/2006/relationships/image" Target="../media/image75.png"/><Relationship Id="rId16" Type="http://schemas.openxmlformats.org/officeDocument/2006/relationships/image" Target="../media/image82.png"/><Relationship Id="rId20" Type="http://schemas.openxmlformats.org/officeDocument/2006/relationships/image" Target="../media/image84.png"/><Relationship Id="rId29" Type="http://schemas.openxmlformats.org/officeDocument/2006/relationships/customXml" Target="../ink/ink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customXml" Target="../ink/ink38.xml"/><Relationship Id="rId24" Type="http://schemas.openxmlformats.org/officeDocument/2006/relationships/image" Target="../media/image86.png"/><Relationship Id="rId32" Type="http://schemas.openxmlformats.org/officeDocument/2006/relationships/image" Target="../media/image90.png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88.png"/><Relationship Id="rId10" Type="http://schemas.openxmlformats.org/officeDocument/2006/relationships/image" Target="../media/image79.png"/><Relationship Id="rId19" Type="http://schemas.openxmlformats.org/officeDocument/2006/relationships/customXml" Target="../ink/ink42.xml"/><Relationship Id="rId31" Type="http://schemas.openxmlformats.org/officeDocument/2006/relationships/customXml" Target="../ink/ink48.xml"/><Relationship Id="rId4" Type="http://schemas.openxmlformats.org/officeDocument/2006/relationships/image" Target="../media/image76.png"/><Relationship Id="rId9" Type="http://schemas.openxmlformats.org/officeDocument/2006/relationships/customXml" Target="../ink/ink37.xml"/><Relationship Id="rId14" Type="http://schemas.openxmlformats.org/officeDocument/2006/relationships/image" Target="../media/image81.png"/><Relationship Id="rId22" Type="http://schemas.openxmlformats.org/officeDocument/2006/relationships/image" Target="../media/image85.png"/><Relationship Id="rId27" Type="http://schemas.openxmlformats.org/officeDocument/2006/relationships/customXml" Target="../ink/ink46.xml"/><Relationship Id="rId30" Type="http://schemas.openxmlformats.org/officeDocument/2006/relationships/image" Target="../media/image8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customXml" Target="../ink/ink52.xml"/><Relationship Id="rId3" Type="http://schemas.openxmlformats.org/officeDocument/2006/relationships/image" Target="../media/image92.png"/><Relationship Id="rId7" Type="http://schemas.openxmlformats.org/officeDocument/2006/relationships/customXml" Target="../ink/ink49.xml"/><Relationship Id="rId12" Type="http://schemas.openxmlformats.org/officeDocument/2006/relationships/image" Target="../media/image98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customXml" Target="../ink/ink51.xml"/><Relationship Id="rId5" Type="http://schemas.openxmlformats.org/officeDocument/2006/relationships/image" Target="../media/image94.png"/><Relationship Id="rId10" Type="http://schemas.openxmlformats.org/officeDocument/2006/relationships/image" Target="../media/image97.png"/><Relationship Id="rId4" Type="http://schemas.openxmlformats.org/officeDocument/2006/relationships/image" Target="../media/image93.png"/><Relationship Id="rId9" Type="http://schemas.openxmlformats.org/officeDocument/2006/relationships/customXml" Target="../ink/ink50.xml"/><Relationship Id="rId1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customXml" Target="../ink/ink58.xml"/><Relationship Id="rId3" Type="http://schemas.openxmlformats.org/officeDocument/2006/relationships/customXml" Target="../ink/ink53.xml"/><Relationship Id="rId7" Type="http://schemas.openxmlformats.org/officeDocument/2006/relationships/customXml" Target="../ink/ink55.xml"/><Relationship Id="rId12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2.png"/><Relationship Id="rId11" Type="http://schemas.openxmlformats.org/officeDocument/2006/relationships/customXml" Target="../ink/ink57.xml"/><Relationship Id="rId5" Type="http://schemas.openxmlformats.org/officeDocument/2006/relationships/customXml" Target="../ink/ink54.xml"/><Relationship Id="rId10" Type="http://schemas.openxmlformats.org/officeDocument/2006/relationships/image" Target="../media/image104.png"/><Relationship Id="rId4" Type="http://schemas.openxmlformats.org/officeDocument/2006/relationships/image" Target="../media/image101.png"/><Relationship Id="rId9" Type="http://schemas.openxmlformats.org/officeDocument/2006/relationships/customXml" Target="../ink/ink56.xml"/><Relationship Id="rId14" Type="http://schemas.openxmlformats.org/officeDocument/2006/relationships/image" Target="../media/image10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9.xml"/><Relationship Id="rId5" Type="http://schemas.openxmlformats.org/officeDocument/2006/relationships/image" Target="../media/image109.png"/><Relationship Id="rId4" Type="http://schemas.openxmlformats.org/officeDocument/2006/relationships/image" Target="../media/image100.png"/><Relationship Id="rId9" Type="http://schemas.openxmlformats.org/officeDocument/2006/relationships/image" Target="../media/image1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2.png"/><Relationship Id="rId7" Type="http://schemas.openxmlformats.org/officeDocument/2006/relationships/customXml" Target="../ink/ink62.xm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customXml" Target="../ink/ink61.xml"/><Relationship Id="rId10" Type="http://schemas.openxmlformats.org/officeDocument/2006/relationships/image" Target="../media/image116.png"/><Relationship Id="rId4" Type="http://schemas.openxmlformats.org/officeDocument/2006/relationships/image" Target="../media/image113.png"/><Relationship Id="rId9" Type="http://schemas.openxmlformats.org/officeDocument/2006/relationships/customXml" Target="../ink/ink6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1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customXml" Target="../ink/ink64.xml"/><Relationship Id="rId7" Type="http://schemas.openxmlformats.org/officeDocument/2006/relationships/customXml" Target="../ink/ink66.xml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0.png"/><Relationship Id="rId5" Type="http://schemas.openxmlformats.org/officeDocument/2006/relationships/customXml" Target="../ink/ink65.xml"/><Relationship Id="rId4" Type="http://schemas.openxmlformats.org/officeDocument/2006/relationships/image" Target="../media/image1000.png"/><Relationship Id="rId9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3.png"/><Relationship Id="rId4" Type="http://schemas.openxmlformats.org/officeDocument/2006/relationships/image" Target="../media/image16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690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.png"/><Relationship Id="rId11" Type="http://schemas.openxmlformats.org/officeDocument/2006/relationships/image" Target="../media/image13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2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2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13" Type="http://schemas.openxmlformats.org/officeDocument/2006/relationships/customXml" Target="../ink/ink72.xml"/><Relationship Id="rId3" Type="http://schemas.openxmlformats.org/officeDocument/2006/relationships/image" Target="../media/image175.png"/><Relationship Id="rId7" Type="http://schemas.openxmlformats.org/officeDocument/2006/relationships/customXml" Target="../ink/ink69.xml"/><Relationship Id="rId12" Type="http://schemas.openxmlformats.org/officeDocument/2006/relationships/image" Target="../media/image181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7.png"/><Relationship Id="rId11" Type="http://schemas.openxmlformats.org/officeDocument/2006/relationships/customXml" Target="../ink/ink71.xml"/><Relationship Id="rId5" Type="http://schemas.openxmlformats.org/officeDocument/2006/relationships/customXml" Target="../ink/ink68.xml"/><Relationship Id="rId15" Type="http://schemas.openxmlformats.org/officeDocument/2006/relationships/customXml" Target="../ink/ink73.xml"/><Relationship Id="rId10" Type="http://schemas.openxmlformats.org/officeDocument/2006/relationships/image" Target="../media/image179.png"/><Relationship Id="rId4" Type="http://schemas.openxmlformats.org/officeDocument/2006/relationships/image" Target="../media/image176.png"/><Relationship Id="rId9" Type="http://schemas.openxmlformats.org/officeDocument/2006/relationships/customXml" Target="../ink/ink70.xml"/><Relationship Id="rId14" Type="http://schemas.openxmlformats.org/officeDocument/2006/relationships/image" Target="../media/image182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0.png"/><Relationship Id="rId3" Type="http://schemas.openxmlformats.org/officeDocument/2006/relationships/image" Target="../media/image183.png"/><Relationship Id="rId7" Type="http://schemas.openxmlformats.org/officeDocument/2006/relationships/image" Target="../media/image1480.png"/><Relationship Id="rId2" Type="http://schemas.openxmlformats.org/officeDocument/2006/relationships/image" Target="../media/image14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70.png"/><Relationship Id="rId5" Type="http://schemas.openxmlformats.org/officeDocument/2006/relationships/image" Target="../media/image1460.png"/><Relationship Id="rId4" Type="http://schemas.openxmlformats.org/officeDocument/2006/relationships/image" Target="../media/image1450.png"/><Relationship Id="rId9" Type="http://schemas.openxmlformats.org/officeDocument/2006/relationships/image" Target="../media/image150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0.png"/><Relationship Id="rId13" Type="http://schemas.openxmlformats.org/officeDocument/2006/relationships/customXml" Target="../ink/ink75.xml"/><Relationship Id="rId18" Type="http://schemas.openxmlformats.org/officeDocument/2006/relationships/image" Target="../media/image188.png"/><Relationship Id="rId3" Type="http://schemas.openxmlformats.org/officeDocument/2006/relationships/image" Target="../media/image1760.png"/><Relationship Id="rId7" Type="http://schemas.openxmlformats.org/officeDocument/2006/relationships/image" Target="../media/image1811.png"/><Relationship Id="rId12" Type="http://schemas.openxmlformats.org/officeDocument/2006/relationships/image" Target="../media/image185.png"/><Relationship Id="rId17" Type="http://schemas.openxmlformats.org/officeDocument/2006/relationships/customXml" Target="../ink/ink77.xml"/><Relationship Id="rId2" Type="http://schemas.openxmlformats.org/officeDocument/2006/relationships/image" Target="../media/image1750.png"/><Relationship Id="rId16" Type="http://schemas.openxmlformats.org/officeDocument/2006/relationships/image" Target="../media/image187.png"/><Relationship Id="rId20" Type="http://schemas.openxmlformats.org/officeDocument/2006/relationships/image" Target="../media/image18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90.png"/><Relationship Id="rId11" Type="http://schemas.openxmlformats.org/officeDocument/2006/relationships/customXml" Target="../ink/ink74.xml"/><Relationship Id="rId5" Type="http://schemas.openxmlformats.org/officeDocument/2006/relationships/image" Target="../media/image1780.png"/><Relationship Id="rId15" Type="http://schemas.openxmlformats.org/officeDocument/2006/relationships/customXml" Target="../ink/ink76.xml"/><Relationship Id="rId10" Type="http://schemas.openxmlformats.org/officeDocument/2006/relationships/image" Target="../media/image183.png"/><Relationship Id="rId19" Type="http://schemas.openxmlformats.org/officeDocument/2006/relationships/customXml" Target="../ink/ink78.xml"/><Relationship Id="rId4" Type="http://schemas.openxmlformats.org/officeDocument/2006/relationships/image" Target="../media/image1770.png"/><Relationship Id="rId9" Type="http://schemas.openxmlformats.org/officeDocument/2006/relationships/image" Target="../media/image184.png"/><Relationship Id="rId14" Type="http://schemas.openxmlformats.org/officeDocument/2006/relationships/image" Target="../media/image18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61.png"/><Relationship Id="rId7" Type="http://schemas.openxmlformats.org/officeDocument/2006/relationships/image" Target="../media/image1650.png"/><Relationship Id="rId2" Type="http://schemas.openxmlformats.org/officeDocument/2006/relationships/image" Target="../media/image16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40.png"/><Relationship Id="rId5" Type="http://schemas.openxmlformats.org/officeDocument/2006/relationships/image" Target="../media/image1630.png"/><Relationship Id="rId4" Type="http://schemas.openxmlformats.org/officeDocument/2006/relationships/image" Target="../media/image162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670.png"/><Relationship Id="rId7" Type="http://schemas.openxmlformats.org/officeDocument/2006/relationships/image" Target="../media/image1710.png"/><Relationship Id="rId2" Type="http://schemas.openxmlformats.org/officeDocument/2006/relationships/image" Target="../media/image16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0.png"/><Relationship Id="rId4" Type="http://schemas.openxmlformats.org/officeDocument/2006/relationships/image" Target="../media/image184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0.png"/><Relationship Id="rId2" Type="http://schemas.openxmlformats.org/officeDocument/2006/relationships/image" Target="../media/image18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7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7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customXml" Target="../ink/ink5.xml"/><Relationship Id="rId14" Type="http://schemas.openxmlformats.org/officeDocument/2006/relationships/image" Target="../media/image20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4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1.png"/><Relationship Id="rId7" Type="http://schemas.openxmlformats.org/officeDocument/2006/relationships/customXml" Target="../ink/ink10.xml"/><Relationship Id="rId12" Type="http://schemas.openxmlformats.org/officeDocument/2006/relationships/image" Target="../media/image24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customXml" Target="../ink/ink9.xml"/><Relationship Id="rId9" Type="http://schemas.openxmlformats.org/officeDocument/2006/relationships/customXml" Target="../ink/ink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1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810.png"/><Relationship Id="rId4" Type="http://schemas.openxmlformats.org/officeDocument/2006/relationships/customXml" Target="../ink/ink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696200" cy="3505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EEL 3004 </a:t>
            </a: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  <a:t>Linear Circuits I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cs typeface="Times New Roman Bold"/>
              </a:rPr>
            </a:br>
            <a:br>
              <a:rPr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 Lecture #4 </a:t>
            </a: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br>
              <a:rPr lang="en-US" sz="28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</a:br>
            <a:r>
              <a:rPr lang="en-US" sz="2800" i="1" dirty="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KVL and KCL Laws</a:t>
            </a:r>
            <a:endParaRPr sz="1600" dirty="0">
              <a:effectLst>
                <a:outerShdw blurRad="12700" dist="25400" dir="2700000" rotWithShape="0">
                  <a:srgbClr val="DDDDDD"/>
                </a:outerShdw>
              </a:effectLst>
            </a:endParaRPr>
          </a:p>
        </p:txBody>
      </p:sp>
      <p:pic>
        <p:nvPicPr>
          <p:cNvPr id="34" name="imag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819400" y="685800"/>
            <a:ext cx="2857500" cy="1752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664815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68C1294C-7AD6-FF45-AE7A-C1C63221C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336" y="3938951"/>
            <a:ext cx="3989664" cy="2327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12000"/>
            <a:ext cx="7772400" cy="2041525"/>
          </a:xfrm>
        </p:spPr>
        <p:txBody>
          <a:bodyPr/>
          <a:lstStyle/>
          <a:p>
            <a:r>
              <a:rPr lang="en-US" sz="3200" b="1" dirty="0"/>
              <a:t>Kirchoff’s Voltage Law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5885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 loop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851" y="1467860"/>
            <a:ext cx="2270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Node Voltages:</a:t>
            </a:r>
            <a:r>
              <a:rPr lang="en-US" b="1" baseline="-25000" dirty="0">
                <a:solidFill>
                  <a:srgbClr val="FFC000"/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14:cNvPr>
              <p14:cNvContentPartPr/>
              <p14:nvPr/>
            </p14:nvContentPartPr>
            <p14:xfrm>
              <a:off x="4412342" y="2805931"/>
              <a:ext cx="607320" cy="28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9342" y="2742931"/>
                <a:ext cx="7329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14:cNvPr>
              <p14:cNvContentPartPr/>
              <p14:nvPr/>
            </p14:nvContentPartPr>
            <p14:xfrm>
              <a:off x="8226182" y="4879891"/>
              <a:ext cx="573480" cy="20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3182" y="4816891"/>
                <a:ext cx="699120" cy="3268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BF96864-AA63-1A41-BDE2-0DCDA16E544D}"/>
              </a:ext>
            </a:extLst>
          </p:cNvPr>
          <p:cNvSpPr txBox="1"/>
          <p:nvPr/>
        </p:nvSpPr>
        <p:spPr>
          <a:xfrm>
            <a:off x="440851" y="1965203"/>
            <a:ext cx="801734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T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he voltage at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or at 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must be in measured with respect to another node voltage or to the ground?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accent6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68DB1A-651C-4047-A521-324A8A57B217}"/>
              </a:ext>
            </a:extLst>
          </p:cNvPr>
          <p:cNvSpPr/>
          <p:nvPr/>
        </p:nvSpPr>
        <p:spPr>
          <a:xfrm>
            <a:off x="440851" y="3047720"/>
            <a:ext cx="656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Let us find the voltage </a:t>
            </a:r>
            <a:r>
              <a:rPr lang="en-US" dirty="0">
                <a:solidFill>
                  <a:srgbClr val="FF0000"/>
                </a:solidFill>
              </a:rPr>
              <a:t>between nodes 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or at 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4C6A32-E21B-EF42-8316-87CBA2BAD270}"/>
              </a:ext>
            </a:extLst>
          </p:cNvPr>
          <p:cNvSpPr/>
          <p:nvPr/>
        </p:nvSpPr>
        <p:spPr>
          <a:xfrm>
            <a:off x="95513" y="4038184"/>
            <a:ext cx="51972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Two options: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Go around to the clockwise direction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Go around in the counter clockwise </a:t>
            </a:r>
          </a:p>
          <a:p>
            <a:r>
              <a:rPr lang="en-US" dirty="0">
                <a:solidFill>
                  <a:srgbClr val="000000"/>
                </a:solidFill>
              </a:rPr>
              <a:t>direction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99AF003-6C3B-9C40-B4AD-E90703F6EC29}"/>
                  </a:ext>
                </a:extLst>
              </p14:cNvPr>
              <p14:cNvContentPartPr/>
              <p14:nvPr/>
            </p14:nvContentPartPr>
            <p14:xfrm>
              <a:off x="6474964" y="4729643"/>
              <a:ext cx="1452960" cy="74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99AF003-6C3B-9C40-B4AD-E90703F6EC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38964" y="4657643"/>
                <a:ext cx="1524600" cy="88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B9D2809-A8B1-1B41-ABD7-1AB801797CEA}"/>
                  </a:ext>
                </a:extLst>
              </p14:cNvPr>
              <p14:cNvContentPartPr/>
              <p14:nvPr/>
            </p14:nvContentPartPr>
            <p14:xfrm>
              <a:off x="6282364" y="4692923"/>
              <a:ext cx="149400" cy="936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B9D2809-A8B1-1B41-ABD7-1AB801797CE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6724" y="4621283"/>
                <a:ext cx="22104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2694B7F-3493-4F4C-B795-9DEA2CEF2A87}"/>
                  </a:ext>
                </a:extLst>
              </p14:cNvPr>
              <p14:cNvContentPartPr/>
              <p14:nvPr/>
            </p14:nvContentPartPr>
            <p14:xfrm>
              <a:off x="6401524" y="4811723"/>
              <a:ext cx="1114560" cy="957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2694B7F-3493-4F4C-B795-9DEA2CEF2A8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65524" y="4739723"/>
                <a:ext cx="1186200" cy="11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324023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12000"/>
            <a:ext cx="7772400" cy="2041525"/>
          </a:xfrm>
        </p:spPr>
        <p:txBody>
          <a:bodyPr/>
          <a:lstStyle/>
          <a:p>
            <a:r>
              <a:rPr lang="en-US" sz="3200" b="1" dirty="0"/>
              <a:t>Kirchoff’s Voltage Law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7700" y="528908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 loop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3623" y="1618486"/>
            <a:ext cx="8010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Node Voltages: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voltage between two nodes can be obtained by adding all voltages along the path that connects the two nodes.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47FE0E-ADD7-5442-BADB-9DFE856F6DDC}"/>
              </a:ext>
            </a:extLst>
          </p:cNvPr>
          <p:cNvSpPr txBox="1"/>
          <p:nvPr/>
        </p:nvSpPr>
        <p:spPr>
          <a:xfrm>
            <a:off x="646895" y="4080719"/>
            <a:ext cx="1985478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66AD0DA-3CD6-2049-8BBD-E0BDFA8DDD3A}"/>
              </a:ext>
            </a:extLst>
          </p:cNvPr>
          <p:cNvSpPr txBox="1"/>
          <p:nvPr/>
        </p:nvSpPr>
        <p:spPr>
          <a:xfrm>
            <a:off x="1357083" y="3774207"/>
            <a:ext cx="5203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679C2-C783-034D-9A1E-951CCFB9E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038786"/>
            <a:ext cx="5054600" cy="1562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A51DC5-07E0-FA4D-A25F-4D268D36AE60}"/>
              </a:ext>
            </a:extLst>
          </p:cNvPr>
          <p:cNvSpPr txBox="1"/>
          <p:nvPr/>
        </p:nvSpPr>
        <p:spPr>
          <a:xfrm>
            <a:off x="593623" y="3038734"/>
            <a:ext cx="252729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-V</a:t>
            </a:r>
            <a:r>
              <a:rPr kumimoji="0" lang="en-US" sz="24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-US" b="1" dirty="0" err="1">
                <a:solidFill>
                  <a:schemeClr val="accent6"/>
                </a:solidFill>
              </a:rPr>
              <a:t>V</a:t>
            </a:r>
            <a:r>
              <a:rPr lang="en-US" b="1" baseline="-25000" dirty="0" err="1">
                <a:solidFill>
                  <a:schemeClr val="accent6"/>
                </a:solidFill>
              </a:rPr>
              <a:t>x</a:t>
            </a:r>
            <a:r>
              <a:rPr lang="en-US" b="1" dirty="0" err="1">
                <a:solidFill>
                  <a:schemeClr val="accent6"/>
                </a:solidFill>
              </a:rPr>
              <a:t>+V</a:t>
            </a:r>
            <a:r>
              <a:rPr lang="en-US" b="1" baseline="-25000" dirty="0" err="1">
                <a:solidFill>
                  <a:schemeClr val="accent6"/>
                </a:solidFill>
              </a:rPr>
              <a:t>y</a:t>
            </a:r>
            <a:r>
              <a:rPr lang="en-US" b="1" dirty="0" err="1">
                <a:solidFill>
                  <a:schemeClr val="accent6"/>
                </a:solidFill>
              </a:rPr>
              <a:t>+V</a:t>
            </a:r>
            <a:r>
              <a:rPr lang="en-US" b="1" baseline="-25000" dirty="0" err="1">
                <a:solidFill>
                  <a:schemeClr val="accent6"/>
                </a:solidFill>
              </a:rPr>
              <a:t>z</a:t>
            </a:r>
            <a:r>
              <a:rPr lang="en-US" b="1" baseline="-25000" dirty="0">
                <a:solidFill>
                  <a:schemeClr val="accent6"/>
                </a:solidFill>
              </a:rPr>
              <a:t>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rgbClr val="FFC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8FC9A24-E4AB-C744-87A4-5137327949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25" y="2875534"/>
            <a:ext cx="3989664" cy="23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347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-504182"/>
            <a:ext cx="7772400" cy="2041525"/>
          </a:xfrm>
        </p:spPr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1256" y="1062578"/>
            <a:ext cx="6400800" cy="742699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Given the circuit, apply KVL to find the current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6002" y="4354355"/>
            <a:ext cx="2310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electric circuit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68542"/>
              </p:ext>
            </p:extLst>
          </p:nvPr>
        </p:nvGraphicFramePr>
        <p:xfrm>
          <a:off x="526915" y="4977474"/>
          <a:ext cx="4814493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B0620A2-06F7-9643-AA28-194A6E642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05" y="1831875"/>
            <a:ext cx="3951204" cy="23972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FF6314-15B0-B74A-97E2-9E03F4A7C31D}"/>
              </a:ext>
            </a:extLst>
          </p:cNvPr>
          <p:cNvSpPr/>
          <p:nvPr/>
        </p:nvSpPr>
        <p:spPr>
          <a:xfrm>
            <a:off x="5943600" y="2410691"/>
            <a:ext cx="1995055" cy="147985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59241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04" y="174791"/>
            <a:ext cx="3918674" cy="778391"/>
          </a:xfrm>
        </p:spPr>
        <p:txBody>
          <a:bodyPr/>
          <a:lstStyle/>
          <a:p>
            <a:r>
              <a:rPr lang="en-US" sz="3200" b="1" dirty="0"/>
              <a:t>Example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22" y="2838944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39" y="4031460"/>
            <a:ext cx="2049089" cy="5048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7656" y="3513619"/>
            <a:ext cx="2310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electric circuit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08" y="5141365"/>
            <a:ext cx="1920133" cy="13796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763779-901A-0249-A7AD-4D73EA889CD9}"/>
              </a:ext>
            </a:extLst>
          </p:cNvPr>
          <p:cNvSpPr/>
          <p:nvPr/>
        </p:nvSpPr>
        <p:spPr>
          <a:xfrm>
            <a:off x="969394" y="1303321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Solution: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7E4D5-4554-9543-AE4D-F49440115EE3}"/>
              </a:ext>
            </a:extLst>
          </p:cNvPr>
          <p:cNvSpPr/>
          <p:nvPr/>
        </p:nvSpPr>
        <p:spPr>
          <a:xfrm>
            <a:off x="744962" y="2877924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From KVL,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117F82-2611-6E4A-892F-C4625AC17788}"/>
              </a:ext>
            </a:extLst>
          </p:cNvPr>
          <p:cNvSpPr/>
          <p:nvPr/>
        </p:nvSpPr>
        <p:spPr>
          <a:xfrm>
            <a:off x="672302" y="3518411"/>
            <a:ext cx="2584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/>
              <a:t>Starting from node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4927D5-46AF-2844-B7F0-EADC0B37B33B}"/>
              </a:ext>
            </a:extLst>
          </p:cNvPr>
          <p:cNvSpPr/>
          <p:nvPr/>
        </p:nvSpPr>
        <p:spPr>
          <a:xfrm>
            <a:off x="764281" y="4536308"/>
            <a:ext cx="541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Solving for current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by using Ohm’s Law,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7FC37C5-B5DD-BE40-B0F1-DF58E8B7F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69" y="1368343"/>
            <a:ext cx="3076150" cy="18663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20F97F-FF14-A344-8387-124B130241E8}"/>
              </a:ext>
            </a:extLst>
          </p:cNvPr>
          <p:cNvSpPr txBox="1"/>
          <p:nvPr/>
        </p:nvSpPr>
        <p:spPr>
          <a:xfrm>
            <a:off x="744962" y="2115115"/>
            <a:ext cx="378885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First assign voltage polarities:</a:t>
            </a:r>
          </a:p>
        </p:txBody>
      </p:sp>
    </p:spTree>
    <p:extLst>
      <p:ext uri="{BB962C8B-B14F-4D97-AF65-F5344CB8AC3E}">
        <p14:creationId xmlns:p14="http://schemas.microsoft.com/office/powerpoint/2010/main" val="305410117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BB8AE6-541B-CA4B-86FD-2C615E6E0CA6}"/>
              </a:ext>
            </a:extLst>
          </p:cNvPr>
          <p:cNvSpPr/>
          <p:nvPr/>
        </p:nvSpPr>
        <p:spPr>
          <a:xfrm>
            <a:off x="3714948" y="307247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8FBFAE-0848-0641-B4F3-5B343E2CA55F}"/>
                  </a:ext>
                </a:extLst>
              </p:cNvPr>
              <p:cNvSpPr/>
              <p:nvPr/>
            </p:nvSpPr>
            <p:spPr>
              <a:xfrm>
                <a:off x="347240" y="1231529"/>
                <a:ext cx="895880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Given the circuit shown, apply KVL to find: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The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8FBFAE-0848-0641-B4F3-5B343E2CA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40" y="1231529"/>
                <a:ext cx="8958805" cy="1200329"/>
              </a:xfrm>
              <a:prstGeom prst="rect">
                <a:avLst/>
              </a:prstGeom>
              <a:blipFill>
                <a:blip r:embed="rId2"/>
                <a:stretch>
                  <a:fillRect l="-990" t="-3158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0F648F0-1EDA-6643-AF0F-3275DE0F99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2536" y="2894475"/>
            <a:ext cx="4099464" cy="2314410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E6B5853-D592-2748-BA80-9844BAE27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76004"/>
              </p:ext>
            </p:extLst>
          </p:nvPr>
        </p:nvGraphicFramePr>
        <p:xfrm>
          <a:off x="5144958" y="2904106"/>
          <a:ext cx="2772126" cy="1945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07358">
                  <a:extLst>
                    <a:ext uri="{9D8B030D-6E8A-4147-A177-3AD203B41FA5}">
                      <a16:colId xmlns:a16="http://schemas.microsoft.com/office/drawing/2014/main" val="3929256067"/>
                    </a:ext>
                  </a:extLst>
                </a:gridCol>
                <a:gridCol w="780385">
                  <a:extLst>
                    <a:ext uri="{9D8B030D-6E8A-4147-A177-3AD203B41FA5}">
                      <a16:colId xmlns:a16="http://schemas.microsoft.com/office/drawing/2014/main" val="1609472424"/>
                    </a:ext>
                  </a:extLst>
                </a:gridCol>
                <a:gridCol w="784383">
                  <a:extLst>
                    <a:ext uri="{9D8B030D-6E8A-4147-A177-3AD203B41FA5}">
                      <a16:colId xmlns:a16="http://schemas.microsoft.com/office/drawing/2014/main" val="3554180466"/>
                    </a:ext>
                  </a:extLst>
                </a:gridCol>
              </a:tblGrid>
              <a:tr h="4864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Default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661210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Variables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Values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Unit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813035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en-US" sz="1200" baseline="-25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Ω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1077742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en-US" sz="1200" baseline="-25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Ω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1014273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en-US" sz="1200" baseline="-25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Ω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360474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</a:t>
                      </a:r>
                      <a:r>
                        <a:rPr lang="en-US" sz="1200" baseline="-250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Ω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9680976"/>
                  </a:ext>
                </a:extLst>
              </a:tr>
              <a:tr h="2432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V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03596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AE9133B8-7B3A-4A4C-83BF-E9E481AD9190}"/>
              </a:ext>
            </a:extLst>
          </p:cNvPr>
          <p:cNvGrpSpPr/>
          <p:nvPr/>
        </p:nvGrpSpPr>
        <p:grpSpPr>
          <a:xfrm>
            <a:off x="3456013" y="3457443"/>
            <a:ext cx="118440" cy="116280"/>
            <a:chOff x="3456013" y="3457443"/>
            <a:chExt cx="118440" cy="1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0256575-2AA6-DB43-98A1-77CAF5C90864}"/>
                    </a:ext>
                  </a:extLst>
                </p14:cNvPr>
                <p14:cNvContentPartPr/>
                <p14:nvPr/>
              </p14:nvContentPartPr>
              <p14:xfrm>
                <a:off x="3456013" y="3511083"/>
                <a:ext cx="118440" cy="6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0256575-2AA6-DB43-98A1-77CAF5C9086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447373" y="3502443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8B92CE2-6C20-BE41-8331-C1808C871261}"/>
                    </a:ext>
                  </a:extLst>
                </p14:cNvPr>
                <p14:cNvContentPartPr/>
                <p14:nvPr/>
              </p14:nvContentPartPr>
              <p14:xfrm>
                <a:off x="3526573" y="3457443"/>
                <a:ext cx="8280" cy="116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8B92CE2-6C20-BE41-8331-C1808C87126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17933" y="3448803"/>
                  <a:ext cx="25920" cy="13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B3F8F8-4E98-DB4F-B9CF-F1D92B482033}"/>
                  </a:ext>
                </a:extLst>
              </p14:cNvPr>
              <p14:cNvContentPartPr/>
              <p14:nvPr/>
            </p14:nvContentPartPr>
            <p14:xfrm>
              <a:off x="1275493" y="4823643"/>
              <a:ext cx="10260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B3F8F8-4E98-DB4F-B9CF-F1D92B4820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6493" y="4814643"/>
                <a:ext cx="1202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675902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BB8AE6-541B-CA4B-86FD-2C615E6E0CA6}"/>
              </a:ext>
            </a:extLst>
          </p:cNvPr>
          <p:cNvSpPr/>
          <p:nvPr/>
        </p:nvSpPr>
        <p:spPr>
          <a:xfrm>
            <a:off x="2543932" y="275684"/>
            <a:ext cx="4440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Solution A -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clockwise direction: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118C83-D50E-A14C-A56B-8CE719656F8F}"/>
                  </a:ext>
                </a:extLst>
              </p:cNvPr>
              <p:cNvSpPr/>
              <p:nvPr/>
            </p:nvSpPr>
            <p:spPr>
              <a:xfrm>
                <a:off x="503498" y="1195860"/>
                <a:ext cx="796916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First we need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l" rtl="0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Assign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as shown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118C83-D50E-A14C-A56B-8CE719656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98" y="1195860"/>
                <a:ext cx="7969169" cy="830997"/>
              </a:xfrm>
              <a:prstGeom prst="rect">
                <a:avLst/>
              </a:prstGeom>
              <a:blipFill>
                <a:blip r:embed="rId2"/>
                <a:stretch>
                  <a:fillRect l="-1115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52C2151-10CB-D14A-85BE-066CB68B96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3386" y="2068389"/>
            <a:ext cx="4241330" cy="2379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0E82E50-589A-8340-BC69-561C7797DC0B}"/>
                  </a:ext>
                </a:extLst>
              </p:cNvPr>
              <p:cNvSpPr/>
              <p:nvPr/>
            </p:nvSpPr>
            <p:spPr>
              <a:xfrm>
                <a:off x="4354706" y="2528422"/>
                <a:ext cx="4572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Apply KVL equation moving in the </a:t>
                </a:r>
                <a:r>
                  <a:rPr lang="en-US" u="sng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clockwise direction: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0E82E50-589A-8340-BC69-561C7797D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706" y="2528422"/>
                <a:ext cx="4572000" cy="1569660"/>
              </a:xfrm>
              <a:prstGeom prst="rect">
                <a:avLst/>
              </a:prstGeom>
              <a:blipFill>
                <a:blip r:embed="rId4"/>
                <a:stretch>
                  <a:fillRect l="-1939" t="-2400" r="-2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0FC8A4-A7D0-DA4E-A0C3-A24FD30A75BC}"/>
                  </a:ext>
                </a:extLst>
              </p:cNvPr>
              <p:cNvSpPr/>
              <p:nvPr/>
            </p:nvSpPr>
            <p:spPr>
              <a:xfrm>
                <a:off x="0" y="4703023"/>
                <a:ext cx="70663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0FC8A4-A7D0-DA4E-A0C3-A24FD30A7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03023"/>
                <a:ext cx="7066355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2A41EB1-0970-3D4A-B0C5-AA55C522FEF2}"/>
              </a:ext>
            </a:extLst>
          </p:cNvPr>
          <p:cNvSpPr/>
          <p:nvPr/>
        </p:nvSpPr>
        <p:spPr>
          <a:xfrm>
            <a:off x="912643" y="4190696"/>
            <a:ext cx="2364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From Ohm’s law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793DC68-BA62-CA4C-BAB7-FE255D658C83}"/>
                  </a:ext>
                </a:extLst>
              </p:cNvPr>
              <p:cNvSpPr/>
              <p:nvPr/>
            </p:nvSpPr>
            <p:spPr>
              <a:xfrm>
                <a:off x="283578" y="5765234"/>
                <a:ext cx="8189089" cy="856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15+5+8+4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=0.78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793DC68-BA62-CA4C-BAB7-FE255D658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78" y="5765234"/>
                <a:ext cx="8189089" cy="856004"/>
              </a:xfrm>
              <a:prstGeom prst="rect">
                <a:avLst/>
              </a:prstGeom>
              <a:blipFill>
                <a:blip r:embed="rId6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41F6B8-DF4E-3C47-82E7-C9FA2A93E836}"/>
                  </a:ext>
                </a:extLst>
              </p:cNvPr>
              <p:cNvSpPr/>
              <p:nvPr/>
            </p:nvSpPr>
            <p:spPr>
              <a:xfrm>
                <a:off x="912643" y="5303569"/>
                <a:ext cx="18096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41F6B8-DF4E-3C47-82E7-C9FA2A93E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43" y="5303569"/>
                <a:ext cx="1809663" cy="461665"/>
              </a:xfrm>
              <a:prstGeom prst="rect">
                <a:avLst/>
              </a:prstGeom>
              <a:blipFill>
                <a:blip r:embed="rId7"/>
                <a:stretch>
                  <a:fillRect l="-5634" t="-10811" r="-422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F2087E5-54E3-9F49-A180-2EB84EE634E5}"/>
              </a:ext>
            </a:extLst>
          </p:cNvPr>
          <p:cNvGrpSpPr/>
          <p:nvPr/>
        </p:nvGrpSpPr>
        <p:grpSpPr>
          <a:xfrm>
            <a:off x="1207262" y="2428651"/>
            <a:ext cx="2003760" cy="1409400"/>
            <a:chOff x="1207262" y="2428651"/>
            <a:chExt cx="2003760" cy="14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C1F07F1-7707-DF4C-87E1-761DFCAC33BD}"/>
                    </a:ext>
                  </a:extLst>
                </p14:cNvPr>
                <p14:cNvContentPartPr/>
                <p14:nvPr/>
              </p14:nvContentPartPr>
              <p14:xfrm>
                <a:off x="1207262" y="2679211"/>
                <a:ext cx="2003760" cy="1158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C1F07F1-7707-DF4C-87E1-761DFCAC33B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4622" y="2616571"/>
                  <a:ext cx="2129400" cy="12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8D2BE4-776A-0146-854F-64156A74C2B6}"/>
                    </a:ext>
                  </a:extLst>
                </p14:cNvPr>
                <p14:cNvContentPartPr/>
                <p14:nvPr/>
              </p14:nvContentPartPr>
              <p14:xfrm>
                <a:off x="2982422" y="2428651"/>
                <a:ext cx="190080" cy="36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8D2BE4-776A-0146-854F-64156A74C2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19422" y="2366011"/>
                  <a:ext cx="31572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AB86E8D-8848-C948-A280-31DB98AA57B6}"/>
                  </a:ext>
                </a:extLst>
              </p14:cNvPr>
              <p14:cNvContentPartPr/>
              <p14:nvPr/>
            </p14:nvContentPartPr>
            <p14:xfrm>
              <a:off x="840782" y="3879811"/>
              <a:ext cx="90000" cy="1659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AB86E8D-8848-C948-A280-31DB98AA57B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7782" y="3817171"/>
                <a:ext cx="215640" cy="2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830756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37EEF88-D07E-4A45-8423-3C21B8EC67BD}"/>
                  </a:ext>
                </a:extLst>
              </p:cNvPr>
              <p:cNvSpPr/>
              <p:nvPr/>
            </p:nvSpPr>
            <p:spPr>
              <a:xfrm>
                <a:off x="422465" y="1208380"/>
                <a:ext cx="82006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Next,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KVL can be applied around the path 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as shown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37EEF88-D07E-4A45-8423-3C21B8EC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5" y="1208380"/>
                <a:ext cx="8200674" cy="830997"/>
              </a:xfrm>
              <a:prstGeom prst="rect">
                <a:avLst/>
              </a:prstGeom>
              <a:blipFill>
                <a:blip r:embed="rId2"/>
                <a:stretch>
                  <a:fillRect l="-1082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595C961-7A2C-9A4C-A785-C527AD9C75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8705" y="2292313"/>
            <a:ext cx="3311963" cy="2152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12BDC6-07F1-254F-94AB-1851248A043B}"/>
                  </a:ext>
                </a:extLst>
              </p:cNvPr>
              <p:cNvSpPr/>
              <p:nvPr/>
            </p:nvSpPr>
            <p:spPr>
              <a:xfrm>
                <a:off x="3993268" y="3137662"/>
                <a:ext cx="4572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12BDC6-07F1-254F-94AB-1851248A0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268" y="3137662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8C3C2C-EE84-D84A-BD77-4DCE14B07527}"/>
                  </a:ext>
                </a:extLst>
              </p:cNvPr>
              <p:cNvSpPr/>
              <p:nvPr/>
            </p:nvSpPr>
            <p:spPr>
              <a:xfrm>
                <a:off x="4349581" y="4052459"/>
                <a:ext cx="4572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x-non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=25−0.78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15=13.3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8C3C2C-EE84-D84A-BD77-4DCE14B07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581" y="4052459"/>
                <a:ext cx="4572000" cy="1569660"/>
              </a:xfrm>
              <a:prstGeom prst="rect">
                <a:avLst/>
              </a:prstGeom>
              <a:blipFill>
                <a:blip r:embed="rId5"/>
                <a:stretch>
                  <a:fillRect l="-1662" t="-2400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641E5A0-97E8-154D-8F1F-E6DE8E0A5406}"/>
              </a:ext>
            </a:extLst>
          </p:cNvPr>
          <p:cNvSpPr/>
          <p:nvPr/>
        </p:nvSpPr>
        <p:spPr>
          <a:xfrm>
            <a:off x="4522802" y="2292313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Apply KVL equation: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F758B3-6129-A34F-BE63-FA206EFF6585}"/>
              </a:ext>
            </a:extLst>
          </p:cNvPr>
          <p:cNvSpPr/>
          <p:nvPr/>
        </p:nvSpPr>
        <p:spPr>
          <a:xfrm>
            <a:off x="2555506" y="322669"/>
            <a:ext cx="4440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Solution A -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clockwise direction:</a:t>
            </a:r>
          </a:p>
        </p:txBody>
      </p:sp>
    </p:spTree>
    <p:extLst>
      <p:ext uri="{BB962C8B-B14F-4D97-AF65-F5344CB8AC3E}">
        <p14:creationId xmlns:p14="http://schemas.microsoft.com/office/powerpoint/2010/main" val="237449107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BB8AE6-541B-CA4B-86FD-2C615E6E0CA6}"/>
              </a:ext>
            </a:extLst>
          </p:cNvPr>
          <p:cNvSpPr/>
          <p:nvPr/>
        </p:nvSpPr>
        <p:spPr>
          <a:xfrm>
            <a:off x="2543932" y="275684"/>
            <a:ext cx="5508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Solution B – counter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clockwise direction: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118C83-D50E-A14C-A56B-8CE719656F8F}"/>
                  </a:ext>
                </a:extLst>
              </p:cNvPr>
              <p:cNvSpPr/>
              <p:nvPr/>
            </p:nvSpPr>
            <p:spPr>
              <a:xfrm>
                <a:off x="503498" y="1323598"/>
                <a:ext cx="796916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First we assign voltage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as shown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6118C83-D50E-A14C-A56B-8CE719656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98" y="1323598"/>
                <a:ext cx="7969169" cy="461665"/>
              </a:xfrm>
              <a:prstGeom prst="rect">
                <a:avLst/>
              </a:prstGeom>
              <a:blipFill>
                <a:blip r:embed="rId2"/>
                <a:stretch>
                  <a:fillRect l="-1115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52C2151-10CB-D14A-85BE-066CB68B96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3267" y="2042353"/>
            <a:ext cx="4241330" cy="2379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0E82E50-589A-8340-BC69-561C7797DC0B}"/>
                  </a:ext>
                </a:extLst>
              </p:cNvPr>
              <p:cNvSpPr/>
              <p:nvPr/>
            </p:nvSpPr>
            <p:spPr>
              <a:xfrm>
                <a:off x="4354706" y="2528422"/>
                <a:ext cx="478929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Apply KVL equation moving in the </a:t>
                </a:r>
                <a:r>
                  <a:rPr lang="en-US" u="sng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counter clockwise direction: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0E82E50-589A-8340-BC69-561C7797DC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706" y="2528422"/>
                <a:ext cx="4789294" cy="1569660"/>
              </a:xfrm>
              <a:prstGeom prst="rect">
                <a:avLst/>
              </a:prstGeom>
              <a:blipFill>
                <a:blip r:embed="rId4"/>
                <a:stretch>
                  <a:fillRect l="-1852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0FC8A4-A7D0-DA4E-A0C3-A24FD30A75BC}"/>
                  </a:ext>
                </a:extLst>
              </p:cNvPr>
              <p:cNvSpPr/>
              <p:nvPr/>
            </p:nvSpPr>
            <p:spPr>
              <a:xfrm>
                <a:off x="0" y="4703023"/>
                <a:ext cx="70663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0FC8A4-A7D0-DA4E-A0C3-A24FD30A75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03023"/>
                <a:ext cx="7066355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2A41EB1-0970-3D4A-B0C5-AA55C522FEF2}"/>
              </a:ext>
            </a:extLst>
          </p:cNvPr>
          <p:cNvSpPr/>
          <p:nvPr/>
        </p:nvSpPr>
        <p:spPr>
          <a:xfrm>
            <a:off x="912643" y="4190696"/>
            <a:ext cx="2364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From Ohm’s law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793DC68-BA62-CA4C-BAB7-FE255D658C83}"/>
                  </a:ext>
                </a:extLst>
              </p:cNvPr>
              <p:cNvSpPr/>
              <p:nvPr/>
            </p:nvSpPr>
            <p:spPr>
              <a:xfrm>
                <a:off x="283578" y="5765234"/>
                <a:ext cx="8189089" cy="856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15+5+8+4</m:t>
                          </m:r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=0.78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793DC68-BA62-CA4C-BAB7-FE255D658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78" y="5765234"/>
                <a:ext cx="8189089" cy="856004"/>
              </a:xfrm>
              <a:prstGeom prst="rect">
                <a:avLst/>
              </a:prstGeom>
              <a:blipFill>
                <a:blip r:embed="rId6"/>
                <a:stretch>
                  <a:fillRect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41F6B8-DF4E-3C47-82E7-C9FA2A93E836}"/>
                  </a:ext>
                </a:extLst>
              </p:cNvPr>
              <p:cNvSpPr/>
              <p:nvPr/>
            </p:nvSpPr>
            <p:spPr>
              <a:xfrm>
                <a:off x="912643" y="5303569"/>
                <a:ext cx="18096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41F6B8-DF4E-3C47-82E7-C9FA2A93E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43" y="5303569"/>
                <a:ext cx="1809663" cy="461665"/>
              </a:xfrm>
              <a:prstGeom prst="rect">
                <a:avLst/>
              </a:prstGeom>
              <a:blipFill>
                <a:blip r:embed="rId7"/>
                <a:stretch>
                  <a:fillRect l="-5634" t="-10811" r="-422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36862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37EEF88-D07E-4A45-8423-3C21B8EC67BD}"/>
                  </a:ext>
                </a:extLst>
              </p:cNvPr>
              <p:cNvSpPr/>
              <p:nvPr/>
            </p:nvSpPr>
            <p:spPr>
              <a:xfrm>
                <a:off x="422465" y="1208380"/>
                <a:ext cx="82006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Next,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KVL can be applied around the path V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as shown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37EEF88-D07E-4A45-8423-3C21B8EC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5" y="1208380"/>
                <a:ext cx="8200674" cy="830997"/>
              </a:xfrm>
              <a:prstGeom prst="rect">
                <a:avLst/>
              </a:prstGeom>
              <a:blipFill>
                <a:blip r:embed="rId2"/>
                <a:stretch>
                  <a:fillRect l="-1082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595C961-7A2C-9A4C-A785-C527AD9C75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88705" y="2292313"/>
            <a:ext cx="3311963" cy="2152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12BDC6-07F1-254F-94AB-1851248A043B}"/>
                  </a:ext>
                </a:extLst>
              </p:cNvPr>
              <p:cNvSpPr/>
              <p:nvPr/>
            </p:nvSpPr>
            <p:spPr>
              <a:xfrm>
                <a:off x="3983295" y="3727971"/>
                <a:ext cx="4572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812BDC6-07F1-254F-94AB-1851248A04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295" y="3727971"/>
                <a:ext cx="45720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8C3C2C-EE84-D84A-BD77-4DCE14B07527}"/>
                  </a:ext>
                </a:extLst>
              </p:cNvPr>
              <p:cNvSpPr/>
              <p:nvPr/>
            </p:nvSpPr>
            <p:spPr>
              <a:xfrm>
                <a:off x="4409229" y="4749176"/>
                <a:ext cx="4572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x-non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=25−0.78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15=13.3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78C3C2C-EE84-D84A-BD77-4DCE14B075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229" y="4749176"/>
                <a:ext cx="4572000" cy="1569660"/>
              </a:xfrm>
              <a:prstGeom prst="rect">
                <a:avLst/>
              </a:prstGeom>
              <a:blipFill>
                <a:blip r:embed="rId5"/>
                <a:stretch>
                  <a:fillRect l="-1939" t="-2400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641E5A0-97E8-154D-8F1F-E6DE8E0A5406}"/>
              </a:ext>
            </a:extLst>
          </p:cNvPr>
          <p:cNvSpPr/>
          <p:nvPr/>
        </p:nvSpPr>
        <p:spPr>
          <a:xfrm>
            <a:off x="4327483" y="2485168"/>
            <a:ext cx="4735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Apply KVL equation moving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counter clockwise direction: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F758B3-6129-A34F-BE63-FA206EFF6585}"/>
              </a:ext>
            </a:extLst>
          </p:cNvPr>
          <p:cNvSpPr/>
          <p:nvPr/>
        </p:nvSpPr>
        <p:spPr>
          <a:xfrm>
            <a:off x="2555506" y="322669"/>
            <a:ext cx="55258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Solution B – counter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clockwise direction:</a:t>
            </a:r>
          </a:p>
        </p:txBody>
      </p:sp>
    </p:spTree>
    <p:extLst>
      <p:ext uri="{BB962C8B-B14F-4D97-AF65-F5344CB8AC3E}">
        <p14:creationId xmlns:p14="http://schemas.microsoft.com/office/powerpoint/2010/main" val="351546370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37EEF88-D07E-4A45-8423-3C21B8EC67BD}"/>
                  </a:ext>
                </a:extLst>
              </p:cNvPr>
              <p:cNvSpPr/>
              <p:nvPr/>
            </p:nvSpPr>
            <p:spPr>
              <a:xfrm>
                <a:off x="422465" y="1208380"/>
                <a:ext cx="82006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KVL can be applied around the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 shown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37EEF88-D07E-4A45-8423-3C21B8EC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5" y="1208380"/>
                <a:ext cx="8200674" cy="830997"/>
              </a:xfrm>
              <a:prstGeom prst="rect">
                <a:avLst/>
              </a:prstGeom>
              <a:blipFill>
                <a:blip r:embed="rId2"/>
                <a:stretch>
                  <a:fillRect l="-1082" t="-4478" r="-1391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641E5A0-97E8-154D-8F1F-E6DE8E0A5406}"/>
              </a:ext>
            </a:extLst>
          </p:cNvPr>
          <p:cNvSpPr/>
          <p:nvPr/>
        </p:nvSpPr>
        <p:spPr>
          <a:xfrm>
            <a:off x="4351413" y="2529672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Apply KVL equation: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F758B3-6129-A34F-BE63-FA206EFF6585}"/>
              </a:ext>
            </a:extLst>
          </p:cNvPr>
          <p:cNvSpPr/>
          <p:nvPr/>
        </p:nvSpPr>
        <p:spPr>
          <a:xfrm>
            <a:off x="2555506" y="322669"/>
            <a:ext cx="5987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Solution C – Different portion of the circuit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AFB5C0-CB4B-A34F-AFB2-CEB6CAFA9AA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2465" y="2108424"/>
            <a:ext cx="3570803" cy="2399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7A6A86-BBDB-CB48-BD03-CD53D7D5A334}"/>
                  </a:ext>
                </a:extLst>
              </p:cNvPr>
              <p:cNvSpPr/>
              <p:nvPr/>
            </p:nvSpPr>
            <p:spPr>
              <a:xfrm>
                <a:off x="4351413" y="3324635"/>
                <a:ext cx="38209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7A6A86-BBDB-CB48-BD03-CD53D7D5A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413" y="3324635"/>
                <a:ext cx="3820982" cy="461665"/>
              </a:xfrm>
              <a:prstGeom prst="rect">
                <a:avLst/>
              </a:prstGeom>
              <a:blipFill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D0AC23-779A-274F-8331-B4C15D25E64E}"/>
                  </a:ext>
                </a:extLst>
              </p:cNvPr>
              <p:cNvSpPr/>
              <p:nvPr/>
            </p:nvSpPr>
            <p:spPr>
              <a:xfrm>
                <a:off x="776992" y="4507428"/>
                <a:ext cx="72558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x-non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x-non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x-non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=0.78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(5+8+4)=13.3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D0AC23-779A-274F-8331-B4C15D25E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92" y="4507428"/>
                <a:ext cx="7255837" cy="830997"/>
              </a:xfrm>
              <a:prstGeom prst="rect">
                <a:avLst/>
              </a:prstGeom>
              <a:blipFill>
                <a:blip r:embed="rId5"/>
                <a:stretch>
                  <a:fillRect l="-698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691715B-2FDF-3245-80E6-FE834ED85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92" y="3679533"/>
            <a:ext cx="2286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230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609600" y="-1"/>
            <a:ext cx="7772400" cy="114300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8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lang="en-US" sz="3200" b="1" dirty="0"/>
              <a:t>Lecture Objectives</a:t>
            </a:r>
            <a:endParaRPr sz="3200" b="1" dirty="0"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990600" y="1143000"/>
            <a:ext cx="8153400" cy="347056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buSzTx/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</a:rPr>
              <a:t>To understand and apply the following laws:</a:t>
            </a:r>
          </a:p>
          <a:p>
            <a:pPr lvl="0">
              <a:buSzTx/>
              <a:buNone/>
            </a:pPr>
            <a:endParaRPr sz="1400" i="1" dirty="0"/>
          </a:p>
          <a:p>
            <a:pPr marL="781050" lvl="1" indent="-381000"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Kirchhoff's Voltage Law (KVL)</a:t>
            </a:r>
            <a:endParaRPr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781050" lvl="1" indent="-381000"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Kirchhoff's Current Law (KL)</a:t>
            </a:r>
          </a:p>
          <a:p>
            <a:pPr marL="0" lvl="0" indent="0"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0" lvl="0" indent="0">
              <a:buNone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Be able to combine resistors that are in:</a:t>
            </a:r>
          </a:p>
          <a:p>
            <a:pPr marL="781050" lvl="1" indent="-381000">
              <a:buClr>
                <a:srgbClr val="000000"/>
              </a:buClr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Resistors in Series</a:t>
            </a:r>
            <a:endParaRPr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marL="781050" lvl="1" indent="-381000">
              <a:buClr>
                <a:srgbClr val="000000"/>
              </a:buClr>
              <a:buChar char="•"/>
            </a:pPr>
            <a:r>
              <a:rPr lang="en-US" sz="2000" dirty="0">
                <a:effectLst>
                  <a:outerShdw blurRad="12700" dist="25400" dir="2700000" rotWithShape="0">
                    <a:srgbClr val="DDDDDD"/>
                  </a:outerShdw>
                </a:effectLst>
                <a:latin typeface="Times New Roman Bold"/>
                <a:ea typeface="Times New Roman Bold"/>
                <a:cs typeface="Times New Roman Bold"/>
                <a:sym typeface="Times New Roman Bold"/>
              </a:rPr>
              <a:t>Resistors in Parallel</a:t>
            </a:r>
          </a:p>
          <a:p>
            <a:pPr marL="0" lvl="0" indent="0">
              <a:buClr>
                <a:srgbClr val="000000"/>
              </a:buClr>
              <a:buNone/>
            </a:pPr>
            <a:endParaRPr lang="en-US" sz="2000" dirty="0">
              <a:effectLst>
                <a:outerShdw blurRad="12700" dist="25400" dir="2700000" rotWithShape="0">
                  <a:srgbClr val="DDDDDD"/>
                </a:outerShdw>
              </a:effectLst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1B79DFC-2C29-C142-B210-75A30860BD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189" y="2101694"/>
            <a:ext cx="2996123" cy="1938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37EEF88-D07E-4A45-8423-3C21B8EC67BD}"/>
                  </a:ext>
                </a:extLst>
              </p:cNvPr>
              <p:cNvSpPr/>
              <p:nvPr/>
            </p:nvSpPr>
            <p:spPr>
              <a:xfrm>
                <a:off x="422465" y="1208380"/>
                <a:ext cx="82006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KVL can be applied around the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as shown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37EEF88-D07E-4A45-8423-3C21B8EC67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65" y="1208380"/>
                <a:ext cx="8200674" cy="830997"/>
              </a:xfrm>
              <a:prstGeom prst="rect">
                <a:avLst/>
              </a:prstGeom>
              <a:blipFill>
                <a:blip r:embed="rId3"/>
                <a:stretch>
                  <a:fillRect l="-1082" t="-4478" r="-1391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641E5A0-97E8-154D-8F1F-E6DE8E0A5406}"/>
              </a:ext>
            </a:extLst>
          </p:cNvPr>
          <p:cNvSpPr/>
          <p:nvPr/>
        </p:nvSpPr>
        <p:spPr>
          <a:xfrm>
            <a:off x="1413572" y="1589577"/>
            <a:ext cx="28841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Apply KVL equation: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F758B3-6129-A34F-BE63-FA206EFF6585}"/>
              </a:ext>
            </a:extLst>
          </p:cNvPr>
          <p:cNvSpPr/>
          <p:nvPr/>
        </p:nvSpPr>
        <p:spPr>
          <a:xfrm>
            <a:off x="2555506" y="322669"/>
            <a:ext cx="5987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Solution C – Different portion of the circuit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AFB5C0-CB4B-A34F-AFB2-CEB6CAFA9A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905912" y="2364393"/>
            <a:ext cx="3570803" cy="2399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7A6A86-BBDB-CB48-BD03-CD53D7D5A334}"/>
                  </a:ext>
                </a:extLst>
              </p:cNvPr>
              <p:cNvSpPr/>
              <p:nvPr/>
            </p:nvSpPr>
            <p:spPr>
              <a:xfrm>
                <a:off x="4408502" y="4817039"/>
                <a:ext cx="38209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7A6A86-BBDB-CB48-BD03-CD53D7D5A3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502" y="4817039"/>
                <a:ext cx="382098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D0AC23-779A-274F-8331-B4C15D25E64E}"/>
                  </a:ext>
                </a:extLst>
              </p:cNvPr>
              <p:cNvSpPr/>
              <p:nvPr/>
            </p:nvSpPr>
            <p:spPr>
              <a:xfrm>
                <a:off x="4404156" y="5335002"/>
                <a:ext cx="457513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x-non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x-non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x-non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x-none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x-non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x-none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=0.78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(5+8+4)=13.3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CD0AC23-779A-274F-8331-B4C15D25E6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156" y="5335002"/>
                <a:ext cx="4575137" cy="1200329"/>
              </a:xfrm>
              <a:prstGeom prst="rect">
                <a:avLst/>
              </a:prstGeom>
              <a:blipFill>
                <a:blip r:embed="rId6"/>
                <a:stretch>
                  <a:fillRect l="-1385" b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691715B-2FDF-3245-80E6-FE834ED85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8502" y="4040542"/>
            <a:ext cx="228600" cy="139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317483B-6AB2-8A48-9A53-3FF257ABDD26}"/>
                  </a:ext>
                </a:extLst>
              </p14:cNvPr>
              <p14:cNvContentPartPr/>
              <p14:nvPr/>
            </p14:nvContentPartPr>
            <p14:xfrm>
              <a:off x="5879092" y="3456811"/>
              <a:ext cx="617400" cy="431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317483B-6AB2-8A48-9A53-3FF257ABDD2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70452" y="3448171"/>
                <a:ext cx="6350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A489794-4CB0-D84C-842B-D077A89EE24E}"/>
                  </a:ext>
                </a:extLst>
              </p14:cNvPr>
              <p14:cNvContentPartPr/>
              <p14:nvPr/>
            </p14:nvContentPartPr>
            <p14:xfrm>
              <a:off x="6174292" y="3781891"/>
              <a:ext cx="181800" cy="120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A489794-4CB0-D84C-842B-D077A89EE2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65652" y="3773251"/>
                <a:ext cx="1994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A2ED93-748B-6A47-8369-3FA382E2381A}"/>
                  </a:ext>
                </a:extLst>
              </p:cNvPr>
              <p:cNvSpPr/>
              <p:nvPr/>
            </p:nvSpPr>
            <p:spPr>
              <a:xfrm>
                <a:off x="-274305" y="4293702"/>
                <a:ext cx="4572000" cy="4616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A2ED93-748B-6A47-8369-3FA382E23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4305" y="4293702"/>
                <a:ext cx="4572000" cy="461665"/>
              </a:xfrm>
              <a:prstGeom prst="rect">
                <a:avLst/>
              </a:prstGeom>
              <a:blipFill>
                <a:blip r:embed="rId12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2C19D3E-B44D-8F4A-8EE7-6ADBD80E8D7B}"/>
                  </a:ext>
                </a:extLst>
              </p:cNvPr>
              <p:cNvSpPr/>
              <p:nvPr/>
            </p:nvSpPr>
            <p:spPr>
              <a:xfrm>
                <a:off x="338327" y="4817039"/>
                <a:ext cx="382098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x-none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x-none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2C19D3E-B44D-8F4A-8EE7-6ADBD80E8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7" y="4817039"/>
                <a:ext cx="3820982" cy="461665"/>
              </a:xfrm>
              <a:prstGeom prst="rect">
                <a:avLst/>
              </a:prstGeom>
              <a:blipFill>
                <a:blip r:embed="rId1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DC1C2C-AD00-DF48-BF32-97CA4D794E7A}"/>
                  </a:ext>
                </a:extLst>
              </p:cNvPr>
              <p:cNvSpPr/>
              <p:nvPr/>
            </p:nvSpPr>
            <p:spPr>
              <a:xfrm>
                <a:off x="832782" y="5704333"/>
                <a:ext cx="15109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=13.3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𝑉</m:t>
                      </m:r>
                    </m:oMath>
                  </m:oMathPara>
                </a14:m>
                <a:endParaRPr lang="en-US" sz="1800" dirty="0"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DDC1C2C-AD00-DF48-BF32-97CA4D794E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2" y="5704333"/>
                <a:ext cx="1510991" cy="461665"/>
              </a:xfrm>
              <a:prstGeom prst="rect">
                <a:avLst/>
              </a:prstGeom>
              <a:blipFill>
                <a:blip r:embed="rId1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B1A015-1942-2441-979A-6768E6FA55D4}"/>
                  </a:ext>
                </a:extLst>
              </p:cNvPr>
              <p:cNvSpPr/>
              <p:nvPr/>
            </p:nvSpPr>
            <p:spPr>
              <a:xfrm>
                <a:off x="832782" y="5281980"/>
                <a:ext cx="23578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=25−0.78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B1A015-1942-2441-979A-6768E6FA5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2" y="5281980"/>
                <a:ext cx="235782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AFCE4B-53D8-D54A-BEE6-D39B12D878DB}"/>
              </a:ext>
            </a:extLst>
          </p:cNvPr>
          <p:cNvCxnSpPr/>
          <p:nvPr/>
        </p:nvCxnSpPr>
        <p:spPr>
          <a:xfrm>
            <a:off x="3905912" y="2233914"/>
            <a:ext cx="98929" cy="4479402"/>
          </a:xfrm>
          <a:prstGeom prst="line">
            <a:avLst/>
          </a:prstGeom>
          <a:noFill/>
          <a:ln w="25400" cap="flat">
            <a:solidFill>
              <a:srgbClr val="00CC9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4BAC7B5-F266-2740-8A8B-A8486BF7EA6B}"/>
                  </a:ext>
                </a:extLst>
              </p14:cNvPr>
              <p14:cNvContentPartPr/>
              <p14:nvPr/>
            </p14:nvContentPartPr>
            <p14:xfrm>
              <a:off x="1423622" y="2704051"/>
              <a:ext cx="565560" cy="464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4BAC7B5-F266-2740-8A8B-A8486BF7EA6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14982" y="2695411"/>
                <a:ext cx="583200" cy="48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45445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25915" y="3807243"/>
                <a:ext cx="3139770" cy="357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Circuit with voltages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16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915" y="3807243"/>
                <a:ext cx="3139770" cy="357983"/>
              </a:xfrm>
              <a:prstGeom prst="rect">
                <a:avLst/>
              </a:prstGeom>
              <a:blipFill>
                <a:blip r:embed="rId2"/>
                <a:stretch>
                  <a:fillRect l="-806" t="-10714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968" y="1642412"/>
            <a:ext cx="4329662" cy="21648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415626" y="4542801"/>
          <a:ext cx="4160346" cy="20515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6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07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Variable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Values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Unit</a:t>
                      </a:r>
                    </a:p>
                  </a:txBody>
                  <a:tcPr marL="79016" marR="79016" marT="39508" marB="395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V</a:t>
                      </a:r>
                      <a:r>
                        <a:rPr lang="en-US" sz="1400" baseline="-25000" dirty="0"/>
                        <a:t>1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28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</a:t>
                      </a:r>
                    </a:p>
                  </a:txBody>
                  <a:tcPr marL="79016" marR="79016" marT="39508" marB="395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V</a:t>
                      </a:r>
                      <a:r>
                        <a:rPr lang="en-US" sz="1400" baseline="-25000" dirty="0"/>
                        <a:t>2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14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</a:t>
                      </a:r>
                    </a:p>
                  </a:txBody>
                  <a:tcPr marL="79016" marR="79016" marT="39508" marB="395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R</a:t>
                      </a:r>
                      <a:r>
                        <a:rPr lang="en-US" sz="1400" baseline="-25000" dirty="0"/>
                        <a:t>1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400" dirty="0"/>
                    </a:p>
                  </a:txBody>
                  <a:tcPr marL="79016" marR="79016" marT="39508" marB="395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R</a:t>
                      </a:r>
                      <a:r>
                        <a:rPr lang="en-US" sz="1400" baseline="-25000" dirty="0"/>
                        <a:t>2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400" dirty="0"/>
                    </a:p>
                  </a:txBody>
                  <a:tcPr marL="79016" marR="79016" marT="39508" marB="395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R</a:t>
                      </a:r>
                      <a:r>
                        <a:rPr lang="en-US" sz="1400" baseline="-25000" dirty="0"/>
                        <a:t>3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400" dirty="0"/>
                    </a:p>
                  </a:txBody>
                  <a:tcPr marL="79016" marR="79016" marT="39508" marB="395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07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R</a:t>
                      </a:r>
                      <a:r>
                        <a:rPr lang="en-US" sz="1400" baseline="-25000" dirty="0"/>
                        <a:t>4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79016" marR="79016" marT="39508" marB="395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400" dirty="0"/>
                    </a:p>
                  </a:txBody>
                  <a:tcPr marL="79016" marR="79016" marT="39508" marB="395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AF70C4C-C8EB-5C40-8BFB-1DF8A1FA711B}"/>
              </a:ext>
            </a:extLst>
          </p:cNvPr>
          <p:cNvSpPr/>
          <p:nvPr/>
        </p:nvSpPr>
        <p:spPr>
          <a:xfrm>
            <a:off x="487180" y="1100876"/>
            <a:ext cx="7802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Given the circuit, apply KVL to find the voltages </a:t>
            </a:r>
            <a:r>
              <a:rPr lang="en-US" altLang="en-US" dirty="0" err="1">
                <a:ea typeface="Times New Roman" panose="02020603050405020304" pitchFamily="18" charset="0"/>
              </a:rPr>
              <a:t>v</a:t>
            </a:r>
            <a:r>
              <a:rPr lang="en-US" baseline="-25000" dirty="0" err="1"/>
              <a:t>x</a:t>
            </a:r>
            <a:r>
              <a:rPr lang="en-US" dirty="0"/>
              <a:t> and </a:t>
            </a:r>
            <a:r>
              <a:rPr lang="en-US" dirty="0" err="1"/>
              <a:t>v</a:t>
            </a:r>
            <a:r>
              <a:rPr lang="en-US" baseline="-25000" dirty="0" err="1"/>
              <a:t>y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BB8AE6-541B-CA4B-86FD-2C615E6E0CA6}"/>
              </a:ext>
            </a:extLst>
          </p:cNvPr>
          <p:cNvSpPr/>
          <p:nvPr/>
        </p:nvSpPr>
        <p:spPr>
          <a:xfrm>
            <a:off x="3714948" y="307247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6600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0" y="2049261"/>
            <a:ext cx="4922651" cy="5359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A5A77B-8B23-B344-8A36-4523A2FC3D3F}"/>
              </a:ext>
            </a:extLst>
          </p:cNvPr>
          <p:cNvSpPr/>
          <p:nvPr/>
        </p:nvSpPr>
        <p:spPr>
          <a:xfrm>
            <a:off x="3378916" y="228007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Example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A586E5-B627-8C4B-B1B6-61885362F0D9}"/>
              </a:ext>
            </a:extLst>
          </p:cNvPr>
          <p:cNvSpPr/>
          <p:nvPr/>
        </p:nvSpPr>
        <p:spPr>
          <a:xfrm>
            <a:off x="609599" y="1026371"/>
            <a:ext cx="806970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/>
              <a:t>Solution:</a:t>
            </a:r>
          </a:p>
          <a:p>
            <a:pPr marL="0" indent="0">
              <a:buNone/>
            </a:pPr>
            <a:r>
              <a:rPr lang="en-US" dirty="0"/>
              <a:t>First we need to calculate the current </a:t>
            </a:r>
            <a:r>
              <a:rPr lang="en-US" i="1" dirty="0" err="1"/>
              <a:t>i</a:t>
            </a:r>
            <a:r>
              <a:rPr lang="en-US" dirty="0"/>
              <a:t> using KVL,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D99FF1-7758-4B49-83C9-835724137A00}"/>
              </a:ext>
            </a:extLst>
          </p:cNvPr>
          <p:cNvSpPr/>
          <p:nvPr/>
        </p:nvSpPr>
        <p:spPr>
          <a:xfrm>
            <a:off x="703540" y="2558654"/>
            <a:ext cx="6911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Using Ohm’s Law and solving for i,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BA8020-408F-F645-A386-6C037CB60BD1}"/>
              </a:ext>
            </a:extLst>
          </p:cNvPr>
          <p:cNvGrpSpPr/>
          <p:nvPr/>
        </p:nvGrpSpPr>
        <p:grpSpPr>
          <a:xfrm>
            <a:off x="324787" y="4194312"/>
            <a:ext cx="4004124" cy="1766526"/>
            <a:chOff x="324787" y="4194312"/>
            <a:chExt cx="4004124" cy="176652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7598FE-D667-FA4E-B227-3DC38E9F8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87" y="4194312"/>
              <a:ext cx="4004124" cy="176652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8A3454D-5EE4-0D41-98BD-EF2549B93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616" y="4194312"/>
              <a:ext cx="1279661" cy="34201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823596-F809-7B41-9F0A-C56796A9B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40" y="3313476"/>
            <a:ext cx="7226300" cy="41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0EFDC49-8834-8A49-BE95-0C39B9BFEB33}"/>
                  </a:ext>
                </a:extLst>
              </p14:cNvPr>
              <p14:cNvContentPartPr/>
              <p14:nvPr/>
            </p14:nvContentPartPr>
            <p14:xfrm>
              <a:off x="8140862" y="4517371"/>
              <a:ext cx="691560" cy="1308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0EFDC49-8834-8A49-BE95-0C39B9BFEB3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78222" y="4454731"/>
                <a:ext cx="817200" cy="143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D6896BD1-4976-DC4D-9555-F652AC38907D}"/>
              </a:ext>
            </a:extLst>
          </p:cNvPr>
          <p:cNvGrpSpPr/>
          <p:nvPr/>
        </p:nvGrpSpPr>
        <p:grpSpPr>
          <a:xfrm>
            <a:off x="8395022" y="4513771"/>
            <a:ext cx="295560" cy="757800"/>
            <a:chOff x="8395022" y="4513771"/>
            <a:chExt cx="295560" cy="75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BA55190-FA80-5747-AB8C-247FE77F6F9B}"/>
                    </a:ext>
                  </a:extLst>
                </p14:cNvPr>
                <p14:cNvContentPartPr/>
                <p14:nvPr/>
              </p14:nvContentPartPr>
              <p14:xfrm>
                <a:off x="8472062" y="4577491"/>
                <a:ext cx="218520" cy="694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BA55190-FA80-5747-AB8C-247FE77F6F9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409062" y="4514491"/>
                  <a:ext cx="344160" cy="81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BF539F-62CE-7F40-84FE-6C94D022E9CA}"/>
                    </a:ext>
                  </a:extLst>
                </p14:cNvPr>
                <p14:cNvContentPartPr/>
                <p14:nvPr/>
              </p14:nvContentPartPr>
              <p14:xfrm>
                <a:off x="8395022" y="4513771"/>
                <a:ext cx="190800" cy="57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BF539F-62CE-7F40-84FE-6C94D022E9C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32022" y="4451131"/>
                  <a:ext cx="316440" cy="183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7" name="Picture 16" descr="Diagram, schematic&#10;&#10;Description automatically generated">
            <a:extLst>
              <a:ext uri="{FF2B5EF4-FFF2-40B4-BE49-F238E27FC236}">
                <a16:creationId xmlns:a16="http://schemas.microsoft.com/office/drawing/2014/main" id="{79EDDC19-E9EB-2342-A0C2-8F563C8566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51" y="3979748"/>
            <a:ext cx="4058413" cy="2078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85E89F-B8A6-1D4B-A4F3-2226193430E2}"/>
                  </a:ext>
                </a:extLst>
              </p:cNvPr>
              <p:cNvSpPr/>
              <p:nvPr/>
            </p:nvSpPr>
            <p:spPr>
              <a:xfrm>
                <a:off x="5255252" y="6234052"/>
                <a:ext cx="3139770" cy="357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6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Circuit with voltages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6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1600" b="1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185E89F-B8A6-1D4B-A4F3-222619343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252" y="6234052"/>
                <a:ext cx="3139770" cy="357983"/>
              </a:xfrm>
              <a:prstGeom prst="rect">
                <a:avLst/>
              </a:prstGeom>
              <a:blipFill>
                <a:blip r:embed="rId20"/>
                <a:stretch>
                  <a:fillRect l="-403" t="-10714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424264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16396"/>
            <a:ext cx="7772400" cy="814102"/>
          </a:xfrm>
        </p:spPr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3435255" y="5962873"/>
            <a:ext cx="2319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Solving for voltage </a:t>
            </a:r>
            <a:r>
              <a:rPr lang="en-US" alt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16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184" y="4048249"/>
            <a:ext cx="4263231" cy="1914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22" y="1991616"/>
            <a:ext cx="4072676" cy="6468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28" y="3401411"/>
            <a:ext cx="3558092" cy="11961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E2137C-45DA-CB4A-9DDB-2748A54BE6F0}"/>
              </a:ext>
            </a:extLst>
          </p:cNvPr>
          <p:cNvSpPr/>
          <p:nvPr/>
        </p:nvSpPr>
        <p:spPr>
          <a:xfrm>
            <a:off x="215899" y="1030498"/>
            <a:ext cx="8847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Solving for</a:t>
            </a:r>
            <a:r>
              <a:rPr lang="en-US" altLang="en-US" b="1" dirty="0">
                <a:ea typeface="Times New Roman" panose="02020603050405020304" pitchFamily="18" charset="0"/>
              </a:rPr>
              <a:t> </a:t>
            </a:r>
            <a:r>
              <a:rPr lang="en-US" altLang="en-US" b="1" dirty="0" err="1">
                <a:ea typeface="Times New Roman" panose="02020603050405020304" pitchFamily="18" charset="0"/>
              </a:rPr>
              <a:t>v</a:t>
            </a:r>
            <a:r>
              <a:rPr lang="en-US" b="1" baseline="-25000" dirty="0" err="1"/>
              <a:t>x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/>
              <a:t>Applying KVL around the path d-d', e-e', f-f', and f'-a' as shown,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0FA514-4001-3740-9E69-0BE419F4368D}"/>
              </a:ext>
            </a:extLst>
          </p:cNvPr>
          <p:cNvSpPr/>
          <p:nvPr/>
        </p:nvSpPr>
        <p:spPr>
          <a:xfrm>
            <a:off x="330200" y="2789100"/>
            <a:ext cx="683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Using Ohm’s Law and solving for</a:t>
            </a:r>
            <a:r>
              <a:rPr lang="en-US" altLang="en-US" dirty="0">
                <a:ea typeface="Times New Roman" panose="02020603050405020304" pitchFamily="18" charset="0"/>
              </a:rPr>
              <a:t> </a:t>
            </a:r>
            <a:r>
              <a:rPr lang="en-US" altLang="en-US" dirty="0" err="1">
                <a:ea typeface="Times New Roman" panose="02020603050405020304" pitchFamily="18" charset="0"/>
              </a:rPr>
              <a:t>v</a:t>
            </a:r>
            <a:r>
              <a:rPr lang="en-US" baseline="-25000" dirty="0" err="1"/>
              <a:t>x</a:t>
            </a:r>
            <a:r>
              <a:rPr lang="en-US" dirty="0"/>
              <a:t>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AF6A6C-7BBF-DB42-BBAD-E33D8CE38DEE}"/>
                  </a:ext>
                </a:extLst>
              </p14:cNvPr>
              <p14:cNvContentPartPr/>
              <p14:nvPr/>
            </p14:nvContentPartPr>
            <p14:xfrm>
              <a:off x="998822" y="171451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AF6A6C-7BBF-DB42-BBAD-E33D8CE38D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4502" y="16713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4C30602-B94E-1A49-82DA-7AB372199BDC}"/>
                  </a:ext>
                </a:extLst>
              </p14:cNvPr>
              <p14:cNvContentPartPr/>
              <p14:nvPr/>
            </p14:nvContentPartPr>
            <p14:xfrm>
              <a:off x="4577222" y="4885291"/>
              <a:ext cx="1181520" cy="523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4C30602-B94E-1A49-82DA-7AB372199B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8582" y="4876651"/>
                <a:ext cx="1199160" cy="54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691291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88270"/>
            <a:ext cx="7772400" cy="564727"/>
          </a:xfrm>
        </p:spPr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1647" y="5886673"/>
            <a:ext cx="23182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Solving for voltage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endParaRPr lang="en-US" sz="16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144" y="3922038"/>
            <a:ext cx="3214856" cy="1964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5" y="3434993"/>
            <a:ext cx="3215998" cy="13059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E699BE-5180-314E-BCF0-0589625DD3A1}"/>
              </a:ext>
            </a:extLst>
          </p:cNvPr>
          <p:cNvSpPr/>
          <p:nvPr/>
        </p:nvSpPr>
        <p:spPr>
          <a:xfrm>
            <a:off x="733123" y="1223724"/>
            <a:ext cx="76777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/>
              <a:t>Solving for</a:t>
            </a:r>
            <a:r>
              <a:rPr lang="en-US" alt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/>
              <a:t>v</a:t>
            </a:r>
            <a:r>
              <a:rPr lang="en-US" sz="2800" b="1" baseline="-25000" dirty="0" err="1"/>
              <a:t>y</a:t>
            </a:r>
            <a:r>
              <a:rPr lang="en-US" sz="2800" b="1" baseline="-25000" dirty="0"/>
              <a:t> </a:t>
            </a:r>
            <a:r>
              <a:rPr lang="en-US" sz="2800" b="1" dirty="0"/>
              <a:t>:</a:t>
            </a:r>
          </a:p>
          <a:p>
            <a:pPr marL="0" indent="0">
              <a:buNone/>
            </a:pPr>
            <a:r>
              <a:rPr lang="en-US" dirty="0"/>
              <a:t>Applying KVL around the path c-c', d-d', and d'-c as shown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EC6BE-4FD7-A841-A166-79C1C7DC7C03}"/>
              </a:ext>
            </a:extLst>
          </p:cNvPr>
          <p:cNvSpPr/>
          <p:nvPr/>
        </p:nvSpPr>
        <p:spPr>
          <a:xfrm>
            <a:off x="733123" y="2783729"/>
            <a:ext cx="7039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Using Ohm’s Law and solving for</a:t>
            </a:r>
            <a:r>
              <a:rPr lang="en-US" altLang="en-US" dirty="0">
                <a:ea typeface="Times New Roman" panose="02020603050405020304" pitchFamily="18" charset="0"/>
              </a:rPr>
              <a:t> </a:t>
            </a:r>
            <a:r>
              <a:rPr lang="en-US" altLang="en-US" dirty="0" err="1">
                <a:ea typeface="Times New Roman" panose="02020603050405020304" pitchFamily="18" charset="0"/>
              </a:rPr>
              <a:t>v</a:t>
            </a:r>
            <a:r>
              <a:rPr lang="en-US" altLang="en-US" baseline="-25000" dirty="0" err="1">
                <a:ea typeface="Times New Roman" panose="02020603050405020304" pitchFamily="18" charset="0"/>
              </a:rPr>
              <a:t>y</a:t>
            </a:r>
            <a:r>
              <a:rPr lang="en-US" dirty="0"/>
              <a:t>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961023-59EF-F248-A215-5C1445BD48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628" y="4359981"/>
            <a:ext cx="876300" cy="381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10C48A-A45D-B945-87F6-AAF37B5FF8D1}"/>
                  </a:ext>
                </a:extLst>
              </p14:cNvPr>
              <p14:cNvContentPartPr/>
              <p14:nvPr/>
            </p14:nvContentPartPr>
            <p14:xfrm>
              <a:off x="6914342" y="4713571"/>
              <a:ext cx="599760" cy="416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10C48A-A45D-B945-87F6-AAF37B5FF8D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05702" y="4704571"/>
                <a:ext cx="617400" cy="43416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6150FD56-1226-784B-A1E8-530EA60780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99" y="2162962"/>
            <a:ext cx="3149785" cy="62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9565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9F8D22-E3F2-7643-9A81-659832F28B5A}"/>
              </a:ext>
            </a:extLst>
          </p:cNvPr>
          <p:cNvSpPr/>
          <p:nvPr/>
        </p:nvSpPr>
        <p:spPr>
          <a:xfrm>
            <a:off x="685800" y="3583891"/>
            <a:ext cx="8442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48B00B-0A18-D348-8FF0-608D9DA229A1}"/>
              </a:ext>
            </a:extLst>
          </p:cNvPr>
          <p:cNvSpPr/>
          <p:nvPr/>
        </p:nvSpPr>
        <p:spPr>
          <a:xfrm>
            <a:off x="2695104" y="362374"/>
            <a:ext cx="3501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Kirchhoff's Current Law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12A8AF-B435-234D-9246-AABDD6553CCD}"/>
              </a:ext>
            </a:extLst>
          </p:cNvPr>
          <p:cNvSpPr/>
          <p:nvPr/>
        </p:nvSpPr>
        <p:spPr>
          <a:xfrm>
            <a:off x="389534" y="1300932"/>
            <a:ext cx="8754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</a:rPr>
              <a:t>The sum of all currents </a:t>
            </a:r>
            <a:r>
              <a:rPr lang="en-US" sz="2800" dirty="0">
                <a:solidFill>
                  <a:srgbClr val="FF0000"/>
                </a:solidFill>
              </a:rPr>
              <a:t>i</a:t>
            </a:r>
            <a:r>
              <a:rPr lang="en-US" sz="2800" i="1" baseline="-25000" dirty="0">
                <a:solidFill>
                  <a:srgbClr val="FF0000"/>
                </a:solidFill>
              </a:rPr>
              <a:t>1</a:t>
            </a:r>
            <a:r>
              <a:rPr lang="en-US" sz="2800" dirty="0">
                <a:solidFill>
                  <a:srgbClr val="FF0000"/>
                </a:solidFill>
              </a:rPr>
              <a:t>, i</a:t>
            </a:r>
            <a:r>
              <a:rPr lang="en-US" sz="2800" i="1" baseline="-25000" dirty="0">
                <a:solidFill>
                  <a:srgbClr val="FF0000"/>
                </a:solidFill>
              </a:rPr>
              <a:t>2</a:t>
            </a:r>
            <a:r>
              <a:rPr lang="en-US" sz="2800" dirty="0">
                <a:solidFill>
                  <a:srgbClr val="FF0000"/>
                </a:solidFill>
              </a:rPr>
              <a:t>, …i</a:t>
            </a:r>
            <a:r>
              <a:rPr lang="en-US" sz="2800" i="1" baseline="-25000" dirty="0">
                <a:solidFill>
                  <a:srgbClr val="FF0000"/>
                </a:solidFill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00B0F0"/>
                </a:solidFill>
              </a:rPr>
              <a:t>at any node is equal to 0.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FB706C7-EAFC-6241-936B-BEC79FBB63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5800" y="2315247"/>
            <a:ext cx="3044825" cy="3044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9801AF-7ABE-5141-97D5-0FA40C1ED5B2}"/>
                  </a:ext>
                </a:extLst>
              </p:cNvPr>
              <p:cNvSpPr/>
              <p:nvPr/>
            </p:nvSpPr>
            <p:spPr>
              <a:xfrm>
                <a:off x="4056926" y="2112541"/>
                <a:ext cx="4572000" cy="15844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Mathematically, KCL is given by,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457200" marR="0" indent="45720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				 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9801AF-7ABE-5141-97D5-0FA40C1ED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26" y="2112541"/>
                <a:ext cx="4572000" cy="1584473"/>
              </a:xfrm>
              <a:prstGeom prst="rect">
                <a:avLst/>
              </a:prstGeom>
              <a:blipFill>
                <a:blip r:embed="rId3"/>
                <a:stretch>
                  <a:fillRect l="-1662" t="-238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109B31-65A7-7843-AB4F-0D54BCCA3073}"/>
                  </a:ext>
                </a:extLst>
              </p:cNvPr>
              <p:cNvSpPr/>
              <p:nvPr/>
            </p:nvSpPr>
            <p:spPr>
              <a:xfrm>
                <a:off x="3730625" y="3697014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the current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element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=1,2,3….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109B31-65A7-7843-AB4F-0D54BCCA3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625" y="3697014"/>
                <a:ext cx="4572000" cy="830997"/>
              </a:xfrm>
              <a:prstGeom prst="rect">
                <a:avLst/>
              </a:prstGeom>
              <a:blipFill>
                <a:blip r:embed="rId4"/>
                <a:stretch>
                  <a:fillRect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2748656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165" y="-83378"/>
            <a:ext cx="7772400" cy="2041525"/>
          </a:xfrm>
        </p:spPr>
        <p:txBody>
          <a:bodyPr/>
          <a:lstStyle/>
          <a:p>
            <a:r>
              <a:rPr lang="en-US" sz="3200" b="1" dirty="0"/>
              <a:t>Kirchhoff’s Current Law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spcBef>
                <a:spcPts val="400"/>
              </a:spcBef>
              <a:buSzPct val="100000"/>
              <a:buNone/>
            </a:pP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OR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035" y="1979025"/>
            <a:ext cx="7531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The total currents flowing in = total currents flowing out.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708BB6-343B-D04C-91AD-D0B263E5A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486" y="3200515"/>
            <a:ext cx="2298700" cy="2019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51F1CD-F9A3-514B-B4D2-8B2F83A0636E}"/>
              </a:ext>
            </a:extLst>
          </p:cNvPr>
          <p:cNvSpPr txBox="1"/>
          <p:nvPr/>
        </p:nvSpPr>
        <p:spPr>
          <a:xfrm>
            <a:off x="1267691" y="5491461"/>
            <a:ext cx="181075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+I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+I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=I</a:t>
            </a:r>
            <a:r>
              <a:rPr kumimoji="0" lang="en-US" sz="24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+I</a:t>
            </a:r>
            <a:r>
              <a:rPr lang="en-US" baseline="-25000" dirty="0">
                <a:solidFill>
                  <a:srgbClr val="000000"/>
                </a:solidFill>
              </a:rPr>
              <a:t>3</a:t>
            </a:r>
            <a:endParaRPr kumimoji="0" lang="en-US" sz="24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3F0B09-7892-FC41-B521-689E89A0B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96" y="3092565"/>
            <a:ext cx="2358326" cy="19556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5F2F117-354E-674B-A97F-B82028C57445}"/>
              </a:ext>
            </a:extLst>
          </p:cNvPr>
          <p:cNvSpPr/>
          <p:nvPr/>
        </p:nvSpPr>
        <p:spPr>
          <a:xfrm>
            <a:off x="5438486" y="5577242"/>
            <a:ext cx="1595309" cy="789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I+5=3+4+2</a:t>
            </a:r>
            <a:endParaRPr lang="en-US" baseline="-25000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b="1" baseline="-25000" dirty="0">
                <a:solidFill>
                  <a:srgbClr val="FF0000"/>
                </a:solidFill>
              </a:rPr>
              <a:t>I= 4 A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626E0-B2AD-6144-AD5A-08D9A0745F65}"/>
              </a:ext>
            </a:extLst>
          </p:cNvPr>
          <p:cNvSpPr txBox="1"/>
          <p:nvPr/>
        </p:nvSpPr>
        <p:spPr>
          <a:xfrm>
            <a:off x="4013860" y="1365662"/>
            <a:ext cx="52033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28014665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851" y="-384589"/>
            <a:ext cx="7772400" cy="2041525"/>
          </a:xfrm>
        </p:spPr>
        <p:txBody>
          <a:bodyPr/>
          <a:lstStyle/>
          <a:p>
            <a:r>
              <a:rPr lang="en-US" sz="3200" b="1" dirty="0"/>
              <a:t>Kirchoff’s Current Law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851" y="3350366"/>
            <a:ext cx="75856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three branches:</a:t>
            </a:r>
            <a:endParaRPr lang="en-US" altLang="en-US" sz="1800" dirty="0">
              <a:solidFill>
                <a:schemeClr val="tx1"/>
              </a:solidFill>
            </a:endParaRPr>
          </a:p>
          <a:p>
            <a:r>
              <a:rPr lang="en-US" sz="1800" dirty="0"/>
              <a:t>    Current source (Exciting Force) between nodes a and a’  </a:t>
            </a:r>
          </a:p>
          <a:p>
            <a:r>
              <a:rPr lang="en-US" sz="1800" dirty="0"/>
              <a:t>    Resistance R1 between nodes b and b’</a:t>
            </a:r>
          </a:p>
          <a:p>
            <a:r>
              <a:rPr lang="en-US" sz="1800" dirty="0"/>
              <a:t>    Resistance R2 between nodes c and c'</a:t>
            </a: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334" y="4859735"/>
            <a:ext cx="809442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KCL @ upper node:       I=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kumimoji="0" lang="en-US" sz="2400" b="0" i="1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R1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+ i</a:t>
            </a:r>
            <a:r>
              <a:rPr kumimoji="0" lang="en-US" sz="2400" b="0" i="1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R2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or            I</a:t>
            </a:r>
            <a:r>
              <a:rPr lang="en-US" dirty="0">
                <a:solidFill>
                  <a:srgbClr val="000000"/>
                </a:solidFill>
              </a:rPr>
              <a:t>- i</a:t>
            </a:r>
            <a:r>
              <a:rPr lang="en-US" baseline="-25000" dirty="0">
                <a:solidFill>
                  <a:srgbClr val="000000"/>
                </a:solidFill>
              </a:rPr>
              <a:t>R1</a:t>
            </a:r>
            <a:r>
              <a:rPr lang="en-US" dirty="0">
                <a:solidFill>
                  <a:srgbClr val="000000"/>
                </a:solidFill>
              </a:rPr>
              <a:t> - i</a:t>
            </a:r>
            <a:r>
              <a:rPr lang="en-US" baseline="-25000" dirty="0">
                <a:solidFill>
                  <a:srgbClr val="000000"/>
                </a:solidFill>
              </a:rPr>
              <a:t>R2</a:t>
            </a:r>
            <a:r>
              <a:rPr lang="en-US" dirty="0">
                <a:solidFill>
                  <a:srgbClr val="000000"/>
                </a:solidFill>
              </a:rPr>
              <a:t> =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110628" y="2716676"/>
            <a:ext cx="2941834" cy="409913"/>
          </a:xfrm>
          <a:prstGeom prst="roundRect">
            <a:avLst/>
          </a:prstGeom>
          <a:solidFill>
            <a:schemeClr val="bg2">
              <a:lumMod val="40000"/>
              <a:lumOff val="60000"/>
              <a:alpha val="15000"/>
            </a:scheme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978723" y="1143000"/>
            <a:ext cx="5307928" cy="2155699"/>
            <a:chOff x="2978723" y="1143000"/>
            <a:chExt cx="5307928" cy="2155699"/>
          </a:xfrm>
        </p:grpSpPr>
        <p:grpSp>
          <p:nvGrpSpPr>
            <p:cNvPr id="18" name="Group 17"/>
            <p:cNvGrpSpPr/>
            <p:nvPr/>
          </p:nvGrpSpPr>
          <p:grpSpPr>
            <a:xfrm>
              <a:off x="2978723" y="1143000"/>
              <a:ext cx="5307928" cy="2155699"/>
              <a:chOff x="2978723" y="1143000"/>
              <a:chExt cx="5307928" cy="215569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574919" y="1143000"/>
                <a:ext cx="1559332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Upper node</a:t>
                </a: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2978723" y="1355504"/>
                <a:ext cx="3225165" cy="1943195"/>
                <a:chOff x="2978723" y="1355504"/>
                <a:chExt cx="3225165" cy="1943195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78723" y="1355504"/>
                  <a:ext cx="3225165" cy="1943195"/>
                </a:xfrm>
                <a:prstGeom prst="rect">
                  <a:avLst/>
                </a:prstGeom>
              </p:spPr>
            </p:pic>
            <p:sp>
              <p:nvSpPr>
                <p:cNvPr id="5" name="Rounded Rectangle 4"/>
                <p:cNvSpPr/>
                <p:nvPr/>
              </p:nvSpPr>
              <p:spPr>
                <a:xfrm>
                  <a:off x="3110628" y="1414601"/>
                  <a:ext cx="2941834" cy="281312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  <a:alpha val="20000"/>
                  </a:schemeClr>
                </a:solidFill>
                <a:ln w="25400" cap="flat">
                  <a:solidFill>
                    <a:srgbClr val="00CC99"/>
                  </a:solidFill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4332373" y="2893501"/>
                  <a:ext cx="289361" cy="398380"/>
                </a:xfrm>
                <a:prstGeom prst="rect">
                  <a:avLst/>
                </a:prstGeom>
                <a:solidFill>
                  <a:srgbClr val="FFFFFF"/>
                </a:soli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4621734" y="3030139"/>
                  <a:ext cx="152718" cy="261742"/>
                </a:xfrm>
                <a:prstGeom prst="roundRect">
                  <a:avLst/>
                </a:prstGeom>
                <a:solidFill>
                  <a:schemeClr val="bg1"/>
                </a:soli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t">
                  <a:sp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6727319" y="2660809"/>
                <a:ext cx="1559332" cy="369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imes New Roman"/>
                    <a:ea typeface="Times New Roman"/>
                    <a:cs typeface="Times New Roman"/>
                    <a:sym typeface="Times New Roman"/>
                  </a:rPr>
                  <a:t>Lower node</a:t>
                </a:r>
              </a:p>
            </p:txBody>
          </p:sp>
          <p:cxnSp>
            <p:nvCxnSpPr>
              <p:cNvPr id="15" name="Straight Arrow Connector 14"/>
              <p:cNvCxnSpPr>
                <a:endCxn id="5" idx="3"/>
              </p:cNvCxnSpPr>
              <p:nvPr/>
            </p:nvCxnSpPr>
            <p:spPr>
              <a:xfrm flipH="1">
                <a:off x="6052462" y="1355504"/>
                <a:ext cx="434041" cy="199753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bevel/>
                <a:tailEnd type="arrow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6" name="Straight Arrow Connector 15"/>
              <p:cNvCxnSpPr>
                <a:stCxn id="13" idx="1"/>
              </p:cNvCxnSpPr>
              <p:nvPr/>
            </p:nvCxnSpPr>
            <p:spPr>
              <a:xfrm flipH="1">
                <a:off x="6052463" y="2845474"/>
                <a:ext cx="674856" cy="19896"/>
              </a:xfrm>
              <a:prstGeom prst="straightConnector1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bevel/>
                <a:tailEnd type="arrow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9" name="Rounded Rectangle 18"/>
            <p:cNvSpPr/>
            <p:nvPr/>
          </p:nvSpPr>
          <p:spPr>
            <a:xfrm>
              <a:off x="3054045" y="2752845"/>
              <a:ext cx="2941834" cy="28131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  <a:alpha val="20000"/>
              </a:schemeClr>
            </a:solidFill>
            <a:ln w="25400" cap="flat">
              <a:solidFill>
                <a:srgbClr val="00CC99"/>
              </a:solidFill>
              <a:prstDash val="solid"/>
              <a:beve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4334" y="5630440"/>
            <a:ext cx="829940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KCL @ lower node:       I=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kumimoji="0" lang="en-US" sz="2400" b="0" i="1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R1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+ i</a:t>
            </a:r>
            <a:r>
              <a:rPr kumimoji="0" lang="en-US" sz="2400" b="0" i="1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R2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or            -I</a:t>
            </a:r>
            <a:r>
              <a:rPr lang="en-US" dirty="0">
                <a:solidFill>
                  <a:srgbClr val="000000"/>
                </a:solidFill>
              </a:rPr>
              <a:t>+ i</a:t>
            </a:r>
            <a:r>
              <a:rPr lang="en-US" baseline="-25000" dirty="0">
                <a:solidFill>
                  <a:srgbClr val="000000"/>
                </a:solidFill>
              </a:rPr>
              <a:t>R1</a:t>
            </a:r>
            <a:r>
              <a:rPr lang="en-US" dirty="0">
                <a:solidFill>
                  <a:srgbClr val="000000"/>
                </a:solidFill>
              </a:rPr>
              <a:t> + i</a:t>
            </a:r>
            <a:r>
              <a:rPr lang="en-US" baseline="-25000" dirty="0">
                <a:solidFill>
                  <a:srgbClr val="000000"/>
                </a:solidFill>
              </a:rPr>
              <a:t>R2</a:t>
            </a:r>
            <a:r>
              <a:rPr lang="en-US" dirty="0">
                <a:solidFill>
                  <a:srgbClr val="000000"/>
                </a:solidFill>
              </a:rPr>
              <a:t> =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BD851A-3403-6B49-AB70-D3137DAC144F}"/>
              </a:ext>
            </a:extLst>
          </p:cNvPr>
          <p:cNvSpPr/>
          <p:nvPr/>
        </p:nvSpPr>
        <p:spPr>
          <a:xfrm>
            <a:off x="650340" y="1327665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4028190939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416874" y="4310755"/>
            <a:ext cx="2310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electric circuit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088553" y="4782919"/>
          <a:ext cx="4814493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03" y="1642071"/>
            <a:ext cx="4010193" cy="23965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C58E93-E461-424C-BA3A-34EF52794878}"/>
              </a:ext>
            </a:extLst>
          </p:cNvPr>
          <p:cNvSpPr/>
          <p:nvPr/>
        </p:nvSpPr>
        <p:spPr>
          <a:xfrm>
            <a:off x="766935" y="1062169"/>
            <a:ext cx="7019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Given the circuit, apply KCL to find the current </a:t>
            </a:r>
            <a:r>
              <a:rPr lang="en-US" i="1" dirty="0"/>
              <a:t>i</a:t>
            </a:r>
            <a:r>
              <a:rPr lang="en-US" i="1" baseline="-25000" dirty="0"/>
              <a:t>R2</a:t>
            </a:r>
            <a:r>
              <a:rPr lang="en-US" altLang="en-US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8DD9F2-01A1-0141-8287-169BF849DA31}"/>
              </a:ext>
            </a:extLst>
          </p:cNvPr>
          <p:cNvSpPr/>
          <p:nvPr/>
        </p:nvSpPr>
        <p:spPr>
          <a:xfrm>
            <a:off x="3603173" y="268370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Example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3835B0-5107-0E42-8ADD-95FF8B761062}"/>
              </a:ext>
            </a:extLst>
          </p:cNvPr>
          <p:cNvSpPr/>
          <p:nvPr/>
        </p:nvSpPr>
        <p:spPr>
          <a:xfrm>
            <a:off x="4273266" y="3431371"/>
            <a:ext cx="544010" cy="6096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A99D9C-72FD-B843-A2BB-B08969453769}"/>
              </a:ext>
            </a:extLst>
          </p:cNvPr>
          <p:cNvGrpSpPr/>
          <p:nvPr/>
        </p:nvGrpSpPr>
        <p:grpSpPr>
          <a:xfrm>
            <a:off x="5832542" y="3313891"/>
            <a:ext cx="355680" cy="443160"/>
            <a:chOff x="5832542" y="3313891"/>
            <a:chExt cx="35568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E2776D8-3D9A-D946-8390-F208A519B9B5}"/>
                    </a:ext>
                  </a:extLst>
                </p14:cNvPr>
                <p14:cNvContentPartPr/>
                <p14:nvPr/>
              </p14:nvContentPartPr>
              <p14:xfrm>
                <a:off x="5883662" y="3409651"/>
                <a:ext cx="304560" cy="347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E2776D8-3D9A-D946-8390-F208A519B9B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821022" y="3346651"/>
                  <a:ext cx="4302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8E2D74-9313-7E41-A329-190E1354C324}"/>
                    </a:ext>
                  </a:extLst>
                </p14:cNvPr>
                <p14:cNvContentPartPr/>
                <p14:nvPr/>
              </p14:nvContentPartPr>
              <p14:xfrm>
                <a:off x="5832542" y="3313891"/>
                <a:ext cx="122040" cy="7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8E2D74-9313-7E41-A329-190E1354C32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69542" y="3250891"/>
                  <a:ext cx="247680" cy="13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50A2A43-D91D-134D-98CF-86A125591E72}"/>
                  </a:ext>
                </a:extLst>
              </p14:cNvPr>
              <p14:cNvContentPartPr/>
              <p14:nvPr/>
            </p14:nvContentPartPr>
            <p14:xfrm>
              <a:off x="6042062" y="2025811"/>
              <a:ext cx="5400" cy="208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50A2A43-D91D-134D-98CF-86A125591E7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33062" y="2017171"/>
                <a:ext cx="230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5859F73-2740-D543-B4D5-8C57BD53655F}"/>
                  </a:ext>
                </a:extLst>
              </p14:cNvPr>
              <p14:cNvContentPartPr/>
              <p14:nvPr/>
            </p14:nvContentPartPr>
            <p14:xfrm>
              <a:off x="5842262" y="3319291"/>
              <a:ext cx="236520" cy="109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5859F73-2740-D543-B4D5-8C57BD53655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3262" y="3310651"/>
                <a:ext cx="254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0E7EE13-F407-CB49-B50A-58185B34E098}"/>
                  </a:ext>
                </a:extLst>
              </p14:cNvPr>
              <p14:cNvContentPartPr/>
              <p14:nvPr/>
            </p14:nvContentPartPr>
            <p14:xfrm>
              <a:off x="4244582" y="3428371"/>
              <a:ext cx="613080" cy="6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0E7EE13-F407-CB49-B50A-58185B34E09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35942" y="3419731"/>
                <a:ext cx="63072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1AE6FF25-B64B-654F-AFDA-001FEF0EE30E}"/>
              </a:ext>
            </a:extLst>
          </p:cNvPr>
          <p:cNvGrpSpPr/>
          <p:nvPr/>
        </p:nvGrpSpPr>
        <p:grpSpPr>
          <a:xfrm>
            <a:off x="5863502" y="1764451"/>
            <a:ext cx="526680" cy="497160"/>
            <a:chOff x="5863502" y="1764451"/>
            <a:chExt cx="52668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C9AD55-BAAB-0F49-AB90-A6698E146984}"/>
                    </a:ext>
                  </a:extLst>
                </p14:cNvPr>
                <p14:cNvContentPartPr/>
                <p14:nvPr/>
              </p14:nvContentPartPr>
              <p14:xfrm>
                <a:off x="5889782" y="1764451"/>
                <a:ext cx="290880" cy="156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C9AD55-BAAB-0F49-AB90-A6698E14698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827142" y="1701811"/>
                  <a:ext cx="4165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2EC85D0-30E1-B04D-A3BA-2AFE58994E83}"/>
                    </a:ext>
                  </a:extLst>
                </p14:cNvPr>
                <p14:cNvContentPartPr/>
                <p14:nvPr/>
              </p14:nvContentPartPr>
              <p14:xfrm>
                <a:off x="5863502" y="2108971"/>
                <a:ext cx="116640" cy="23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2EC85D0-30E1-B04D-A3BA-2AFE58994E8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00862" y="2046331"/>
                  <a:ext cx="242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2E661D8-F61D-C448-8D28-46C13D707ED4}"/>
                    </a:ext>
                  </a:extLst>
                </p14:cNvPr>
                <p14:cNvContentPartPr/>
                <p14:nvPr/>
              </p14:nvContentPartPr>
              <p14:xfrm>
                <a:off x="6194342" y="2054611"/>
                <a:ext cx="195840" cy="20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2E661D8-F61D-C448-8D28-46C13D707ED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31702" y="1991611"/>
                  <a:ext cx="3214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FCEC8AA-36CB-5C49-8D23-A6290C5F28CA}"/>
                    </a:ext>
                  </a:extLst>
                </p14:cNvPr>
                <p14:cNvContentPartPr/>
                <p14:nvPr/>
              </p14:nvContentPartPr>
              <p14:xfrm>
                <a:off x="6166982" y="2007811"/>
                <a:ext cx="30960" cy="16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FCEC8AA-36CB-5C49-8D23-A6290C5F28C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104342" y="1945171"/>
                  <a:ext cx="156600" cy="29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66DE9A0-B782-1545-907E-054AA4972B0E}"/>
              </a:ext>
            </a:extLst>
          </p:cNvPr>
          <p:cNvGrpSpPr/>
          <p:nvPr/>
        </p:nvGrpSpPr>
        <p:grpSpPr>
          <a:xfrm>
            <a:off x="2792702" y="2104651"/>
            <a:ext cx="510840" cy="178200"/>
            <a:chOff x="2792702" y="2104651"/>
            <a:chExt cx="510840" cy="17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A1B9371-DBB1-7A48-9FF0-EA80FF636C65}"/>
                    </a:ext>
                  </a:extLst>
                </p14:cNvPr>
                <p14:cNvContentPartPr/>
                <p14:nvPr/>
              </p14:nvContentPartPr>
              <p14:xfrm>
                <a:off x="2792702" y="2104651"/>
                <a:ext cx="167400" cy="178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A1B9371-DBB1-7A48-9FF0-EA80FF636C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29702" y="2042011"/>
                  <a:ext cx="293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1F1EAA9-5BFD-6E45-B325-580253AA48D8}"/>
                    </a:ext>
                  </a:extLst>
                </p14:cNvPr>
                <p14:cNvContentPartPr/>
                <p14:nvPr/>
              </p14:nvContentPartPr>
              <p14:xfrm>
                <a:off x="2925182" y="2201491"/>
                <a:ext cx="68400" cy="25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1F1EAA9-5BFD-6E45-B325-580253AA48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62182" y="2138851"/>
                  <a:ext cx="194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2C71C12-91E4-AA43-A36D-B3714D0DF23C}"/>
                    </a:ext>
                  </a:extLst>
                </p14:cNvPr>
                <p14:cNvContentPartPr/>
                <p14:nvPr/>
              </p14:nvContentPartPr>
              <p14:xfrm>
                <a:off x="3205982" y="2174851"/>
                <a:ext cx="97560" cy="2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2C71C12-91E4-AA43-A36D-B3714D0DF2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42982" y="2111851"/>
                  <a:ext cx="223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1596FA6-DEBE-F647-99FC-8CC0A828897F}"/>
                    </a:ext>
                  </a:extLst>
                </p14:cNvPr>
                <p14:cNvContentPartPr/>
                <p14:nvPr/>
              </p14:nvContentPartPr>
              <p14:xfrm>
                <a:off x="2845262" y="2181331"/>
                <a:ext cx="154800" cy="4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1596FA6-DEBE-F647-99FC-8CC0A828897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782262" y="2118331"/>
                  <a:ext cx="280440" cy="12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B59BEC9-8A42-094B-9613-5609349E185F}"/>
                  </a:ext>
                </a:extLst>
              </p14:cNvPr>
              <p14:cNvContentPartPr/>
              <p14:nvPr/>
            </p14:nvContentPartPr>
            <p14:xfrm>
              <a:off x="6050702" y="2045611"/>
              <a:ext cx="18000" cy="1810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B59BEC9-8A42-094B-9613-5609349E185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41702" y="2036611"/>
                <a:ext cx="356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2563BE6-3E64-E746-A184-7318708F0947}"/>
                  </a:ext>
                </a:extLst>
              </p14:cNvPr>
              <p14:cNvContentPartPr/>
              <p14:nvPr/>
            </p14:nvContentPartPr>
            <p14:xfrm>
              <a:off x="4263302" y="2189251"/>
              <a:ext cx="132480" cy="841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2563BE6-3E64-E746-A184-7318708F0947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200662" y="2126251"/>
                <a:ext cx="258120" cy="96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20507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72" y="-347743"/>
            <a:ext cx="7772400" cy="2041525"/>
          </a:xfrm>
        </p:spPr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47727" y="3552029"/>
            <a:ext cx="2310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electric circuit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831" y="2619237"/>
            <a:ext cx="2181338" cy="885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79" y="4933001"/>
            <a:ext cx="2631862" cy="19812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92872" y="4618810"/>
            <a:ext cx="44196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1800" dirty="0"/>
              <a:t>Solving for current i</a:t>
            </a:r>
            <a:r>
              <a:rPr lang="en-US" sz="1800" baseline="-25000" dirty="0"/>
              <a:t>R2</a:t>
            </a:r>
            <a:r>
              <a:rPr lang="en-US" sz="1800" dirty="0"/>
              <a:t> using Ohm’s Law,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21" y="5212562"/>
            <a:ext cx="1610211" cy="1068314"/>
          </a:xfrm>
          <a:prstGeom prst="rect">
            <a:avLst/>
          </a:prstGeom>
        </p:spPr>
      </p:pic>
      <p:pic>
        <p:nvPicPr>
          <p:cNvPr id="4" name="Picture 3" descr="Screen Shot 2016-01-25 at 9.41.2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75153"/>
            <a:ext cx="3073400" cy="584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79DED2-900D-684F-9ADE-2A6A230966AE}"/>
              </a:ext>
            </a:extLst>
          </p:cNvPr>
          <p:cNvSpPr/>
          <p:nvPr/>
        </p:nvSpPr>
        <p:spPr>
          <a:xfrm>
            <a:off x="796692" y="1325025"/>
            <a:ext cx="1382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b="1" dirty="0"/>
              <a:t>Solution: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A181F-9877-0D4D-853F-B43904478FAD}"/>
              </a:ext>
            </a:extLst>
          </p:cNvPr>
          <p:cNvSpPr/>
          <p:nvPr/>
        </p:nvSpPr>
        <p:spPr>
          <a:xfrm>
            <a:off x="461283" y="1772055"/>
            <a:ext cx="38074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Assign currents and voltages.</a:t>
            </a:r>
          </a:p>
          <a:p>
            <a:pPr marL="0" indent="0">
              <a:buNone/>
            </a:pPr>
            <a:r>
              <a:rPr lang="en-US" dirty="0"/>
              <a:t>Applying KCL at node “A”,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0AEAD0-AE14-F946-AED7-753A5F616175}"/>
              </a:ext>
            </a:extLst>
          </p:cNvPr>
          <p:cNvSpPr/>
          <p:nvPr/>
        </p:nvSpPr>
        <p:spPr>
          <a:xfrm>
            <a:off x="685800" y="3462490"/>
            <a:ext cx="4591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Voltage across all resistors is equal,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E2DA94-B816-0B45-B891-B424647F7E30}"/>
              </a:ext>
            </a:extLst>
          </p:cNvPr>
          <p:cNvSpPr/>
          <p:nvPr/>
        </p:nvSpPr>
        <p:spPr>
          <a:xfrm>
            <a:off x="814451" y="4626287"/>
            <a:ext cx="2866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Solving for voltage </a:t>
            </a:r>
            <a:r>
              <a:rPr lang="en-US" i="1" dirty="0"/>
              <a:t>v</a:t>
            </a:r>
            <a:r>
              <a:rPr lang="en-US" dirty="0"/>
              <a:t>,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2EA409-6592-764D-B0E6-C4892BD2B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72" y="952732"/>
            <a:ext cx="4268607" cy="243148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D714907-D6D2-9F44-878E-4995374178A6}"/>
              </a:ext>
            </a:extLst>
          </p:cNvPr>
          <p:cNvSpPr/>
          <p:nvPr/>
        </p:nvSpPr>
        <p:spPr>
          <a:xfrm>
            <a:off x="6355170" y="2852890"/>
            <a:ext cx="544010" cy="6096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5FC73C9-2963-4349-822C-E9228961D815}"/>
              </a:ext>
            </a:extLst>
          </p:cNvPr>
          <p:cNvGrpSpPr/>
          <p:nvPr/>
        </p:nvGrpSpPr>
        <p:grpSpPr>
          <a:xfrm>
            <a:off x="7902182" y="2702611"/>
            <a:ext cx="446760" cy="384120"/>
            <a:chOff x="7902182" y="2702611"/>
            <a:chExt cx="446760" cy="38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12A610C-BAB7-E74E-BEBF-1003B8ADBB5D}"/>
                    </a:ext>
                  </a:extLst>
                </p14:cNvPr>
                <p14:cNvContentPartPr/>
                <p14:nvPr/>
              </p14:nvContentPartPr>
              <p14:xfrm>
                <a:off x="8109182" y="2887651"/>
                <a:ext cx="170640" cy="199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12A610C-BAB7-E74E-BEBF-1003B8ADBB5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46542" y="2825011"/>
                  <a:ext cx="296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779F6A1-D332-2544-8EC0-E9D9CD504AAD}"/>
                    </a:ext>
                  </a:extLst>
                </p14:cNvPr>
                <p14:cNvContentPartPr/>
                <p14:nvPr/>
              </p14:nvContentPartPr>
              <p14:xfrm>
                <a:off x="7937102" y="2884771"/>
                <a:ext cx="290520" cy="12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779F6A1-D332-2544-8EC0-E9D9CD504AA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74462" y="2821771"/>
                  <a:ext cx="416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63751AC-E261-C747-BD19-902197B0CBB8}"/>
                    </a:ext>
                  </a:extLst>
                </p14:cNvPr>
                <p14:cNvContentPartPr/>
                <p14:nvPr/>
              </p14:nvContentPartPr>
              <p14:xfrm>
                <a:off x="7902182" y="2702611"/>
                <a:ext cx="133200" cy="1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63751AC-E261-C747-BD19-902197B0CBB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39182" y="2639611"/>
                  <a:ext cx="258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56CD983-6945-6243-A85A-738904A793C5}"/>
                    </a:ext>
                  </a:extLst>
                </p14:cNvPr>
                <p14:cNvContentPartPr/>
                <p14:nvPr/>
              </p14:nvContentPartPr>
              <p14:xfrm>
                <a:off x="8243462" y="2782891"/>
                <a:ext cx="105480" cy="159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56CD983-6945-6243-A85A-738904A793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80822" y="2719891"/>
                  <a:ext cx="231120" cy="28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6891103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12000"/>
            <a:ext cx="7772400" cy="2041525"/>
          </a:xfrm>
        </p:spPr>
        <p:txBody>
          <a:bodyPr/>
          <a:lstStyle/>
          <a:p>
            <a:r>
              <a:rPr lang="en-US" sz="3200" b="1" dirty="0"/>
              <a:t>Kirchoff’s Voltage Law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14" y="1206606"/>
            <a:ext cx="8173786" cy="804776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The algebraic sum of all voltages in a closed circuit is equal to zero</a:t>
            </a:r>
            <a:r>
              <a:rPr lang="en-US" sz="1600" b="1" dirty="0">
                <a:solidFill>
                  <a:srgbClr val="FF0000"/>
                </a:solidFill>
              </a:rPr>
              <a:t>. </a:t>
            </a:r>
          </a:p>
          <a:p>
            <a:pPr algn="l"/>
            <a:r>
              <a:rPr lang="en-US" sz="2000" dirty="0"/>
              <a:t>(KVL is a law of conservation of energy (zero net change in energy).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CE039-A7ED-534B-8E97-C7D4710E8A69}"/>
              </a:ext>
            </a:extLst>
          </p:cNvPr>
          <p:cNvSpPr/>
          <p:nvPr/>
        </p:nvSpPr>
        <p:spPr>
          <a:xfrm>
            <a:off x="3887513" y="2311781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/>
              <a:t>Where:	</a:t>
            </a:r>
            <a:r>
              <a:rPr lang="en-US" sz="1800" dirty="0" err="1"/>
              <a:t>Vn</a:t>
            </a:r>
            <a:r>
              <a:rPr lang="en-US" sz="1800" dirty="0"/>
              <a:t> is the voltage across branch </a:t>
            </a:r>
            <a:r>
              <a:rPr lang="en-US" sz="1800" i="1" dirty="0"/>
              <a:t>n</a:t>
            </a:r>
            <a:r>
              <a:rPr lang="en-US" sz="18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236BA-EC85-FA47-BE5A-655040FEF792}"/>
              </a:ext>
            </a:extLst>
          </p:cNvPr>
          <p:cNvSpPr txBox="1"/>
          <p:nvPr/>
        </p:nvSpPr>
        <p:spPr>
          <a:xfrm>
            <a:off x="3975054" y="3017299"/>
            <a:ext cx="366382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Apply KVL around the loop: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E0966B-994D-2E4A-B110-C78012B4CD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4414" y="2164542"/>
            <a:ext cx="3428781" cy="2137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E348B9-59CC-334F-B42F-4D0128D489DB}"/>
                  </a:ext>
                </a:extLst>
              </p:cNvPr>
              <p:cNvSpPr/>
              <p:nvPr/>
            </p:nvSpPr>
            <p:spPr>
              <a:xfrm>
                <a:off x="3887513" y="3676417"/>
                <a:ext cx="38750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 …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E348B9-59CC-334F-B42F-4D0128D48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13" y="3676417"/>
                <a:ext cx="3875035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0256CC-4606-C94E-983B-020228A02FAF}"/>
                  </a:ext>
                </a:extLst>
              </p:cNvPr>
              <p:cNvSpPr/>
              <p:nvPr/>
            </p:nvSpPr>
            <p:spPr>
              <a:xfrm>
                <a:off x="284414" y="4370748"/>
                <a:ext cx="8964689" cy="19538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Mathematically, KVL can be written more compactly as follows,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				 </a:t>
                </a:r>
              </a:p>
              <a:p>
                <a:pPr marL="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where, </a:t>
                </a:r>
              </a:p>
              <a:p>
                <a:pPr marL="45720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the voltage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element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=1,2,3….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F0256CC-4606-C94E-983B-020228A02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14" y="4370748"/>
                <a:ext cx="8964689" cy="1953805"/>
              </a:xfrm>
              <a:prstGeom prst="rect">
                <a:avLst/>
              </a:prstGeom>
              <a:blipFill>
                <a:blip r:embed="rId4"/>
                <a:stretch>
                  <a:fillRect l="-2546" t="-1935" b="-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75EBFD2-9415-7C41-8588-F7554E595A73}"/>
              </a:ext>
            </a:extLst>
          </p:cNvPr>
          <p:cNvSpPr/>
          <p:nvPr/>
        </p:nvSpPr>
        <p:spPr>
          <a:xfrm>
            <a:off x="685800" y="3018100"/>
            <a:ext cx="2618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 circuit - Loop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9017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246" y="1288757"/>
            <a:ext cx="6400800" cy="46513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Given the circuit, apply KCL to find the voltage </a:t>
            </a:r>
            <a:r>
              <a:rPr lang="en-US" alt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1323" y="3997032"/>
            <a:ext cx="1818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Resistive circuit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32918"/>
              </p:ext>
            </p:extLst>
          </p:nvPr>
        </p:nvGraphicFramePr>
        <p:xfrm>
          <a:off x="2088553" y="4446418"/>
          <a:ext cx="4814493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I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g</a:t>
                      </a:r>
                      <a:endParaRPr lang="en-US" sz="16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1/</a:t>
                      </a:r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25" y="1868598"/>
            <a:ext cx="4291947" cy="19936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9DE704-00C8-5E43-AD3D-281C280DEBC2}"/>
              </a:ext>
            </a:extLst>
          </p:cNvPr>
          <p:cNvSpPr/>
          <p:nvPr/>
        </p:nvSpPr>
        <p:spPr>
          <a:xfrm>
            <a:off x="3482942" y="406931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/>
              <a:t>Example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716807-402D-5744-A3B3-96DF335FFCCE}"/>
              </a:ext>
            </a:extLst>
          </p:cNvPr>
          <p:cNvSpPr/>
          <p:nvPr/>
        </p:nvSpPr>
        <p:spPr>
          <a:xfrm>
            <a:off x="4495798" y="3412123"/>
            <a:ext cx="544010" cy="6096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A3E9257-048E-5E47-8421-78111CE62491}"/>
                  </a:ext>
                </a:extLst>
              </p14:cNvPr>
              <p14:cNvContentPartPr/>
              <p14:nvPr/>
            </p14:nvContentPartPr>
            <p14:xfrm>
              <a:off x="6034142" y="1981171"/>
              <a:ext cx="252360" cy="1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A3E9257-048E-5E47-8421-78111CE6249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1502" y="1918171"/>
                <a:ext cx="3780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5EDDF8A-4602-7B41-B805-5B18699BB717}"/>
                  </a:ext>
                </a:extLst>
              </p14:cNvPr>
              <p14:cNvContentPartPr/>
              <p14:nvPr/>
            </p14:nvContentPartPr>
            <p14:xfrm>
              <a:off x="6005702" y="2189611"/>
              <a:ext cx="106200" cy="15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5EDDF8A-4602-7B41-B805-5B18699BB71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43062" y="2126611"/>
                <a:ext cx="23184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E0C548E-FBB3-5F44-A5F1-89829C3CEE23}"/>
                  </a:ext>
                </a:extLst>
              </p14:cNvPr>
              <p14:cNvContentPartPr/>
              <p14:nvPr/>
            </p14:nvContentPartPr>
            <p14:xfrm>
              <a:off x="6312782" y="2080171"/>
              <a:ext cx="178920" cy="6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E0C548E-FBB3-5F44-A5F1-89829C3CEE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50142" y="2017171"/>
                <a:ext cx="3045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29107C9-C5B9-5F42-A319-D62DF380B620}"/>
                  </a:ext>
                </a:extLst>
              </p14:cNvPr>
              <p14:cNvContentPartPr/>
              <p14:nvPr/>
            </p14:nvContentPartPr>
            <p14:xfrm>
              <a:off x="6034142" y="3430171"/>
              <a:ext cx="311040" cy="196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29107C9-C5B9-5F42-A319-D62DF380B6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71142" y="3367531"/>
                <a:ext cx="436680" cy="32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5DA9B75-78BF-9345-8C50-BF439C10517F}"/>
              </a:ext>
            </a:extLst>
          </p:cNvPr>
          <p:cNvGrpSpPr/>
          <p:nvPr/>
        </p:nvGrpSpPr>
        <p:grpSpPr>
          <a:xfrm>
            <a:off x="5957462" y="3253771"/>
            <a:ext cx="719640" cy="63720"/>
            <a:chOff x="5957462" y="3253771"/>
            <a:chExt cx="71964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667C6C-7789-A44F-A803-3716E6F4C3A8}"/>
                    </a:ext>
                  </a:extLst>
                </p14:cNvPr>
                <p14:cNvContentPartPr/>
                <p14:nvPr/>
              </p14:nvContentPartPr>
              <p14:xfrm>
                <a:off x="5957462" y="3253771"/>
                <a:ext cx="125280" cy="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667C6C-7789-A44F-A803-3716E6F4C3A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94822" y="3191131"/>
                  <a:ext cx="2509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EBF00CD-1316-0442-9AD9-76CFE47C78D7}"/>
                    </a:ext>
                  </a:extLst>
                </p14:cNvPr>
                <p14:cNvContentPartPr/>
                <p14:nvPr/>
              </p14:nvContentPartPr>
              <p14:xfrm>
                <a:off x="6312782" y="3307411"/>
                <a:ext cx="364320" cy="100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EBF00CD-1316-0442-9AD9-76CFE47C78D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50142" y="3244771"/>
                  <a:ext cx="489960" cy="13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1225424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1" y="268251"/>
            <a:ext cx="7772400" cy="1043129"/>
          </a:xfrm>
        </p:spPr>
        <p:txBody>
          <a:bodyPr/>
          <a:lstStyle/>
          <a:p>
            <a:r>
              <a:rPr lang="en-US" sz="3200" b="1" dirty="0"/>
              <a:t>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64" y="2387949"/>
            <a:ext cx="1578573" cy="636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820" y="5448895"/>
            <a:ext cx="938260" cy="11497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88963" y="4562402"/>
            <a:ext cx="1818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Resistive circuit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53" y="2109329"/>
            <a:ext cx="4291947" cy="19936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659BE6-665B-0C4D-8EF2-1ABB36F83868}"/>
              </a:ext>
            </a:extLst>
          </p:cNvPr>
          <p:cNvSpPr/>
          <p:nvPr/>
        </p:nvSpPr>
        <p:spPr>
          <a:xfrm>
            <a:off x="566782" y="108326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2800" b="1" dirty="0"/>
              <a:t>Solution: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D2C7AC-263E-1743-804B-1E94976AE36C}"/>
              </a:ext>
            </a:extLst>
          </p:cNvPr>
          <p:cNvSpPr/>
          <p:nvPr/>
        </p:nvSpPr>
        <p:spPr>
          <a:xfrm>
            <a:off x="611460" y="1777952"/>
            <a:ext cx="4326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It can be seen by Ohm’s Law that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C7DCB5-F7EF-CF4C-BA30-B37FD4EE56B1}"/>
              </a:ext>
            </a:extLst>
          </p:cNvPr>
          <p:cNvSpPr/>
          <p:nvPr/>
        </p:nvSpPr>
        <p:spPr>
          <a:xfrm>
            <a:off x="761621" y="4878041"/>
            <a:ext cx="3799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Ohm’s Law we deduct,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54B8DC-DFA1-6842-815E-26CA55252C7E}"/>
              </a:ext>
            </a:extLst>
          </p:cNvPr>
          <p:cNvSpPr/>
          <p:nvPr/>
        </p:nvSpPr>
        <p:spPr>
          <a:xfrm>
            <a:off x="761621" y="3157487"/>
            <a:ext cx="3594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dirty="0"/>
              <a:t>Applying KCL at node ‘A’,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5863AE4-D544-D24A-8B91-AA8A82EB32FB}"/>
              </a:ext>
            </a:extLst>
          </p:cNvPr>
          <p:cNvSpPr/>
          <p:nvPr/>
        </p:nvSpPr>
        <p:spPr>
          <a:xfrm>
            <a:off x="6998026" y="3627003"/>
            <a:ext cx="544010" cy="6096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0D10D45-030C-A745-A1FE-352258FB1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26" y="3938315"/>
            <a:ext cx="3708400" cy="838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96B5C7D-794D-9E47-8C36-297EB55AA4C5}"/>
                  </a:ext>
                </a:extLst>
              </p14:cNvPr>
              <p14:cNvContentPartPr/>
              <p14:nvPr/>
            </p14:nvContentPartPr>
            <p14:xfrm>
              <a:off x="8537582" y="3698371"/>
              <a:ext cx="249120" cy="247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96B5C7D-794D-9E47-8C36-297EB55AA4C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74582" y="3635371"/>
                <a:ext cx="37476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D97904C-3CD7-6849-9E53-3508EA53D391}"/>
                  </a:ext>
                </a:extLst>
              </p14:cNvPr>
              <p14:cNvContentPartPr/>
              <p14:nvPr/>
            </p14:nvContentPartPr>
            <p14:xfrm>
              <a:off x="8492222" y="3498211"/>
              <a:ext cx="99360" cy="8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D97904C-3CD7-6849-9E53-3508EA53D3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29222" y="3435211"/>
                <a:ext cx="22500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24969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73065"/>
            <a:ext cx="7772400" cy="2041525"/>
          </a:xfrm>
        </p:spPr>
        <p:txBody>
          <a:bodyPr/>
          <a:lstStyle/>
          <a:p>
            <a:r>
              <a:rPr lang="en-US" sz="3200" b="1" dirty="0"/>
              <a:t>Example (</a:t>
            </a:r>
            <a:r>
              <a:rPr lang="en-US" sz="3200" b="1" dirty="0" err="1"/>
              <a:t>Con’d</a:t>
            </a:r>
            <a:r>
              <a:rPr lang="en-US" sz="3200" b="1" dirty="0"/>
              <a:t>)</a:t>
            </a:r>
            <a:br>
              <a:rPr lang="en-US" sz="3200" b="1" dirty="0"/>
            </a:br>
            <a:r>
              <a:rPr lang="en-US" sz="3200" b="1" dirty="0"/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25779" y="4502507"/>
            <a:ext cx="1818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Resistive circuit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53" y="2346029"/>
            <a:ext cx="4291947" cy="19936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F64DA28-D876-3749-A794-4F39656F17F1}"/>
              </a:ext>
            </a:extLst>
          </p:cNvPr>
          <p:cNvSpPr/>
          <p:nvPr/>
        </p:nvSpPr>
        <p:spPr>
          <a:xfrm>
            <a:off x="519545" y="136474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Substituting in the KCL equation,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D9CB7F-C5A8-6543-BE7B-0E8F3870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9" y="1969708"/>
            <a:ext cx="3341730" cy="82051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9888C1A-5DF5-DB40-B417-0B53C73871E9}"/>
              </a:ext>
            </a:extLst>
          </p:cNvPr>
          <p:cNvSpPr/>
          <p:nvPr/>
        </p:nvSpPr>
        <p:spPr>
          <a:xfrm>
            <a:off x="557301" y="2944607"/>
            <a:ext cx="1885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 for v,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C67AD89-99CF-9D45-BA69-DA7799837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9" y="3464224"/>
            <a:ext cx="3726840" cy="31784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3255889-069B-A040-BA47-E2309B9E8E5C}"/>
              </a:ext>
            </a:extLst>
          </p:cNvPr>
          <p:cNvSpPr/>
          <p:nvPr/>
        </p:nvSpPr>
        <p:spPr>
          <a:xfrm>
            <a:off x="6236026" y="3892907"/>
            <a:ext cx="544010" cy="6096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7ADC73-6E0F-374A-AF71-41A0DA3F9476}"/>
                  </a:ext>
                </a:extLst>
              </p14:cNvPr>
              <p14:cNvContentPartPr/>
              <p14:nvPr/>
            </p14:nvContentPartPr>
            <p14:xfrm>
              <a:off x="7757102" y="3904291"/>
              <a:ext cx="292320" cy="18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7ADC73-6E0F-374A-AF71-41A0DA3F94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94462" y="3841651"/>
                <a:ext cx="41796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33EC6D-A687-CA48-B40B-118DE4D3267C}"/>
                  </a:ext>
                </a:extLst>
              </p14:cNvPr>
              <p14:cNvContentPartPr/>
              <p14:nvPr/>
            </p14:nvContentPartPr>
            <p14:xfrm>
              <a:off x="7725782" y="3727171"/>
              <a:ext cx="87120" cy="6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33EC6D-A687-CA48-B40B-118DE4D3267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62782" y="3664531"/>
                <a:ext cx="2127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BCE6EA-AECE-BA43-8CD4-A90998905217}"/>
                  </a:ext>
                </a:extLst>
              </p14:cNvPr>
              <p14:cNvContentPartPr/>
              <p14:nvPr/>
            </p14:nvContentPartPr>
            <p14:xfrm>
              <a:off x="3121933" y="5988603"/>
              <a:ext cx="858960" cy="16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BCE6EA-AECE-BA43-8CD4-A909989052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59293" y="5925603"/>
                <a:ext cx="984600" cy="2941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5D6D630-EF15-E94A-B567-6C57EA758A9B}"/>
              </a:ext>
            </a:extLst>
          </p:cNvPr>
          <p:cNvSpPr/>
          <p:nvPr/>
        </p:nvSpPr>
        <p:spPr>
          <a:xfrm>
            <a:off x="3121933" y="5903566"/>
            <a:ext cx="844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- 1.43V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6259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787"/>
            <a:ext cx="7772400" cy="828206"/>
          </a:xfrm>
        </p:spPr>
        <p:txBody>
          <a:bodyPr/>
          <a:lstStyle/>
          <a:p>
            <a:r>
              <a:rPr lang="en-US" sz="3200" b="1" dirty="0"/>
              <a:t>Kirchoff’s Current Law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9195392-8991-FE4E-9DEA-B7AE97D98329}"/>
              </a:ext>
            </a:extLst>
          </p:cNvPr>
          <p:cNvSpPr txBox="1">
            <a:spLocks/>
          </p:cNvSpPr>
          <p:nvPr/>
        </p:nvSpPr>
        <p:spPr>
          <a:xfrm>
            <a:off x="168965" y="1301523"/>
            <a:ext cx="5158409" cy="1588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1pPr marL="0" indent="0" algn="ctr">
              <a:spcBef>
                <a:spcPts val="400"/>
              </a:spcBef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457200" algn="ctr">
              <a:spcBef>
                <a:spcPts val="400"/>
              </a:spcBef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914400" algn="ctr">
              <a:spcBef>
                <a:spcPts val="400"/>
              </a:spcBef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1371600" algn="ctr">
              <a:spcBef>
                <a:spcPts val="400"/>
              </a:spcBef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1828800" algn="ctr">
              <a:spcBef>
                <a:spcPts val="400"/>
              </a:spcBef>
              <a:buSzTx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514600" indent="-228600">
              <a:spcBef>
                <a:spcPts val="4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971800" indent="-228600">
              <a:spcBef>
                <a:spcPts val="4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429000" indent="-228600">
              <a:spcBef>
                <a:spcPts val="4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886200" indent="-228600">
              <a:spcBef>
                <a:spcPts val="400"/>
              </a:spcBef>
              <a:buSzPct val="100000"/>
              <a:buChar char="•"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algn="l"/>
            <a:r>
              <a:rPr lang="en-US" sz="2000" dirty="0"/>
              <a:t>KCL also extends to </a:t>
            </a:r>
            <a:r>
              <a:rPr lang="en-US" sz="2000" i="1" dirty="0">
                <a:solidFill>
                  <a:srgbClr val="FF0000"/>
                </a:solidFill>
              </a:rPr>
              <a:t>surfaces of planar circuits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pPr algn="l"/>
            <a:r>
              <a:rPr lang="en-US" sz="2000" dirty="0"/>
              <a:t>KCL is a statement of conversation of charge, i.e., no charge is being generated or destroyed as a result of current flow.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DC4381-E8A6-E449-9FF6-3BE117395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24" y="1426014"/>
            <a:ext cx="2771412" cy="15604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4E876F-AEFF-E240-8117-CDB43FBA1A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6689" y="3374602"/>
            <a:ext cx="2847371" cy="30146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FACA80-6398-5B4D-9242-283B95056DA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579193" y="3629245"/>
            <a:ext cx="2960504" cy="2759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646B90-0E4D-0545-97E5-587A15BCD31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38755" y="3725204"/>
            <a:ext cx="2771412" cy="19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1393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29" y="1953088"/>
            <a:ext cx="4208712" cy="28679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5926" y="363979"/>
                <a:ext cx="8465269" cy="1380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b="1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Example :</a:t>
                </a:r>
                <a:endParaRPr lang="en-US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and the power absorbed or delivered by each element. Then check that the conservation of power law is satisfied.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926" y="363979"/>
                <a:ext cx="8465269" cy="1380443"/>
              </a:xfrm>
              <a:prstGeom prst="rect">
                <a:avLst/>
              </a:prstGeom>
              <a:blipFill>
                <a:blip r:embed="rId3"/>
                <a:stretch>
                  <a:fillRect l="-1048" t="-2752" b="-7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5223521" y="2524684"/>
              <a:ext cx="2644218" cy="155819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814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14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814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168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Variable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Default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Unit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87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87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V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V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9050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5223521" y="2524684"/>
              <a:ext cx="2644218" cy="155819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8140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814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8140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51682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Variable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Default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Unit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87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I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6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6873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V</a:t>
                          </a:r>
                          <a:endParaRPr lang="en-US" sz="14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12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V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90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4"/>
                          <a:stretch>
                            <a:fillRect l="-1429" t="-235135" r="-19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400"/>
                            </a:spcBef>
                            <a:spcAft>
                              <a:spcPts val="40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A</a:t>
                          </a:r>
                          <a:endParaRPr lang="en-US" sz="14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0776290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5352" y="41856"/>
                <a:ext cx="8578392" cy="6739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Solution:</a:t>
                </a: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current source I=6A supply the amount of power given by,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𝑉𝐼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266700" marR="0" indent="2667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               =−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=−72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is obtained by 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applying KCL </a:t>
                </a: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 the upper node as follows,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=6−2=4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So, the power absorbed by element 1 is given by,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33400" marR="0" indent="2667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 =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=48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And the power absorbed in element 2,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</m:t>
                      </m:r>
                      <m:sSub>
                        <m:sSub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33400" marR="0" indent="2667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 =</m:t>
                      </m:r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=24   </m:t>
                      </m:r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total power generated or supplied is 72W and the total power absorbed is 48W+24W=72W, making the conservation of power applied.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52" y="41856"/>
                <a:ext cx="8578392" cy="6739794"/>
              </a:xfrm>
              <a:prstGeom prst="rect">
                <a:avLst/>
              </a:prstGeom>
              <a:blipFill>
                <a:blip r:embed="rId2"/>
                <a:stretch>
                  <a:fillRect l="-592" t="-376" b="-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43319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251972" y="4076370"/>
              <a:ext cx="2547008" cy="212092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498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9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73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74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Variable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Value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Times" pitchFamily="18" charset="0"/>
                            </a:rPr>
                            <a:t>Unit</a:t>
                          </a:r>
                          <a:endParaRPr lang="en-US" sz="140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8848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I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6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Times" pitchFamily="18" charset="0"/>
                            </a:rPr>
                            <a:t>A</a:t>
                          </a:r>
                          <a:endParaRPr lang="en-US" sz="140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30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12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V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230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12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V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5230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Times" pitchFamily="18" charset="0"/>
                            </a:rPr>
                            <a:t>3</a:t>
                          </a:r>
                          <a:endParaRPr lang="en-US" sz="140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V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5230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Vi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Times" pitchFamily="18" charset="0"/>
                            </a:rPr>
                            <a:t>9</a:t>
                          </a:r>
                          <a:endParaRPr lang="en-US" sz="140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Times" pitchFamily="18" charset="0"/>
                            </a:rPr>
                            <a:t>V</a:t>
                          </a:r>
                          <a:endParaRPr lang="en-US" sz="140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12443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2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A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251972" y="4076370"/>
              <a:ext cx="2547008" cy="2120922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8498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9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735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748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Variable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Value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Times" pitchFamily="18" charset="0"/>
                            </a:rPr>
                            <a:t>Unit</a:t>
                          </a:r>
                          <a:endParaRPr lang="en-US" sz="140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460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I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6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Times" pitchFamily="18" charset="0"/>
                            </a:rPr>
                            <a:t>A</a:t>
                          </a:r>
                          <a:endParaRPr lang="en-US" sz="140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30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12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V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230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V2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12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V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5230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V3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Times" pitchFamily="18" charset="0"/>
                            </a:rPr>
                            <a:t>3</a:t>
                          </a:r>
                          <a:endParaRPr lang="en-US" sz="140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V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5230">
                    <a:tc>
                      <a:txBody>
                        <a:bodyPr/>
                        <a:lstStyle/>
                        <a:p>
                          <a:pPr marL="0" marR="0" algn="ctr" rtl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i="1" dirty="0">
                              <a:effectLst/>
                              <a:latin typeface="Times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Vi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Times" pitchFamily="18" charset="0"/>
                            </a:rPr>
                            <a:t>9</a:t>
                          </a:r>
                          <a:endParaRPr lang="en-US" sz="140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>
                              <a:effectLst/>
                              <a:latin typeface="Times" pitchFamily="18" charset="0"/>
                            </a:rPr>
                            <a:t>V</a:t>
                          </a:r>
                          <a:endParaRPr lang="en-US" sz="140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4791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1493" t="-500000" r="-201493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2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" pitchFamily="18" charset="0"/>
                            </a:rPr>
                            <a:t>A</a:t>
                          </a:r>
                          <a:endParaRPr lang="en-US" sz="1400" dirty="0">
                            <a:effectLst/>
                            <a:latin typeface="Times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458329" y="295424"/>
                <a:ext cx="8402867" cy="1077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Example: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and the power absorbed or delivered by each element. Then check that the conservation of power is satisfied.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8329" y="295424"/>
                <a:ext cx="8402867" cy="1077218"/>
              </a:xfrm>
              <a:prstGeom prst="rect">
                <a:avLst/>
              </a:prstGeom>
              <a:blipFill>
                <a:blip r:embed="rId3"/>
                <a:stretch>
                  <a:fillRect l="-604" t="-1163" b="-81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9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495" y="1442301"/>
            <a:ext cx="3639864" cy="2634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95699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1659" y="131975"/>
                <a:ext cx="8691512" cy="6593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Solution: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current source I=6A supplies the amount of power given by,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33400" marR="0" indent="2667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 =−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=−54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element 3 supplies the amount of power given by,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33400" marR="0" indent="2667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  =−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=−18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is obtained by applying KCL at the upper node as follows,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=6−2=4 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So, the power absorbed by element 1 is given by,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33400" marR="0" indent="2667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=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=48 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And the power absorbed in element 2,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33400" marR="0" indent="2667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=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=24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total power generated or supplied is 54W+18W=72W and the total power absorbed is 48W+24W=72W, satisfying the conservation of power requirement.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59" y="131975"/>
                <a:ext cx="8691512" cy="6593665"/>
              </a:xfrm>
              <a:prstGeom prst="rect">
                <a:avLst/>
              </a:prstGeom>
              <a:blipFill rotWithShape="0">
                <a:blip r:embed="rId2"/>
                <a:stretch>
                  <a:fillRect l="-210" t="-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895756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765388"/>
              </p:ext>
            </p:extLst>
          </p:nvPr>
        </p:nvGraphicFramePr>
        <p:xfrm>
          <a:off x="5140888" y="1927664"/>
          <a:ext cx="2797501" cy="22316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3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0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3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</a:rPr>
                        <a:t>Variable</a:t>
                      </a:r>
                      <a:endParaRPr lang="en-US" sz="14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" pitchFamily="18" charset="0"/>
                        </a:rPr>
                        <a:t>Default</a:t>
                      </a:r>
                      <a:endParaRPr lang="en-US" sz="140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" pitchFamily="18" charset="0"/>
                        </a:rPr>
                        <a:t>Unit</a:t>
                      </a:r>
                      <a:endParaRPr lang="en-US" sz="140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</a:rPr>
                        <a:t>I</a:t>
                      </a:r>
                      <a:endParaRPr lang="en-US" sz="14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</a:rPr>
                        <a:t>6</a:t>
                      </a:r>
                      <a:endParaRPr lang="en-US" sz="14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" pitchFamily="18" charset="0"/>
                        </a:rPr>
                        <a:t>A</a:t>
                      </a:r>
                      <a:endParaRPr lang="en-US" sz="140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43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</a:rPr>
                        <a:t>9</a:t>
                      </a:r>
                      <a:endParaRPr lang="en-US" sz="14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" pitchFamily="18" charset="0"/>
                        </a:rPr>
                        <a:t>V</a:t>
                      </a:r>
                      <a:endParaRPr lang="en-US" sz="140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43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</a:rPr>
                        <a:t>12</a:t>
                      </a:r>
                      <a:endParaRPr lang="en-US" sz="14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</a:rPr>
                        <a:t>V</a:t>
                      </a:r>
                      <a:endParaRPr lang="en-US" sz="14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43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</a:rPr>
                        <a:t>3</a:t>
                      </a:r>
                      <a:endParaRPr lang="en-US" sz="14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</a:rPr>
                        <a:t>V</a:t>
                      </a:r>
                      <a:endParaRPr lang="en-US" sz="14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43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" pitchFamily="18" charset="0"/>
                        </a:rPr>
                        <a:t>12</a:t>
                      </a:r>
                      <a:endParaRPr lang="en-US" sz="140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</a:rPr>
                        <a:t>V</a:t>
                      </a:r>
                      <a:endParaRPr lang="en-US" sz="14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99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400" baseline="-250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Times" pitchFamily="18" charset="0"/>
                        </a:rPr>
                        <a:t>2</a:t>
                      </a:r>
                      <a:endParaRPr lang="en-US" sz="140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Times" pitchFamily="18" charset="0"/>
                        </a:rPr>
                        <a:t>A</a:t>
                      </a:r>
                      <a:endParaRPr lang="en-US" sz="14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366090" y="155444"/>
                <a:ext cx="8461016" cy="1177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Example</a:t>
                </a:r>
                <a:r>
                  <a:rPr lang="en-US" alt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:</a:t>
                </a:r>
                <a:endPara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and the power absorbed or delivered by each element. Then check that the conservation of power is satisfied.</a:t>
                </a:r>
                <a:endPara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090" y="155444"/>
                <a:ext cx="8461016" cy="1177245"/>
              </a:xfrm>
              <a:prstGeom prst="rect">
                <a:avLst/>
              </a:prstGeom>
              <a:blipFill>
                <a:blip r:embed="rId2"/>
                <a:stretch>
                  <a:fillRect l="-600" t="-2151" b="-75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3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4" y="1720796"/>
            <a:ext cx="3851694" cy="2645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95050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45097" y="162327"/>
                <a:ext cx="8898903" cy="6593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Solution: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current source I=6A supplies the amount of power given by,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𝑉𝑖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33400" marR="0" indent="2667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      =−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=−72 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is obtained by applying KCL at the upper node as follows,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=6−2=4 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So, the power absorbed by element 1 is given by,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33400" marR="0" indent="2667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=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=36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And the power absorbed in element 2,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33400" marR="0" indent="2667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=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=24 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element 3 absorbs the amount of power given by,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33400" marR="0" indent="2667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=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=12 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total power generated or supplied is 72W and the total power absorbed is 36W+24W+12W=72W, satisfying the conservation of power requirement.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97" y="162327"/>
                <a:ext cx="8898903" cy="6593665"/>
              </a:xfrm>
              <a:prstGeom prst="rect">
                <a:avLst/>
              </a:prstGeom>
              <a:blipFill>
                <a:blip r:embed="rId2"/>
                <a:stretch>
                  <a:fillRect l="-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6134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96546"/>
            <a:ext cx="7772400" cy="2041525"/>
          </a:xfrm>
        </p:spPr>
        <p:txBody>
          <a:bodyPr/>
          <a:lstStyle/>
          <a:p>
            <a:r>
              <a:rPr lang="en-US" sz="3200" b="1" dirty="0"/>
              <a:t>Kirchoff’s Voltage Law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3961855"/>
            <a:ext cx="7695374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Voltage source (Excitation) - between nodes a and a’</a:t>
            </a:r>
            <a:endParaRPr lang="en-US" altLang="en-US" dirty="0">
              <a:solidFill>
                <a:schemeClr val="tx1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Resistance R</a:t>
            </a:r>
            <a:r>
              <a:rPr lang="en-US" alt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between nodes b and b'</a:t>
            </a:r>
            <a:endParaRPr lang="en-US" altLang="en-US" dirty="0">
              <a:solidFill>
                <a:schemeClr val="tx1"/>
              </a:solidFill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Resistance R</a:t>
            </a:r>
            <a:r>
              <a:rPr lang="en-US" alt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between nodes c and c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365353"/>
            <a:ext cx="8103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KVL: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4356" y="1698106"/>
            <a:ext cx="32758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of four elements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4DCD3F-6DC2-3046-A9DC-CE3C81627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321566"/>
            <a:ext cx="4445000" cy="2225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EB9798-7ACE-0D43-9713-B1BC7574B9C5}"/>
                  </a:ext>
                </a:extLst>
              </p:cNvPr>
              <p:cNvSpPr/>
              <p:nvPr/>
            </p:nvSpPr>
            <p:spPr>
              <a:xfrm>
                <a:off x="1942894" y="5761463"/>
                <a:ext cx="39549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AEB9798-7ACE-0D43-9713-B1BC7574B9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894" y="5761463"/>
                <a:ext cx="3954929" cy="461665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EF4E167-6D07-2645-8E79-AF4EEFAC8807}"/>
              </a:ext>
            </a:extLst>
          </p:cNvPr>
          <p:cNvSpPr txBox="1"/>
          <p:nvPr/>
        </p:nvSpPr>
        <p:spPr>
          <a:xfrm>
            <a:off x="311782" y="3347065"/>
            <a:ext cx="769537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terms of voltages assigned across the elements:</a:t>
            </a:r>
          </a:p>
        </p:txBody>
      </p:sp>
    </p:spTree>
    <p:extLst>
      <p:ext uri="{BB962C8B-B14F-4D97-AF65-F5344CB8AC3E}">
        <p14:creationId xmlns:p14="http://schemas.microsoft.com/office/powerpoint/2010/main" val="2101062972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265001"/>
              </p:ext>
            </p:extLst>
          </p:nvPr>
        </p:nvGraphicFramePr>
        <p:xfrm>
          <a:off x="5236774" y="2398801"/>
          <a:ext cx="3168915" cy="154025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57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</a:rPr>
                        <a:t>Variable</a:t>
                      </a:r>
                      <a:endParaRPr lang="en-US" sz="12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" pitchFamily="18" charset="0"/>
                        </a:rPr>
                        <a:t>Default</a:t>
                      </a:r>
                      <a:endParaRPr lang="en-US" sz="120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" pitchFamily="18" charset="0"/>
                        </a:rPr>
                        <a:t>Unit</a:t>
                      </a:r>
                      <a:endParaRPr lang="en-US" sz="120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</a:rPr>
                        <a:t>I</a:t>
                      </a:r>
                      <a:endParaRPr lang="en-US" sz="12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</a:rPr>
                        <a:t>6</a:t>
                      </a:r>
                      <a:endParaRPr lang="en-US" sz="12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" pitchFamily="18" charset="0"/>
                        </a:rPr>
                        <a:t>A</a:t>
                      </a:r>
                      <a:endParaRPr lang="en-US" sz="120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</a:rPr>
                        <a:t>9</a:t>
                      </a:r>
                      <a:endParaRPr lang="en-US" sz="12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</a:rPr>
                        <a:t>V</a:t>
                      </a:r>
                      <a:endParaRPr lang="en-US" sz="12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</a:rPr>
                        <a:t>9</a:t>
                      </a:r>
                      <a:endParaRPr lang="en-US" sz="12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</a:rPr>
                        <a:t>V</a:t>
                      </a:r>
                      <a:endParaRPr lang="en-US" sz="12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</a:rPr>
                        <a:t>V</a:t>
                      </a:r>
                      <a:endParaRPr lang="en-US" sz="12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" pitchFamily="18" charset="0"/>
                        </a:rPr>
                        <a:t>V</a:t>
                      </a:r>
                      <a:endParaRPr lang="en-US" sz="120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</a:rPr>
                        <a:t>12</a:t>
                      </a:r>
                      <a:endParaRPr lang="en-US" sz="12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Times" pitchFamily="18" charset="0"/>
                        </a:rPr>
                        <a:t>V</a:t>
                      </a:r>
                      <a:endParaRPr lang="en-US" sz="120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" pitchFamily="18" charset="0"/>
                        </a:rPr>
                        <a:t>A</a:t>
                      </a:r>
                      <a:endParaRPr lang="en-US" sz="12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/>
              <p:cNvSpPr>
                <a:spLocks noChangeArrowheads="1"/>
              </p:cNvSpPr>
              <p:nvPr/>
            </p:nvSpPr>
            <p:spPr bwMode="auto">
              <a:xfrm>
                <a:off x="353047" y="127283"/>
                <a:ext cx="8677831" cy="1177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Example: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and the power absorbed or delivered by each element. Then check that the conservation of power is satisfied.</a:t>
                </a:r>
                <a:endParaRPr kumimoji="0" lang="en-US" altLang="en-US" sz="105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5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047" y="127283"/>
                <a:ext cx="8677831" cy="1177245"/>
              </a:xfrm>
              <a:prstGeom prst="rect">
                <a:avLst/>
              </a:prstGeom>
              <a:blipFill>
                <a:blip r:embed="rId2"/>
                <a:stretch>
                  <a:fillRect l="-731" t="-2128" b="-74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78" y="1830821"/>
            <a:ext cx="4709148" cy="3040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7255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9682" y="269012"/>
                <a:ext cx="8861196" cy="6422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Solution:</a:t>
                </a: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current source I=6A supplies the amount of power given by,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𝐼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𝑉𝑖</m:t>
                      </m:r>
                      <m:r>
                        <a:rPr lang="en-US" sz="1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33400" marR="0" indent="2667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     =−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=−72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current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is obtained by applying KCL at the upper node as follows,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𝐼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=6−2=4 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So, the power absorbed by element 1 is given by,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              =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=36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And the power absorbed in element 2,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               =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=18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element 3 absorbs the amount of power given by,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              =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=12  </m:t>
                      </m:r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element 4 absorbs the amount of power given by,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                              =</m:t>
                      </m:r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𝑉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1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=6  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𝑊</m:t>
                      </m:r>
                    </m:oMath>
                  </m:oMathPara>
                </a14:m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 total power generated or supplied is 72W and the total power absorbed is 36W+18W+12W+6W=72W, satisfying the conservation of power requirement.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2" y="269012"/>
                <a:ext cx="8861196" cy="64224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75276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64" y="53057"/>
            <a:ext cx="7772400" cy="1215701"/>
          </a:xfrm>
        </p:spPr>
        <p:txBody>
          <a:bodyPr/>
          <a:lstStyle/>
          <a:p>
            <a:pPr marL="0" indent="0"/>
            <a:r>
              <a:rPr lang="en-US" sz="3200" b="1" dirty="0"/>
              <a:t>Resistors in Series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593774" y="5060817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Resistors in Series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6419" y="1219200"/>
            <a:ext cx="7772400" cy="5638800"/>
          </a:xfrm>
        </p:spPr>
        <p:txBody>
          <a:bodyPr/>
          <a:lstStyle/>
          <a:p>
            <a:pPr marL="0" indent="0" algn="l">
              <a:buNone/>
            </a:pPr>
            <a:r>
              <a:rPr lang="en-US" sz="2000" dirty="0">
                <a:solidFill>
                  <a:srgbClr val="FF0000"/>
                </a:solidFill>
              </a:rPr>
              <a:t>Resistors in Series:</a:t>
            </a:r>
          </a:p>
          <a:p>
            <a:pPr marL="0" indent="0" algn="l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sz="2000" dirty="0"/>
              <a:t>Each of the two elements are connected to the same node without any additional elements connected to that node.</a:t>
            </a:r>
          </a:p>
          <a:p>
            <a:pPr marL="0" indent="0" algn="l">
              <a:buNone/>
            </a:pPr>
            <a:endParaRPr lang="en-US" sz="2000" dirty="0"/>
          </a:p>
          <a:p>
            <a:pPr marL="0" indent="0" algn="l">
              <a:buNone/>
            </a:pPr>
            <a:r>
              <a:rPr lang="en-US" sz="2000" dirty="0"/>
              <a:t>The current entering the first element equals the current entering the second element.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668" y="3602188"/>
            <a:ext cx="3929527" cy="10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2427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Consider the circuit shown, apply Ohm’s and Kirchoff’s voltage laws to find the equivalent resistor seen by the voltage source.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299449"/>
              </p:ext>
            </p:extLst>
          </p:nvPr>
        </p:nvGraphicFramePr>
        <p:xfrm>
          <a:off x="1229572" y="4606072"/>
          <a:ext cx="4814493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48" y="1920229"/>
            <a:ext cx="2848102" cy="21135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8141" y="4033819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Resistors in Series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EAEC55-F4B4-2546-8E5B-6103E8FAB93D}"/>
              </a:ext>
            </a:extLst>
          </p:cNvPr>
          <p:cNvSpPr/>
          <p:nvPr/>
        </p:nvSpPr>
        <p:spPr>
          <a:xfrm>
            <a:off x="3842794" y="2441004"/>
            <a:ext cx="1516283" cy="125426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55170065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 Ohm’s Law,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Applying KVL around the loop,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Substituting for the resistor voltage,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96" y="2242917"/>
            <a:ext cx="1252591" cy="876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96" y="3600193"/>
            <a:ext cx="2411236" cy="876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96" y="4957469"/>
            <a:ext cx="1381644" cy="8768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7030" y="4553206"/>
            <a:ext cx="335756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indent="0">
              <a:buNone/>
            </a:pPr>
            <a:r>
              <a:rPr lang="en-US" sz="1800" dirty="0"/>
              <a:t>Therefore,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0" y="4998736"/>
            <a:ext cx="1533525" cy="3407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0" y="1366665"/>
            <a:ext cx="2848102" cy="211359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420123" y="3480255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Resistors in Series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349" y="5339519"/>
            <a:ext cx="937815" cy="31741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22388" y="5679526"/>
            <a:ext cx="5103577" cy="812689"/>
            <a:chOff x="1522388" y="5679526"/>
            <a:chExt cx="5103577" cy="812689"/>
          </a:xfrm>
        </p:grpSpPr>
        <p:sp>
          <p:nvSpPr>
            <p:cNvPr id="12" name="TextBox 11"/>
            <p:cNvSpPr txBox="1"/>
            <p:nvPr/>
          </p:nvSpPr>
          <p:spPr>
            <a:xfrm>
              <a:off x="1942133" y="6122885"/>
              <a:ext cx="468383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The total</a:t>
              </a:r>
              <a:r>
                <a:rPr kumimoji="0" lang="en-US" sz="1800" b="0" i="1" u="none" strike="noStrike" cap="none" spc="0" normalizeH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 resistance seen by the voltage source V</a:t>
              </a:r>
              <a:endPara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3" name="Left Brace 12"/>
            <p:cNvSpPr/>
            <p:nvPr/>
          </p:nvSpPr>
          <p:spPr>
            <a:xfrm rot="16012953">
              <a:off x="1733176" y="5468738"/>
              <a:ext cx="420765" cy="842341"/>
            </a:xfrm>
            <a:prstGeom prst="leftBrace">
              <a:avLst>
                <a:gd name="adj1" fmla="val 8333"/>
                <a:gd name="adj2" fmla="val 52561"/>
              </a:avLst>
            </a:prstGeom>
            <a:noFill/>
            <a:ln w="25400" cap="flat">
              <a:solidFill>
                <a:srgbClr val="00CC99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2036074" y="5946807"/>
              <a:ext cx="187883" cy="28131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063318D-704A-0448-8426-4031A7F1C5D3}"/>
              </a:ext>
            </a:extLst>
          </p:cNvPr>
          <p:cNvSpPr/>
          <p:nvPr/>
        </p:nvSpPr>
        <p:spPr>
          <a:xfrm>
            <a:off x="5752618" y="2096126"/>
            <a:ext cx="1076445" cy="1018344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534787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Consider the circuit shown, apply Ohm’s and Kirchoff’s voltage laws to find an expression for the equivalent resistor seen by the voltage source.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Solution:</a:t>
            </a:r>
          </a:p>
          <a:p>
            <a:pPr marL="0" indent="0">
              <a:buNone/>
            </a:pPr>
            <a:r>
              <a:rPr lang="en-US" dirty="0"/>
              <a:t>From Ohm’s Law,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Applying KVL around the loop,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598142" y="4029344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Resistors in Series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507" y="2043002"/>
            <a:ext cx="5356586" cy="1990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20" y="5143431"/>
            <a:ext cx="5004576" cy="318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20" y="6138937"/>
            <a:ext cx="4082820" cy="4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58528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Ohm’s Law,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Rearranging the equation gives,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Therefore,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47" y="1614488"/>
            <a:ext cx="3489919" cy="6953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47" y="3105105"/>
            <a:ext cx="3424126" cy="9239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47" y="4935559"/>
            <a:ext cx="2995469" cy="3709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80638" y="3926188"/>
            <a:ext cx="6624734" cy="867704"/>
            <a:chOff x="2180638" y="3926188"/>
            <a:chExt cx="6624734" cy="867704"/>
          </a:xfrm>
        </p:grpSpPr>
        <p:sp>
          <p:nvSpPr>
            <p:cNvPr id="8" name="TextBox 7"/>
            <p:cNvSpPr txBox="1"/>
            <p:nvPr/>
          </p:nvSpPr>
          <p:spPr>
            <a:xfrm>
              <a:off x="4121540" y="4424562"/>
              <a:ext cx="468383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The total</a:t>
              </a:r>
              <a:r>
                <a:rPr kumimoji="0" lang="en-US" sz="1800" b="0" i="1" u="none" strike="noStrike" cap="none" spc="0" normalizeH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 resistance seen by the voltage source V</a:t>
              </a:r>
              <a:endPara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16200000">
              <a:off x="3130073" y="2976753"/>
              <a:ext cx="420765" cy="2319635"/>
            </a:xfrm>
            <a:prstGeom prst="leftBrace">
              <a:avLst>
                <a:gd name="adj1" fmla="val 8333"/>
                <a:gd name="adj2" fmla="val 52561"/>
              </a:avLst>
            </a:prstGeom>
            <a:noFill/>
            <a:ln w="25400" cap="flat">
              <a:solidFill>
                <a:srgbClr val="00CC99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3923204" y="4206296"/>
              <a:ext cx="187883" cy="281313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3519268552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3200" b="1" dirty="0"/>
              <a:t>Resistors in Parallel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593774" y="5750263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Resistors in Parallel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Resistors in Parallel:</a:t>
            </a:r>
          </a:p>
          <a:p>
            <a:pPr lvl="1"/>
            <a:r>
              <a:rPr lang="en-US" sz="2000" dirty="0"/>
              <a:t>Both ends of one element are connected to both ends of the other element.</a:t>
            </a:r>
          </a:p>
          <a:p>
            <a:pPr lvl="1"/>
            <a:r>
              <a:rPr lang="en-US" sz="2000" dirty="0"/>
              <a:t>The voltage across the first element equals the voltage across the second element.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24" y="3180588"/>
            <a:ext cx="2804616" cy="256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36929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Consider the circuit shown, find the total resistance seen by the current source by applying Ohm’s and Kirchhoff's voltage laws.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Values: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435212"/>
              </p:ext>
            </p:extLst>
          </p:nvPr>
        </p:nvGraphicFramePr>
        <p:xfrm>
          <a:off x="2088553" y="4891377"/>
          <a:ext cx="4814493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98141" y="4033819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Resistors in Parallel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CF19F-13B4-5B44-9F1D-D0E120EB18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88553" y="2245489"/>
            <a:ext cx="4293832" cy="225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86683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  <a:solidFill>
            <a:srgbClr val="FFFFFF"/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Consider the circuit shown, find the total resistance seen by the current source by applying Ohm’s and Kirchhoff's voltage laws.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Values: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91390"/>
              </p:ext>
            </p:extLst>
          </p:nvPr>
        </p:nvGraphicFramePr>
        <p:xfrm>
          <a:off x="514396" y="5039381"/>
          <a:ext cx="4814493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98141" y="4033819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Resistors in Parallel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DCF19F-13B4-5B44-9F1D-D0E120EB18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88553" y="2245489"/>
            <a:ext cx="4293832" cy="225793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6E0163D-E00A-A642-AD25-F21A11BCCCEA}"/>
              </a:ext>
            </a:extLst>
          </p:cNvPr>
          <p:cNvSpPr/>
          <p:nvPr/>
        </p:nvSpPr>
        <p:spPr>
          <a:xfrm>
            <a:off x="3518704" y="2245489"/>
            <a:ext cx="2974693" cy="2126884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1000"/>
            </a:schemeClr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42A163-3092-CD44-A047-414AFF67C558}"/>
                  </a:ext>
                </a:extLst>
              </p14:cNvPr>
              <p14:cNvContentPartPr/>
              <p14:nvPr/>
            </p14:nvContentPartPr>
            <p14:xfrm>
              <a:off x="3245222" y="3291931"/>
              <a:ext cx="112680" cy="127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42A163-3092-CD44-A047-414AFF67C5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6582" y="3282931"/>
                <a:ext cx="1303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CC4E097-07AD-8E4D-A5F1-06B82079426C}"/>
                  </a:ext>
                </a:extLst>
              </p14:cNvPr>
              <p14:cNvContentPartPr/>
              <p14:nvPr/>
            </p14:nvContentPartPr>
            <p14:xfrm>
              <a:off x="3128582" y="3366811"/>
              <a:ext cx="189720" cy="1158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CC4E097-07AD-8E4D-A5F1-06B8207942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9582" y="3357811"/>
                <a:ext cx="207360" cy="11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B534498-4688-3C4F-A88E-65DAEFCA518D}"/>
                  </a:ext>
                </a:extLst>
              </p14:cNvPr>
              <p14:cNvContentPartPr/>
              <p14:nvPr/>
            </p14:nvContentPartPr>
            <p14:xfrm>
              <a:off x="3262502" y="3317491"/>
              <a:ext cx="65880" cy="84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B534498-4688-3C4F-A88E-65DAEFCA518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53502" y="3308491"/>
                <a:ext cx="83520" cy="10224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2E3E296-ECB9-194F-90A3-0436B9882C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0498" y="4453759"/>
            <a:ext cx="4699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1665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96546"/>
            <a:ext cx="7772400" cy="2041525"/>
          </a:xfrm>
        </p:spPr>
        <p:txBody>
          <a:bodyPr/>
          <a:lstStyle/>
          <a:p>
            <a:r>
              <a:rPr lang="en-US" sz="3200" b="1" dirty="0"/>
              <a:t>Kirchoff’s Voltage Law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125" y="3283649"/>
            <a:ext cx="8205126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about if we apply KVL by looking at the node voltages?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4356" y="1698106"/>
            <a:ext cx="3275895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of four elements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4DCD3F-6DC2-3046-A9DC-CE3C81627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3237" y="1203325"/>
            <a:ext cx="4445000" cy="22256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EBFD8EA-D83E-994F-AA18-632C98C1D9B7}"/>
                  </a:ext>
                </a:extLst>
              </p:cNvPr>
              <p:cNvSpPr/>
              <p:nvPr/>
            </p:nvSpPr>
            <p:spPr>
              <a:xfrm>
                <a:off x="719960" y="4300639"/>
                <a:ext cx="6521668" cy="466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EBFD8EA-D83E-994F-AA18-632C98C1D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60" y="4300639"/>
                <a:ext cx="6521668" cy="466153"/>
              </a:xfrm>
              <a:prstGeom prst="rect">
                <a:avLst/>
              </a:prstGeom>
              <a:blipFill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BF2BE9-6DE6-284B-A247-5794D9B339AF}"/>
                  </a:ext>
                </a:extLst>
              </p:cNvPr>
              <p:cNvSpPr/>
              <p:nvPr/>
            </p:nvSpPr>
            <p:spPr>
              <a:xfrm>
                <a:off x="210207" y="4829677"/>
                <a:ext cx="8933793" cy="12048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But we have: 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BF2BE9-6DE6-284B-A247-5794D9B339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7" y="4829677"/>
                <a:ext cx="8933793" cy="1204817"/>
              </a:xfrm>
              <a:prstGeom prst="rect">
                <a:avLst/>
              </a:prstGeom>
              <a:blipFill>
                <a:blip r:embed="rId4"/>
                <a:stretch>
                  <a:fillRect l="-994" t="-3125" b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4591E3-92A3-8544-ABD1-4483AF718DA6}"/>
                  </a:ext>
                </a:extLst>
              </p:cNvPr>
              <p:cNvSpPr/>
              <p:nvPr/>
            </p:nvSpPr>
            <p:spPr>
              <a:xfrm>
                <a:off x="1732687" y="6164752"/>
                <a:ext cx="39549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4591E3-92A3-8544-ABD1-4483AF718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687" y="6164752"/>
                <a:ext cx="39549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6C14B5-912B-814C-9880-8084BAC69AB4}"/>
              </a:ext>
            </a:extLst>
          </p:cNvPr>
          <p:cNvCxnSpPr/>
          <p:nvPr/>
        </p:nvCxnSpPr>
        <p:spPr>
          <a:xfrm>
            <a:off x="609600" y="6395584"/>
            <a:ext cx="903889" cy="0"/>
          </a:xfrm>
          <a:prstGeom prst="straightConnector1">
            <a:avLst/>
          </a:prstGeom>
          <a:noFill/>
          <a:ln w="98425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83179093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From Ohm’s Law,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Since the resistors are in parallel,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Applying KCL at the top node,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4062506" y="3393814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Resistors in Parallel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4" y="2293168"/>
            <a:ext cx="1378901" cy="1100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4" y="3981272"/>
            <a:ext cx="2045589" cy="2960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74" y="4963658"/>
            <a:ext cx="1763555" cy="2960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28" y="1446994"/>
            <a:ext cx="4996072" cy="195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03126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Substituting for the resistors currents from the above equations,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Therefore,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3986306" y="3779576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Resistors in Parallel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98" y="1625556"/>
            <a:ext cx="1819525" cy="1922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98" y="4409851"/>
            <a:ext cx="1819525" cy="10081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33123" y="3500313"/>
            <a:ext cx="7372362" cy="1293579"/>
            <a:chOff x="1433123" y="3500313"/>
            <a:chExt cx="7372362" cy="1293579"/>
          </a:xfrm>
        </p:grpSpPr>
        <p:sp>
          <p:nvSpPr>
            <p:cNvPr id="9" name="TextBox 8"/>
            <p:cNvSpPr txBox="1"/>
            <p:nvPr/>
          </p:nvSpPr>
          <p:spPr>
            <a:xfrm>
              <a:off x="4121540" y="4424562"/>
              <a:ext cx="4683945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The total</a:t>
              </a:r>
              <a:r>
                <a:rPr kumimoji="0" lang="en-US" sz="1800" b="0" i="1" u="none" strike="noStrike" cap="none" spc="0" normalizeH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imes New Roman"/>
                  <a:ea typeface="Times New Roman"/>
                  <a:cs typeface="Times New Roman"/>
                  <a:sym typeface="Times New Roman"/>
                </a:rPr>
                <a:t> resistance seen by the current source I</a:t>
              </a:r>
              <a:endParaRPr kumimoji="0" lang="en-US" sz="1800" b="0" i="1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" name="Left Brace 9"/>
            <p:cNvSpPr/>
            <p:nvPr/>
          </p:nvSpPr>
          <p:spPr>
            <a:xfrm rot="16200000">
              <a:off x="1900737" y="3032699"/>
              <a:ext cx="420765" cy="1355993"/>
            </a:xfrm>
            <a:prstGeom prst="leftBrace">
              <a:avLst>
                <a:gd name="adj1" fmla="val 8333"/>
                <a:gd name="adj2" fmla="val 52561"/>
              </a:avLst>
            </a:prstGeom>
            <a:noFill/>
            <a:ln w="25400" cap="flat">
              <a:solidFill>
                <a:srgbClr val="00CC99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692662" y="3779576"/>
              <a:ext cx="1418426" cy="708034"/>
            </a:xfrm>
            <a:prstGeom prst="straightConnector1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  <a:tailEnd type="arrow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F179979-75CF-D64C-8EA8-F99074CB6AC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96667" y="1594541"/>
            <a:ext cx="3611880" cy="21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67124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Consider the circuit shown, apply Ohm’s and Kirchoff’s voltage laws to find an expression for the equivalent resistor seen by the current source.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Solution:</a:t>
            </a:r>
          </a:p>
          <a:p>
            <a:pPr marL="0" indent="0">
              <a:buNone/>
            </a:pPr>
            <a:r>
              <a:rPr lang="en-US" dirty="0"/>
              <a:t>From Ohm’s Law,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598142" y="3739230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Resistors in Parallel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237" y="4564282"/>
            <a:ext cx="1376563" cy="1913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BB4FAD-6120-CC4B-A3B6-7ED95FD6DBC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212975" y="1910430"/>
            <a:ext cx="45656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01179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Since all elements are connected in parallel,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Applying KCL at node v,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Applying Ohm’s Law to the equation yields,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6" y="1657351"/>
            <a:ext cx="3196401" cy="323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6" y="2686051"/>
            <a:ext cx="3314850" cy="728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8" y="4337804"/>
            <a:ext cx="3238652" cy="182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55025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Rearranging the equation yields,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Therefore,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44" y="1667796"/>
            <a:ext cx="3705394" cy="937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44" y="3324267"/>
            <a:ext cx="3433931" cy="10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99312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Resistors in Series and Parallel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Not all resistors in a circuit can be connected in series or parallel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689904" y="814815"/>
            <a:ext cx="51738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Resistor connections that cannot be combined</a:t>
            </a:r>
            <a:endParaRPr lang="en-US" sz="16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9FE39-B1F4-CF4B-A866-F02FE4D2D0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3013" y="1721694"/>
            <a:ext cx="3651250" cy="20256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D7D93-14B1-5349-B261-EA39AA5EB8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42519" y="1836396"/>
            <a:ext cx="2301875" cy="222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56B7D7-C042-9C44-BBF3-FB6692A6DD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59476" y="4326038"/>
            <a:ext cx="3016250" cy="214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63C700-124D-144C-AD2C-6A306AD85EE7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086029" y="4226547"/>
            <a:ext cx="2645860" cy="181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07305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Consider the circuit shown, find the main current </a:t>
            </a:r>
            <a:r>
              <a:rPr lang="en-US" sz="2000" dirty="0" err="1"/>
              <a:t>i</a:t>
            </a:r>
            <a:r>
              <a:rPr lang="en-US" sz="2000" dirty="0"/>
              <a:t> being supplied by the voltage source.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Values: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321560"/>
              </p:ext>
            </p:extLst>
          </p:nvPr>
        </p:nvGraphicFramePr>
        <p:xfrm>
          <a:off x="2088553" y="4891377"/>
          <a:ext cx="4814493" cy="167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Default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393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R</a:t>
                      </a:r>
                      <a:r>
                        <a:rPr lang="en-US" sz="16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latin typeface="Calibri" panose="020F0502020204030204" pitchFamily="34" charset="0"/>
                        </a:rPr>
                        <a:t>Ω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598141" y="3952485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resistive circuit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43" y="1910691"/>
            <a:ext cx="3843511" cy="204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63777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Solution: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equivalent resistance as seen from terminals “ab” is shown,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598142" y="5860479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Equivalent resistance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49" y="3963293"/>
            <a:ext cx="3591102" cy="18971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" y="2323541"/>
            <a:ext cx="1595438" cy="32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04" y="2708194"/>
            <a:ext cx="1270446" cy="60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04" y="3348902"/>
            <a:ext cx="1712428" cy="5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1228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Example</a:t>
            </a:r>
            <a:endParaRPr lang="en-US" sz="1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circuit shows the equivalent circuit after replacing the three resistors R1, R2 and R3 with one resistor </a:t>
            </a:r>
            <a:r>
              <a:rPr lang="en-US" dirty="0" err="1"/>
              <a:t>Req</a:t>
            </a:r>
            <a:r>
              <a:rPr lang="en-US" dirty="0"/>
              <a:t>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Apply Ohm’s law and solving for the current gives,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598141" y="3432267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Equivalent Resistance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35" y="1826791"/>
            <a:ext cx="2047929" cy="16054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72" y="4479312"/>
            <a:ext cx="1333569" cy="16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685152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Example</a:t>
            </a:r>
            <a:endParaRPr lang="en-US" sz="1800" b="1" dirty="0"/>
          </a:p>
        </p:txBody>
      </p:sp>
      <p:sp>
        <p:nvSpPr>
          <p:cNvPr id="11" name="Rectangle 10"/>
          <p:cNvSpPr/>
          <p:nvPr/>
        </p:nvSpPr>
        <p:spPr>
          <a:xfrm>
            <a:off x="2674342" y="804446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Equivalent Resistance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1FACC7-6089-1E4A-922F-A247BEA3B6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341" y="1558328"/>
            <a:ext cx="3333750" cy="17875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606DFF-0AA6-5D4D-8CAD-A35D2CD4D81C}"/>
              </a:ext>
            </a:extLst>
          </p:cNvPr>
          <p:cNvSpPr/>
          <p:nvPr/>
        </p:nvSpPr>
        <p:spPr>
          <a:xfrm>
            <a:off x="178189" y="1151642"/>
            <a:ext cx="8326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Consider the circuit shown, find the main current </a:t>
            </a:r>
            <a:r>
              <a:rPr lang="en-US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being supplied by the voltage source.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A63AF9-0ABE-064D-B322-9865B75FDF2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1604740"/>
            <a:ext cx="3136900" cy="177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68017B4-565A-3C43-8B76-5EDE87CF6046}"/>
                  </a:ext>
                </a:extLst>
              </p:cNvPr>
              <p:cNvSpPr/>
              <p:nvPr/>
            </p:nvSpPr>
            <p:spPr>
              <a:xfrm>
                <a:off x="4572000" y="3472559"/>
                <a:ext cx="4572000" cy="9653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algn="justLow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//(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7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68017B4-565A-3C43-8B76-5EDE87CF6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72559"/>
                <a:ext cx="4572000" cy="9653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F07BD1-5DA6-4D42-8554-4937AD247E71}"/>
                  </a:ext>
                </a:extLst>
              </p:cNvPr>
              <p:cNvSpPr/>
              <p:nvPr/>
            </p:nvSpPr>
            <p:spPr>
              <a:xfrm>
                <a:off x="4869432" y="4021465"/>
                <a:ext cx="4572000" cy="89319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algn="justLow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28600" marR="0" indent="-228600"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2E74B5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2E74B5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=6+</m:t>
                    </m:r>
                    <m:f>
                      <m:fPr>
                        <m:ctrlPr>
                          <a:rPr lang="en-US" sz="1800" b="1" i="1">
                            <a:solidFill>
                              <a:srgbClr val="2E74B5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2E74B5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25(7+18)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2E74B5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25+7+18</m:t>
                        </m:r>
                      </m:den>
                    </m:f>
                    <m:r>
                      <a:rPr lang="en-US" sz="1800" b="1" i="1">
                        <a:solidFill>
                          <a:srgbClr val="2E74B5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=18.5  </m:t>
                    </m:r>
                    <m:r>
                      <a:rPr lang="en-US" sz="1800" b="1">
                        <a:solidFill>
                          <a:srgbClr val="2E74B5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1800" b="1" i="1">
                        <a:solidFill>
                          <a:srgbClr val="2E74B5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b="1" dirty="0">
                  <a:solidFill>
                    <a:srgbClr val="2E74B5"/>
                  </a:solidFill>
                  <a:latin typeface="Calibri Light" panose="020F03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F07BD1-5DA6-4D42-8554-4937AD247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432" y="4021465"/>
                <a:ext cx="4572000" cy="8931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113CC72D-F064-5842-8C4B-A6AF603F267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88682" y="3512148"/>
            <a:ext cx="3029218" cy="19742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F45B16-928B-CD44-B4C3-84E4018EF6AA}"/>
                  </a:ext>
                </a:extLst>
              </p:cNvPr>
              <p:cNvSpPr/>
              <p:nvPr/>
            </p:nvSpPr>
            <p:spPr>
              <a:xfrm>
                <a:off x="488682" y="6015231"/>
                <a:ext cx="8126812" cy="616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𝑒𝑞</m:t>
                            </m:r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𝑒𝑞</m:t>
                            </m:r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𝑒𝑞</m:t>
                            </m:r>
                            <m:r>
                              <a:rPr lang="en-US" sz="20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10+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7.5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18.5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7.5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15+15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18.5+7.5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18.5</m:t>
                        </m:r>
                      </m:den>
                    </m:f>
                    <m:r>
                      <a:rPr lang="en-US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 13.94 </m:t>
                    </m:r>
                    <m:r>
                      <a:rPr lang="en-US" sz="20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Ω</m:t>
                    </m:r>
                    <m:r>
                      <a:rPr lang="en-US" sz="20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F45B16-928B-CD44-B4C3-84E4018EF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82" y="6015231"/>
                <a:ext cx="8126812" cy="6160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31D052-1654-BB47-AC2F-151C7D5034B4}"/>
              </a:ext>
            </a:extLst>
          </p:cNvPr>
          <p:cNvCxnSpPr/>
          <p:nvPr/>
        </p:nvCxnSpPr>
        <p:spPr>
          <a:xfrm flipH="1">
            <a:off x="3148314" y="3038854"/>
            <a:ext cx="1347486" cy="965449"/>
          </a:xfrm>
          <a:prstGeom prst="straightConnector1">
            <a:avLst/>
          </a:prstGeom>
          <a:noFill/>
          <a:ln w="47625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731615-DC7D-ED41-8843-F4F8C439AE58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3657091" y="2493740"/>
            <a:ext cx="914909" cy="0"/>
          </a:xfrm>
          <a:prstGeom prst="straightConnector1">
            <a:avLst/>
          </a:prstGeom>
          <a:noFill/>
          <a:ln w="47625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86F5043-FB00-EE41-9F3F-76E94D751245}"/>
                  </a:ext>
                </a:extLst>
              </p14:cNvPr>
              <p14:cNvContentPartPr/>
              <p14:nvPr/>
            </p14:nvContentPartPr>
            <p14:xfrm>
              <a:off x="6203342" y="1515691"/>
              <a:ext cx="2142360" cy="1926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86F5043-FB00-EE41-9F3F-76E94D7512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94702" y="1506691"/>
                <a:ext cx="2160000" cy="19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CDE4CFA-C517-8144-9018-F8CDA2A6C007}"/>
                  </a:ext>
                </a:extLst>
              </p:cNvPr>
              <p:cNvSpPr/>
              <p:nvPr/>
            </p:nvSpPr>
            <p:spPr>
              <a:xfrm>
                <a:off x="7971644" y="1425052"/>
                <a:ext cx="851002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𝑒𝑞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CDE4CFA-C517-8144-9018-F8CDA2A6C0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644" y="1425052"/>
                <a:ext cx="851002" cy="490199"/>
              </a:xfrm>
              <a:prstGeom prst="rect">
                <a:avLst/>
              </a:prstGeom>
              <a:blipFill>
                <a:blip r:embed="rId12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2962DBB-6459-8E4B-A793-072EBA1D1923}"/>
                  </a:ext>
                </a:extLst>
              </p:cNvPr>
              <p:cNvSpPr/>
              <p:nvPr/>
            </p:nvSpPr>
            <p:spPr>
              <a:xfrm>
                <a:off x="609600" y="5587596"/>
                <a:ext cx="3350404" cy="423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𝑒𝑞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[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//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𝑒𝑞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]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2962DBB-6459-8E4B-A793-072EBA1D19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587596"/>
                <a:ext cx="3350404" cy="423770"/>
              </a:xfrm>
              <a:prstGeom prst="rect">
                <a:avLst/>
              </a:prstGeom>
              <a:blipFill>
                <a:blip r:embed="rId13"/>
                <a:stretch>
                  <a:fillRect t="-8824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28862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0" y="0"/>
            <a:ext cx="7772400" cy="1143000"/>
          </a:xfrm>
        </p:spPr>
        <p:txBody>
          <a:bodyPr/>
          <a:lstStyle/>
          <a:p>
            <a:r>
              <a:rPr lang="en-US" sz="3200" b="1" dirty="0"/>
              <a:t>Kirchoff’s Voltage Law - Example</a:t>
            </a:r>
          </a:p>
        </p:txBody>
      </p:sp>
      <p:pic>
        <p:nvPicPr>
          <p:cNvPr id="8" name="Picture 7" descr="Screen Shot 2015-09-04 at 9.3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28" y="1008467"/>
            <a:ext cx="7004372" cy="2728660"/>
          </a:xfrm>
          <a:prstGeom prst="rect">
            <a:avLst/>
          </a:prstGeom>
        </p:spPr>
      </p:pic>
      <p:pic>
        <p:nvPicPr>
          <p:cNvPr id="9" name="Picture 8" descr="Screen Shot 2015-09-04 at 9.38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28" y="3307419"/>
            <a:ext cx="6108700" cy="2603500"/>
          </a:xfrm>
          <a:prstGeom prst="rect">
            <a:avLst/>
          </a:prstGeom>
        </p:spPr>
      </p:pic>
      <p:pic>
        <p:nvPicPr>
          <p:cNvPr id="10" name="Picture 9" descr="Screen Shot 2015-09-04 at 9.44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39" y="5910919"/>
            <a:ext cx="6215907" cy="9146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8474" y="6069420"/>
            <a:ext cx="81037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KVL:</a:t>
            </a: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-3" y="2220378"/>
            <a:ext cx="1782742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six elements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0E8D49-6E81-5B45-86F1-454F1E9D8193}"/>
                  </a:ext>
                </a:extLst>
              </p14:cNvPr>
              <p14:cNvContentPartPr/>
              <p14:nvPr/>
            </p14:nvContentPartPr>
            <p14:xfrm>
              <a:off x="7666933" y="3033363"/>
              <a:ext cx="476280" cy="69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0E8D49-6E81-5B45-86F1-454F1E9D81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03933" y="2970723"/>
                <a:ext cx="601920" cy="81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395577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Example</a:t>
            </a:r>
            <a:endParaRPr lang="en-US" sz="1800" b="1" dirty="0"/>
          </a:p>
        </p:txBody>
      </p:sp>
      <p:sp>
        <p:nvSpPr>
          <p:cNvPr id="11" name="Rectangle 10"/>
          <p:cNvSpPr/>
          <p:nvPr/>
        </p:nvSpPr>
        <p:spPr>
          <a:xfrm>
            <a:off x="2674342" y="804446"/>
            <a:ext cx="37953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Equivalent Resistance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1FACC7-6089-1E4A-922F-A247BEA3B6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341" y="1558328"/>
            <a:ext cx="3333750" cy="17875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606DFF-0AA6-5D4D-8CAD-A35D2CD4D81C}"/>
              </a:ext>
            </a:extLst>
          </p:cNvPr>
          <p:cNvSpPr/>
          <p:nvPr/>
        </p:nvSpPr>
        <p:spPr>
          <a:xfrm>
            <a:off x="178189" y="1151642"/>
            <a:ext cx="8326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Consider the circuit shown, find the main current </a:t>
            </a:r>
            <a:r>
              <a:rPr lang="en-US" sz="1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being supplied by the voltage source.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0224CB0-5E62-CD49-973A-B85EA884FDBA}"/>
                  </a:ext>
                </a:extLst>
              </p:cNvPr>
              <p:cNvSpPr/>
              <p:nvPr/>
            </p:nvSpPr>
            <p:spPr>
              <a:xfrm>
                <a:off x="736074" y="3718242"/>
                <a:ext cx="4572000" cy="14939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algn="justLow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Solving for the current to give,</a:t>
                </a:r>
              </a:p>
              <a:p>
                <a:pPr marL="0" marR="0"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2E74B5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3200" b="1" dirty="0">
                  <a:solidFill>
                    <a:srgbClr val="2E74B5"/>
                  </a:solidFill>
                  <a:effectLst/>
                  <a:latin typeface="Calibri Light" panose="020F0302020204030204" pitchFamily="34" charset="0"/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28600" marR="0" indent="-228600"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b="1" dirty="0">
                    <a:solidFill>
                      <a:srgbClr val="2E74B5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2E74B5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             </m:t>
                    </m:r>
                    <m:r>
                      <a:rPr lang="en-US" b="1" i="1">
                        <a:solidFill>
                          <a:srgbClr val="2E74B5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b="1" i="1">
                        <a:solidFill>
                          <a:srgbClr val="2E74B5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2E74B5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2E74B5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sSub>
                          <m:sSubPr>
                            <m:ctrlPr>
                              <a:rPr lang="en-US" b="1" i="1">
                                <a:solidFill>
                                  <a:srgbClr val="2E74B5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2E74B5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2E74B5"/>
                                </a:solidFill>
                                <a:latin typeface="Cambria Math" panose="02040503050406030204" pitchFamily="18" charset="0"/>
                                <a:ea typeface="SimSun" panose="02010600030101010101" pitchFamily="2" charset="-122"/>
                                <a:cs typeface="Times New Roman" panose="02020603050405020304" pitchFamily="18" charset="0"/>
                              </a:rPr>
                              <m:t>𝑒𝑞</m:t>
                            </m:r>
                          </m:sub>
                        </m:sSub>
                      </m:den>
                    </m:f>
                    <m:r>
                      <a:rPr lang="en-US" b="1" i="1">
                        <a:solidFill>
                          <a:srgbClr val="2E74B5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2E74B5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2E74B5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53</m:t>
                        </m:r>
                      </m:num>
                      <m:den>
                        <m:r>
                          <a:rPr lang="en-US" b="1" i="1">
                            <a:solidFill>
                              <a:srgbClr val="2E74B5"/>
                            </a:solidFill>
                            <a:latin typeface="Cambria Math" panose="02040503050406030204" pitchFamily="18" charset="0"/>
                            <a:ea typeface="SimSun" panose="02010600030101010101" pitchFamily="2" charset="-122"/>
                            <a:cs typeface="Times New Roman" panose="02020603050405020304" pitchFamily="18" charset="0"/>
                          </a:rPr>
                          <m:t>13.94</m:t>
                        </m:r>
                      </m:den>
                    </m:f>
                    <m:r>
                      <a:rPr lang="en-US" b="1" i="1">
                        <a:solidFill>
                          <a:srgbClr val="2E74B5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=3.8 </m:t>
                    </m:r>
                    <m:r>
                      <a:rPr lang="en-US" b="1" i="1">
                        <a:solidFill>
                          <a:srgbClr val="2E74B5"/>
                        </a:solidFill>
                        <a:latin typeface="Cambria Math" panose="020405030504060302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0224CB0-5E62-CD49-973A-B85EA884F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74" y="3718242"/>
                <a:ext cx="4572000" cy="1493999"/>
              </a:xfrm>
              <a:prstGeom prst="rect">
                <a:avLst/>
              </a:prstGeom>
              <a:blipFill>
                <a:blip r:embed="rId3"/>
                <a:stretch>
                  <a:fillRect l="-2216" t="-336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3731615-DC7D-ED41-8843-F4F8C439AE58}"/>
              </a:ext>
            </a:extLst>
          </p:cNvPr>
          <p:cNvCxnSpPr>
            <a:cxnSpLocks/>
          </p:cNvCxnSpPr>
          <p:nvPr/>
        </p:nvCxnSpPr>
        <p:spPr>
          <a:xfrm>
            <a:off x="3657091" y="2493740"/>
            <a:ext cx="914909" cy="0"/>
          </a:xfrm>
          <a:prstGeom prst="straightConnector1">
            <a:avLst/>
          </a:prstGeom>
          <a:noFill/>
          <a:ln w="47625" cap="flat">
            <a:solidFill>
              <a:srgbClr val="00CC99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55AB1AA0-DB2E-E94D-B8EE-C02FB3CB2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244" y="1615135"/>
            <a:ext cx="2288398" cy="17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22807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2A74E-A32F-4A45-BCB0-AF23B944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90CB0-22BE-4C4E-9F4B-0AA5C5756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7193" y="2317597"/>
            <a:ext cx="3616807" cy="2210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B87AAA-713C-684B-83EE-AF103942F2EB}"/>
                  </a:ext>
                </a:extLst>
              </p:cNvPr>
              <p:cNvSpPr/>
              <p:nvPr/>
            </p:nvSpPr>
            <p:spPr>
              <a:xfrm>
                <a:off x="327066" y="2893399"/>
                <a:ext cx="516255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Determine:</a:t>
                </a:r>
                <a:endPara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US" sz="20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The total power dissipated in the resistors</a:t>
                </a:r>
                <a:endParaRPr lang="en-US" sz="2000" i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indent="-342900" algn="just">
                  <a:buFont typeface="+mj-lt"/>
                  <a:buAutoNum type="alphaLcParenBoth"/>
                </a:pPr>
                <a:r>
                  <a:rPr lang="en-US" sz="20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Determine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US" sz="20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The total power supplied or dissipated in the dependent source</a:t>
                </a:r>
                <a:endParaRPr lang="en-US" sz="2000" i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US" sz="2000" i="1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Verify the conservation of power concept</a:t>
                </a:r>
                <a:endParaRPr lang="en-US" sz="2000" i="1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B87AAA-713C-684B-83EE-AF103942F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066" y="2893399"/>
                <a:ext cx="5162550" cy="1938992"/>
              </a:xfrm>
              <a:prstGeom prst="rect">
                <a:avLst/>
              </a:prstGeom>
              <a:blipFill>
                <a:blip r:embed="rId3"/>
                <a:stretch>
                  <a:fillRect l="-1229" t="-1961" r="-1229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69441D-6649-624F-A75B-5CF6D23DBE3D}"/>
                  </a:ext>
                </a:extLst>
              </p:cNvPr>
              <p:cNvSpPr/>
              <p:nvPr/>
            </p:nvSpPr>
            <p:spPr>
              <a:xfrm>
                <a:off x="289489" y="1189027"/>
                <a:ext cx="855356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l" rtl="0">
                  <a:buNone/>
                </a:pPr>
                <a:r>
                  <a:rPr lang="en-US" b="1" dirty="0"/>
                  <a:t>In the circuit shown, the independent source delivers input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𝒊𝒏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𝑾</m:t>
                    </m:r>
                  </m:oMath>
                </a14:m>
                <a:r>
                  <a:rPr lang="en-US" b="1" dirty="0"/>
                  <a:t> to the circuit. 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b="1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b="1" dirty="0"/>
                  <a:t> 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69441D-6649-624F-A75B-5CF6D23DBE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489" y="1189027"/>
                <a:ext cx="8553567" cy="1200329"/>
              </a:xfrm>
              <a:prstGeom prst="rect">
                <a:avLst/>
              </a:prstGeom>
              <a:blipFill>
                <a:blip r:embed="rId4"/>
                <a:stretch>
                  <a:fillRect l="-1039" t="-4211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829824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C39EE1-1906-5E41-ADB0-608735B4BB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63904" y="2700707"/>
            <a:ext cx="2295522" cy="1284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F2A74E-A32F-4A45-BCB0-AF23B944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990CB0-22BE-4C4E-9F4B-0AA5C5756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23333" y="4793987"/>
            <a:ext cx="2771023" cy="163559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BF7A9C-A461-384F-9CAB-22D823636B6C}"/>
                  </a:ext>
                </a:extLst>
              </p:cNvPr>
              <p:cNvSpPr/>
              <p:nvPr/>
            </p:nvSpPr>
            <p:spPr>
              <a:xfrm>
                <a:off x="381964" y="2077604"/>
                <a:ext cx="8284580" cy="2702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Both"/>
                </a:pPr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The input power supplied by the independent voltage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is given by,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858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=3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BF7A9C-A461-384F-9CAB-22D823636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64" y="2077604"/>
                <a:ext cx="8284580" cy="2702791"/>
              </a:xfrm>
              <a:prstGeom prst="rect">
                <a:avLst/>
              </a:prstGeom>
              <a:blipFill>
                <a:blip r:embed="rId3"/>
                <a:stretch>
                  <a:fillRect l="-919" t="-1869" r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4797E61-122B-014B-86C4-DAA0025DA633}"/>
              </a:ext>
            </a:extLst>
          </p:cNvPr>
          <p:cNvSpPr/>
          <p:nvPr/>
        </p:nvSpPr>
        <p:spPr>
          <a:xfrm>
            <a:off x="107907" y="1458574"/>
            <a:ext cx="1821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mbria Math" panose="02040503050406030204" pitchFamily="18" charset="0"/>
                <a:ea typeface="Times New Roman" panose="02020603050405020304" pitchFamily="18" charset="0"/>
              </a:rPr>
              <a:t>Solution: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F4D41BE-C50C-054E-8E95-0AAE7B7C448B}"/>
              </a:ext>
            </a:extLst>
          </p:cNvPr>
          <p:cNvSpPr/>
          <p:nvPr/>
        </p:nvSpPr>
        <p:spPr>
          <a:xfrm>
            <a:off x="6476301" y="2700707"/>
            <a:ext cx="2065090" cy="140340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00CC9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7D7EB-B265-ED4A-9503-0F451C58C655}"/>
              </a:ext>
            </a:extLst>
          </p:cNvPr>
          <p:cNvSpPr/>
          <p:nvPr/>
        </p:nvSpPr>
        <p:spPr>
          <a:xfrm>
            <a:off x="6600584" y="3111906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The Network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ECEB688-FAE9-5F43-967D-4BFCEFFF37A4}"/>
              </a:ext>
            </a:extLst>
          </p:cNvPr>
          <p:cNvCxnSpPr>
            <a:cxnSpLocks/>
          </p:cNvCxnSpPr>
          <p:nvPr/>
        </p:nvCxnSpPr>
        <p:spPr>
          <a:xfrm>
            <a:off x="6301684" y="3682767"/>
            <a:ext cx="174617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bevel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7597AC-BD3F-0C4A-95E5-C9AFA8B70DBE}"/>
              </a:ext>
            </a:extLst>
          </p:cNvPr>
          <p:cNvCxnSpPr>
            <a:cxnSpLocks/>
          </p:cNvCxnSpPr>
          <p:nvPr/>
        </p:nvCxnSpPr>
        <p:spPr>
          <a:xfrm>
            <a:off x="6296628" y="3669175"/>
            <a:ext cx="0" cy="775503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67CE38A-5799-684A-A7A9-3B5DF0E5F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09" y="4339033"/>
            <a:ext cx="389109" cy="3321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C34E16A-991B-6840-894C-59EED495ECE2}"/>
                  </a:ext>
                </a:extLst>
              </p14:cNvPr>
              <p14:cNvContentPartPr/>
              <p14:nvPr/>
            </p14:nvContentPartPr>
            <p14:xfrm>
              <a:off x="6124502" y="2900816"/>
              <a:ext cx="223920" cy="24768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C34E16A-991B-6840-894C-59EED495EC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5502" y="2892176"/>
                <a:ext cx="2415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5FE02BB-C1A3-D34A-9D47-8F35ED16A0CF}"/>
                  </a:ext>
                </a:extLst>
              </p14:cNvPr>
              <p14:cNvContentPartPr/>
              <p14:nvPr/>
            </p14:nvContentPartPr>
            <p14:xfrm>
              <a:off x="5984822" y="2971016"/>
              <a:ext cx="46440" cy="972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5FE02BB-C1A3-D34A-9D47-8F35ED16A0C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5822" y="2962376"/>
                <a:ext cx="640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2825930-838F-A94C-881B-E3675CBB1602}"/>
                  </a:ext>
                </a:extLst>
              </p14:cNvPr>
              <p14:cNvContentPartPr/>
              <p14:nvPr/>
            </p14:nvContentPartPr>
            <p14:xfrm>
              <a:off x="6038822" y="2850056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2825930-838F-A94C-881B-E3675CBB16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29822" y="28410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BD444F6-B412-5B4D-8045-9528AC8AB3C3}"/>
                  </a:ext>
                </a:extLst>
              </p14:cNvPr>
              <p14:cNvContentPartPr/>
              <p14:nvPr/>
            </p14:nvContentPartPr>
            <p14:xfrm>
              <a:off x="6477302" y="5094296"/>
              <a:ext cx="185040" cy="2818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BD444F6-B412-5B4D-8045-9528AC8AB3C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68302" y="5085656"/>
                <a:ext cx="202680" cy="29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4E42F5A0-B9DA-E14C-A72F-720EB2455528}"/>
              </a:ext>
            </a:extLst>
          </p:cNvPr>
          <p:cNvGrpSpPr/>
          <p:nvPr/>
        </p:nvGrpSpPr>
        <p:grpSpPr>
          <a:xfrm>
            <a:off x="6239342" y="5104016"/>
            <a:ext cx="83880" cy="175680"/>
            <a:chOff x="6239342" y="5104016"/>
            <a:chExt cx="83880" cy="17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3AAE189-4D99-9049-B207-4BC80DB06FC0}"/>
                    </a:ext>
                  </a:extLst>
                </p14:cNvPr>
                <p14:cNvContentPartPr/>
                <p14:nvPr/>
              </p14:nvContentPartPr>
              <p14:xfrm>
                <a:off x="6239342" y="5168096"/>
                <a:ext cx="83880" cy="111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3AAE189-4D99-9049-B207-4BC80DB06F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30702" y="5159096"/>
                  <a:ext cx="101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4EABBE8-0E37-344F-87FC-33909E17110B}"/>
                    </a:ext>
                  </a:extLst>
                </p14:cNvPr>
                <p14:cNvContentPartPr/>
                <p14:nvPr/>
              </p14:nvContentPartPr>
              <p14:xfrm>
                <a:off x="6298742" y="5104016"/>
                <a:ext cx="36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4EABBE8-0E37-344F-87FC-33909E17110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89742" y="509537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105488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7835A1-1554-224E-A8B3-F9C161774FB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5800" y="1219200"/>
                <a:ext cx="7772400" cy="74849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current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as labeled is obtained by applying KCL at the node connecting the three resistors as follows,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𝛽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                       </a:t>
                </a:r>
              </a:p>
              <a:p>
                <a:pPr marL="0" indent="0" algn="l" rtl="0">
                  <a:buNone/>
                </a:pPr>
                <a:r>
                  <a:rPr lang="en-US" dirty="0"/>
                  <a:t>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1−0.9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=0.3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effectLst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B77835A1-1554-224E-A8B3-F9C161774F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219200"/>
                <a:ext cx="7772400" cy="748496"/>
              </a:xfrm>
              <a:blipFill>
                <a:blip r:embed="rId2"/>
                <a:stretch>
                  <a:fillRect l="-1142" t="-3390" b="-154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09B8C63-A361-8244-9F55-AE2C531A143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66652" y="1967696"/>
            <a:ext cx="3607362" cy="2249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6C11D1-E2DF-3A43-B2B3-BF28BE696640}"/>
                  </a:ext>
                </a:extLst>
              </p:cNvPr>
              <p:cNvSpPr/>
              <p:nvPr/>
            </p:nvSpPr>
            <p:spPr>
              <a:xfrm>
                <a:off x="90226" y="4079960"/>
                <a:ext cx="80120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The voltage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given by,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C6C11D1-E2DF-3A43-B2B3-BF28BE6966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6" y="4079960"/>
                <a:ext cx="8012052" cy="461665"/>
              </a:xfrm>
              <a:prstGeom prst="rect">
                <a:avLst/>
              </a:prstGeom>
              <a:blipFill>
                <a:blip r:embed="rId4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6E3312-F6C6-0840-966B-D40D1A1596DE}"/>
                  </a:ext>
                </a:extLst>
              </p:cNvPr>
              <p:cNvSpPr/>
              <p:nvPr/>
            </p:nvSpPr>
            <p:spPr>
              <a:xfrm>
                <a:off x="922206" y="4673823"/>
                <a:ext cx="18363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6E3312-F6C6-0840-966B-D40D1A1596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06" y="4673823"/>
                <a:ext cx="1836337" cy="461665"/>
              </a:xfrm>
              <a:prstGeom prst="rect">
                <a:avLst/>
              </a:prstGeom>
              <a:blipFill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B2E14B-6719-6944-BC73-C9F203B74E00}"/>
                  </a:ext>
                </a:extLst>
              </p:cNvPr>
              <p:cNvSpPr/>
              <p:nvPr/>
            </p:nvSpPr>
            <p:spPr>
              <a:xfrm>
                <a:off x="2599863" y="4673822"/>
                <a:ext cx="26016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B2E14B-6719-6944-BC73-C9F203B74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863" y="4673822"/>
                <a:ext cx="26016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9069484-4BBF-C04D-A1E6-E1327C211A76}"/>
                  </a:ext>
                </a:extLst>
              </p:cNvPr>
              <p:cNvSpPr/>
              <p:nvPr/>
            </p:nvSpPr>
            <p:spPr>
              <a:xfrm>
                <a:off x="90226" y="5267684"/>
                <a:ext cx="70282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The power absorbed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is given by,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9069484-4BBF-C04D-A1E6-E1327C211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26" y="5267684"/>
                <a:ext cx="7028204" cy="461665"/>
              </a:xfrm>
              <a:prstGeom prst="rect">
                <a:avLst/>
              </a:prstGeom>
              <a:blipFill>
                <a:blip r:embed="rId7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AFE487-1B77-814A-90F0-2A711C820C8D}"/>
                  </a:ext>
                </a:extLst>
              </p:cNvPr>
              <p:cNvSpPr/>
              <p:nvPr/>
            </p:nvSpPr>
            <p:spPr>
              <a:xfrm>
                <a:off x="922206" y="5875353"/>
                <a:ext cx="1951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1AFE487-1B77-814A-90F0-2A711C820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06" y="5875353"/>
                <a:ext cx="19511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38693AE-EEC2-5648-9E30-5A978997ADA1}"/>
                  </a:ext>
                </a:extLst>
              </p:cNvPr>
              <p:cNvSpPr/>
              <p:nvPr/>
            </p:nvSpPr>
            <p:spPr>
              <a:xfrm>
                <a:off x="2646015" y="5875353"/>
                <a:ext cx="29004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=0.9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38693AE-EEC2-5648-9E30-5A978997AD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015" y="5875353"/>
                <a:ext cx="2900474" cy="461665"/>
              </a:xfrm>
              <a:prstGeom prst="rect">
                <a:avLst/>
              </a:prstGeom>
              <a:blipFill>
                <a:blip r:embed="rId9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0">
            <a:extLst>
              <a:ext uri="{FF2B5EF4-FFF2-40B4-BE49-F238E27FC236}">
                <a16:creationId xmlns:a16="http://schemas.microsoft.com/office/drawing/2014/main" id="{679592C3-E49E-7E43-8259-B303824ED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178" y="340667"/>
            <a:ext cx="1647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mbria Math" panose="02040503050406030204" pitchFamily="18" charset="0"/>
                <a:ea typeface="Times New Roman" panose="02020603050405020304" pitchFamily="18" charset="0"/>
              </a:rPr>
              <a:t>Solution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20995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540A3B-5A22-8E48-BBF2-D8047E426B88}"/>
                  </a:ext>
                </a:extLst>
              </p:cNvPr>
              <p:cNvSpPr/>
              <p:nvPr/>
            </p:nvSpPr>
            <p:spPr>
              <a:xfrm>
                <a:off x="458835" y="3053961"/>
                <a:ext cx="30547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540A3B-5A22-8E48-BBF2-D8047E426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5" y="3053961"/>
                <a:ext cx="3054746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51E718-A1B6-194F-A96C-C90172831FCC}"/>
                  </a:ext>
                </a:extLst>
              </p:cNvPr>
              <p:cNvSpPr/>
              <p:nvPr/>
            </p:nvSpPr>
            <p:spPr>
              <a:xfrm>
                <a:off x="35873" y="1339789"/>
                <a:ext cx="83762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indent="457200" algn="l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The voltage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is obtained from KVL when applied to the left loop,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651E718-A1B6-194F-A96C-C90172831F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3" y="1339789"/>
                <a:ext cx="8376213" cy="369332"/>
              </a:xfrm>
              <a:prstGeom prst="rect">
                <a:avLst/>
              </a:prstGeom>
              <a:blipFill>
                <a:blip r:embed="rId3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5AF8A6-D485-FA4C-B654-318B50DCDE62}"/>
                  </a:ext>
                </a:extLst>
              </p:cNvPr>
              <p:cNvSpPr/>
              <p:nvPr/>
            </p:nvSpPr>
            <p:spPr>
              <a:xfrm>
                <a:off x="556379" y="1871254"/>
                <a:ext cx="41654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=5−3=2 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25AF8A6-D485-FA4C-B654-318B50DCD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79" y="1871254"/>
                <a:ext cx="4165499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3BF0FF-A972-A54C-98D0-99DBFB0E8BC2}"/>
                  </a:ext>
                </a:extLst>
              </p:cNvPr>
              <p:cNvSpPr/>
              <p:nvPr/>
            </p:nvSpPr>
            <p:spPr>
              <a:xfrm>
                <a:off x="458835" y="3738020"/>
                <a:ext cx="305474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73BF0FF-A972-A54C-98D0-99DBFB0E8B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5" y="3738020"/>
                <a:ext cx="30547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607D4B-D707-4845-92D8-F36BC0EB8DA4}"/>
                  </a:ext>
                </a:extLst>
              </p:cNvPr>
              <p:cNvSpPr/>
              <p:nvPr/>
            </p:nvSpPr>
            <p:spPr>
              <a:xfrm>
                <a:off x="975771" y="4235713"/>
                <a:ext cx="20208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3=6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0607D4B-D707-4845-92D8-F36BC0EB8D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71" y="4235713"/>
                <a:ext cx="2020873" cy="461665"/>
              </a:xfrm>
              <a:prstGeom prst="rect">
                <a:avLst/>
              </a:prstGeom>
              <a:blipFill>
                <a:blip r:embed="rId6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8C9E2E-ACE9-3F4B-99E4-DD5C559D34FB}"/>
                  </a:ext>
                </a:extLst>
              </p:cNvPr>
              <p:cNvSpPr/>
              <p:nvPr/>
            </p:nvSpPr>
            <p:spPr>
              <a:xfrm>
                <a:off x="-248858" y="4937232"/>
                <a:ext cx="77145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(b) Therefor, the resistor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is given by,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78C9E2E-ACE9-3F4B-99E4-DD5C559D34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8858" y="4937232"/>
                <a:ext cx="7714527" cy="461665"/>
              </a:xfrm>
              <a:prstGeom prst="rect">
                <a:avLst/>
              </a:prstGeom>
              <a:blipFill>
                <a:blip r:embed="rId7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671FC7E-5C1D-9A43-9B2E-72DEECC0A455}"/>
                  </a:ext>
                </a:extLst>
              </p:cNvPr>
              <p:cNvSpPr/>
              <p:nvPr/>
            </p:nvSpPr>
            <p:spPr>
              <a:xfrm>
                <a:off x="1525671" y="5621291"/>
                <a:ext cx="3546227" cy="877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=0.67  </m:t>
                      </m:r>
                      <m:r>
                        <m:rPr>
                          <m:sty m:val="p"/>
                        </m:rPr>
                        <a:rPr lang="en-US" i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671FC7E-5C1D-9A43-9B2E-72DEECC0A4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671" y="5621291"/>
                <a:ext cx="3546227" cy="877420"/>
              </a:xfrm>
              <a:prstGeom prst="rect">
                <a:avLst/>
              </a:prstGeom>
              <a:blipFill>
                <a:blip r:embed="rId8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0">
            <a:extLst>
              <a:ext uri="{FF2B5EF4-FFF2-40B4-BE49-F238E27FC236}">
                <a16:creationId xmlns:a16="http://schemas.microsoft.com/office/drawing/2014/main" id="{E7EA7A33-2D98-4D4F-9DB3-E62B21B7E389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mbria Math" panose="02040503050406030204" pitchFamily="18" charset="0"/>
                <a:ea typeface="Times New Roman" panose="02020603050405020304" pitchFamily="18" charset="0"/>
              </a:rPr>
              <a:t>Solution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C989DF-EB08-4B40-AD64-23A24153B0F8}"/>
                  </a:ext>
                </a:extLst>
              </p:cNvPr>
              <p:cNvSpPr/>
              <p:nvPr/>
            </p:nvSpPr>
            <p:spPr>
              <a:xfrm>
                <a:off x="458835" y="2602501"/>
                <a:ext cx="808443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:r>
                  <a:rPr lang="en-US" sz="18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The power absorbed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of the left loop is given, 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9C989DF-EB08-4B40-AD64-23A24153B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35" y="2602501"/>
                <a:ext cx="8084431" cy="369332"/>
              </a:xfrm>
              <a:prstGeom prst="rect">
                <a:avLst/>
              </a:prstGeom>
              <a:blipFill>
                <a:blip r:embed="rId9"/>
                <a:stretch>
                  <a:fillRect l="-628" t="-6452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BE21054D-2BB0-234C-841A-1DE8F0487C4A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5416952" y="1890499"/>
            <a:ext cx="3268213" cy="21837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4C99C58-ECAE-294D-8F40-90FB40F55726}"/>
                  </a:ext>
                </a:extLst>
              </p14:cNvPr>
              <p14:cNvContentPartPr/>
              <p14:nvPr/>
            </p14:nvContentPartPr>
            <p14:xfrm>
              <a:off x="6253714" y="2955843"/>
              <a:ext cx="394920" cy="564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4C99C58-ECAE-294D-8F40-90FB40F557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35714" y="2937843"/>
                <a:ext cx="430560" cy="60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75BF59B-784A-2049-A75C-378A555B5F33}"/>
              </a:ext>
            </a:extLst>
          </p:cNvPr>
          <p:cNvGrpSpPr/>
          <p:nvPr/>
        </p:nvGrpSpPr>
        <p:grpSpPr>
          <a:xfrm>
            <a:off x="6171193" y="3612000"/>
            <a:ext cx="516240" cy="194760"/>
            <a:chOff x="6598982" y="3549536"/>
            <a:chExt cx="516240" cy="1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8EDAA8C-494F-AF47-9A72-38A80D5E6C3A}"/>
                    </a:ext>
                  </a:extLst>
                </p14:cNvPr>
                <p14:cNvContentPartPr/>
                <p14:nvPr/>
              </p14:nvContentPartPr>
              <p14:xfrm>
                <a:off x="6598982" y="3549536"/>
                <a:ext cx="48240" cy="106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8EDAA8C-494F-AF47-9A72-38A80D5E6C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80982" y="3531536"/>
                  <a:ext cx="83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B0D933-FC0B-1047-AC5C-9E788352BC37}"/>
                    </a:ext>
                  </a:extLst>
                </p14:cNvPr>
                <p14:cNvContentPartPr/>
                <p14:nvPr/>
              </p14:nvContentPartPr>
              <p14:xfrm>
                <a:off x="6706982" y="3590936"/>
                <a:ext cx="52920" cy="130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B0D933-FC0B-1047-AC5C-9E788352BC3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688982" y="3573296"/>
                  <a:ext cx="88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1E505B1-0F24-D648-AB52-60CD2F5F3AFF}"/>
                    </a:ext>
                  </a:extLst>
                </p14:cNvPr>
                <p14:cNvContentPartPr/>
                <p14:nvPr/>
              </p14:nvContentPartPr>
              <p14:xfrm>
                <a:off x="6853142" y="3613616"/>
                <a:ext cx="108720" cy="1119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1E505B1-0F24-D648-AB52-60CD2F5F3AF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35142" y="3595976"/>
                  <a:ext cx="1443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1464B7E-BA77-CE41-B3C5-5DF2BF2163A6}"/>
                    </a:ext>
                  </a:extLst>
                </p14:cNvPr>
                <p14:cNvContentPartPr/>
                <p14:nvPr/>
              </p14:nvContentPartPr>
              <p14:xfrm>
                <a:off x="7027022" y="3648896"/>
                <a:ext cx="88200" cy="95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1464B7E-BA77-CE41-B3C5-5DF2BF2163A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09382" y="3630896"/>
                  <a:ext cx="123840" cy="13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62067312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1888872-8E44-0448-807B-52DAD97C729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85800" y="1219200"/>
                <a:ext cx="7772400" cy="517003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/>
                  <a:t>The power absorbed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of the right loop is given by,</a:t>
                </a:r>
              </a:p>
              <a:p>
                <a:pPr marL="342900" indent="-342900" algn="l" rtl="0">
                  <a:spcBef>
                    <a:spcPts val="400"/>
                  </a:spcBef>
                  <a:buSzPct val="100000"/>
                  <a:buChar char="»"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31888872-8E44-0448-807B-52DAD97C72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219200"/>
                <a:ext cx="7772400" cy="517003"/>
              </a:xfrm>
              <a:blipFill>
                <a:blip r:embed="rId2"/>
                <a:stretch>
                  <a:fillRect l="-1142" t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8766E9-FDDC-5640-AF8C-DA5E1FD4C65F}"/>
                  </a:ext>
                </a:extLst>
              </p:cNvPr>
              <p:cNvSpPr/>
              <p:nvPr/>
            </p:nvSpPr>
            <p:spPr>
              <a:xfrm>
                <a:off x="389681" y="1832659"/>
                <a:ext cx="7992319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>
                                  <a:alpha val="93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>
                                  <a:alpha val="93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>
                                  <a:alpha val="93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000000">
                                  <a:alpha val="93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>
                                  <a:alpha val="93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00000">
                                  <a:alpha val="93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 indent="4572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000000">
                                <a:alpha val="93000"/>
                              </a:srgb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000000">
                                <a:alpha val="93000"/>
                              </a:srgb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>
                                <a:alpha val="93000"/>
                              </a:srgb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  <m:r>
                          <a:rPr lang="en-US" sz="2000" i="1">
                            <a:solidFill>
                              <a:srgbClr val="000000">
                                <a:alpha val="93000"/>
                              </a:srgb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000000">
                                <a:alpha val="93000"/>
                              </a:srgb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is given by,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>
                                  <a:alpha val="93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>
                                  <a:alpha val="93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>
                                  <a:alpha val="93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solidFill>
                                <a:srgbClr val="000000">
                                  <a:alpha val="93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>
                                  <a:alpha val="93000"/>
                                </a:srgbClr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8766E9-FDDC-5640-AF8C-DA5E1FD4C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1" y="1832659"/>
                <a:ext cx="7992319" cy="1508105"/>
              </a:xfrm>
              <a:prstGeom prst="rect">
                <a:avLst/>
              </a:prstGeom>
              <a:blipFill>
                <a:blip r:embed="rId3"/>
                <a:stretch>
                  <a:fillRect b="-5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D2FD80-C435-2140-9718-FDE0F8B0C574}"/>
                  </a:ext>
                </a:extLst>
              </p:cNvPr>
              <p:cNvSpPr/>
              <p:nvPr/>
            </p:nvSpPr>
            <p:spPr>
              <a:xfrm>
                <a:off x="389681" y="3680289"/>
                <a:ext cx="8068519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So, the power absorbed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of the right loop is given by,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 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D2FD80-C435-2140-9718-FDE0F8B0C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1" y="3680289"/>
                <a:ext cx="8068519" cy="1138773"/>
              </a:xfrm>
              <a:prstGeom prst="rect">
                <a:avLst/>
              </a:prstGeom>
              <a:blipFill>
                <a:blip r:embed="rId4"/>
                <a:stretch>
                  <a:fillRect t="-222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E47684-4896-5D44-906A-AAB435305A4E}"/>
                  </a:ext>
                </a:extLst>
              </p:cNvPr>
              <p:cNvSpPr/>
              <p:nvPr/>
            </p:nvSpPr>
            <p:spPr>
              <a:xfrm>
                <a:off x="2945757" y="4747352"/>
                <a:ext cx="59088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0.67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=4.88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E47684-4896-5D44-906A-AAB435305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757" y="4747352"/>
                <a:ext cx="5908876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7FBFC7-28A4-2541-9808-61E9CC7B6B2A}"/>
              </a:ext>
            </a:extLst>
          </p:cNvPr>
          <p:cNvSpPr/>
          <p:nvPr/>
        </p:nvSpPr>
        <p:spPr>
          <a:xfrm>
            <a:off x="389680" y="5445083"/>
            <a:ext cx="72611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</a:rPr>
              <a:t>The total power dissipated in the three resistors is,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4FE7B4-B5A2-7648-A7BC-E01040C58195}"/>
                  </a:ext>
                </a:extLst>
              </p:cNvPr>
              <p:cNvSpPr/>
              <p:nvPr/>
            </p:nvSpPr>
            <p:spPr>
              <a:xfrm>
                <a:off x="908613" y="5936414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1′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723900" marR="0" indent="2667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                                                       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34FE7B4-B5A2-7648-A7BC-E01040C581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613" y="5936414"/>
                <a:ext cx="457200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51386F-1A86-A24E-9443-2882CC3C325C}"/>
                  </a:ext>
                </a:extLst>
              </p:cNvPr>
              <p:cNvSpPr/>
              <p:nvPr/>
            </p:nvSpPr>
            <p:spPr>
              <a:xfrm>
                <a:off x="4417670" y="5975741"/>
                <a:ext cx="39664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6+4.88+0.9=11.78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A51386F-1A86-A24E-9443-2882CC3C3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70" y="5975741"/>
                <a:ext cx="3966470" cy="461665"/>
              </a:xfrm>
              <a:prstGeom prst="rect">
                <a:avLst/>
              </a:prstGeom>
              <a:blipFill>
                <a:blip r:embed="rId7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0">
            <a:extLst>
              <a:ext uri="{FF2B5EF4-FFF2-40B4-BE49-F238E27FC236}">
                <a16:creationId xmlns:a16="http://schemas.microsoft.com/office/drawing/2014/main" id="{E4A28984-1FA2-444D-B5FA-21A7EC30716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mbria Math" panose="02040503050406030204" pitchFamily="18" charset="0"/>
                <a:ea typeface="Times New Roman" panose="02020603050405020304" pitchFamily="18" charset="0"/>
              </a:rPr>
              <a:t>Solution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0304FE-D0CE-B645-B25B-D4C7F6A9363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045923" y="1068479"/>
            <a:ext cx="2600366" cy="17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79712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88872-8E44-0448-807B-52DAD97C7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219200"/>
            <a:ext cx="7772400" cy="517003"/>
          </a:xfrm>
        </p:spPr>
        <p:txBody>
          <a:bodyPr/>
          <a:lstStyle/>
          <a:p>
            <a:pPr marL="0" lvl="0" indent="0" rtl="0">
              <a:buNone/>
            </a:pPr>
            <a:r>
              <a:rPr lang="en-US" dirty="0"/>
              <a:t>(b) The power delivered to the dependent limit source is given by,</a:t>
            </a:r>
          </a:p>
          <a:p>
            <a:pPr marL="342900" indent="-342900" algn="l" rtl="0">
              <a:spcBef>
                <a:spcPts val="400"/>
              </a:spcBef>
              <a:buSzPct val="100000"/>
              <a:buChar char="»"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8766E9-FDDC-5640-AF8C-DA5E1FD4C65F}"/>
                  </a:ext>
                </a:extLst>
              </p:cNvPr>
              <p:cNvSpPr/>
              <p:nvPr/>
            </p:nvSpPr>
            <p:spPr>
              <a:xfrm>
                <a:off x="-70484" y="1712297"/>
                <a:ext cx="5436243" cy="494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𝑑𝑒𝑝𝑒𝑛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𝑣𝑥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8766E9-FDDC-5640-AF8C-DA5E1FD4C6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484" y="1712297"/>
                <a:ext cx="5436243" cy="494751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0">
            <a:extLst>
              <a:ext uri="{FF2B5EF4-FFF2-40B4-BE49-F238E27FC236}">
                <a16:creationId xmlns:a16="http://schemas.microsoft.com/office/drawing/2014/main" id="{E4A28984-1FA2-444D-B5FA-21A7EC30716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Cambria Math" panose="02040503050406030204" pitchFamily="18" charset="0"/>
                <a:ea typeface="Times New Roman" panose="02020603050405020304" pitchFamily="18" charset="0"/>
              </a:rPr>
              <a:t>Solution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C960B8-1E66-FB49-A3B0-28EDFF3F3F68}"/>
              </a:ext>
            </a:extLst>
          </p:cNvPr>
          <p:cNvSpPr/>
          <p:nvPr/>
        </p:nvSpPr>
        <p:spPr>
          <a:xfrm>
            <a:off x="609600" y="2297445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mbria Math" panose="02040503050406030204" pitchFamily="18" charset="0"/>
                <a:ea typeface="Times New Roman" panose="02020603050405020304" pitchFamily="18" charset="0"/>
              </a:rPr>
              <a:t>Where,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B28F2B1-9F61-614A-9DB8-A46FE32E864C}"/>
                  </a:ext>
                </a:extLst>
              </p:cNvPr>
              <p:cNvSpPr/>
              <p:nvPr/>
            </p:nvSpPr>
            <p:spPr>
              <a:xfrm>
                <a:off x="685800" y="2837172"/>
                <a:ext cx="6872468" cy="822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=3−0.67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=3−1.81=+1.19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B28F2B1-9F61-614A-9DB8-A46FE32E8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837172"/>
                <a:ext cx="6872468" cy="822854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7137D910-DA25-2C4E-8CC5-985E11729992}"/>
              </a:ext>
            </a:extLst>
          </p:cNvPr>
          <p:cNvSpPr/>
          <p:nvPr/>
        </p:nvSpPr>
        <p:spPr>
          <a:xfrm>
            <a:off x="0" y="375545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0" indent="228600" algn="just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Therefore, power delivered to the dependent limit source is given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83784DF-3549-3641-8DE9-82C778D4DA9A}"/>
                  </a:ext>
                </a:extLst>
              </p:cNvPr>
              <p:cNvSpPr/>
              <p:nvPr/>
            </p:nvSpPr>
            <p:spPr>
              <a:xfrm>
                <a:off x="1323345" y="4348928"/>
                <a:ext cx="6199261" cy="516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𝑑𝑒𝑝𝑒𝑛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+1.19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=3.21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83784DF-3549-3641-8DE9-82C778D4DA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345" y="4348928"/>
                <a:ext cx="6199261" cy="516616"/>
              </a:xfrm>
              <a:prstGeom prst="rect">
                <a:avLst/>
              </a:prstGeom>
              <a:blipFill>
                <a:blip r:embed="rId4"/>
                <a:stretch>
                  <a:fillRect t="-152381" b="-2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75344E01-AB28-5243-ACEE-0624110A2D8C}"/>
              </a:ext>
            </a:extLst>
          </p:cNvPr>
          <p:cNvSpPr/>
          <p:nvPr/>
        </p:nvSpPr>
        <p:spPr>
          <a:xfrm>
            <a:off x="-230529" y="5177135"/>
            <a:ext cx="7918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mbria Math" panose="02040503050406030204" pitchFamily="18" charset="0"/>
                <a:ea typeface="Times New Roman" panose="02020603050405020304" pitchFamily="18" charset="0"/>
              </a:rPr>
              <a:t>(d) The conservation of power is given by,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02D26FB-D764-2246-85BA-18CB92670841}"/>
                  </a:ext>
                </a:extLst>
              </p:cNvPr>
              <p:cNvSpPr/>
              <p:nvPr/>
            </p:nvSpPr>
            <p:spPr>
              <a:xfrm>
                <a:off x="361638" y="5998469"/>
                <a:ext cx="4572000" cy="8595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8580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𝑑𝑒𝑝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219200" marR="0" indent="381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                                  </a:t>
                </a: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02D26FB-D764-2246-85BA-18CB92670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38" y="5998469"/>
                <a:ext cx="4572000" cy="8595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B999599-2F3A-7C48-8E7B-027EC64C1EE1}"/>
                  </a:ext>
                </a:extLst>
              </p:cNvPr>
              <p:cNvSpPr/>
              <p:nvPr/>
            </p:nvSpPr>
            <p:spPr>
              <a:xfrm>
                <a:off x="4110914" y="5981295"/>
                <a:ext cx="34473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15+11.78+3.21=0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B999599-2F3A-7C48-8E7B-027EC64C1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914" y="5981295"/>
                <a:ext cx="344735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09E83A46-9A69-E848-A5E9-08601F563AA1}"/>
              </a:ext>
            </a:extLst>
          </p:cNvPr>
          <p:cNvSpPr/>
          <p:nvPr/>
        </p:nvSpPr>
        <p:spPr>
          <a:xfrm>
            <a:off x="6668560" y="6428234"/>
            <a:ext cx="2311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Cambria Math" panose="02040503050406030204" pitchFamily="18" charset="0"/>
                <a:ea typeface="Times New Roman" panose="02020603050405020304" pitchFamily="18" charset="0"/>
              </a:rPr>
              <a:t>As expected!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FAB813-99FC-4E44-8371-59D86CC488D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6484485" y="1576951"/>
            <a:ext cx="2137378" cy="158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80779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BEFA7C-0200-B445-AFFA-B466AA896D7C}"/>
              </a:ext>
            </a:extLst>
          </p:cNvPr>
          <p:cNvSpPr/>
          <p:nvPr/>
        </p:nvSpPr>
        <p:spPr>
          <a:xfrm>
            <a:off x="2318514" y="518030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Example - </a:t>
            </a:r>
            <a:r>
              <a:rPr lang="en-US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Power and Energy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5BA08-99D3-6E4C-993E-48788FE176BB}"/>
              </a:ext>
            </a:extLst>
          </p:cNvPr>
          <p:cNvSpPr/>
          <p:nvPr/>
        </p:nvSpPr>
        <p:spPr>
          <a:xfrm>
            <a:off x="210206" y="1751360"/>
            <a:ext cx="87235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in a certain residential application, a 36 V battery can supply 7 kW power continuously for </a:t>
            </a:r>
            <a:r>
              <a:rPr lang="en-US" dirty="0">
                <a:solidFill>
                  <a:srgbClr val="FF0000"/>
                </a:solidFill>
              </a:rPr>
              <a:t>one hour </a:t>
            </a:r>
            <a:r>
              <a:rPr lang="en-US" dirty="0"/>
              <a:t>at 2.5 A. </a:t>
            </a:r>
            <a:r>
              <a:rPr lang="en-US" dirty="0">
                <a:solidFill>
                  <a:srgbClr val="FF0000"/>
                </a:solidFill>
              </a:rPr>
              <a:t>This means the battery capacity is 7 kWh.  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(a) What is the battery capacity rating in Ampere-Hours (Ah)?</a:t>
            </a:r>
          </a:p>
          <a:p>
            <a:pPr lvl="0"/>
            <a:r>
              <a:rPr lang="en-US" dirty="0"/>
              <a:t>(b) If battery is fully charged, how long will the house continued to be powered by the battery?</a:t>
            </a:r>
          </a:p>
          <a:p>
            <a:pPr lvl="0"/>
            <a:r>
              <a:rPr lang="en-US" dirty="0"/>
              <a:t>(c) How much energy in joules did the house consume when using fully charge battery?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46377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BEFA7C-0200-B445-AFFA-B466AA896D7C}"/>
              </a:ext>
            </a:extLst>
          </p:cNvPr>
          <p:cNvSpPr/>
          <p:nvPr/>
        </p:nvSpPr>
        <p:spPr>
          <a:xfrm>
            <a:off x="2318514" y="518030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Example - </a:t>
            </a:r>
            <a:r>
              <a:rPr lang="en-US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Power and Energy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5BA08-99D3-6E4C-993E-48788FE176BB}"/>
              </a:ext>
            </a:extLst>
          </p:cNvPr>
          <p:cNvSpPr/>
          <p:nvPr/>
        </p:nvSpPr>
        <p:spPr>
          <a:xfrm>
            <a:off x="210206" y="1309926"/>
            <a:ext cx="1534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Solution: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DC67F1-FF39-5B45-8615-9A20CC37FD44}"/>
                  </a:ext>
                </a:extLst>
              </p:cNvPr>
              <p:cNvSpPr/>
              <p:nvPr/>
            </p:nvSpPr>
            <p:spPr>
              <a:xfrm>
                <a:off x="210206" y="1771591"/>
                <a:ext cx="8628993" cy="2129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+mj-lt"/>
                  <a:buAutoNum type="alphaLcParenBoth"/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ourier New" panose="02070309020205020404" pitchFamily="49" charset="0"/>
                  </a:rPr>
                  <a:t> The energy capacity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rPr>
                      <m:t>𝑘𝑊h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ourier New" panose="02070309020205020404" pitchFamily="49" charset="0"/>
                  </a:rPr>
                  <a:t> can be expressed as,</a:t>
                </a:r>
              </a:p>
              <a:p>
                <a:pPr marR="0" lvl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Courier New" panose="02070309020205020404" pitchFamily="49" charset="0"/>
                </a:endParaRPr>
              </a:p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ourier New" panose="02070309020205020404" pitchFamily="49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rPr>
                      <m:t>𝑘𝑊h</m:t>
                    </m:r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𝑊𝑎𝑡𝑡𝑠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h𝑜𝑢𝑟𝑠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1000 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𝑎𝑚𝑝𝑎𝑟𝑒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𝑣𝑜𝑙𝑡𝑎𝑔𝑒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h𝑜𝑢𝑟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ourier New" panose="02070309020205020404" pitchFamily="49" charset="0"/>
                          </a:rPr>
                          <m:t>1000 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ourier New" panose="02070309020205020404" pitchFamily="49" charset="0"/>
                  </a:rPr>
                  <a:t> </a:t>
                </a:r>
              </a:p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DC67F1-FF39-5B45-8615-9A20CC37F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6" y="1771591"/>
                <a:ext cx="8628993" cy="2129301"/>
              </a:xfrm>
              <a:prstGeom prst="rect">
                <a:avLst/>
              </a:prstGeom>
              <a:blipFill>
                <a:blip r:embed="rId2"/>
                <a:stretch>
                  <a:fillRect l="-882" t="-2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84F06C-AC18-664F-AC8A-BB25EF4EB130}"/>
                  </a:ext>
                </a:extLst>
              </p:cNvPr>
              <p:cNvSpPr/>
              <p:nvPr/>
            </p:nvSpPr>
            <p:spPr>
              <a:xfrm>
                <a:off x="520261" y="3326183"/>
                <a:ext cx="6689835" cy="945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𝑣𝑜𝑙𝑡𝑎𝑔𝑒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1000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𝐴h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𝑣𝑜𝑙𝑡𝑎𝑔𝑒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984F06C-AC18-664F-AC8A-BB25EF4EB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61" y="3326183"/>
                <a:ext cx="6689835" cy="9452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89B640-7A11-AF43-9606-50F3DB485A31}"/>
                  </a:ext>
                </a:extLst>
              </p:cNvPr>
              <p:cNvSpPr/>
              <p:nvPr/>
            </p:nvSpPr>
            <p:spPr>
              <a:xfrm>
                <a:off x="158146" y="4228994"/>
                <a:ext cx="8386272" cy="1597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ourier New" panose="02070309020205020404" pitchFamily="49" charset="0"/>
                  </a:rPr>
                  <a:t>Therefore, the expression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ourier New" panose="02070309020205020404" pitchFamily="49" charset="0"/>
                      </a:rPr>
                      <m:t>𝐴h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ourier New" panose="02070309020205020404" pitchFamily="49" charset="0"/>
                  </a:rPr>
                  <a:t> is given by,</a:t>
                </a:r>
              </a:p>
              <a:p>
                <a:pPr marL="2286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ourier New" panose="02070309020205020404" pitchFamily="49" charset="0"/>
                  </a:rPr>
                  <a:t> </a:t>
                </a:r>
              </a:p>
              <a:p>
                <a:pPr marL="22860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𝐴h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1000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𝑘𝑊h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𝑣𝑜𝑙𝑡𝑎𝑔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989B640-7A11-AF43-9606-50F3DB485A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46" y="4228994"/>
                <a:ext cx="8386272" cy="1597040"/>
              </a:xfrm>
              <a:prstGeom prst="rect">
                <a:avLst/>
              </a:prstGeom>
              <a:blipFill>
                <a:blip r:embed="rId4"/>
                <a:stretch>
                  <a:fillRect t="-3175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579094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BEFA7C-0200-B445-AFFA-B466AA896D7C}"/>
              </a:ext>
            </a:extLst>
          </p:cNvPr>
          <p:cNvSpPr/>
          <p:nvPr/>
        </p:nvSpPr>
        <p:spPr>
          <a:xfrm>
            <a:off x="2318514" y="518030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Example - </a:t>
            </a:r>
            <a:r>
              <a:rPr lang="en-US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Power and Energy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5BA08-99D3-6E4C-993E-48788FE176BB}"/>
              </a:ext>
            </a:extLst>
          </p:cNvPr>
          <p:cNvSpPr/>
          <p:nvPr/>
        </p:nvSpPr>
        <p:spPr>
          <a:xfrm>
            <a:off x="210206" y="1309926"/>
            <a:ext cx="1534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Solution: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DC67F1-FF39-5B45-8615-9A20CC37FD44}"/>
                  </a:ext>
                </a:extLst>
              </p:cNvPr>
              <p:cNvSpPr/>
              <p:nvPr/>
            </p:nvSpPr>
            <p:spPr>
              <a:xfrm>
                <a:off x="126123" y="2021160"/>
                <a:ext cx="8628993" cy="3074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286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ourier New" panose="02070309020205020404" pitchFamily="49" charset="0"/>
                  </a:rPr>
                  <a:t>In this problem we have states that </a:t>
                </a:r>
                <a:r>
                  <a:rPr lang="en-US" dirty="0"/>
                  <a:t>battery can supply 7 kW power continuously for </a:t>
                </a:r>
                <a:r>
                  <a:rPr lang="en-US" dirty="0">
                    <a:solidFill>
                      <a:srgbClr val="FF0000"/>
                    </a:solidFill>
                  </a:rPr>
                  <a:t>one hour : so </a:t>
                </a:r>
                <a:r>
                  <a:rPr lang="en-US" dirty="0">
                    <a:solidFill>
                      <a:srgbClr val="FF0000"/>
                    </a:solidFill>
                    <a:sym typeface="Wingdings" pitchFamily="2" charset="2"/>
                  </a:rPr>
                  <a:t> </a:t>
                </a:r>
                <a:r>
                  <a:rPr lang="en-US" dirty="0">
                    <a:solidFill>
                      <a:srgbClr val="FF0000"/>
                    </a:solidFill>
                  </a:rPr>
                  <a:t>7kW-hour =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ourier New" panose="02070309020205020404" pitchFamily="49" charset="0"/>
                  </a:rPr>
                  <a:t>7kWh </a:t>
                </a:r>
              </a:p>
              <a:p>
                <a:pPr marL="228600" marR="0" algn="just">
                  <a:spcBef>
                    <a:spcPts val="0"/>
                  </a:spcBef>
                  <a:spcAft>
                    <a:spcPts val="0"/>
                  </a:spcAft>
                </a:pPr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Courier New" panose="02070309020205020404" pitchFamily="49" charset="0"/>
                </a:endParaRPr>
              </a:p>
              <a:p>
                <a:pPr marL="2286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ourier New" panose="02070309020205020404" pitchFamily="49" charset="0"/>
                  </a:rPr>
                  <a:t>and voltage=36 V, hence</a:t>
                </a:r>
              </a:p>
              <a:p>
                <a:pPr marL="2286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ourier New" panose="02070309020205020404" pitchFamily="49" charset="0"/>
                  </a:rPr>
                  <a:t> </a:t>
                </a:r>
              </a:p>
              <a:p>
                <a:pPr marL="228600" marR="0" algn="just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𝐴h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1000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𝑥𝑘𝑊h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𝑣𝑜𝑙𝑡𝑎𝑔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1000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ourier New" panose="02070309020205020404" pitchFamily="49" charset="0"/>
                            </a:rPr>
                            <m:t>36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=194.44 </m:t>
                      </m:r>
                      <m:r>
                        <a:rPr lang="en-US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m:t>𝐴h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ea typeface="Times New Roman" panose="02020603050405020304" pitchFamily="18" charset="0"/>
                  <a:cs typeface="Courier New" panose="02070309020205020404" pitchFamily="49" charset="0"/>
                </a:endParaRPr>
              </a:p>
              <a:p>
                <a:pPr marL="228600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Courier New" panose="02070309020205020404" pitchFamily="49" charset="0"/>
                  </a:rPr>
                  <a:t> 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DC67F1-FF39-5B45-8615-9A20CC37F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3" y="2021160"/>
                <a:ext cx="8628993" cy="3074368"/>
              </a:xfrm>
              <a:prstGeom prst="rect">
                <a:avLst/>
              </a:prstGeom>
              <a:blipFill>
                <a:blip r:embed="rId2"/>
                <a:stretch>
                  <a:fillRect t="-1646" r="-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8754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12000"/>
            <a:ext cx="7772400" cy="2041525"/>
          </a:xfrm>
        </p:spPr>
        <p:txBody>
          <a:bodyPr/>
          <a:lstStyle/>
          <a:p>
            <a:r>
              <a:rPr lang="en-US" sz="3200" b="1" dirty="0"/>
              <a:t>Kirchoff’s Voltage Law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7700" y="528908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 loop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975" y="1443439"/>
            <a:ext cx="8010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Element Voltages:</a:t>
            </a:r>
            <a:r>
              <a:rPr lang="en-US" b="1" baseline="-25000" dirty="0">
                <a:solidFill>
                  <a:srgbClr val="FFC000"/>
                </a:solidFill>
              </a:rPr>
              <a:t>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voltage across elements like </a:t>
            </a:r>
            <a:r>
              <a:rPr lang="en-US" b="1" dirty="0" err="1">
                <a:solidFill>
                  <a:schemeClr val="accent6"/>
                </a:solidFill>
              </a:rPr>
              <a:t>V</a:t>
            </a:r>
            <a:r>
              <a:rPr lang="en-US" b="1" baseline="-25000" dirty="0" err="1">
                <a:solidFill>
                  <a:schemeClr val="accent6"/>
                </a:solidFill>
              </a:rPr>
              <a:t>x</a:t>
            </a:r>
            <a:r>
              <a:rPr lang="en-US" b="1" baseline="-25000" dirty="0">
                <a:solidFill>
                  <a:schemeClr val="accent6"/>
                </a:solidFill>
              </a:rPr>
              <a:t> ,</a:t>
            </a:r>
            <a:r>
              <a:rPr lang="en-US" b="1" dirty="0" err="1">
                <a:solidFill>
                  <a:schemeClr val="accent6"/>
                </a:solidFill>
              </a:rPr>
              <a:t>V</a:t>
            </a:r>
            <a:r>
              <a:rPr lang="en-US" b="1" baseline="-25000" dirty="0" err="1">
                <a:solidFill>
                  <a:schemeClr val="accent6"/>
                </a:solidFill>
              </a:rPr>
              <a:t>y</a:t>
            </a:r>
            <a:r>
              <a:rPr lang="en-US" b="1" dirty="0" err="1">
                <a:solidFill>
                  <a:schemeClr val="accent6"/>
                </a:solidFill>
              </a:rPr>
              <a:t>,V</a:t>
            </a:r>
            <a:r>
              <a:rPr lang="en-US" b="1" baseline="-25000" dirty="0" err="1">
                <a:solidFill>
                  <a:schemeClr val="accent6"/>
                </a:solidFill>
              </a:rPr>
              <a:t>z</a:t>
            </a:r>
            <a:r>
              <a:rPr lang="en-US" b="1" baseline="-25000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b="1" baseline="-25000" dirty="0">
                <a:solidFill>
                  <a:srgbClr val="FFC000"/>
                </a:solidFill>
              </a:rPr>
              <a:t>1,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b="1" baseline="-25000" dirty="0">
                <a:solidFill>
                  <a:srgbClr val="FFC000"/>
                </a:solidFill>
              </a:rPr>
              <a:t>2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CB2EF-AA9D-0243-BC61-6DEC91372600}"/>
              </a:ext>
            </a:extLst>
          </p:cNvPr>
          <p:cNvSpPr txBox="1"/>
          <p:nvPr/>
        </p:nvSpPr>
        <p:spPr>
          <a:xfrm>
            <a:off x="685800" y="3084387"/>
            <a:ext cx="286873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C000"/>
                </a:solidFill>
              </a:rPr>
              <a:t>-V</a:t>
            </a:r>
            <a:r>
              <a:rPr lang="en-US" b="1" baseline="-25000" dirty="0">
                <a:solidFill>
                  <a:srgbClr val="FFC000"/>
                </a:solidFill>
              </a:rPr>
              <a:t>1</a:t>
            </a:r>
            <a:r>
              <a:rPr lang="en-US" b="1" dirty="0">
                <a:solidFill>
                  <a:srgbClr val="FFC000"/>
                </a:solidFill>
              </a:rPr>
              <a:t>+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z </a:t>
            </a:r>
            <a:r>
              <a:rPr lang="en-US" b="1" dirty="0">
                <a:solidFill>
                  <a:srgbClr val="FFC000"/>
                </a:solidFill>
              </a:rPr>
              <a:t>-V</a:t>
            </a:r>
            <a:r>
              <a:rPr lang="en-US" b="1" baseline="-25000" dirty="0">
                <a:solidFill>
                  <a:srgbClr val="FFC000"/>
                </a:solidFill>
              </a:rPr>
              <a:t>2</a:t>
            </a:r>
            <a:r>
              <a:rPr lang="en-US" b="1" dirty="0">
                <a:solidFill>
                  <a:srgbClr val="FFC000"/>
                </a:solidFill>
              </a:rPr>
              <a:t>=0</a:t>
            </a:r>
            <a:r>
              <a:rPr lang="en-US" b="1" baseline="-25000" dirty="0">
                <a:solidFill>
                  <a:srgbClr val="FFC000"/>
                </a:solidFill>
              </a:rPr>
              <a:t>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accent6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47FE0E-ADD7-5442-BADB-9DFE856F6DDC}"/>
              </a:ext>
            </a:extLst>
          </p:cNvPr>
          <p:cNvSpPr txBox="1"/>
          <p:nvPr/>
        </p:nvSpPr>
        <p:spPr>
          <a:xfrm>
            <a:off x="752554" y="2441242"/>
            <a:ext cx="1571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Apply KVL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rgbClr val="FFC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5851C3-6302-CB43-B494-09E9A6FF2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661414"/>
            <a:ext cx="4800600" cy="2578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14:cNvPr>
              <p14:cNvContentPartPr/>
              <p14:nvPr/>
            </p14:nvContentPartPr>
            <p14:xfrm>
              <a:off x="4412342" y="2805931"/>
              <a:ext cx="607320" cy="28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49702" y="2742931"/>
                <a:ext cx="7329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14:cNvPr>
              <p14:cNvContentPartPr/>
              <p14:nvPr/>
            </p14:nvContentPartPr>
            <p14:xfrm>
              <a:off x="8226182" y="4879891"/>
              <a:ext cx="573480" cy="20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3182" y="4816891"/>
                <a:ext cx="69912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800BF28-98E5-B44B-A578-FB9CE2382A94}"/>
                  </a:ext>
                </a:extLst>
              </p14:cNvPr>
              <p14:cNvContentPartPr/>
              <p14:nvPr/>
            </p14:nvContentPartPr>
            <p14:xfrm>
              <a:off x="5248813" y="4227843"/>
              <a:ext cx="15120" cy="59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800BF28-98E5-B44B-A578-FB9CE2382A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5813" y="4164843"/>
                <a:ext cx="1407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3A9D0A4-6015-D846-B84E-C18E39A65B0B}"/>
                  </a:ext>
                </a:extLst>
              </p14:cNvPr>
              <p14:cNvContentPartPr/>
              <p14:nvPr/>
            </p14:nvContentPartPr>
            <p14:xfrm>
              <a:off x="7701493" y="4340163"/>
              <a:ext cx="22680" cy="824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3A9D0A4-6015-D846-B84E-C18E39A65B0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38493" y="4277163"/>
                <a:ext cx="1483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D3A5CF5-2FBA-2049-B2C8-56EA575FD827}"/>
                  </a:ext>
                </a:extLst>
              </p14:cNvPr>
              <p14:cNvContentPartPr/>
              <p14:nvPr/>
            </p14:nvContentPartPr>
            <p14:xfrm>
              <a:off x="7758013" y="4276443"/>
              <a:ext cx="114480" cy="6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D3A5CF5-2FBA-2049-B2C8-56EA575FD82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49373" y="4267443"/>
                <a:ext cx="132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CAF1CB2-B863-8245-80F3-3C1AFA758BEB}"/>
                  </a:ext>
                </a:extLst>
              </p14:cNvPr>
              <p14:cNvContentPartPr/>
              <p14:nvPr/>
            </p14:nvContentPartPr>
            <p14:xfrm>
              <a:off x="5275813" y="4178163"/>
              <a:ext cx="144000" cy="1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CAF1CB2-B863-8245-80F3-3C1AFA758BE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67173" y="4169523"/>
                <a:ext cx="16164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8130165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BEFA7C-0200-B445-AFFA-B466AA896D7C}"/>
              </a:ext>
            </a:extLst>
          </p:cNvPr>
          <p:cNvSpPr/>
          <p:nvPr/>
        </p:nvSpPr>
        <p:spPr>
          <a:xfrm>
            <a:off x="2318514" y="518030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Example - </a:t>
            </a:r>
            <a:r>
              <a:rPr lang="en-US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Power and Energy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5BA08-99D3-6E4C-993E-48788FE176BB}"/>
              </a:ext>
            </a:extLst>
          </p:cNvPr>
          <p:cNvSpPr/>
          <p:nvPr/>
        </p:nvSpPr>
        <p:spPr>
          <a:xfrm>
            <a:off x="210206" y="1309926"/>
            <a:ext cx="1534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Solution: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DC67F1-FF39-5B45-8615-9A20CC37FD44}"/>
                  </a:ext>
                </a:extLst>
              </p:cNvPr>
              <p:cNvSpPr/>
              <p:nvPr/>
            </p:nvSpPr>
            <p:spPr>
              <a:xfrm>
                <a:off x="126123" y="2021160"/>
                <a:ext cx="8628993" cy="1901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/>
                  <a:t>(b) We have Ampere-hour rating (Ah) and since the average current I supplied to the load from battery, therefore,</a:t>
                </a:r>
              </a:p>
              <a:p>
                <a:r>
                  <a:rPr lang="en-US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Hour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continues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use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194.44 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𝐴h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2.5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DC67F1-FF39-5B45-8615-9A20CC37F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3" y="2021160"/>
                <a:ext cx="8628993" cy="1901546"/>
              </a:xfrm>
              <a:prstGeom prst="rect">
                <a:avLst/>
              </a:prstGeom>
              <a:blipFill>
                <a:blip r:embed="rId2"/>
                <a:stretch>
                  <a:fillRect l="-1176" t="-2667" r="-147"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4B9D7-38C5-1248-AC3C-E73E959B7E3B}"/>
                  </a:ext>
                </a:extLst>
              </p:cNvPr>
              <p:cNvSpPr/>
              <p:nvPr/>
            </p:nvSpPr>
            <p:spPr>
              <a:xfrm>
                <a:off x="4764718" y="4172275"/>
                <a:ext cx="21823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77.80 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h𝑜𝑢𝑟𝑠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C74B9D7-38C5-1248-AC3C-E73E959B7E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718" y="4172275"/>
                <a:ext cx="2182392" cy="461665"/>
              </a:xfrm>
              <a:prstGeom prst="rect">
                <a:avLst/>
              </a:prstGeom>
              <a:blipFill>
                <a:blip r:embed="rId3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B1A2B1-2D17-A040-BB6C-5FDC45BCF1A6}"/>
                  </a:ext>
                </a:extLst>
              </p:cNvPr>
              <p:cNvSpPr/>
              <p:nvPr/>
            </p:nvSpPr>
            <p:spPr>
              <a:xfrm>
                <a:off x="4764718" y="4964171"/>
                <a:ext cx="34573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𝐻𝑜𝑢𝑟𝑠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48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EB1A2B1-2D17-A040-BB6C-5FDC45BCF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718" y="4964171"/>
                <a:ext cx="3457357" cy="461665"/>
              </a:xfrm>
              <a:prstGeom prst="rect">
                <a:avLst/>
              </a:prstGeom>
              <a:blipFill>
                <a:blip r:embed="rId4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468606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BEFA7C-0200-B445-AFFA-B466AA896D7C}"/>
              </a:ext>
            </a:extLst>
          </p:cNvPr>
          <p:cNvSpPr/>
          <p:nvPr/>
        </p:nvSpPr>
        <p:spPr>
          <a:xfrm>
            <a:off x="2318514" y="518030"/>
            <a:ext cx="4065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Example - </a:t>
            </a:r>
            <a:r>
              <a:rPr lang="en-US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Power and Energy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5BA08-99D3-6E4C-993E-48788FE176BB}"/>
              </a:ext>
            </a:extLst>
          </p:cNvPr>
          <p:cNvSpPr/>
          <p:nvPr/>
        </p:nvSpPr>
        <p:spPr>
          <a:xfrm>
            <a:off x="210206" y="1309926"/>
            <a:ext cx="1534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Solution: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 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DC67F1-FF39-5B45-8615-9A20CC37FD44}"/>
                  </a:ext>
                </a:extLst>
              </p:cNvPr>
              <p:cNvSpPr/>
              <p:nvPr/>
            </p:nvSpPr>
            <p:spPr>
              <a:xfrm>
                <a:off x="126123" y="2021160"/>
                <a:ext cx="8628993" cy="3055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dirty="0"/>
                  <a:t>(c) Fully charge battery has rated capacity of 7 kWh 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1 kWh = 3600000 joules =3.6 Mjoules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dirty="0"/>
                  <a:t>Therefore, for 7 kWh battery joules consumed by house will be,</a:t>
                </a:r>
              </a:p>
              <a:p>
                <a:r>
                  <a:rPr lang="en-US" dirty="0"/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7 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3.6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𝑀𝑗𝑜𝑢𝑙𝑒𝑠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=25.2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𝑀𝑗𝑜𝑢𝑙𝑒𝑠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 </a:t>
                </a: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2DC67F1-FF39-5B45-8615-9A20CC37F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3" y="2021160"/>
                <a:ext cx="8628993" cy="3055324"/>
              </a:xfrm>
              <a:prstGeom prst="rect">
                <a:avLst/>
              </a:prstGeom>
              <a:blipFill>
                <a:blip r:embed="rId2"/>
                <a:stretch>
                  <a:fillRect l="-1176" t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87538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12000"/>
            <a:ext cx="7772400" cy="2041525"/>
          </a:xfrm>
        </p:spPr>
        <p:txBody>
          <a:bodyPr/>
          <a:lstStyle/>
          <a:p>
            <a:r>
              <a:rPr lang="en-US" sz="3200" b="1" dirty="0"/>
              <a:t>Kirchoff’s Voltage Law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7700" y="5289085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 loop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975" y="1443439"/>
            <a:ext cx="8010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Element Voltages:</a:t>
            </a:r>
            <a:r>
              <a:rPr lang="en-US" b="1" baseline="-25000" dirty="0">
                <a:solidFill>
                  <a:srgbClr val="FFC000"/>
                </a:solidFill>
              </a:rPr>
              <a:t>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The voltage across elements like </a:t>
            </a:r>
            <a:r>
              <a:rPr lang="en-US" b="1" dirty="0" err="1">
                <a:solidFill>
                  <a:schemeClr val="accent6"/>
                </a:solidFill>
              </a:rPr>
              <a:t>V</a:t>
            </a:r>
            <a:r>
              <a:rPr lang="en-US" b="1" baseline="-25000" dirty="0" err="1">
                <a:solidFill>
                  <a:schemeClr val="accent6"/>
                </a:solidFill>
              </a:rPr>
              <a:t>x</a:t>
            </a:r>
            <a:r>
              <a:rPr lang="en-US" b="1" baseline="-25000" dirty="0">
                <a:solidFill>
                  <a:schemeClr val="accent6"/>
                </a:solidFill>
              </a:rPr>
              <a:t> ,</a:t>
            </a:r>
            <a:r>
              <a:rPr lang="en-US" b="1" dirty="0" err="1">
                <a:solidFill>
                  <a:schemeClr val="accent6"/>
                </a:solidFill>
              </a:rPr>
              <a:t>V</a:t>
            </a:r>
            <a:r>
              <a:rPr lang="en-US" b="1" baseline="-25000" dirty="0" err="1">
                <a:solidFill>
                  <a:schemeClr val="accent6"/>
                </a:solidFill>
              </a:rPr>
              <a:t>y</a:t>
            </a:r>
            <a:r>
              <a:rPr lang="en-US" b="1" dirty="0" err="1">
                <a:solidFill>
                  <a:schemeClr val="accent6"/>
                </a:solidFill>
              </a:rPr>
              <a:t>,V</a:t>
            </a:r>
            <a:r>
              <a:rPr lang="en-US" b="1" baseline="-25000" dirty="0" err="1">
                <a:solidFill>
                  <a:schemeClr val="accent6"/>
                </a:solidFill>
              </a:rPr>
              <a:t>z</a:t>
            </a:r>
            <a:r>
              <a:rPr lang="en-US" b="1" baseline="-25000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b="1" baseline="-25000" dirty="0">
                <a:solidFill>
                  <a:srgbClr val="FFC000"/>
                </a:solidFill>
              </a:rPr>
              <a:t>1,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b="1" baseline="-25000" dirty="0">
                <a:solidFill>
                  <a:srgbClr val="FFC000"/>
                </a:solidFill>
              </a:rPr>
              <a:t>2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FCB2EF-AA9D-0243-BC61-6DEC91372600}"/>
              </a:ext>
            </a:extLst>
          </p:cNvPr>
          <p:cNvSpPr txBox="1"/>
          <p:nvPr/>
        </p:nvSpPr>
        <p:spPr>
          <a:xfrm>
            <a:off x="685800" y="3084387"/>
            <a:ext cx="286873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C000"/>
                </a:solidFill>
              </a:rPr>
              <a:t>-V</a:t>
            </a:r>
            <a:r>
              <a:rPr lang="en-US" b="1" baseline="-25000" dirty="0">
                <a:solidFill>
                  <a:srgbClr val="FFC000"/>
                </a:solidFill>
              </a:rPr>
              <a:t>1</a:t>
            </a:r>
            <a:r>
              <a:rPr lang="en-US" b="1" dirty="0">
                <a:solidFill>
                  <a:srgbClr val="FFC000"/>
                </a:solidFill>
              </a:rPr>
              <a:t>+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+V</a:t>
            </a:r>
            <a:r>
              <a:rPr kumimoji="0" lang="en-US" sz="2400" b="1" i="0" u="none" strike="noStrike" cap="none" spc="0" normalizeH="0" baseline="-2500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z </a:t>
            </a:r>
            <a:r>
              <a:rPr kumimoji="0" lang="en-US" sz="2400" b="1" i="0" u="none" strike="noStrike" cap="none" spc="0" normalizeH="0" dirty="0">
                <a:ln>
                  <a:noFill/>
                </a:ln>
                <a:solidFill>
                  <a:srgbClr val="FFC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b="1" dirty="0">
                <a:solidFill>
                  <a:srgbClr val="FFC000"/>
                </a:solidFill>
              </a:rPr>
              <a:t>V</a:t>
            </a:r>
            <a:r>
              <a:rPr lang="en-US" b="1" baseline="-25000" dirty="0">
                <a:solidFill>
                  <a:srgbClr val="FFC000"/>
                </a:solidFill>
              </a:rPr>
              <a:t>2</a:t>
            </a:r>
            <a:r>
              <a:rPr lang="en-US" b="1" dirty="0">
                <a:solidFill>
                  <a:srgbClr val="FFC000"/>
                </a:solidFill>
              </a:rPr>
              <a:t>=0</a:t>
            </a:r>
            <a:r>
              <a:rPr lang="en-US" b="1" baseline="-25000" dirty="0">
                <a:solidFill>
                  <a:srgbClr val="FFC000"/>
                </a:solidFill>
              </a:rPr>
              <a:t>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accent6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47FE0E-ADD7-5442-BADB-9DFE856F6DDC}"/>
              </a:ext>
            </a:extLst>
          </p:cNvPr>
          <p:cNvSpPr txBox="1"/>
          <p:nvPr/>
        </p:nvSpPr>
        <p:spPr>
          <a:xfrm>
            <a:off x="752554" y="2441242"/>
            <a:ext cx="15719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Apply KVL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rgbClr val="FFC000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14:cNvPr>
              <p14:cNvContentPartPr/>
              <p14:nvPr/>
            </p14:nvContentPartPr>
            <p14:xfrm>
              <a:off x="4412342" y="2805931"/>
              <a:ext cx="607320" cy="28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9702" y="2742931"/>
                <a:ext cx="7329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14:cNvPr>
              <p14:cNvContentPartPr/>
              <p14:nvPr/>
            </p14:nvContentPartPr>
            <p14:xfrm>
              <a:off x="8226182" y="4879891"/>
              <a:ext cx="573480" cy="20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3182" y="4816891"/>
                <a:ext cx="699120" cy="3268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543F3AE-5418-BC48-A170-250BFC2A5F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2661414"/>
            <a:ext cx="4800600" cy="2578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F96864-AA63-1A41-BDE2-0DCDA16E544D}"/>
              </a:ext>
            </a:extLst>
          </p:cNvPr>
          <p:cNvSpPr txBox="1"/>
          <p:nvPr/>
        </p:nvSpPr>
        <p:spPr>
          <a:xfrm>
            <a:off x="642080" y="4207131"/>
            <a:ext cx="392992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What about the voltage at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?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accent6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FD9A7-268D-8948-A38E-35A2A2CE6749}"/>
              </a:ext>
            </a:extLst>
          </p:cNvPr>
          <p:cNvSpPr txBox="1"/>
          <p:nvPr/>
        </p:nvSpPr>
        <p:spPr>
          <a:xfrm>
            <a:off x="752554" y="4877560"/>
            <a:ext cx="3929920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What about the voltage at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?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accent6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A4AFE21-8482-B143-8220-D6A92E451FDE}"/>
                  </a:ext>
                </a:extLst>
              </p14:cNvPr>
              <p14:cNvContentPartPr/>
              <p14:nvPr/>
            </p14:nvContentPartPr>
            <p14:xfrm>
              <a:off x="4465093" y="2925723"/>
              <a:ext cx="136440" cy="145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A4AFE21-8482-B143-8220-D6A92E451F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02453" y="2862723"/>
                <a:ext cx="26208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860C6BE-5856-3348-BE3A-4BAFC70C3DD0}"/>
                  </a:ext>
                </a:extLst>
              </p14:cNvPr>
              <p14:cNvContentPartPr/>
              <p14:nvPr/>
            </p14:nvContentPartPr>
            <p14:xfrm>
              <a:off x="8208013" y="5039283"/>
              <a:ext cx="131040" cy="18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860C6BE-5856-3348-BE3A-4BAFC70C3DD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5373" y="4976283"/>
                <a:ext cx="256680" cy="143640"/>
              </a:xfrm>
              <a:prstGeom prst="rect">
                <a:avLst/>
              </a:prstGeom>
            </p:spPr>
          </p:pic>
        </mc:Fallback>
      </mc:AlternateContent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55987B2-E801-6E4E-8571-8EA2B5D28F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64" y="2769414"/>
            <a:ext cx="3585715" cy="22460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CFAF66-9C7E-C64F-B7AE-3C56990A0D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19" y="2769414"/>
            <a:ext cx="485878" cy="53624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B2EE7E1-CDF3-7C46-A404-8ADAAA34761D}"/>
              </a:ext>
            </a:extLst>
          </p:cNvPr>
          <p:cNvSpPr/>
          <p:nvPr/>
        </p:nvSpPr>
        <p:spPr>
          <a:xfrm>
            <a:off x="685800" y="5752846"/>
            <a:ext cx="5678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Undetermined! Unknown! Invalid Question!</a:t>
            </a:r>
          </a:p>
        </p:txBody>
      </p:sp>
    </p:spTree>
    <p:extLst>
      <p:ext uri="{BB962C8B-B14F-4D97-AF65-F5344CB8AC3E}">
        <p14:creationId xmlns:p14="http://schemas.microsoft.com/office/powerpoint/2010/main" val="218110757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12000"/>
            <a:ext cx="7772400" cy="2041525"/>
          </a:xfrm>
        </p:spPr>
        <p:txBody>
          <a:bodyPr/>
          <a:lstStyle/>
          <a:p>
            <a:r>
              <a:rPr lang="en-US" sz="3200" b="1" dirty="0"/>
              <a:t>Kirchoff’s Voltage Law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5885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Closed loop</a:t>
            </a:r>
            <a:endParaRPr lang="en-US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851" y="1467860"/>
            <a:ext cx="2270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Node Voltages:</a:t>
            </a:r>
            <a:r>
              <a:rPr lang="en-US" b="1" baseline="-25000" dirty="0">
                <a:solidFill>
                  <a:srgbClr val="FFC000"/>
                </a:solidFill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14:cNvPr>
              <p14:cNvContentPartPr/>
              <p14:nvPr/>
            </p14:nvContentPartPr>
            <p14:xfrm>
              <a:off x="4412342" y="2805931"/>
              <a:ext cx="607320" cy="289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35BE646-EEB1-6046-932F-72591C84F5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49342" y="2742931"/>
                <a:ext cx="732960" cy="41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14:cNvPr>
              <p14:cNvContentPartPr/>
              <p14:nvPr/>
            </p14:nvContentPartPr>
            <p14:xfrm>
              <a:off x="8226182" y="4879891"/>
              <a:ext cx="573480" cy="20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F287234-9D9E-8840-A087-1533F75FF9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63182" y="4816891"/>
                <a:ext cx="699120" cy="3268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BF96864-AA63-1A41-BDE2-0DCDA16E544D}"/>
              </a:ext>
            </a:extLst>
          </p:cNvPr>
          <p:cNvSpPr txBox="1"/>
          <p:nvPr/>
        </p:nvSpPr>
        <p:spPr>
          <a:xfrm>
            <a:off x="440851" y="1965203"/>
            <a:ext cx="8017349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T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he voltage at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kumimoji="0" lang="en-US" sz="24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or at 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must be in measured with respect to another node voltage or to the ground? </a:t>
            </a:r>
            <a:endParaRPr kumimoji="0" lang="en-US" sz="2400" b="1" i="0" u="none" strike="noStrike" cap="none" spc="0" normalizeH="0" baseline="-25000" dirty="0">
              <a:ln>
                <a:noFill/>
              </a:ln>
              <a:solidFill>
                <a:schemeClr val="accent6"/>
              </a:solidFill>
              <a:effectLst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68DB1A-651C-4047-A521-324A8A57B217}"/>
              </a:ext>
            </a:extLst>
          </p:cNvPr>
          <p:cNvSpPr/>
          <p:nvPr/>
        </p:nvSpPr>
        <p:spPr>
          <a:xfrm>
            <a:off x="440851" y="3047720"/>
            <a:ext cx="656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Let us find the voltage </a:t>
            </a:r>
            <a:r>
              <a:rPr lang="en-US" dirty="0">
                <a:solidFill>
                  <a:srgbClr val="FF0000"/>
                </a:solidFill>
              </a:rPr>
              <a:t>between nodes 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 or at </a:t>
            </a:r>
            <a:r>
              <a:rPr lang="en-US" dirty="0" err="1">
                <a:solidFill>
                  <a:srgbClr val="000000"/>
                </a:solidFill>
              </a:rPr>
              <a:t>V</a:t>
            </a:r>
            <a:r>
              <a:rPr lang="en-US" baseline="-25000" dirty="0" err="1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b="1" baseline="-25000" dirty="0">
              <a:solidFill>
                <a:srgbClr val="FFC000"/>
              </a:solidFill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6B7F1051-EEDB-E84F-B993-4A3C4795B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62" y="3861110"/>
            <a:ext cx="3585715" cy="224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8589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5446</TotalTime>
  <Words>3732</Words>
  <Application>Microsoft Macintosh PowerPoint</Application>
  <PresentationFormat>On-screen Show (4:3)</PresentationFormat>
  <Paragraphs>936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2" baseType="lpstr">
      <vt:lpstr>Arial</vt:lpstr>
      <vt:lpstr>Avenir Roman</vt:lpstr>
      <vt:lpstr>Calibri</vt:lpstr>
      <vt:lpstr>Calibri Light</vt:lpstr>
      <vt:lpstr>Cambria Math</vt:lpstr>
      <vt:lpstr>Consolas</vt:lpstr>
      <vt:lpstr>Times</vt:lpstr>
      <vt:lpstr>Times New Roman</vt:lpstr>
      <vt:lpstr>Times New Roman Bold</vt:lpstr>
      <vt:lpstr>Wingdings</vt:lpstr>
      <vt:lpstr>Default</vt:lpstr>
      <vt:lpstr>EEL 3004 Linear Circuits I   Lecture #4   KVL and KCL Laws</vt:lpstr>
      <vt:lpstr>Lecture Objectives</vt:lpstr>
      <vt:lpstr>Kirchoff’s Voltage Law</vt:lpstr>
      <vt:lpstr>Kirchoff’s Voltage Law</vt:lpstr>
      <vt:lpstr>Kirchoff’s Voltage Law</vt:lpstr>
      <vt:lpstr>Kirchoff’s Voltage Law - Example</vt:lpstr>
      <vt:lpstr>Kirchoff’s Voltage Law</vt:lpstr>
      <vt:lpstr>Kirchoff’s Voltage Law</vt:lpstr>
      <vt:lpstr>Kirchoff’s Voltage Law</vt:lpstr>
      <vt:lpstr>Kirchoff’s Voltage Law</vt:lpstr>
      <vt:lpstr>Kirchoff’s Voltage Law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Example</vt:lpstr>
      <vt:lpstr>Example</vt:lpstr>
      <vt:lpstr>PowerPoint Presentation</vt:lpstr>
      <vt:lpstr>Kirchhoff’s Current Law</vt:lpstr>
      <vt:lpstr>Kirchoff’s Current Law</vt:lpstr>
      <vt:lpstr>Example</vt:lpstr>
      <vt:lpstr>Example</vt:lpstr>
      <vt:lpstr>Example</vt:lpstr>
      <vt:lpstr>Example</vt:lpstr>
      <vt:lpstr>Example (Con’d)  </vt:lpstr>
      <vt:lpstr>Kirchoff’s Current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Resistors in Series</vt:lpstr>
      <vt:lpstr>Example</vt:lpstr>
      <vt:lpstr>Example</vt:lpstr>
      <vt:lpstr>Example</vt:lpstr>
      <vt:lpstr>Example</vt:lpstr>
      <vt:lpstr>Resistors in Parallel</vt:lpstr>
      <vt:lpstr>Example</vt:lpstr>
      <vt:lpstr>Example</vt:lpstr>
      <vt:lpstr>Example</vt:lpstr>
      <vt:lpstr>Example</vt:lpstr>
      <vt:lpstr>Example</vt:lpstr>
      <vt:lpstr>Example</vt:lpstr>
      <vt:lpstr>Example</vt:lpstr>
      <vt:lpstr>Resistors in Series and Parallel</vt:lpstr>
      <vt:lpstr>Example</vt:lpstr>
      <vt:lpstr>Example</vt:lpstr>
      <vt:lpstr>Example</vt:lpstr>
      <vt:lpstr>Example</vt:lpstr>
      <vt:lpstr>Example</vt:lpstr>
      <vt:lpstr>Example</vt:lpstr>
      <vt:lpstr>Example</vt:lpstr>
      <vt:lpstr>Solution</vt:lpstr>
      <vt:lpstr>Solution</vt:lpstr>
      <vt:lpstr>Solution</vt:lpstr>
      <vt:lpstr>Solution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EEL 3004 ELECTRIC NETWORKS    Issa Batarseh  August 25, 2015</dc:title>
  <dc:creator>Ala'a Amarin</dc:creator>
  <cp:lastModifiedBy>Issa Batarseh</cp:lastModifiedBy>
  <cp:revision>216</cp:revision>
  <cp:lastPrinted>2020-01-21T15:10:11Z</cp:lastPrinted>
  <dcterms:modified xsi:type="dcterms:W3CDTF">2021-02-01T14:45:05Z</dcterms:modified>
</cp:coreProperties>
</file>