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notesSlides/notesSlide14.xml" ContentType="application/vnd.openxmlformats-officedocument.presentationml.notesSlide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72" r:id="rId2"/>
    <p:sldId id="382" r:id="rId3"/>
    <p:sldId id="385" r:id="rId4"/>
    <p:sldId id="257" r:id="rId5"/>
    <p:sldId id="258" r:id="rId6"/>
    <p:sldId id="259" r:id="rId7"/>
    <p:sldId id="260" r:id="rId8"/>
    <p:sldId id="261" r:id="rId9"/>
    <p:sldId id="275" r:id="rId10"/>
    <p:sldId id="273" r:id="rId11"/>
    <p:sldId id="263" r:id="rId12"/>
    <p:sldId id="264" r:id="rId13"/>
    <p:sldId id="265" r:id="rId14"/>
    <p:sldId id="267" r:id="rId15"/>
    <p:sldId id="266" r:id="rId16"/>
    <p:sldId id="268" r:id="rId17"/>
    <p:sldId id="269" r:id="rId18"/>
    <p:sldId id="270" r:id="rId19"/>
    <p:sldId id="271" r:id="rId20"/>
    <p:sldId id="356" r:id="rId21"/>
    <p:sldId id="360" r:id="rId22"/>
    <p:sldId id="361" r:id="rId23"/>
    <p:sldId id="357" r:id="rId24"/>
    <p:sldId id="363" r:id="rId25"/>
    <p:sldId id="366" r:id="rId26"/>
    <p:sldId id="364" r:id="rId27"/>
    <p:sldId id="358" r:id="rId28"/>
    <p:sldId id="383" r:id="rId29"/>
    <p:sldId id="384" r:id="rId30"/>
    <p:sldId id="372" r:id="rId31"/>
    <p:sldId id="373" r:id="rId32"/>
    <p:sldId id="362" r:id="rId33"/>
    <p:sldId id="369" r:id="rId34"/>
  </p:sldIdLst>
  <p:sldSz cx="7772400" cy="100584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25"/>
    <p:restoredTop sz="94694"/>
  </p:normalViewPr>
  <p:slideViewPr>
    <p:cSldViewPr>
      <p:cViewPr varScale="1">
        <p:scale>
          <a:sx n="82" d="100"/>
          <a:sy n="82" d="100"/>
        </p:scale>
        <p:origin x="1856" y="1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8:00:41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720 0 24575,'-17'0'0,"-1"0"0,-1 0 0,-4 0 0,4 0 0,-5 0 0,-1 0 0,0 0 0,0 0 0,-11 0 0,-3 0 0,-1 0 0,11 0 0,-5 0 0,12 0 0,-13 0 0,11 0 0,0 0 0,0 0 0,0 6 0,6-5 0,-5 10 0,10-5 0,-10 1 0,10-2 0,-4 0 0,1-4 0,4 9 0,-4-9 0,5 3 0,5 1 0,-3-4 0,3 4 0,0-1 0,2-3 0,4 4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8:00:45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758 452 24575,'-28'0'0,"1"0"0,-5 0 0,-1 0 0,-8 0 0,1 0 0,-1 0 0,1 0 0,-1 0 0,7 0 0,-4 0 0,-7 0 0,9 0 0,-29 0 0,35 0 0,-11 0 0,18 0 0,10 0 0,-10 0 0,6 0 0,-7 0 0,7 0 0,1 0 0,5 0 0,10-4 0,2-3 0,5-3 0,3-2 0,-2-5 0,4 4 0,2-10 0,-2 4 0,2-5 0,-1-1 0,6 0 0,-5 1 0,5-1 0,0 0 0,-5 1 0,4 5 0,-5 2 0,-1 5 0,-5 1 0,4 0 0,-9 1 0,9-1 0,-9 0 0,9 5 0,-9-4 0,9 4 0,-9-5 0,9 4 0,-5 7 0,6 6 0,-1 5 0,1 0 0,1 0 0,-1 0 0,11 6 0,-9-5 0,10 5 0,-6 0 0,-5-5 0,5 5 0,4 4 0,-7-7 0,17 23 0,-17-22 0,7 12 0,-10-16 0,1 0 0,-1 0 0,5 5 0,-9-4 0,13 4 0,-13-5 0,4 0 0,-7-1 0,-4-9 0,-4 3 0,3-13 0,-9 8 0,4-9 0,-5 4 0,0-5 0,0 0 0,0 0 0,-1-1 0,-5-5 0,4-2 0,-16-11 0,8 4 0,-9 1 0,-6-20 0,15 26 0,-8-26 0,12 32 0,8-5 0,-7 1 0,10 4 0,-6-4 0,5 6 0,-3 4 0,9-2 0,-4 12 0,5-2 0,0 9 0,0 1 0,0 0 0,0 0 0,0 6 0,0-4 0,0 10 0,0 2 0,0 2 0,0 4 0,0-6 0,-12 17 0,4-13 0,-16 29 0,16-29 0,-8 16 0,10-25 0,-5 12 0,5-19 0,1 8 0,0-15 0,4-6 0,-4-6 0,5-5 0,0 5 0,0 1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8:24:34.9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12 136 24575,'-6'8'0,"1"2"0,5 32 0,0-7 0,0 14 0,0-1 0,0 29 0,0-12 0,0-13 0,0-1 0,0-3 0,0 12 0,0-1 0,0-19 0,0 58 0,0-71 0,0 29 0,5-32 0,6 19 0,7-30 0,22 3 0,-12-9 0,12-2 0,-15-5 0,-1 0 0,19 0 0,-14-11 0,43-33 0,-40 12 0,24-30 0,-37 28 0,7-24 0,-11 5 0,-4 2 0,-2-3 0,-1-40 0,-5 42 0,0 2 0,-3-27 0,-18-7 0,8 41 0,-15-34 0,18 55 0,1-5 0,6 17 0,5-1 0,1 5 0,11-4 0,1 3 0,14-6 0,-6 1 0,13-2 0,-13 2 0,6 4 0,-8-3 0,6 5 0,-11-1 0,8-3 0,-20 9 0,3-4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8:24:37.0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679 54 24575,'-10'0'0,"-1"0"0,-13-6 0,3-1 0,-18-6 0,13 5 0,-13-4 0,6 11 0,-1-5 0,-5 6 0,13 0 0,-24 0 0,21 0 0,-14 0 0,18 0 0,-9 0 0,12 0 0,-20 0 0,27 0 0,-26 15 0,26-7 0,-11 13 0,19-10 0,-3 0 0,9 0 0,-9 11 0,9-8 0,-4 18 0,5-18 0,0 7 0,0-10 0,0 16 0,0-6 0,0 12 0,0-9 0,10 10 0,-2-13 0,19 17 0,-13-25 0,19 15 0,-19-16 0,29 10 0,-27-9 0,27-2 0,-30-6 0,20 0 0,-19-3 0,19 8 0,-19-9 0,18 5 0,-19-6 0,8 0 0,-10 0 0,0 0 0,0 0 0,-1 0 0,1 0 0,-6 0 0,0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8:24:44.637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412 1 24575,'-17'0'0,"2"0"0,-2 0 0,4 0 0,-4 0 0,0 0 0,4 0 0,-15 0 0,-1 0 0,3 0 0,-6 0 0,14 0 0,0 0 0,-8 9 0,12-1 0,-17 18 0,22-13 0,-16 23 0,18-21 0,-10 20 0,11-21 0,1 18 0,5-12 0,-5 14 0,4-14 0,-4 24 0,5-22 0,0 28 0,0-22 0,0 16 0,0-17 0,0 1 0,0-5 0,5-10 0,6 9 0,1-10 0,4 4 0,0 0 0,-4-3 0,5-2 0,-6-1 0,0-9 0,5 9 0,2-9 0,5 4 0,-5-5 0,14 0 0,-17 0 0,12 0 0,-16 5 0,5-4 0,-4 4 0,9-5 0,-9 0 0,14 0 0,-12 0 0,22-5 0,-16-2 0,18-14 0,-19 11 0,7-15 0,-14 23 0,0-8 0,-7 10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8:24:55.707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0 0 24575,'0'0'0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8:24:51.602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48 0 24575,'0'17'0,"0"4"0,0-8 0,0 10 0,-10-5 0,7 7 0,-8 0 0,6-7 0,4 5 0,-4-10 0,-1 10 0,5-11 0,-5 6 0,6-2 0,0-4 0,0 9 0,0-4 0,0 0 0,0-1 0,0-5 0,0 0 0,0 1 0,0-1 0,0 0 0,0 0 0,0 0 0,0 5 0,0-4 0,0 9 0,5-13 0,6 6 0,1-12 0,26 3 0,-15-5 0,28 0 0,-30 0 0,23 0 0,-34 0 0,11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8:24:53.094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94 0 24575,'-10'9'0,"-2"-2"0,7 14 0,-6-2 0,4 5 0,0 1 0,-4-1 0,10 1 0,-5-1 0,1 1 0,3-1 0,-3-5 0,5 4 0,0-4 0,-5-1 0,4 5 0,-4 1 0,5 2 0,0 13 0,0-18 0,0 16 0,0-24 0,0 8 0,0-10 0,0-1 0,10 1 0,-3-5 0,9 4 0,12-3 0,4-1 0,6 5 0,5-10 0,5 5 0,-4-6 0,20 0 0,-34 0 0,2 0 0,-20-5 0,4-11 0,-4-3 0,-1-4 0,-6 7 0,-5 5 0,0 0 0,0 5 0,0 2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8:24:54.859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219 1 24575,'-16'0'0,"2"0"0,3 0 0,0 0 0,0 0 0,0 4 0,1-3 0,-1 4 0,0-5 0,0 0 0,5 5 0,-4-4 0,4 4 0,-11-5 0,4 5 0,-4-4 0,6 3 0,0-4 0,5 0 0,1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8:24:56.724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 1 24575,'30'0'0,"6"0"0,-3 0 0,8 0 0,-1 0 0,0 0 0,1 0 0,-8 0 0,-1 0 0,-1 0 0,-11 0 0,5 0 0,-14 0 0,0 0 0,0 0 0,0 0 0,0 0 0,0 0 0,-1 0 0,1 0 0,-5 0 0,-1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8:24:57.813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 1 24575,'46'0'0,"-2"0"0,-3 0 0,-1 0 0,9 0 0,-14 0 0,12 0 0,-14 0 0,8 0 0,-1 0 0,-13 0 0,10 0 0,-5 0 0,1 0 0,6 0 0,-21 0 0,3 0 0,-11 0 0,-4 0 0,-1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8:24:59.484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395 12 24575,'-5'-7'0,"-7"2"0,0 5 0,-11 0 0,10 0 0,-4 0 0,0 0 0,-2 0 0,0 0 0,-3 0 0,9 0 0,-14 0 0,13 0 0,-13 0 0,14 5 0,-8 11 0,8-7 0,-8 21 0,9-17 0,-5 9 0,11-6 0,-4-5 0,9 1 0,-9-1 0,9 0 0,-9 5 0,8-4 0,-8 42 0,9-34 0,-5 46 0,6-45 0,0 41 0,0-30 0,0 35 0,5-45 0,7 22 0,1-24 0,3 4 0,-4-7 0,-1-6 0,0 0 0,0 0 0,0 0 0,38 11 0,-23-14 0,36 8 0,-37-16 0,15 0 0,-19 0 0,16 0 0,-29 0 0,7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8:00:52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378 47 24575,'-11'0'0,"1"0"0,-1 0 0,1 0 0,-6 0 0,5 0 0,-5 0 0,5 0 0,0 0 0,0 0 0,0 0 0,0 0 0,0 0 0,0 0 0,0 0 0,0 0 0,0 0 0,0 0 0,-1 0 0,1 0 0,0 0 0,0 0 0,0 0 0,0 0 0,0 0 0,0 0 0,1 0 0,-2 0 0,1 0 0,0-5 0,0 4 0,0-4 0,1 5 0,4-5 0,10 4 0,9-4 0,10-1 0,1 0 0,1-1 0,-6 1 0,4 6 0,-11 0 0,5 0 0,-6 0 0,0 0 0,0 0 0,0 0 0,0 0 0,-1 0 0,1 0 0,-1 0 0,1 0 0,0 0 0,-1 0 0,1 0 0,-1 0 0,0 0 0,0 0 0,-4 0 0,-1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8:25:01.747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25 522 24575,'-6'22'0,"5"1"0,-5 1 0,1 1 0,4-1 0,-5-5 0,6 4 0,0-10 0,0 10 0,0-11 0,0 5 0,0-6 0,0 0 0,0 0 0,0 1 0,0-1 0,0 0 0,0 21 0,0-16 0,0 16 0,0-21 0,0 0 0,4-5 0,2-2 0,5-4 0,6 0 0,2 0 0,-1 0 0,5 0 0,-10 0 0,4 0 0,-6 0 0,0 0 0,0 0 0,0 0 0,-6-4 0,5-7 0,-9-8 0,9 2 0,-9-7 0,9 12 0,-9-12 0,4-23 0,-5 15 0,0-58 0,0 56 0,0-52 0,0 55 0,0-25 0,0 22 0,0-28 0,0 23 0,0-15 0,0 29 0,0-22 0,0 17 0,0-16 0,0 27 0,0-19 0,0 21 0,-4-10 0,3 27 0,-4 12 0,5 13 0,0 8 0,0 16 0,0 1 0,0 9 0,0 0 0,0-1 0,0 1 0,0 0 0,0-1 0,0 19 0,0-22 0,0 40 0,5-54 0,-3 19 0,8-41 0,-9 4 0,9-11 0,-8 6 0,7-7 0,-7 0 0,12 5 0,-11-4 0,12 4 0,-9-5 0,5 0 0,-1 0 0,1-5 0,-5 3 0,4-8 0,-4 8 0,5-3 0,-5 0 0,-1-1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8:25:03.147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 1 24575,'0'29'0,"0"-4"0,0 14 0,0-13 0,0 13 0,0-13 0,0 13 0,0-2 0,0 4 0,0-10 0,0 28 0,0-33 0,0 32 0,5-38 0,2 8 0,4-15 0,5 9 0,16 10 0,-11-16 0,21 9 0,-28-25 0,14 0 0,1 0 0,-1 0 0,12 0 0,-14-11 0,14-25 0,-18 6 0,7-24 0,-16 21 0,0-37 0,-5 23 0,-2-38 0,-6 48 0,0-25 0,0 40 0,4-5 0,2 22 0,5 5 0,0 0 0,6-5 0,2 3 0,5-3 0,1 5 0,-1-6 0,1 5 0,-1-5 0,1 1 0,-1 4 0,1-5 0,-1 6 0,1-6 0,-6 5 0,-7-4 0,-7 5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8:25:04.610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221 7 24575,'-10'0'0,"-1"0"0,0-5 0,-5 4 0,3 1 0,-3 1 0,5 9 0,-1-4 0,1 5 0,0 0 0,-5 0 0,9 0 0,-8-1 0,9 1 0,1-1 0,-5-4 0,9 3 0,-4-4 0,0 1 0,3 3 0,-8-3 0,4 4 0,0 1 0,2-5 0,4-2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8:25:06.363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346 11 24575,'-5'-6'0,"-1"2"0,-10 4 0,3 0 0,-4 0 0,-1 0 0,6 0 0,-12 0 0,12 0 0,-12 0 0,6 0 0,-1 0 0,2 0 0,6 0 0,-10 0 0,7 0 0,-7 0 0,10 0 0,1 0 0,-1 4 0,5 2 0,-4 5 0,9 0 0,-4 0 0,0 0 0,4 0 0,-4 0 0,5 0 0,-6 6 0,5-4 0,-5 4 0,6-6 0,0 0 0,0 6 0,0-4 0,0 4 0,0-6 0,0 6 0,0-4 0,0 9 0,0-10 0,0 9 0,0-9 0,15 14 0,-6-17 0,17 15 0,8-21 0,-13 12 0,18-14 0,-26 4 0,4-5 0,-1 0 0,-4 0 0,-1 0 0,-6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8:25:07.707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0 12 24575,'19'-6'0,"-5"1"0,11 5 0,1 0 0,0 0 0,13 0 0,-13 0 0,21 0 0,-4 0 0,42 0 0,-20 0 0,8 0 0,0 0 0,1 0 0,9 0 0,-2 0 0,-19 0 0,31 0 0,-35 0 0,-13 0 0,6 0 0,-9 0 0,-14 0 0,1 0 0,-12 0 0,-1 0 0,-3 0 0,8 0 0,-14 0 0,3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8:25:09.625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397 305 24575,'-10'0'0,"-1"0"0,-5 0 0,4 0 0,-11 0 0,11 0 0,-6 0 0,7 0 0,0 0 0,-6 0 0,4 0 0,-4 0 0,1 0 0,-1 0 0,0 0 0,-5 11 0,15-3 0,-15 15 0,14-5 0,-10 7 0,5 4 0,-5-3 0,10 4 0,-8-6 0,9 1 0,0-1 0,-4 12 0,9-9 0,-3 9 0,0-18 0,4 9 0,-4-13 0,5 16 0,0-16 0,40 8 0,-19-16 0,59 0 0,-49-6 0,41 0 0,-42 0 0,23 0 0,-33-11 0,2 3 0,-9-22 0,5-34 0,-9 15 0,1-12 0,-1 1 0,-8 8 0,6-32 0,-7 43 0,6 1 0,-5-19 0,11 14 0,-10-6 0,9 8 0,-10 21 0,5-6 0,-6 17 0,0 0 0,0 0 0,0 9 0,0 16 0,0 31 0,0 8 0,0 15 0,0 0 0,0-7 0,0 16 0,0-16 0,0 16 0,0-24 0,0 13 0,6-6 0,1-14 0,5-2 0,-5-21 0,3-1 0,-4-7 0,0 4 0,-1-17 0,-5 2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8:25:10.999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 1 24575,'0'16'0,"0"5"0,0-9 0,0 11 0,0-10 0,0 17 0,0-16 0,0 10 0,0 0 0,0-9 0,0 15 0,0-12 0,0 7 0,0-6 0,0 11 0,0-10 0,0 12 0,0-8 0,0 0 0,0-6 0,0 4 0,0-10 0,0 6 0,0-7 0,0 15 0,0-12 0,0 12 0,0-15 0,0 0 0,0-1 0,0 0 0,0 1 0,0-6 0,0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8:25:12.209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0 1 24575,'0'29'0,"0"-5"0,0 8 0,0-1 0,0-4 0,0 11 0,0-4 0,0-1 0,0-1 0,0-8 0,0 8 0,0-12 0,0 10 0,0-12 0,0 14 0,0-6 0,0 6 0,0-8 0,0 1 0,0-1 0,0 1 0,0-6 0,0-2 0,0 0 0,0-5 0,0 5 0,0-5 0,0-1 0,0 0 0,5-5 0,0-1 0,6-5 0,-1 0 0,1 0 0,0 0 0,5 0 0,3 0 0,-2 0 0,11 0 0,-14 0 0,14 0 0,-10 0 0,12-16 0,-15 12 0,1-12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8:25:13.409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0 11 24575,'9'-6'0,"11"1"0,5 5 0,6 0 0,1 0 0,9 0 0,-5 0 0,10 0 0,-12 0 0,-1 0 0,-2 0 0,-6 0 0,-2 0 0,-4 0 0,2 0 0,-9 0 0,-1 0 0,-7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2:18:13.9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54 24575,'47'-18'0,"-9"4"0,-24 1 0,-6 8 0,-8 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8:00:55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0 24575,'-15'0'0,"3"0"0,-3 0 0,-2 0 0,4 0 0,-4 0 0,6 0 0,0 0 0,0 0 0,0 0 0,0 0 0,1 0 0,-1 0 0,0 0 0,0 0 0,0 0 0,0 0 0,0 0 0,0 0 0,0 0 0,0 0 0,10 0 0,3 11 0,9-3 0,0 9 0,1 0 0,5 6 0,-4-3 0,19 13 0,-17-20 0,17 14 0,-20-15 0,9 4 0,-9-10 0,-1 4 0,-2-9 0,-8 9 0,8-9 0,-8 8 0,4-12 0,0 6 0,1-12 0,5 2 0,-5-4 0,4 5 0,-9-4 0,9 8 0,-8-7 0,3 3 0,-5-4 0,-5 4 0,-1 2 0,-11 4 0,-2-11 0,-5 8 0,-1-8 0,0 5 0,1 5 0,-1-10 0,0 4 0,0 0 0,7-3 0,-6 8 0,12-3 0,-6 0 0,7 4 0,-5-4 0,8 0 0,-6 4 0,17-4 0,-2 5 0,10 0 0,0 0 0,0 0 0,0 0 0,6 5 0,2-3 0,-1 8 0,0-9 0,3 15 0,-7-14 0,8 13 0,-6-8 0,-9 4 0,7-1 0,-8 1 0,5-5 0,-6 3 0,0-3 0,0 0 0,-4-1 0,4-5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2:18:15.3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46 24575,'13'0'0,"-3"-4"0,2 3 0,-3-7 0,0 3 0,0 0 0,0 1 0,4 0 0,1 3 0,-1-3 0,0 4 0,-4 0 0,4 0 0,-3 0 0,3 0 0,-5 0 0,5 0 0,-3 0 0,3 0 0,-4 0 0,4 0 0,-3 0 0,2 0 0,-3 0 0,4 0 0,-3 0 0,7 0 0,-7 0 0,3 0 0,-5-4 0,-3 3 0,-1-3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2:18:17.6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48 24575,'-1'-5'0,"2"1"0,8 0 0,0 3 0,4-3 0,-3 4 0,2 0 0,-3 0 0,4 0 0,-3 0 0,3 0 0,-4 0 0,3 0 0,-2 0 0,3 0 0,-4 0 0,12-5 0,-9 4 0,8-5 0,-7 6 0,-3 0 0,3-4 0,-4-1 0,4 0 0,-3 1 0,2 4 0,-3 0 0,4 0 0,-3 0 0,3 0 0,-4 0 0,3 0 0,-2 0 0,3 0 0,-4 0 0,4 0 0,-3 0 0,3 0 0,-4 0 0,3 0 0,-2 0 0,3 0 0,-4 0 0,4 0 0,-3 0 0,-1 0 0,-6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2:18:19.4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58 24575,'13'-4'0,"-3"-1"0,3 0 0,-1 1 0,-2 4 0,7 0 0,-7 0 0,3 0 0,-4 0 0,11-6 0,-8 5 0,9-4 0,-8 5 0,-3-4 0,3 3 0,7-3 0,-8 4 0,9 0 0,-8-5 0,-3 4 0,6-3 0,-6 4 0,7 0 0,-7 0 0,3 0 0,-4 0 0,3 0 0,-2 0 0,3 0 0,-4 0 0,4 0 0,-3 0 0,3 0 0,-5 0 0,5 0 0,-3 0 0,3 0 0,-4 0 0,4 0 0,-3 0 0,2-4 0,-7 3 0,-1-3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2:18:22.7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605 46 24575,'-9'-9'0,"0"4"0,-4 1 0,3 0 0,-3-1 0,4 0 0,-4 1 0,3 4 0,-3 0 0,0-4 0,-1 3 0,0-3 0,1 4 0,0 0 0,3 0 0,-3 0 0,-8 0 0,5 0 0,-17 0 0,13 4 0,-6 1 0,8 0 0,0 3 0,-8-2 0,6 7 0,-5-2 0,11 2 0,-11-3 0,13 4 0,-13-3 0,15 2 0,-3-1 0,0 2 0,3 0 0,1 3 0,1-7 0,3 6 0,0 6 0,-7-2 0,10 6 0,-6-13 0,4 0 0,3 8 0,-3-9 0,4 9 0,-5-1 0,3-8 0,-3 13 0,5-11 0,0-1 0,0 0 0,0-4 0,0 4 0,8 1 0,-2 0 0,7-2 0,-1 1 0,-2-3 0,3 3 0,8-3 0,-5 3 0,5-1 0,-4-4 0,-7 0 0,3-7 0,-4 7 0,4-7 0,0 11 0,1-6 0,3 3 0,-7-1 0,3-7 0,-4 3 0,3 0 0,-2-3 0,3 3 0,-4-4 0,12 0 0,-9 0 0,8 0 0,-7 0 0,-3 0 0,3 0 0,0 0 0,1 0 0,-1 0 0,12 0 0,-13 0 0,9 0 0,-1 0 0,-8 0 0,9 0 0,-12 0 0,4 0 0,-3 0 0,6-4 0,-2-5 0,0 3 0,-1-2 0,-4 4 0,-4 3 0,-1-3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2:18:28.8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244 42 24575,'-9'0'0,"0"4"0,0 1 0,4 3 0,1 5 0,-4 1 0,1 12 0,-3-6 0,0 13 0,8-13 0,-8 13 0,4-13 0,-4 2 0,5 3 0,-3-14 0,-1 37 0,3-33 0,-7 33 0,4-32 0,-2 5 0,2 4 0,1-13 0,3 13 0,0-15 0,1 2 0,-4 1 0,6 1 0,-6 0 0,8-1 0,-4-1 0,3-2 0,-3 3 0,4-12 0,0-2 0,0-12 0,4 3 0,-3-7 0,3-5 0,0 2 0,-3-13 0,2 17 0,-3-32 0,4 32 0,-3-31 0,3 31 0,-4-18 0,4 18 0,-3-5 0,3 0 0,-4 5 0,4-9 0,1 7 0,0 0 0,-1-8 0,0 6 0,2-14 0,0 18 0,3-4 0,0 7 0,-3 3 0,5-7 0,-10 3 0,7 0 0,-7 9 0,7 6 0,1 11 0,-3-2 0,6 7 0,-7-7 0,4 7 0,0-7 0,-1 2 0,5 1 0,-3 1 0,10 12 0,-6-6 0,2 1 0,1-4 0,-3-3 0,0 4 0,18 15 0,-19-16 0,19 11 0,-18-15 0,4 1 0,-4 0 0,3 2 0,-8-6 0,4 3 0,-4-4 0,4 4 0,-3-3 0,3 2 0,0-3 0,0 4 0,1-3 0,-1 3 0,-4-4 0,4 4 0,-3-3 0,6 6 0,-2-2 0,0 0 0,-1-5 0,-4-1 0,0-3 0,3 7 0,-2-2 0,3 3 0,-4-4 0,0 0 0,0 4 0,-12-7 0,1 2 0,-11-4 0,4-3 0,-12 3 0,9-4 0,-21 0 0,17 3 0,-18-2 0,15 3 0,-3-4 0,-3 0 0,9 0 0,-10 0 0,8 0 0,-8 0 0,6 0 0,-1 0 0,-4 0 0,9 0 0,-18 0 0,18 0 0,-17 0 0,21 0 0,-12 0 0,10 0 0,-4 0 0,4 0 0,-3 0 0,7 0 0,-7 0 0,3 0 0,0 0 0,1 0 0,4 0 0,-4 0 0,-1 0 0,0 0 0,-3 0 0,7 0 0,-3 0 0,4 0 0,-4 0 0,7 0 0,-2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2:18:30.7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1 103 24575,'12'-5'0,"2"9"0,-4 1 0,2 12 0,-7-3 0,0 0 0,3 3 0,-3-4 0,3 1 0,-3-1 0,15 23 0,-6-9 0,4 12 0,-3-15 0,-9-2 0,3-6 0,5 9 0,-8-16 0,2 4 0,-8-4 0,4 4 0,-3-3 0,3 3 0,0-4 0,1 3 0,0-2 0,3 3 0,-4-4 0,5-8 0,0-6 0,-4-9 0,-1-4 0,4-23 0,-6 22 0,16-29 0,-16 32 0,14-18 0,-14 19 0,7-10 0,-8 3 0,7 6 0,-7-17 0,11 17 0,-5-18 0,6 19 0,-3-10 0,-5 11 0,-1 0 0,4-3 0,-2 7 0,3-3 0,-5 4 0,0 0 0,-3 0 0,7 0 0,-4 4 0,5-3 0,-4 7 0,-1-3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2:18:33.0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175 45 24575,'-5'-21'0,"0"14"0,-6-9 0,2 16 0,-4 0 0,3 4 0,-3 1 0,4-1 0,0 4 0,0-7 0,0 7 0,0 1 0,0 1 0,4 7 0,-3-7 0,7 3 0,-7-5 0,3 1 0,0 0 0,1 0 0,4 0 0,0 0 0,-4 4 0,3-3 0,-3 2 0,4-3 0,-4 0 0,3 0 0,-3 0 0,4 0 0,0 0 0,0 4 0,0-4 0,0 4 0,0-4 0,0 4 0,4 1 0,1 0 0,4-2 0,-1-3 0,1 0 0,0 0 0,0-4 0,0 3 0,0-7 0,0 7 0,0-7 0,0 3 0,-1-4 0,1 0 0,4 0 0,1 8 0,0-10 0,-1 4 0,-4-7 0,-1 1 0,1 0 0,0 3 0,4-3 0,-3 0 0,-1-1 0,-5-4 0,-4 0 0,0-4 0,0 3 0,0-3 0,0 8 0,0 1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2:18:34.6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2016 63 24575,'-9'-5'0,"-4"1"0,3 4 0,-7-4 0,-5 3 0,6-3 0,-17 4 0,9 0 0,-3 0 0,-7 0 0,6 0 0,0 0 0,-5 0 0,-10 0 0,3 0 0,-10 0 0,-1 0 0,20 0 0,-33 0 0,18 0 0,-8 0 0,-12 0 0,12 0 0,-30 0 0,34 0 0,-29 0 0,33 0 0,-23 0 0,22 0 0,-16 0 0,39 0 0,-24 0 0,28 0 0,-29 0 0,30 0 0,-29 0 0,32 0 0,-18 0 0,-8-8 0,10 6 0,-16-6 0,32 8 0,-9 0 0,3 0 0,6 0 0,-17 0 0,17 0 0,-6 0 0,-2 0 0,12 0 0,-9 0 0,8 0 0,-1 0 0,-4 0 0,0 0 0,4 0 0,1 0 0,0 0 0,3 0 0,-3 0 0,4 0 0,-4 0 0,-1-4 0,0-1 0,1-4 0,8 4 0,1 1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2:18:36.3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1882 28 24575,'-13'0'0,"3"0"0,-3 0 0,4 0 0,-12 0 0,5 0 0,-18 0 0,-9 0 0,4 0 0,-26 0 0,10 0 0,-14 0 0,15 0 0,-12 0 0,27 0 0,-12 0 0,16 0 0,-16 0 0,12 0 0,-27 0 0,12 0 0,-15 0 0,15 0 0,3 0 0,0 0 0,12 0 0,-12 0 0,1 0 0,18 0 0,-16 0 0,28-4 0,-14 3 0,14-7 0,-2 7 0,-2-3 0,12 4 0,-9 0 0,8 0 0,-1-5 0,0 4 0,-3-3 0,7 4 0,-7 0 0,3 0 0,0 0 0,1 0 0,4 0 0,-4 0 0,3 0 0,-3 0 0,4 0 0,-4 0 0,3 0 0,-3 0 0,4 0 0,-4 0 0,3 0 0,-3 0 0,4 0 0,-4 0 0,3 0 0,-3 0 0,4 0 0,-4 0 0,3 0 0,-3 0 0,4 0 0,-4 0 0,3 0 0,-3 0 0,4 0 0,-4 0 0,3 0 0,1 0 0,5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2:18:44.65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73 0 24575,'-4'24'0,"3"-3"0,-3-8 0,0-4 0,3 4 0,-3-4 0,4 4 0,-4-3 0,3 3 0,-3-4 0,0-1 0,3 1 0,-3 4 0,0-3 0,-1 3 0,-4-4 0,-1 0 0,5-4 0,1-1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8:01:01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24575,'0'11'0,"0"-1"0,0 1 0,0 6 0,0-4 0,0 4 0,0-6 0,0 0 0,0 0 0,0 6 0,0-5 0,0 5 0,0-6 0,0 5 0,0-4 0,0 4 0,0-5 0,0 0 0,0-1 0,0-8 0,0-8 0,0-6 0,0 2 0,0 5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2:22:02.20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8960 1 24575,'-86'15'0,"0"1"0,0 0 0,-13 1 0,11-3 0,-8-2 0,52-12 0,17 0 0,-12 0 0,17 0 0,-7 0 0,8 0 0,-8 0 0,6 0 0,-15 0 0,15 0 0,-32 0 0,33 0 0,-49 0 0,49 0 0,-34 0 0,34 0 0,-16 0 0,15 0 0,-15 0 0,15 0 0,-15 0 0,15 0 0,-32 0 0,19 0 0,-21 0 0,16 0 0,10 0 0,-8 0 0,17 0 0,-16 0 0,19 0 0,-18 0 0,19 0 0,-20 0 0,20 0 0,-10 0 0,3 0 0,2 0 0,-6 0 0,9 0 0,4 0 0,-13 0 0,16 0 0,-24 0 0,23 0 0,-23 0 0,10 6 0,-14-4 0,10 4 0,6-6 0,-3 0 0,1 12 0,-5-9 0,3 9 0,-1-12 0,-18 8 0,12-5 0,-19 11 0,32-12 0,-15 4 0,16-6 0,-17 6 0,8-5 0,-10 5 0,10 3 0,-8-7 0,17 7 0,-33-9 0,19 0 0,-13 5 0,20-4 0,0 3 0,-3 2 0,1-4 0,6 4 0,6-6 0,7 0 0,-3 0 0,5 0 0,-5 0 0,4 0 0,-4 0 0,5 0 0,-5 0 0,4 0 0,-4 0 0,5 0 0,0 0 0,-1 0 0,1 0 0,0 0 0,0 0 0,43 22 0,-19-17 0,63 35 0,-42-30 0,40 17 0,-44-14 0,56 7 0,-34-13 0,25 4 0,-30-11 0,7 0 0,-2 0 0,-1 0 0,3 0 0,-37-5 0,6 4 0,-14-4 0,5 5 0,-4 0 0,3 0 0,-3 0 0,3 0 0,-3 0 0,4 0 0,-5-4 0,5 3 0,-4-4 0,3 0 0,-4 4 0,5-3 0,1 4 0,4 0 0,0 0 0,0 0 0,9 0 0,-6 0 0,6 0 0,-13 0 0,-2 0 0,-4 0 0,5 0 0,-4 0 0,4 0 0,-5 0 0,4 0 0,-2 0 0,2 0 0,-4 0 0,5 0 0,-4 0 0,8 0 0,-3 0 0,13 0 0,2 0 0,1 0 0,6 0 0,-16 0 0,16 0 0,-20 0 0,6 0 0,-10-5 0,-2 4 0,7-8 0,-8 3 0,3 1 0,-3 0 0,-1 5 0,13 0 0,-9 0 0,9-5 0,-13 4 0,5-3 0,-4 4 0,34 0 0,-23-5 0,33 4 0,-23-4 0,42-5 0,-34 7 0,23-7 0,-48 10 0,0-4 0,-71 16 0,10-14 0,-13 8 0,-5 1-443,14-1 1,0-1 442,-7 0 0,-2 3 0,-8 3 0,0 2-492,-2 0 0,0-1 310,0-5 1,0 0 181,2 5 0,1-2 0,7-10 0,1 2-308,-1 14 1,1-1 307,-41-10 0,42 11 0,1-1 0,-44-12 0,50 2 0,1 0 0,-47-5 0,34 0 0,5 0 796,26 0-796,-8 0 983,17 0-605,-17 0 312,17 0-690,-8 0 0,10 0 0,4 0 0,-3 0 0,8 0 0,-4 0 0,5 0 0,-5 0 0,-1 0 0,0 0 0,-3 0 0,8 0 0,-4 0 0,-9 0 0,10 0 0,-14 0 0,12 0 0,-13 0 0,-2 0 0,-27 0 0,13 0 0,-12 0 0,0 0 0,21 0 0,-19 0 0,32 0 0,-24 0 0,26 0 0,-25 0 0,28 0 0,-11 0 0,13 0 0,1 0 0,-9 0 0,6 0 0,-7 0 0,6 0 0,3 0 0,0 0 0,-12 0 0,15 0 0,-11 0 0,9 0 0,4 0 0,-8 0 0,3 0 0,0 0 0,1 0 0,-4 0 0,6 0 0,-6 0 0,9 0 0,-5 0 0,4 0 0,-9 0 0,4 0 0,1 0 0,-5-4 0,5 3 0,-1-4 0,1 5 0,5 0 0,-14-6 0,10 4 0,-9-4 0,8 6 0,-1 0 0,0 0 0,-12-6 0,10 5 0,-20-5 0,19 6 0,-18 0 0,19-5 0,-20 4 0,20-3 0,-6 4 0,0-12 0,11 9 0,-15-10 0,12 13 0,-5-4 0,5 3 0,-3-4 0,8 5 0,-8 0 0,3-4 0,0 3 0,1-4 0,5 5 0,-14 0 0,11 0 0,-25-6 0,25 4 0,-11-4 0,14 6 0,-5 0 0,4 0 0,-9-4 0,9-2 0,-4 0 0,5 2 0,0 4 0,0-5 0,-5 4 0,3-3 0,-2 4 0,3 0 0,-3 0 0,-2 0 0,0 0 0,-12 0 0,14-5 0,-23 4 0,19-4 0,-20-1 0,20 5 0,-11-5 0,4 6 0,3 0 0,-7-9 0,8 6 0,-8-6 0,6 9 0,-2 0 0,-3 0 0,10 0 0,-20 0 0,20 0 0,-36 0 0,31 0 0,-32 0 0,33 0 0,-17 0 0,17 0 0,-8 0 0,10 0 0,-14 0 0,10-4 0,-35 3 0,32-4 0,-28 5 0,23-6 0,1 5 0,-8-12 0,21 12 0,-10-5 0,3 6 0,3 0 0,-17 0 0,17 0 0,-17 0 0,17 0 0,-16 0 0,15 0 0,-15 0 0,15 0 0,-15 0 0,20 0 0,-19 0 0,18 0 0,-23 0 0,18 0 0,-19 0 0,20 0 0,-6 0 0,9 0 0,-10 0 0,8 0 0,-16 0 0,19 0 0,-18 0 0,19 0 0,-11 0 0,9 0 0,-1 0 0,-8 0 0,6 0 0,-2 0 0,-3 0 0,15 0 0,-11 0 0,9 0 0,4 0 0,-4 0 0,-4 0 0,6 0 0,-6 0 0,9 0 0,-5 0 0,4 0 0,-4 0 0,5 0 0,-5 0 0,3 0 0,-2 0 0,8-9 0,28 7 0,-10-8 0,50 19 0,-30-7 0,16 7 0,-24-5 0,-9-2 0,0 2 0,-4-4 0,8 5 0,6-4 0,-7 3 0,35 5 0,-35-3 0,36 4 0,-41-5 0,11-5 0,-9 4 0,-4-3 0,3 4 0,-4-5 0,1 0 0,-63-9 0,24 7 0,-52-7 0,22 9 0,-3 0 0,-18 0 0,18 0 0,-14 0 0,14 0 0,-18 0 0,17 0 0,5 0 0,25 0 0,-6 0 0,20 0 0,-36 9 0,32-7 0,-25 7 0,18-9 0,-2 6 0,3-5 0,5 10 0,-1-10 0,10 3 0,-23-4 0,19 9 0,-7-7 0,-3 13 0,1-7 0,-13-1 0,-18 8 0,13-1 0,-12-2 0,-1 8 0,23-13 0,-37 3 0,19-6 0,5 1 0,-23-4 0,49 8 0,-25-3 0,31-1 0,2 0 0,3-5 0,-3 0 0,7 0 0,-2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2:22:05.23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2736 11 24575,'-58'-6'0,"-4"2"0,-33 4-492,38 0 0,-3 0 0,-7 0 0,-4 0 0,-24 0 0,1 0 460,29 0 1,0 0 31,-18 0 0,2 0-440,-18 0 440,31 5 0,2 1 0,-21 3 805,5 4-805,26-7 0,30-6 0,-30 0 983,34 0-489,-3 0 489,6 0-793,3 0-190,0 0 0,-3 0 0,7 0 0,-2 0 0,3 4 0,-3-2 0,2 2 0,-2-4 0,3 0 0,-29 0 0,8 0 0,-16 0 0,-7 0 0,28 0 0,-28 12 0,6-9 0,14 9 0,-7-8 0,23-2 0,3 2 0,0-4 0,1 5 0,5-4 0,0 3 0,-5 1 0,-1-4 0,-4 3 0,4-4 0,-3 0 0,7 0 0,-2 0 0,3 0 0,-3 0 0,2 0 0,-3 0 0,5 0 0,-5 0 0,4 0 0,-8 0 0,3 0 0,-4 0 0,4 0 0,-12 0 0,14 0 0,-23 0 0,23 0 0,-10 0 0,1 0 0,9 0 0,-14 0 0,-14-8 0,20 5 0,-19-10 0,36 12 0,0-4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2:22:14.74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725 0 24575,'10'33'0,"-4"-5"0,-2-5 0,-4-9 0,0 14 0,5-12 0,-4-1 0,9 13 0,-4-10 0,1 7 0,-2 3 0,-5-10 0,0 7 0,0 3 0,0-10 0,0 37 0,0-20 0,0 22 0,0 1 0,0 3 0,0 18 0,0-18 0,0 30 0,0-25 0,0 29 0,0-42 0,0 19 0,0-46 0,0 29 0,0-37 0,0 19 0,0-19 0,0 20 0,0-15 0,0 15 0,0-20 0,0 19 0,0-10 0,0 4 0,0-2 0,0 0 0,0 3 0,0-1 0,0-2 0,0-13 0,0 3 0,-6 6 0,4 6 0,-4-4 0,1 1 0,4-17 0,-3 4 0,-1-5 0,4 0 0,-3 5 0,4-4 0,-10 8 0,4-8 0,-5 8 0,2-8 0,-1 8 0,-1-3 0,-4 0 0,5-2 0,-2 10 0,-3-6 0,2 6 0,-2-9 0,1 0 0,-2-4 0,0 3 0,-3-8 0,3 7 0,-14-10 0,8 10 0,-3-12 0,-3 4 0,14-10 0,-5-5 0,14-15 0,5-23 0,0 12 0,0-19 0,0 23 0,0-25 0,0-5 0,0 9 0,0-19 0,0 20 0,0-1 0,0-2 0,0 32 0,0-6 0,0 13 0,-4-3 0,3 3 0,-4 0 0,5 1 0,-4 1 0,3-2 0,-4 0 0,0-3 0,0 3 0,-6-5 0,6 1 0,0 4 0,5 2 0,-4 3 0,2 58 0,-2 14 0,0-5 0,-2 5-468,-6-2 1,0-1 467,5 0 0,-1 0 0,-8 1 0,0-1 0,9 0 0,1 0 0,0 1 0,-1-1 0,-3-8 0,1 0 0,7 45 0,-7-34 0,-8 13 0,13-12 0,-14 16 0,18-16 0,-9 12 0,7-29 0,-7 3 935,9-19-935,-4-9 0,3 0 0,-4 9 0,5-11 0,-6 19 0,5-23 0,-6 9 0,-5 1 0,9-11 0,-9 11 0,12-14 0,-4 0 0,3 0 0,-4 0 0,1 5 0,-2 1 0,0-1 0,2 0 0,-5-1 0,6-2 0,-6 2 0,5 1 0,3 0 0,-9 1 0,9-1 0,-3 8 0,-1-9 0,9 0 0,23-52 0,-4-29 0,-6 9 0,-1-7-492,-3-3 0,-4-2 299,-8 2 0,1-2 193,14-6 0,2 2 0,-10 22 0,-1 0-261,5-14 1,1 3 260,-5-20 0,-2 4 0,-4 22 0,10 16 0,-11 10 983,5-8-634,-6 17 210,6-16-559,0 19 0,1-18 0,-2 19 0,-1-7 0,-3 6 0,4 8 0,-1-8 0,-3 3 0,4 0 0,-5-3 0,0 3 0,0-5 0,0-8 0,0-3 0,0-8 0,0-34 0,0 34 0,0-49 0,0 36 0,0-43 0,0 39 0,0-15 0,0 50 0,0-17 0,4 21 0,2-5 0,4 17 0,0 1 0,0 5 0,5 0 0,-4 0 0,4 0 0,-5 0 0,4 0 0,-3 0 0,4 0 0,9 0 0,3 0 0,30 0 0,21 0 0,22 0-492,-27 0 0,5 0 0,0 0 0,3 0 374,7 0 1,0 0-375,-9 0 0,-3 0 307,-8 1 0,-2-2-110,-7-4 1,-2 0 294,43 2-197,-22-19 197,-4 19 983,-29-9-22,3 7 22,-19 4-519,-9-3 240,10-2-704,-8 4 248,33-4-248,-28 6 0,28 0 0,-24 0 0,0 0 0,8 0 0,-17 0 0,7 0 0,0 0 0,-11 0 0,19 0 0,-19 0 0,20 0 0,-15 0 0,1 0 0,21 0 0,-14 0 0,18 0 0,-11 0 0,-16 0 0,16 0 0,-15 0 0,15 0 0,-16 0 0,16 0 0,-15 0 0,2 0 0,3 0 0,-15 0 0,11 0 0,-10 0 0,-3 0 0,4 0 0,-5 4 0,0 2 0,-4 4 0,-2 0 0,-4 5 0,0-4 0,-4 8 0,2-3 0,-11 4 0,6-4 0,-15 12 0,5-10 0,-2 11 0,-3 0 0,6-7 0,-8 8 0,-13 7 0,12-13 0,-21 17 0,20-11 0,-13-8 0,-4 24 0,1-28 0,-24 18 0,35-18 0,-14 1 0,29-3 0,-14 0 0,12-10 0,-10 5 0,17-6 0,-9 1 0,9-2 0,-4-4 0,1 0 0,-2 0 0,-5 0 0,1 0 0,-9 0 0,6 0 0,-6-4 0,-1-3 0,8-4 0,-50-17 0,41 14 0,-33-8 0,44 17 0,-9-1 0,6 5 0,-32-14 0,19 1 0,-12 2 0,-7-9 0,28 14 0,-28-3 0,37 6 0,-20 4 0,11-6 0,-4 4 0,-8-4 0,-9-11 0,17 12 0,-40-12 0,53 17 0,-27 0 0,33 0 0,-2 0 0,-27-9 0,23 7 0,-22-7 0,16 9 0,10 0 0,-9-4 0,8 3 0,3-4 0,-2 5 0,3 0 0,-3 0 0,2 4 0,2 2 0,1 4 0,8 0 0,-4 5 0,5-4 0,0 4 0,0-5 0,0 4 0,0-2 0,0 2 0,0-4 0,5 0 0,-4 0 0,8 0 0,-3 1 0,4-1 0,0 0 0,4 4 0,-2-2 0,7 2 0,-8-8 0,3-2 0,-4-4 0,14 0 0,-11 0 0,11 0 0,0 6 0,-11-4 0,41 4 0,-32-6 0,50 0 0,-20 0 0,27 0 0,16 0-492,-37 0 0,1 0 363,0 0 1,2 0 128,15 0 0,-1 0 0,-23 0 0,-1 0 0,23 0 0,-1 0 0,-22 0 0,1 0 0,23 0 0,1 0 0,-15 0 0,-2 0 0,-1 0 0,1 0 0,5 0 0,1 0 0,4 0 0,0 0 0,1 0 0,2 0 0,15 0 0,-6 0 0,6 0-57,-31 0 0,-4 0 57,-8 0 0,47 0 0,-51 0 0,32 0 0,-23 0 983,-14 0-733,20 0-128,-32-5-122,1 4 0,4-4 0,-10 5 0,20 0 0,-15 0 0,24 0 0,-14 0 0,8 0 0,-3 0 0,-16 0 0,16 0 0,-15 0 0,6 0 0,-9 0 0,9 0 0,-6 0 0,1 0 0,-4 0 0,4 0 0,8 0 0,-1 0 0,-2 0 0,0 0 0,-6 0 0,6 0 0,0 0 0,2 0 0,62 0 0,-40 0 0,1 0 0,1 0 0,6 0 0,18 0 0,-1 0 0,-25 0 0,18 0 0,-18 0 0,8 0 0,31 0-594,-10 0 594,18 0 0,-44 0 0,0 0 0,44 0 0,-1 0 0,-3 0 0,-35 0 0,13 0 0,-12 0 0,33 0 0,-12 0 0,-5 0 0,-4 0 0,-18 0 0,1 0 0,35 0 0,-35 0 0,-1 0 0,18 0 0,-29 0 0,12 0 0,0 0 0,-12 0 594,3 0-594,-23 0 0,3 0 0,-15 0 0,11 0 0,-10 0 0,2 0 0,0 0 0,3 0 0,-8 0 0,4 0 0,-5 0 0,4 0 0,-2 0 0,7 0 0,-8 0 0,3 0 0,-4 0 0,1 0 0,3-4 0,2-6 0,-5-2 0,3-7 0,-13 8 0,3-9 0,-4 9 0,0-8 0,0 7 0,0-2 0,0-1 0,0-1 0,0 0 0,0-3 0,0 8 0,0-4 0,0 5 0,-6-14 0,0 10 0,-6-9 0,2 12 0,0 6 0,-1 0 0,-3 5 0,-2 0 0,0 0 0,1 0 0,-8 0 0,4 0 0,-19 0 0,16 0 0,-51 0 0,17 0 0,-7 0 0,-4 0-492,16 0 0,-2 0 341,-21 0 0,-2 0 151,16 0 0,-1 0 0,-22 0 0,-2 0-492,14 0 0,0 0 74,-15 0 1,0 0 417,8 0 0,1 0 0,0 0 0,-1 0 0,1 0 0,0 0 0,-1 0 0,1 0 0,8 0 0,0 0 0,-7 0 0,2 0-492,13 0 0,1 0 473,-7 0 0,0 0 19,8 0 0,1 0-477,-41 0 477,42 0 0,1 0 0,-44 0 41,34 0 0,-1 0-41,15 0 0,0 0 0,-14 0 0,2 0 983,-18 0-308,3-12 308,22 9-864,25-9 443,-6 12-562,15 0 983,-15 0-780,6 0-189,1 0-14,-24 0 0,19 0 0,-22 0 0,1 0 0,12 0 0,-12 0 0,25 0 0,-23 0 0,2 0 0,-43 0 0,13-9 0,-14 7 0,45-7 0,-4 9 0,34 0 0,-16 0 0,6-6 0,-9 5 0,1-5 0,13 6 0,-1 0 0,12 0 0,0 0 0,-3-5 0,12-1 0,2-8 0,15 2 0,2-2 0,7 8 0,-4-8 0,15 6 0,1-9 0,43-1 0,9-1-437,-34 4 0,1 0 437,7 7 0,-1 1 0,26-19 0,-26 23 0,1 4 0,42-10 0,1 0 0,-44 8 0,0 0 0,44-8 0,-34 9 0,1 0-492,-7 0 0,1 0 350,13 0 1,2 0 141,-7 0 0,0 0 0,7 0 0,2 0 0,9 0 0,-2 0 0,-22 0 0,-1 0 0,12 0 0,-1 0 0,-14 0 0,-2 0-360,-5 0 0,0 0 360,15 0 0,-5 0 0,-5 0 0,4 0 0,1 0 0,-1 0 0,34 0 0,-38 0 785,-25 0-785,6 0 983,-7 0-694,26 0 515,22 0-804,-13 0 0,4 4 0,2 5-984,2 11 912,4-11 1,8-1 71,-8 6 0,-1-1 0,-4-5 0,1-3 0,4 1 0,-5 1 0,5 9-67,-4-14 67,-12 4 0,-8 5 0,4 1-492,-7-4 0,2 0 286,28 4 1,6 1-287,1 0 0,0-3 0,2-3 0,1 1 433,4 11 1,-1 1 58,-16-12 0,-1 1 103,2 9 0,-4-2-103,20-13 56,-6 8-56,-67-11 983,16 0-713,-15 0 713,15 0 0,-16 0 0,3 0-773,-6 0-210,-3 0 0,0 0 0,3 0 0,-8 0 0,3 0 0,-4 0 0,1-4 0,-19-11 0,4 3 0,-15-8 0,4 6 0,4 2 0,-9-7 0,5 8 0,-1-4 0,1 9 0,-9-5 0,6 1 0,-7-3 0,-3-3 0,14 10 0,-31-27 0,25 27 0,-13-25 0,14 30 0,3-8 0,0 8 0,-12-10 0,14 10 0,-23-18 0,23 16 0,-9-13 0,-1 3 0,10 1 0,-14-11 0,12 17 0,-4-8 0,0 13 0,-10-10 0,-1-2 0,-10 4 0,-16-12 0,12 19 0,-4-7 0,11 3 0,20 4 0,-6-4 0,14 6 0,-5 0 0,4 0 0,-4 0 0,50 12 0,5-9 0,8 3 0,5 0 0,47-6-492,-35 0 0,3 0 135,1 0 1,0 0 356,-1 0 0,1 0 0,15 0 0,0 0 0,-13 0 0,0 0 0,7 0 0,-1 0 0,-7 0 0,-6 0 0,9 0 0,-1 0 0,-24 0 0,-12 0 0,36 0 0,-45 0 983,62 10-269,-59-7-714,33 7 0,-47-10 0,3 0 0,-8 0 0,4 0 0,-9 0 0,-2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2:22:16.70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134 1 24575,'37'15'0,"-4"-4"0,-13 3 0,10-2 0,-8 3 0,16-1 0,-20 1 0,6-3 0,16 11 0,-22-10 0,22 10 0,-30-13 0,0-4 0,5 7 0,1-2 0,-1 5 0,4 3 0,-7-8 0,7 8 0,-4-3 0,5 4 0,18 18 0,-18-18 0,25 19 0,-27-23 0,11 3 0,-9-4 0,0-5 0,-4-5 0,-1 0 0,-1 4 0,-2-7 0,2 11 0,-40-12 0,-12 4 0,-12-1 0,4-2 0,17 2 0,-3-4 0,1 5 0,-41 6 0,32 2 0,-14-7 0,-1 0 0,6 6 0,-25-11 0,0 26 0,38-22 0,-26 16 0,46-21 0,0 0 0,-3 0 0,3 9 0,0-12 0,6 11 0,6-12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2:23:41.76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4876 415 24575,'97'18'0,"0"0"0,-1 0 0,1 1 0,0-1 0,0 0 0,-1 0 0,5 2 0,7 1 0,-2 0 0,-11-2 0,-19-3 0,-28-6 0,-24-5 0,-20 6 0,-10 12 0,0-9 0,-7 23 0,-2-20 0,-6 22 0,-3-8 0,0 0 0,5-6 0,-17 11 0,16-16 0,-44 26 0,38-28 0,-16 0 0,23-13 0,7-5 0,-16 0 0,10 0 0,-37 0 0,2 0 0,-42 0 0,12 0 0,4 0 0,-12 0 0,25 0 0,-29 0 0,16 0 0,17 0 0,-12 0 0,29 0 0,-3 0 0,10 0 0,15 0 0,-32 0 0,28 0 0,-45 0 0,36-6 0,-38-13 0,12 0 0,-16-1-298,30-1 0,0 2 298,-35 11 0,35-15 0,1-2 0,-15 8 0,5-15 0,30 17 0,-10-3 0,1-10 0,3 11 0,0-15 596,13 17-596,9 4 0,-8-4 0,7 5 0,2 0 0,6-1 0,4 1 0,26-22 0,-11 12 0,66-29 0,9 11-492,-24 13 0,6 1 0,3 4 0,4 0 164,-12-2 0,4-2 0,-2 4-164,22 3 0,3 0 271,-15-9 0,4-5 0,0 6-107,-5 10 0,-1 6 0,1-3 0,6-6 0,1-2 0,0 3 0,0 5 1,-1 4-1,1-2 328,5-5 0,-1-1 0,0 3 0,-10 5 0,-1 3 0,2-1 0,8-4 0,3 0 0,-3 3-328,-14 5 0,-1 3 0,-1 0 9,5-1 0,0 0 0,-2 0 215,23 0 1,-3 0 103,-6 0 0,-2 0 0,1 0 0,-4 0 477,-14-1 0,-2 2-477,0 3 0,-3 2 491,-14-1 1,-2 1 491,46 15 0,-33 2 0,-5-5 0,-26-5 0,-1-2 0,-10-6 0,0 5-103,-4 0-880,3 1 0,-8-1 0,3 0 0,-8 0 0,-1 0 0,-1 0 0,2 0 0,-1 5 0,0-4 0,-14 8 0,-3-12 0,-17 8 0,-19-14 0,-48 28-492,30-25 0,-6-2 0,-14 9 0,-4 1 394,20-7 1,-2-2 0,2 1 97,-11 3 0,-1 0-328,5-2 0,-4 1 0,1-2 0,13 0 0,1 0 0,-3-1 0,-19-2 0,-4-2 0,0 1 0,1 0 0,1 0 0,-1 0 0,0 0 0,0 0 0,1 0 0,5 0 0,0 0 0,1 0 0,-1-1 0,1 1 0,3 1-158,-19 3 0,2 3 486,29 1 0,-1 2 0,2 0 0,-21-2 0,2 1 40,-2 5 0,1-3-40,3-10 0,-2-2 0,-10 1 0,5 0 0,40 0 0,0 0 491,-45 0 1,2 0-162,13 0 161,15 0 1,0 0 491,-12 0 0,5 0 0,38 0 0,-36 0 0,19 8 0,-25-5 0,16 5-599,-12-8 95,29 0-479,-12 0 0,-1 0 0,14 0 0,-11 5 0,0 1 0,11-4 0,-16 3 0,-4 0-659,-10 6 659,16-11 0,-1 2 0,-24 21 0,27-22 0,4 1 0,3 16 0,-42-17 0,55 10 0,-6-10 0,14 3 0,10-4 0,-20 6 659,20-4-659,-36 4 0,36-6 0,-36 0 0,36 0 0,-7 0 0,6 0 0,7 0 0,-3 0 0,-8 0 0,9 0 0,-14 0 0,-14 0 0,-10 0 0,-27 17 0,23-15 0,0 0-478,-31 24 478,31-15 0,-1-2 0,-38 4 0,36-4 0,1-1 0,-29 4 0,32-10 0,2-1 0,-9 11 0,-16-3 0,16-7 0,5 7 0,25-9 0,-6 0 0,20 0 478,-20 0-478,25 0 0,-11 0 0,0-6 0,11 4 0,-15-8 0,3 9 0,-24-13 0,5 12 0,-31-7 0,44 9 0,-40 0 0,40-6 0,-18 5 0,24-5 0,6 6 0,8 0 0,-4 0 0,5 4 0,0 2 0,4 8 0,6-2 0,27 24 0,-11-25 0,29 15 0,-27-26 0,20 0 0,10 0 0,-3-6 0,29-4 0,4-19 0,-21 6 0,15-12 0,-17-9 0,-18 16 0,16-15 0,-33 23 0,0 4 0,-9 1 0,7 1 0,-11 2 0,8-7 0,-10 8 0,4-9 0,-8 9 0,8-8 0,-3 7 0,4-2 0,0 3 0,-4 1 0,3-5 0,-4 4 0,5-4 0,0 5 0,0 0 0,1-1 0,-1 6 0,0-4 0,0 7 0,0-2 0,4 4 0,-2 0 0,7 0 0,22 0 0,-5 0 0,21 0 0,17 21 0,9 4-492,-9-6 0,3 1 129,-15 2 1,1 0 362,30-2 0,-1 2 0,-34 6 0,-1 2 0,26-3 0,-1 1 0,-33 6 0,2 0 0,37-4 0,6-4-492,-17-1 0,-1 0 164,-13-4 0,2 1 0,1-2 0,2-4 0,2-2 0,-1 3 0,-3 4 0,0 2 0,-1-1-47,26 6 0,-1-3 375,-23-10 0,2-1 0,-2 1 0,21 10 0,0-1 0,-18-12 0,2-3 0,2 2 0,8 3 0,2 2 0,0-4-328,-5-5 0,-1-3 0,1 1 0,5 3 0,0 1 0,-2 0 185,-9 1 0,-1 0 0,-1-2 55,0-1 1,1-1 0,-4 0 87,12 8 0,-1-3 0,6-10 0,-2-2 297,-23 1 1,0 0-298,15 0 0,1 0 0,-15 0 0,-2 0 491,0 0 1,-1 0-188,0 0 0,-4 0 679,12 0 0,-1 0 0,-10 0 0,-33 0 0,19 0 0,-31 0-13,4 0-970,-2 0 0,2-5 0,-4 4 0,31-3 0,24-7 0,-13 9 0,36-9 0,-40 2 0,4 7 0,20-6 0,-36-4 0,12 9 0,7-10 0,-33 13 0,19-4 0,-27 3 0,-3-4 0,4 5 0,-5 0 0,5 0 0,0 0 0,1 0 0,12 0 0,-14 0 0,9 0 0,17 9 0,-22-7 0,27 7 0,-29-9 0,-1 0 0,5 0 0,-9 0 0,3 0 0,-4 0 0,1 0 0,-1 0 0,4-5 0,-3-1 0,-1-8 0,-1 2 0,-7-2 0,2-10 0,5 6 0,-7-20 0,7 15 0,-9-32 0,0 28 0,0-45 0,0 19 0,0-25 0,0 16 0,0 5 0,0 30 0,-6-11 0,5 20 0,-10-7 0,10 6 0,-8 8 0,8-4 0,-8 5 0,7 4 0,-2 2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2:23:45.44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5375 93 24575,'46'0'0,"16"0"0,16 0-984,22 0 556,-43 0 0,2 0 428,-1 0 0,1 0 0,-2-1 0,2 2 0,8 10 0,0 1 0,-7-9 0,0 0 0,-1 9 0,-1-1 0,0-10 0,-4-2 377,12 1-377,-11 0 0,-2 0 0,-4 0 0,6 5 0,-2 0 355,-18-2-355,23 7 0,-44-6 0,-3-2 934,-75 2-934,-2-4 0,7-8 0,-4-1-176,-4 7 0,4-1 176,-7-14-492,-7 15 0,-5 4 196,28-2 1,0 0 295,-38 0 0,-6 0-492,2 0 0,-2 0 0,0 0 0,-2 0 328,30 0 1,-1 0-1,1 0 164,-19 0 0,2 0-492,0 0 0,2 0 323,15 0 0,2 0 169,-8 0 0,2 0 0,13 0 0,1 0-281,-7 0 1,0 0 280,-1 0 0,2 0 0,14 0 0,0 0 280,-12 0 0,-1 0-280,-35 0 0,44 5 0,-4 0 0,-15-4 0,-1 1 463,5 3 0,0 0-463,-7-4 0,0-2 0,10 1 0,3 0 315,6 0 0,1 0-315,-1 0 0,1 0 0,-41 0 0,42 0 0,1 0 0,-44 0 0,43 0 0,-2 0 0,-9 0 0,2 0 0,14 0 0,0 0 0,-14 0 0,3 0 983,-3 0-878,-25 0-105,29 0 0,-17 0 92,-16 0-92,-5 0 0,17 0 983,9 0-483,17 0 404,21 0-904,-19 0 0,14 0 0,-36 0 0,25 0 0,-4 0-134,-4 0 0,-1 0 134,-6-5 0,0-1 0,8 6 0,1-2 0,0-8 0,0-1 0,-1 10 0,1 0 0,0-9 0,-1-1 0,-8 3 0,1 2 0,13 0 0,2-2 0,-16-8 0,4 0 0,6 11 0,-15-16 0,41 15 0,4 5 0,3-6 0,14 7 983,-1-4-938,24 25-45,-13-15 0,17 22 0,-11-5 0,-4-9 0,16 23 0,-11-24 0,6 15 0,-4-12 0,19 21 0,-17-17 0,15 26 0,-22-33 0,2 11 0,4-14 0,2 13 0,12-8 0,-5 5 0,6-10 0,-11-9 0,1 8 0,0-8 0,1 4 0,12-5 0,-10 9 0,37-7 0,-2 16 0,42-16-492,-31 7 0,6 3 0,16-5 0,4 2 364,-25 3 0,0 3 0,3-2-200,12-5 0,3-3 0,0 1 0,2 2 0,0 2 0,-1-4 0,-4-4 0,0-3 0,1 0 174,13 1 0,2 0 0,-5 0-174,-22 0 0,-3 0 0,1 0 0,9 0 0,1 0 0,-2 0 252,22 0 0,0 0 76,-27 0 0,1 0 0,-1 0 0,20 0 0,0 0 0,-16 0 0,3 0 0,-4 0 0,10 0 0,-3 0-492,7 0 0,-1 0 448,-9 0 0,-4 0 535,-20 0 1,-2 0-421,7 0 1,-4 0 911,-2 0 0,3 0 0,-32 0 0,2 0 0,-6 0 0,-8 0 0,3 0-32,-3 0-951,12 0 0,-5 0 0,11 0 0,-9 0 0,9 0 0,54 12 0,-13-10-492,1 10 0,4-1 393,-22-9 0,-3-1 99,1 5 0,-2 0 0,42-6 0,-46 0 0,-2 0 0,-6 0 0,-19 0 0,7 0 983,3 0-784,-10 0-199,20 0 0,-15 0 0,32 0 0,-20 0 0,9 0 0,-20 4 0,-14-3 0,13 4 0,-9-5 0,0 0 0,-42-5 0,-19 4 0,-12-16 0,2 14 0,25-18 0,7 15 0,6-14 0,-6 7 0,3-2 0,-3 8 0,-37-8 0,9-5 0,-16 5 0,14-8 0,23 15 0,0 1 0,-23-8 0,33 13 0,-32-19 0,40 18 0,-14-18 0,3 13 0,3-12 0,-17 6 0,21-2 0,-7-9 0,14 12 0,0-7 0,0 16 0,1-1 0,0 4 0,-5-8 0,4 8 0,-8-13 0,12 12 0,-2-7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2:23:47.10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24575,'0'32'0,"0"-4"0,6-4 0,-4-11 0,4 15 0,-6-3 0,0-3 0,0 16 0,0-15 0,0 15 0,0-16 0,0 33 0,0-2 0,0-1 0,0 20 0,0-19 0,0-1 0,0 20 0,0-36 0,0 12 0,0 7 0,0-33 0,0 32 0,0-36 0,0 7 0,0-6 0,0-8 0,4-1 0,41-19 0,5-3 0,12-3 0,27-15 0,-49 19 0,34-17 0,-34 14 0,-13 6 0,-3-2 0,-14 4 0,0-4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2:24:29.31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259 763 24575,'-27'-12'0,"7"0"0,11-3 0,8-1 0,-8-4 0,-2-43 0,-1 36 0,0-25 0,2-1 0,3 27 0,-4-47 0,11 25 0,0 3 0,0-12 0,0 16 0,0 10 0,0-8 0,0 17 0,0-7 0,0 8 0,0 5 0,0-3 0,0 8 0,0-4 0,-9 41 0,7-5 0,-7 24 0,0-16 0,7-9 0,-12 0 0,13 9 0,-8-6 0,8 15 0,-9-16 0,9 17 0,-15-8 0,13 0 0,-9-2 0,12-8 0,0-1 0,0-5 0,0 5 0,0-9 0,0 8 0,0-3 0,0-1 0,0 0 0,0-5 0,0 13 0,-5-9 0,4 9 0,-8-12 0,8-1 0,-4 0 0,1 0 0,2 0 0,-2 4 0,4-2 0,0 7 0,0-4 0,0 1 0,0 3 0,0-8 0,0 4 0,0-5 0,0 0 0,0 0 0,4 0 0,-3 0 0,8 0 0,-3-4 0,4-1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2:24:44.435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319 31 24575,'-15'-6'0,"0"-3"0,5 3 0,-1 1 0,-3 0 0,2 5 0,-2 0 0,3 0 0,-3 0 0,2 0 0,-3 5 0,5 0 0,0 5 0,0-4 0,-1 3 0,1-4 0,0 5 0,0 1 0,-1-1 0,1 0 0,4 0 0,-3 0 0,8 0 0,-3 5 0,4-4 0,-5 8 0,4-3 0,-8-1 0,8 0 0,-4-5 0,5 5 0,0-4 0,0 3 0,0-4 0,-9 5 0,7-4 0,-7 4 0,9-5 0,0 4 0,0-2 0,0 2 0,-5-4 0,4 5 0,-4-4 0,5 4 0,0-5 0,0 4 0,0-2 0,5 7 0,-4-4 0,4 1 0,-1 3 0,-3-3 0,4-1 0,-5 0 0,0-5 0,4 0 0,-3 0 0,4 0 0,-5 0 0,4 1 0,-3 3 0,13 2 0,-8-1 0,9 5 0,-5-5 0,0 1 0,0-6 0,0-1 0,5 1 0,-4 1 0,4 4 0,-5-10 0,0 4 0,5-7 0,-4 7 0,3-4 0,-4 5 0,5-4 0,-4 3 0,4-8 0,-5 3 0,0 1 0,0-4 0,0 4 0,0-5 0,5 4 0,-4 2 0,4-1 0,-5 0 0,0-10 0,0-1 0,0 1 0,0 0 0,0 5 0,0-4 0,0-2 0,0-4 0,0 4 0,1-3 0,-1 3 0,0-4 0,0 4 0,4-7 0,-2 6 0,16-9 0,-15 5 0,6-1 0,-10 2 0,-3 0 0,4-1 0,0 1 0,-4 0 0,-7 9 0,-4 2 0,-6 9 0,1 0 0,0 0 0,0-4 0,-1-2 0,-3-4 0,2 0 0,-2 0 0,-10 0 0,10-5 0,-9 4 0,12-3 0,-3 4 0,2 0 0,-3 0 0,5 0 0,-5 0 0,0-5 0,-1 4 0,-4-3 0,9 4 0,-4 0 0,5-5 0,-5 4 0,4-4 0,-8 1 0,7-2 0,-2-4 0,3-1 0,1 6 0,0 0 0,-5 5 0,4-4 0,-4 3 0,5-4 0,-1 0 0,1 4 0,0 1 0,4 6 0,6 8 0,6-2 0,4 7 0,0-8 0,0 3 0,0-3 0,0-6 0,14 6 0,-11-10 0,11 10 0,-14-6 0,0 1 0,0 3 0,0-8 0,0 8 0,5-8 0,-4 8 0,4-8 0,-1 8 0,-3-3 0,4-1 0,-5 0 0,0-1 0,5-3 0,-4 4 0,3-5 0,-3 0 0,-1 4 0,-14-12 0,2 11 0,-13-17 0,5 8 0,-5 1 0,-1-5 0,-4 0 0,0 3 0,4-6 0,1 7 0,0-4 0,4 4 0,-17-10 0,14 8 0,-10-10 0,14 8 0,0 4 0,0-3 0,-1 4 0,-3-6 0,2 1 0,-16-2 0,14 2 0,-9-2 0,12 2 0,-3-1 0,2 1 0,-2-5 0,8 4 0,-3-8 0,8 7 0,-4-2 0,0-1 0,0 4 0,-1-4 0,1 5 0,10-1 0,-4 1 0,4-5 0,-5 4 0,0-4 0,0 5 0,4 0 0,-3-1 0,4 1 0,-1 0 0,2 0 0,4-1 0,0 1 0,0 0 0,0 0 0,0-1 0,0 6 0,0-5 0,-4 5 0,3-5 0,-3-1 0,8 1 0,-3 0 0,8-5 0,-7 4 0,2 0 0,-4 2 0,0 8 0,5-3 0,-4-1 0,4 4 0,-5-4 0,4 5 0,-2 0 0,2-4 0,-4-2 0,5 0 0,1-3 0,-1 8 0,4-3 0,-3-1 0,0 4 0,3-4 0,-8 5 0,4 0 0,-5-4 0,-5-2 0,-5-4 0,-6 4 0,-4 2 0,0 4 0,-5-5 0,4 4 0,-8-8 0,3 8 0,0-4 0,1 5 0,-9 0 0,11 0 0,-11 0 0,14 0 0,-5 0 0,4 0 0,-9 0 0,5 0 0,-1 0 0,1 0 0,5 0 0,-5 9 0,4-7 0,-4 12 0,5-9 0,-1 5 0,1-4 0,0-2 0,0 1 0,-1 1 0,-3-1 0,2 4 0,7-12 0,6 1 0,9-8 0,4 5 0,-3-5 0,17 9 0,-10-8 0,7 3 0,3-5 0,16 5 0,-13-5 0,9 10 0,-16-4 0,-6 5 0,20-6 0,-20 5 0,6-5 0,-14 6 0,4 0 0,-3 0 0,8-9 0,-3 6 0,0-6 0,-2 9 0,-3 0 0,-1 0 0,0 0 0,0 0 0,0 0 0,-9 0 0,-7 0 0,-10 0 0,-4 0 0,4 0 0,-3 0 0,7 0 0,-2 0 0,-1-4 0,-1 3 0,0-4 0,1 5 0,-8 0 0,9 0 0,-10 0 0,10 0 0,2 0 0,-2 0 0,-1 5 0,3-4 0,-2 8 0,-1-4 0,4 5 0,-9-4 0,9 3 0,-4-3 0,5 4 0,0 0 0,-1 0 0,-3 4 0,2-2 0,-2 2 0,3-4 0,1 0 0,0 0 0,0 1 0,4-1 0,-3 0 0,3 4 0,-4-3 0,-1 4 0,1-5 0,5 0 0,0 0 0,5 0 0,0 1 0,0-6 0,0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2:38:07.33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3681 675 24575,'-43'-3'0,"0"0"0,-12 3 0,-1 0 0,-20-7-978,-2 6 978,33-3 0,1 1 0,-5 3 0,0 0 0,4 0 0,-1 0-492,-17 0 0,-1 0 419,11 0 0,1 0 73,-18 0 0,-1 0 0,9 0 0,1 0 0,-4 0 0,-3 0-492,2 0 0,0 0 158,0 0 0,-1 0 334,0 0 0,2 0 0,8 0 0,1 0-406,1 0 0,2 0 406,3 0 0,2 0 0,-33 0 87,38 0 0,0 0-87,-24 0 983,1 0-805,9 0-178,-17 0 0,15 0 0,-17 0 0,10 0 0,-1 0 0,0 0 983,20 0-263,-15 0 247,34 0-967,-8 0 520,14 0-520,9 0 47,-9 0-47,9 0 0,-9-7 0,12 3 0,-12-4 0,15 6 0,-7 2 0,8 0 0,-7-4 0,5 3 0,-6-5 0,7 6 0,-3-8 0,-7 4 0,5-6 0,-10 3 0,4-4 0,0 4 0,3-3 0,8 4 0,-2-2 0,2 1 0,-1-1 0,2 2 0,-3-3 0,1 1 0,-1-2 0,3 2 0,1 2 0,1-3 0,-4 1 0,4-1 0,-1 0 0,3 1 0,1 2 0,-4-3 0,1 3 0,-4-2 0,2 1 0,-3-1 0,3 2 0,-12-12 0,9 9 0,-12-12 0,15 15 0,-5-5 0,4 4 0,-4-1 0,5 2 0,-5-2 0,4 1 0,-1-1 0,0 2 0,-1 2 0,-1 2 0,2 7 0,3-1 0,-1 7 0,2 3 0,-3-2 0,0 20 0,1-12 0,-2 8 0,8 3 0,-6-11 0,5 13 0,-3-10 0,4 19 0,0-19 0,0 18 0,-6-23 0,4 0 0,-5-4 0,7-5 0,0-4 0,3 3 0,0-1 0,7-34 0,-5 18 0,6-29 0,-11 29 0,2-1 0,-2 2 0,0-2 0,3 2 0,-3-3 0,3 5 0,0 0 0,4-7 0,0 5 0,3-8 0,0 2 0,-1 1 0,5-4 0,-3 5 0,11-9 0,-9 10 0,9-8 0,-5 13 0,-7 0 0,2-1 0,2 4 0,-4 1 0,7 2 0,10 0 0,-7 0 0,22 0 0,3 0 0,12 0 0,-1 0 0,8 0 0,-8 0 0,12 0 0,7 0-579,-6 5 579,-26-1 0,0 0 0,26 4 0,-27-1 0,1-1 0,26-5 0,-27 12 0,2 1 0,35-10 0,-36 9 0,1 0 0,0-8 0,1-1 0,33 3 0,-2 6 0,-9 6 0,-1-9 0,9 15 0,5-24-492,-32 5 0,1 2 460,-4-1 1,0 1 31,5 0 0,-1 1 0,-1-2 0,2 0 0,-6 0 0,2-1 0,24-1 0,-2-2 0,10 6-284,-20-6 0,-3 0 284,1-3 0,1 0 0,7 0 0,-7 0 0,9 0 0,1 0 0,-1 0 0,1 0 0,-1 0 0,10 0 0,-26 0 0,30 0 532,-50 0-532,22 0 983,-19 0-922,2-5 557,0-3-618,-2 1 0,-1 0 0,-11 5 0,3 1 0,-8-5 0,-9 5 0,6-5 0,1 2 0,-7-2 0,7-1 0,-8 1 0,-1 0 0,3-2 0,-3 2 0,2-3 0,-6 1 0,2 1 0,-3-4 0,0-3 0,0 4 0,0-11 0,0 11 0,0-5 0,0 4 0,0 2 0,-6-2 0,2 1 0,-4 2 0,2 2 0,0 3 0,-2 0 0,2 3 0,-5-2 0,1 2 0,1-3 0,-6 3 0,3 0 0,-19 0 0,1 0 0,-5 0 0,-7 0 0,7 0 0,-19 0 0,6 0 0,-26 0 0,5 0-492,22 0 0,-3 0 326,-5-3 1,-1-2 165,-5-3 0,0-1 0,3 4 0,3-1 0,4-5 0,3 2 0,-18 7 0,2-4 0,16 6 0,3 0 0,13 0 0,-1 0 983,7 4-651,-6-4-332,-1 4 0,12-2 0,-19-1 0,10 7 0,-6-7 0,-16 4 0,6-5 0,-22 0 0,2 0 0,9 0 0,3 0 0,10 0 0,8 0 0,-6 0 0,17 0 0,-8 0 0,0 0 0,-2 0 0,-10 0 0,10 0 0,2 0 0,0 0 0,13 0 0,-4 0 0,8 0 0,8 0 0,-8-5 0,10 4 0,-2-7 0,32-14 0,0 9 0,38-15 0,4 9-492,-18 8 0,3-2 223,4-7 1,2 1 268,9 1 0,1 1-492,4-1 0,1 2 0,0 8 0,0 0 428,-4-3 0,-1 0 64,5 6 0,-3-1-492,-12-5 0,-1 0 373,3 1 1,1 4 118,-3 1 0,-3 0-185,-8-4 0,-1-1 185,-2 9 0,0-1 0,23-9 983,0 11-793,-9 0 793,-12 0 0,-3 0 0,-16 0-446,16 0-53,-17 0-484,8 0 65,-15 0-65,13 0 0,-1 0 0,0 0 0,10 4 0,-24-2 0,25 3 0,-11-1 0,14-2 0,-9 7 0,18 3 0,-26-6 0,10 9 0,-5-14 0,-12 1 0,8-2 0,3 5 0,-16-4 0,17 4 0,-22-2 0,4-2 0,-7 1 0,0-2 0,1 3 0,-50-1 0,4 2 0,-10-3 0,-5 0-492,2-1 0,0 0 275,-8 0 1,-4 0 216,-8 0 0,-1 0-492,-4 0 0,-2 0 0,-5 0 0,-2 0 321,26 0 1,1 0 0,-2 0 170,2 0 0,-1 0 0,-1 0-328,-5 0 0,0 0 0,-2 0 0,4 0 0,-1 0 0,-1 0 85,-1 0 1,0 0-1,-1 0 243,4 0 0,0 0 0,2 0-492,-23 0 0,1 0 131,0 0 1,1 0 360,4 0 0,1 0 0,14 0 0,1 0 10,-8 0 0,3 0-10,19 0 0,2 0 491,1 0 1,2 0 180,-31 0-672,17 0 0,-10 0 983,11 0 0,11 0 0,3 0 0,-3 0 0,7 0 0,1 0-259,6 0-724,1 0 0,-1 0 0,-10 0 0,12 0 0,-7 0 0,4 0 0,9 0 0,5 0 0,-4 0 0,-6-5 0,2 4 0,-1-4 0,10 5 0,1 0 0,-3 0 0,-4 0 0,5 0 0,-4 0 0,4-3 0,-14 2 0,-4-8 0,-8 8 0,-10-16 0,16 14 0,-14-9 0,26 9 0,2 2 0,10-2 0,5 0 0,3 2 0,-2-1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8:01:20.84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 0 24575,'0'10'0,"0"8"0,0 20 0,0 2 0,0 9 0,0 1 0,0 9 0,0 0 0,0-1 0,0 1 0,0 0 0,0-1 0,0 27 0,0-35 0,-6 23 0,4-40 0,-4 29 0,6-29 0,0 13 0,0-24 0,0-8 0,0 8 0,0-11 0,0 0 0,5-1 0,7-4 0,0-1 0,18-5 0,-10 0 0,12 0 0,-8 0 0,8 0 0,-6 0 0,13 0 0,-13 0 0,6 0 0,-14 0 0,5 0 0,-10 0 0,10 0 0,-11 0 0,6 0 0,-7-5 0,0-1 0,0-6 0,0 1 0,0 0 0,-5 0 0,-1 0 0,-5 4 0,0 3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4:10:26.6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17743 8746 24575,'0'0'0</inkml:trace>
  <inkml:trace contextRef="#ctx0" brushRef="#br0" timeOffset="7232">10178 11931 24575,'0'0'0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4:44:33.0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316 1 24575,'-6'10'0,"2"0"0,4 0 0,0 5 0,0-4 0,0 8 0,0 6 0,-9-3 0,6 7 0,-6-9 0,9 10 0,-4-8 0,3 3 0,-4-6 0,0-8 0,4 8 0,-3-3 0,-1-1 0,4 0 0,-4-5 0,-4 5 0,7-4 0,-11 3 0,11-3 0,-2 3 0,-1-3 0,4 4 0,-3 8 0,-1-5 0,-5 12 0,3-15 0,-2 4 0,9-3 0,-5 4 0,4-4 0,-3-2 0,-2 10 0,4-11 0,-4 11 0,6-9 0,0-4 0,0 3 0,0-4 0,0 5 0,0-4 0,0 4 0,0-1 0,-6 11 0,5-7 0,-23 36 0,20-23 0,-18 13 0,20-16 0,-7-13 0,8 1 0,-8 3 0,8-3 0,-13 4 0,7-4 0,-9 12 0,10-10 0,-4 6 0,8-9 0,-2-5 0,-1 5 0,0-13 0,-1-3 0,1-41 0,5 24 0,0-17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4:44:35.2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431 0 24575,'-1'9'0,"2"2"0,9 5 0,-4 12 0,24 7 0,-19-1 0,21 3 0,-9 9 0,-5-19 0,33 51 0,-26-49 0,13 23 0,3 1 0,-20-25 0,22 25 0,-28-38 0,0 4 0,-3 6 0,2-2 0,-1 1 0,6-5 0,-3-3 0,7 13 0,7-3 0,-9-1 0,7-3 0,-12-6 0,4 4 0,-4-4 0,3 3 0,-8-8 0,8 8 0,0 6 0,1-3 0,4 7 0,13 9 0,-13-14 0,9 9 0,-14-14 0,-7-8 0,7 4 0,-7 8 0,3-9 0,-3 9 0,3-13 0,-4-4 0,3 3 0,-13-3 0,-2-1 0,-9 0 0,0-5 0,-5 0 0,4 0 0,-9 0 0,4 0 0,-4 0 0,4 0 0,-12 0 0,10 0 0,-11 0 0,8 0 0,-8 0 0,6 0 0,-15 0 0,15 0 0,-15 0 0,16 0 0,-17 0 0,8 0 0,-1 0 0,3 0 0,0 0 0,6 0 0,-15 0 0,15 0 0,-15 0 0,20 0 0,-11 0 0,14 0 0,-15 0 0,8 0 0,-17 0 0,8 0 0,-1 0 0,-6 0 0,15 0 0,-15 0 0,16 0 0,-8 0 0,10 0 0,0-5 0,-1 4 0,5-8 0,2 8 0,-1-4 0,3 5 0,-7 0 0,3 0 0,-4-4 0,4 2 0,-3-2 0,8 4 0,-4 0 0,5 0 0,-5 0 0,3 0 0,-2 0 0,3 0 0,-3 0 0,2-5 0,2 0 0,6-1 0,4 1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4:44:37.1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24575,'10'4'0,"-4"2"0,3 4 0,-3 0 0,4 0 0,0 0 0,1 14 0,7 3 0,-4 0 0,3 1 0,-5-4 0,6 8 0,-5-1 0,5-2 0,5 17 0,-5-19 0,10 45 0,-17-46 0,2 20 0,0-16 0,-1-8 0,6 7 0,-6 0 0,5 3 0,-3-5 0,5 10 0,-9-19 0,-2 11 0,2 0 0,-4-11 0,6 5 0,-7-8 0,4 1 0,-3-1 0,17 30 0,-14-27 0,13 27 0,-17-30 0,1 1 0,4 12 0,-8-14 0,4 9 0,3-8 0,-7-4 0,7 4 0,-9-5 0,0 4 0,4-3 0,2-5 0,0-7 0,-2-23 0,-4-3 0,6-14 0,13-16 0,-4 21 0,3-36 0,-9 45 0,-2-28 0,-1 33 0,6-17 0,-6 17 0,6-8 0,-7 15 0,4 0 0,1-26 0,1 19 0,4-20 0,-5 23 0,-5 8 0,4-9 0,-8 9 0,8-4 0,-8 5 0,13-5 0,-7-1 0,7 0 0,-4-3 0,8-6 0,-6 7 0,5-5 0,-6 8 0,3-1 0,-3-4 0,4 4 0,-5-3 0,0 3 0,0 0 0,0 1 0,0 5 0,-4 0 0,3-1 0,-8 6 0,4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4:44:39.2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216 6 24575,'-15'0'0,"3"4"0,-7 2 0,8 4 0,-4 0 0,5-5 0,0 4 0,-1-3 0,-3 9 0,2-4 0,-3 3 0,5-8 0,0 3 0,0 1 0,-1 1 0,1 8 0,4-7 0,2 2 0,4-4 0,-5 5 0,4-4 0,-3 4 0,4-5 0,0 0 0,0 4 0,0-2 0,0 2 0,0-4 0,0 5 0,4-4 0,2 4 0,4-10 0,0 0 0,4-1 0,-2-3 0,7 8 0,-4-8 0,1 4 0,3-1 0,-8 2 0,8 0 0,-7-2 0,2-4 0,1 0 0,-4 0 0,4 0 0,-5 0 0,4 0 0,-3 0 0,4 0 0,9 0 0,-6 0 0,20 0 0,-16 0 0,16 0 0,-15-5 0,1 4 0,4-9 0,-10 8 0,11-8 0,-13 8 0,3-11 0,-8 6 0,4-8 0,-5 5 0,-4 0 0,-2-1 0,-4 1 0,0 0 0,0-5 0,0 4 0,0-4 0,0 5 0,-4 0 0,2-1 0,-7 1 0,4 0 0,-10 0 0,3-1 0,-7-3 0,8 2 0,-4 2 0,0 1 0,-9 2 0,1 1 0,-6-9 0,13 12 0,1-6 0,5 5 0,-14-4 0,10 2 0,-14-4 0,17 9 0,-4-4 0,0-4 0,4 2 0,-8-8 0,7 10 0,-2 0 0,-1 5 0,4 0 0,-4 0 0,5 0 0,-5 0 0,8 0 0,-2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4:44:41.3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31 24575,'-11'-5'0,"10"4"0,2-3 0,23 4 0,-6 0 0,20 0 0,-16 0 0,33-9 0,-2 7 0,8-7 0,13 9 0,-12 0 0,16 0 0,-16 0 0,-5 0 0,0 0 0,-12 0 0,29 0 0,-30 0 0,14 0 0,-1 0 0,4 0 0,18 0 0,-27 0 0,20 0 0,-19 0 0,-1 0 0,3 0 0,-23 0 0,8 0 0,-9 0 0,7 0 0,-15 0 0,15 0 0,-16 0 0,17 0 0,-17 0 0,16 0 0,10 0 0,-12 0 0,19 0 0,-33 0 0,33 0 0,7 0 0,2 0 0,-7 0 0,-2 0 0,-28 0 0,19 0 0,-17 0 0,2 0 0,0 0 0,8 0 0,-17 0 0,16 0 0,-15 0 0,15 0 0,-16 0 0,16 0 0,-20 0 0,19 0 0,-19 0 0,20 0 0,-15 0 0,15 0 0,-11 0 0,12 0 0,-12 0 0,2 0 0,-9 0 0,0 0 0,9 0 0,-11 0 0,19 0 0,-19 0 0,20 0 0,-15 0 0,6 0 0,-9 0 0,-4 0 0,3 0 0,-8 0 0,4 0 0,-5 0 0,4 0 0,-2 0 0,2 0 0,-4 0 0,-4 0 0,-2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4:44:43.1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24575,'16'10'0,"-1"0"0,-5 5 0,1 10 0,4-3 0,-2 7 0,2-9 0,-10 10 0,9-8 0,-3 7 0,5-9 0,-6-4 0,0 12 0,1-10 0,1 7 0,3-6 0,2 5 0,-5-6 0,10 10 0,-15-17 0,7 4 0,13 17 0,-16-17 0,20 17 0,-26-17 0,1-4 0,3 3 0,-4-3 0,5-1 0,-4 0 0,3 0 0,-3 0 0,4 0 0,0 0 0,0 5 0,0 0 0,2 15 0,-6-13 0,0 7 0,-2-14 0,2 0 0,4 0 0,0 0 0,0-9 0,0-6 0,0-7 0,0-7 0,0 8 0,2-17 0,3 9 0,-2-5 0,1 4 0,18-13 0,-17 13 0,17-16 0,-22 24 0,5-7 0,-2-6 0,1 7 0,-6-10 0,1 12 0,1-4 0,1-1 0,3 6 0,4-14 0,-2 11 0,3-7 0,0 11 0,-8 3 0,4 1 0,-5 0 0,0 0 0,2-14 0,-2 10 0,2-9 0,-2 12 0,0-3 0,0 2 0,0-3 0,0 5 0,0 0 0,0 0 0,5-5 0,-4 4 0,4 0 0,-10 7 0,0 4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4:44:44.8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177 45 24575,'23'-12'0,"-5"-3"0,11 6 0,-13 0 0,-1 9 0,-5 0 0,4 0 0,2 0 0,0 0 0,3 0 0,-8 5 0,4 0 0,-5 6 0,4 3 0,-3-3 0,4 4 0,-3 8 0,-6-9 0,0 9 0,-6-8 0,0-4 0,0 4 0,0-5 0,0 13 0,0-9 0,4 9 0,-3 18 0,4-23 0,-5 26 0,0-28 0,0 0 0,0 12 0,0-15 0,0 11 0,0-10 0,0-2 0,0 2 0,-5-4 0,-2 14 0,-8-11 0,2 11 0,-6-19 0,3 4 0,0-7 0,-3 2 0,7-4 0,-2 0 0,3-5 0,-12-2 0,9-3 0,-10-2 0,10 6 0,2-3 0,-3 8 0,5-8 0,-5-1 0,0-2 0,-1-2 0,-4 3 0,9 1 0,-4 0 0,5-1 0,0 1 0,-8-13 0,6 9 0,-1-10 0,4 9 0,8 4 0,-4-4 0,-1-8 0,-5 4 0,3-5 0,-1 4 0,9 9 0,0-4 0,0 5 0,0-5 0,0 4 0,5-4 0,0 0 0,1 4 0,3-4 0,1 1 0,5 2 0,1-3 0,-1 5 0,-5 0 0,0 4 0,0 2 0,14-2 0,-11 4 0,11-4 0,-10 6 0,-3 0 0,4 0 0,-5 0 0,-4 0 0,-2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4:44:46.0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24575,'10'0'0,"0"5"0,5-4 0,0 3 0,15-4 0,-13 0 0,11 5 0,-12-4 0,0 3 0,-2-4 0,-3 0 0,3 0 0,-3 5 0,4-4 0,-5 4 0,14-5 0,-11 0 0,24 0 0,-24 4 0,11-3 0,-14 4 0,5-5 0,-4 0 0,3 0 0,-3 0 0,3 9 0,-3-7 0,8 7 0,-3-9 0,0 0 0,-2 0 0,-4 0 0,5 0 0,-4 0 0,-1 0 0,-5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4:44:47.1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24575,'10'0'0,"0"0"0,13 0 0,-5 0 0,11 0 0,-9 0 0,-4 0 0,12 0 0,-10 0 0,20 0 0,-20 0 0,19 0 0,-19 0 0,20 0 0,-6 0 0,8 0 0,17 0 0,-12 0 0,12 0 0,-26 0 0,24 0 0,-32 0 0,31 0 0,-37 0 0,22 0 0,-21 0 0,5 0 0,-8 0 0,-4 0 0,3 0 0,-3 0 0,3 0 0,-3 0 0,4 0 0,-5 0 0,-4 0 0,-2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8:01:22.18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490 10 24575,'-5'-5'0,"-1"0"0,-5 5 0,0 0 0,0 0 0,0 0 0,-1 0 0,1 0 0,-6 0 0,-1 0 0,-6 0 0,-4 0 0,2 0 0,-2 0 0,4 0 0,-12 0 0,5 0 0,-6 0 0,8 0 0,11 0 0,2 5 0,6 1 0,-1 4 0,5 1 0,-4 0 0,3 6 0,1-4 0,-5 10 0,9-4 0,-8 10 0,8-3 0,-3 14 0,5 5 0,0-5 0,0 3 0,6 10 0,0-27 0,6 26 0,0-33 0,6 0 0,1-2 0,-1-5 0,5 0 0,7 5 0,-9-3 0,24-2 0,-24-2 0,31-8 0,-30 3 0,11-5 0,-22 0 0,5 0 0,-4 0 0,-1 0 0,-6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4:44:53.8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213 1 24575,'-11'-1'0,"1"2"0,4 9 0,2 5 0,-1 1 0,4 13 0,-8-7 0,8 3 0,-4 20 0,1-23 0,-3 33 0,-4-33 0,4 7 0,-2-8 0,7 8 0,-7-11 0,8 5 0,-3-8 0,-1 1 0,-1-1 0,-5 13 0,5-10 0,-5 11 0,10-13 0,-8-1 0,8-5 0,-4 13 0,5-5 0,-9 11 0,7-8 0,-7-6 0,9 13 0,-5-10 0,4 11 0,-4-8 0,5-6 0,0 13 0,0-14 0,-4 9 0,3-8 0,-4-4 0,5 4 0,0-5 0,0 4 0,-4 2 0,2-5 0,-2-2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4:44:56.3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887 85 24575,'-15'0'0,"4"0"0,-4 0 0,5 0 0,-5 0 0,4 0 0,-8 0 0,-6 0 0,7 0 0,-10-9 0,12 7 0,0-7 0,-12 9 0,14 0 0,-14-4 0,12 2 0,0-2 0,-3 4 0,-23-9 0,20 7 0,-23-7 0,20 9 0,-7-6 0,5 5 0,4-5 0,-1 6 0,10 0 0,-9 0 0,-1 0 0,6-5 0,-7-1 0,10 1 0,5 0 0,0 5 0,-1 0 0,-3 0 0,2 0 0,-2 0 0,3 0 0,-3 0 0,-2 4 0,0 2 0,1 4 0,5 5 0,0-4 0,4 4 0,-5 8 0,10-5 0,-5 11 0,6-13 0,-5-2 0,4-3 0,-4 3 0,5-3 0,0 4 0,-4-5 0,3 5 0,-4-4 0,10 3 0,0-13 0,5 3 0,0-13 0,1 7 0,3-2 0,2 4 0,-1 0 0,5 0 0,-9 0 0,8 0 0,-4-5 0,1 4 0,-1-3 0,-5 4 0,4 0 0,2 0 0,0 0 0,3 0 0,-3 0 0,13 0 0,-11 0 0,10 9 0,-13-3 0,1 9 0,-1-5 0,-1 5 0,-3-4 0,4 3 0,-5-4 0,0 5 0,0 1 0,5 4 0,-8-4 0,6-2 0,-12-4 0,8 0 0,-8 0 0,8 5 0,-8-4 0,4 8 0,-5-7 0,0 2 0,0-4 0,0 5 0,0-4 0,0 4 0,0-5 0,0 4 0,0-3 0,-5 4 0,0 0 0,-10 0 0,3 1 0,-2-1 0,-1-5 0,4 0 0,-4 0 0,5 0 0,-1-5 0,1 0 0,0-1 0,0-2 0,-5 2 0,-1 1 0,0-4 0,-3 3 0,3 5 0,0-7 0,-3 7 0,8-9 0,-4 0 0,5 0 0,-5 0 0,3 0 0,-2 0 0,3 0 0,-3 0 0,-2 0 0,0 0 0,-3 0 0,7 0 0,-2-4 0,8 3 0,1-4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4:44:57.3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4:45:11.7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236 0 24575,'-23'78'0,"0"-1"0,0 0 0,0 1 0,0-1 0,1 3 0,0-1 0,2-7 0,4-13 0,-9 27 0,24-56 0,-8-10 0,8-5 0,-4-5 0,5 4 0,0-2 0,0 2 0,0-8 0,0-2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4:45:13.1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 24575,'15'-1'0,"-4"-3"0,8 9 0,-3-5 0,13 0 0,-11 0 0,10 0 0,-3 0 0,6 6 0,0-5 0,24 5 0,-28-6 0,45 0 0,-36 6 0,21-4 0,-17 16 0,1-15 0,16 9 0,-22-12 0,11 0 0,-25 0 0,8 0 0,-11 4 0,19-3 0,-24 4 0,11-5 0,-1 0 0,-9 0 0,9 4 0,-13-3 0,5 4 0,-4-5 0,-1 0 0,-5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4:45:15.6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289 1 24575,'-12'10'0,"3"4"0,9 11 0,0-3 0,-6 17 0,5-17 0,-16 50 0,10-46 0,-5 45 0,-2-10 0,11-21 0,-16 49 0,8-37 0,-9 1 0,0 19 0,0-20 0,9 1 0,2 2 0,1-7 0,-3-12 0,-7 19 0,8-33 0,-2 16 0,10-15 0,-8 6 0,9-14 0,-4 0 0,5-5 0,-9 5 0,7-4 0,-7 3 0,9-8 0,0-2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4:45:17.0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197 0 24575,'5'11'0,"0"-1"0,-5 0 0,0 13 0,0-9 0,-5 14 0,4-13 0,-21 31 0,13-23 0,-9 22 0,13-34 0,-12 34 0,12-28 0,-24 37 0,21-40 0,-5 9 0,2 1 0,5-6 0,-1 11 0,2-13 0,1-2 0,-2-4 0,-4 0 0,4 0 0,2 1 0,-1-1 0,4 0 0,-4 4 0,5-3 0,-4 9 0,7-9 0,-2-1 0,9-1 0,0-4 0,1 1 0,3-2 0,-3-4 0,8 0 0,6 0 0,-3 0 0,17 0 0,-17 0 0,7-4 0,-9 3 0,-4-4 0,3 1 0,-8 3 0,4-4 0,-5 5 0,5-5 0,-4 4 0,3-3 0,10 4 0,3-12 0,4 9 0,-6-9 0,-11 12 0,-8 0 0,-1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4:45:18.1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0 24575,'6'4'0,"-2"-2"0,-4 17 0,0 6 0,0-8 0,0 20 0,0-19 0,0 20 0,0-15 0,0 15 0,0-16 0,0 17 0,0-17 0,0 33 0,0-28 0,-6 28 0,5-33 0,-5 16 0,6-20 0,0 19 0,0-19 0,0 7 0,0-6 0,0-8 0,0 4 0,0-5 0,0 13 0,0-9 0,0 9 0,0-8 0,0-4 0,0 4 0,0 8 0,0-9 0,0 9 0,0-13 0,0 5 0,0-4 0,0 4 0,0-5 0,0 4 0,0-3 0,0 4 0,0-5 0,0 5 0,0-4 0,0-1 0,0-6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4:45:18.9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24575,'6'0'0,"-2"0"0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4:45:21.2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 55 24575,'11'10'0,"-2"0"0,-9 0 0,5 5 0,-4 0 0,8 6 0,-4-1 0,5-5 0,5 30 0,18-5 0,-14 10 0,17-13 0,-17-7 0,5 1 0,3 9 0,0 1 0,-3-10 0,21 31 0,-24-38 0,29 53 0,-32-55 0,6 20 0,-14-23 0,-1-8 0,-8 3 0,3 1 0,1-4 0,1 4 0,-1-5 0,0 4 0,-5-2 0,0 2 0,0-4 0,0 0 0,-5 5 0,-1-4 0,-17-1 0,9-1 0,-10-8 0,10 4 0,2-5 0,-3 4 0,5-3 0,-5 4 0,4-5 0,-4 0 0,5-5 0,4 0 0,-3-6 0,-1-3 0,-1 2 0,-6-16 0,11 14 0,-4-14 0,9 17 0,-4-8 0,5-6 0,-6-7 0,0 1 0,-1 1 0,2 1 0,5 11 0,0-19 0,0 19 0,0-7 0,0-3 0,0 14 0,0-10 0,6 1 0,0 9 0,1-10 0,2 10 0,-8 2 0,8-7 0,-3 8 0,4-4 0,0 5 0,-4-1 0,3 1 0,-8-5 0,8-1 0,-4 1 0,5 0 0,14-3 0,-11 6 0,11-6 0,-14 8 0,14-2 0,-11 2 0,11-2 0,-14 2 0,0-1 0,0 6 0,0-4 0,0-2 0,0 0 0,-4-8 0,-2 7 0,-4-2 0,0 3 0,0-3 0,0 2 0,-4-2 0,-2 3 0,-4 6 0,-5 0 0,4 0 0,-9 4 0,5-3 0,-6 4 0,1 0 0,-10 0 0,12 0 0,-5 0 0,12 0 0,-12 0 0,5 0 0,-21 0 0,21 0 0,-36 8 0,32-1 0,-20 7 0,23-4 0,7 1 0,-2-1 0,-10 1 0,10 0 0,-9 0 0,12-1 0,1 0 0,0 1 0,4-1 0,2 4 0,4-7 0,0 2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8:01:23.04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11 24575,'0'-6'0,"0"1"0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4:45:23.5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439 11 24575,'-11'-6'0,"-3"2"0,-2 4 0,-5 4 0,6 2 0,-14 5 0,16 0 0,-15 5 0,12-5 0,-5 8 0,6-8 0,-5 8 0,4-7 0,-13 4 0,11-6 0,-6 2 0,14-2 0,-5 4 0,-1 2 0,1 4 0,-8 9 0,11-11 0,-1 10 0,4-12 0,8 0 0,-10 12 0,10-15 0,-5 11 0,6-10 0,0 2 0,0 0 0,0-2 0,0 1 0,0-4 0,0 4 0,0-5 0,0 4 0,0-2 0,0 2 0,4 1 0,6-4 0,1 3 0,4-3 0,-5-1 0,0-5 0,5 4 0,-4-3 0,3 4 0,-3-4 0,-1-2 0,0-4 0,0 0 0,4 0 0,-2 0 0,2 0 0,-4 0 0,5 0 0,-4 0 0,8 0 0,-3 0 0,0 0 0,-2 0 0,-4 0 0,14-6 0,-11 0 0,11-6 0,-10-3 0,-2 4 0,2-4 0,-4 5 0,0 0 0,-4-1 0,-2 1 0,-4 0 0,0-5 0,0 4 0,0-4 0,-4 5 0,-6 0 0,-2 4 0,-2 1 0,-10 5 0,6-4 0,-12-2 0,15 0 0,-5-3 0,4 8 0,-4-3 0,4-1 0,-3 4 0,8-4 0,-4 5 0,5 0 0,-5 0 0,3 0 0,2 0 0,6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4:45:25.3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6875 231 24575,'-10'0'0,"0"0"0,-14 0 0,6 0 0,-21 0 0,-9 0 0,3 0 0,-46 0 0,8 0-942,10 0 0,-5 0 942,8 0 0,-2 0 0,-14 0 0,0 0 0,9 0 0,-1 0-1190,-15 0 0,-3 0 1190,6 0 0,-1 0 0,-5 0 0,-2 0 0,3 0 0,1 0 0,14 0 0,1 0-873,-7 0 1,0 0 872,-1 0 0,2 0 0,14 0 0,0 0-528,-14 0 1,2 0 527,22 0 0,1 0 0,-15 0 0,-1 0 0,16 0 0,0 0 0,-16 0 0,1 0 0,14 0 0,1 0 0,-7 0 0,1 0 330,7 0 1,1 0-331,-1 0 0,1 0 0,0 0 0,-1 0 0,1 0 0,0 0 0,0 0 0,-1 0 0,-16 0 0,-1 0 394,14 0 1,-1 0-395,-21 0 0,0 0 0,23 0 0,1 0 595,-8 0 0,2 0-595,-33 0 0,41 0 0,3 0 0,-11 0 0,12 2 0,0-4 0,-12-15 0,11 10 0,-2-1 0,-26-12 1262,-13 10-1262,44 5 858,-20 4-858,19-4 1562,-9-1-1562,5 5 742,0-23-742,12 20 0,-29-22 0,12 24 0,-17-7 0,18 3 0,-14 4 0,31-10 0,-48 11 0,43-18 0,-16 16 0,36-9 0,-1 12 0,8-4 0,-3 3 0,-3-4 0,14 5 0,-10 0 0,10-4 0,2 2 0,-3-2 0,5 4 0,-5 0 0,4 0 0,-4 0 0,5 0 0,-5 0 0,4 0 0,-4 0 0,5 0 0,-5 0 0,4 0 0,-4 0 0,-9 0 0,11 0 0,-11 0 0,14 0 0,0-5 0,-1 4 0,1-3 0,0 4 0,0 0 0,4 0 0,1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4:45:27.8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106 1 24575,'0'10'0,"0"4"0,0-2 0,0 2 0,0 10 0,0-6 0,0 6 0,-6 4 0,5 16 0,-10-8 0,10 19 0,-4-37 0,5 10 0,-4-12 0,3 4 0,-4-5 0,5 4 0,0-7 0,0 7 0,-6 5 0,5-6 0,-5 6 0,6-10 0,0-2 0,-12 16 0,9-15 0,-10 15 0,13-17 0,0 8 0,-4-3 0,3 0 0,-4 3 0,5-8 0,-4 4 0,3-5 0,-9 4 0,9-2 0,-3-2 0,4-6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4:45:29.7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423 38 24575,'-16'0'0,"1"0"0,-8 0 0,-4-12 0,-5 9 0,3-9 0,8 7 0,6 4 0,0-3 0,5 4 0,-5 0 0,3 0 0,-2 0 0,-1 4 0,8 2 0,-6 8 0,2 2 0,5 4 0,-8 0 0,8 0 0,1-4 0,-9 3 0,12-3 0,-12 0 0,7 12 0,-4-15 0,-1 6 0,11-14 0,7-5 0,5 0 0,8 0 0,-3 0 0,4 0 0,9 0 0,-7 0 0,17 0 0,-17 0 0,16 0 0,-15 0 0,1 0 0,4 6 0,-14-5 0,14 10 0,-17-10 0,4 3 0,-1-4 0,-3 0 0,8 5 0,-7 0 0,2 5 0,-4 0 0,0 1 0,0-1 0,-4 0 0,-1 0 0,-5 0 0,6 13 0,-5-9 0,5 9 0,-6-8 0,0 1 0,0-1 0,0 0 0,0-5 0,0 0 0,0 0 0,-5 0 0,0 0 0,-1 1 0,-3-1 0,3 0 0,-4-5 0,-5 4 0,-10-8 0,3 8 0,-3-7 0,6 2 0,3-4 0,-13 12 0,6-9 0,-2 9 0,-3-12 0,10 0 0,-20 6 0,19-5 0,-4 5 0,-1-6 0,10 0 0,-9 0 0,8 0 0,4 5 0,-4-4 0,5 3 0,-5-4 0,3 0 0,-2 0 0,8 0 0,1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4:45:35.7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24575,'97'0'0,"0"0"0,-1 0 0,1 0 0,-11 1 0,3 0 0,-13 1 0,-25-1 0,-28 0 0,-18 4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4:45:37.1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48 24575,'10'0'0,"4"0"0,2 0 0,4-5 0,0 4 0,0-3 0,1 4 0,-1 0 0,9-12 0,2 8 0,10-8 0,-10 8 0,7 3 0,-15-4 0,15 5 0,-20 0 0,19 0 0,-19 0 0,20 0 0,-20 0 0,36 0 0,-32 0 0,19 0 0,-13 0 0,-10 0 0,11 0 0,-13 0 0,-1 0 0,-5 0 0,13 0 0,-5 0 0,20 0 0,-20 0 0,19 0 0,-19 0 0,7 0 0,-6 0 0,-8 0 0,4 0 0,-5 0 0,4 0 0,-2 0 0,2 0 0,-4 0 0,5 0 0,-4 0 0,4 0 0,-5 0 0,4 0 0,-2 0 0,2 0 0,-4 0 0,-4 0 0,-2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4:46:00.3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 1 24575,'0'15'0,"0"0"0,0 0 0,0-4 0,0 8 0,-5-8 0,-2 17 0,1-10 0,0 20 0,1-15 0,4 32 0,-3-20 0,-1 13 0,4-9 0,-3-8 0,4 9 0,0 18 0,0-14 0,0 30 0,0-29 0,0 12 0,0-16 0,5-1 0,-3 0 0,13 17 0,-4-21 0,4 10 0,1-17 0,2 3 0,3 8 0,-1-9 0,5 8 0,-13-22 0,10 12 0,-7-14 0,1 1 0,-1-2 0,-5-3 0,0-6 0,0 4 0,0-8 0,13 10 0,-5-5 0,7 5 0,-6-5 0,-3-2 0,-1-4 0,5 0 0,-9 0 0,3 0 0,-4 0 0,1-4 0,3-6 0,-7-2 0,2-2 0,-9-1 0,0-1 0,0-4 0,0 4 0,0-4 0,0 9 0,0-8 0,0-6 0,0 7 0,0-6 0,0 1 0,0 4 0,0-10 0,0 13 0,-5-3 0,4 3 0,-8-4 0,8 4 0,-4-12 0,1 10 0,-6-12 0,-2 10 0,-4-9 0,10 11 0,-5-11 0,1 13 0,-1-4 0,-6-9 0,7 11 0,-2-11 0,2 18 0,-8-17 0,10 14 0,-8-14 0,10 12 0,-4 0 0,0 2 0,-5-1 0,8 4 0,-6-9 0,7 13 0,-4-6 0,4 7 0,-3-9 0,3 0 0,0-1 0,-7-4 0,10 5 0,-10-1 0,12 1 0,-8 5 0,1-14 0,-7 6 0,2-7 0,3 10 0,1 1 0,8 7 0,-4-2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4:46:01.3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4:46:06.3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1 24575,'0'15'0,"0"-4"0,0 3 0,0-4 0,0 5 0,0-4 0,0 4 0,0-5 0,0 4 0,0-2 0,0 2 0,0-4 0,-17 31 0,12-24 0,-12 28 0,17-29 0,0 0 0,0 3 0,0-8 0,0 4 0,0-5 0,0 4 0,0-3 0,0 4 0,0-5 0,0 5 0,0-4 0,0 3 0,6 10 0,-5-11 0,5 11 0,-1-14 0,-4 14 0,8-11 0,-8 11 0,12-10 0,-10-3 0,5 8 0,-3-3 0,1 4 0,4 1 0,-5-6 0,0 0 0,-1-1 0,2-2 0,8 7 0,-2-8 0,2-1 0,-4-1 0,0-3 0,0-1 0,14 12 0,-6-10 0,11 6 0,-13-4 0,-2-3 0,-4-1 0,5 0 0,-4-5 0,4 0 0,-5 0 0,4 0 0,-2 0 0,2 0 0,-4 0 0,5 0 0,1-5 0,4-5 0,-4-1 0,-2-4 0,-4 5 0,2-14 0,-2 10 0,-3-14 0,-2 17 0,7-17 0,-5 9 0,6-5 0,-8 9 0,-1 0 0,-3 4 0,4-8 0,-5 3 0,0 0 0,4-3 0,-3 3 0,4-5 0,-5 5 0,0-3 0,0 8 0,0-4 0,0 5 0,0-14 0,0 11 0,0-11 0,0 9 0,0 4 0,0-4 0,-5 5 0,-2-14 0,-3 10 0,-2-9 0,2 8 0,-1 4 0,-3-9 0,2 9 0,-7-8 0,3 3 0,0 0 0,2 1 0,3 5 0,-4 0 0,4-1 0,-8 1 0,8 5 0,-9-9 0,9 7 0,-8-3 0,7 5 0,-2 5 0,-10-6 0,6 5 0,-7-5 0,6 6 0,7 0 0,-2 0 0,3 0 0,-3 0 0,2 0 0,-3 0 0,5 0 0,-5 0 0,4 0 0,1 0 0,5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4:46:10.5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104 92 24575,'-1'-14'0,"2"7"0,9-7 0,0 13 0,5-8 0,-4 8 0,4-4 0,-1-4 0,-3 7 0,4-12 0,-5 13 0,0-3 0,14 4 0,-11 0 0,11 0 0,-10-5 0,-3 4 0,4-4 0,9 5 0,-11 0 0,11 0 0,-14 0 0,4 0 0,-3 0 0,4 0 0,-5 0 0,5 0 0,-4 0 0,3 0 0,-3 0 0,3 0 0,-3 0 0,4 0 0,-5 5 0,0 1 0,0 4 0,5 0 0,-4 0 0,-1 0 0,-1 0 0,-8 0 0,4 0 0,7 14 0,-9-11 0,9 11 0,-12-10 0,4-3 0,-3 4 0,4-5 0,-5 5 0,0-4 0,0 3 0,0-3 0,0 3 0,0-3 0,0 4 0,0-5 0,0 5 0,-5 0 0,4 1 0,-8-1 0,8-5 0,-8 4 0,3-3 0,0 9 0,-7-5 0,6 1 0,-8-2 0,5-3 0,4-1 0,-8 4 0,8-3 0,-9 4 0,5-5 0,-1 0 0,-3 0 0,2 0 0,2 0 0,1 1 0,3-1 0,-4 0 0,0 0 0,-5 4 0,4-2 0,-4 2 0,5-4 0,-5 5 0,-1-4 0,0 4 0,1-5 0,1-5 0,-2 9 0,0-7 0,1 3 0,0-1 0,0-4 0,-6 1 0,5 3 0,2-4 0,3 5 0,1 1 0,0-6 0,0 4 0,-1-8 0,-3 8 0,2-3 0,-3 4 0,5-4 0,0 2 0,-5-2 0,4 0 0,-8 7 0,7-6 0,-3 3 0,14-6 0,7-4 0,5 0 0,8 5 0,6-4 0,-7 4 0,19 1 0,-24-5 0,15 5 0,-12-6 0,4 0 0,-4 0 0,3 0 0,-4 0 0,1 0 0,3 0 0,-8 0 0,9 0 0,4 0 0,-6 0 0,6 0 0,-1 0 0,-9 0 0,23 0 0,-24 0 0,24 6 0,-23 0 0,9 1 0,-13-2 0,0-5 0,5 0 0,-4 0 0,4 0 0,-5 4 0,4-3 0,-2 4 0,2-5 0,-4 0 0,0 4 0,-4-3 0,-2 4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8:03:00.21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24575,'0'0'0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4:46:14.2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1121 112 24575,'-10'-5'0,"0"0"0,-5 5 0,4 0 0,-8 0 0,3 0 0,-5 0 0,1-9 0,0 7 0,-1-7 0,1 9 0,4 0 0,1 0 0,5 0 0,-14 0 0,11 0 0,-11 0 0,9 0 0,-1 0 0,1 0 0,-5 0 0,4 0 0,1 0 0,-5 0 0,9 0 0,-4 0 0,5 0 0,-5 0 0,4 0 0,-8 0 0,3-5 0,0 4 0,-3-3 0,-6-2 0,2-1 0,-15 0 0,15-6 0,-15 4 0,20-1 0,-6 4 0,1 0 0,9 4 0,-10-4 0,10 6 0,2 0 0,-3 0 0,5 0 0,-5 0 0,4 0 0,-4 0 0,5 0 0,-14 0 0,11 0 0,-24 0 0,23 0 0,-10 0 0,14 0 0,-5 0 0,4 5 0,-4 0 0,5 1 0,-14 4 0,10-4 0,-5 1 0,15-2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4:46:11.6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883 31 24575,'-10'0'0,"0"0"0,-14 0 0,6 0 0,-20 0 0,15 0 0,-15 0 0,-11 0 0,5 0 0,-14 0 0,27 0 0,-8 0 0,17 0 0,-8 0 0,10 0 0,4 0 0,-3 0 0,3-5 0,0 4 0,-12-4 0,14 5 0,-14-9 0,17 7 0,-4-7 0,5 9 0,0 0 0,-5 0 0,3 0 0,-2 0 0,3 0 0,-12 6 0,5 0 0,-12 6 0,14-7 0,2 0 0,3-5 0,-3 9 0,2-7 0,-2 7 0,3-9 0,-3 0 0,7 0 0,-2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4:46:12.6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856 1 24575,'-16'0'0,"2"0"0,-10 0 0,6 0 0,-21 0 0,17 0 0,-16 0 0,15 0 0,-15 0 0,15 0 0,-2 0 0,-3 0 0,10 0 0,-11 0 0,8 0 0,5 0 0,-3 0 0,8 0 0,-4 0 0,5 0 0,-5 0 0,4 0 0,-4 0 0,5 0 0,-5 0 0,4 0 0,-4 0 0,-9 6 0,11-5 0,-16 10 0,13-6 0,1 5 0,0-4 0,0 3 0,4-8 0,-4 3 0,5-4 0,-1 0 0,-3 5 0,2-4 0,-2 4 0,3-5 0,-3 0 0,2 0 0,-3 0 0,5 0 0,-5 0 0,4 0 0,1 0 0,5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4:46:16.1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325 82 24575,'5'-10'0,"0"0"0,6-5 0,-1 8 0,4-11 0,2 11 0,0-3 0,-2 5 0,-4 5 0,5 0 0,-4 0 0,4 0 0,-5 0 0,4 0 0,-2 0 0,2 0 0,-4 0 0,14 0 0,-11 0 0,11 0 0,-1 0 0,-9 0 0,9 0 0,-8 0 0,1 5 0,-1 1 0,0-1 0,-1 4 0,-2-3 0,2-1 0,-4 4 0,5 1 0,-8 2 0,2 7 0,-9-4 0,0 14 0,0-11 0,0 10 0,0-3 0,0-2 0,0 15 0,0-16 0,-13 16 0,6-15 0,-24 32 0,18-33 0,-19 24 0,-1 1 0,13-19 0,-32 40 0,37-48 0,-10 4 0,7-8 0,-5-3 0,12-8 0,-3-1 0,-2-3 0,0 4 0,1-5 0,-9 0 0,11 0 0,-11 0 0,0 0 0,11 0 0,-24 0 0,19 0 0,-12 0 0,-16 0 0,10 0 0,-12 0 0,10 0 0,19 0 0,-9 0 0,12 0 0,0-5 0,11-1 0,6 1 0,13 0 0,-2 5 0,7 0 0,5 0 0,-6 0 0,19 0 0,-19 5 0,20 2 0,-15-1 0,15 6 0,-20-11 0,19 17 0,-19-10 0,37 5 0,-33-4 0,18-4 0,-25 5 0,10 8 0,-7-11 0,10 10 0,-13-12 0,14 1 0,-6 7 0,1-6 0,5 9 0,-16-10 0,11 0 0,-14-1 0,0-4 0,0 3 0,0-4 0,-5 0 0,0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4:46:17.1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470 1 24575,'0'10'0,"0"4"0,-6 11 0,0-2 0,-1 15 0,-6 10 0,1-12 0,-7 35 0,-1-18 0,3 8 0,7-3 0,-9-18 0,12-9 0,-11-1 0,6-1 0,-6 2 0,9-4 0,-3 10 0,6-10 0,-1 13 0,-1-13 0,-4 10 0,-7 7 0,0 18 0,-6-14 0,10 5 0,8-35 0,-25 29 0,26-27 0,-25 16 0,24-11 0,1-7 0,-13 19 0,12-20 0,-6 8 0,4-6 0,7-8 0,-7 8 0,8-12 0,-3 2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4:46:18.8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61 190 24575,'-14'10'0,"2"5"0,2-4 0,1 4 0,8-5 0,-8 4 0,8-2 0,-4 2 0,5-4 0,0 5 0,0-4 0,0 4 0,0-5 0,0 4 0,0-2 0,4 2 0,2-4 0,4-4 0,5 3 0,9-8 0,-1 8 0,6-4 0,-9 1 0,9-1 0,-11-5 0,6 0 0,-14 0 0,4 0 0,-2 0 0,2 0 0,-4-5 0,14-2 0,-11-4 0,15-5 0,-12 0 0,0 0 0,-6 1 0,-1 5 0,-8-5 0,3 0 0,-4-1 0,5-3 0,-4 3 0,4-5 0,-5 5 0,0-12 0,0 15 0,0-11 0,0 9 0,0 4 0,0-8 0,0 3 0,0-5 0,0 6 0,0-5 0,0 9 0,0-4 0,-5 5 0,-1 4 0,-8 2 0,2 8 0,2 2 0,-4 4 0,8 0 0,-9 0 0,0 5 0,4-4 0,-9 3 0,5-4 0,-6 1 0,5-1 0,2 0 0,-1 0 0,3-5 0,-2 4 0,3-7 0,-3 11 0,2-11 0,-2 7 0,3-9 0,1 5 0,0-4 0,0 8 0,4-8 0,1 3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4:46:20.9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93 111 24575,'-10'-5'0,"-1"0"0,-3 10 0,7 0 0,-7 5 0,9 0 0,-6 1 0,6 3 0,0-3 0,5 4 0,0-5 0,0 5 0,-5-4 0,4 3 0,-3-4 0,4 5 0,0-4 0,0 4 0,9-1 0,-7-2 0,11 2 0,-7-4 0,4 0 0,0-4 0,0-2 0,0-4 0,0 0 0,5 0 0,-4 0 0,4 0 0,-5 0 0,0-4 0,5-6 0,-9-2 0,8-7 0,-13 3 0,3 0 0,1-3 0,-4 8 0,3-4 0,-4 5 0,5-1 0,-4-3 0,4 2 0,-1-2 0,2 3 0,-1 1 0,0 0 0,-1 0 0,-3-5 0,4 3 0,-1-7 0,-3 8 0,4-8 0,-5 7 0,0-3 0,0 5 0,-5 0 0,-5 4 0,-1 6 0,-17 7 0,14 4 0,-10 0 0,14-1 0,0 1 0,-1-6 0,1 4 0,0-3 0,-5 4 0,4-5 0,-4 0 0,5-5 0,4 0 0,2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4:13:12.3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13253 13338 24575,'46'0'0,"1"0"0,0 0 0,-1 0 0,1 0 0,5 0 0,5 0 0,-16 0 0,9 0 0,6 0 0,3 0 0,2 0 0,-2 0 0,-3 0 0,-7 0-1967,1 0 1,-4 0 0,-3 0 0,0 0 0,3 0 1785,7 0 1,1 0-1,2 0 1,-3 0 0,-3 0 180,-3 0 0,-2 0 0,-3 0 0,-3 0 926,11 0 1,-7 0-927,8 0 886,-20-1 0,-5 0-886,-14 0 0,-1-1 0,-9 2 0,0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4:49:06.2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457 1 24575,'-40'82'0,"0"-1"0,0 1 0,-1-1 0,7-14 0,0 0 0,-7 15 0,-8 16 0,1-4 0,11-26 0,1-11 0,35-43 0,-9 1 0,9-4 0,-3 3 0,4-3 0,0-6 0,0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4:49:08.5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503 1 24575,'16'0'0,"-1"0"0,-5 0 0,4 4 0,2 2 0,0 9 0,3 0 0,-8 1 0,11 12 0,-10-15 0,10 15 0,-3-3 0,-3-2 0,2 6 0,-4-9 0,-3 0 0,4-4 0,0 3 0,-4-3 0,3-1 0,-4 4 0,5-3 0,-4 4 0,4-4 0,-5-2 0,4 1 0,-2-4 0,2 4 0,-4-5 0,5 4 0,-4-2 0,4 2 0,-5-4 0,0 5 0,0-4 0,0 4 0,5-5 0,0 0 0,1 0 0,-1 0 0,-5 0 0,4 5 0,-3-4 0,4 4 0,9-4 0,-11-5 0,11 5 0,-10-1 0,2 1 0,0 3 0,-2-3 0,1-1 0,-4 0 0,-1 0 0,-1 4 0,-8-2 0,4 2 0,-5-4 0,-5 0 0,-1-4 0,-4 3 0,-5-8 0,4 3 0,-8-4 0,3 9 0,0-6 0,1 6 0,1-9 0,2 0 0,-7 0 0,3 4 0,0-3 0,1 4 0,1-5 0,-11 0 0,7 0 0,-10 0 0,12 0 0,-5 0 0,-8 0 0,11 0 0,-10 0 0,12 0 0,0 0 0,-3 0 0,3 0 0,0 0 0,1 0 0,5 0 0,-14 0 0,6 0 0,-11 0 0,9 0 0,-10 0 0,12 0 0,-10 0 0,12 0 0,0 0 0,-3 0 0,3 0 0,0 0 0,-3 4 0,3-3 0,-4 4 0,4-5 0,-3 0 0,7 0 0,-7 0 0,-6 0 0,3 0 0,-17 0 0,17 0 0,-16 0 0,15 0 0,-6 0 0,13 0 0,-3 0 0,3 0 0,0 0 0,-3 0 0,3 0 0,-5 0 0,6 0 0,-5 0 0,9 0 0,-4 0 0,5 0 0,4 0 0,2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8:03:15.28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3417 24575,'37'0'0,"4"0"0,37-23 0,-6 3 0,-27-2 0,0-3-1067,34-9 1067,-27 5 0,1-1 0,32-7 0,-20 1 0,0-1 0,-17 14 0,0 0 0,11-8 0,-1-1 0,-7 7 0,1-1 62,22-16 1,3 0-63,-8 10 0,1-1 0,-9-2 0,3-4 0,-3 5 0,6 2 0,0 1 0,-6-4 0,4-5 0,-8 5-418,-12 10 0,-2 1 418,33-19 0,-3 1 0,-9 3 0,-16 15 0,4-3 0,12-8 0,-1 0 0,-12 11 0,-1 0 0,13-11 0,-1 1 0,28-8 0,-9-6 0,9 5 0,-11-2 0,-28 18 0,2-1 0,-1 0 0,-1 1 0,3-1 0,1 0 0,5-1 0,-4 1 0,22-15-354,9-3 354,-26 15 0,-14 8 0,0 0 0,13-3 0,5-3 0,-2-2 0,-11 1 0,24 0 0,2 1 0,-20-3 0,2 11 0,-1 1 0,-17-6 751,33-2-751,-29-1 0,5 3 0,1 0 0,5-7 0,8-5 0,2 1 0,3 6 0,-3-6 0,-2 0 0,-7 11 66,-10 1 1,-2-1-67,-1-2 861,21-7-861,-24 14 387,25-18-387,-14 14 0,7-14 0,-3 16 0,-15-3 0,7 5 0,-1-7 0,-5 0 0,2 5 0,2-1 0,4-8 0,34-8 0,-27 8 0,-13 10 0,13-5 0,-17 1 0,-1 11 0,0-5 0,-6 2 0,4 3 0,13-10 0,-13 5 0,48-12 0,-46 10 0,29-3 0,-35 12 0,15-6 0,-26 11 0,29-15 0,-31 15 0,25-15 0,-20 10 0,2 2 0,-12 1 0,0 9 0,-9 0 0,14 8 0,-13 9 0,16 3 0,-11 0 0,4-2 0,-6 0 0,1-4 0,-1 4 0,-5-6 0,-1 0 0,0-5 0,-4 4 0,4-5 0,-5 6 0,0-1 0,0 1 0,0 0 0,0-1 0,0 1 0,0 0 0,-5 1 0,-1-1 0,-1 0 0,-2-5 0,3-1 0,4-5 0,15 0 0,0 0 0,9-5 0,-5 4 0,-4-4 0,4 5 0,-6 0 0,0 0 0,-10 0 0,-13 0 0,-8 0 0,-10 0 0,12 0 0,-5 0 0,4 0 0,0 0 0,2 0 0,6 0 0,-1 0 0,6-5 0,1-1 0,5-5 0,0 0 0,0 0 0,0-1 0,0 1 0,0 0 0,0 0 0,0 0 0,0 0 0,0 1 0,0-1 0,0 0 0,0 0 0,0 1 0,0-1 0,0 1 0,5 4 0,1-4 0,5 8 0,0-8 0,1 4 0,-1 0 0,-1 1 0,1 5 0,-5-5 0,-1-6 0,-5-1 0,0-10 0,0 15 0,0-4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4:49:09.9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24575,'15'10'0,"-9"0"0,8 0 0,-9 5 0,1 0 0,10 15 0,-1 1 0,0 0 0,15 24 0,-9-2 0,6-1 0,0 20 0,-14-36 0,9 21 0,-7-16 0,7 16 0,-10-22 0,10 20 0,-8-23 0,5 8 0,-7-8 0,-5-3 0,7-9 0,-8-4 0,10 12 0,-5-10 0,-4 11 0,2-9 0,-4-4 0,6-2 0,-1 1 0,0-13 0,4-3 0,-7-11 0,6-7 0,-7 8 0,6-17 0,-2 9 0,9-19 0,-2 16 0,14-34 0,-8 30 0,27-53 0,-29 50 0,16-23 0,-5 14 0,-17 13 0,17-8 0,-9-12 0,-5 23 0,6-24 0,-9 30 0,21-36 0,-18 19 0,19-22 0,-20 26 0,-6 13 0,3 1 0,-4 5 0,1-5 0,3 4 0,-3-4 0,-1 10 0,-5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4:49:11.7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0 24575,'-4'10'0,"2"5"0,-2-4 0,-1 8 0,4-3 0,-3 0 0,4 3 0,0-4 0,0 5 0,0 10 0,0-8 0,0 16 0,0-15 0,0 6 0,0 0 0,0-11 0,0 19 0,0-24 0,0 11 0,0-10 0,0-2 0,4 2 0,2-4 0,4-4 0,0 3 0,5-8 0,0 3 0,14-4 0,-11 0 0,10 0 0,-3 0 0,-3 0 0,17 0 0,-17 0 0,16 0 0,-20 0 0,6 0 0,-10 0 0,-3 0 0,4-4 0,-1-6 0,2-6 0,0 0 0,-2-3 0,-3 3 0,-6-4 0,9-1 0,-12 5 0,7-3 0,-5 8 0,-3-4 0,4 5 0,-5-5 0,4 4 0,-2-4 0,6 0 0,-6 4 0,2-4 0,-8 5 0,2-1 0,-2-3 0,-1 2 0,0 2 0,-6 1 0,1 3 0,0-4 0,-5 0 0,4 0 0,-4-1 0,5 1 0,-1 4 0,-3-3 0,-11-4 0,7 6 0,-10-10 0,16 16 0,-3-4 0,5 5 0,0 0 0,0 0 0,-5 0 0,4 0 0,-4 5 0,5 0 0,-1 5 0,1 1 0,0-6 0,4 0 0,1-5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4:49:16.5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32 24575,'15'-11'0,"-4"6"0,8 0 0,-3 5 0,-1-4 0,5 2 0,-5-2 0,14 4 0,-11 0 0,6 0 0,-14 0 0,30 0 0,-8 0 0,11 0 0,-19 0 0,-14 0 0,13 6 0,-9 0 0,9 5 0,-12 0 0,3-6 0,-3 4 0,4-3 0,-5 4 0,5 4 0,-4-2 0,3 2 0,-4 1 0,-4-4 0,-1 8 0,-5-8 0,4 4 0,2-5 0,-1 4 0,0-2 0,-5 2 0,0-4 0,0 5 0,-5 1 0,-1-1 0,-4 0 0,0-1 0,0-7 0,-1 7 0,1-13 0,-5 3 0,4-4 0,-8-4 0,-6-3 0,7 0 0,-6 1 0,9 2 0,4-2 0,-4 0 0,1-3 0,-2 4 0,0-6 0,1 6 0,0 0 0,4 1 0,-4 2 0,5-7 0,0 8 0,-5-8 0,4 3 0,-4 1 0,5-5 0,-1 9 0,1-8 0,0 8 0,0-8 0,4 3 0,1-4 0,5 0 0,0 0 0,0-5 0,9-1 0,-2 0 0,8-3 0,-5 7 0,4-7 0,-3 8 0,4 1 0,0 5 0,-9 5 0,3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4:49:13.2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0 24575,'-7'0'0,"17"0"0,34 0 0,0 0 0,47 0 0,-25 0-563,-11 0 1,2 0 562,43 0 0,-42 0 0,1 0 0,-1 0 0,0 0 0,0 0 0,1 0 0,-1 0 0,0 0 0,1 0 0,-1 0 0,41 0 0,-3 0 0,-18 9 276,-17-7-276,-3 7 0,-1 8 0,-12-12 0,46 22 0,-43-24 849,18 7-849,-11-10 0,-3 0 0,1 0 0,36 0 0,-33 0 0,40 0 0,-44 0 0,20 0 0,-45 0 0,45 0 0,-37 0 0,14 0 0,-11 0 0,-16 0 0,33 9 0,-2 2 0,8-1 0,-4-1 0,1 9 0,-23-14 0,20 13 0,-37-12 0,10-4 0,-3 3 0,-3-4 0,16 6 0,-15-4 0,15 4 0,-20-6 0,19 6 0,-24-5 0,11 5 0,-14-6 0,5 0 0,-4 0 0,3 0 0,-8 0 0,-2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4:49:14.7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24575,'0'10'0,"5"4"0,1 2 0,4 0 0,0-2 0,1 10 0,0-11 0,-4 11 0,15 16 0,-9-18 0,11 24 0,-2-16 0,-8 1 0,11 9 0,-7-8 0,1-8 0,-9 4 0,3-10 0,-10 12 0,10-10 0,-7-5 0,4 4 0,0-7 0,0 7 0,1 5 0,0-6 0,0 10 0,-5-16 0,-1 2 0,-1-4 0,-3 0 0,8 0 0,-8 1 0,8-1 0,-3 0 0,4 0 0,0 4 0,-4-2 0,3 2 0,-8-4 0,8 0 0,-4 0 0,5 1 0,0-10 0,1-7 0,6-19 0,-5 7 0,13-19 0,9 1 0,-11 3 0,16-14 0,-23 25 0,8-8 0,-4 10 0,-9 4 0,7-3 0,-11 3 0,12-4 0,-8 4 0,3 1 0,-3 0 0,-1 4 0,4-4 0,-3 5 0,4-5 0,-5 4 0,5-8 0,-4 3 0,3 0 0,-3 1 0,3 0 0,-3 4 0,8-8 0,-7 7 0,7-7 0,-8 8 0,3 1 0,-3 1 0,-1 3 0,4-9 0,-3 4 0,4 1 0,-9 5 0,-2 5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4:49:17.7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 24575,'10'-6'0,"5"1"0,1 10 0,-1-4 0,4 3 0,-3-4 0,0 0 0,12 0 0,-10 5 0,20-4 0,-16 4 0,16-5 0,11 8 0,-14-6 0,20 7 0,-23 3 0,-1-9 0,-2 9 0,-13-8 0,12-2 0,-10 2 0,20-4 0,-16 5 0,16-4 0,-20 3 0,19 2 0,-23-4 0,9 4 0,-13-6 0,5 0 0,-4 0 0,8 9 0,-3-7 0,0 7 0,3-9 0,-4 0 0,1 0 0,-6 0 0,-5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4:49:19.0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24575,'10'0'0,"0"0"0,5 0 0,-4 0 0,4 0 0,-5 0 0,4 0 0,2 0 0,0 0 0,3 0 0,-4 0 0,6 0 0,-1 0 0,26 0 0,-24 0 0,23 0 0,-20 0 0,-3 0 0,7 0 0,-13 0 0,29 17 0,-23-13 0,33 14 0,-33-18 0,33 0 0,-28 0 0,45 8 0,-36-5 0,12 5 0,-10-8 0,-16 0 0,16 0 0,-20 0 0,10 0 0,-3 0 0,-2 0 0,6 0 0,-14 0 0,0 0 0,-5 0 0,14 0 0,-11 0 0,11 0 0,-10 0 0,-3 0 0,4 0 0,-5 5 0,-4-4 0,-2 3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4:49:21.0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40 24575,'10'0'0,"0"0"0,31-17 0,-23 12 0,35-12 0,-9 17 0,35 0 0,20 0 0,-16 0-654,-12 0 1,0 0 653,20 0 0,-17 0 0,3 0 0,-10 0 0,0 0 0,1 0 0,1 0 0,8 0 0,1 0-967,-1 0 1,0 0 966,9 0 0,0 0 0,-6 0 0,-1 0 0,7 0 0,0 0 0,0 0 0,0 0 0,-7 0 0,1 0 0,6 0 0,0 0 0,-8 0 0,-2 0 0,-8 0 0,2 0 0,23 0 0,-1 0 0,-27 0 0,-1 0 0,28 0 0,1 0 0,-23 0 0,-2 0 0,0 0 0,2 0 0,13 0 0,1 0 0,-13 0 0,0 0 0,15 0 0,0 0 0,-9 0 0,1 0 0,8 0 0,0 0 0,-6 0 0,-1 0 0,-1 0 0,-2 0-612,-8 0 1,-2 0 611,1 0 0,-1 0 0,-5 0 0,-1 0 0,7 0 0,0 0-279,-8 0 0,-2 0 279,43 0 0,-44 0 0,0 0 0,44 0 0,-42 0 0,0 0 0,42 0 0,-43 0 0,-2 0 0,11 0 0,5 0 0,1 0 0,2 0 0,-10 0 0,2 0 0,29 0 0,-29 0 969,8 0-969,1 0 1841,-35 0-1841,48 0 1396,-35 0-1396,-1 0 709,3 0-709,-32 0 106,6 0-106,-13 0 0,-2 0 0,-4 0 0,5 0 0,-4 0 0,4 0 0,-5 0 0,-5 0 0,0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4:49:24.2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 1 24575,'-5'10'0,"0"5"0,1 0 0,-2 5 0,0-4 0,2 12 0,-1-14 0,4 14 0,-4-4 0,5-1 0,0 15 0,-9-16 0,7 7 0,-7-8 0,9 8 0,0-11 0,0 10 0,0-4 0,0-1 0,0 6 0,0-13 0,0 3 0,0-4 0,0 1 0,0 3 0,0-3 0,0 0 0,0-2 0,0-4 0,0 5 0,0-4 0,0 4 0,0-5 0,0 4 0,0-3 0,0 4 0,0-5 0,0 5 0,0-4 0,0 3 0,0-3 0,0 3 0,0-7 0,0 2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4:49:27.2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 24575,'10'0'0,"0"-4"0,0 2 0,0-2 0,0 4 0,0 0 0,5 0 0,-4 0 0,4 0 0,-5 0 0,4 0 0,-2 0 0,2 0 0,-4 0 0,5 0 0,-4 0 0,4 0 0,-5 0 0,4 0 0,-2 0 0,2 0 0,-4 0 0,5 0 0,-4 0 0,4 0 0,-5 0 0,4 0 0,-3 0 0,4 0 0,-5 0 0,5 0 0,-4 0 0,8 4 0,-3-3 0,-1 4 0,4 4 0,6-7 0,-7 12 0,6-13 0,-10 8 0,-3-8 0,4 8 0,-5-8 0,5 12 0,0-6 0,1 8 0,3-5 0,-3 4 0,-1-2 0,0 2 0,-5-4 0,0 0 0,0 0 0,-4 1 0,3-1 0,-8 4 0,3-3 0,1 4 0,-4-5 0,4 5 0,-5-4 0,0 3 0,0-3 0,0 3 0,0 2 0,0-1 0,0 5 0,0-9 0,0 3 0,0-4 0,0 5 0,-5-4 0,-1 8 0,-4-8 0,0 9 0,0-5 0,-1 5 0,-3 1 0,-2-1 0,0 0 0,-3 0 0,7-4 0,-16 6 0,10-10 0,-7 5 0,6-11 0,7 3 0,-2-8 0,3 4 0,-3-5 0,2 0 0,-2 0 0,3 0 0,-3 0 0,-2 9 0,0-7 0,-3 7 0,7-9 0,-2 0 0,3 0 0,-3 0 0,2 0 0,-3 0 0,5-5 0,-5-1 0,4 1 0,-4-4 0,5 3 0,4-4 0,2-1 0,4 1 0,4 0 0,6-5 0,2 8 0,7-2 0,-4 9 0,14 0 0,-11 0 0,6 0 0,-14 0 0,14 0 0,-11 5 0,11-4 0,-1 9 0,4-2 0,0-1 0,1 4 0,-17-6 0,8 6 0,-8-6 0,4 4 0,-5-8 0,5 8 0,-4-8 0,8 8 0,-8-3 0,4 4 0,-5 0 0,0-4 0,0 3 0,5-8 0,0 12 0,1-6 0,3 3 0,-8-1 0,4-8 0,-5 4 0,13 1 0,-14 0 0,9 1 0,-18-3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8:03:26.18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24575,'0'0'0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4:50:47.5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175 81 24575,'-15'0'0,"4"0"0,-4 0 0,5 5 0,-1 1 0,6 4 0,-4 4 0,3-3 0,-4 4 0,4-5 0,-3 0 0,2 14 0,1-11 0,-5 15 0,-2-3 0,5-7 0,-4 5 0,12-8 0,0-4 0,0 4 0,0-5 0,-4 4 0,2-2 0,-2 2 0,4-4 0,0 5 0,0-4 0,0 4 0,4-1 0,2-3 0,0 4 0,3-5 0,-8 0 0,8 0 0,-8 0 0,8 5 0,-4-4 0,5 4 0,1-1 0,-1-3 0,0 4 0,0-9 0,0-2 0,0-4 0,0 0 0,5 0 0,-4 0 0,3 0 0,-3 0 0,3 0 0,-3 0 0,4 0 0,-5 0 0,5 0 0,-4 0 0,3 0 0,-4 0 0,1-4 0,-1-2 0,4-4 0,-3-1 0,4 1 0,9-2 0,-11 2 0,11-7 0,-14 6 0,4-8 0,-3 8 0,4-4 0,-3-9 0,-2 10 0,2-9 0,-7 8 0,4 4 0,-8-4 0,8 5 0,-8-5 0,13-1 0,-12 0 0,7 1 0,-9 1 0,0 2 0,0-2 0,0-1 0,0 3 0,0-2 0,0 3 0,0-3 0,0 2 0,0-2 0,0 3 0,0-3 0,0 2 0,-5-3 0,4 5 0,-9-14 0,4 11 0,-6-11 0,2 14 0,-1 0 0,1-1 0,-5 6 0,4 0 0,-4 5 0,5 0 0,-5 0 0,4 0 0,-4 0 0,0 0 0,0 5 0,-1 0 0,1 1 0,5 3 0,-1-8 0,1 3 0,0-4 0,0 5 0,-5 0 0,4 6 0,-4-6 0,5 0 0,-5-5 0,3 4 0,-2-3 0,-1 8 0,4-8 0,-9 8 0,9-3 0,-4 4 0,5-4 0,0 3 0,4-8 0,1 3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4:50:56.5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 1 24575,'6'10'0,"-2"0"0,-4 0 0,0 0 0,0 5 0,0-4 0,0 4 0,0-5 0,-9 4 0,7-3 0,-7 4 0,9-5 0,0 5 0,0-4 0,0 4 0,-5-5 0,4 4 0,-3-3 0,4 4 0,0-5 0,0 5 0,0-4 0,-5 3 0,4-3 0,-3 3 0,4-3 0,0 4 0,0-5 0,0 5 0,-5 0 0,4 1 0,-4 3 0,5-8 0,0 4 0,0-5 0,0 4 0,0-2 0,0 2 0,-9 1 0,7-4 0,-7 4 0,9-5 0,-5 0 0,4 4 0,-3-2 0,-1 2 0,4-8 0,-4-2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4:50:59.8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238 10 24575,'11'-4'0,"3"3"0,-3-4 0,4 10 0,-5 0 0,-4 5 0,-2 0 0,-4 5 0,0 1 0,0-1 0,0 4 0,5-7 0,-4 2 0,3-4 0,-4 5 0,0-4 0,0 4 0,0-5 0,0 4 0,0-2 0,0 2 0,-4-4 0,2 5 0,-7-4 0,4 4 0,-6-5 0,1 0 0,-5-5 0,4 4 0,-4-3 0,5 4 0,-5-4 0,4 3 0,-4-8 0,5 3 0,0 1 0,4 0 0,1 5 0,10 0 0,0 1 0,6-1 0,-6 0 0,4 0 0,-3 0 0,4 0 0,0 0 0,0 0 0,0 0 0,0 0 0,0 0 0,-4 1 0,3 3 0,-4-3 0,6 4 0,-6-1 0,0-2 0,-5 2 0,0-4 0,0 5 0,0-4 0,0 4 0,0-5 0,-5 0 0,4 0 0,-8 0 0,3 0 0,-4 0 0,-5 5 0,4-4 0,-4 4 0,5-5 0,-5 4 0,-1 2 0,0 0 0,2-6 0,-1-1 0,3-8 0,-7 12 0,8-10 0,-4 6 0,5-9 0,-5 0 0,4 0 0,-4 0 0,5 0 0,-1-5 0,6-1 0,0 1 0,5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4:49:36.8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239 0 24575,'-10'0'0,"-1"5"0,1 0 0,0 1 0,0 3 0,-5-3 0,3-1 0,-2 4 0,-1-3 0,4 4 0,-4 0 0,5 0 0,-1 0 0,1 5 0,4-4 0,-3 3 0,2 10 0,-8-6 0,7 11 0,-6-9 0,13-4 0,-4 12 0,1-10 0,3 20 0,-4-20 0,5 19 0,0-19 0,0 20 0,0-20 0,0 10 0,0-12 0,0 4 0,0-4 0,0 3 0,0-8 0,0 3 0,0 10 0,5-11 0,-4 11 0,3-14 0,5 30 0,-3-22 0,9 23 0,-5-31 0,0 0 0,5 4 0,17 19 0,-12-17 0,17 14 0,-26-29 0,8 4 0,-3-5 0,-1 0 0,4 0 0,-7 0 0,2 0 0,10 0 0,-11 0 0,15-5 0,-17 0 0,8-6 0,-7 1 0,2-5 0,-8 4 0,3-4 0,-8 1 0,3 2 0,5-7 0,-6-6 0,6 7 0,-5-6 0,-3 1 0,4 9 0,-5-10 0,0 1 0,0 9 0,0-10 0,0 9 0,0 0 0,0-1 0,0-3 0,0 7 0,0-3 0,0-8 0,0 9 0,-5-14 0,-2 3 0,1 2 0,-6-15 0,6 16 0,-2-8 0,4 10 0,-5 0 0,7 4 0,-7 1 0,4 5 0,4-1 0,-8 1 0,3 0 0,-4 0 0,0-1 0,4 6 0,1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4:49:37.5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24575,'15'15'0,"-8"-9"0,2 3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4:49:39.4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62 24575,'10'0'0,"0"5"0,0 0 0,0 6 0,5 3 0,-4-3 0,8 8 0,-6 6 0,6-3 0,-2 8 0,6-1 0,1 2 0,0 1 0,21 29 0,-19-33 0,34 42 0,-14-2 0,-3-20 0,16 32 0,-26-30 0,2-6 0,10 19 0,-30-38 0,17 12 0,-22-17 0,0-4 0,2 12 0,-2-15 0,-2 11 0,-4-9 0,-4-4 0,0 3 0,0-4 0,0 5 0,0-4 0,-4 4 0,-2-5 0,-18 1 0,6-5 0,-11 0 0,-1-6 0,8 0 0,-33 0 0,32 0 0,-22 0 0,34 0 0,-8 0 0,3 0 0,-5 0 0,5 0 0,-3 0 0,8 0 0,-4-4 0,5 3 0,0-8 0,-1 3 0,1 0 0,-5-3 0,4 3 0,-4 1 0,5-4 0,4 3 0,2-4 0,4-1 0,0 1 0,0-14 0,0 6 0,0-20 0,0 15 0,0-15 0,0-10 0,0 12 0,0-19 0,0 32 0,6-15 0,0 15 0,9-32 0,1 28 0,-1-19 0,0 26 0,-9 4 0,4-12 0,-4 10 0,10-12 0,-5 14 0,-1 2 0,-1 3 0,-1-12 0,2 9 0,2-10 0,-2 14 0,-5 0 0,0 0 0,-1-1 0,-3 1 0,13-5 0,-7-1 0,7-4 0,-8 4 0,-2 1 0,1 1 0,-4-2 0,3 0 0,-8 1 0,3 5 0,-4-5 0,0 4 0,0-4 0,-5 5 0,-1 0 0,1-1 0,0 1 0,0 4 0,-1 2 0,1 4 0,-14 0 0,11 0 0,-25 0 0,20 0 0,-20 0 0,16 0 0,-17 0 0,21 0 0,-6 0 0,14 0 0,-5 0 0,4 0 0,-4 0 0,5 0 0,4 0 0,2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4:49:41.0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24 24575,'16'0'0,"-1"0"0,-5 0 0,13-6 0,-9 5 0,9-5 0,1 6 0,-11 0 0,24 0 0,-19 0 0,7 0 0,3 0 0,-15 0 0,11 0 0,-1 0 0,-9-5 0,9 4 0,-8-4 0,-4 5 0,4 0 0,-5 0 0,4 0 0,-2 0 0,2 0 0,-4 0 0,5 0 0,-4 0 0,4 0 0,-5 0 0,4 0 0,-3 0 0,4 0 0,-5 0 0,5 0 0,-4 0 0,3 0 0,-3 0 0,3 0 0,-3 0 0,4 0 0,-5 0 0,-4 0 0,-2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4:49:46.1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187 0 24575,'-6'11'0,"1"3"0,1 2 0,3 13 0,-4-11 0,0 10 0,4-12 0,-8 4 0,-4 9 0,5-7 0,-4 17 0,8-17 0,-6 33 0,3-28 0,-1 28 0,8-37 0,-7 19 0,6-24 0,-5 11 0,6-14 0,0 4 0,0-3 0,-9 8 0,7-3 0,-7 0 0,9 3 0,-6 6 0,4-7 0,-4 5 0,6-8 0,-5-4 0,4 3 0,-3-3 0,-1 3 0,4-3 0,-13 8 0,12-12 0,-7 2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4:49:42.5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 0 24575,'0'15'0,"-5"-4"0,4 8 0,-12 23 0,10-20 0,-5 23 0,8-21 0,0-1 0,-5 6 0,4 0 0,-4-6 0,5 1 0,0-5 0,0-8 0,0 4 0,0-5 0,0 5 0,0-4 0,0 4 0,0-5 0,-4 4 0,3-3 0,-4 4 0,5-5 0,0 5 0,0-4 0,0 3 0,0-3 0,0 3 0,0-3 0,0 4 0,0-5 0,0 5 0,0-4 0,0 3 0,0-4 0,0 5 0,0-4 0,0 4 0,0-5 0,0 4 0,0-2 0,0 7 0,0-4 0,0 1 0,0-1 0,0-5 0,0 4 0,0 2 0,0 4 0,0 0 0,0-4 0,0-1 0,0-1 0,0-3 0,0 4 0,0-5 0,0 5 0,0-9 0,0 3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4:49:44.8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381 42 24575,'-4'-10'0,"-2"-1"0,-4 1 0,-1 4 0,1 2 0,0 4 0,0 0 0,-5 0 0,3 0 0,-2 0 0,3 0 0,-3 0 0,-2 0 0,0 0 0,-12 0 0,10 0 0,-12 0 0,15 4 0,-5 2 0,9 4 0,1 0 0,-4 5 0,3 0 0,-5 1 0,6-1 0,1-5 0,3 0 0,0 4 0,-4 11 0,8-7 0,-4 6 0,6-14 0,0 4 0,0-3 0,0 4 0,0-5 0,0 5 0,0-4 0,0 3 0,5-3 0,0 3 0,5-3 0,0 4 0,0-10 0,1 0 0,-1-5 0,0 0 0,13 0 0,-9 0 0,9 0 0,-8 0 0,10-6 0,-3 4 0,7-8 0,0 9 0,-11-8 0,10 7 0,-3-8 0,-7 8 0,10-13 0,-17 13 0,4-12 0,-5 13 0,0-8 0,0 3 0,0 1 0,0-4 0,0 3 0,-4-4 0,-2-1 0,-4-3 0,0 2 0,0-3 0,0 5 0,0-5 0,0 13 0,0 8 0,0 6 0,-4 7 0,3-4 0,-9 0 0,9 1 0,-3 3 0,4-3 0,0-1 0,0 5 0,0-9 0,0 3 0,-5-4 0,4 5 0,-4 1 0,5-1 0,0 4 0,-4-7 0,3 2 0,-4-4 0,5 14 0,0-11 0,0 11 0,0-10 0,-4 2 0,-2 0 0,0 3 0,2-8 0,4 4 0,0-5 0,-5 0 0,4 0 0,-4 0 0,5 0 0,0 0 0,0 5 0,-4 0 0,3 1 0,-4 12 0,5-14 0,0 9 0,-4-13 0,2 0 0,-2 0 0,-1 1 0,4-6 0,-3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8:00:24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 24575,'10'0'0,"7"0"0,9 0 0,-6 0 0,10 0 0,-17 0 0,10 0 0,-11 0 0,5 0 0,-6 0 0,0 0 0,-5 5 0,-1 1 0,-5 5 0,0 0 0,0 0 0,0 0 0,0 0 0,0 0 0,0 0 0,0 0 0,0 0 0,-5 0 0,-1-5 0,-4-1 0,-1-5 0,1 0 0,-1 0 0,-1 0 0,1 0 0,0 0 0,-11 0 0,8 0 0,-8-5 0,11-1 0,0-5 0,-1-5 0,6-2 0,1 1 0,5-5 0,0 10 0,0-5 0,0 1 0,0-2 0,0 1 0,4 2 0,3 9 0,3-3 0,1 7 0,0-3 0,0 0 0,0 4 0,1-4 0,-1 5 0,-1 0 0,-3 0 0,-3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8:03:31.79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24575,'16'0'0,"5"0"0,-9 0 0,5 0 0,0 0 0,2 0 0,6 6 0,-1 1 0,1 5 0,-1 6 0,1-5 0,-1 5 0,1 0 0,6-4 0,-4 4 0,4 0 0,-6-4 0,-1 4 0,8 0 0,-6-4 0,6 5 0,-8-7 0,1 6 0,-6-5 0,4 5 0,-5-7 0,7 7 0,-1-4 0,1 3 0,-1-4 0,1 4 0,-1-3 0,8 10 0,-6-10 0,6 10 0,10-4 0,-13 5 0,21-5 0,-17 4 0,7-9 0,-6 9 0,40 15 0,-31-15 0,9 4 0,1-1 0,-6-10 0,22 20 0,-28-22 0,-1 4 0,36 12 0,-26-7 0,26 15 0,-36-12 0,36 24 0,-16-9 0,0-1 0,4 3 0,-13-5 0,-2-2 0,-1-3 0,-1-1 0,4 8 0,-5-4 0,0-5 0,14 14 0,16 5 0,-27-18 0,27 18 0,-34-16 0,-1-7 0,-6 6 0,33 15 0,-35-18 0,28 12 0,-30-19 0,-5-10 0,6 10 0,21 12 0,-14-6 0,16 12 0,-23-17 0,0 1 0,1 0 0,0 0 0,6 0 0,30 24 0,-27-18 0,32 18 0,-47-25 0,11 2 0,-11-8 0,15 16 0,-15-18 0,38 34 0,-34-28 0,46 37 0,-46-37 0,16 18 0,-28-28 0,4 10 0,-10-10 0,14 19 0,-13-16 0,12 15 0,-13-18 0,13 14 0,-6-8 0,21 16 0,-20-9 0,14 4 0,-16-5 0,16 10 0,-3-9 0,-2 3 0,-8-12 0,-6-1 0,-4-4 0,9 4 0,-2-4 0,-2-1 0,5 1 0,-10-1 0,9 0 0,-13 0 0,7 0 0,-9-5 0,10 9 0,-9-8 0,8 5 0,-9-3 0,0-2 0,4-1 0,-9 3 0,9-8 0,-8 9 0,7-9 0,-13 3 0,-2-4 0,-6 0 0,-10 0 0,9 0 0,-10 0 0,10 0 0,-10 0 0,10 0 0,-4 0 0,-1 0 0,6 0 0,-12 0 0,12 0 0,-12 0 0,12-5 0,-12 4 0,12-9 0,-6 4 0,7-5 0,0-1 0,5 1 0,1 1 0,5-1 0,4 5 0,2 2 0,4 4 0,1 0 0,0 0 0,0 0 0,0 4 0,0 2 0,0 5 0,0 0 0,1 6 0,-6-4 0,5 10 0,-10-10 0,5 15 0,-6-15 0,0 19 0,0-18 0,0 7 0,0-10 0,-10 0 0,3-5 0,-9-2 0,5-4 0,0 0 0,0 0 0,5-9 0,2 2 0,4-9 0,0 5 0,0-1 0,0 1 0,0 0 0,0 0 0,0 0 0,0 0 0,4 0 0,3 5 0,4-4 0,0 9 0,0-9 0,0 4 0,0-1 0,0 2 0,-5 0 0,3 4 0,-8-13 0,4 12 0,-5-7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4:49:47.0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24575,'6'0'0,"-2"0"0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4:50:06.4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96 24575,'21'-6'0,"-6"-3"0,0 8 0,-5-4 0,5-4 0,-4 7 0,3-7 0,-4 4 0,14-2 0,-6-4 0,11 4 0,-13 3 0,3-1 0,-8-1 0,8 1 0,-8 0 0,4 5 0,-1 0 0,-2 0 0,2 0 0,-4 0 0,5 0 0,-4 0 0,8 5 0,-8 0 0,4 5 0,-5 0 0,0 5 0,-4-4 0,4 17 0,-8-14 0,10 23 0,-11-24 0,5 15 0,-6-12 0,0 4 0,0-4 0,0 12 0,0-10 0,0 20 0,0-20 0,0 36 0,0-37 0,0 24 0,0-18 0,-4-5 0,2 11 0,-11-8 0,6-1 0,-3-5 0,1 4 0,3-3 0,0 0 0,-7 3 0,6-8 0,-8 8 0,9-8 0,-3 4 0,8-5 0,-12 5 0,6 0 0,-8 1 0,9 3 0,-3-3 0,8-1 0,-3 5 0,-6-5 0,8 1 0,-7 3 0,5-3 0,2-1 0,-7 4 0,8-3 0,-3 0 0,4 3 0,0-8 0,0 4 0,0-5 0,4 0 0,2-5 0,4 0 0,0-5 0,13 0 0,-9 0 0,14 0 0,-12 0 0,4 0 0,9 0 0,-7 0 0,17 0 0,-17 0 0,16 0 0,10 0 0,-3 0 0,12 0 0,-25 0 0,23 17 0,-33-12 0,32 12 0,-41-17 0,24 0 0,-19 0 0,20 0 0,-20 0 0,10 0 0,-12 0 0,4 0 0,-4 0 0,3 0 0,-13 0 0,3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4:50:08.6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630 11 24575,'-10'-6'0,"0"2"0,0 4 0,-5 0 0,-1 0 0,0 0 0,-12 0 0,10 0 0,-11 0 0,13 0 0,1 0 0,5 0 0,-5 0 0,4 0 0,-4 0 0,5 0 0,-5 4 0,-1-3 0,0 4 0,-3-5 0,7 0 0,-2 0 0,3 4 0,-3-3 0,2 4 0,-2-5 0,3 0 0,-3 0 0,2 4 0,-3-3 0,5 4 0,-5-5 0,0 4 0,-1 2 0,1 4 0,5-4 0,-1 3 0,1-4 0,-5 5 0,9 0 0,-12 5 0,15 10 0,-10-3 0,6 16 0,0-20 0,1 6 0,0-1 0,5-9 0,-5 9 0,6-8 0,0-4 0,0 4 0,0-5 0,0 4 0,0-2 0,4 7 0,2-13 0,4 3 0,0-9 0,0 0 0,5 0 0,-4-4 0,3-2 0,10 0 0,-11 2 0,11-1 0,-14 4 0,14-4 0,-6 5 0,11 0 0,-9 0 0,-4 0 0,12 0 0,-10 0 0,11 0 0,-14 0 0,4 0 0,-3 0 0,4 5 0,-4-4 0,12 10 0,-14-5 0,9 5 0,-8-5 0,0 7 0,1-6 0,-1 7 0,-5-3 0,4 3 0,-2 2 0,2 4 0,-4 0 0,0-4 0,0-2 0,-4 1 0,-2-4 0,1 4 0,-4-1 0,4-2 0,-1 7 0,-3-4 0,4 1 0,-5-1 0,0-5 0,17 30 0,-13-22 0,14 27 0,-18-34 0,0 4 0,0-5 0,-6 13 0,0-9 0,-6 9 0,-3-13 0,4 0 0,-4 0 0,5 1 0,0-1 0,-1 0 0,1-5 0,0 0 0,0-1 0,-1 2 0,6 0 0,0-2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4:50:10.1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21 24575,'10'-6'0,"0"1"0,5 5 0,0 0 0,6 0 0,-6 0 0,13 0 0,16 0 0,1 0 0,7 0 0,4 0 0,14 0-881,8 0 1,7 0 880,-23 0 0,1 0 0,22 0 0,2 0 0,-10 0 0,1 0-1086,16 0 1,1 0 1085,-14 0 0,1 0 0,13 0 0,-1 0 0,-16 0 0,-1 0-717,0 0 0,0 0 717,1 0 0,-1 0 0,-1 0 0,2 0-1038,16 0 1,2 0 1037,2 0 0,1 0 0,-27 0 0,0 0 0,0 0 0,-1 0 0,0 0 0,-2 0 0,19 0 0,0 0-165,7 0 0,-1 0 165,-14 0 0,-1 0 342,-1 0 0,-1 0-342,-9 0 0,-3 0 812,35 0-812,-44 0 0,0 0 0,44 0 0,-41 0 0,-2 0 0,26 0 0,-28 0 0,-2 0 0,13 0 2261,29 0-2261,-42 0 2015,19 0-2015,-20 0 1357,1 0-1357,2 0 642,-33 0-642,7 0 0,-9 0 0,-4-4 0,12 3 0,-14-4 0,9 5 0,-8 0 0,-9 0 0,3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4:50:11.3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0 24575,'-6'11'0,"2"-1"0,4 4 0,0 28 0,0 10 0,0 3 0,0 3-889,0 28 889,0-22 0,0 2 0,0 33 0,0-41 0,0 1 0,0 0 0,0-2 0,0 43 219,0-22-219,0-21 0,0-16 0,0-10 0,0-2 0,0-8 167,0-6 1,0-5-1,0-5 1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4:50:13.2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97 65 24575,'24'-11'0,"-6"-5"0,7 4 0,-11 1 0,-4 7 0,0 4 0,0-5 0,5 4 0,-4-3 0,4 4 0,-5 0 0,4 0 0,-2 0 0,2 0 0,-4 0 0,5 0 0,-4 0 0,4 0 0,-1 9 0,-7 2 0,2 18 0,-9-7 0,0 33 0,0-19 0,0 12 0,0-10 0,0-6 0,0 8 0,0-9 0,-6 8 0,4 9 0,-13-12 0,8 5 0,-9-13 0,6-14 0,-7 14 0,6-17 0,-4 3 0,5-4 0,0 1 0,-1-6 0,1 4 0,-5 1 0,4-3 0,-4 6 0,5-7 0,0 0 0,-14 4 0,10-8 0,-9 8 0,12-4 0,-12 11 0,9-5 0,-5 6 0,10-8 0,3 0 0,-4 0 0,0 5 0,4-4 0,1 3 0,1-4 0,7 1 0,3-6 0,5 0 0,34 3 0,-14 0 0,17 7 0,7 1 0,-19-4 0,21-1 0,-26 4 0,-6-13 0,-10 7 0,-5-5 0,0-3 0,0 8 0,0-8 0,0 8 0,0-7 0,0 2 0,5-4 0,-4 0 0,-1 0 0,-5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4:50:14.8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64 1 24575,'0'15'0,"0"-4"0,0 8 0,0-8 0,0 4 0,-18 25 0,14-22 0,-13 36 0,17-41 0,-6 24 0,4-24 0,-4 16 0,6-14 0,-5 5 0,4-4 0,-3 12 0,4-14 0,0 9 0,0-8 0,0-4 0,0 3 0,0-3 0,9 3 0,-7-3 0,11 4 0,-7-5 0,41 27 0,-28-21 0,42 22 0,-48-27 0,24 8 0,-23-7 0,9 1 0,1-3 0,-11-8 0,24 10 0,-19-11 0,11 5 0,-9-6 0,1 0 0,-6 0 0,13 0 0,-14 0 0,23 0 0,-19 0 0,11-4 0,0-9 0,-11 1 0,19-8 0,-24 10 0,11-2 0,-14-3 0,-4 4 0,10-17 0,-13 14 0,14-10 0,-16 10 0,3 2 0,-4-3 0,0-8 0,0 9 0,0-10 0,0 14 0,0-5 0,0 4 0,0-8 0,0 3 0,0 0 0,0 1 0,-4 1 0,2 2 0,-7-7 0,8 8 0,-8-4 0,8 5 0,-8-5 0,-1-1 0,-2 0 0,-2 1 0,3 5 0,1 0 0,0 0 0,-5-5 0,4 3 0,-4-2 0,5 8 0,-5-3 0,-1 8 0,0-4 0,1 5 0,5 0 0,-5 0 0,4 0 0,-4 0 0,5 0 0,-5 0 0,4 0 0,-4 0 0,5 0 0,-14 0 0,6 0 0,-11 0 0,8 0 0,-8 0 0,7 0 0,-3 0 0,5 0 0,9 0 0,-4-4 0,5-2 0,4 0 0,2 2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4:50:17.0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175 1 24575,'-20'9'0,"4"-7"0,1 11 0,5-12 0,-14 10 0,11-10 0,-11 10 0,14-6 0,0 6 0,-1-1 0,1 0 0,0 0 0,9-5 0,2 0 0,9-5 0,13 0 0,-5 0 0,7 0 0,3 0 0,-10 0 0,11 0 0,-13 0 0,-2 0 0,-4 0 0,5 0 0,-4 0 0,4 0 0,-5 0 0,4 0 0,-2 0 0,7 0 0,5 0 0,-1 0 0,15 0 0,-20 0 0,5 0 0,-8 0 0,-4 0 0,4 0 0,-5 0 0,0-5 0,0 4 0,0-3 0,0 4 0,0 0 0,0-5 0,0-1 0,0 1 0,1 0 0,-1 5 0,0 0 0,0 0 0,0 0 0,0 0 0,0 0 0,-4 0 0,-2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4:50:18.5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89 24575,'5'-10'0,"1"4"0,4 2 0,4-1 0,2 4 0,4-4 0,9-7 0,-6 9 0,32-9 0,-3 12 0,1-4 0,19 3 0,-46-8 0,29 7 0,-32-2 0,6 4 0,-9 0 0,-4 0 0,3 0 0,-8 0 0,4 0 0,8 0 0,-9 0 0,9 0 0,-8 0 0,-4 0 0,3 0 0,-3 0 0,-1 0 0,4 0 0,-3 0 0,4 0 0,-5 0 0,0 0 0,0 0 0,0 0 0,0 0 0,1 0 0,3 0 0,-3 0 0,4 0 0,-5 0 0,5 0 0,-4 0 0,3 0 0,-4 0 0,5 0 0,-4 0 0,4 0 0,-5 0 0,4 0 0,-2-5 0,-2 4 0,-6-3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4:50:42.6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 23 24575,'6'14'0,"-2"-3"0,-4 4 0,0-5 0,0 5 0,-4 0 0,2 1 0,-2 3 0,-5-3 0,2 0 0,-3 3 0,5-8 0,1 8 0,3 6 0,-4-7 0,0 10 0,4-13 0,-3 5 0,4 10 0,0-13 0,0 20 0,0-23 0,0 14 0,0-3 0,0-7 0,0 5 0,0 1 0,0-6 0,0 11 0,0-9 0,0-4 0,0 12 0,0-15 0,0 11 0,0-10 0,0-3 0,0 4 0,0-5 0,4 5 0,-3-4 0,13 8 0,-7-8 0,3 4 0,-1-5 0,-8 0 0,8 0 0,-4 0 0,10 5 0,-4-4 0,8 3 0,-8-8 0,4-1 0,-5-5 0,5 0 0,-4 0 0,3 0 0,10 0 0,-11 0 0,15 0 0,-12 0 0,0 0 0,-2 0 0,10 0 0,-11 0 0,11 0 0,-14 0 0,14-7 0,-11 1 0,11-5 0,-14 0 0,4 1 0,2 0 0,0 0 0,3-5 0,-8 4 0,3-4 0,-4 0 0,1-1 0,3-4 0,-3-1 0,4 1 0,17-17 0,-21 12 0,19-13 0,-28 9 0,6 11 0,-6-6 0,2 1 0,-4 9 0,0-14 0,0 12 0,0 0 0,0 1 0,0 5 0,0 0 0,0-1 0,0 1 0,0 0 0,0 0 0,0-5 0,0 4 0,0-4 0,0 5 0,-4-5 0,-2-1 0,-4 0 0,-1 1 0,1 5 0,0 0 0,-5-5 0,4 4 0,-4-4 0,9 5 0,-7-5 0,6 4 0,-8-9 0,5 9 0,0-4 0,-1 10 0,-3-5 0,2 5 0,-7-6 0,8 1 0,-4 5 0,5-5 0,-5 9 0,3-8 0,-2 8 0,3-4 0,1 1 0,0-2 0,0 0 0,-1-3 0,1 8 0,-5-3 0,4 4 0,-4 0 0,5 0 0,-5 0 0,4 0 0,-4 0 0,5 0 0,-14 0 0,11 0 0,-11 0 0,9 0 0,4 0 0,-4 0 0,5 0 0,-14 6 0,10 0 0,-9 5 0,17 4 0,1 0 0,5-3 0,0-3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8:03:32.94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1592 24575,'11'-17'0,"14"-10"0,-4 0 0,23-23 0,0 3 0,3 0 0,14-13 0,-8 13 0,10-17-419,8 8 419,-6 1 0,6 0 0,-1 5 0,-5-4 0,6 6 0,-7 0 0,6 7 0,-4-5 0,4 6 0,-15 0 0,-1-1 0,21-15 0,-20 20 0,-3 0 0,2-8 0,18-6 0,0-3 0,-4-8 0,-10 17 0,11-5 0,-14 7 0,-9 0 0,6 8 0,-3 4 0,-25 10 0,16 2 0,-29 8 0,-4 9 0,-3-4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4:50:43.9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0 24575,'1'15'0,"-2"-4"0,-5-1 0,2-5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4:51:13.4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103 43 24575,'15'-1'0,"-9"2"0,3 9 0,-9 0 0,0 0 0,-4 5 0,-6 1 0,-2-1 0,-3 0 0,1-9 0,2-2 0,-2-4 0,3 0 0,-3 0 0,2-5 0,2 0 0,5-5 0,5-1 0,5 1 0,1 0 0,-1-1 0,0 1 0,-1-5 0,2 4 0,4-4 0,0 5 0,0 0 0,5 4 0,-4 2 0,3 4 0,-4 0 0,1 4 0,-1-3 0,0 8 0,-5-3 0,0 8 0,-5-2 0,-5 2 0,0-4 0,-10-4 0,8-2 0,-2-4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4:51:25.4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21 24575,'15'-5'0,"-4"-4"0,4 7 0,-5-2 0,4 4 0,-2 0 0,2 0 0,-4 0 0,5 0 0,-4 0 0,4 0 0,-5 0 0,4 0 0,-3 0 0,4 0 0,0 9 0,-4-2 0,3 7 0,-4-4 0,-4 0 0,3 0 0,-3 0 0,-1 1 0,0-1 0,-5 0 0,0 0 0,0 0 0,0 0 0,0 5 0,0-4 0,0 3 0,0-4 0,0 5 0,0-4 0,0 4 0,-5-1 0,-1 2 0,-4 0 0,0-2 0,0-4 0,-14 2 0,10-2 0,-9 2 0,8-2 0,4-4 0,-4 3 0,5-4 0,-5 5 0,3 1 0,-2-6 0,3 4 0,-3-8 0,2 8 0,-2-3 0,8 4 0,-3 4 0,2 11 0,0-7 0,1 6 0,6-10 0,0 2 0,0 0 0,0 3 0,0-8 0,0 3 0,0-4 0,0 14 0,0-15 0,0 9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4:51:26.4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 24575,'10'-6'0,"0"1"0,0 5 0,1 0 0,12 0 0,-9 0 0,23 0 0,-24 0 0,15 0 0,-3 0 0,-3 0 0,16 0 0,-15 0 0,15 0 0,-16 0 0,16 0 0,-15 0 0,15 0 0,-16 0 0,16 0 0,-20 0 0,6 0 0,16 9 0,-9-7 0,18 7 0,-25-9 0,-5 0 0,-7 0 0,2 0 0,-4 0 0,5 0 0,-4 0 0,4 0 0,-1 9 0,-3-7 0,0 7 0,-7-9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4:51:27.7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 24575,'10'0'0,"0"0"0,0 0 0,4 0 0,2 0 0,13 0 0,-11-5 0,10 4 0,-3-3 0,-3 4 0,16 0 0,11 0 0,-14 0 0,20 0 0,-32 0 0,15 0 0,-20 0 0,5 0 0,1 0 0,-6 0 0,7 0 0,-6 0 0,-8 0 0,8 0 0,-3 0 0,-1 0 0,0 0 0,-5 0 0,5 0 0,-4 0 0,3 0 0,-4 0 0,5 0 0,-4 0 0,4 0 0,-5 0 0,4 0 0,-2 0 0,2 0 0,-4 0 0,5 0 0,-8 0 0,2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4:51:33.2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24575,'11'0'0,"-1"0"0,0 0 0,13 0 0,-5 0 0,20 0 0,11 0 0,-5 0 0,30 0 0,5 0 0,3 17 0,14-12-583,-41 9 0,2 1 583,-6-13 0,2-2 0,13 6 0,1 0 0,-8-6 0,-1 0 0,1 0 0,-2 0-99,43 0 99,-22 0 0,-4 0 0,-12 0 0,-1 0 0,-3 0 0,-18 0 0,-9 0 1161,7 0-1161,-20 0 104,10 0-104,-12 0 0,0 0 0,3 0 0,-3 0 0,4 0 0,-5 0 0,4 0 0,-7 0 0,2 0 0,-4 0 0,5 0 0,-4 0 0,4 0 0,-5 0 0,4 0 0,-2 0 0,2 0 0,-4 0 0,5 0 0,-4 0 0,4 0 0,-5 0 0,13 0 0,-9 0 0,9 0 0,1-6 0,-11 4 0,11-4 0,-1 6 0,-9 0 0,9 0 0,-8 0 0,-4 0 0,4 0 0,-5 0 0,4 0 0,-2 0 0,2 0 0,-4 0 0,5 0 0,-4 0 0,8 0 0,-3 0 0,-1 0 0,0 0 0,-5 0 0,5 0 0,0 0 0,1 0 0,3 0 0,-3 0 0,13 0 0,-7 0 0,3 0 0,-6 0 0,-8 0 0,4 0 0,8 0 0,-9 0 0,9 0 0,-12 0 0,3 0 0,-3 0 0,4 0 0,-5 0 0,5 0 0,-4 0 0,3 0 0,-4 0 0,5 0 0,-4 0 0,4 0 0,-5 0 0,0 0 0,0 0 0,0 0 0,0 0 0,0 0 0,5 0 0,-4 0 0,4 0 0,-5 5 0,4-4 0,-2 3 0,2-4 0,-4 0 0,5 0 0,-4 0 0,4 0 0,-5 0 0,0 5 0,0-4 0,0 3 0,0-4 0,0 5 0,0 0 0,-4 1 0,-2-1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4:51:36.1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 1 24575,'5'10'0,"0"0"0,-5 14 0,0-6 0,0 20 0,0-16 0,0 33 0,0-19 0,0 21 0,0 0 0,0-12 0,0 3 0,0 7 0,0-28 0,0 28 0,0-33 0,0 7 0,0-8 0,0-6 0,0 4 0,0-7 0,0 2 0,0-4 0,0 5 0,0-4 0,0 4 0,0 8 0,0-9 0,0 9 0,-6 1 0,4-11 0,-4 15 0,-11 14 0,12-20 0,-17 23 0,21-34 0,-3-1 0,4-5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4:51:38.0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 24575,'10'-5'0,"0"0"0,0 5 0,0 0 0,13 0 0,-9 0 0,9 0 0,-12 0 0,12 0 0,-5 0 0,11 0 0,-13 0 0,3 5 0,6 2 0,-7 3 0,19 9 0,-20-7 0,22 7 0,-21-8 0,19 8 0,-20-7 0,13 5 0,-15-6 0,0-6 0,-1 9 0,28 5 0,-20-1 0,23 10 0,-34-17 0,8 8 0,-3-4 0,4 6 0,-4-1 0,3 0 0,-8 0 0,8 0 0,-12-4 0,8 12 0,-9-10 0,13 20 0,-12-15 0,11 15 0,-12-16 0,1 3 0,-2 3 0,-5-10 0,0 11 0,6 0 0,-5-7 0,5 3 0,-6-10 0,0-5 0,-4 4 0,3-2 0,-8 2 0,3-4 0,-4 0 0,-5 0 0,3 1 0,-2-6 0,3 0 0,-12-5 0,9 0 0,-10 0 0,14 0 0,-14 0 0,11 0 0,-24 0 0,19 0 0,-7 0 0,6 0 0,3 0 0,0 0 0,-3 0 0,3-5 0,0 4 0,-3-4 0,7 5 0,-7 0 0,8-4 0,-9 3 0,9-4 0,-17 5 0,14 0 0,-10 0 0,14-4 0,-5 2 0,4-2 0,-4 4 0,5 0 0,-5 0 0,4 0 0,-4 0 0,5 0 0,-5 0 0,4 0 0,-4 0 0,5 0 0,-5 0 0,4 0 0,-4 0 0,5 0 0,-1-5 0,1 0 0,0-1 0,0 1 0,4 5 0,1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4:51:40.4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269 0 24575,'6'10'0,"-2"5"0,-4 1 0,-4-1 0,3 4 0,-8-3 0,3 4 0,0 0 0,-7 1 0,6-6 0,-3 0 0,1-1 0,7-2 0,-11 33 0,6-28 0,-7 24 0,4-27 0,-1 2 0,1 4 0,4-4 0,-7 3 0,5 6 0,-8-3 0,9 7 0,-2-13 0,8 3 0,-16 6 0,10-8 0,-12 20 0,12-23 0,1 9 0,2-12 0,3 3 0,-8 2 0,3-10 0,0-2 0,2-10 0,4 1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4:51:42.4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52 24575,'10'-6'0,"0"1"0,0 1 0,0 3 0,5-4 0,-4 0 0,4 0 0,-1-5 0,-3 4 0,4 1 0,-5 5 0,0 0 0,5 0 0,-4 0 0,4 0 0,-5 0 0,4 0 0,-3 0 0,4 0 0,9 0 0,-11 0 0,15 0 0,-12 0 0,-1 0 0,0 0 0,25 9 0,-22-7 0,23 11 0,-18-12 0,-9 8 0,9-3 0,-13 4 0,5 5 0,-4-4 0,4 3 0,-10-4 0,4 1 0,-8-1 0,4 13 0,-1-9 0,2 9 0,-1 1 0,0-11 0,-5 11 0,-9 16 0,7-22 0,-7 22 0,5-30 0,3 0 0,-9 1 0,5-1 0,-6 0 0,1 0 0,0-5 0,-5 0 0,4-5 0,-4 0 0,5 0 0,-5 0 0,4 0 0,-4 0 0,5-5 0,-5 4 0,-1-12 0,0 6 0,-12-9 0,14 9 0,-9 1 0,8 2 0,-1-6 0,-4-2 0,4 2 0,1 10 0,9 6 0,2 17 0,4-9 0,0 14 0,0-13 0,12 15 0,-5-8 0,18 16 0,-13-20 0,6 10 0,-8-17 0,5 8 0,-4-3 0,3 0 0,-8-2 0,-2 1 0,1-4 0,1 4 0,4-5 0,0 4 0,0-2 0,-5 2 0,4-4 0,-8 5 0,8-4 0,-3 4 0,0-5 0,3 0 0,-8 0 0,3 0 0,1 0 0,0 5 0,1-4 0,-2 3 0,-4-4 0,9 5 0,-6-8 0,6 2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8:05:00.8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 0 24575,'0'23'0,"0"0"0,0-5 0,0 12 0,0-9 0,0 10 0,0 1 0,0 1 0,0 7 0,0 1 0,0-1 0,0 0 0,0 9 0,0-7 0,0 7 0,0-1 0,0-5 0,0 13 0,0-5 0,0-1 0,0 7 0,0-7 0,0 1 0,0 5 0,0 5 0,0 0 0,0-9 0,0 0 0,0 16 0,0 18 0,0-29 0,0 29 0,0-19 0,0 20 0,0-13 0,0-19 0,0 14 0,0 5 0,0-27 0,-7 19 0,6-25 0,-5-1 0,6 0 0,0 9 0,0-7 0,0 7 0,0-9 0,0 29 0,0-21 0,0 43 0,0-45 0,0 27 0,0-30 0,0 13 0,0 4 0,0 14 0,0-22 0,0-1 0,0 5 0,0 14 0,0-21 0,0 20 0,0-30 0,0-6 0,0 7 0,0 30 0,0-23 0,0 15 0,0-23 0,0 23 0,0-14 0,0 21 0,0-18 0,0-8 0,0 8 0,0 8 0,0-15 0,0 8 0,0-14 0,0-5 0,0 1 0,0 15 0,0-20 0,0 43 0,0-34 0,0 17 0,0-23 0,0 21 0,0-10 0,0 13 0,0-20 0,0-1 0,0-8 0,0 34 0,0-31 0,0 45 0,0-37 0,0 31 0,0-26 0,0 44 0,0-38 0,0 10 0,0 3 0,0 15 0,0 22 0,0-22 0,0-1 0,0-13 0,0-11 0,0-1 0,0 14 0,0 12 0,0-21 0,-7-5 0,6-1 0,-6-1 0,7-1 0,-6 39 0,5-28 0,-3-7 0,1-1 0,3-7 0,0 33 0,0-33 0,0 12 0,0 1 0,0-4 0,0 13 0,0-2 0,0-14 0,0 2 0,0 1 0,0-6 0,0 44 0,0-58 0,0 35 0,0-45 0,0 27 0,0-29 0,0 6 0,0-16 0,0 0 0,0 0 0,0-5 0,0-1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4:51:44.2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446 42 24575,'1'-6'0,"-2"1"0,-14-4 0,-1 7 0,0-7 0,2 9 0,3 0 0,-3 0 0,2 0 0,-2-5 0,3 4 0,-3-3 0,-2 8 0,0-3 0,-12 10 0,14-10 0,-14 10 0,12-6 0,-4 10 0,4-4 0,-3 8 0,6 6 0,-2-7 0,3 10 0,-3-13 0,2 15 0,-2-8 0,8 3 0,-2-6 0,8-8 0,-13 8 0,7-3 0,-3-1 0,5 0 0,5-5 0,0 5 0,0-4 0,0 3 0,0-3 0,0 3 0,5-3 0,1 4 0,4-5 0,0 0 0,0 5 0,4-4 0,-2 3 0,7-8 0,-8 3 0,8-3 0,-3 4 0,-1 0 0,0-5 0,-1 4 0,-2-7 0,2 2 0,-4-4 0,0 4 0,14-2 0,-11 2 0,11-4 0,-1 6 0,-9 0 0,23 1 0,-24-2 0,11-5 0,-14 0 0,-4 0 0,-2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4:51:45.7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322 82 24575,'0'-10'0,"0"0"0,0-5 0,-10-1 0,4 5 0,-9 2 0,5 4 0,-1 4 0,1-3 0,0 4 0,0 0 0,-5 0 0,4 0 0,-4 0 0,5 0 0,-5 0 0,3 0 0,-7 4 0,8 2 0,1 4 0,5 0 0,-1 14 0,0-11 0,-6 15 0,6-17 0,2 8 0,4-8 0,0 9 0,0-5 0,0 1 0,0 3 0,0-8 0,0 8 0,0 6 0,0-7 0,0 19 0,0-19 0,4 6 0,-2 5 0,2-16 0,0 11 0,-2-1 0,7-10 0,-8 11 0,3-9 0,-4-4 0,5 3 0,-4-4 0,3 5 0,-4-4 0,9 8 0,-7-3 0,7 0 0,-9-2 0,-4 1 0,3-4 0,-8 8 0,3-8 0,-9 8 0,4-7 0,-4-2 0,0-6 0,4-4 0,-4 0 0,5 0 0,-5 0 0,8 0 0,-2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4:51:46.8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24575,'4'0'0,"-2"0"0,26 0 0,-15 0 0,11 0 0,-10 0 0,-2 0 0,7 5 0,-4-4 0,1 3 0,3-4 0,-3 0 0,4 5 0,-4 1 0,3-1 0,-8 0 0,8-1 0,-3-3 0,-1 4 0,0-5 0,-5 4 0,5-3 0,-4 4 0,3-5 0,-4 4 0,-4-3 0,-1 4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4:51:48.2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20 24575,'31'0'0,"24"-9"0,-19 7 0,21-6 0,1 8 0,3 0 0,34 0 0,-29 0 0,8 0 0,-16 0 0,-27 0 0,23 0 0,-41 0 0,11 0 0,-14 0 0,-5 0 0,0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4:51:49.2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55 24575,'-1'-10'0,"2"4"0,9 1 0,0 5 0,14-6 0,-11 5 0,11-5 0,-1 6 0,-5-9 0,20 6 0,-15-6 0,15 9 0,10 0 0,-12 0 0,19 0 0,-24 0 0,9 0 0,-8 0 0,6 0 0,-16 0 0,17 0 0,-17 0 0,16 0 0,-16 0 0,8 0 0,-15 0 0,0 0 0,-5 0 0,-4 0 0,-2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4:52:02.6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24575,'23'0'0,"-9"0"0,9 0 0,-13 0 0,14 0 0,-6 4 0,20-3 0,10 4 0,-3 1 0,29 4 0,-30 4 0,14-4 0,-1-4 0,4 3 0,35-7 0,-30 7 0,25-9 0,-13 0-639,5 0 639,-28 5 0,2 0 0,43-2 0,-42 12 0,0 1 0,42-11 0,-5 24 0,-34-27 0,14 7 0,-14 0 0,17-7-495,18 7 495,-14-1 0,14-6 0,-18 7 0,0-9 0,1 0 0,-18 0 0,30 0 0,-25 0 0,29 0 0,-16 0 0,-18 12 0,13-9 623,-29 9-623,12-12 0,-16 0 0,-10 0 511,24 0-511,-19 0 0,12 0 0,-10 0 0,-16 0 0,3 0 0,3 0 0,-14 0 0,9 0 0,-8 0 0,-4 0 0,8 0 0,-3 0 0,-1 0 0,0 0 0,-5 0 0,-4 0 0,-2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4:52:04.0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340 33 24575,'-22'0'0,"-1"0"0,7 0 0,0 0 0,1 0 0,-8 0 0,9 0 0,-10 0 0,14 0 0,-5 4 0,-1 2 0,-4 8 0,4-2 0,1 2 0,-2 10 0,4-11 0,0 15 0,-3-3 0,8-7 0,-5 10 0,8-13 0,5 15 0,-4-8 0,3 7 0,-4-13 0,5 3 0,0-3 0,0 4 0,0-4 0,0 3 0,0-4 0,0 1 0,0 3 0,0-8 0,0 4 0,0-5 0,0 4 0,5-2 0,0 2 0,5-8 0,0 3 0,5-8 0,1 3 0,-1-4 0,4 5 0,-7-4 0,7 4 0,-4-5 0,1 0 0,-1 0 0,-5 0 0,4 0 0,-2-5 0,2-1 0,-4-8 0,5-28 0,-4 15 0,7-19 0,-11 25 0,2-8 0,-4 7 0,-4-3 0,3-3 0,-4 14 0,0-23 0,0 23 0,0-14 0,0 12 0,0-4 0,0 4 0,0-12 0,0 14 0,0-10 0,0 10 0,0 2 0,0-3 0,0 5 0,0-5 0,0 4 0,0-4 0,0 10 0,0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4:52:04.6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24575,'12'10'0,"-3"-5"0,-9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4:52:06.5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551 21 24575,'-10'0'0,"-5"0"0,4 0 0,-8 0 0,3 0 0,0 0 0,1-5 0,5 4 0,-5-3 0,4 4 0,-4 0 0,5 0 0,-14 0 0,11-5 0,-11 4 0,9-4 0,4 5 0,-4 0 0,5 0 0,-5 0 0,4 0 0,-4 0 0,5 0 0,-14 0 0,10 0 0,-14 5 0,12 5 0,0 1 0,2 8 0,-4 6 0,1-3 0,-1 7 0,7-13 0,1 12 0,-1-10 0,3 11 0,-6-9 0,13 10 0,-3-12 0,8 5 0,2-17 0,17-2 0,-9-4 0,14 0 0,-4 0 0,-6 0 0,19 0 0,-23 0 0,14 0 0,-4 6 0,-1-4 0,49 14 0,-41-13 0,32 11 0,-48-8 0,0 4 0,0 0 0,-4 0 0,8 5 0,-8-4 0,4 4 0,-5-5 0,-5 0 0,0 0 0,-5 0 0,0 0 0,4 0 0,-3 5 0,4-4 0,-5 17 0,0-15 0,0 11 0,0-14 0,0 5 0,-5 0 0,0 1 0,-6-1 0,1-1 0,0-3 0,-5 4 0,4-5 0,-4 0 0,5 0 0,-5 0 0,4-4 0,-4-2 0,0-4 0,4 0 0,-4 5 0,5-4 0,-5 3 0,4-4 0,-4 0 0,5 0 0,-5 0 0,-1 0 0,0 0 0,-12 0 0,-16 0 0,8 0 0,-1 0 0,28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4:52:08.6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1 24575,'-5'10'0,"0"0"0,5 0 0,0 0 0,17 31 0,-8-24 0,14 28 0,-13-29 0,27 37 0,-13-16 0,8 7 0,1-1 0,-4-6 0,22 42 0,-12-35 0,-6-3 0,-1 1 0,9 3 0,28 25 0,-53-50 0,20 42 0,-21-40 0,1 24 0,-6-30 0,-6-2 0,-4-3 0,5 3 0,-4-3 0,3 4 0,-4-5 0,0 5 0,-9 0 0,2 1 0,-7-6 0,-1-1 0,-27 10 0,15-11 0,-19 14 0,-17-21 0,23 10 0,-26-10 0,28 5 0,20-6 0,-6 0 0,10 0 0,2 0 0,-2 0 0,3 0 0,-3 0 0,2-4 0,2-2 0,5-9 0,5-10 0,0 3 0,0-16 0,0 15 0,0-15 0,5 15 0,2-15 0,3 20 0,10-19 0,-4 18 0,3-5 0,17-13 0,-21 22 0,31-25 0,-33 28 0,11-6 0,-19 8 0,4-5 0,-8 4 0,4-8 0,-1 7 0,2-7 0,-1 8 0,4-4 0,-7 5 0,2-14 0,1 10 0,-4-9 0,3 8 0,-4 4 0,0-4 0,0 5 0,0-5 0,0 3 0,0-2 0,0 3 0,0-3 0,0 2 0,0-2 0,0 3 0,0-3 0,-9-2 0,7 0 0,-12-3 0,13 7 0,-3-3 0,4 5 0,-5 0 0,4 0 0,-4-1 0,1 1 0,3 0 0,-9 0 0,5-1 0,-1 1 0,-3 0 0,3-5 0,-8 8 0,2 3 0,2 5 0,5 3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8:05:03.1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461 0 24575,'0'22'0,"-11"1"0,3 1 0,-10 1 0,5-1 0,1-5 0,0 4 0,-5-5 0,-3 2 0,7-3 0,-9 0 0,14-4 0,-15 10 0,15-10 0,-20 15 0,19-19 0,-14 12 0,6-14 0,4 4 0,-4 1 0,6-1 0,-1 6 0,1-4 0,-1 4 0,1-6 0,-1 0 0,-4 5 0,4-4 0,-5 14 0,6-12 0,0 7 0,0-10 0,5 0 0,-4-5 0,9 3 0,-4-12 0,10-4 0,2-11 0,4 1 0,1-7 0,0 6 0,11-18 0,-2 8 0,9-18 0,-1 19 0,-9-3 0,-3 13 0,-7 11 0,-9-4 0,4 4 0,0-5 0,1 0 0,0 0 0,4 0 0,-9 0 0,9 0 0,-4 0 0,0-1 0,3 7 0,-8-6 0,9 10 0,-4-4 0,4 5 0,1 0 0,0 0 0,0 0 0,6 0 0,-4 5 0,17 8 0,-10 1 0,12 10 0,-8-5 0,1 6 0,-1-1 0,1-5 0,-1 4 0,1-3 0,-1 4 0,7 19 0,-4-14 0,9 24 0,-16-32 0,9 13 0,-16-15 0,9 4 0,-9-4 0,8 6 0,-9-16 0,-1 6 0,-6-15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4:52:35.7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255 82 24575,'5'-10'0,"0"0"0,5-1 0,0 1 0,1 0 0,-1 0 0,0 4 0,0 1 0,4 1 0,2 3 0,0-4 0,-2 5 0,-4 5 0,1 0 0,-1 5 0,0 0 0,0 1 0,-5-1 0,4 0 0,-3 0 0,0 0 0,4 13 0,-4-9 0,1 9 0,-2-8 0,-1 1 0,-3-1 0,4 4 0,-5-3 0,-6 13 0,4-6 0,-10 15 0,6-16 0,-7 16 0,-2-15 0,-11 32 0,8-33 0,-10 23 0,17-34 0,-4 4 0,0-1 0,4-3 0,-4 0 0,5-7 0,0 1 0,-1 0 0,1 1 0,0-2 0,0-4 0,-5 0 0,3 0 0,-7 0 0,3 0 0,-4 0 0,4 0 0,-3 0 0,3 0 0,0-4 0,-12-4 0,14 2 0,-9-4 0,17 4 0,-3-4 0,3 0 0,-4-1 0,9 1 0,2 0 0,9 0 0,0 4 0,0 1 0,0 5 0,0 0 0,5 5 0,-4-4 0,4 8 0,-5-8 0,4 8 0,11 4 0,-7-1 0,5 6 0,-13-8 0,5 0 0,-4 0 0,4 0 0,-1 0 0,-2 0 0,2 0 0,-4 0 0,0 0 0,0 0 0,1 1 0,3-6 0,-3 4 0,4-3 0,-5 4 0,0 0 0,0-4 0,5-2 0,-4 0 0,8-2 0,-12 2 0,2-4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4:52:37.3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97 24575,'-5'10'0,"4"0"0,-8 4 0,8-2 0,-4 7 0,5-8 0,-6 17 0,5-15 0,-5 11 0,6-9 0,0-4 0,0 3 0,0-4 0,0 5 0,0-4 0,4 4 0,2-5 0,8 0 0,-2 0 0,2 0 0,1-4 0,-4 3 0,4-8 0,8 9 0,-9-4 0,23 1 0,-11 10 0,6-14 0,-7 9 0,-11-8 0,-4-3 0,5 4 0,-4-5 0,4 0 0,-5 0 0,0 0 0,0 0 0,4 0 0,-2-5 0,-2 0 0,-1-6 0,-8-3 0,8-2 0,-4 0 0,5-3 0,-4 7 0,-1-2 0,-5 3 0,0-3 0,0 2 0,0-3 0,0 5 0,0 0 0,0 0 0,0-1 0,0 1 0,-5 0 0,4 0 0,-8-5 0,8 3 0,-9-2 0,5-1 0,-6-1 0,1 0 0,0 2 0,0 3 0,-1 1 0,-3-5 0,2 4 0,-2-8 0,3 7 0,1 2 0,-5 1 0,-1 3 0,1 1 0,0 0 0,5 5 0,-1 0 0,-3 0 0,2 0 0,-3 5 0,10 0 0,0 5 0,5 0 0,0 0 0,0 14 0,0-11 0,0 11 0,0-10 0,-4-2 0,3 2 0,-4 10 0,5-15 0,0 9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4:52:38.2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392 0 24575,'6'10'0,"-2"0"0,-4 0 0,-6 14 0,5-11 0,-24 18 0,21-19 0,-23 10 0,16-6 0,-10 4 0,5-4 0,2-6 0,3-1 0,1-3 0,0 4 0,0 0 0,-1 0 0,1 0 0,0 0 0,0 0 0,-1 0 0,-3 5 0,2-4 0,-7 8 0,8-12 0,-4 2 0,0-5 0,-10 3 0,7-1 0,-6 0 0,10-6 0,7 0 0,-2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4:52:39.2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 24575,'10'-5'0,"0"0"0,0 9 0,0 2 0,0 4 0,5 0 0,-4 0 0,4 0 0,-10 1 0,4 3 0,-3 2 0,4-1 0,0 0 0,5 0 0,0 0 0,1 1 0,-1 3 0,-5-8 0,0 4 0,0-5 0,0 0 0,0 0 0,0 0 0,0-4 0,0 3 0,1-4 0,-1 5 0,0 1 0,0-1 0,13 7 0,-9-5 0,9 10 0,-13-11 0,1 4 0,3-5 0,2 0 0,-1 0 0,0 0 0,0 0 0,0 5 0,-3-8 0,-3 2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4:52:40.1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24575,'6'10'0,"-1"1"0,-5-1 0,0 13 0,0-5 0,0 11 0,0-9 0,0-4 0,0 12 0,0-14 0,0 9 0,0-8 0,0-4 0,0 3 0,0-3 0,0 3 0,0-3 0,0 4 0,0-5 0,0 5 0,0 0 0,0 1 0,0 3 0,4-3 0,-3-1 0,4 5 0,-5-9 0,0 3 0,0-4 0,0 5 0,0-4 0,0-1 0,0-5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4:52:41.4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0 24575,'0'10'0,"0"0"0,0 0 0,0 14 0,0-11 0,0 11 0,0-9 0,0-4 0,0 3 0,0-4 0,-6 14 0,4-11 0,-4 11 0,6-10 0,0-2 0,-5 7 0,9-13 0,-3 3 0,9-9 0,4 0 0,-2 0 0,2 0 0,-4 0 0,5 0 0,-4 0 0,4 0 0,-5 0 0,4 0 0,-2 0 0,2 0 0,-4 0 0,5 0 0,-4 0 0,4 0 0,-5 0 0,4 0 0,-7 0 0,2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4:52:42.9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24575,'16'0'0,"-2"5"0,-8 1 0,-2 17 0,-4-5 0,0 11 0,0-9 0,-4-4 0,3 3 0,-4 6 0,5-3 0,-4 7 0,3-13 0,-4 3 0,5-8 0,0 4 0,0-5 0,0 5 0,0-4 0,-5 3 0,4-4 0,-3 5 0,4-4 0,0 4 0,0-5 0,0 13 0,9-5 0,-3 7 0,4-10 0,-5-5 0,-5-5 0,0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4:52:44.4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24575,'11'0'0,"-1"0"0,13 0 0,4 0 0,13 0 0,18 0 0,-23 0 0,37 0 0,-45 0 0,19 0 0,-30 0 0,-2 0 0,-4 0 0,5 0 0,-4 0 0,4 5 0,-10 0 0,0 6 0,-10 3 0,4-3 0,-8 4 0,8-5 0,-8 5 0,8-4 0,-9 3 0,9-4 0,-3 5 0,-1 1 0,-1-1 0,-4 0 0,5 0 0,-5-4 0,9 3 0,-3 1 0,4-4 0,-5 4 0,4-5 0,-4 4 0,1 2 0,-2 0 0,-6 12 0,6-15 0,-4 15 0,9-21 0,-4 2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4:52:45.4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103 0 24575,'6'10'0,"-6"0"0,-6 5 0,-4-4 0,-1 4 0,6-1 0,-5-2 0,5 7 0,-5-8 0,-1 3 0,1 1 0,0-4 0,4 8 0,-3-8 0,8 0 0,-4-7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4:52:46.5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 24575,'10'-6'0,"0"2"0,5 8 0,9 3 0,-10 4 0,8 0 0,-16-1 0,-1 5 0,4-4 0,-3 4 0,4-5 0,0 0 0,0 0 0,0 5 0,0-4 0,1 3 0,-1-3 0,0 3 0,0-3 0,-5 8 0,4-7 0,-3 2 0,4-4 0,0-4 0,-4-2 0,-2-4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8:05:04.6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24575,'0'0'0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4:52:47.7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 1 24575,'0'14'0,"0"-2"0,0 2 0,0-4 0,-4 5 0,3-4 0,-4 4 0,5-5 0,-6 13 0,0-9 0,-1 9 0,2-13 0,1 5 0,2-4 0,-7 4 0,8-10 0,-3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4:52:49.0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 0 24575,'0'24'0,"0"-11"0,-6 24 0,4-23 0,-4 14 0,6-17 0,0 17 0,0-15 0,0 11 0,-12 0 0,9-11 0,-9 11 0,12-1 0,-5-5 0,0 7 0,-1-11 0,2 1 0,4-4 0,0 8 0,0-3 0,0 0 0,0 12 0,-5-15 0,4 11 0,-4-10 0,5-7 0,0 2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4:52:51.0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267 0 24575,'15'0'0,"-4"5"0,-10 5 0,-8-3 0,-8 2 0,0-5 0,5-3 0,-5 4 0,4-5 0,-4 0 0,5 4 0,-5-3 0,3 8 0,-2-8 0,-1 8 0,4-3 0,-4 0 0,5 3 0,-1-4 0,1 5 0,4 0 0,-10 14 0,8-6 0,-10 11 0,8-13 0,4 3 0,2-4 0,4 1 0,-6 12 0,0-14 0,3 9 0,4-17 0,23-2 0,-11-4 0,11 0 0,-10 0 0,2 0 0,0 0 0,3 0 0,-4 5 0,1 0 0,-6 5 0,-1 1 0,-8-1 0,8 0 0,-3 0 0,-1 0 0,0 0 0,-5 0 0,0 5 0,0-4 0,0 3 0,0-3 0,-5-1 0,4 0 0,-8 0 0,3 0 0,-4-4 0,0-2 0,0-4 0,-1 0 0,-3 0 0,2 0 0,-3 0 0,5 0 0,5 0 0,0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4:52:52.1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110 1 24575,'-11'4'0,"6"2"0,-6 17 0,10-9 0,-6 14 0,1-3 0,5-7 0,-10 5 0,10 1 0,-3-6 0,-5 11 0,6-14 0,-6 4 0,9 6 0,-4-2 0,3 1 0,-4-5 0,5-3 0,-5 4 0,4-4 0,-3-2 0,4-4 0,0 1 0,0 3 0,0-3 0,0 4 0,0-5 0,-5 0 0,4 0 0,-4-4 0,5-2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4:52:53.4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240 1 24575,'0'16'0,"-4"-2"0,-2 1 0,-9 1 0,4-1 0,-4 0 0,0-1 0,4 2 0,-4 0 0,5-2 0,0 1 0,0-4 0,-1 4 0,1-5 0,0 4 0,0-2 0,-1 2 0,1-4 0,0-4 0,-5 7 0,4-6 0,-4 8 0,14-1 0,-3-3 0,9 4 0,-5-5 0,0 14 0,4-6 0,3 20 0,-1-20 0,0 5 0,-6-8 0,5-4 0,-4-1 0,3-6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4:52:54.8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24575,'10'4'0,"0"2"0,-4 4 0,-2 4 0,-4 2 0,0 13 0,0-6 0,0 15 0,0-16 0,0 16 0,0-15 0,0 32 0,0-29 0,0 29 0,0-6 0,0-18 0,0 14 0,0-30 0,0 6 0,0 8 0,0-7 0,0 3 0,0-15 0,0-6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4:52:55.7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 24575,'10'-2'0,"5"3"0,-8 9 0,2 5 0,-9 1 0,0-1 0,0 13 0,0-10 0,0 12 0,0-10 0,0-5 0,0 4 0,0-3 0,0 0 0,0 3 0,0-8 0,0 4 0,0-5 0,0 4 0,4 2 0,-3 0 0,4 3 0,-5-8 0,4 8 0,-3-12 0,4 2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4:52:56.7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21 24575,'15'0'0,"-4"0"0,4 0 0,8 0 0,-9 0 0,9 0 0,-13 0 0,5 0 0,-4 0 0,8 0 0,-3 0 0,-1 0 0,0-4 0,-5-2 0,5 0 0,-9 2 0,3 4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4:52:58.3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 24575,'24'0'0,"7"0"0,-9 0 0,15 0 0,-24 0 0,15 0 0,-16-5 0,2 4 0,1-3 0,-4 4 0,17 0 0,-10 0 0,20 0 0,-20 0 0,10 0 0,-12 0 0,-1 0 0,0 0 0,0 0 0,-4 0 0,3 0 0,-4 0 0,5 0 0,-4 0 0,4 4 0,-10 2 0,0 4 0,-10 4 0,0 2 0,-6 0 0,1 3 0,-5-8 0,9 4 0,-8-1 0,8-2 0,-4 2 0,-5 1 0,4 0 0,-4 1 0,5 3 0,-5-3 0,2 13 0,-2-11 0,12 5 0,5-17 0,8-1 0,0-5 0,4 0 0,2 0 0,0 0 0,12 0 0,-15 0 0,11 0 0,-10 0 0,-7 0 0,2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4:53:01.5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0 108 24575,'4'-5'0,"-2"0"0,43-4 0,20 7 0,34-6-952,-42 7 0,3 2 952,6-1 0,1 0 0,1 0 0,2 0 0,6 0 0,2 0 0,9 0 0,-2 0 0,-14 0 0,0 0 0,14 0 0,-2 0 0,-22 0 0,-1 0 0,7 0 0,-1 0 0,-7 0 0,-1 0-75,0 0 1,0 0 74,42 0-228,-22 0 228,-4 0 0,-29 0 0,12 0 1381,-16 0-1381,-15 0 646,11 0-646,-19 0 254,20 0-254,-20 0 0,10 0 0,-3 0 0,-7 0 0,19 0 0,-23 0 0,9 0 0,1 0 0,-11 0 0,15 0 0,-12 0 0,4 0 0,-4 0 0,12 0 0,-15 0 0,24-7 0,-19 6 0,7-5 0,3 0 0,-15 4 0,11-4 0,-1 6 0,-9 0 0,40-8 0,-37 1 0,37-3 0,-36 1 0,7 8 0,-6-4 0,-8 5 0,4 0 0,8 0 0,-5-4 0,7 2 0,-6-2 0,-8 4 0,4 0 0,8 0 0,-9 0 0,14 0 0,-13 0 0,1 0 0,-1 0 0,-5 0 0,30 0 0,-22 0 0,36 0 0,-36 0 0,54 0 0,-33 0 0,27 0 0,-28 0 0,-20 0 0,5 0 0,-8 0 0,1 0 0,4 0 0,0 0 0,0 0 0,0 0 0,1 0 0,-6 0 0,4 0 0,-8 0 0,4 0 0,-5 0 0,14 0 0,-6 0 0,37 0 0,-3 0 0,27 0 0,-27 0 0,3 0 0,-37 0 0,5 0 0,1 0 0,-15 0 0,9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8:05:56.3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24575,'30'6'0,"-1"6"0,-4 2 0,6 10 0,-10-5 0,20 7 0,-19-2 0,8 1 0,4 5 0,-17-4 0,17-2 0,-21-6 0,4-1 0,-5-4 0,5 15 0,-5-14 0,10 13 0,-10-15 0,4 9 0,-5-9 0,0 4 0,-6-6 0,0 1 0,-1-5 0,-7-2 0,2-4 0,-10 0 0,0 0 0,0 5 0,-6 2 0,4 4 0,-10 1 0,4 0 0,0 0 0,-4 5 0,4-3 0,0 9 0,-4-10 0,9 11 0,-10-11 0,11 4 0,-4-5 0,5 5 0,1-4 0,-6 9 0,5-5 0,-5 0 0,11-1 0,-4-10 0,9-1 0,-3-5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4:53:02.4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 24575,'16'0'0,"-1"0"0,-5 0 0,4 0 0,2 0 0,0 0 0,12 0 0,-10 0 0,20 0 0,-16 0 0,33 0 0,-19 0 0,12 0 0,-10 0 0,-6 0 0,8 0 0,17 0 0,-12 0 0,29 0 0,-30 0 0,5 0 0,-25 0 0,4 0 0,-10 0 0,12 0 0,-15 0 0,4 0 0,-3 0 0,0 0 0,-2 0 0,-4 0 0,5 0 0,-4 0 0,4-4 0,-10 2 0,0-2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4:53:03.7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24575,'33'0'0,"-10"0"0,56 0 0,-1 0 0,22 0-888,0 0 888,-5 0 0,-43 0 218,-6 0-218,-30 0 0,-1 0 0,-5 0 0,0 0 0,-4 0 0,-2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4:53:11.7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 99 24575,'5'10'0,"0"0"0,-5 0 0,-5 5 0,0-4 0,-1 4 0,1-5 0,5 0 0,-4 4 0,3-2 0,-9 7 0,9-4 0,-3 6 0,4-6 0,0 4 0,0-7 0,0 2 0,0-4 0,0 0 0,-6 14 0,4-11 0,-4 15 0,6-17 0,5 4 0,0-5 0,10 0 0,-4-4 0,17 10 0,-10-8 0,11 5 0,-13-9 0,-2-4 0,-3 0 0,12 0 0,-9 0 0,23 0 0,-24-4 0,11-2 0,-1 0 0,-9-3 0,14 4 0,-17-6 0,8-3 0,-8 2 0,4-3 0,-1 1 0,2 2 0,0-2 0,-2 3 0,18-21 0,-21 17 0,20-22 0,-30 26 0,3-4 0,-4 5 0,0-5 0,0 4 0,0-4 0,0 5 0,0-5 0,0 4 0,-4-9 0,-2 9 0,0-4 0,2 5 0,-1 0 0,-1-5 0,1 4 0,-4-4 0,-2 0 0,0 4 0,-4-4 0,5 5 0,0 0 0,0 4 0,-1 1 0,1 5 0,-5 0 0,4 0 0,-4 5 0,5 0 0,0 5 0,-1 1 0,-3 3 0,2-3 0,-7 4 0,8-9 0,-4 2 0,5-6 0,-5 11 0,3-11 0,-2 7 0,3-4 0,6-4 0,0 3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4:53:12.8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24575,'11'0'0,"-2"0"0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4:53:14.9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18 110 24575,'0'15'0,"-5"0"0,4 1 0,-4 3 0,5-8 0,0 4 0,0-5 0,0 5 0,0-4 0,0 3 0,0-3 0,0 3 0,0 2 0,0-1 0,0 5 0,0-9 0,0 3 0,5 1 0,-4-4 0,3 4 0,1-5 0,0 0 0,6 0 0,-1 0 0,0 0 0,0-4 0,0-2 0,0 1 0,0-4 0,5 3 0,-4-4 0,3 0 0,10-6 0,-11 0 0,11-6 0,-14 2 0,-4 0 0,-2 0 0,1-1 0,-4 1 0,3-5 0,5 0 0,-6-1 0,5-4 0,-8 5 0,0-1 0,0-4 0,0 9 0,0-4 0,0 5 0,0-5 0,0 4 0,0-4 0,0 5 0,0-5 0,0 4 0,0-4 0,0 5 0,-6-14 0,0 6 0,-5-7 0,5 10 0,-8 1 0,7 2 0,-7-2 0,-1 8 0,4 1 0,-4 10 0,5-4 0,-5 3 0,3 1 0,-2 1 0,3 4 0,-12 1 0,9 0 0,-10 0 0,14-1 0,4-4 0,2-2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4:53:23.6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137 0 24575,'1'5'0,"3"0"0,-9 5 0,0 5 0,-2 10 0,-3-3 0,-2 3 0,6-11 0,2-4 0,-1 5 0,-8 10 0,5-7 0,-4 5 0,12-8 0,0-4 0,-4 8 0,-2-8 0,0 4 0,-3-5 0,8 0 0,-4 0 0,5 5 0,-4-4 0,3 3 0,-4-4 0,-1 14 0,5-11 0,-5 11 0,6-9 0,0-4 0,0 3 0,0-8 0,0-2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8:05:58.2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24575,'0'22'0,"0"0"0,0 3 0,0-7 0,0 12 0,0-2 0,0-1 0,0 10 0,0-16 0,0 17 0,0-17 0,0 9 0,0-18 0,0 11 0,0-10 0,0 10 0,0-11 0,0 5 0,0-5 0,0-1 0,0 6 0,0-5 0,0 5 0,0-6 0,0 1 0,0-1 0,0 0 0,0 0 0,0 0 0,0 0 0,0 0 0,0 0 0,0 0 0,0 0 0,0 0 0,0-10 0,0 3 0,0-9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8:06:01.0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24575,'0'33'0,"0"1"0,0-8 0,0 0 0,0 0 0,0-3 0,0-4 0,0-1 0,0-1 0,0 0 0,0-4 0,0 4 0,0-1 0,0-4 0,0 4 0,0-6 0,0 0 0,0 1 0,0-1 0,0 1 0,0 0 0,0-1 0,0 0 0,0 0 0,0 0 0,0 0 0,0-9 0,0 3 0,0-9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8:06:07.6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24575,'0'8'0,"0"2"0,0 11 0,0-3 0,0-7 0,0 0 0,0 0 0,0 0 0,0 0 0,0 5 0,0-5 0,0 10 0,0-9 0,0 4 0,5-10 0,-4 3 0,4-3 0,-5 4 0,0 1 0,0 6 0,0-4 0,0 4 0,0 0 0,0-4 0,0 4 0,0-6 0,0 5 0,0-4 0,0 4 0,0-5 0,0-1 0,5 1 0,-4-1 0,4 1 0,-5 0 0,0 0 0,0-6 0,0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8:06:17.0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24575,'0'24'0,"0"4"0,0-10 0,0 1 0,0 4 0,0 2 0,0-4 0,0 9 0,0-18 0,0 16 0,0-8 0,0 9 0,0-10 0,0 14 0,0-18 0,0 22 0,0-24 0,0 8 0,0-19 0,0-3 0,0-9 0,0-1 0,0 1 0,0-1 0,0 0 0,0 1 0,0-1 0,0 1 0,0-1 0,0-1 0,4 1 0,-2 0 0,3 0 0,-5-1 0,0 1 0,4 5 0,-3-3 0,8 8 0,-7-9 0,7 9 0,-8-9 0,9 9 0,-4-9 0,5 9 0,-1-8 0,1 7 0,-1-2 0,1 4 0,0 0 0,0 0 0,0 0 0,1 0 0,5 0 0,6 0 0,-3 0 0,2 0 0,-1 0 0,-8 0 0,18 0 0,-17 4 0,6 2 0,-14 5 0,8 14 0,-11-10 0,12 16 0,-9-9 0,0-3 0,-1 2 0,-5 6 0,0-6 0,0 23 0,0-17 0,0 11 0,0-19 0,-5 12 0,4-17 0,-14 7 0,7-15 0,-8-1 0,5 0 0,-21-4 0,16 4 0,-39 0 0,39-3 0,-18 3 0,17-5 0,4 0 0,-4 0 0,6 0 0,0 0 0,-11 0 0,9 0 0,-8 0 0,15-4 0,2-2 0,4-11 0,5 5 0,-4-12 0,4 6 0,-5-7 0,5 0 0,-3-10 0,3-11 0,-5 6 0,0-3 0,0-4 0,0 23 0,0-31 0,0 40 0,0-12 0,0 17 0,0-1 0,5 1 0,-4-1 0,3 1 0,1 4 0,-4-3 0,3 3 0,1-5 0,-3 0 0,8 0 0,-5 0 0,1-1 0,4 7 0,-9-6 0,9 10 0,-5-4 0,6 5 0,-1 0 0,0 0 0,1 0 0,0 0 0,0 0 0,0 0 0,0 0 0,0 0 0,0 5 0,1 1 0,-1 5 0,0-4 0,0 7 0,0-6 0,0 18 0,0-13 0,0 18 0,0-18 0,-5 8 0,-1-10 0,-5 0 0,0 0 0,0 0 0,5 0 0,-4 0 0,4 0 0,-5 0 0,0 0 0,0 5 0,0-3 0,0 12 0,0-11 0,0 13 0,0-14 0,0 4 0,0-6 0,0 6 0,0 0 0,0 1 0,-5-2 0,4-4 0,-9-1 0,8 0 0,-7 0 0,7 0 0,-7 4 0,3-3 0,0 4 0,-4-10 0,9 4 0,-9-4 0,3 10 0,-3-4 0,-1 4 0,0-10 0,5-2 0,2-4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8:00:26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0 24575,'0'24'0,"0"-4"0,-6 18 0,-1-4 0,-7-1 0,1 6 0,-1 2 0,7-6 0,-11 5 0,15-15 0,-8 6 0,6-10 0,4 9 0,-4-13 0,5 1 0,0-11 0,0-26 0,6-9 0,1-9 0,6 5 0,-1 8 0,0-1 0,7-7 0,-5 6 0,5-6 0,-7 7 0,0 6 0,-5-4 0,2 11 0,-7-6 0,3 2 0,-5 4 0,5 1 0,-4 11 0,8 5 0,-3 6 0,5 0 0,0 0 0,0 0 0,6 0 0,-3 7 0,14 0 0,-8 7 0,3-7 0,6 10 0,-10-9 0,5 5 0,-8-8 0,0 0 0,-9-4 0,13 9 0,-18-9 0,13 4 0,-9-5 0,0 1 0,4-1 0,-4-5 0,5 4 0,-4-4 0,3 5 0,-4-5 0,5 4 0,-5-4 0,4 0 0,-9-1 0,4-5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8:06:18.8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13 24575,'22'0'0,"1"0"0,8 0 0,-4 0 0,19 0 0,-10 0 0,5 0 0,6 0 0,-12 0 0,14 0 0,-9 0 0,0 0 0,1 0 0,-8-5 0,-1 3 0,-9-3 0,-4 5 0,-3 0 0,-5 0 0,0 0 0,-5 0 0,-1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8:06:21.2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24575,'0'23'0,"0"0"0,0-5 0,0 12 0,0-15 0,0 15 0,0-12 0,0 7 0,0 0 0,0-1 0,0 1 0,0-1 0,0-5 0,0 4 0,0 0 0,0 3 0,0 19 0,0-16 0,0 32 0,0-37 0,0 23 0,0-33 0,0 7 0,0-15 0,0-2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8:06:24.1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33 24575,'30'0'0,"-5"0"0,13 0 0,-12 0 0,21 0 0,-24 0 0,22 0 0,-18 0 0,14 0 0,-8 0 0,6 0 0,-2-6 0,-9 5 0,10-5 0,-25 6 0,-1 0 0,-13 0 0,-10 0 0,0 0 0,0 0 0,0 0 0,0 0 0,-1 0 0,1 0 0,0 0 0,-7 0 0,6 0 0,-17 0 0,9 0 0,-25 0 0,22 0 0,-10 0 0,16 0 0,4 0 0,-4 0 0,11-9 0,2 7 0,4-7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8:06:25.2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24575,'0'22'0,"0"1"0,0 1 0,0 8 0,0-6 0,0 13 0,0-13 0,0 6 0,0-14 0,0 5 0,0-10 0,0 4 0,0 0 0,0-4 0,0 4 0,0-6 0,0 0 0,4-5 0,-2 3 0,2-8 0,-4 4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8:06:26.8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251 0 24575,'-11'0'0,"1"0"0,-2 0 0,1 0 0,-6 6 0,4 6 0,-11 1 0,16 11 0,-14-11 0,14 18 0,-4-4 0,-4 1 0,13 3 0,-24 4 0,12-1 0,-5 8 0,9-12 0,11 0 0,-5 0 0,4-5 0,-4-3 0,5 9 0,0-15 0,0 19 0,0-23 0,0 4 0,5-11 0,1 5 0,5-9 0,0 4 0,0-5 0,0 0 0,6 0 0,2 0 0,-1 0 0,5 0 0,-4 0 0,5 0 0,1 0 0,-1 0 0,12-11 0,-20 8 0,6-8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8:06:27.9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24575,'30'0'0,"6"0"0,-3 0 0,8 0 0,-1 0 0,0 0 0,1 0 0,7 0 0,-5 0 0,5 0 0,-7 0 0,-8 0 0,-7 0 0,4 0 0,-16 0 0,10 0 0,-13 0 0,0 0 0,-5 0 0,-1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8:07:24.3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 0 24575,'0'23'0,"0"0"0,0-5 0,0 12 0,0-9 0,0 10 0,0 1 0,0 1 0,0 7 0,0 1 0,0-1 0,0 0 0,0 9 0,0-7 0,0 7 0,0-1 0,0-5 0,0 13 0,0-5 0,0-1 0,0 7 0,0-7 0,0 1 0,0 5 0,0 5 0,0 0 0,0-9 0,0 0 0,0 16 0,0 18 0,0-29 0,0 29 0,0-19 0,0 20 0,0-13 0,0-19 0,0 14 0,0 5 0,0-27 0,-7 19 0,6-25 0,-5-1 0,6 0 0,0 9 0,0-7 0,0 7 0,0-9 0,0 29 0,0-21 0,0 43 0,0-45 0,0 27 0,0-30 0,0 13 0,0 4 0,0 14 0,0-22 0,0-1 0,0 5 0,0 14 0,0-21 0,0 20 0,0-30 0,0-6 0,0 7 0,0 30 0,0-23 0,0 15 0,0-23 0,0 23 0,0-14 0,0 21 0,0-18 0,0-8 0,0 8 0,0 8 0,0-15 0,0 8 0,0-14 0,0-5 0,0 1 0,0 15 0,0-20 0,0 43 0,0-34 0,0 17 0,0-23 0,0 21 0,0-10 0,0 13 0,0-20 0,0-1 0,0-8 0,0 34 0,0-31 0,0 45 0,0-37 0,0 31 0,0-26 0,0 44 0,0-38 0,0 10 0,0 3 0,0 15 0,0 22 0,0-22 0,0-1 0,0-13 0,0-11 0,0-1 0,0 14 0,0 12 0,0-21 0,-7-5 0,6-1 0,-6-1 0,7-1 0,-6 39 0,5-28 0,-3-7 0,1-1 0,3-7 0,0 33 0,0-33 0,0 12 0,0 1 0,0-4 0,0 13 0,0-2 0,0-14 0,0 2 0,0 1 0,0-6 0,0 44 0,0-58 0,0 35 0,0-45 0,0 27 0,0-29 0,0 6 0,0-16 0,0 0 0,0 0 0,0-5 0,0-1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8:07:24.4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24575,'0'24'0,"0"4"0,0-10 0,0 1 0,0 4 0,0 2 0,0-4 0,0 9 0,0-18 0,0 16 0,0-8 0,0 9 0,0-10 0,0 14 0,0-18 0,0 22 0,0-24 0,0 8 0,0-19 0,0-3 0,0-9 0,0-1 0,0 1 0,0-1 0,0 0 0,0 1 0,0-1 0,0 1 0,0-1 0,0-1 0,4 1 0,-2 0 0,3 0 0,-5-1 0,0 1 0,4 5 0,-3-3 0,8 8 0,-7-9 0,7 9 0,-8-9 0,9 9 0,-4-9 0,5 9 0,-1-8 0,1 7 0,-1-2 0,1 4 0,0 0 0,0 0 0,0 0 0,1 0 0,5 0 0,6 0 0,-3 0 0,2 0 0,-1 0 0,-8 0 0,18 0 0,-17 4 0,6 2 0,-14 5 0,8 14 0,-11-10 0,12 16 0,-9-9 0,0-3 0,-1 2 0,-5 6 0,0-6 0,0 23 0,0-17 0,0 11 0,0-19 0,-5 12 0,4-17 0,-14 7 0,7-15 0,-8-1 0,5 0 0,-21-4 0,16 4 0,-39 0 0,39-3 0,-18 3 0,17-5 0,4 0 0,-4 0 0,6 0 0,0 0 0,-11 0 0,9 0 0,-8 0 0,15-4 0,2-2 0,4-11 0,5 5 0,-4-12 0,4 6 0,-5-7 0,5 0 0,-3-10 0,3-11 0,-5 6 0,0-3 0,0-4 0,0 23 0,0-31 0,0 40 0,0-12 0,0 17 0,0-1 0,5 1 0,-4-1 0,3 1 0,1 4 0,-4-3 0,3 3 0,1-5 0,-3 0 0,8 0 0,-5 0 0,1-1 0,4 7 0,-9-6 0,9 10 0,-5-4 0,6 5 0,-1 0 0,0 0 0,1 0 0,0 0 0,0 0 0,0 0 0,0 0 0,0 0 0,0 5 0,1 1 0,-1 5 0,0-4 0,0 7 0,0-6 0,0 18 0,0-13 0,0 18 0,0-18 0,-5 8 0,-1-10 0,-5 0 0,0 0 0,0 0 0,5 0 0,-4 0 0,4 0 0,-5 0 0,0 0 0,0 5 0,0-3 0,0 12 0,0-11 0,0 13 0,0-14 0,0 4 0,0-6 0,0 6 0,0 0 0,0 1 0,-5-2 0,4-4 0,-9-1 0,8 0 0,-7 0 0,7 0 0,-7 4 0,3-3 0,0 4 0,-4-10 0,9 4 0,-9-4 0,3 10 0,-3-4 0,-1 4 0,0-10 0,5-2 0,2-4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8:07:24.4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13 24575,'22'0'0,"1"0"0,8 0 0,-4 0 0,19 0 0,-10 0 0,5 0 0,6 0 0,-12 0 0,14 0 0,-9 0 0,0 0 0,1 0 0,-8-5 0,-1 3 0,-9-3 0,-4 5 0,-3 0 0,-5 0 0,0 0 0,-5 0 0,-1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8:07:24.4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24575,'0'23'0,"0"0"0,0-5 0,0 12 0,0-15 0,0 15 0,0-12 0,0 7 0,0 0 0,0-1 0,0 1 0,0-1 0,0-5 0,0 4 0,0 0 0,0 3 0,0 19 0,0-16 0,0 32 0,0-37 0,0 23 0,0-33 0,0 7 0,0-15 0,0-2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8:00:28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478 0 24575,'0'35'0,"0"-6"0,0 17 0,0-10 0,0 30 0,0 6 0,0 1 0,0 5-227,0-27 0,0-1 227,0 12 0,0-10 0,0 5 0,0-2 0,0-3 0,0 30 0,0-21 0,0 1 0,0 26 0,0-22 0,0-10 0,0-2 0,0-5 0,0 22 0,0 2 0,0-7 0,0-6 0,0 0 0,0-1 0,0-8 0,0 0 0,0 11 0,0-1 0,0-1 0,0-8 0,0 11 0,0-28 454,0 1-454,0-9 0,0 8 0,0-10 0,0 4 0,0-9 0,0 13 0,0-19 0,0 13 0,0-15 0,0 20 0,0-12 0,0 8 0,0-12 0,0 0 0,0-3 0,0 2 0,0-4 0,0 0 0,4-5 0,2-1 0,4-5 0,1-5 0,6-8 0,1-5 0,7-7 0,-1 0 0,1 0 0,-1 1 0,8-2 0,-6 1 0,0-1 0,-8 7 0,4-9 0,-8 19 0,8-16 0,-16 17 0,3-7 0,-7 4 0,2 0 0,1 0 0,-4 0 0,4 0 0,-5 0 0,0 14 0,-6 13 0,-6 8 0,-3 15 0,-3-13 0,-3 21 0,0-12 0,-1 14 0,-3-9 0,3 8 0,-6-5 0,6 5 0,3-7 0,0-8 0,0 4 0,5-18 0,-2 3 0,10-10 0,0-1 0,-4 0 0,5-5 0,-6-1 0,0-5 0,1 0 0,-1-5 0,-10-11 0,7 2 0,-7-12 0,3 13 0,5-10 0,-5 4 0,0-6 0,-1 0 0,-18-17 0,1 4 0,1-3 0,-1-1 0,1 0 0,-20-21 0,35 39 0,-8-5 0,8 9 0,4 4 0,11 12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8:07:48.56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 24575,'0'0'0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8:08:31.54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12 103 24575,'0'16'0,"0"-1"0,0-4 0,0-1 0,0 1 0,0-1 0,0 0 0,0 0 0,0 1 0,0-1 0,0 1 0,0-1 0,0 1 0,0 0 0,0 0 0,0 0 0,0 0 0,0 0 0,0 0 0,0 0 0,0-1 0,0-8 0,0-12 0,0-3 0,0-7 0,0 9 0,0-5 0,0 3 0,0-3 0,0 5 0,0 0 0,0 0 0,0 0 0,0 0 0,0 0 0,0 1 0,0-1 0,0 1 0,0-7 0,0 5 0,0-12 0,0 12 0,0-12 0,0 12 0,0-6 0,0 7 0,0 1 0,0 8 0,0 8 0,0 6 0,0 4 0,0-5 0,0 0 0,0 6 0,0 2 0,0-1 0,-5 0 0,4-1 0,-4-5 0,5 5 0,0-1 0,0-3 0,0 2 0,0-4 0,0-6 0,0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8:08:35.08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1 212 24575,'0'-17'0,"0"5"0,0-10 0,0 3 0,0 2 0,0-7 0,0 6 0,0-1 0,0 2 0,0 6 0,0 0 0,0 0 0,0 0 0,0 9 0,0 12 0,0 3 0,0 8 0,0-10 0,0 0 0,0 0 0,0 0 0,0 6 0,0-4 0,0 10 0,0-11 0,0 5 0,0-5 0,0 5 0,0-5 0,0 5 0,0-1 0,0-4 0,0 4 0,0-5 0,0-1 0,0 1 0,0 0 0,0 0 0,0-1 0,0 1 0,0-1 0,0-4 0,0-2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8:08:41.74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 24575,'0'0'0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8:09:07.12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0 300 24575,'0'-21'0,"0"-2"0,0-7 0,0 3 0,0 1 0,0-8 0,0 13 0,0-9 0,0 2 0,0 14 0,0-9 0,0 12 0,0 1 0,0 8 0,0 13 0,0 2 0,0 8 0,0-10 0,0 0 0,0 6 0,0-4 0,0 4 0,0-6 0,0 6 0,0-5 0,0 5 0,0-5 0,0 5 0,0-5 0,0 5 0,0-1 0,0-3 0,0 13 0,0-13 0,0 7 0,0-10 0,0 1 0,0 0 0,0 0 0,0 0 0,0 0 0,0 0 0,0 0 0,0 0 0,5 0 0,-4 0 0,4 0 0,-5 0 0,0 5 0,5-4 0,-4 19 0,4-11 0,0 2 0,-4-8 0,4-13 0,-5 4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8:09:47.32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0 24575,'0'0'0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8:10:03.29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0 419 24575,'11'6'0,"-6"3"0,5-8 0,-9 8 0,4-3 0,0 0 0,1-1 0,0 0 0,3-4 0,-3 8 0,5-8 0,-5 9 0,4-9 0,-4 9 0,5-9 0,-5 9 0,9-9 0,-8 9 0,14-4 0,-9 5 0,9 0 0,-9-5 0,13 9 0,-11-13 0,7 8 0,-10-5 0,10 1 0,-2 5 0,3 0 0,-6-5 0,0 4 0,-4-4 0,4 1 0,1 3 0,-4-4 0,10 1 0,-10 3 0,4-9 0,0 10 0,-5-5 0,16 5 0,-8 1 0,4-1 0,-1-4 0,10 13 0,-5-17 0,11 22 0,-15-22 0,4 17 0,-8-18 0,18 19 0,-23-13 0,34 8 0,-27-4 0,35-1 0,-35 1 0,17-6 0,-20 4 0,5-8 0,1 9 0,-7-10 0,5 10 0,18 1 0,-1 2 0,10 3 0,-15-10 0,0 4 0,-7-4 0,7 0 0,-3 4 0,-6-4 0,5 0 0,-6 4 0,6-3 0,7 4 0,-4-5 0,30 4 0,-32-4 0,21 0 0,-28-2 0,10 1 0,-7-5 0,18 10 0,-12-10 0,14 10 0,-13-10 0,29 10 0,-32-9 0,21 3 0,-29 0 0,8-3 0,-6 3 0,13-5 0,-13 0 0,42 0 0,-28 0 0,29 0 0,-28 0 0,35 0 0,-34 0 0,32 0 0,-40 0 0,24 0 0,-13 0 0,31 0 0,-38 0 0,36 0 0,-36-6 0,56-1 0,-45-1 0,36-5 0,-43 12 0,0-11 0,-4 10 0,32-9 0,-3 3 0,31-5 0,-35-1 0,-4 6 0,-26-3 0,6 3 0,5-5 0,-1 0 0,1 5 0,-5-4 0,-13 5 0,5-6 0,12 1 0,-14-1 0,20 6 0,-11-9 0,-4 7 0,1-9 0,8 6 0,-14 0 0,35-6 0,-34 4 0,38-10 0,-31 10 0,12-4 0,-18 5 0,1 0 0,-6 0 0,41-12 0,-33 10 0,33-10 0,-40 12 0,22-6 0,-13 5 0,26-11 0,-25 11 0,23-11 0,-31 11 0,35-10 0,-34 10 0,17 2 0,-16 0 0,-5 5 0,6 0 0,14-10 0,-5 9 0,15-11 0,-18 7 0,4-1 0,-15 6 0,20-10 0,-20 9 0,37-16 0,-32 11 0,29-6 0,-35 7 0,27-7 0,-16 5 0,33-15 0,-33 13 0,17-8 0,-28 17 0,16-10 0,-14 9 0,18-10 0,-19 5 0,9 1 0,-12 5 0,6-4 0,-11 5 0,19 0 0,-17 1 0,8 0 0,-6 4 0,-11-4 0,5 5 0,16-6 0,-16 5 0,38-5 0,-33 1 0,18 3 0,-21-3 0,9 5 0,-8-6 0,8 5 0,-3-5 0,-3 1 0,-4 4 0,-2-4 0,-5 5 0,7-6 0,-6 5 0,10-4 0,-10 5 0,-6 0 0,-8-11 0,-3 8 0,-1-8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8:10:11.39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 24575,'0'0'0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8:09:56.03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0 24575,'0'0'0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8:09:57.47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0 24575,'0'0'0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8:00:32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0 24575,'0'17'0,"0"8"0,0 8 0,0 7 0,-6 9 0,-2-7 0,-7 15 0,2-15 0,-8 15 0,5-15 0,-4-1 0,6 6 0,1-12 0,-7 14 0,6-22 0,-5 10 0,7-23 0,-1 16 0,7-17 0,-16 21 0,13-19 0,-19 18 0,20-20 0,-11 12 0,11-16 0,-3 11 0,6-28 0,5-7 0,0-17 0,6-8 0,1-1 0,20-26 0,-5 20 0,7-28 0,-4 33 0,8-36 0,-5 33 0,3-17 0,-15 38 0,1 2 0,-5 14 0,-1-7 0,-6 9 0,0 0 0,0 1 0,6 10 0,5 2 0,-3 4 0,10 1 0,-10 0 0,10 5 0,-5-4 0,7 11 0,-1-5 0,1 0 0,0 4 0,-6-4 0,4 6 0,-4-1 0,6 1 0,-1-6 0,6 15 0,-4-12 0,19 34 0,-11-27 0,1 10 0,-13-22 0,3 9 0,-10-12 0,21 17 0,-23-19 0,13 5 0,-13-7 0,-2 1 0,-11-5 0,-6-2 0,-5-4 0,-6 0 0,4 0 0,-10 0 0,4 0 0,-12 0 0,4 0 0,-12 0 0,13 0 0,-13 0 0,6 0 0,-19 0 0,16 0 0,-14 0 0,24 0 0,-6 0 0,7 0 0,-22-5 0,17 3 0,-10-3 0,16 5 0,-9 0 0,10 0 0,-14 0 0,25 0 0,1 0 0,6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8:10:15.72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0 729 24575,'23'0'0,"-6"0"0,6 0 0,-5 0 0,13 0 0,-5 0 0,5 0 0,-6 0 0,7 0 0,-6 0 0,23-6 0,-20 5 0,21-11 0,16-6 0,-24 2 0,40-14 0,-42 10 0,5 1 0,-3 0 0,-4 1 0,-4 4 0,1 1 0,-16 3 0,26-8 0,-21 3 0,22-8 0,1-1 0,-17 9 0,16-8 0,-22 10 0,1 6 0,0-4 0,-7 5 0,5-7 0,7 1 0,-3 0 0,8 0 0,-16 5 0,15-10 0,-8 9 0,11-10 0,-8 5 0,7 1 0,2 0 0,0-1 0,5 0 0,-17 1 0,5 4 0,-6-3 0,10 4 0,-7-5 0,29-1 0,-20 0 0,11 6 0,-16-4 0,14 4 0,-16-6 0,38 1 0,-38 5 0,33-4 0,-35 10 0,17-10 0,-19 9 0,26-9 0,-15 10 0,11-5 0,-17 6 0,23-5 0,-23 3 0,23-3 0,-23 5 0,24-6 0,-9 4 0,34-4 0,-35 0 0,31 5 0,-20-6 0,5 7 0,-10 0 0,34 0 0,-34 0 0,33 0 0,-35 0 0,11 0 0,1 0 0,18 0 0,-26 0 0,13 0 0,-30 6 0,18-5 0,-18 11 0,23-5 0,-16 6 0,19-1 0,-26 1 0,7-1 0,-12 1 0,-4 0 0,4-6 0,5 9 0,-9-7 0,19 8 0,-18-10 0,12 9 0,-20-8 0,2 8 0,-11-10 0,16 14 0,-7-6 0,13 14 0,-16-11 0,-1-1 0,1-4 0,1 4 0,0-3 0,9 14 0,-13-13 0,20 19 0,-21-19 0,32 19 0,-29-19 0,22 13 0,-26-15 0,9 9 0,-8-13 0,2 7 0,-13-14 0,-3 4 0,-10-5 0,0 0 0,0 0 0,0 5 0,-1-4 0,1 4 0,-6 0 0,4-3 0,-4 3 0,6-5 0,-1 0 0,1 0 0,0 0 0,0 0 0,5-4 0,2-3 0,4-3 0,5 4 0,1 1 0,5 0 0,0 4 0,-1-3 0,1 4 0,-1 0 0,-4 4 0,-2 2 0,-4 4 0,0 1 0,-5 0 0,-1-1 0,-11-3 0,4 3 0,-10-9 0,10 9 0,-4-9 0,6 4 0,-7-5 0,6 0 0,0-5 0,7-1 0,5-5 0,0 0 0,0 0 0,5 0 0,1 4 0,5-3 0,0 4 0,-4-5 0,2 5 0,-3-3 0,5 7 0,0-2 0,-1 4 0,1 0 0,1-5 0,-1 3 0,0-3 0,6 5 0,-5 0 0,12 0 0,-12 0 0,15 0 0,-18 5 0,5 1 0,-14 9 0,-10-2 0,2 3 0,-15-4 0,10-1 0,-10 1 0,10-1 0,-4-4 0,5 3 0,1-9 0,0 4 0,4-9 0,2-2 0,5-5 0,0 0 0,0 0 0,0 4 0,0 3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8:10:17.40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106 81 24575,'15'-5'0,"-3"0"0,3 5 0,-4 0 0,0 0 0,0 0 0,0 0 0,-10 4 0,3 2 0,-14 5 0,4 0 0,-5 0 0,0 0 0,-1 0 0,-5 1 0,4-6 0,-4-1 0,6 0 0,0-3 0,-1 3 0,1-5 0,0 0 0,0 0 0,0 0 0,0-5 0,6-1 0,0-5 0,5-1 0,0-5 0,0 4 0,0-10 0,0 10 0,0-4 0,0 6 0,0 0 0,0 0 0,5 5 0,0-3 0,6 8 0,-1-4 0,-4 5 0,-1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8:10:21.31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226 152 24575,'-11'18'0,"4"-3"0,-11-8 0,7-2 0,0-5 0,0 0 0,0 0 0,5-5 0,1 0 0,5-6 0,0 0 0,0 0 0,5 5 0,-4-3 0,8 7 0,-3-2 0,4 4 0,1 0 0,-1 0 0,1 0 0,0 0 0,-5 4 0,-1 2 0,-5 4 0,-5-4 0,-1-2 0,-5-4 0,0 0 0,1 0 0,4-4 0,1-2 0,5-4 0,5-1 0,0 5 0,6-3 0,-1 8 0,1-4 0,-6 9 0,0 2 0,-10 0 0,-1 3 0,-10-8 0,3 9 0,-3-9 0,5 4 0,-6-5 0,4 0 0,-10 0 0,10 0 0,-4 0 0,5 0 0,-4 0 0,4 0 0,-4 0 0,10-5 0,1-1 0,5-5 0,0 1 0,0-1 0,0 0 0,0-5 0,0 4 0,5 1 0,1 1 0,5 4 0,0 0 0,-5-3 0,4 7 0,-4-8 0,5 9 0,0-4 0,5 0 0,-4 4 0,4-4 0,-5 5 0,21 0 0,-16 0 0,20 0 0,-28 5 0,6 16 0,-13-6 0,4 21 0,-5-23 0,0 19 0,0-18 0,-26 28 0,15-25 0,-32 20 0,29-29 0,-8 2 0,11-10 0,5-5 0,1-1 0,0-4 0,4-8 0,-4 5 0,5-4 0,0 6 0,0 0 0,0-1 0,0 1 0,0 0 0,0 0 0,0 0 0,5 5 0,-4 1 0,3 5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8:10:25.23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0 179 24575,'17'0'0,"-2"-5"0,-4 3 0,0-3 0,0 0 0,0 4 0,1-4 0,-1 5 0,0 0 0,0 0 0,0 0 0,0 0 0,0 0 0,0 0 0,-5 5 0,-1 0 0,-5 6 0,0-1 0,0 1 0,-5-5 0,-1-1 0,-16-94 0,23 67 0,-10-67 0,25 89 0,-10 5 0,4 1 0,-9 5 0,4 0 0,-5 0 0,0 0 0,0 0 0,0-1 0,0 6 0,0-4 0,0 4 0,0-5 0,0 0 0,0 0 0,0 0 0,0-1 0,0 1 0,-5-5 0,-1-2 0,-5-4 0,1 0 0,-1 0 0,1 0 0,-1 0 0,1-5 0,-1 0 0,5-6 0,2 0 0,-1 0 0,3 0 0,-3 0 0,5 0 0,0 0 0,0 0 0,0 1 0,0 0 0,5-1 0,1 5 0,5-3 0,0 2 0,0 1 0,0 1 0,0 0 0,0 4 0,0-4 0,0 5 0,-1 0 0,1 0 0,-1 0 0,1 0 0,-6 5 0,0 1 0,-5 4 0,0 1 0,0 0 0,0 0 0,0 0 0,0 0 0,0 0 0,0 0 0,0 0 0,-11 0 0,3-4 0,-9 3 0,6-9 0,0 4 0,-7-5 0,6 0 0,-5 0 0,5 0 0,1 0 0,0 0 0,0 0 0,0 0 0,0 0 0,1 0 0,4-5 0,1-1 0,5-5 0,0 0 0,0 0 0,0 0 0,0 0 0,0 0 0,0 0 0,0 1 0,0-1 0,0 0 0,0 1 0,0-1 0,5 5 0,1-3 0,4 7 0,1-3 0,0 0 0,0 4 0,0-4 0,1 5 0,-2 0 0,1 0 0,-5 0 0,-2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8:10:29.07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 24575,'16'0'0,"0"0"0,1 5 0,1-4 0,7 10 0,0-4 0,-1 5 0,1 1 0,-7-2 0,5 2 0,-4-2 0,10 1 0,-3 0 0,19 10 0,-11-2 0,7 4 0,-17-8 0,-1-9 0,-11 3 0,5-4 0,0 0 0,-4 4 0,21-3 0,-19 4 0,41 6 0,-32-3 0,55 14 0,-46-18 0,54 17 0,-61-19 0,38 9 0,-38-5 0,5-1 0,-9 0 0,0 0 0,-8-5 0,12 9 0,-13-12 0,29 16 0,-24-11 0,20 3 0,-27-6 0,5 0 0,-3-4 0,3 9 0,-5-9 0,-1 4 0,-3-5 0,-3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8:10:30.65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0 24575,'0'0'0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8:10:31.24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 24575,'0'0'0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8:10:31.82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0 24575,'0'0'0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8:10:49.778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 0 24575,'0'29'0,"0"-4"0,0 22 0,0-4 0,0 16 0,0-1 0,0-7 0,0-10 0,0 26 0,0-34 0,0 27 0,0-31 0,0-5 0,0 24 0,0-19 0,0 15 0,0-19 0,0-1 0,0 1 0,0-7 0,0 4 0,0-9 0,0-11 0,0-10 0,0-22 0,0-4 0,0-6 0,0-1 0,0 8 0,0-17 0,0 14 0,0-14 0,0 17 0,0-1 0,0 8 0,0-14 0,0 13 0,0-2 0,0 12 0,0-4 0,0 7 0,0-7 0,0 10 0,0 0 0,0 1 0,0-1 0,0 1 0,0 4 0,0 2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8:10:50.897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0 0 24575,'37'0'0,"1"0"0,3 0 0,7 0 0,-5 0 0,13 0 0,-5 0 0,7 0 0,10 0 0,-7 0 0,7 0 0,-9 0 0,-9 0 0,7 0 0,-22 0 0,12 0 0,-14 0 0,1 0 0,-3 0 0,5 0 0,-15 0 0,12 0 0,-21 0 0,-1 0 0,-7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8:00:33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24575,'10'0'0,"7"0"0,8 0 0,8 0 0,1 0 0,13 0 0,-19 0 0,19 0 0,-6 0 0,-6 0 0,30 0 0,-27 0 0,7 0 0,-8 0 0,6 0 0,-6 0 0,13 0 0,-31 0 0,2 0 0,-9-11 0,-1 8 0,0-8 0,0 11 0,-1 0 0,-4 0 0,-1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8:10:52.568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207 0 24575,'22'0'0,"-5"0"0,0 0 0,-6 0 0,0 5 0,0 1 0,6 6 0,-4-1 0,4 1 0,-6 5 0,1-4 0,-1 4 0,0-11 0,-5 4 0,5 2 0,-5 0 0,6 1 0,-6-4 0,-1-2 0,-5 4 0,5 0 0,1 0 0,5 5 0,0-4 0,0 4 0,-5-5 0,-2-1 0,-4 1 0,-4-5 0,-8 3 0,-7-7 0,1 8 0,-13-3 0,11 5 0,-19 2 0,6 5 0,-26 13 0,14-2 0,-14 9 0,26-18 0,1 3 0,13-11 0,-4 10 0,10-11 0,-4 5 0,11-11 0,1-1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8:10:56.078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64 52 24575,'-6'4'0,"1"2"0,5 5 0,0 6 0,0-5 0,0 6 0,0-1 0,0 1 0,0 1 0,0-2 0,0 0 0,0-5 0,0 6 0,0-7 0,0 0 0,0 0 0,0 0 0,0 0 0,0 0 0,0 0 0,5 0 0,1-5 0,0 4 0,4-9 0,-4 4 0,5 0 0,0-4 0,-5 9 0,4-9 0,-4 4 0,4-5 0,1 0 0,-1 0 0,-4-5 0,-2-1 0,1-5 0,-4 0 0,9 0 0,-8-7 0,7 5 0,-7-4 0,8 0 0,-9 4 0,9-4 0,-8 6 0,2 0 0,-4 0 0,0 0 0,0 0 0,0 0 0,0-1 0,0 1 0,0 0 0,0 0 0,0 0 0,0 0 0,0 0 0,0 0 0,0 0 0,0 0 0,0 0 0,0 1 0,-4 4 0,-2-3 0,-5 8 0,0-4 0,5 0 0,-4 4 0,4-4 0,-5 5 0,0 0 0,1 0 0,-1 0 0,1 0 0,-1 0 0,0 0 0,0 0 0,0 0 0,0 0 0,0 0 0,0 0 0,0 0 0,1 0 0,-1 0 0,6 4 0,0 2 0,5 5 0,0 0 0,0 0 0,0 0 0,0 0 0,0 0 0,0 0 0,0 0 0,0 0 0,0 0 0,0 0 0,0 6 0,0-4 0,5 4 0,2 0 0,4-4 0,1 10 0,-1-11 0,1 5 0,-1 1 0,-4-6 0,3 5 0,-4-6 0,0 0 0,-1 0 0,0 1 0,-3-1 0,2 0 0,1 0 0,1-5 0,4-2 0,0-4 0,0 0 0,1 0 0,-1 0 0,1 0 0,0 0 0,0 0 0,-1 0 0,-4 5 0,-2-4 0,-4 3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8:10:58.555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376 6 24575,'-11'0'0,"-5"10"0,-3 4 0,-6 11 0,6-7 0,-11 6 0,15-5 0,-15 7 0,17-8 0,-11 5 0,6-4 0,-1 0 0,1 4 0,1-5 0,3 1 0,-3 4 0,5-11 0,-6 6 0,11-7 0,-9 1 0,9-1 0,1 0 0,1-1 0,5-9 0,11-3 0,-3-9 0,15-6 0,-5-2 0,7-6 0,-1 1 0,1-1 0,0 0 0,4-10 0,-3 13 0,-1-13 0,-8 22 0,-5-4 0,-1 5 0,5 1 0,-9 1 0,2-5 0,-4 4 0,1 0 0,5 2 0,0 2 0,0-4 0,0 5 0,0-4 0,0 9 0,0-4 0,-1 5 0,0 0 0,1 0 0,0 5 0,0 1 0,0 5 0,6 0 0,12 7 0,-1 1 0,14 0 0,-16 5 0,13-4 0,-6 6 0,1-5 0,4 4 0,-11-6 0,4 1 0,5 4 0,-15-11 0,17 14 0,-30-19 0,7 7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8:10:59.953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 0 24575,'0'11'0,"0"-1"0,0 26 0,0-2 0,0 6 0,0 1 0,0 7 0,0-6 0,0 15 0,0-6 0,0 7 0,0 27 0,0-28 0,0-1 0,0-2 0,0-4 0,0 48 0,0-53 0,0 11 0,0-7 0,0-20 0,0 14 0,0-19 0,0 0 0,0 1 0,0-7 0,0 5 0,0-10 0,5 4 0,-4-6 0,4 0 0,-5 0 0,4-5 0,-2 3 0,2-3 0,-4 5 0,0 0 0,0 6 0,0 1 0,0 1 0,0 4 0,0-10 0,0 4 0,0-6 0,0 0 0,0 0 0,0-5 0,0-1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8:11:04.333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96 0 24575,'0'23'0,"0"0"0,0 2 0,0-1 0,0-5 0,0 11 0,0-10 0,0 11 0,0 1 0,0-6 0,0 13 0,0-13 0,0 24 0,0-10 0,0 12 0,0-15 0,0 1 0,0-4 0,0-1 0,0 17 0,0-14 0,0 30 0,0-29 0,0 9 0,0-21 0,0-1 0,0-5 0,0 4 0,0-10 0,0 25 0,0-21 0,0 16 0,0-11 0,0-8 0,0 8 0,0-11 0,0 0 0,0 0 0,0 0 0,0-1 0,0 1 0,0 0 0,0 0 0,0 0 0,0 0 0,0 0 0,0 0 0,0 0 0,0 0 0,0 0 0,-5 0 0,3 5 0,-8-4 0,9 4 0,-9-10 0,4 4 0,0-5 0,-4 1 0,9-6 0,-4-6 0,5-11 0,0-1 0,0-7 0,0 0 0,0 1 0,0-1 0,0 0 0,0-5 0,0 10 0,0-8 0,0 15 0,0-14 0,0 14 0,0-9 0,0 11 0,0-10 0,0 7 0,0-7 0,0 10 0,0-1 0,0 1 0,0 0 0,0 0 0,0-7 0,0 0 0,0-1 0,0-4 0,0 4 0,0 0 0,0-15 0,0 13 0,0-37 0,0 17 0,0-3 0,0 16 0,0 6 0,0 8 0,0-18 0,0 18 0,0-7 0,0 10 0,0-6 0,0 5 0,0-9 0,0 8 0,0-3 0,0 4 0,0-4 0,0 4 0,0-15 0,0 14 0,0-14 0,0 15 0,0-4 0,0 5 0,0 0 0,0 0 0,0-1 0,0 1 0,0 0 0,0 0 0,0 0 0,0 0 0,0 14 0,0 5 0,0 15 0,0 1 0,0 8 0,0-6 0,0 13 0,0-13 0,0 13 0,-6 5 0,4-1 0,-4 1 0,0-5 0,5-13 0,-5 13 0,6-13 0,-6 6 0,5-8 0,-5 1 0,6 15 0,0-17 0,0 26 0,0-33 0,0 16 0,0-13 0,0 3 0,0-4 0,0-2 0,0-4 0,0 14 0,0-11 0,0 12 0,0-16 0,0 0 0,0 1 0,0 4 0,0-4 0,0 9 0,0-9 0,0 4 0,0-5 0,0-1 0,0 1 0,0-1 0,0 0 0,0 1 0,0 0 0,0 0 0,0 0 0,0 0 0,0 0 0,0 0 0,0 0 0,0 0 0,0-1 0,0 0 0,0 1 0,0-1 0,0 1 0,0 0 0,0 0 0,0 0 0,0 0 0,0 0 0,0 1 0,0-6 0,0-1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8:11:25.695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211 131 24575,'0'16'0,"-11"-5"0,8-2 0,-18-8 0,19 9 0,-13-9 0,9 4 0,-5-5 0,0 0 0,0 0 0,1 0 0,-1 0 0,0 0 0,0 0 0,0 0 0,0 0 0,0 0 0,0 0 0,0 0 0,5-4 0,-3 3 0,8-9 0,-4 4 0,5-4 0,0-1 0,0 1 0,0-1 0,0 0 0,0 0 0,0 0 0,4 5 0,3-4 0,4 4 0,0-6 0,6 6 0,-5-4 0,6 9 0,-7-4 0,0 0 0,0 4 0,0-4 0,0 5 0,0 0 0,-5-5 0,-1-1 0,-5 1 0,0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8:11:32.2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89 241 24575,'-11'0'0,"1"0"0,-1 0 0,0 0 0,0 0 0,5-5 0,-4-1 0,9-6 0,-4 1 0,-1-6 0,5 4 0,-5-4 0,6 6 0,0-1 0,0 1 0,0-6 0,0-1 0,0 0 0,5 2 0,1 4 0,5 2 0,5-2 0,-4 1 0,9 5 0,-8 1 0,2 5 0,-4 0 0,-5 4 0,-7-3 0,-4 4 0,-6-5 0,5 0 0,2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8:11:34.1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24575,'0'22'0,"0"8"0,0 3 0,0 7 0,0 1 0,0 7 0,0-6 0,0 7 0,0-16 0,0 14 0,0-7 0,0-3 0,0 9 0,0-25 0,0 15 0,0-18 0,0 15 0,5-19 0,1 13 0,5-16 0,10-4 0,-7-2 0,13-5 0,-4 0 0,3 0 0,4 0 0,-6 0 0,1 0 0,21-22 0,-21-2 0,20-24 0,-31 13 0,5-19 0,-12 18 0,-1-48 0,-6 35 0,0-33 0,0 52 0,0-8 0,0 26 0,0-4 0,4 6 0,2 4 0,5 1 0,0 5 0,0 0 0,0 0 0,0 0 0,0 0 0,-5-5 0,4 4 0,-4-4 0,0 5 0,-1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8:11:35.6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206 10 24575,'-9'-5'0,"-3"0"0,-4 5 0,-7 0 0,11 0 0,-6 0 0,1 0 0,4 0 0,-10 0 0,5 0 0,0 0 0,2 0 0,10 5 0,2 0 0,4 6 0,0-1 0,0 1 0,0 0 0,0 0 0,0 0 0,0 0 0,0 1 0,0-1 0,0 0 0,0 0 0,0 0 0,0 0 0,0 0 0,0 0 0,0 0 0,10 10 0,-8-8 0,13 8 0,-9-15 0,5 4 0,0-9 0,5 14 0,-4-8 0,4 4 0,-5-6 0,-1-5 0,1 0 0,-5 0 0,-2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8:11:37.7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17 24575,'0'16'0,"0"-1"0,0-4 0,0 6 0,0 2 0,0-1 0,0 5 0,0-4 0,0 5 0,0-5 0,0 4 0,0 1 0,0 1 0,0-1 0,5-1 0,6-1 0,2 9 0,3-7 0,-5-2 0,1-6 0,-1-4 0,0-1 0,-5-1 0,9-4 0,-8 0 0,9-1 0,-5-5 0,5 5 0,-3-4 0,8 4 0,-9-5 0,20 0 0,-6 0 0,14 0 0,-15 0 0,-3 0 0,-11-5 0,0-1 0,0-5 0,-4-1 0,-2 1 0,-5-5 0,4 3 0,-2-30 0,3 19 0,-5-31 0,0 27 0,0-11 0,0 13 0,0 2 0,0 1 0,0 10 0,0-4 0,-10 1 0,7-3 0,-22-9 0,16 9 0,-17-3 0,13 16 0,-13-4 0,12 9 0,-12-4 0,14 5 0,-9 0 0,9 0 0,-4 0 0,5 0 0,0 0 0,-1 0 0,-4 0 0,4 0 0,-4 0 0,5 0 0,0 0 0,5 4 0,2 2 0,4 5 0,-5 0 0,4 0 0,-4-1 0,5-3 0,0-2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8:00:35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 24575,'0'22'0,"0"0"0,0 3 0,0-1 0,0 16 0,0-11 0,0 10 0,0-7 0,0-6 0,0 6 0,0-1 0,0 8 0,0-5 0,0 3 0,0-19 0,0 23 0,0-24 0,0 35 0,0-31 0,0 9 0,0-2 0,0-14 0,0 8 0,0-6 0,0-4 0,0 9 0,0-9 0,5-1 0,-4-2 0,3-4 0,-4 5 0,0 1 0,0-1 0,0 1 0,-5-5 0,-1 3 0,-5-2 0,0-1 0,0 3 0,0-7 0,0 2 0,1-4 0,-1 0 0,0 0 0,0 0 0,0 0 0,-5 0 0,3 0 0,-2 0 0,4 0 0,1 0 0,9 0 0,7 0 0,6 0 0,3 0 0,-4 0 0,6 0 0,-4 0 0,10 0 0,-10 0 0,10 0 0,-11 0 0,11 0 0,-4 0 0,0-5 0,4 4 0,-5-4 0,1 5 0,4 0 0,-11 0 0,10 0 0,-9 0 0,13 0 0,-18-5 0,12 4 0,-15-4 0,6 5 0,-1 0 0,-4-9 0,-2 7 0,-4-7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8:11:39.8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24575,'15'0'0,"-3"0"0,4 0 0,-6 0 0,1 5 0,0 1 0,0 5 0,0 0 0,0 0 0,0 1 0,0-1 0,1 0 0,-1 5 0,-5-4 0,4-1 0,-9-1 0,14 6 0,-13-3 0,13 8 0,-14-10 0,4 5 0,0-3 0,1 13 0,0-13 0,-1 13 0,-5-14 0,5 9 0,-4-8 0,4 13 0,-5-13 0,0 8 0,0-10 0,0 10 0,0-7 0,0 7 0,0-10 0,0 21 0,0-10 0,0 21 0,0-17 0,0 12 0,0-17 0,0 6 0,0-10 0,-5-4 0,-1 4 0,0-6 0,-4 0 0,4 15 0,-5-12 0,4 12 0,3-20 0,4-2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8:11:41.5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 0 24575,'0'22'0,"0"-5"0,-5 0 0,-1 0 0,-1-4 0,-3 4 0,9 0 0,-4 1 0,-6 7 0,8-1 0,-8-5 0,11 4 0,-5-10 0,4 10 0,-9-11 0,8 11 0,-3-5 0,5 0 0,0 9 0,0-13 0,0 8 0,0-5 0,0-4 0,0 10 0,0-11 0,0 5 0,0 0 0,0 1 0,0 0 0,0-2 0,0 6 0,0-3 0,0 4 0,0-1 0,0-4 0,0 0 0,5 9 0,-4-13 0,9 8 0,-4-11 0,22 16 0,-13-11 0,24 23 0,-25-26 0,13 15 0,-14-21 0,3 8 0,-5-9 0,0 0 0,-5 4 0,-1-9 0,-5 4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8:11:45.4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208 70 24575,'4'-10'0,"2"4"0,5 2 0,0-1 0,0 3 0,0-3 0,0 5 0,-9 0 0,-9 0 0,-6 0 0,-10 0 0,4 6 0,1-5 0,1 5 0,-1-6 0,5 0 0,-4 0 0,6 0 0,0 0 0,5-5 0,6 4 0,6-4 0,5 0 0,6-1 0,2-6 0,0 5 0,8 1 0,-7 6 0,16 0 0,-10 0 0,0 0 0,-3 0 0,-10 0 0,4 0 0,-6 0 0,0 10 0,-5 3 0,-1 10 0,-5-6 0,0 11 0,-5-8 0,-18 14 0,-10-8 0,2-3 0,-3-11 0,-12-7 0,21-5 0,-41 0 0,49 0 0,-32-16 0,34 7 0,-18-29 0,26 23 0,-3-11 0,10 10 0,0 3 0,0-3 0,0 1 0,5 2 0,1-3 0,5 10 0,10-4 0,-1 9 0,7-4 0,-3 5 0,-6 0 0,-1 0 0,4 0 0,-8 0 0,3 5 0,-12 1 0,-4 4 0,0 1 0,0 0 0,0 0 0,0 1 0,0-1 0,0 0 0,0 0 0,0-5 0,0-1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8:11:49.3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1045 1 24575,'-32'6'0,"3"8"0,-30 17 0,6 7 0,-18 3 0,16-5 0,-20-5 0,22-2 0,-25 9 0,25-13 0,-5 9 0,18-13 0,-12 6 0,22-2 0,-17 0 0,27-12 0,-20 14 0,19-18 0,-12 24 0,14-19 0,1 8 0,-5-10 0,0 9 0,3-7 0,-1 12 0,10-19 0,5-1 0,2-18 0,4-6 0,0-7 0,0 0 0,5 0 0,2 1 0,5-12 0,0 14 0,-5-6 0,2 17 0,-7 0 0,3 9 0,-5 3 0,0 9 0,0 1 0,0 0 0,0 7 0,0 0 0,0 18 0,0-15 0,0 13 0,0-22 0,0 5 0,0-1 0,0-3 0,0 3 0,0-5 0,4-5 0,8-2 0,0-4 0,11 0 0,-4 0 0,5 0 0,1 0 0,-7 0 0,5 0 0,-5 0 0,0 0 0,-7 0 0,-6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8:11:50.7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24575,'0'29'0,"0"-4"0,0 21 0,0-10 0,0 12 0,0 1 0,0-7 0,0 7 0,0-16 0,0 23 0,0-25 0,0 19 0,0-19 0,0-4 0,0 4 0,0 1 0,0-12 0,6 10 0,-5-11 0,10-1 0,-5-5 0,11-3 0,-4-4 0,20 6 0,-4-5 0,8-2 0,-5-5 0,-1 0 0,-4 0 0,20 0 0,-20 0 0,8-5 0,-19-1 0,-5-11 0,1-20 0,-5 8 0,-1-57 0,-6 50 0,0-38 0,0 47 0,0-34 0,0 24 0,0-12 0,0 27 0,0 0 0,0 8 0,0-8 0,5 10 0,2 1 0,4 5 0,0-4 0,0 4 0,5-6 0,2 6 0,15-5 0,-6 10 0,2-4 0,-12 0 0,0 3 0,-4-3 0,4 5 0,-6 0 0,0-4 0,-5 2 0,-2-2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8:11:52.3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204 0 24575,'-11'0'0,"0"0"0,-6 0 0,4 0 0,-4 0 0,6 0 0,0 0 0,0 0 0,0 0 0,1 0 0,-6 0 0,9 5 0,-14 1 0,18 5 0,-8 1 0,11 5 0,-5-4 0,4 4 0,-4-6 0,0 0 0,4 0 0,-4 0 0,5 5 0,0-4 0,0 4 0,0-4 0,0 9 0,0-8 0,0 7 0,0-9 0,0-1 0,0 1 0,0-1 0,4 1 0,-3 0 0,9 0 0,-4-5 0,5 4 0,0-9 0,1 9 0,-1-9 0,6 10 0,-5-10 0,11 5 0,-10-6 0,10 5 0,-10-4 0,10 5 0,-5-6 0,1 0 0,-2 0 0,-6 0 0,0 0 0,0 0 0,-5 0 0,-1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8:12:02.9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0 24575,'0'11'0,"0"16"0,0-11 0,0 25 0,-5-9 0,3 2 0,-3 21 0,-6-32 0,9 65 0,-9-50 0,11 46 0,0-50 0,0 1 0,0-10 0,0 0 0,0-1 0,0 33 0,0-24 0,5 35 0,2-40 0,5 7 0,0-16 0,0 4 0,-1-11 0,2 11 0,-2-10 0,0 4 0,0-6 0,1 0 0,-6-5 0,-1-1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8:12:04.1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24575,'16'0'0,"-1"0"0,-4 0 0,6 0 0,-4 0 0,4 0 0,0 0 0,1 0 0,1 0 0,-2 0 0,-6 0 0,0 0 0,0 0 0,0 0 0,0 0 0,0 0 0,0 0 0,-1 0 0,1 0 0,1 0 0,-1 0 0,0 0 0,0 0 0,5 0 0,-4 0 0,-1 0 0,-7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8:12:06.0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460 1 24575,'-16'0'0,"-5"0"0,2 0 0,-6 0 0,7 0 0,-6 0 0,-1 0 0,4 0 0,-9 0 0,11 0 0,0 0 0,-11 0 0,16 0 0,-17 0 0,13 0 0,-1 0 0,-9 0 0,8 0 0,-4 0 0,7 0 0,6 0 0,5 0 0,2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8:12:07.3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24575,'0'16'0,"0"-4"0,0 11 0,0-4 0,0-1 0,0 13 0,0-17 0,0 16 0,0-12 0,0 7 0,0-6 0,0 4 0,0-6 0,0 1 0,0 4 0,0-9 0,0 4 0,0-6 0,0 0 0,0 0 0,0 0 0,0 0 0,0 0 0,0 0 0,0 0 0,0-6 0,0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7:58:51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1016 584 24575,'-16'0'0,"-5"0"0,-5 0 0,-7-12 0,-1 9 0,-5-16 0,6 12 0,-1-12 0,-13 4 0,19-9 0,-19 9 0,-16-21 0,28 14 0,-13-6 0,1 0 0,19 4 0,-33-18 0,36 23 0,0 0 0,6-5 0,-4 11 0,3-5 0,1 0 0,-4 4 0,5-8 0,-7 8 0,-3-12 0,9 11 0,-3-1 0,11 6 0,0 4 0,0-5 0,-5-5 0,3 8 0,-2-7 0,4 14 0,0-4 0,5 5 0,2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8:12:08.8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24575,'22'0'0,"-2"0"0,-9 5 0,0 1 0,0 11 0,1 2 0,0 0 0,-5 4 0,8-10 0,-12 10 0,13-10 0,-9 28 0,4-24 0,1 24 0,0-4 0,1-8 0,6 31 0,-11-24 0,3 8 0,-5-5 0,-4-6 0,4 8 0,-6 21 0,0-17 0,0 46 0,0-43 0,0 14 0,0-24 0,0 25 0,0-16 0,-17 49 0,7-56 0,-18 28 0,20-47 0,-8 11 0,10-20 0,-4-1 0,4-6 0,1-5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8:14:01.4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30 24575,'15'-18'0,"-2"7"0,-2 11 0,17 17 0,11 15 0,1 1 0,2 3 0,-5 1 0,-10-15 0,10 18 0,-13-25 0,-1 12 0,-4-14 0,2 8 0,2-4 0,-4 1 0,3-2 0,-1 5 0,-8-7 0,18 2 0,-22-11 0,5-5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8:14:03.2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563 7 24575,'-16'0'0,"-2"0"0,-7 0 0,0-5 0,0 3 0,1 8 0,-8-4 0,11 14 0,-16-9 0,23 5 0,-44 22 0,32-16 0,-15 15 0,25-21 0,4-1 0,-1 1 0,-4-1 0,6 0 0,-6 10 0,5-7 0,-9 7 0,8-11 0,-2 1 0,9-1 0,-4-4 0,9 3 0,-9-8 0,4 4 0,-5-5 0,6 0 0,0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8:14:05.5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379 0 24575,'0'5'0,"0"12"0,0 16 0,0 15 0,0 3 0,0 17 0,0 2 0,0 9 0,0-8 0,0 6 0,0-16 0,0 16 0,0-16 0,0 7 0,0-18 0,0-1 0,0-16 0,0 6 0,0-19 0,0 28 0,0-18 0,0 36 0,0-29 0,0 17 0,0-28 0,0 5 0,0 1 0,0-6 0,0 6 0,0-8 0,0 12 0,0-15 0,0 7 0,0-12 0,0-4 0,-4-1 0,-9-6 0,-5-5 0,-7-11 0,-6-4 0,-3-5 0,0-12 0,-5 10 0,11-10 0,-4 6 0,8 1 0,-1 6 0,6-4 0,-4 4 0,10 1 0,2 2 0,6 5 0,9 14 0,15 6 0,1 14 0,12 3 0,1 7 0,-6-6 0,15 14 0,-15-7 0,14 2 0,-13 3 0,4-12 0,-12-1 0,3-3 0,-11-10 0,5 4 0,-5-6 0,-1 0 0,-5 0 0,4-5 0,-9 4 0,8-9 0,-3 4 0,4-5 0,1 0 0,6-11 0,1-3 0,14-11 0,-6 0 0,6-1 0,-8 1 0,1 1 0,-1 4 0,-5-3 0,-1 10 0,-7-5 0,5 7 0,-8 0 0,1 1 0,-4 4 0,-3-4 0,8 4 0,-9-11 0,9-2 0,-8 0 0,8-4 0,-3 10 0,-1-4 0,4 6 0,-8 4 0,2 2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8:14:09.0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170 1 24575,'0'16'0,"0"2"0,0 14 0,-6 1 0,-1 0 0,-7 14 0,7-11 0,-12 12 0,11-15 0,-6 6 0,-3-6 0,8 11 0,-4-10 0,-4 2 0,14-7 0,-8-9 0,11 2 0,-11-11 0,9-9 0,-9-3 0,11-10 0,5-6 0,2-2 0,6-13 0,0-1 0,0-8 0,11-10 0,-7 7 0,7-7 0,0-5 0,-9 25 0,13-24 0,-21 40 0,4-12 0,-7 21 0,-3-3 0,8 8 0,-8 0 0,15 8 0,-8 10 0,15 2 0,-4 0 0,0 4 0,4-4 0,-9 6 0,9-6 0,-4 4 0,0-4 0,5 0 0,-11 4 0,5-4 0,0 0 0,1 5 0,0-5 0,4 5 0,-4 1 0,0-1 0,5 1 0,-11-6 0,10 4 0,-11-11 0,6 11 0,-7-10 0,1 4 0,-1-6 0,0 0 0,5 5 0,-4-4 0,-1 4 0,-1-5 0,-9 0 0,-1-5 0,-11-2 0,-1-4 0,-10 0 0,3 0 0,1 0 0,-13 0 0,11 0 0,-12 0 0,0 0 0,6 0 0,-6 0 0,0 0 0,6 0 0,-6 0 0,7 0 0,7 0 0,-6 0 0,12 0 0,-12 0 0,12 0 0,-6 0 0,7 0 0,0 0 0,0 0 0,-6 0 0,5 0 0,-3 0 0,4 0 0,0 0 0,0 0 0,0 0 0,-5 0 0,4 0 0,-3 0 0,9 0 0,1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8:14:10.9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1 24575,'0'10'0,"0"7"0,-6 1 0,5 14 0,1 1 0,2 7 0,9-6 0,3 4 0,-6-11 0,10 11 0,-11-5 0,1 1 0,3-9 0,-5-2 0,6-4 0,0 6 0,0-7 0,5 10 0,-4-14 0,8 13 0,-2-14 0,9 8 0,-2-7 0,13 8 0,-12-14 0,23 2 0,-27-10 0,26-5 0,-34-7 0,18-18 0,-19 3 0,-2-56 0,-6 47 0,-6-54 0,0 54 0,0-31 0,-6 30 0,5-3 0,-10 22 0,5 2 0,0 4 0,1-4 0,5 5 0,0 1 0,4-1 0,2 5 0,11 2 0,-4-1 0,4 3 0,-6-3 0,0 5 0,0 0 0,0 0 0,0 0 0,-1 0 0,-4 0 0,-1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8:14:13.3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311 1 24575,'-21'0'0,"-1"0"0,0 0 0,5 0 0,0 0 0,6 0 0,0 0 0,-6 0 0,4 0 0,-4 0 0,5 0 0,1 0 0,0 0 0,0 0 0,0 0 0,1 0 0,-1 0 0,1 0 0,-1 0 0,0 0 0,5 4 0,-4 3 0,9 4 0,-9-5 0,9 4 0,-4-4 0,5 4 0,0 1 0,0 0 0,0-1 0,0 1 0,0 1 0,0 5 0,0-5 0,0 5 0,0 0 0,0 1 0,0 0 0,0 4 0,5-9 0,1 4 0,5-6 0,10 10 0,-12-7 0,10 6 0,-7-8 0,0-1 0,4-5 0,-5-1 0,0-5 0,0 0 0,0 0 0,0 0 0,0 0 0,0 0 0,0 0 0,-1 0 0,-4 0 0,-1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8:23:49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24575,'0'52'0,"0"-3"0,0 3 0,0 3 0,0 7 0,0-7 0,0 19 0,0-21 0,0-4 0,0 24 0,0-29 0,0 18 0,0-22 0,0-7 0,0 17 0,0-27 0,0 23 0,0-32 0,0 12 0,0-13 0,0 2 0,0-9 0,0-1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8:23:51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24575,'5'-6'0,"1"2"0,17 4 0,-2 0 0,10 0 0,-6 0 0,-1 0 0,8 0 0,-6 0 0,13 0 0,-13 0 0,13 0 0,-13 0 0,13 0 0,49 0 0,-34 0 0,3 0 0,-1 0 0,-11 0 0,31 0 0,-31 0 0,7 0 0,-21 0 0,15 0 0,-21 0 0,29 0 0,-39 0 0,34 0 0,-26 0 0,44 0 0,-36 0 0,49 0 0,-48 0 0,50 0 0,-50 0 0,25 0 0,-32 0 0,-8 0 0,-7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8:23:52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24575,'29'0'0,"-5"0"0,15 0 0,2 0 0,1 0 0,15 0 0,-14 0 0,13 0 0,-5 0 0,7 0 0,1 0 0,-8 0 0,5 0 0,-5 0 0,8 0 0,-9 0 0,-1 0 0,-9 0 0,-7 0 0,6 0 0,-13 0 0,6 0 0,-8 0 0,-5 0 0,9 0 0,-8 0 0,3 0 0,11 0 0,-19 0 0,35-5 0,-27 3 0,11-3 0,-11 5 0,28-5 0,-18 4 0,35-5 0,-46 6 0,15 0 0,-23 0 0,2-5 0,-11 4 0,-5-3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7:58:53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8:23:54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24575,'0'22'0,"0"0"0,0 10 0,0-6 0,0 13 0,0-6 0,0 1 0,0 12 0,0 1 0,0 4 0,0 29 0,0-40 0,0 21 0,-5-37 0,4 1 0,-5-7 0,1 15 0,4-18 0,-4 18 0,5-20 0,0 14 0,0-9 0,0 5 0,0-7 0,-5 5 0,3-8 0,-3 13 0,5-14 0,0 3 0,0-4 0,0-1 0,0 1 0,0 0 0,-4-1 0,3 1 0,-4 0 0,5-5 0,0-2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8:24:04.8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212 1 24575,'0'16'0,"0"2"0,0 14 0,0 1 0,0 1 0,0 4 0,0 4 0,0 0 0,0 37 0,0-27 0,0 20 0,0-29 0,0-6 0,0-13 0,0 2 0,0-14 0,0 3 0,-5-9 0,-1-2 0,-10-9 0,3-2 0,-4-4 0,0-7 0,4 6 0,-10-12 0,9 6 0,-9-2 0,10 3 0,-9 0 0,14 5 0,-7-4 0,10 10 0,3 5 0,3 7 0,16 5 0,2 7 0,0 1 0,4 0 0,-4 4 0,5-4 0,-5 5 0,-1 1 0,-6-6 0,-1-3 0,0-4 0,0-1 0,1 0 0,-2-5 0,1-1 0,-1-5 0,0 0 0,1-5 0,0-7 0,0-1 0,1-10 0,0 4 0,0 1 0,0-6 0,-1 6 0,7-12 0,-5 10 0,14-18 0,-13 17 0,12-13 0,-13 15 0,3 3 0,-5 5 0,-5 5 0,-1 1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8:24:05.8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0 24575,'0'17'0,"0"8"0,0 8 0,0 7 0,0 36 0,-6-26 0,4 26 0,-10-28 0,10-12 0,-10 3 0,11-14 0,-5 6 0,1-10 0,4 16 0,-4-12 0,5 8 0,0-5 0,0-4 0,0-6 0,0-1 0,0 0 0,0-4 0,5 9 0,1-10 0,10 9 0,-4-9 0,4 4 0,-5-10 0,16 5 0,-11-5 0,10 1 0,-14-2 0,-1-5 0,5 0 0,-4 0 0,4 0 0,0 0 0,2 0 0,24-12 0,-13-2 0,33-32 0,-44 28 0,13-13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8:24:06.5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12 24575,'-6'-6'0,"1"1"0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8:24:08.3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238 11 24575,'-9'-6'0,"2"1"0,-14 5 0,8 0 0,-4 0 0,0 0 0,-2 0 0,-5 0 0,6 0 0,2 0 0,5 0 0,-1 0 0,2 0 0,-1 0 0,5 5 0,-3 1 0,7 5 0,-2 0 0,-1 0 0,3 0 0,-3 0 0,5 0 0,0 0 0,0 0 0,0 1 0,0 5 0,0-5 0,0 11 0,0-10 0,0 4 0,0 15 0,0-16 0,5 20 0,-4-23 0,14 7 0,-8-12 0,9 7 0,-5-9 0,0 5 0,0-5 0,1 4 0,-1-9 0,5 9 0,-4-4 0,9 5 0,-9-5 0,19 4 0,-10-9 0,16 9 0,-17-8 0,11 3 0,-18-5 0,8 0 0,-15 0 0,-2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8:24:15.0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24575,'4'0'0,"5"0"0,21 0 0,-3 0 0,11 0 0,-4 0 0,-1 0 0,-1 0 0,17 0 0,-6 0 0,30 0 0,-17 0 0,-13 0 0,-17 0 0,-21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8:24:16.2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24575,'0'29'0,"0"-5"0,0 8 0,0-1 0,0-4 0,0 11 0,0-4 0,0-1 0,0 5 0,0-11 0,0 16 0,0-8 0,0 3 0,0-12 0,0 19 0,0-27 0,0 35 0,0-38 0,0 11 0,0-20 0,0-2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8:24:18.3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22 24575,'11'0'0,"5"0"0,-3 0 0,10 0 0,-4 0 0,-1 0 0,5 0 0,-10 0 0,4 0 0,-6 0 0,5 0 0,-4 0 0,4 0 0,-5 0 0,0 0 0,-1 0 0,1 0 0,0 0 0,0 0 0,-1-9 0,1 6 0,-1-6 0,1 9 0,-1 0 0,1 0 0,-1 0 0,0 0 0,1 0 0,6 0 0,2 0 0,-1 0 0,5 0 0,-10 0 0,9 0 0,-10 0 0,4 0 0,-9 0 0,-3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8:24:19.9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84 24575,'-7'-4'0,"3"7"0,4 5 0,0 11 0,0 12 0,0-4 0,0 11 0,0 4 0,0-7 0,0 12 0,0-6 0,0 2 0,-6-2 0,5-2 0,-5-6 0,6 0 0,0 6 0,0-13 0,0 6 0,0-14 0,0 6 0,0-12 0,0 5 0,0-6 0,0 0 0,0 0 0,10-5 0,3-1 0,10-5 0,48 0 0,-27 0 0,29-6 0,-35-7 0,5-29 0,-13 11 0,10-33 0,-31 27 0,2-14 0,-11-16 0,0 20 0,0-46 0,0 46 0,-6-52 0,0 57 0,-1-16 0,1 34 0,6 12 0,0-5 0,0 6 0,5 5 0,1 1 0,4 5 0,7 0 0,2 0 0,5 0 0,1 0 0,9 0 0,-13 0 0,16 0 0,-29 0 0,7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8:24:21.8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496 10 24575,'-5'-5'0,"-14"0"0,5 5 0,-10 0 0,13 0 0,-6 0 0,4 0 0,-10 0 0,4 0 0,-11 0 0,4 0 0,2 0 0,7 0 0,-5 0 0,2 0 0,-9 0 0,11 0 0,-14 0 0,16 0 0,-11 5 0,21 1 0,-14 15 0,16-7 0,-16 12 0,14-14 0,-6 9 0,6-8 0,1 3 0,0-6 0,4 1 0,-3-1 0,4 1 0,0 4 0,0-3 0,0 4 0,4-5 0,3 0 0,4 0 0,5 0 0,2-5 0,0-1 0,21 0 0,-17-3 0,34 3 0,-27-5 0,27 0 0,-28 0 0,23-5 0,-30-2 0,16-9 0,-24 8 0,13-2 0,-19 5 0,3 4 0,-10-4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683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3742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7903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4"/>
            <a:ext cx="6606540" cy="276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76999"/>
          </a:xfrm>
        </p:spPr>
        <p:txBody>
          <a:bodyPr/>
          <a:lstStyle>
            <a:lvl1pPr marL="0" indent="0" algn="ctr">
              <a:buNone/>
              <a:defRPr/>
            </a:lvl1pPr>
            <a:lvl2pPr marL="388620" indent="0" algn="ctr">
              <a:buNone/>
              <a:defRPr/>
            </a:lvl2pPr>
            <a:lvl3pPr marL="777240" indent="0" algn="ctr">
              <a:buNone/>
              <a:defRPr/>
            </a:lvl3pPr>
            <a:lvl4pPr marL="1165860" indent="0" algn="ctr">
              <a:buNone/>
              <a:defRPr/>
            </a:lvl4pPr>
            <a:lvl5pPr marL="1554480" indent="0" algn="ctr">
              <a:buNone/>
              <a:defRPr/>
            </a:lvl5pPr>
            <a:lvl6pPr marL="1943100" indent="0" algn="ctr">
              <a:buNone/>
              <a:defRPr/>
            </a:lvl6pPr>
            <a:lvl7pPr marL="2331720" indent="0" algn="ctr">
              <a:buNone/>
              <a:defRPr/>
            </a:lvl7pPr>
            <a:lvl8pPr marL="2720340" indent="0" algn="ctr">
              <a:buNone/>
              <a:defRPr/>
            </a:lvl8pPr>
            <a:lvl9pPr marL="310896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93F02A8-8001-4D4D-AC04-081BB98239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388620" y="9354312"/>
            <a:ext cx="1787652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3C2DC56-424F-EE46-A8AA-865CC660E8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642616" y="9354312"/>
            <a:ext cx="2487168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06F4214-F9C9-804D-99FF-A3A3FA1630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5596128" y="9354312"/>
            <a:ext cx="1787652" cy="276999"/>
          </a:xfrm>
          <a:ln/>
        </p:spPr>
        <p:txBody>
          <a:bodyPr/>
          <a:lstStyle>
            <a:lvl1pPr>
              <a:defRPr/>
            </a:lvl1pPr>
          </a:lstStyle>
          <a:p>
            <a:fld id="{69B498D7-B896-AD4D-A88B-F7E9CE4B3A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8485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1.xml"/><Relationship Id="rId13" Type="http://schemas.openxmlformats.org/officeDocument/2006/relationships/image" Target="../media/image122.png"/><Relationship Id="rId18" Type="http://schemas.openxmlformats.org/officeDocument/2006/relationships/customXml" Target="../ink/ink126.xml"/><Relationship Id="rId3" Type="http://schemas.openxmlformats.org/officeDocument/2006/relationships/image" Target="../media/image117.png"/><Relationship Id="rId21" Type="http://schemas.openxmlformats.org/officeDocument/2006/relationships/image" Target="../media/image126.png"/><Relationship Id="rId7" Type="http://schemas.openxmlformats.org/officeDocument/2006/relationships/image" Target="../media/image119.png"/><Relationship Id="rId12" Type="http://schemas.openxmlformats.org/officeDocument/2006/relationships/customXml" Target="../ink/ink123.xml"/><Relationship Id="rId17" Type="http://schemas.openxmlformats.org/officeDocument/2006/relationships/image" Target="../media/image124.png"/><Relationship Id="rId25" Type="http://schemas.openxmlformats.org/officeDocument/2006/relationships/image" Target="../media/image128.png"/><Relationship Id="rId2" Type="http://schemas.openxmlformats.org/officeDocument/2006/relationships/notesSlide" Target="../notesSlides/notesSlide9.xml"/><Relationship Id="rId16" Type="http://schemas.openxmlformats.org/officeDocument/2006/relationships/customXml" Target="../ink/ink125.xml"/><Relationship Id="rId20" Type="http://schemas.openxmlformats.org/officeDocument/2006/relationships/customXml" Target="../ink/ink127.xml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120.xml"/><Relationship Id="rId11" Type="http://schemas.openxmlformats.org/officeDocument/2006/relationships/image" Target="../media/image121.png"/><Relationship Id="rId24" Type="http://schemas.openxmlformats.org/officeDocument/2006/relationships/customXml" Target="../ink/ink129.xml"/><Relationship Id="rId5" Type="http://schemas.openxmlformats.org/officeDocument/2006/relationships/image" Target="../media/image118.png"/><Relationship Id="rId15" Type="http://schemas.openxmlformats.org/officeDocument/2006/relationships/image" Target="../media/image123.png"/><Relationship Id="rId23" Type="http://schemas.openxmlformats.org/officeDocument/2006/relationships/image" Target="../media/image127.png"/><Relationship Id="rId10" Type="http://schemas.openxmlformats.org/officeDocument/2006/relationships/customXml" Target="../ink/ink122.xml"/><Relationship Id="rId19" Type="http://schemas.openxmlformats.org/officeDocument/2006/relationships/image" Target="../media/image125.png"/><Relationship Id="rId4" Type="http://schemas.openxmlformats.org/officeDocument/2006/relationships/customXml" Target="../ink/ink119.xml"/><Relationship Id="rId9" Type="http://schemas.openxmlformats.org/officeDocument/2006/relationships/image" Target="../media/image120.png"/><Relationship Id="rId14" Type="http://schemas.openxmlformats.org/officeDocument/2006/relationships/customXml" Target="../ink/ink124.xml"/><Relationship Id="rId22" Type="http://schemas.openxmlformats.org/officeDocument/2006/relationships/customXml" Target="../ink/ink1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2.xml"/><Relationship Id="rId3" Type="http://schemas.openxmlformats.org/officeDocument/2006/relationships/image" Target="../media/image121.jpg"/><Relationship Id="rId7" Type="http://schemas.openxmlformats.org/officeDocument/2006/relationships/image" Target="../media/image1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131.xml"/><Relationship Id="rId11" Type="http://schemas.openxmlformats.org/officeDocument/2006/relationships/image" Target="../media/image136.png"/><Relationship Id="rId5" Type="http://schemas.openxmlformats.org/officeDocument/2006/relationships/image" Target="../media/image133.png"/><Relationship Id="rId10" Type="http://schemas.openxmlformats.org/officeDocument/2006/relationships/customXml" Target="../ink/ink133.xml"/><Relationship Id="rId4" Type="http://schemas.openxmlformats.org/officeDocument/2006/relationships/customXml" Target="../ink/ink130.xml"/><Relationship Id="rId9" Type="http://schemas.openxmlformats.org/officeDocument/2006/relationships/image" Target="../media/image13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6.xml"/><Relationship Id="rId13" Type="http://schemas.openxmlformats.org/officeDocument/2006/relationships/image" Target="../media/image142.png"/><Relationship Id="rId3" Type="http://schemas.openxmlformats.org/officeDocument/2006/relationships/image" Target="../media/image122.jpg"/><Relationship Id="rId7" Type="http://schemas.openxmlformats.org/officeDocument/2006/relationships/image" Target="../media/image139.png"/><Relationship Id="rId12" Type="http://schemas.openxmlformats.org/officeDocument/2006/relationships/customXml" Target="../ink/ink13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135.xml"/><Relationship Id="rId11" Type="http://schemas.openxmlformats.org/officeDocument/2006/relationships/image" Target="../media/image141.png"/><Relationship Id="rId5" Type="http://schemas.openxmlformats.org/officeDocument/2006/relationships/image" Target="../media/image138.png"/><Relationship Id="rId10" Type="http://schemas.openxmlformats.org/officeDocument/2006/relationships/customXml" Target="../ink/ink137.xml"/><Relationship Id="rId4" Type="http://schemas.openxmlformats.org/officeDocument/2006/relationships/customXml" Target="../ink/ink134.xml"/><Relationship Id="rId9" Type="http://schemas.openxmlformats.org/officeDocument/2006/relationships/image" Target="../media/image140.png"/><Relationship Id="rId14" Type="http://schemas.openxmlformats.org/officeDocument/2006/relationships/image" Target="../media/image1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png"/><Relationship Id="rId5" Type="http://schemas.openxmlformats.org/officeDocument/2006/relationships/customXml" Target="../ink/ink139.xml"/><Relationship Id="rId4" Type="http://schemas.openxmlformats.org/officeDocument/2006/relationships/image" Target="../media/image14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0.png"/><Relationship Id="rId4" Type="http://schemas.openxmlformats.org/officeDocument/2006/relationships/customXml" Target="../ink/ink14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3.png"/></Relationships>
</file>

<file path=ppt/slides/_rels/slide2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66.png"/><Relationship Id="rId21" Type="http://schemas.openxmlformats.org/officeDocument/2006/relationships/customXml" Target="../ink/ink150.xml"/><Relationship Id="rId42" Type="http://schemas.openxmlformats.org/officeDocument/2006/relationships/image" Target="../media/image174.png"/><Relationship Id="rId47" Type="http://schemas.openxmlformats.org/officeDocument/2006/relationships/customXml" Target="../ink/ink163.xml"/><Relationship Id="rId63" Type="http://schemas.openxmlformats.org/officeDocument/2006/relationships/image" Target="../media/image184.png"/><Relationship Id="rId68" Type="http://schemas.openxmlformats.org/officeDocument/2006/relationships/customXml" Target="../ink/ink174.xml"/><Relationship Id="rId2" Type="http://schemas.openxmlformats.org/officeDocument/2006/relationships/image" Target="../media/image154.png"/><Relationship Id="rId16" Type="http://schemas.openxmlformats.org/officeDocument/2006/relationships/image" Target="../media/image161.png"/><Relationship Id="rId29" Type="http://schemas.openxmlformats.org/officeDocument/2006/relationships/customXml" Target="../ink/ink154.xml"/><Relationship Id="rId11" Type="http://schemas.openxmlformats.org/officeDocument/2006/relationships/customXml" Target="../ink/ink145.xml"/><Relationship Id="rId24" Type="http://schemas.openxmlformats.org/officeDocument/2006/relationships/image" Target="../media/image165.png"/><Relationship Id="rId32" Type="http://schemas.openxmlformats.org/officeDocument/2006/relationships/image" Target="../media/image169.png"/><Relationship Id="rId37" Type="http://schemas.openxmlformats.org/officeDocument/2006/relationships/customXml" Target="../ink/ink158.xml"/><Relationship Id="rId40" Type="http://schemas.openxmlformats.org/officeDocument/2006/relationships/image" Target="../media/image173.png"/><Relationship Id="rId45" Type="http://schemas.openxmlformats.org/officeDocument/2006/relationships/customXml" Target="../ink/ink162.xml"/><Relationship Id="rId53" Type="http://schemas.openxmlformats.org/officeDocument/2006/relationships/customXml" Target="../ink/ink166.xml"/><Relationship Id="rId58" Type="http://schemas.openxmlformats.org/officeDocument/2006/relationships/customXml" Target="../ink/ink169.xml"/><Relationship Id="rId66" Type="http://schemas.openxmlformats.org/officeDocument/2006/relationships/customXml" Target="../ink/ink173.xml"/><Relationship Id="rId74" Type="http://schemas.openxmlformats.org/officeDocument/2006/relationships/image" Target="../media/image190.png"/><Relationship Id="rId5" Type="http://schemas.openxmlformats.org/officeDocument/2006/relationships/customXml" Target="../ink/ink142.xml"/><Relationship Id="rId61" Type="http://schemas.openxmlformats.org/officeDocument/2006/relationships/image" Target="../media/image183.png"/><Relationship Id="rId19" Type="http://schemas.openxmlformats.org/officeDocument/2006/relationships/customXml" Target="../ink/ink149.xml"/><Relationship Id="rId14" Type="http://schemas.openxmlformats.org/officeDocument/2006/relationships/image" Target="../media/image160.png"/><Relationship Id="rId22" Type="http://schemas.openxmlformats.org/officeDocument/2006/relationships/image" Target="../media/image164.png"/><Relationship Id="rId27" Type="http://schemas.openxmlformats.org/officeDocument/2006/relationships/customXml" Target="../ink/ink153.xml"/><Relationship Id="rId30" Type="http://schemas.openxmlformats.org/officeDocument/2006/relationships/image" Target="../media/image168.png"/><Relationship Id="rId35" Type="http://schemas.openxmlformats.org/officeDocument/2006/relationships/customXml" Target="../ink/ink157.xml"/><Relationship Id="rId43" Type="http://schemas.openxmlformats.org/officeDocument/2006/relationships/customXml" Target="../ink/ink161.xml"/><Relationship Id="rId48" Type="http://schemas.openxmlformats.org/officeDocument/2006/relationships/image" Target="../media/image177.png"/><Relationship Id="rId56" Type="http://schemas.openxmlformats.org/officeDocument/2006/relationships/customXml" Target="../ink/ink168.xml"/><Relationship Id="rId64" Type="http://schemas.openxmlformats.org/officeDocument/2006/relationships/customXml" Target="../ink/ink172.xml"/><Relationship Id="rId69" Type="http://schemas.openxmlformats.org/officeDocument/2006/relationships/image" Target="../media/image187.png"/><Relationship Id="rId8" Type="http://schemas.openxmlformats.org/officeDocument/2006/relationships/image" Target="../media/image157.png"/><Relationship Id="rId51" Type="http://schemas.openxmlformats.org/officeDocument/2006/relationships/customXml" Target="../ink/ink165.xml"/><Relationship Id="rId72" Type="http://schemas.openxmlformats.org/officeDocument/2006/relationships/customXml" Target="../ink/ink176.xml"/><Relationship Id="rId3" Type="http://schemas.openxmlformats.org/officeDocument/2006/relationships/customXml" Target="../ink/ink141.xml"/><Relationship Id="rId12" Type="http://schemas.openxmlformats.org/officeDocument/2006/relationships/image" Target="../media/image159.png"/><Relationship Id="rId17" Type="http://schemas.openxmlformats.org/officeDocument/2006/relationships/customXml" Target="../ink/ink148.xml"/><Relationship Id="rId25" Type="http://schemas.openxmlformats.org/officeDocument/2006/relationships/customXml" Target="../ink/ink152.xml"/><Relationship Id="rId33" Type="http://schemas.openxmlformats.org/officeDocument/2006/relationships/customXml" Target="../ink/ink156.xml"/><Relationship Id="rId38" Type="http://schemas.openxmlformats.org/officeDocument/2006/relationships/image" Target="../media/image172.png"/><Relationship Id="rId46" Type="http://schemas.openxmlformats.org/officeDocument/2006/relationships/image" Target="../media/image176.png"/><Relationship Id="rId59" Type="http://schemas.openxmlformats.org/officeDocument/2006/relationships/image" Target="../media/image182.png"/><Relationship Id="rId67" Type="http://schemas.openxmlformats.org/officeDocument/2006/relationships/image" Target="../media/image186.png"/><Relationship Id="rId20" Type="http://schemas.openxmlformats.org/officeDocument/2006/relationships/image" Target="../media/image163.png"/><Relationship Id="rId41" Type="http://schemas.openxmlformats.org/officeDocument/2006/relationships/customXml" Target="../ink/ink160.xml"/><Relationship Id="rId54" Type="http://schemas.openxmlformats.org/officeDocument/2006/relationships/image" Target="../media/image180.png"/><Relationship Id="rId62" Type="http://schemas.openxmlformats.org/officeDocument/2006/relationships/customXml" Target="../ink/ink171.xml"/><Relationship Id="rId70" Type="http://schemas.openxmlformats.org/officeDocument/2006/relationships/customXml" Target="../ink/ink17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6.png"/><Relationship Id="rId15" Type="http://schemas.openxmlformats.org/officeDocument/2006/relationships/customXml" Target="../ink/ink147.xml"/><Relationship Id="rId23" Type="http://schemas.openxmlformats.org/officeDocument/2006/relationships/customXml" Target="../ink/ink151.xml"/><Relationship Id="rId28" Type="http://schemas.openxmlformats.org/officeDocument/2006/relationships/image" Target="../media/image167.png"/><Relationship Id="rId36" Type="http://schemas.openxmlformats.org/officeDocument/2006/relationships/image" Target="../media/image171.png"/><Relationship Id="rId49" Type="http://schemas.openxmlformats.org/officeDocument/2006/relationships/customXml" Target="../ink/ink164.xml"/><Relationship Id="rId57" Type="http://schemas.openxmlformats.org/officeDocument/2006/relationships/image" Target="../media/image181.png"/><Relationship Id="rId10" Type="http://schemas.openxmlformats.org/officeDocument/2006/relationships/image" Target="../media/image158.png"/><Relationship Id="rId31" Type="http://schemas.openxmlformats.org/officeDocument/2006/relationships/customXml" Target="../ink/ink155.xml"/><Relationship Id="rId44" Type="http://schemas.openxmlformats.org/officeDocument/2006/relationships/image" Target="../media/image175.png"/><Relationship Id="rId52" Type="http://schemas.openxmlformats.org/officeDocument/2006/relationships/image" Target="../media/image179.png"/><Relationship Id="rId60" Type="http://schemas.openxmlformats.org/officeDocument/2006/relationships/customXml" Target="../ink/ink170.xml"/><Relationship Id="rId65" Type="http://schemas.openxmlformats.org/officeDocument/2006/relationships/image" Target="../media/image185.png"/><Relationship Id="rId73" Type="http://schemas.openxmlformats.org/officeDocument/2006/relationships/image" Target="../media/image189.png"/><Relationship Id="rId4" Type="http://schemas.openxmlformats.org/officeDocument/2006/relationships/image" Target="../media/image155.png"/><Relationship Id="rId9" Type="http://schemas.openxmlformats.org/officeDocument/2006/relationships/customXml" Target="../ink/ink144.xml"/><Relationship Id="rId13" Type="http://schemas.openxmlformats.org/officeDocument/2006/relationships/customXml" Target="../ink/ink146.xml"/><Relationship Id="rId18" Type="http://schemas.openxmlformats.org/officeDocument/2006/relationships/image" Target="../media/image162.png"/><Relationship Id="rId39" Type="http://schemas.openxmlformats.org/officeDocument/2006/relationships/customXml" Target="../ink/ink159.xml"/><Relationship Id="rId34" Type="http://schemas.openxmlformats.org/officeDocument/2006/relationships/image" Target="../media/image170.png"/><Relationship Id="rId50" Type="http://schemas.openxmlformats.org/officeDocument/2006/relationships/image" Target="../media/image178.png"/><Relationship Id="rId55" Type="http://schemas.openxmlformats.org/officeDocument/2006/relationships/customXml" Target="../ink/ink167.xml"/><Relationship Id="rId7" Type="http://schemas.openxmlformats.org/officeDocument/2006/relationships/customXml" Target="../ink/ink143.xml"/><Relationship Id="rId71" Type="http://schemas.openxmlformats.org/officeDocument/2006/relationships/image" Target="../media/image18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png"/><Relationship Id="rId2" Type="http://schemas.openxmlformats.org/officeDocument/2006/relationships/image" Target="../media/image19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7.xml"/><Relationship Id="rId2" Type="http://schemas.openxmlformats.org/officeDocument/2006/relationships/image" Target="../media/image19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png"/><Relationship Id="rId2" Type="http://schemas.openxmlformats.org/officeDocument/2006/relationships/image" Target="../media/image19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54.png"/><Relationship Id="rId21" Type="http://schemas.openxmlformats.org/officeDocument/2006/relationships/image" Target="../media/image207.png"/><Relationship Id="rId42" Type="http://schemas.openxmlformats.org/officeDocument/2006/relationships/customXml" Target="../ink/ink198.xml"/><Relationship Id="rId63" Type="http://schemas.openxmlformats.org/officeDocument/2006/relationships/image" Target="../media/image227.png"/><Relationship Id="rId84" Type="http://schemas.openxmlformats.org/officeDocument/2006/relationships/customXml" Target="../ink/ink219.xml"/><Relationship Id="rId138" Type="http://schemas.openxmlformats.org/officeDocument/2006/relationships/customXml" Target="../ink/ink246.xml"/><Relationship Id="rId107" Type="http://schemas.openxmlformats.org/officeDocument/2006/relationships/image" Target="../media/image249.png"/><Relationship Id="rId11" Type="http://schemas.openxmlformats.org/officeDocument/2006/relationships/image" Target="../media/image202.png"/><Relationship Id="rId32" Type="http://schemas.openxmlformats.org/officeDocument/2006/relationships/customXml" Target="../ink/ink193.xml"/><Relationship Id="rId53" Type="http://schemas.openxmlformats.org/officeDocument/2006/relationships/image" Target="../media/image222.png"/><Relationship Id="rId74" Type="http://schemas.openxmlformats.org/officeDocument/2006/relationships/customXml" Target="../ink/ink214.xml"/><Relationship Id="rId128" Type="http://schemas.openxmlformats.org/officeDocument/2006/relationships/customXml" Target="../ink/ink241.xml"/><Relationship Id="rId149" Type="http://schemas.openxmlformats.org/officeDocument/2006/relationships/image" Target="../media/image270.png"/><Relationship Id="rId5" Type="http://schemas.openxmlformats.org/officeDocument/2006/relationships/image" Target="../media/image199.png"/><Relationship Id="rId95" Type="http://schemas.openxmlformats.org/officeDocument/2006/relationships/image" Target="../media/image243.png"/><Relationship Id="rId22" Type="http://schemas.openxmlformats.org/officeDocument/2006/relationships/customXml" Target="../ink/ink188.xml"/><Relationship Id="rId43" Type="http://schemas.openxmlformats.org/officeDocument/2006/relationships/image" Target="../media/image218.png"/><Relationship Id="rId64" Type="http://schemas.openxmlformats.org/officeDocument/2006/relationships/customXml" Target="../ink/ink209.xml"/><Relationship Id="rId118" Type="http://schemas.openxmlformats.org/officeDocument/2006/relationships/customXml" Target="../ink/ink236.xml"/><Relationship Id="rId139" Type="http://schemas.openxmlformats.org/officeDocument/2006/relationships/image" Target="../media/image265.png"/><Relationship Id="rId80" Type="http://schemas.openxmlformats.org/officeDocument/2006/relationships/customXml" Target="../ink/ink217.xml"/><Relationship Id="rId85" Type="http://schemas.openxmlformats.org/officeDocument/2006/relationships/image" Target="../media/image238.png"/><Relationship Id="rId150" Type="http://schemas.openxmlformats.org/officeDocument/2006/relationships/customXml" Target="../ink/ink252.xml"/><Relationship Id="rId155" Type="http://schemas.openxmlformats.org/officeDocument/2006/relationships/image" Target="../media/image273.png"/><Relationship Id="rId12" Type="http://schemas.openxmlformats.org/officeDocument/2006/relationships/customXml" Target="../ink/ink183.xml"/><Relationship Id="rId17" Type="http://schemas.openxmlformats.org/officeDocument/2006/relationships/image" Target="../media/image205.png"/><Relationship Id="rId33" Type="http://schemas.openxmlformats.org/officeDocument/2006/relationships/image" Target="../media/image213.png"/><Relationship Id="rId38" Type="http://schemas.openxmlformats.org/officeDocument/2006/relationships/customXml" Target="../ink/ink196.xml"/><Relationship Id="rId59" Type="http://schemas.openxmlformats.org/officeDocument/2006/relationships/image" Target="../media/image225.png"/><Relationship Id="rId103" Type="http://schemas.openxmlformats.org/officeDocument/2006/relationships/image" Target="../media/image247.png"/><Relationship Id="rId108" Type="http://schemas.openxmlformats.org/officeDocument/2006/relationships/customXml" Target="../ink/ink231.xml"/><Relationship Id="rId124" Type="http://schemas.openxmlformats.org/officeDocument/2006/relationships/customXml" Target="../ink/ink239.xml"/><Relationship Id="rId129" Type="http://schemas.openxmlformats.org/officeDocument/2006/relationships/image" Target="../media/image260.png"/><Relationship Id="rId54" Type="http://schemas.openxmlformats.org/officeDocument/2006/relationships/customXml" Target="../ink/ink204.xml"/><Relationship Id="rId70" Type="http://schemas.openxmlformats.org/officeDocument/2006/relationships/customXml" Target="../ink/ink212.xml"/><Relationship Id="rId75" Type="http://schemas.openxmlformats.org/officeDocument/2006/relationships/image" Target="../media/image233.png"/><Relationship Id="rId91" Type="http://schemas.openxmlformats.org/officeDocument/2006/relationships/image" Target="../media/image241.png"/><Relationship Id="rId96" Type="http://schemas.openxmlformats.org/officeDocument/2006/relationships/customXml" Target="../ink/ink225.xml"/><Relationship Id="rId140" Type="http://schemas.openxmlformats.org/officeDocument/2006/relationships/customXml" Target="../ink/ink247.xml"/><Relationship Id="rId145" Type="http://schemas.openxmlformats.org/officeDocument/2006/relationships/image" Target="../media/image26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80.xml"/><Relationship Id="rId23" Type="http://schemas.openxmlformats.org/officeDocument/2006/relationships/image" Target="../media/image208.png"/><Relationship Id="rId28" Type="http://schemas.openxmlformats.org/officeDocument/2006/relationships/customXml" Target="../ink/ink191.xml"/><Relationship Id="rId49" Type="http://schemas.openxmlformats.org/officeDocument/2006/relationships/image" Target="../media/image220.png"/><Relationship Id="rId114" Type="http://schemas.openxmlformats.org/officeDocument/2006/relationships/customXml" Target="../ink/ink234.xml"/><Relationship Id="rId119" Type="http://schemas.openxmlformats.org/officeDocument/2006/relationships/image" Target="../media/image255.png"/><Relationship Id="rId44" Type="http://schemas.openxmlformats.org/officeDocument/2006/relationships/customXml" Target="../ink/ink199.xml"/><Relationship Id="rId60" Type="http://schemas.openxmlformats.org/officeDocument/2006/relationships/customXml" Target="../ink/ink207.xml"/><Relationship Id="rId65" Type="http://schemas.openxmlformats.org/officeDocument/2006/relationships/image" Target="../media/image228.png"/><Relationship Id="rId81" Type="http://schemas.openxmlformats.org/officeDocument/2006/relationships/image" Target="../media/image236.png"/><Relationship Id="rId86" Type="http://schemas.openxmlformats.org/officeDocument/2006/relationships/customXml" Target="../ink/ink220.xml"/><Relationship Id="rId130" Type="http://schemas.openxmlformats.org/officeDocument/2006/relationships/customXml" Target="../ink/ink242.xml"/><Relationship Id="rId135" Type="http://schemas.openxmlformats.org/officeDocument/2006/relationships/image" Target="../media/image263.png"/><Relationship Id="rId151" Type="http://schemas.openxmlformats.org/officeDocument/2006/relationships/image" Target="../media/image271.png"/><Relationship Id="rId156" Type="http://schemas.openxmlformats.org/officeDocument/2006/relationships/customXml" Target="../ink/ink255.xml"/><Relationship Id="rId13" Type="http://schemas.openxmlformats.org/officeDocument/2006/relationships/image" Target="../media/image203.png"/><Relationship Id="rId18" Type="http://schemas.openxmlformats.org/officeDocument/2006/relationships/customXml" Target="../ink/ink186.xml"/><Relationship Id="rId39" Type="http://schemas.openxmlformats.org/officeDocument/2006/relationships/image" Target="../media/image216.png"/><Relationship Id="rId109" Type="http://schemas.openxmlformats.org/officeDocument/2006/relationships/image" Target="../media/image250.png"/><Relationship Id="rId34" Type="http://schemas.openxmlformats.org/officeDocument/2006/relationships/customXml" Target="../ink/ink194.xml"/><Relationship Id="rId50" Type="http://schemas.openxmlformats.org/officeDocument/2006/relationships/customXml" Target="../ink/ink202.xml"/><Relationship Id="rId55" Type="http://schemas.openxmlformats.org/officeDocument/2006/relationships/image" Target="../media/image223.png"/><Relationship Id="rId76" Type="http://schemas.openxmlformats.org/officeDocument/2006/relationships/customXml" Target="../ink/ink215.xml"/><Relationship Id="rId97" Type="http://schemas.openxmlformats.org/officeDocument/2006/relationships/image" Target="../media/image244.png"/><Relationship Id="rId104" Type="http://schemas.openxmlformats.org/officeDocument/2006/relationships/customXml" Target="../ink/ink229.xml"/><Relationship Id="rId120" Type="http://schemas.openxmlformats.org/officeDocument/2006/relationships/customXml" Target="../ink/ink237.xml"/><Relationship Id="rId125" Type="http://schemas.openxmlformats.org/officeDocument/2006/relationships/image" Target="../media/image258.png"/><Relationship Id="rId141" Type="http://schemas.openxmlformats.org/officeDocument/2006/relationships/image" Target="../media/image266.png"/><Relationship Id="rId146" Type="http://schemas.openxmlformats.org/officeDocument/2006/relationships/customXml" Target="../ink/ink250.xml"/><Relationship Id="rId7" Type="http://schemas.openxmlformats.org/officeDocument/2006/relationships/image" Target="../media/image200.png"/><Relationship Id="rId71" Type="http://schemas.openxmlformats.org/officeDocument/2006/relationships/image" Target="../media/image231.png"/><Relationship Id="rId92" Type="http://schemas.openxmlformats.org/officeDocument/2006/relationships/customXml" Target="../ink/ink223.xml"/><Relationship Id="rId2" Type="http://schemas.openxmlformats.org/officeDocument/2006/relationships/customXml" Target="../ink/ink178.xml"/><Relationship Id="rId29" Type="http://schemas.openxmlformats.org/officeDocument/2006/relationships/image" Target="../media/image211.png"/><Relationship Id="rId24" Type="http://schemas.openxmlformats.org/officeDocument/2006/relationships/customXml" Target="../ink/ink189.xml"/><Relationship Id="rId40" Type="http://schemas.openxmlformats.org/officeDocument/2006/relationships/customXml" Target="../ink/ink197.xml"/><Relationship Id="rId45" Type="http://schemas.openxmlformats.org/officeDocument/2006/relationships/image" Target="../media/image219.png"/><Relationship Id="rId66" Type="http://schemas.openxmlformats.org/officeDocument/2006/relationships/customXml" Target="../ink/ink210.xml"/><Relationship Id="rId87" Type="http://schemas.openxmlformats.org/officeDocument/2006/relationships/image" Target="../media/image239.png"/><Relationship Id="rId110" Type="http://schemas.openxmlformats.org/officeDocument/2006/relationships/customXml" Target="../ink/ink232.xml"/><Relationship Id="rId115" Type="http://schemas.openxmlformats.org/officeDocument/2006/relationships/image" Target="../media/image253.png"/><Relationship Id="rId131" Type="http://schemas.openxmlformats.org/officeDocument/2006/relationships/image" Target="../media/image261.png"/><Relationship Id="rId136" Type="http://schemas.openxmlformats.org/officeDocument/2006/relationships/customXml" Target="../ink/ink245.xml"/><Relationship Id="rId157" Type="http://schemas.openxmlformats.org/officeDocument/2006/relationships/image" Target="../media/image274.png"/><Relationship Id="rId61" Type="http://schemas.openxmlformats.org/officeDocument/2006/relationships/image" Target="../media/image226.png"/><Relationship Id="rId82" Type="http://schemas.openxmlformats.org/officeDocument/2006/relationships/customXml" Target="../ink/ink218.xml"/><Relationship Id="rId152" Type="http://schemas.openxmlformats.org/officeDocument/2006/relationships/customXml" Target="../ink/ink253.xml"/><Relationship Id="rId19" Type="http://schemas.openxmlformats.org/officeDocument/2006/relationships/image" Target="../media/image206.png"/><Relationship Id="rId14" Type="http://schemas.openxmlformats.org/officeDocument/2006/relationships/customXml" Target="../ink/ink184.xml"/><Relationship Id="rId30" Type="http://schemas.openxmlformats.org/officeDocument/2006/relationships/customXml" Target="../ink/ink192.xml"/><Relationship Id="rId35" Type="http://schemas.openxmlformats.org/officeDocument/2006/relationships/image" Target="../media/image214.png"/><Relationship Id="rId56" Type="http://schemas.openxmlformats.org/officeDocument/2006/relationships/customXml" Target="../ink/ink205.xml"/><Relationship Id="rId77" Type="http://schemas.openxmlformats.org/officeDocument/2006/relationships/image" Target="../media/image234.png"/><Relationship Id="rId100" Type="http://schemas.openxmlformats.org/officeDocument/2006/relationships/customXml" Target="../ink/ink227.xml"/><Relationship Id="rId105" Type="http://schemas.openxmlformats.org/officeDocument/2006/relationships/image" Target="../media/image248.png"/><Relationship Id="rId126" Type="http://schemas.openxmlformats.org/officeDocument/2006/relationships/customXml" Target="../ink/ink240.xml"/><Relationship Id="rId147" Type="http://schemas.openxmlformats.org/officeDocument/2006/relationships/image" Target="../media/image269.png"/><Relationship Id="rId8" Type="http://schemas.openxmlformats.org/officeDocument/2006/relationships/customXml" Target="../ink/ink181.xml"/><Relationship Id="rId51" Type="http://schemas.openxmlformats.org/officeDocument/2006/relationships/image" Target="../media/image221.png"/><Relationship Id="rId72" Type="http://schemas.openxmlformats.org/officeDocument/2006/relationships/customXml" Target="../ink/ink213.xml"/><Relationship Id="rId93" Type="http://schemas.openxmlformats.org/officeDocument/2006/relationships/image" Target="../media/image242.png"/><Relationship Id="rId98" Type="http://schemas.openxmlformats.org/officeDocument/2006/relationships/customXml" Target="../ink/ink226.xml"/><Relationship Id="rId121" Type="http://schemas.openxmlformats.org/officeDocument/2006/relationships/image" Target="../media/image256.png"/><Relationship Id="rId142" Type="http://schemas.openxmlformats.org/officeDocument/2006/relationships/customXml" Target="../ink/ink248.xml"/><Relationship Id="rId3" Type="http://schemas.openxmlformats.org/officeDocument/2006/relationships/image" Target="../media/image198.png"/><Relationship Id="rId25" Type="http://schemas.openxmlformats.org/officeDocument/2006/relationships/image" Target="../media/image209.png"/><Relationship Id="rId46" Type="http://schemas.openxmlformats.org/officeDocument/2006/relationships/customXml" Target="../ink/ink200.xml"/><Relationship Id="rId67" Type="http://schemas.openxmlformats.org/officeDocument/2006/relationships/image" Target="../media/image229.png"/><Relationship Id="rId116" Type="http://schemas.openxmlformats.org/officeDocument/2006/relationships/customXml" Target="../ink/ink235.xml"/><Relationship Id="rId137" Type="http://schemas.openxmlformats.org/officeDocument/2006/relationships/image" Target="../media/image264.png"/><Relationship Id="rId20" Type="http://schemas.openxmlformats.org/officeDocument/2006/relationships/customXml" Target="../ink/ink187.xml"/><Relationship Id="rId41" Type="http://schemas.openxmlformats.org/officeDocument/2006/relationships/image" Target="../media/image217.png"/><Relationship Id="rId62" Type="http://schemas.openxmlformats.org/officeDocument/2006/relationships/customXml" Target="../ink/ink208.xml"/><Relationship Id="rId83" Type="http://schemas.openxmlformats.org/officeDocument/2006/relationships/image" Target="../media/image237.png"/><Relationship Id="rId88" Type="http://schemas.openxmlformats.org/officeDocument/2006/relationships/customXml" Target="../ink/ink221.xml"/><Relationship Id="rId111" Type="http://schemas.openxmlformats.org/officeDocument/2006/relationships/image" Target="../media/image251.png"/><Relationship Id="rId132" Type="http://schemas.openxmlformats.org/officeDocument/2006/relationships/customXml" Target="../ink/ink243.xml"/><Relationship Id="rId153" Type="http://schemas.openxmlformats.org/officeDocument/2006/relationships/image" Target="../media/image272.png"/><Relationship Id="rId15" Type="http://schemas.openxmlformats.org/officeDocument/2006/relationships/image" Target="../media/image204.png"/><Relationship Id="rId36" Type="http://schemas.openxmlformats.org/officeDocument/2006/relationships/customXml" Target="../ink/ink195.xml"/><Relationship Id="rId57" Type="http://schemas.openxmlformats.org/officeDocument/2006/relationships/image" Target="../media/image224.png"/><Relationship Id="rId106" Type="http://schemas.openxmlformats.org/officeDocument/2006/relationships/customXml" Target="../ink/ink230.xml"/><Relationship Id="rId127" Type="http://schemas.openxmlformats.org/officeDocument/2006/relationships/image" Target="../media/image259.png"/><Relationship Id="rId10" Type="http://schemas.openxmlformats.org/officeDocument/2006/relationships/customXml" Target="../ink/ink182.xml"/><Relationship Id="rId31" Type="http://schemas.openxmlformats.org/officeDocument/2006/relationships/image" Target="../media/image212.png"/><Relationship Id="rId52" Type="http://schemas.openxmlformats.org/officeDocument/2006/relationships/customXml" Target="../ink/ink203.xml"/><Relationship Id="rId73" Type="http://schemas.openxmlformats.org/officeDocument/2006/relationships/image" Target="../media/image232.png"/><Relationship Id="rId78" Type="http://schemas.openxmlformats.org/officeDocument/2006/relationships/customXml" Target="../ink/ink216.xml"/><Relationship Id="rId94" Type="http://schemas.openxmlformats.org/officeDocument/2006/relationships/customXml" Target="../ink/ink224.xml"/><Relationship Id="rId99" Type="http://schemas.openxmlformats.org/officeDocument/2006/relationships/image" Target="../media/image245.png"/><Relationship Id="rId101" Type="http://schemas.openxmlformats.org/officeDocument/2006/relationships/image" Target="../media/image246.png"/><Relationship Id="rId122" Type="http://schemas.openxmlformats.org/officeDocument/2006/relationships/customXml" Target="../ink/ink238.xml"/><Relationship Id="rId143" Type="http://schemas.openxmlformats.org/officeDocument/2006/relationships/image" Target="../media/image267.png"/><Relationship Id="rId148" Type="http://schemas.openxmlformats.org/officeDocument/2006/relationships/customXml" Target="../ink/ink251.xml"/><Relationship Id="rId4" Type="http://schemas.openxmlformats.org/officeDocument/2006/relationships/customXml" Target="../ink/ink179.xml"/><Relationship Id="rId9" Type="http://schemas.openxmlformats.org/officeDocument/2006/relationships/image" Target="../media/image201.png"/><Relationship Id="rId26" Type="http://schemas.openxmlformats.org/officeDocument/2006/relationships/customXml" Target="../ink/ink190.xml"/><Relationship Id="rId47" Type="http://schemas.openxmlformats.org/officeDocument/2006/relationships/image" Target="../media/image172.png"/><Relationship Id="rId68" Type="http://schemas.openxmlformats.org/officeDocument/2006/relationships/customXml" Target="../ink/ink211.xml"/><Relationship Id="rId89" Type="http://schemas.openxmlformats.org/officeDocument/2006/relationships/image" Target="../media/image240.png"/><Relationship Id="rId112" Type="http://schemas.openxmlformats.org/officeDocument/2006/relationships/customXml" Target="../ink/ink233.xml"/><Relationship Id="rId133" Type="http://schemas.openxmlformats.org/officeDocument/2006/relationships/image" Target="../media/image262.png"/><Relationship Id="rId154" Type="http://schemas.openxmlformats.org/officeDocument/2006/relationships/customXml" Target="../ink/ink254.xml"/><Relationship Id="rId16" Type="http://schemas.openxmlformats.org/officeDocument/2006/relationships/customXml" Target="../ink/ink185.xml"/><Relationship Id="rId37" Type="http://schemas.openxmlformats.org/officeDocument/2006/relationships/image" Target="../media/image215.png"/><Relationship Id="rId58" Type="http://schemas.openxmlformats.org/officeDocument/2006/relationships/customXml" Target="../ink/ink206.xml"/><Relationship Id="rId79" Type="http://schemas.openxmlformats.org/officeDocument/2006/relationships/image" Target="../media/image235.png"/><Relationship Id="rId102" Type="http://schemas.openxmlformats.org/officeDocument/2006/relationships/customXml" Target="../ink/ink228.xml"/><Relationship Id="rId123" Type="http://schemas.openxmlformats.org/officeDocument/2006/relationships/image" Target="../media/image257.png"/><Relationship Id="rId144" Type="http://schemas.openxmlformats.org/officeDocument/2006/relationships/customXml" Target="../ink/ink249.xml"/><Relationship Id="rId90" Type="http://schemas.openxmlformats.org/officeDocument/2006/relationships/customXml" Target="../ink/ink222.xml"/><Relationship Id="rId27" Type="http://schemas.openxmlformats.org/officeDocument/2006/relationships/image" Target="../media/image210.png"/><Relationship Id="rId48" Type="http://schemas.openxmlformats.org/officeDocument/2006/relationships/customXml" Target="../ink/ink201.xml"/><Relationship Id="rId69" Type="http://schemas.openxmlformats.org/officeDocument/2006/relationships/image" Target="../media/image230.png"/><Relationship Id="rId113" Type="http://schemas.openxmlformats.org/officeDocument/2006/relationships/image" Target="../media/image252.png"/><Relationship Id="rId134" Type="http://schemas.openxmlformats.org/officeDocument/2006/relationships/customXml" Target="../ink/ink24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5.png"/><Relationship Id="rId21" Type="http://schemas.openxmlformats.org/officeDocument/2006/relationships/customXml" Target="../ink/ink10.xml"/><Relationship Id="rId42" Type="http://schemas.openxmlformats.org/officeDocument/2006/relationships/customXml" Target="../ink/ink21.xml"/><Relationship Id="rId63" Type="http://schemas.openxmlformats.org/officeDocument/2006/relationships/image" Target="../media/image34.png"/><Relationship Id="rId84" Type="http://schemas.openxmlformats.org/officeDocument/2006/relationships/image" Target="../media/image42.png"/><Relationship Id="rId138" Type="http://schemas.openxmlformats.org/officeDocument/2006/relationships/customXml" Target="../ink/ink75.xml"/><Relationship Id="rId159" Type="http://schemas.openxmlformats.org/officeDocument/2006/relationships/image" Target="../media/image76.png"/><Relationship Id="rId170" Type="http://schemas.openxmlformats.org/officeDocument/2006/relationships/image" Target="../media/image82.png"/><Relationship Id="rId191" Type="http://schemas.openxmlformats.org/officeDocument/2006/relationships/customXml" Target="../ink/ink101.xml"/><Relationship Id="rId205" Type="http://schemas.openxmlformats.org/officeDocument/2006/relationships/customXml" Target="../ink/ink108.xml"/><Relationship Id="rId226" Type="http://schemas.openxmlformats.org/officeDocument/2006/relationships/image" Target="../media/image110.png"/><Relationship Id="rId107" Type="http://schemas.openxmlformats.org/officeDocument/2006/relationships/image" Target="../media/image50.png"/><Relationship Id="rId11" Type="http://schemas.openxmlformats.org/officeDocument/2006/relationships/customXml" Target="../ink/ink5.xml"/><Relationship Id="rId32" Type="http://schemas.openxmlformats.org/officeDocument/2006/relationships/image" Target="../media/image19.png"/><Relationship Id="rId53" Type="http://schemas.openxmlformats.org/officeDocument/2006/relationships/image" Target="../media/image29.png"/><Relationship Id="rId74" Type="http://schemas.openxmlformats.org/officeDocument/2006/relationships/customXml" Target="../ink/ink38.xml"/><Relationship Id="rId128" Type="http://schemas.openxmlformats.org/officeDocument/2006/relationships/customXml" Target="../ink/ink70.xml"/><Relationship Id="rId149" Type="http://schemas.openxmlformats.org/officeDocument/2006/relationships/image" Target="../media/image71.png"/><Relationship Id="rId5" Type="http://schemas.openxmlformats.org/officeDocument/2006/relationships/customXml" Target="../ink/ink2.xml"/><Relationship Id="rId95" Type="http://schemas.openxmlformats.org/officeDocument/2006/relationships/customXml" Target="../ink/ink52.xml"/><Relationship Id="rId160" Type="http://schemas.openxmlformats.org/officeDocument/2006/relationships/customXml" Target="../ink/ink86.xml"/><Relationship Id="rId181" Type="http://schemas.openxmlformats.org/officeDocument/2006/relationships/customXml" Target="../ink/ink96.xml"/><Relationship Id="rId216" Type="http://schemas.openxmlformats.org/officeDocument/2006/relationships/image" Target="../media/image105.png"/><Relationship Id="rId22" Type="http://schemas.openxmlformats.org/officeDocument/2006/relationships/image" Target="../media/image14.png"/><Relationship Id="rId43" Type="http://schemas.openxmlformats.org/officeDocument/2006/relationships/image" Target="../media/image24.png"/><Relationship Id="rId64" Type="http://schemas.openxmlformats.org/officeDocument/2006/relationships/customXml" Target="../ink/ink32.xml"/><Relationship Id="rId118" Type="http://schemas.openxmlformats.org/officeDocument/2006/relationships/customXml" Target="../ink/ink65.xml"/><Relationship Id="rId139" Type="http://schemas.openxmlformats.org/officeDocument/2006/relationships/image" Target="../media/image66.png"/><Relationship Id="rId85" Type="http://schemas.openxmlformats.org/officeDocument/2006/relationships/customXml" Target="../ink/ink45.xml"/><Relationship Id="rId150" Type="http://schemas.openxmlformats.org/officeDocument/2006/relationships/customXml" Target="../ink/ink81.xml"/><Relationship Id="rId171" Type="http://schemas.openxmlformats.org/officeDocument/2006/relationships/customXml" Target="../ink/ink91.xml"/><Relationship Id="rId192" Type="http://schemas.openxmlformats.org/officeDocument/2006/relationships/image" Target="../media/image93.png"/><Relationship Id="rId206" Type="http://schemas.openxmlformats.org/officeDocument/2006/relationships/image" Target="../media/image100.png"/><Relationship Id="rId12" Type="http://schemas.openxmlformats.org/officeDocument/2006/relationships/image" Target="../media/image9.png"/><Relationship Id="rId33" Type="http://schemas.openxmlformats.org/officeDocument/2006/relationships/customXml" Target="../ink/ink16.xml"/><Relationship Id="rId108" Type="http://schemas.openxmlformats.org/officeDocument/2006/relationships/customXml" Target="../ink/ink60.xml"/><Relationship Id="rId129" Type="http://schemas.openxmlformats.org/officeDocument/2006/relationships/image" Target="../media/image61.png"/><Relationship Id="rId54" Type="http://schemas.openxmlformats.org/officeDocument/2006/relationships/customXml" Target="../ink/ink27.xml"/><Relationship Id="rId75" Type="http://schemas.openxmlformats.org/officeDocument/2006/relationships/customXml" Target="../ink/ink39.xml"/><Relationship Id="rId96" Type="http://schemas.openxmlformats.org/officeDocument/2006/relationships/image" Target="../media/image46.png"/><Relationship Id="rId140" Type="http://schemas.openxmlformats.org/officeDocument/2006/relationships/customXml" Target="../ink/ink76.xml"/><Relationship Id="rId161" Type="http://schemas.openxmlformats.org/officeDocument/2006/relationships/image" Target="../media/image77.png"/><Relationship Id="rId182" Type="http://schemas.openxmlformats.org/officeDocument/2006/relationships/image" Target="../media/image88.png"/><Relationship Id="rId217" Type="http://schemas.openxmlformats.org/officeDocument/2006/relationships/customXml" Target="../ink/ink114.xml"/><Relationship Id="rId6" Type="http://schemas.openxmlformats.org/officeDocument/2006/relationships/image" Target="../media/image6.png"/><Relationship Id="rId23" Type="http://schemas.openxmlformats.org/officeDocument/2006/relationships/customXml" Target="../ink/ink11.xml"/><Relationship Id="rId119" Type="http://schemas.openxmlformats.org/officeDocument/2006/relationships/image" Target="../media/image56.png"/><Relationship Id="rId44" Type="http://schemas.openxmlformats.org/officeDocument/2006/relationships/customXml" Target="../ink/ink22.xml"/><Relationship Id="rId65" Type="http://schemas.openxmlformats.org/officeDocument/2006/relationships/image" Target="../media/image35.png"/><Relationship Id="rId86" Type="http://schemas.openxmlformats.org/officeDocument/2006/relationships/customXml" Target="../ink/ink46.xml"/><Relationship Id="rId130" Type="http://schemas.openxmlformats.org/officeDocument/2006/relationships/customXml" Target="../ink/ink71.xml"/><Relationship Id="rId151" Type="http://schemas.openxmlformats.org/officeDocument/2006/relationships/image" Target="../media/image72.png"/><Relationship Id="rId172" Type="http://schemas.openxmlformats.org/officeDocument/2006/relationships/image" Target="../media/image83.png"/><Relationship Id="rId193" Type="http://schemas.openxmlformats.org/officeDocument/2006/relationships/customXml" Target="../ink/ink102.xml"/><Relationship Id="rId207" Type="http://schemas.openxmlformats.org/officeDocument/2006/relationships/customXml" Target="../ink/ink109.xml"/><Relationship Id="rId13" Type="http://schemas.openxmlformats.org/officeDocument/2006/relationships/customXml" Target="../ink/ink6.xml"/><Relationship Id="rId109" Type="http://schemas.openxmlformats.org/officeDocument/2006/relationships/image" Target="../media/image51.png"/><Relationship Id="rId34" Type="http://schemas.openxmlformats.org/officeDocument/2006/relationships/image" Target="../media/image20.png"/><Relationship Id="rId55" Type="http://schemas.openxmlformats.org/officeDocument/2006/relationships/image" Target="../media/image30.png"/><Relationship Id="rId76" Type="http://schemas.openxmlformats.org/officeDocument/2006/relationships/customXml" Target="../ink/ink40.xml"/><Relationship Id="rId97" Type="http://schemas.openxmlformats.org/officeDocument/2006/relationships/customXml" Target="../ink/ink53.xml"/><Relationship Id="rId120" Type="http://schemas.openxmlformats.org/officeDocument/2006/relationships/customXml" Target="../ink/ink66.xml"/><Relationship Id="rId141" Type="http://schemas.openxmlformats.org/officeDocument/2006/relationships/image" Target="../media/image67.png"/><Relationship Id="rId7" Type="http://schemas.openxmlformats.org/officeDocument/2006/relationships/customXml" Target="../ink/ink3.xml"/><Relationship Id="rId162" Type="http://schemas.openxmlformats.org/officeDocument/2006/relationships/image" Target="../media/image78.png"/><Relationship Id="rId183" Type="http://schemas.openxmlformats.org/officeDocument/2006/relationships/customXml" Target="../ink/ink97.xml"/><Relationship Id="rId218" Type="http://schemas.openxmlformats.org/officeDocument/2006/relationships/image" Target="../media/image106.png"/><Relationship Id="rId24" Type="http://schemas.openxmlformats.org/officeDocument/2006/relationships/image" Target="../media/image15.png"/><Relationship Id="rId45" Type="http://schemas.openxmlformats.org/officeDocument/2006/relationships/image" Target="../media/image25.png"/><Relationship Id="rId66" Type="http://schemas.openxmlformats.org/officeDocument/2006/relationships/customXml" Target="../ink/ink33.xml"/><Relationship Id="rId87" Type="http://schemas.openxmlformats.org/officeDocument/2006/relationships/image" Target="../media/image43.png"/><Relationship Id="rId110" Type="http://schemas.openxmlformats.org/officeDocument/2006/relationships/customXml" Target="../ink/ink61.xml"/><Relationship Id="rId131" Type="http://schemas.openxmlformats.org/officeDocument/2006/relationships/image" Target="../media/image62.png"/><Relationship Id="rId152" Type="http://schemas.openxmlformats.org/officeDocument/2006/relationships/customXml" Target="../ink/ink82.xml"/><Relationship Id="rId173" Type="http://schemas.openxmlformats.org/officeDocument/2006/relationships/customXml" Target="../ink/ink92.xml"/><Relationship Id="rId194" Type="http://schemas.openxmlformats.org/officeDocument/2006/relationships/image" Target="../media/image94.png"/><Relationship Id="rId208" Type="http://schemas.openxmlformats.org/officeDocument/2006/relationships/image" Target="../media/image101.png"/><Relationship Id="rId14" Type="http://schemas.openxmlformats.org/officeDocument/2006/relationships/image" Target="../media/image10.png"/><Relationship Id="rId35" Type="http://schemas.openxmlformats.org/officeDocument/2006/relationships/customXml" Target="../ink/ink17.xml"/><Relationship Id="rId56" Type="http://schemas.openxmlformats.org/officeDocument/2006/relationships/customXml" Target="../ink/ink28.xml"/><Relationship Id="rId77" Type="http://schemas.openxmlformats.org/officeDocument/2006/relationships/image" Target="../media/image39.png"/><Relationship Id="rId100" Type="http://schemas.openxmlformats.org/officeDocument/2006/relationships/image" Target="../media/image48.png"/><Relationship Id="rId8" Type="http://schemas.openxmlformats.org/officeDocument/2006/relationships/image" Target="../media/image7.png"/><Relationship Id="rId98" Type="http://schemas.openxmlformats.org/officeDocument/2006/relationships/image" Target="../media/image47.png"/><Relationship Id="rId121" Type="http://schemas.openxmlformats.org/officeDocument/2006/relationships/image" Target="../media/image57.png"/><Relationship Id="rId142" Type="http://schemas.openxmlformats.org/officeDocument/2006/relationships/customXml" Target="../ink/ink77.xml"/><Relationship Id="rId163" Type="http://schemas.openxmlformats.org/officeDocument/2006/relationships/customXml" Target="../ink/ink87.xml"/><Relationship Id="rId184" Type="http://schemas.openxmlformats.org/officeDocument/2006/relationships/image" Target="../media/image89.png"/><Relationship Id="rId219" Type="http://schemas.openxmlformats.org/officeDocument/2006/relationships/customXml" Target="../ink/ink115.xml"/><Relationship Id="rId3" Type="http://schemas.openxmlformats.org/officeDocument/2006/relationships/customXml" Target="../ink/ink1.xml"/><Relationship Id="rId214" Type="http://schemas.openxmlformats.org/officeDocument/2006/relationships/image" Target="../media/image104.png"/><Relationship Id="rId25" Type="http://schemas.openxmlformats.org/officeDocument/2006/relationships/customXml" Target="../ink/ink12.xml"/><Relationship Id="rId46" Type="http://schemas.openxmlformats.org/officeDocument/2006/relationships/customXml" Target="../ink/ink23.xml"/><Relationship Id="rId67" Type="http://schemas.openxmlformats.org/officeDocument/2006/relationships/image" Target="../media/image36.png"/><Relationship Id="rId116" Type="http://schemas.openxmlformats.org/officeDocument/2006/relationships/customXml" Target="../ink/ink64.xml"/><Relationship Id="rId137" Type="http://schemas.openxmlformats.org/officeDocument/2006/relationships/image" Target="../media/image65.png"/><Relationship Id="rId158" Type="http://schemas.openxmlformats.org/officeDocument/2006/relationships/customXml" Target="../ink/ink85.xml"/><Relationship Id="rId20" Type="http://schemas.openxmlformats.org/officeDocument/2006/relationships/image" Target="../media/image13.png"/><Relationship Id="rId41" Type="http://schemas.openxmlformats.org/officeDocument/2006/relationships/image" Target="../media/image23.png"/><Relationship Id="rId62" Type="http://schemas.openxmlformats.org/officeDocument/2006/relationships/customXml" Target="../ink/ink31.xml"/><Relationship Id="rId83" Type="http://schemas.openxmlformats.org/officeDocument/2006/relationships/customXml" Target="../ink/ink44.xml"/><Relationship Id="rId88" Type="http://schemas.openxmlformats.org/officeDocument/2006/relationships/customXml" Target="../ink/ink47.xml"/><Relationship Id="rId111" Type="http://schemas.openxmlformats.org/officeDocument/2006/relationships/image" Target="../media/image52.png"/><Relationship Id="rId132" Type="http://schemas.openxmlformats.org/officeDocument/2006/relationships/customXml" Target="../ink/ink72.xml"/><Relationship Id="rId153" Type="http://schemas.openxmlformats.org/officeDocument/2006/relationships/image" Target="../media/image73.png"/><Relationship Id="rId174" Type="http://schemas.openxmlformats.org/officeDocument/2006/relationships/image" Target="../media/image84.png"/><Relationship Id="rId179" Type="http://schemas.openxmlformats.org/officeDocument/2006/relationships/customXml" Target="../ink/ink95.xml"/><Relationship Id="rId195" Type="http://schemas.openxmlformats.org/officeDocument/2006/relationships/customXml" Target="../ink/ink103.xml"/><Relationship Id="rId209" Type="http://schemas.openxmlformats.org/officeDocument/2006/relationships/customXml" Target="../ink/ink110.xml"/><Relationship Id="rId190" Type="http://schemas.openxmlformats.org/officeDocument/2006/relationships/image" Target="../media/image92.png"/><Relationship Id="rId204" Type="http://schemas.openxmlformats.org/officeDocument/2006/relationships/image" Target="../media/image99.png"/><Relationship Id="rId220" Type="http://schemas.openxmlformats.org/officeDocument/2006/relationships/image" Target="../media/image107.png"/><Relationship Id="rId225" Type="http://schemas.openxmlformats.org/officeDocument/2006/relationships/customXml" Target="../ink/ink118.xml"/><Relationship Id="rId15" Type="http://schemas.openxmlformats.org/officeDocument/2006/relationships/customXml" Target="../ink/ink7.xml"/><Relationship Id="rId36" Type="http://schemas.openxmlformats.org/officeDocument/2006/relationships/image" Target="../media/image21.png"/><Relationship Id="rId57" Type="http://schemas.openxmlformats.org/officeDocument/2006/relationships/image" Target="../media/image31.png"/><Relationship Id="rId106" Type="http://schemas.openxmlformats.org/officeDocument/2006/relationships/customXml" Target="../ink/ink59.xml"/><Relationship Id="rId127" Type="http://schemas.openxmlformats.org/officeDocument/2006/relationships/image" Target="../media/image60.png"/><Relationship Id="rId10" Type="http://schemas.openxmlformats.org/officeDocument/2006/relationships/image" Target="../media/image8.png"/><Relationship Id="rId31" Type="http://schemas.openxmlformats.org/officeDocument/2006/relationships/customXml" Target="../ink/ink15.xml"/><Relationship Id="rId52" Type="http://schemas.openxmlformats.org/officeDocument/2006/relationships/customXml" Target="../ink/ink26.xml"/><Relationship Id="rId73" Type="http://schemas.openxmlformats.org/officeDocument/2006/relationships/customXml" Target="../ink/ink37.xml"/><Relationship Id="rId78" Type="http://schemas.openxmlformats.org/officeDocument/2006/relationships/customXml" Target="../ink/ink41.xml"/><Relationship Id="rId94" Type="http://schemas.openxmlformats.org/officeDocument/2006/relationships/image" Target="../media/image45.png"/><Relationship Id="rId99" Type="http://schemas.openxmlformats.org/officeDocument/2006/relationships/customXml" Target="../ink/ink54.xml"/><Relationship Id="rId101" Type="http://schemas.openxmlformats.org/officeDocument/2006/relationships/customXml" Target="../ink/ink55.xml"/><Relationship Id="rId122" Type="http://schemas.openxmlformats.org/officeDocument/2006/relationships/customXml" Target="../ink/ink67.xml"/><Relationship Id="rId143" Type="http://schemas.openxmlformats.org/officeDocument/2006/relationships/image" Target="../media/image68.png"/><Relationship Id="rId148" Type="http://schemas.openxmlformats.org/officeDocument/2006/relationships/customXml" Target="../ink/ink80.xml"/><Relationship Id="rId164" Type="http://schemas.openxmlformats.org/officeDocument/2006/relationships/image" Target="../media/image79.png"/><Relationship Id="rId169" Type="http://schemas.openxmlformats.org/officeDocument/2006/relationships/customXml" Target="../ink/ink90.xml"/><Relationship Id="rId185" Type="http://schemas.openxmlformats.org/officeDocument/2006/relationships/customXml" Target="../ink/ink98.xml"/><Relationship Id="rId4" Type="http://schemas.openxmlformats.org/officeDocument/2006/relationships/image" Target="../media/image5.png"/><Relationship Id="rId9" Type="http://schemas.openxmlformats.org/officeDocument/2006/relationships/customXml" Target="../ink/ink4.xml"/><Relationship Id="rId180" Type="http://schemas.openxmlformats.org/officeDocument/2006/relationships/image" Target="../media/image87.png"/><Relationship Id="rId210" Type="http://schemas.openxmlformats.org/officeDocument/2006/relationships/image" Target="../media/image102.png"/><Relationship Id="rId215" Type="http://schemas.openxmlformats.org/officeDocument/2006/relationships/customXml" Target="../ink/ink113.xml"/><Relationship Id="rId26" Type="http://schemas.openxmlformats.org/officeDocument/2006/relationships/image" Target="../media/image16.png"/><Relationship Id="rId47" Type="http://schemas.openxmlformats.org/officeDocument/2006/relationships/image" Target="../media/image26.png"/><Relationship Id="rId68" Type="http://schemas.openxmlformats.org/officeDocument/2006/relationships/customXml" Target="../ink/ink34.xml"/><Relationship Id="rId89" Type="http://schemas.openxmlformats.org/officeDocument/2006/relationships/customXml" Target="../ink/ink48.xml"/><Relationship Id="rId112" Type="http://schemas.openxmlformats.org/officeDocument/2006/relationships/customXml" Target="../ink/ink62.xml"/><Relationship Id="rId133" Type="http://schemas.openxmlformats.org/officeDocument/2006/relationships/image" Target="../media/image63.png"/><Relationship Id="rId154" Type="http://schemas.openxmlformats.org/officeDocument/2006/relationships/customXml" Target="../ink/ink83.xml"/><Relationship Id="rId175" Type="http://schemas.openxmlformats.org/officeDocument/2006/relationships/customXml" Target="../ink/ink93.xml"/><Relationship Id="rId196" Type="http://schemas.openxmlformats.org/officeDocument/2006/relationships/image" Target="../media/image95.png"/><Relationship Id="rId200" Type="http://schemas.openxmlformats.org/officeDocument/2006/relationships/image" Target="../media/image97.png"/><Relationship Id="rId16" Type="http://schemas.openxmlformats.org/officeDocument/2006/relationships/image" Target="../media/image11.png"/><Relationship Id="rId221" Type="http://schemas.openxmlformats.org/officeDocument/2006/relationships/customXml" Target="../ink/ink116.xml"/><Relationship Id="rId37" Type="http://schemas.openxmlformats.org/officeDocument/2006/relationships/customXml" Target="../ink/ink18.xml"/><Relationship Id="rId58" Type="http://schemas.openxmlformats.org/officeDocument/2006/relationships/customXml" Target="../ink/ink29.xml"/><Relationship Id="rId79" Type="http://schemas.openxmlformats.org/officeDocument/2006/relationships/image" Target="../media/image40.png"/><Relationship Id="rId102" Type="http://schemas.openxmlformats.org/officeDocument/2006/relationships/customXml" Target="../ink/ink56.xml"/><Relationship Id="rId123" Type="http://schemas.openxmlformats.org/officeDocument/2006/relationships/image" Target="../media/image58.png"/><Relationship Id="rId144" Type="http://schemas.openxmlformats.org/officeDocument/2006/relationships/customXml" Target="../ink/ink78.xml"/><Relationship Id="rId90" Type="http://schemas.openxmlformats.org/officeDocument/2006/relationships/customXml" Target="../ink/ink49.xml"/><Relationship Id="rId165" Type="http://schemas.openxmlformats.org/officeDocument/2006/relationships/customXml" Target="../ink/ink88.xml"/><Relationship Id="rId186" Type="http://schemas.openxmlformats.org/officeDocument/2006/relationships/image" Target="../media/image90.png"/><Relationship Id="rId211" Type="http://schemas.openxmlformats.org/officeDocument/2006/relationships/customXml" Target="../ink/ink111.xml"/><Relationship Id="rId27" Type="http://schemas.openxmlformats.org/officeDocument/2006/relationships/customXml" Target="../ink/ink13.xml"/><Relationship Id="rId48" Type="http://schemas.openxmlformats.org/officeDocument/2006/relationships/customXml" Target="../ink/ink24.xml"/><Relationship Id="rId69" Type="http://schemas.openxmlformats.org/officeDocument/2006/relationships/image" Target="../media/image37.png"/><Relationship Id="rId113" Type="http://schemas.openxmlformats.org/officeDocument/2006/relationships/image" Target="../media/image53.png"/><Relationship Id="rId134" Type="http://schemas.openxmlformats.org/officeDocument/2006/relationships/customXml" Target="../ink/ink73.xml"/><Relationship Id="rId80" Type="http://schemas.openxmlformats.org/officeDocument/2006/relationships/customXml" Target="../ink/ink42.xml"/><Relationship Id="rId155" Type="http://schemas.openxmlformats.org/officeDocument/2006/relationships/image" Target="../media/image74.png"/><Relationship Id="rId176" Type="http://schemas.openxmlformats.org/officeDocument/2006/relationships/image" Target="../media/image85.png"/><Relationship Id="rId197" Type="http://schemas.openxmlformats.org/officeDocument/2006/relationships/customXml" Target="../ink/ink104.xml"/><Relationship Id="rId201" Type="http://schemas.openxmlformats.org/officeDocument/2006/relationships/customXml" Target="../ink/ink106.xml"/><Relationship Id="rId222" Type="http://schemas.openxmlformats.org/officeDocument/2006/relationships/image" Target="../media/image108.png"/><Relationship Id="rId17" Type="http://schemas.openxmlformats.org/officeDocument/2006/relationships/customXml" Target="../ink/ink8.xml"/><Relationship Id="rId38" Type="http://schemas.openxmlformats.org/officeDocument/2006/relationships/image" Target="../media/image22.png"/><Relationship Id="rId59" Type="http://schemas.openxmlformats.org/officeDocument/2006/relationships/image" Target="../media/image32.png"/><Relationship Id="rId103" Type="http://schemas.openxmlformats.org/officeDocument/2006/relationships/customXml" Target="../ink/ink57.xml"/><Relationship Id="rId124" Type="http://schemas.openxmlformats.org/officeDocument/2006/relationships/customXml" Target="../ink/ink68.xml"/><Relationship Id="rId70" Type="http://schemas.openxmlformats.org/officeDocument/2006/relationships/customXml" Target="../ink/ink35.xml"/><Relationship Id="rId91" Type="http://schemas.openxmlformats.org/officeDocument/2006/relationships/customXml" Target="../ink/ink50.xml"/><Relationship Id="rId145" Type="http://schemas.openxmlformats.org/officeDocument/2006/relationships/image" Target="../media/image69.png"/><Relationship Id="rId166" Type="http://schemas.openxmlformats.org/officeDocument/2006/relationships/image" Target="../media/image80.png"/><Relationship Id="rId187" Type="http://schemas.openxmlformats.org/officeDocument/2006/relationships/customXml" Target="../ink/ink99.xml"/><Relationship Id="rId1" Type="http://schemas.openxmlformats.org/officeDocument/2006/relationships/slideLayout" Target="../slideLayouts/slideLayout5.xml"/><Relationship Id="rId212" Type="http://schemas.openxmlformats.org/officeDocument/2006/relationships/image" Target="../media/image103.png"/><Relationship Id="rId28" Type="http://schemas.openxmlformats.org/officeDocument/2006/relationships/image" Target="../media/image17.png"/><Relationship Id="rId49" Type="http://schemas.openxmlformats.org/officeDocument/2006/relationships/image" Target="../media/image27.png"/><Relationship Id="rId114" Type="http://schemas.openxmlformats.org/officeDocument/2006/relationships/customXml" Target="../ink/ink63.xml"/><Relationship Id="rId60" Type="http://schemas.openxmlformats.org/officeDocument/2006/relationships/customXml" Target="../ink/ink30.xml"/><Relationship Id="rId81" Type="http://schemas.openxmlformats.org/officeDocument/2006/relationships/image" Target="../media/image41.png"/><Relationship Id="rId135" Type="http://schemas.openxmlformats.org/officeDocument/2006/relationships/image" Target="../media/image64.png"/><Relationship Id="rId156" Type="http://schemas.openxmlformats.org/officeDocument/2006/relationships/customXml" Target="../ink/ink84.xml"/><Relationship Id="rId177" Type="http://schemas.openxmlformats.org/officeDocument/2006/relationships/customXml" Target="../ink/ink94.xml"/><Relationship Id="rId198" Type="http://schemas.openxmlformats.org/officeDocument/2006/relationships/image" Target="../media/image96.png"/><Relationship Id="rId202" Type="http://schemas.openxmlformats.org/officeDocument/2006/relationships/image" Target="../media/image98.png"/><Relationship Id="rId223" Type="http://schemas.openxmlformats.org/officeDocument/2006/relationships/customXml" Target="../ink/ink117.xml"/><Relationship Id="rId18" Type="http://schemas.openxmlformats.org/officeDocument/2006/relationships/image" Target="../media/image12.png"/><Relationship Id="rId39" Type="http://schemas.openxmlformats.org/officeDocument/2006/relationships/customXml" Target="../ink/ink19.xml"/><Relationship Id="rId50" Type="http://schemas.openxmlformats.org/officeDocument/2006/relationships/customXml" Target="../ink/ink25.xml"/><Relationship Id="rId104" Type="http://schemas.openxmlformats.org/officeDocument/2006/relationships/customXml" Target="../ink/ink58.xml"/><Relationship Id="rId125" Type="http://schemas.openxmlformats.org/officeDocument/2006/relationships/image" Target="../media/image59.png"/><Relationship Id="rId146" Type="http://schemas.openxmlformats.org/officeDocument/2006/relationships/customXml" Target="../ink/ink79.xml"/><Relationship Id="rId167" Type="http://schemas.openxmlformats.org/officeDocument/2006/relationships/customXml" Target="../ink/ink89.xml"/><Relationship Id="rId188" Type="http://schemas.openxmlformats.org/officeDocument/2006/relationships/image" Target="../media/image91.png"/><Relationship Id="rId71" Type="http://schemas.openxmlformats.org/officeDocument/2006/relationships/image" Target="../media/image38.png"/><Relationship Id="rId92" Type="http://schemas.openxmlformats.org/officeDocument/2006/relationships/image" Target="../media/image44.png"/><Relationship Id="rId213" Type="http://schemas.openxmlformats.org/officeDocument/2006/relationships/customXml" Target="../ink/ink112.xml"/><Relationship Id="rId2" Type="http://schemas.openxmlformats.org/officeDocument/2006/relationships/notesSlide" Target="../notesSlides/notesSlide5.xml"/><Relationship Id="rId29" Type="http://schemas.openxmlformats.org/officeDocument/2006/relationships/customXml" Target="../ink/ink14.xml"/><Relationship Id="rId40" Type="http://schemas.openxmlformats.org/officeDocument/2006/relationships/customXml" Target="../ink/ink20.xml"/><Relationship Id="rId115" Type="http://schemas.openxmlformats.org/officeDocument/2006/relationships/image" Target="../media/image54.png"/><Relationship Id="rId136" Type="http://schemas.openxmlformats.org/officeDocument/2006/relationships/customXml" Target="../ink/ink74.xml"/><Relationship Id="rId157" Type="http://schemas.openxmlformats.org/officeDocument/2006/relationships/image" Target="../media/image75.png"/><Relationship Id="rId178" Type="http://schemas.openxmlformats.org/officeDocument/2006/relationships/image" Target="../media/image86.png"/><Relationship Id="rId61" Type="http://schemas.openxmlformats.org/officeDocument/2006/relationships/image" Target="../media/image33.png"/><Relationship Id="rId82" Type="http://schemas.openxmlformats.org/officeDocument/2006/relationships/customXml" Target="../ink/ink43.xml"/><Relationship Id="rId199" Type="http://schemas.openxmlformats.org/officeDocument/2006/relationships/customXml" Target="../ink/ink105.xml"/><Relationship Id="rId203" Type="http://schemas.openxmlformats.org/officeDocument/2006/relationships/customXml" Target="../ink/ink107.xml"/><Relationship Id="rId19" Type="http://schemas.openxmlformats.org/officeDocument/2006/relationships/customXml" Target="../ink/ink9.xml"/><Relationship Id="rId224" Type="http://schemas.openxmlformats.org/officeDocument/2006/relationships/image" Target="../media/image109.png"/><Relationship Id="rId30" Type="http://schemas.openxmlformats.org/officeDocument/2006/relationships/image" Target="../media/image18.png"/><Relationship Id="rId105" Type="http://schemas.openxmlformats.org/officeDocument/2006/relationships/image" Target="../media/image49.png"/><Relationship Id="rId126" Type="http://schemas.openxmlformats.org/officeDocument/2006/relationships/customXml" Target="../ink/ink69.xml"/><Relationship Id="rId147" Type="http://schemas.openxmlformats.org/officeDocument/2006/relationships/image" Target="../media/image70.png"/><Relationship Id="rId168" Type="http://schemas.openxmlformats.org/officeDocument/2006/relationships/image" Target="../media/image81.png"/><Relationship Id="rId51" Type="http://schemas.openxmlformats.org/officeDocument/2006/relationships/image" Target="../media/image28.png"/><Relationship Id="rId72" Type="http://schemas.openxmlformats.org/officeDocument/2006/relationships/customXml" Target="../ink/ink36.xml"/><Relationship Id="rId93" Type="http://schemas.openxmlformats.org/officeDocument/2006/relationships/customXml" Target="../ink/ink51.xml"/><Relationship Id="rId189" Type="http://schemas.openxmlformats.org/officeDocument/2006/relationships/customXml" Target="../ink/ink10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543F3FE5-7BD6-BF47-94B1-2C0365F9EA4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23850" y="4575811"/>
            <a:ext cx="7059930" cy="2563779"/>
          </a:xfrm>
        </p:spPr>
        <p:txBody>
          <a:bodyPr/>
          <a:lstStyle/>
          <a:p>
            <a:pPr algn="ctr">
              <a:defRPr/>
            </a:pPr>
            <a:br>
              <a:rPr lang="en-US" sz="2380" b="1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</a:br>
            <a:r>
              <a:rPr lang="en-US" sz="238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EEL 5245 POWER ELECTRONICS I</a:t>
            </a:r>
            <a:br>
              <a:rPr lang="en-US" sz="238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</a:br>
            <a:r>
              <a:rPr lang="en-US" sz="238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Lecture #16</a:t>
            </a:r>
            <a:br>
              <a:rPr lang="en-US" sz="238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</a:br>
            <a:br>
              <a:rPr lang="en-US" sz="238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</a:br>
            <a:r>
              <a:rPr lang="en-US" sz="238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Ch 4: Voltage Ripple in Non-Isolated DC-DC </a:t>
            </a:r>
            <a:br>
              <a:rPr lang="en-US" sz="238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</a:br>
            <a:r>
              <a:rPr lang="en-US" sz="238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Converters</a:t>
            </a:r>
            <a:br>
              <a:rPr lang="en-US" sz="238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</a:br>
            <a:r>
              <a:rPr lang="en-US" sz="238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(CCM)</a:t>
            </a:r>
            <a:endParaRPr lang="en-US" sz="1360" dirty="0"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</p:txBody>
      </p:sp>
      <p:pic>
        <p:nvPicPr>
          <p:cNvPr id="16386" name="Picture 6">
            <a:extLst>
              <a:ext uri="{FF2B5EF4-FFF2-40B4-BE49-F238E27FC236}">
                <a16:creationId xmlns:a16="http://schemas.microsoft.com/office/drawing/2014/main" id="{B3F072E6-E846-E845-A70A-823E42DDF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490" y="2697480"/>
            <a:ext cx="2428875" cy="1489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505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ACC10BA-D458-A242-97D5-81DDF49ECEE7}"/>
              </a:ext>
            </a:extLst>
          </p:cNvPr>
          <p:cNvSpPr/>
          <p:nvPr/>
        </p:nvSpPr>
        <p:spPr>
          <a:xfrm>
            <a:off x="533400" y="838200"/>
            <a:ext cx="55319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 steady-state, we have,</a:t>
            </a:r>
          </a:p>
          <a:p>
            <a:endParaRPr lang="en-US" dirty="0"/>
          </a:p>
        </p:txBody>
      </p:sp>
      <p:pic>
        <p:nvPicPr>
          <p:cNvPr id="5" name="Picture 4" descr="A picture containing drawing, game&#10;&#10;Description automatically generated">
            <a:extLst>
              <a:ext uri="{FF2B5EF4-FFF2-40B4-BE49-F238E27FC236}">
                <a16:creationId xmlns:a16="http://schemas.microsoft.com/office/drawing/2014/main" id="{D98F3790-2B26-EE45-8E93-A2F232E415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520" y="1891615"/>
            <a:ext cx="1917700" cy="520700"/>
          </a:xfrm>
          <a:prstGeom prst="rect">
            <a:avLst/>
          </a:prstGeom>
        </p:spPr>
      </p:pic>
      <p:pic>
        <p:nvPicPr>
          <p:cNvPr id="7" name="Picture 6" descr="A close up of a watch&#10;&#10;Description automatically generated">
            <a:extLst>
              <a:ext uri="{FF2B5EF4-FFF2-40B4-BE49-F238E27FC236}">
                <a16:creationId xmlns:a16="http://schemas.microsoft.com/office/drawing/2014/main" id="{ED7C4954-1A4B-684B-A1EC-9879749A4D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25" y="3657600"/>
            <a:ext cx="4572000" cy="9398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BE17677-8B1C-9140-B319-B567B94E5A08}"/>
              </a:ext>
            </a:extLst>
          </p:cNvPr>
          <p:cNvSpPr/>
          <p:nvPr/>
        </p:nvSpPr>
        <p:spPr>
          <a:xfrm>
            <a:off x="533400" y="2819399"/>
            <a:ext cx="55319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It can be shown that the initial value for </a:t>
            </a:r>
            <a:r>
              <a:rPr lang="en-US" dirty="0" err="1"/>
              <a:t>vc</a:t>
            </a:r>
            <a:r>
              <a:rPr lang="en-US" dirty="0"/>
              <a:t>(t) at t=0 is given by,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38B5AB-251C-BF49-BF92-58F03D1B69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20" y="5862739"/>
            <a:ext cx="3695700" cy="16383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56D6334-5018-634F-95A4-0BD2E83679B4}"/>
              </a:ext>
            </a:extLst>
          </p:cNvPr>
          <p:cNvSpPr/>
          <p:nvPr/>
        </p:nvSpPr>
        <p:spPr>
          <a:xfrm>
            <a:off x="528294" y="5216408"/>
            <a:ext cx="6261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Recall, the average output voltage for the buck,</a:t>
            </a:r>
          </a:p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ACCF0AB-6BFC-9F4B-9D88-A90B77002BF8}"/>
              </a:ext>
            </a:extLst>
          </p:cNvPr>
          <p:cNvSpPr/>
          <p:nvPr/>
        </p:nvSpPr>
        <p:spPr>
          <a:xfrm>
            <a:off x="499880" y="7682946"/>
            <a:ext cx="6261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Solving for the minimum and maximum values to obtain,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409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152400"/>
            <a:ext cx="7315200" cy="9753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0CC75E-6420-4940-933E-CA3C489FD3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971800"/>
            <a:ext cx="914400" cy="508000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446E93D-6AF3-9243-8D0D-E36B19E101D2}"/>
              </a:ext>
            </a:extLst>
          </p:cNvPr>
          <p:cNvSpPr/>
          <p:nvPr/>
        </p:nvSpPr>
        <p:spPr>
          <a:xfrm>
            <a:off x="2362199" y="2590800"/>
            <a:ext cx="5181599" cy="121920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7ECAAD3-CE9E-6A4A-8F7F-8F298441497F}"/>
              </a:ext>
            </a:extLst>
          </p:cNvPr>
          <p:cNvSpPr/>
          <p:nvPr/>
        </p:nvSpPr>
        <p:spPr>
          <a:xfrm>
            <a:off x="2331202" y="3871132"/>
            <a:ext cx="5212597" cy="121920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5DFB49C-17AC-914C-AF30-825F6CBACA85}"/>
              </a:ext>
            </a:extLst>
          </p:cNvPr>
          <p:cNvSpPr txBox="1"/>
          <p:nvPr/>
        </p:nvSpPr>
        <p:spPr>
          <a:xfrm>
            <a:off x="685801" y="169190"/>
            <a:ext cx="6857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II) Using the approximation expression for Q:</a:t>
            </a:r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238A356F-6716-E549-BC6B-74DF62D3DF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" y="990600"/>
            <a:ext cx="5918200" cy="73025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111C60A-A167-D446-9B22-68EB49C4D859}"/>
                  </a:ext>
                </a:extLst>
              </p14:cNvPr>
              <p14:cNvContentPartPr/>
              <p14:nvPr/>
            </p14:nvContentPartPr>
            <p14:xfrm>
              <a:off x="6659361" y="5750140"/>
              <a:ext cx="38880" cy="19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111C60A-A167-D446-9B22-68EB49C4D85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55041" y="5745820"/>
                <a:ext cx="47520" cy="2844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B9867650-5619-204B-B6BC-3D4A5364CAF3}"/>
              </a:ext>
            </a:extLst>
          </p:cNvPr>
          <p:cNvGrpSpPr/>
          <p:nvPr/>
        </p:nvGrpSpPr>
        <p:grpSpPr>
          <a:xfrm>
            <a:off x="6614721" y="5457100"/>
            <a:ext cx="551160" cy="234000"/>
            <a:chOff x="6614721" y="5457100"/>
            <a:chExt cx="551160" cy="23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BEBCDD9B-4596-B545-B371-1DAB2AD5C5C6}"/>
                    </a:ext>
                  </a:extLst>
                </p14:cNvPr>
                <p14:cNvContentPartPr/>
                <p14:nvPr/>
              </p14:nvContentPartPr>
              <p14:xfrm>
                <a:off x="6614721" y="5484460"/>
                <a:ext cx="125280" cy="165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BEBCDD9B-4596-B545-B371-1DAB2AD5C5C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610401" y="5480140"/>
                  <a:ext cx="1339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EA2585C-5D14-A945-A85B-3170D55C9A37}"/>
                    </a:ext>
                  </a:extLst>
                </p14:cNvPr>
                <p14:cNvContentPartPr/>
                <p14:nvPr/>
              </p14:nvContentPartPr>
              <p14:xfrm>
                <a:off x="6638841" y="5585620"/>
                <a:ext cx="182880" cy="176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EA2585C-5D14-A945-A85B-3170D55C9A3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634521" y="5581300"/>
                  <a:ext cx="1915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8BE8503-860E-944C-8E67-FF96BC1AE8B1}"/>
                    </a:ext>
                  </a:extLst>
                </p14:cNvPr>
                <p14:cNvContentPartPr/>
                <p14:nvPr/>
              </p14:nvContentPartPr>
              <p14:xfrm>
                <a:off x="6655401" y="5470780"/>
                <a:ext cx="189000" cy="208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8BE8503-860E-944C-8E67-FF96BC1AE8B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651081" y="5466460"/>
                  <a:ext cx="1976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DF2FD20-9709-8D47-815F-A4168A4EDAC8}"/>
                    </a:ext>
                  </a:extLst>
                </p14:cNvPr>
                <p14:cNvContentPartPr/>
                <p14:nvPr/>
              </p14:nvContentPartPr>
              <p14:xfrm>
                <a:off x="6931881" y="5457100"/>
                <a:ext cx="234000" cy="2340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DF2FD20-9709-8D47-815F-A4168A4EDAC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927561" y="5452780"/>
                  <a:ext cx="242640" cy="24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2C84340-A7FB-534D-B2E7-27460BCC1E05}"/>
              </a:ext>
            </a:extLst>
          </p:cNvPr>
          <p:cNvGrpSpPr/>
          <p:nvPr/>
        </p:nvGrpSpPr>
        <p:grpSpPr>
          <a:xfrm>
            <a:off x="7218081" y="5465380"/>
            <a:ext cx="520560" cy="385920"/>
            <a:chOff x="7218081" y="5465380"/>
            <a:chExt cx="520560" cy="38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5E22B2B-1392-A64F-A65C-0365E7A7A767}"/>
                    </a:ext>
                  </a:extLst>
                </p14:cNvPr>
                <p14:cNvContentPartPr/>
                <p14:nvPr/>
              </p14:nvContentPartPr>
              <p14:xfrm>
                <a:off x="7218081" y="5473300"/>
                <a:ext cx="271440" cy="243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5E22B2B-1392-A64F-A65C-0365E7A7A76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213761" y="5468980"/>
                  <a:ext cx="28008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1EC4017-A326-8840-A44E-A28A745CF689}"/>
                    </a:ext>
                  </a:extLst>
                </p14:cNvPr>
                <p14:cNvContentPartPr/>
                <p14:nvPr/>
              </p14:nvContentPartPr>
              <p14:xfrm>
                <a:off x="7488441" y="5465380"/>
                <a:ext cx="157680" cy="1868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1EC4017-A326-8840-A44E-A28A745CF68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484121" y="5461060"/>
                  <a:ext cx="16632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A993546-C324-9C43-A29C-9C4D12381B85}"/>
                    </a:ext>
                  </a:extLst>
                </p14:cNvPr>
                <p14:cNvContentPartPr/>
                <p14:nvPr/>
              </p14:nvContentPartPr>
              <p14:xfrm>
                <a:off x="7651881" y="5710180"/>
                <a:ext cx="86760" cy="1411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A993546-C324-9C43-A29C-9C4D12381B8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647561" y="5705860"/>
                  <a:ext cx="95400" cy="14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91C260D-A1E7-774B-AB54-437375E1068F}"/>
              </a:ext>
            </a:extLst>
          </p:cNvPr>
          <p:cNvGrpSpPr/>
          <p:nvPr/>
        </p:nvGrpSpPr>
        <p:grpSpPr>
          <a:xfrm>
            <a:off x="7002081" y="6000340"/>
            <a:ext cx="726120" cy="112680"/>
            <a:chOff x="7002081" y="6000340"/>
            <a:chExt cx="726120" cy="11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7435D63-9C3F-D742-8C3C-DC82505FA9A0}"/>
                    </a:ext>
                  </a:extLst>
                </p14:cNvPr>
                <p14:cNvContentPartPr/>
                <p14:nvPr/>
              </p14:nvContentPartPr>
              <p14:xfrm>
                <a:off x="7002081" y="6000340"/>
                <a:ext cx="726120" cy="226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7435D63-9C3F-D742-8C3C-DC82505FA9A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997761" y="5996020"/>
                  <a:ext cx="7347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F8B6803-70D5-9F4E-B6AB-1E9C9C2D8244}"/>
                    </a:ext>
                  </a:extLst>
                </p14:cNvPr>
                <p14:cNvContentPartPr/>
                <p14:nvPr/>
              </p14:nvContentPartPr>
              <p14:xfrm>
                <a:off x="7043481" y="6102940"/>
                <a:ext cx="677520" cy="100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F8B6803-70D5-9F4E-B6AB-1E9C9C2D824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039161" y="6098620"/>
                  <a:ext cx="686160" cy="18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5F7F461-8A91-6646-B17C-7E5B0A9FAE74}"/>
                  </a:ext>
                </a:extLst>
              </p14:cNvPr>
              <p14:cNvContentPartPr/>
              <p14:nvPr/>
            </p14:nvContentPartPr>
            <p14:xfrm>
              <a:off x="6665121" y="5712340"/>
              <a:ext cx="26280" cy="770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5F7F461-8A91-6646-B17C-7E5B0A9FAE7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602121" y="5649340"/>
                <a:ext cx="151920" cy="202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152400"/>
            <a:ext cx="7315200" cy="9753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152400"/>
            <a:ext cx="7315200" cy="9753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152400"/>
            <a:ext cx="7315200" cy="9753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152400"/>
            <a:ext cx="7315200" cy="9753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8F00D4C-4A8C-CB48-AC07-E0404EC558B3}"/>
                  </a:ext>
                </a:extLst>
              </p14:cNvPr>
              <p14:cNvContentPartPr/>
              <p14:nvPr/>
            </p14:nvContentPartPr>
            <p14:xfrm>
              <a:off x="257119" y="764561"/>
              <a:ext cx="3225600" cy="178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8F00D4C-4A8C-CB48-AC07-E0404EC558B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4479" y="701921"/>
                <a:ext cx="3351240" cy="30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336BCDA-FDE5-4746-B95A-A3B2ECCF7629}"/>
                  </a:ext>
                </a:extLst>
              </p14:cNvPr>
              <p14:cNvContentPartPr/>
              <p14:nvPr/>
            </p14:nvContentPartPr>
            <p14:xfrm>
              <a:off x="342439" y="925121"/>
              <a:ext cx="984960" cy="385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336BCDA-FDE5-4746-B95A-A3B2ECCF762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9799" y="862481"/>
                <a:ext cx="1110600" cy="16416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111C9D30-0772-7A40-A447-51C9FD9186C5}"/>
              </a:ext>
            </a:extLst>
          </p:cNvPr>
          <p:cNvGrpSpPr/>
          <p:nvPr/>
        </p:nvGrpSpPr>
        <p:grpSpPr>
          <a:xfrm>
            <a:off x="843919" y="114401"/>
            <a:ext cx="3456720" cy="1169640"/>
            <a:chOff x="843919" y="114401"/>
            <a:chExt cx="3456720" cy="116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E39E00A-79AC-624E-BD36-D89EA72FA3C6}"/>
                    </a:ext>
                  </a:extLst>
                </p14:cNvPr>
                <p14:cNvContentPartPr/>
                <p14:nvPr/>
              </p14:nvContentPartPr>
              <p14:xfrm>
                <a:off x="843919" y="114401"/>
                <a:ext cx="3456720" cy="11696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E39E00A-79AC-624E-BD36-D89EA72FA3C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80919" y="51401"/>
                  <a:ext cx="3582360" cy="12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BC24CA0-C332-8746-9820-860EFB9283C6}"/>
                    </a:ext>
                  </a:extLst>
                </p14:cNvPr>
                <p14:cNvContentPartPr/>
                <p14:nvPr/>
              </p14:nvContentPartPr>
              <p14:xfrm>
                <a:off x="3291199" y="217361"/>
                <a:ext cx="312120" cy="2293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BC24CA0-C332-8746-9820-860EFB9283C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228559" y="154721"/>
                  <a:ext cx="437760" cy="3549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51226569-B7E4-624C-916F-BE46FED4743C}"/>
              </a:ext>
            </a:extLst>
          </p:cNvPr>
          <p:cNvSpPr txBox="1">
            <a:spLocks noChangeArrowheads="1"/>
          </p:cNvSpPr>
          <p:nvPr/>
        </p:nvSpPr>
        <p:spPr>
          <a:xfrm>
            <a:off x="282950" y="217361"/>
            <a:ext cx="6705600" cy="7620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600" b="1" kern="0" dirty="0">
                <a:solidFill>
                  <a:sysClr val="windowText" lastClr="000000"/>
                </a:solidFill>
              </a:rPr>
              <a:t>The Boost Converter</a:t>
            </a:r>
            <a:endParaRPr lang="en-US" altLang="en-US" sz="3600" kern="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165625"/>
            <a:ext cx="7315200" cy="9753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4C74323-6B27-6B47-947A-D8E31866CB77}"/>
                  </a:ext>
                </a:extLst>
              </p14:cNvPr>
              <p14:cNvContentPartPr/>
              <p14:nvPr/>
            </p14:nvContentPartPr>
            <p14:xfrm>
              <a:off x="842479" y="89201"/>
              <a:ext cx="2922120" cy="448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4C74323-6B27-6B47-947A-D8E31866CB7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79839" y="26561"/>
                <a:ext cx="3047760" cy="57456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3E42D125-603C-1148-8AC6-E057DA1F4DB1}"/>
              </a:ext>
            </a:extLst>
          </p:cNvPr>
          <p:cNvGrpSpPr/>
          <p:nvPr/>
        </p:nvGrpSpPr>
        <p:grpSpPr>
          <a:xfrm>
            <a:off x="661759" y="116561"/>
            <a:ext cx="2499480" cy="429480"/>
            <a:chOff x="661759" y="116561"/>
            <a:chExt cx="2499480" cy="42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7F3EFD2-6829-144A-B428-D5960AAB9D43}"/>
                    </a:ext>
                  </a:extLst>
                </p14:cNvPr>
                <p14:cNvContentPartPr/>
                <p14:nvPr/>
              </p14:nvContentPartPr>
              <p14:xfrm>
                <a:off x="661759" y="317801"/>
                <a:ext cx="2499480" cy="2282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7F3EFD2-6829-144A-B428-D5960AAB9D4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98759" y="255161"/>
                  <a:ext cx="262512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5B86048-6E4B-EF48-AE8B-5BF1AABBEBFC}"/>
                    </a:ext>
                  </a:extLst>
                </p14:cNvPr>
                <p14:cNvContentPartPr/>
                <p14:nvPr/>
              </p14:nvContentPartPr>
              <p14:xfrm>
                <a:off x="1686319" y="116561"/>
                <a:ext cx="176400" cy="360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5B86048-6E4B-EF48-AE8B-5BF1AABBEBF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623319" y="53921"/>
                  <a:ext cx="302040" cy="486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41972C28-75FE-5F4B-A47D-FC0205FF7BA1}"/>
              </a:ext>
            </a:extLst>
          </p:cNvPr>
          <p:cNvSpPr txBox="1">
            <a:spLocks noChangeArrowheads="1"/>
          </p:cNvSpPr>
          <p:nvPr/>
        </p:nvSpPr>
        <p:spPr>
          <a:xfrm>
            <a:off x="405041" y="192960"/>
            <a:ext cx="6705600" cy="7620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600" b="1" kern="0" dirty="0">
                <a:solidFill>
                  <a:sysClr val="windowText" lastClr="000000"/>
                </a:solidFill>
              </a:rPr>
              <a:t>The Buck-Boost Converter</a:t>
            </a:r>
            <a:endParaRPr lang="en-US" altLang="en-US" sz="3600" kern="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89247AF-6EF9-3349-B90D-76C77515245C}"/>
                  </a:ext>
                </a:extLst>
              </p14:cNvPr>
              <p14:cNvContentPartPr/>
              <p14:nvPr/>
            </p14:nvContentPartPr>
            <p14:xfrm>
              <a:off x="6189559" y="8725241"/>
              <a:ext cx="93240" cy="312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89247AF-6EF9-3349-B90D-76C77515245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126919" y="8662241"/>
                <a:ext cx="218880" cy="43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4AF2D48-B67E-8446-A0F5-0252DC269677}"/>
                  </a:ext>
                </a:extLst>
              </p14:cNvPr>
              <p14:cNvContentPartPr/>
              <p14:nvPr/>
            </p14:nvContentPartPr>
            <p14:xfrm>
              <a:off x="6166519" y="8753321"/>
              <a:ext cx="228240" cy="3092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4AF2D48-B67E-8446-A0F5-0252DC26967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157519" y="8744321"/>
                <a:ext cx="245880" cy="326880"/>
              </a:xfrm>
              <a:prstGeom prst="rect">
                <a:avLst/>
              </a:prstGeom>
            </p:spPr>
          </p:pic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55A7B4BD-F50B-1F45-A795-BE2CBBB82DE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371" y="8021253"/>
            <a:ext cx="3552429" cy="140797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152400"/>
            <a:ext cx="7315200" cy="9753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152400"/>
            <a:ext cx="7315200" cy="9753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067506AF-C796-6B4E-969D-FB22E917BE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514600"/>
            <a:ext cx="6756273" cy="2019014"/>
          </a:xfrm>
        </p:spPr>
        <p:txBody>
          <a:bodyPr/>
          <a:lstStyle/>
          <a:p>
            <a:pPr>
              <a:defRPr/>
            </a:pPr>
            <a:r>
              <a:rPr lang="en-US" sz="2380" b="1" dirty="0"/>
              <a:t>H.W. #4:</a:t>
            </a:r>
            <a:br>
              <a:rPr lang="en-US" sz="2380" b="1" dirty="0"/>
            </a:br>
            <a:br>
              <a:rPr lang="en-US" sz="2380" b="1" dirty="0"/>
            </a:br>
            <a:r>
              <a:rPr lang="en-US" b="1" dirty="0"/>
              <a:t>4.1, 4.3, 4.5, 4.6, 4.10. 4.12, 4.15 (Assume CCM), 4.17, 4.21, 4.33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Solutions will be posted by this weekend</a:t>
            </a:r>
            <a:br>
              <a:rPr lang="en-US" sz="2380" b="1" dirty="0"/>
            </a:br>
            <a:endParaRPr lang="en-US" sz="2380" dirty="0"/>
          </a:p>
        </p:txBody>
      </p:sp>
    </p:spTree>
    <p:extLst>
      <p:ext uri="{BB962C8B-B14F-4D97-AF65-F5344CB8AC3E}">
        <p14:creationId xmlns:p14="http://schemas.microsoft.com/office/powerpoint/2010/main" val="38964480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>
            <a:extLst>
              <a:ext uri="{FF2B5EF4-FFF2-40B4-BE49-F238E27FC236}">
                <a16:creationId xmlns:a16="http://schemas.microsoft.com/office/drawing/2014/main" id="{709E4F93-9C0D-E744-8710-F2A7CD54E5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8358" y="2114550"/>
            <a:ext cx="6606540" cy="366254"/>
          </a:xfrm>
        </p:spPr>
        <p:txBody>
          <a:bodyPr/>
          <a:lstStyle/>
          <a:p>
            <a:pPr>
              <a:defRPr/>
            </a:pPr>
            <a:r>
              <a:rPr lang="en-US" sz="2380" b="1" dirty="0">
                <a:solidFill>
                  <a:srgbClr val="000000"/>
                </a:solidFill>
              </a:rPr>
              <a:t>Example 4.2  - </a:t>
            </a:r>
            <a:r>
              <a:rPr lang="en-US" sz="2380" b="1" dirty="0"/>
              <a:t>Buck Converter Analysis</a:t>
            </a:r>
            <a:endParaRPr lang="en-US" b="1" dirty="0">
              <a:solidFill>
                <a:srgbClr val="000000"/>
              </a:solidFill>
              <a:ea typeface="+mj-ea"/>
              <a:cs typeface="+mj-cs"/>
            </a:endParaRPr>
          </a:p>
        </p:txBody>
      </p:sp>
      <p:sp>
        <p:nvSpPr>
          <p:cNvPr id="47106" name="Text Box 39">
            <a:extLst>
              <a:ext uri="{FF2B5EF4-FFF2-40B4-BE49-F238E27FC236}">
                <a16:creationId xmlns:a16="http://schemas.microsoft.com/office/drawing/2014/main" id="{3BE50200-3703-A849-8BC7-6880751A39A5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453390" y="2762250"/>
            <a:ext cx="7059930" cy="3531736"/>
          </a:xfrm>
          <a:prstGeom prst="rect">
            <a:avLst/>
          </a:prstGeom>
          <a:blipFill>
            <a:blip r:embed="rId2"/>
            <a:stretch>
              <a:fillRect l="-1223" b="-2439"/>
            </a:stretch>
          </a:blipFill>
          <a:ln>
            <a:noFill/>
          </a:ln>
        </p:spPr>
        <p:txBody>
          <a:bodyPr/>
          <a:lstStyle/>
          <a:p>
            <a:pPr>
              <a:defRPr/>
            </a:pPr>
            <a:r>
              <a:rPr lang="en-US" sz="1530">
                <a:noFill/>
              </a:rPr>
              <a:t> </a:t>
            </a:r>
          </a:p>
        </p:txBody>
      </p:sp>
      <p:sp>
        <p:nvSpPr>
          <p:cNvPr id="47107" name="Rectangle 41">
            <a:extLst>
              <a:ext uri="{FF2B5EF4-FFF2-40B4-BE49-F238E27FC236}">
                <a16:creationId xmlns:a16="http://schemas.microsoft.com/office/drawing/2014/main" id="{8F5F1FC2-2DD9-584C-82D9-17CA063E0A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1950660"/>
            <a:ext cx="184731" cy="327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530"/>
          </a:p>
        </p:txBody>
      </p:sp>
      <p:pic>
        <p:nvPicPr>
          <p:cNvPr id="47108" name="Picture 42">
            <a:extLst>
              <a:ext uri="{FF2B5EF4-FFF2-40B4-BE49-F238E27FC236}">
                <a16:creationId xmlns:a16="http://schemas.microsoft.com/office/drawing/2014/main" id="{6C6A176D-33C6-094A-A9C2-B1EBFDAE8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" y="6293565"/>
            <a:ext cx="6381195" cy="113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0332C1-B6FE-2F4A-BFB4-B1A71AE21C95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315667" y="7319594"/>
            <a:ext cx="5088153" cy="594128"/>
          </a:xfrm>
          <a:prstGeom prst="rect">
            <a:avLst/>
          </a:prstGeom>
          <a:blipFill>
            <a:blip r:embed="rId4"/>
            <a:stretch>
              <a:fillRect l="-423" t="-3571" r="-1057" b="-12500"/>
            </a:stretch>
          </a:blipFill>
        </p:spPr>
        <p:txBody>
          <a:bodyPr/>
          <a:lstStyle/>
          <a:p>
            <a:pPr>
              <a:defRPr/>
            </a:pPr>
            <a:r>
              <a:rPr lang="en-US" sz="1530">
                <a:noFill/>
              </a:rPr>
              <a:t> 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7E9C8F0-93D9-4B45-92F5-AB55869070ED}"/>
                  </a:ext>
                </a:extLst>
              </p14:cNvPr>
              <p14:cNvContentPartPr/>
              <p14:nvPr/>
            </p14:nvContentPartPr>
            <p14:xfrm>
              <a:off x="902783" y="3132125"/>
              <a:ext cx="1527246" cy="24939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7E9C8F0-93D9-4B45-92F5-AB55869070E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39778" y="3069148"/>
                <a:ext cx="1652896" cy="37498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318038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4">
            <a:extLst>
              <a:ext uri="{FF2B5EF4-FFF2-40B4-BE49-F238E27FC236}">
                <a16:creationId xmlns:a16="http://schemas.microsoft.com/office/drawing/2014/main" id="{42D629F8-67A6-B943-82C0-439DC97550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1950660"/>
            <a:ext cx="184731" cy="327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530"/>
          </a:p>
        </p:txBody>
      </p:sp>
      <p:pic>
        <p:nvPicPr>
          <p:cNvPr id="48132" name="Picture 7">
            <a:extLst>
              <a:ext uri="{FF2B5EF4-FFF2-40B4-BE49-F238E27FC236}">
                <a16:creationId xmlns:a16="http://schemas.microsoft.com/office/drawing/2014/main" id="{5452CCEB-DAC6-DB40-BCC7-B8CE9CA44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020" y="3863340"/>
            <a:ext cx="3380185" cy="3612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Rectangle 2">
            <a:extLst>
              <a:ext uri="{FF2B5EF4-FFF2-40B4-BE49-F238E27FC236}">
                <a16:creationId xmlns:a16="http://schemas.microsoft.com/office/drawing/2014/main" id="{48AB603E-9FE2-8F47-B771-4B7F72E1B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2180" y="5871210"/>
            <a:ext cx="1295400" cy="388620"/>
          </a:xfrm>
          <a:prstGeom prst="rect">
            <a:avLst/>
          </a:prstGeom>
          <a:solidFill>
            <a:schemeClr val="accent1">
              <a:alpha val="27058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530"/>
          </a:p>
        </p:txBody>
      </p:sp>
      <p:sp>
        <p:nvSpPr>
          <p:cNvPr id="48134" name="Rectangle 7">
            <a:extLst>
              <a:ext uri="{FF2B5EF4-FFF2-40B4-BE49-F238E27FC236}">
                <a16:creationId xmlns:a16="http://schemas.microsoft.com/office/drawing/2014/main" id="{C6A28540-1600-7A47-8AD4-755E06F40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2421" y="7166610"/>
            <a:ext cx="1295400" cy="388620"/>
          </a:xfrm>
          <a:prstGeom prst="rect">
            <a:avLst/>
          </a:prstGeom>
          <a:solidFill>
            <a:schemeClr val="accent1">
              <a:alpha val="27058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530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315FBFC1-55AE-D64A-9DB3-221D4E17CC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2930" y="1219200"/>
            <a:ext cx="6606540" cy="366254"/>
          </a:xfrm>
        </p:spPr>
        <p:txBody>
          <a:bodyPr/>
          <a:lstStyle/>
          <a:p>
            <a:pPr>
              <a:defRPr/>
            </a:pPr>
            <a:r>
              <a:rPr lang="en-US" sz="2380" b="1" dirty="0">
                <a:solidFill>
                  <a:srgbClr val="000000"/>
                </a:solidFill>
              </a:rPr>
              <a:t>Example 4.2  - </a:t>
            </a:r>
            <a:r>
              <a:rPr lang="en-US" sz="2380" b="1" dirty="0"/>
              <a:t>Buck Converter Analysis</a:t>
            </a:r>
            <a:endParaRPr lang="en-US" b="1" dirty="0">
              <a:solidFill>
                <a:srgbClr val="000000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844882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4">
            <a:extLst>
              <a:ext uri="{FF2B5EF4-FFF2-40B4-BE49-F238E27FC236}">
                <a16:creationId xmlns:a16="http://schemas.microsoft.com/office/drawing/2014/main" id="{C05A69E8-D32A-5547-B9D6-EB81F878E4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1950660"/>
            <a:ext cx="184731" cy="327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530"/>
          </a:p>
        </p:txBody>
      </p:sp>
      <p:pic>
        <p:nvPicPr>
          <p:cNvPr id="49156" name="Picture 6">
            <a:extLst>
              <a:ext uri="{FF2B5EF4-FFF2-40B4-BE49-F238E27FC236}">
                <a16:creationId xmlns:a16="http://schemas.microsoft.com/office/drawing/2014/main" id="{D6DFAE9F-8C84-5F4F-83CB-B37971732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73" y="3276600"/>
            <a:ext cx="7053244" cy="3832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D1E35A6E-0E3E-C744-943E-0A6241459D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8358" y="2114550"/>
            <a:ext cx="6606540" cy="366254"/>
          </a:xfrm>
        </p:spPr>
        <p:txBody>
          <a:bodyPr/>
          <a:lstStyle/>
          <a:p>
            <a:pPr>
              <a:defRPr/>
            </a:pPr>
            <a:r>
              <a:rPr lang="en-US" sz="2380" b="1" dirty="0">
                <a:solidFill>
                  <a:srgbClr val="000000"/>
                </a:solidFill>
              </a:rPr>
              <a:t>Example 4.2  - </a:t>
            </a:r>
            <a:r>
              <a:rPr lang="en-US" sz="2380" b="1" dirty="0"/>
              <a:t>Buck Converter Analysis</a:t>
            </a:r>
            <a:endParaRPr lang="en-US" b="1" dirty="0">
              <a:solidFill>
                <a:srgbClr val="000000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507580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183">
            <a:extLst>
              <a:ext uri="{FF2B5EF4-FFF2-40B4-BE49-F238E27FC236}">
                <a16:creationId xmlns:a16="http://schemas.microsoft.com/office/drawing/2014/main" id="{E992D542-B99A-DB44-8ADD-38CCC00B3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095" y="2743200"/>
            <a:ext cx="4728210" cy="34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DB2BD24E-A125-2B47-8AFA-956FBF687D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2930" y="762000"/>
            <a:ext cx="6606540" cy="1098762"/>
          </a:xfrm>
        </p:spPr>
        <p:txBody>
          <a:bodyPr/>
          <a:lstStyle/>
          <a:p>
            <a:pPr algn="ctr">
              <a:defRPr/>
            </a:pPr>
            <a:r>
              <a:rPr lang="en-US" sz="2380" b="1" dirty="0">
                <a:solidFill>
                  <a:srgbClr val="000000"/>
                </a:solidFill>
              </a:rPr>
              <a:t>Example 4.2  - </a:t>
            </a:r>
            <a:r>
              <a:rPr lang="en-US" sz="2380" b="1" dirty="0"/>
              <a:t>Buck Converter Analysis</a:t>
            </a:r>
            <a:br>
              <a:rPr lang="en-US" sz="2380" b="1" dirty="0"/>
            </a:br>
            <a:br>
              <a:rPr lang="en-US" sz="2380" b="1" dirty="0"/>
            </a:br>
            <a:r>
              <a:rPr lang="en-US" sz="2380" b="1" dirty="0"/>
              <a:t>Simulation Results</a:t>
            </a:r>
            <a:endParaRPr lang="en-US" b="1" dirty="0">
              <a:solidFill>
                <a:srgbClr val="000000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928306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Group 3">
            <a:extLst>
              <a:ext uri="{FF2B5EF4-FFF2-40B4-BE49-F238E27FC236}">
                <a16:creationId xmlns:a16="http://schemas.microsoft.com/office/drawing/2014/main" id="{85F5E813-2B6E-5B43-85AF-B0AE7875EBC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360171" y="3409951"/>
            <a:ext cx="4380071" cy="3380184"/>
            <a:chOff x="1257" y="909"/>
            <a:chExt cx="3246" cy="2505"/>
          </a:xfrm>
        </p:grpSpPr>
        <p:sp>
          <p:nvSpPr>
            <p:cNvPr id="51207" name="AutoShape 4">
              <a:extLst>
                <a:ext uri="{FF2B5EF4-FFF2-40B4-BE49-F238E27FC236}">
                  <a16:creationId xmlns:a16="http://schemas.microsoft.com/office/drawing/2014/main" id="{4365CB42-0317-8E4F-B8F1-E96132681A1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257" y="909"/>
              <a:ext cx="3246" cy="2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1208" name="Rectangle 5">
              <a:extLst>
                <a:ext uri="{FF2B5EF4-FFF2-40B4-BE49-F238E27FC236}">
                  <a16:creationId xmlns:a16="http://schemas.microsoft.com/office/drawing/2014/main" id="{BBDB13FD-FA9E-9945-933F-F7B845418F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7" y="909"/>
              <a:ext cx="3019" cy="2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51209" name="Line 6">
              <a:extLst>
                <a:ext uri="{FF2B5EF4-FFF2-40B4-BE49-F238E27FC236}">
                  <a16:creationId xmlns:a16="http://schemas.microsoft.com/office/drawing/2014/main" id="{8A8B7464-CEFD-F74D-96AC-280A61BF22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97" y="3028"/>
              <a:ext cx="263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1210" name="Rectangle 7">
              <a:extLst>
                <a:ext uri="{FF2B5EF4-FFF2-40B4-BE49-F238E27FC236}">
                  <a16:creationId xmlns:a16="http://schemas.microsoft.com/office/drawing/2014/main" id="{A7A3E6A6-430D-8C40-9631-7C0252CF44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1" y="3298"/>
              <a:ext cx="23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20">
                  <a:solidFill>
                    <a:srgbClr val="000000"/>
                  </a:solidFill>
                  <a:latin typeface="system" charset="0"/>
                </a:rPr>
                <a:t>           </a:t>
              </a:r>
              <a:endParaRPr lang="en-US" altLang="en-US" sz="1530"/>
            </a:p>
          </p:txBody>
        </p:sp>
        <p:sp>
          <p:nvSpPr>
            <p:cNvPr id="51211" name="Rectangle 8">
              <a:extLst>
                <a:ext uri="{FF2B5EF4-FFF2-40B4-BE49-F238E27FC236}">
                  <a16:creationId xmlns:a16="http://schemas.microsoft.com/office/drawing/2014/main" id="{91179200-3714-D84D-BF56-6FCCC92800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9" y="3298"/>
              <a:ext cx="196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20">
                  <a:solidFill>
                    <a:srgbClr val="000000"/>
                  </a:solidFill>
                  <a:latin typeface="system" charset="0"/>
                </a:rPr>
                <a:t>Time</a:t>
              </a:r>
              <a:endParaRPr lang="en-US" altLang="en-US" sz="1530"/>
            </a:p>
          </p:txBody>
        </p:sp>
        <p:sp>
          <p:nvSpPr>
            <p:cNvPr id="51212" name="Line 9">
              <a:extLst>
                <a:ext uri="{FF2B5EF4-FFF2-40B4-BE49-F238E27FC236}">
                  <a16:creationId xmlns:a16="http://schemas.microsoft.com/office/drawing/2014/main" id="{6C13CAF9-511A-3C44-A250-9298EADB31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97" y="959"/>
              <a:ext cx="263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1213" name="Line 10">
              <a:extLst>
                <a:ext uri="{FF2B5EF4-FFF2-40B4-BE49-F238E27FC236}">
                  <a16:creationId xmlns:a16="http://schemas.microsoft.com/office/drawing/2014/main" id="{2BE476B8-AE5B-6149-8943-2F75E23206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32" y="966"/>
              <a:ext cx="1" cy="205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1214" name="Line 11">
              <a:extLst>
                <a:ext uri="{FF2B5EF4-FFF2-40B4-BE49-F238E27FC236}">
                  <a16:creationId xmlns:a16="http://schemas.microsoft.com/office/drawing/2014/main" id="{722EFB5A-0E6B-3344-891A-B2758716F3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59" y="966"/>
              <a:ext cx="1" cy="205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1215" name="Line 12">
              <a:extLst>
                <a:ext uri="{FF2B5EF4-FFF2-40B4-BE49-F238E27FC236}">
                  <a16:creationId xmlns:a16="http://schemas.microsoft.com/office/drawing/2014/main" id="{1C0CDED4-6FC6-364A-92F9-427CC8CBF4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94" y="966"/>
              <a:ext cx="1" cy="205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1216" name="Line 13">
              <a:extLst>
                <a:ext uri="{FF2B5EF4-FFF2-40B4-BE49-F238E27FC236}">
                  <a16:creationId xmlns:a16="http://schemas.microsoft.com/office/drawing/2014/main" id="{5E0C5A74-8688-A14E-B284-495F1C8A4B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22" y="966"/>
              <a:ext cx="1" cy="205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1217" name="Line 14">
              <a:extLst>
                <a:ext uri="{FF2B5EF4-FFF2-40B4-BE49-F238E27FC236}">
                  <a16:creationId xmlns:a16="http://schemas.microsoft.com/office/drawing/2014/main" id="{88A66181-3571-104D-B835-316D40A323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91" y="966"/>
              <a:ext cx="1" cy="205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1218" name="Line 15">
              <a:extLst>
                <a:ext uri="{FF2B5EF4-FFF2-40B4-BE49-F238E27FC236}">
                  <a16:creationId xmlns:a16="http://schemas.microsoft.com/office/drawing/2014/main" id="{C05F9B41-1A50-9641-8E83-C1996CB1CE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19" y="966"/>
              <a:ext cx="1" cy="205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1219" name="Line 16">
              <a:extLst>
                <a:ext uri="{FF2B5EF4-FFF2-40B4-BE49-F238E27FC236}">
                  <a16:creationId xmlns:a16="http://schemas.microsoft.com/office/drawing/2014/main" id="{002D014A-42D2-4545-ABAF-68681BE92A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53" y="966"/>
              <a:ext cx="1" cy="205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1220" name="Line 17">
              <a:extLst>
                <a:ext uri="{FF2B5EF4-FFF2-40B4-BE49-F238E27FC236}">
                  <a16:creationId xmlns:a16="http://schemas.microsoft.com/office/drawing/2014/main" id="{9366A0C6-56FE-F542-A7AF-AD2900C349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81" y="966"/>
              <a:ext cx="1" cy="205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1221" name="Line 18">
              <a:extLst>
                <a:ext uri="{FF2B5EF4-FFF2-40B4-BE49-F238E27FC236}">
                  <a16:creationId xmlns:a16="http://schemas.microsoft.com/office/drawing/2014/main" id="{152FB166-343C-F24B-B331-664C15E20C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50" y="966"/>
              <a:ext cx="1" cy="205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1222" name="Line 19">
              <a:extLst>
                <a:ext uri="{FF2B5EF4-FFF2-40B4-BE49-F238E27FC236}">
                  <a16:creationId xmlns:a16="http://schemas.microsoft.com/office/drawing/2014/main" id="{0ADE9886-33B4-C543-AA5B-6A6B331A2B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78" y="966"/>
              <a:ext cx="1" cy="205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1223" name="Line 20">
              <a:extLst>
                <a:ext uri="{FF2B5EF4-FFF2-40B4-BE49-F238E27FC236}">
                  <a16:creationId xmlns:a16="http://schemas.microsoft.com/office/drawing/2014/main" id="{088E3C40-4D3C-B941-A397-767D1D65E9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12" y="966"/>
              <a:ext cx="1" cy="205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1224" name="Line 21">
              <a:extLst>
                <a:ext uri="{FF2B5EF4-FFF2-40B4-BE49-F238E27FC236}">
                  <a16:creationId xmlns:a16="http://schemas.microsoft.com/office/drawing/2014/main" id="{A67ED931-7E63-2748-BB0A-EA4A1DD237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40" y="966"/>
              <a:ext cx="1" cy="205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1225" name="Line 22">
              <a:extLst>
                <a:ext uri="{FF2B5EF4-FFF2-40B4-BE49-F238E27FC236}">
                  <a16:creationId xmlns:a16="http://schemas.microsoft.com/office/drawing/2014/main" id="{2F6374A4-7C23-7444-BB73-F09B093069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09" y="966"/>
              <a:ext cx="1" cy="205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1226" name="Line 23">
              <a:extLst>
                <a:ext uri="{FF2B5EF4-FFF2-40B4-BE49-F238E27FC236}">
                  <a16:creationId xmlns:a16="http://schemas.microsoft.com/office/drawing/2014/main" id="{0BD281A0-EA25-8F4F-A4E9-97A38C2446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37" y="966"/>
              <a:ext cx="1" cy="205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1227" name="Line 24">
              <a:extLst>
                <a:ext uri="{FF2B5EF4-FFF2-40B4-BE49-F238E27FC236}">
                  <a16:creationId xmlns:a16="http://schemas.microsoft.com/office/drawing/2014/main" id="{7355E4EA-F16A-1C4A-95C3-385A090196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71" y="966"/>
              <a:ext cx="1" cy="205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1228" name="Line 25">
              <a:extLst>
                <a:ext uri="{FF2B5EF4-FFF2-40B4-BE49-F238E27FC236}">
                  <a16:creationId xmlns:a16="http://schemas.microsoft.com/office/drawing/2014/main" id="{1C9DF581-10B0-7F41-981D-9A3FA5B650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99" y="966"/>
              <a:ext cx="1" cy="205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1229" name="Line 26">
              <a:extLst>
                <a:ext uri="{FF2B5EF4-FFF2-40B4-BE49-F238E27FC236}">
                  <a16:creationId xmlns:a16="http://schemas.microsoft.com/office/drawing/2014/main" id="{753FF20A-837A-1A4F-A20C-13DF0F8BF8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56" y="966"/>
              <a:ext cx="1" cy="205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1230" name="Line 27">
              <a:extLst>
                <a:ext uri="{FF2B5EF4-FFF2-40B4-BE49-F238E27FC236}">
                  <a16:creationId xmlns:a16="http://schemas.microsoft.com/office/drawing/2014/main" id="{FE53A6CD-D78F-104A-A8CF-0936015FB5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15" y="966"/>
              <a:ext cx="1" cy="205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1231" name="Line 28">
              <a:extLst>
                <a:ext uri="{FF2B5EF4-FFF2-40B4-BE49-F238E27FC236}">
                  <a16:creationId xmlns:a16="http://schemas.microsoft.com/office/drawing/2014/main" id="{A42110D3-D3AA-6D42-A0CC-549138AA2B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75" y="966"/>
              <a:ext cx="1" cy="205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1232" name="Rectangle 29">
              <a:extLst>
                <a:ext uri="{FF2B5EF4-FFF2-40B4-BE49-F238E27FC236}">
                  <a16:creationId xmlns:a16="http://schemas.microsoft.com/office/drawing/2014/main" id="{E705A1A0-0DFC-BC42-A63C-191F36C789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8" y="3085"/>
              <a:ext cx="8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20">
                  <a:solidFill>
                    <a:srgbClr val="000000"/>
                  </a:solidFill>
                  <a:latin typeface="system" charset="0"/>
                </a:rPr>
                <a:t>0s</a:t>
              </a:r>
              <a:endParaRPr lang="en-US" altLang="en-US" sz="1530"/>
            </a:p>
          </p:txBody>
        </p:sp>
        <p:sp>
          <p:nvSpPr>
            <p:cNvPr id="51233" name="Line 30">
              <a:extLst>
                <a:ext uri="{FF2B5EF4-FFF2-40B4-BE49-F238E27FC236}">
                  <a16:creationId xmlns:a16="http://schemas.microsoft.com/office/drawing/2014/main" id="{92DB0350-AA44-4749-80A9-0531D6E0B4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97" y="3021"/>
              <a:ext cx="1" cy="4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1234" name="Rectangle 31">
              <a:extLst>
                <a:ext uri="{FF2B5EF4-FFF2-40B4-BE49-F238E27FC236}">
                  <a16:creationId xmlns:a16="http://schemas.microsoft.com/office/drawing/2014/main" id="{8B223C4C-9D50-A24D-A72E-2C00DECBF6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2" y="3085"/>
              <a:ext cx="23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20">
                  <a:solidFill>
                    <a:srgbClr val="000000"/>
                  </a:solidFill>
                  <a:latin typeface="system" charset="0"/>
                </a:rPr>
                <a:t>0.5ms</a:t>
              </a:r>
              <a:endParaRPr lang="en-US" altLang="en-US" sz="1530"/>
            </a:p>
          </p:txBody>
        </p:sp>
        <p:sp>
          <p:nvSpPr>
            <p:cNvPr id="51235" name="Line 32">
              <a:extLst>
                <a:ext uri="{FF2B5EF4-FFF2-40B4-BE49-F238E27FC236}">
                  <a16:creationId xmlns:a16="http://schemas.microsoft.com/office/drawing/2014/main" id="{684C0E57-E945-8145-823A-455AB4A2F5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56" y="3021"/>
              <a:ext cx="1" cy="4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1236" name="Rectangle 33">
              <a:extLst>
                <a:ext uri="{FF2B5EF4-FFF2-40B4-BE49-F238E27FC236}">
                  <a16:creationId xmlns:a16="http://schemas.microsoft.com/office/drawing/2014/main" id="{B1F249C2-FAEA-4048-B7D8-E099A5A18C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1" y="3085"/>
              <a:ext cx="23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20">
                  <a:solidFill>
                    <a:srgbClr val="000000"/>
                  </a:solidFill>
                  <a:latin typeface="system" charset="0"/>
                </a:rPr>
                <a:t>1.0ms</a:t>
              </a:r>
              <a:endParaRPr lang="en-US" altLang="en-US" sz="1530"/>
            </a:p>
          </p:txBody>
        </p:sp>
        <p:sp>
          <p:nvSpPr>
            <p:cNvPr id="51237" name="Line 34">
              <a:extLst>
                <a:ext uri="{FF2B5EF4-FFF2-40B4-BE49-F238E27FC236}">
                  <a16:creationId xmlns:a16="http://schemas.microsoft.com/office/drawing/2014/main" id="{0C705DDE-C721-C742-B142-B2631065DC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15" y="3021"/>
              <a:ext cx="1" cy="4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1238" name="Rectangle 35">
              <a:extLst>
                <a:ext uri="{FF2B5EF4-FFF2-40B4-BE49-F238E27FC236}">
                  <a16:creationId xmlns:a16="http://schemas.microsoft.com/office/drawing/2014/main" id="{4845638C-90BE-2541-B1AA-0405B153FA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0" y="3085"/>
              <a:ext cx="23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20">
                  <a:solidFill>
                    <a:srgbClr val="000000"/>
                  </a:solidFill>
                  <a:latin typeface="system" charset="0"/>
                </a:rPr>
                <a:t>1.5ms</a:t>
              </a:r>
              <a:endParaRPr lang="en-US" altLang="en-US" sz="1530"/>
            </a:p>
          </p:txBody>
        </p:sp>
        <p:sp>
          <p:nvSpPr>
            <p:cNvPr id="51239" name="Line 36">
              <a:extLst>
                <a:ext uri="{FF2B5EF4-FFF2-40B4-BE49-F238E27FC236}">
                  <a16:creationId xmlns:a16="http://schemas.microsoft.com/office/drawing/2014/main" id="{24B112AB-91AA-1B49-9D7D-324ECE02E8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75" y="3021"/>
              <a:ext cx="1" cy="4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1240" name="Rectangle 37">
              <a:extLst>
                <a:ext uri="{FF2B5EF4-FFF2-40B4-BE49-F238E27FC236}">
                  <a16:creationId xmlns:a16="http://schemas.microsoft.com/office/drawing/2014/main" id="{EAAA4D03-4D1A-354A-914D-715DEAC4A9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7" y="3085"/>
              <a:ext cx="23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20">
                  <a:solidFill>
                    <a:srgbClr val="000000"/>
                  </a:solidFill>
                  <a:latin typeface="system" charset="0"/>
                </a:rPr>
                <a:t>2.0ms</a:t>
              </a:r>
              <a:endParaRPr lang="en-US" altLang="en-US" sz="1530"/>
            </a:p>
          </p:txBody>
        </p:sp>
        <p:sp>
          <p:nvSpPr>
            <p:cNvPr id="51241" name="Line 38">
              <a:extLst>
                <a:ext uri="{FF2B5EF4-FFF2-40B4-BE49-F238E27FC236}">
                  <a16:creationId xmlns:a16="http://schemas.microsoft.com/office/drawing/2014/main" id="{BF838A6A-4868-0046-8322-B9C8B3558B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34" y="3021"/>
              <a:ext cx="1" cy="4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1242" name="Rectangle 39">
              <a:extLst>
                <a:ext uri="{FF2B5EF4-FFF2-40B4-BE49-F238E27FC236}">
                  <a16:creationId xmlns:a16="http://schemas.microsoft.com/office/drawing/2014/main" id="{7C362940-E433-1945-AD26-97A8188274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7" y="3191"/>
              <a:ext cx="301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51243" name="Rectangle 40">
              <a:extLst>
                <a:ext uri="{FF2B5EF4-FFF2-40B4-BE49-F238E27FC236}">
                  <a16:creationId xmlns:a16="http://schemas.microsoft.com/office/drawing/2014/main" id="{C9F20A8E-884F-8942-943D-4454367E3B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1" y="3234"/>
              <a:ext cx="43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51244" name="Rectangle 41">
              <a:extLst>
                <a:ext uri="{FF2B5EF4-FFF2-40B4-BE49-F238E27FC236}">
                  <a16:creationId xmlns:a16="http://schemas.microsoft.com/office/drawing/2014/main" id="{E2EB8531-53A3-2F4A-BDA0-F3B847E756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8" y="3234"/>
              <a:ext cx="29" cy="28"/>
            </a:xfrm>
            <a:prstGeom prst="rect">
              <a:avLst/>
            </a:prstGeom>
            <a:noFill/>
            <a:ln w="11113">
              <a:solidFill>
                <a:srgbClr val="00AA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51245" name="Rectangle 42">
              <a:extLst>
                <a:ext uri="{FF2B5EF4-FFF2-40B4-BE49-F238E27FC236}">
                  <a16:creationId xmlns:a16="http://schemas.microsoft.com/office/drawing/2014/main" id="{D56FFBC5-32D4-1441-9254-AD75F8C6F0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1" y="3191"/>
              <a:ext cx="12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20">
                  <a:solidFill>
                    <a:srgbClr val="000000"/>
                  </a:solidFill>
                  <a:latin typeface="system" charset="0"/>
                </a:rPr>
                <a:t>I(L)</a:t>
              </a:r>
              <a:endParaRPr lang="en-US" altLang="en-US" sz="1530"/>
            </a:p>
          </p:txBody>
        </p:sp>
        <p:sp>
          <p:nvSpPr>
            <p:cNvPr id="51246" name="Rectangle 43">
              <a:extLst>
                <a:ext uri="{FF2B5EF4-FFF2-40B4-BE49-F238E27FC236}">
                  <a16:creationId xmlns:a16="http://schemas.microsoft.com/office/drawing/2014/main" id="{EF72B47D-93FF-8541-986C-B3F480D21A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8" y="3234"/>
              <a:ext cx="43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51247" name="Freeform 44">
              <a:extLst>
                <a:ext uri="{FF2B5EF4-FFF2-40B4-BE49-F238E27FC236}">
                  <a16:creationId xmlns:a16="http://schemas.microsoft.com/office/drawing/2014/main" id="{8B4200ED-926C-A649-95FD-0E9816069A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5" y="3234"/>
              <a:ext cx="29" cy="28"/>
            </a:xfrm>
            <a:custGeom>
              <a:avLst/>
              <a:gdLst>
                <a:gd name="T0" fmla="*/ 1603535962 w 4"/>
                <a:gd name="T1" fmla="*/ 564950498 h 4"/>
                <a:gd name="T2" fmla="*/ 831823429 w 4"/>
                <a:gd name="T3" fmla="*/ 1129900996 h 4"/>
                <a:gd name="T4" fmla="*/ 0 w 4"/>
                <a:gd name="T5" fmla="*/ 564950498 h 4"/>
                <a:gd name="T6" fmla="*/ 831823429 w 4"/>
                <a:gd name="T7" fmla="*/ 0 h 4"/>
                <a:gd name="T8" fmla="*/ 1603535962 w 4"/>
                <a:gd name="T9" fmla="*/ 564950498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11113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1248" name="Rectangle 45">
              <a:extLst>
                <a:ext uri="{FF2B5EF4-FFF2-40B4-BE49-F238E27FC236}">
                  <a16:creationId xmlns:a16="http://schemas.microsoft.com/office/drawing/2014/main" id="{F4F92476-544F-DE44-A817-8A03C7211D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7" y="3191"/>
              <a:ext cx="30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20">
                  <a:solidFill>
                    <a:srgbClr val="000000"/>
                  </a:solidFill>
                  <a:latin typeface="system" charset="0"/>
                </a:rPr>
                <a:t>V(Gate)</a:t>
              </a:r>
              <a:endParaRPr lang="en-US" altLang="en-US" sz="1530"/>
            </a:p>
          </p:txBody>
        </p:sp>
        <p:sp>
          <p:nvSpPr>
            <p:cNvPr id="51249" name="Rectangle 46">
              <a:extLst>
                <a:ext uri="{FF2B5EF4-FFF2-40B4-BE49-F238E27FC236}">
                  <a16:creationId xmlns:a16="http://schemas.microsoft.com/office/drawing/2014/main" id="{5D962AC5-866C-1A4F-96AE-64DCFDE20E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5" y="3234"/>
              <a:ext cx="43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51250" name="Freeform 47">
              <a:extLst>
                <a:ext uri="{FF2B5EF4-FFF2-40B4-BE49-F238E27FC236}">
                  <a16:creationId xmlns:a16="http://schemas.microsoft.com/office/drawing/2014/main" id="{E86F32A4-1D5B-C441-8B39-DD1058230A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2" y="3234"/>
              <a:ext cx="29" cy="28"/>
            </a:xfrm>
            <a:custGeom>
              <a:avLst/>
              <a:gdLst>
                <a:gd name="T0" fmla="*/ 831823429 w 4"/>
                <a:gd name="T1" fmla="*/ 1129900996 h 4"/>
                <a:gd name="T2" fmla="*/ 1603535962 w 4"/>
                <a:gd name="T3" fmla="*/ 0 h 4"/>
                <a:gd name="T4" fmla="*/ 0 w 4"/>
                <a:gd name="T5" fmla="*/ 0 h 4"/>
                <a:gd name="T6" fmla="*/ 831823429 w 4"/>
                <a:gd name="T7" fmla="*/ 112990099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11113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1251" name="Rectangle 48">
              <a:extLst>
                <a:ext uri="{FF2B5EF4-FFF2-40B4-BE49-F238E27FC236}">
                  <a16:creationId xmlns:a16="http://schemas.microsoft.com/office/drawing/2014/main" id="{D3056337-9127-D84F-BE2B-4D75104075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4" y="3191"/>
              <a:ext cx="396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20">
                  <a:solidFill>
                    <a:srgbClr val="000000"/>
                  </a:solidFill>
                  <a:latin typeface="system" charset="0"/>
                </a:rPr>
                <a:t>V(Output)</a:t>
              </a:r>
              <a:endParaRPr lang="en-US" altLang="en-US" sz="1530"/>
            </a:p>
          </p:txBody>
        </p:sp>
        <p:sp>
          <p:nvSpPr>
            <p:cNvPr id="51252" name="Line 49">
              <a:extLst>
                <a:ext uri="{FF2B5EF4-FFF2-40B4-BE49-F238E27FC236}">
                  <a16:creationId xmlns:a16="http://schemas.microsoft.com/office/drawing/2014/main" id="{6F295ABA-7589-864A-9617-54BCF0A346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34" y="959"/>
              <a:ext cx="1" cy="206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1253" name="Line 50">
              <a:extLst>
                <a:ext uri="{FF2B5EF4-FFF2-40B4-BE49-F238E27FC236}">
                  <a16:creationId xmlns:a16="http://schemas.microsoft.com/office/drawing/2014/main" id="{C6FAF9BE-30F0-9F4E-9898-3DA4A252D6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4" y="2823"/>
              <a:ext cx="262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1254" name="Line 51">
              <a:extLst>
                <a:ext uri="{FF2B5EF4-FFF2-40B4-BE49-F238E27FC236}">
                  <a16:creationId xmlns:a16="http://schemas.microsoft.com/office/drawing/2014/main" id="{D8EC06EA-D897-064B-8D41-F2289DE7D7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4" y="2617"/>
              <a:ext cx="262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1255" name="Line 52">
              <a:extLst>
                <a:ext uri="{FF2B5EF4-FFF2-40B4-BE49-F238E27FC236}">
                  <a16:creationId xmlns:a16="http://schemas.microsoft.com/office/drawing/2014/main" id="{05834277-E939-9A4C-8A21-CFB7ED48A7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4" y="2405"/>
              <a:ext cx="262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1256" name="Line 53">
              <a:extLst>
                <a:ext uri="{FF2B5EF4-FFF2-40B4-BE49-F238E27FC236}">
                  <a16:creationId xmlns:a16="http://schemas.microsoft.com/office/drawing/2014/main" id="{C494F8BC-DEDF-9F40-9E20-DE62A0467F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4" y="2199"/>
              <a:ext cx="262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1257" name="Line 54">
              <a:extLst>
                <a:ext uri="{FF2B5EF4-FFF2-40B4-BE49-F238E27FC236}">
                  <a16:creationId xmlns:a16="http://schemas.microsoft.com/office/drawing/2014/main" id="{A4C5DC83-A4CF-0E43-8BB1-52EA1EED9D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4" y="1788"/>
              <a:ext cx="262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1258" name="Line 55">
              <a:extLst>
                <a:ext uri="{FF2B5EF4-FFF2-40B4-BE49-F238E27FC236}">
                  <a16:creationId xmlns:a16="http://schemas.microsoft.com/office/drawing/2014/main" id="{09FD2AF7-4A9A-3142-9F8D-CC9258CDF0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4" y="1582"/>
              <a:ext cx="262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1259" name="Line 56">
              <a:extLst>
                <a:ext uri="{FF2B5EF4-FFF2-40B4-BE49-F238E27FC236}">
                  <a16:creationId xmlns:a16="http://schemas.microsoft.com/office/drawing/2014/main" id="{4CA838B2-80D1-8645-A1A7-EB3AD4A73C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4" y="1370"/>
              <a:ext cx="262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1260" name="Line 57">
              <a:extLst>
                <a:ext uri="{FF2B5EF4-FFF2-40B4-BE49-F238E27FC236}">
                  <a16:creationId xmlns:a16="http://schemas.microsoft.com/office/drawing/2014/main" id="{0F8F351C-E48D-EE42-9BA8-4BE85A4A03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4" y="1164"/>
              <a:ext cx="262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1261" name="Line 58">
              <a:extLst>
                <a:ext uri="{FF2B5EF4-FFF2-40B4-BE49-F238E27FC236}">
                  <a16:creationId xmlns:a16="http://schemas.microsoft.com/office/drawing/2014/main" id="{6F9CBD0E-D51F-2D41-923D-FB382A68AE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4" y="1993"/>
              <a:ext cx="262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1262" name="Rectangle 59">
              <a:extLst>
                <a:ext uri="{FF2B5EF4-FFF2-40B4-BE49-F238E27FC236}">
                  <a16:creationId xmlns:a16="http://schemas.microsoft.com/office/drawing/2014/main" id="{0DDC1EED-A123-5B46-AF3B-AE43ECDAFF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1" y="2979"/>
              <a:ext cx="4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20">
                  <a:solidFill>
                    <a:srgbClr val="000000"/>
                  </a:solidFill>
                  <a:latin typeface="system" charset="0"/>
                </a:rPr>
                <a:t>0</a:t>
              </a:r>
              <a:endParaRPr lang="en-US" altLang="en-US" sz="1530"/>
            </a:p>
          </p:txBody>
        </p:sp>
        <p:sp>
          <p:nvSpPr>
            <p:cNvPr id="51263" name="Line 60">
              <a:extLst>
                <a:ext uri="{FF2B5EF4-FFF2-40B4-BE49-F238E27FC236}">
                  <a16:creationId xmlns:a16="http://schemas.microsoft.com/office/drawing/2014/main" id="{A1E300CE-B360-ED41-AA81-6737754015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2" y="3028"/>
              <a:ext cx="4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1264" name="Rectangle 61">
              <a:extLst>
                <a:ext uri="{FF2B5EF4-FFF2-40B4-BE49-F238E27FC236}">
                  <a16:creationId xmlns:a16="http://schemas.microsoft.com/office/drawing/2014/main" id="{E6AAC090-ADD4-0248-A91F-33448FA91A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4" y="1944"/>
              <a:ext cx="9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20">
                  <a:solidFill>
                    <a:srgbClr val="000000"/>
                  </a:solidFill>
                  <a:latin typeface="system" charset="0"/>
                </a:rPr>
                <a:t>10</a:t>
              </a:r>
              <a:endParaRPr lang="en-US" altLang="en-US" sz="1530"/>
            </a:p>
          </p:txBody>
        </p:sp>
        <p:sp>
          <p:nvSpPr>
            <p:cNvPr id="51265" name="Line 62">
              <a:extLst>
                <a:ext uri="{FF2B5EF4-FFF2-40B4-BE49-F238E27FC236}">
                  <a16:creationId xmlns:a16="http://schemas.microsoft.com/office/drawing/2014/main" id="{656795C9-B787-F14C-8535-E2A57FCB89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2" y="1993"/>
              <a:ext cx="4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1266" name="Rectangle 63">
              <a:extLst>
                <a:ext uri="{FF2B5EF4-FFF2-40B4-BE49-F238E27FC236}">
                  <a16:creationId xmlns:a16="http://schemas.microsoft.com/office/drawing/2014/main" id="{D9BD8BD0-2721-7742-A2A1-0D9E05717E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4" y="909"/>
              <a:ext cx="9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20">
                  <a:solidFill>
                    <a:srgbClr val="000000"/>
                  </a:solidFill>
                  <a:latin typeface="system" charset="0"/>
                </a:rPr>
                <a:t>20</a:t>
              </a:r>
              <a:endParaRPr lang="en-US" altLang="en-US" sz="1530"/>
            </a:p>
          </p:txBody>
        </p:sp>
        <p:sp>
          <p:nvSpPr>
            <p:cNvPr id="51267" name="Line 64">
              <a:extLst>
                <a:ext uri="{FF2B5EF4-FFF2-40B4-BE49-F238E27FC236}">
                  <a16:creationId xmlns:a16="http://schemas.microsoft.com/office/drawing/2014/main" id="{F7074C91-7254-1140-8BC1-905D81844E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2" y="959"/>
              <a:ext cx="4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1268" name="Line 65">
              <a:extLst>
                <a:ext uri="{FF2B5EF4-FFF2-40B4-BE49-F238E27FC236}">
                  <a16:creationId xmlns:a16="http://schemas.microsoft.com/office/drawing/2014/main" id="{C1E4DD72-C24E-7B4F-B5C3-F4C9419C2D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97" y="959"/>
              <a:ext cx="1" cy="206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1269" name="Freeform 66">
              <a:extLst>
                <a:ext uri="{FF2B5EF4-FFF2-40B4-BE49-F238E27FC236}">
                  <a16:creationId xmlns:a16="http://schemas.microsoft.com/office/drawing/2014/main" id="{CC89CE73-B270-9D4C-9049-608FF89045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7" y="2504"/>
              <a:ext cx="2637" cy="524"/>
            </a:xfrm>
            <a:custGeom>
              <a:avLst/>
              <a:gdLst>
                <a:gd name="T0" fmla="*/ 29 w 2637"/>
                <a:gd name="T1" fmla="*/ 482 h 524"/>
                <a:gd name="T2" fmla="*/ 57 w 2637"/>
                <a:gd name="T3" fmla="*/ 432 h 524"/>
                <a:gd name="T4" fmla="*/ 92 w 2637"/>
                <a:gd name="T5" fmla="*/ 397 h 524"/>
                <a:gd name="T6" fmla="*/ 135 w 2637"/>
                <a:gd name="T7" fmla="*/ 347 h 524"/>
                <a:gd name="T8" fmla="*/ 170 w 2637"/>
                <a:gd name="T9" fmla="*/ 305 h 524"/>
                <a:gd name="T10" fmla="*/ 206 w 2637"/>
                <a:gd name="T11" fmla="*/ 283 h 524"/>
                <a:gd name="T12" fmla="*/ 241 w 2637"/>
                <a:gd name="T13" fmla="*/ 255 h 524"/>
                <a:gd name="T14" fmla="*/ 284 w 2637"/>
                <a:gd name="T15" fmla="*/ 219 h 524"/>
                <a:gd name="T16" fmla="*/ 319 w 2637"/>
                <a:gd name="T17" fmla="*/ 205 h 524"/>
                <a:gd name="T18" fmla="*/ 355 w 2637"/>
                <a:gd name="T19" fmla="*/ 177 h 524"/>
                <a:gd name="T20" fmla="*/ 390 w 2637"/>
                <a:gd name="T21" fmla="*/ 163 h 524"/>
                <a:gd name="T22" fmla="*/ 433 w 2637"/>
                <a:gd name="T23" fmla="*/ 142 h 524"/>
                <a:gd name="T24" fmla="*/ 475 w 2637"/>
                <a:gd name="T25" fmla="*/ 134 h 524"/>
                <a:gd name="T26" fmla="*/ 518 w 2637"/>
                <a:gd name="T27" fmla="*/ 113 h 524"/>
                <a:gd name="T28" fmla="*/ 560 w 2637"/>
                <a:gd name="T29" fmla="*/ 106 h 524"/>
                <a:gd name="T30" fmla="*/ 603 w 2637"/>
                <a:gd name="T31" fmla="*/ 85 h 524"/>
                <a:gd name="T32" fmla="*/ 645 w 2637"/>
                <a:gd name="T33" fmla="*/ 78 h 524"/>
                <a:gd name="T34" fmla="*/ 688 w 2637"/>
                <a:gd name="T35" fmla="*/ 71 h 524"/>
                <a:gd name="T36" fmla="*/ 730 w 2637"/>
                <a:gd name="T37" fmla="*/ 64 h 524"/>
                <a:gd name="T38" fmla="*/ 780 w 2637"/>
                <a:gd name="T39" fmla="*/ 56 h 524"/>
                <a:gd name="T40" fmla="*/ 815 w 2637"/>
                <a:gd name="T41" fmla="*/ 56 h 524"/>
                <a:gd name="T42" fmla="*/ 865 w 2637"/>
                <a:gd name="T43" fmla="*/ 42 h 524"/>
                <a:gd name="T44" fmla="*/ 900 w 2637"/>
                <a:gd name="T45" fmla="*/ 42 h 524"/>
                <a:gd name="T46" fmla="*/ 943 w 2637"/>
                <a:gd name="T47" fmla="*/ 35 h 524"/>
                <a:gd name="T48" fmla="*/ 978 w 2637"/>
                <a:gd name="T49" fmla="*/ 35 h 524"/>
                <a:gd name="T50" fmla="*/ 1028 w 2637"/>
                <a:gd name="T51" fmla="*/ 35 h 524"/>
                <a:gd name="T52" fmla="*/ 1070 w 2637"/>
                <a:gd name="T53" fmla="*/ 28 h 524"/>
                <a:gd name="T54" fmla="*/ 1113 w 2637"/>
                <a:gd name="T55" fmla="*/ 28 h 524"/>
                <a:gd name="T56" fmla="*/ 1163 w 2637"/>
                <a:gd name="T57" fmla="*/ 28 h 524"/>
                <a:gd name="T58" fmla="*/ 1205 w 2637"/>
                <a:gd name="T59" fmla="*/ 21 h 524"/>
                <a:gd name="T60" fmla="*/ 1240 w 2637"/>
                <a:gd name="T61" fmla="*/ 21 h 524"/>
                <a:gd name="T62" fmla="*/ 1290 w 2637"/>
                <a:gd name="T63" fmla="*/ 21 h 524"/>
                <a:gd name="T64" fmla="*/ 1340 w 2637"/>
                <a:gd name="T65" fmla="*/ 21 h 524"/>
                <a:gd name="T66" fmla="*/ 1389 w 2637"/>
                <a:gd name="T67" fmla="*/ 14 h 524"/>
                <a:gd name="T68" fmla="*/ 1425 w 2637"/>
                <a:gd name="T69" fmla="*/ 14 h 524"/>
                <a:gd name="T70" fmla="*/ 1460 w 2637"/>
                <a:gd name="T71" fmla="*/ 14 h 524"/>
                <a:gd name="T72" fmla="*/ 1496 w 2637"/>
                <a:gd name="T73" fmla="*/ 14 h 524"/>
                <a:gd name="T74" fmla="*/ 1531 w 2637"/>
                <a:gd name="T75" fmla="*/ 14 h 524"/>
                <a:gd name="T76" fmla="*/ 1581 w 2637"/>
                <a:gd name="T77" fmla="*/ 14 h 524"/>
                <a:gd name="T78" fmla="*/ 1630 w 2637"/>
                <a:gd name="T79" fmla="*/ 14 h 524"/>
                <a:gd name="T80" fmla="*/ 1687 w 2637"/>
                <a:gd name="T81" fmla="*/ 7 h 524"/>
                <a:gd name="T82" fmla="*/ 1737 w 2637"/>
                <a:gd name="T83" fmla="*/ 7 h 524"/>
                <a:gd name="T84" fmla="*/ 1786 w 2637"/>
                <a:gd name="T85" fmla="*/ 7 h 524"/>
                <a:gd name="T86" fmla="*/ 1836 w 2637"/>
                <a:gd name="T87" fmla="*/ 7 h 524"/>
                <a:gd name="T88" fmla="*/ 1885 w 2637"/>
                <a:gd name="T89" fmla="*/ 7 h 524"/>
                <a:gd name="T90" fmla="*/ 1935 w 2637"/>
                <a:gd name="T91" fmla="*/ 7 h 524"/>
                <a:gd name="T92" fmla="*/ 1985 w 2637"/>
                <a:gd name="T93" fmla="*/ 7 h 524"/>
                <a:gd name="T94" fmla="*/ 2034 w 2637"/>
                <a:gd name="T95" fmla="*/ 7 h 524"/>
                <a:gd name="T96" fmla="*/ 2091 w 2637"/>
                <a:gd name="T97" fmla="*/ 14 h 524"/>
                <a:gd name="T98" fmla="*/ 2126 w 2637"/>
                <a:gd name="T99" fmla="*/ 0 h 524"/>
                <a:gd name="T100" fmla="*/ 2162 w 2637"/>
                <a:gd name="T101" fmla="*/ 14 h 524"/>
                <a:gd name="T102" fmla="*/ 2204 w 2637"/>
                <a:gd name="T103" fmla="*/ 7 h 524"/>
                <a:gd name="T104" fmla="*/ 2240 w 2637"/>
                <a:gd name="T105" fmla="*/ 7 h 524"/>
                <a:gd name="T106" fmla="*/ 2275 w 2637"/>
                <a:gd name="T107" fmla="*/ 7 h 524"/>
                <a:gd name="T108" fmla="*/ 2311 w 2637"/>
                <a:gd name="T109" fmla="*/ 7 h 524"/>
                <a:gd name="T110" fmla="*/ 2353 w 2637"/>
                <a:gd name="T111" fmla="*/ 14 h 524"/>
                <a:gd name="T112" fmla="*/ 2389 w 2637"/>
                <a:gd name="T113" fmla="*/ 0 h 524"/>
                <a:gd name="T114" fmla="*/ 2424 w 2637"/>
                <a:gd name="T115" fmla="*/ 14 h 524"/>
                <a:gd name="T116" fmla="*/ 2467 w 2637"/>
                <a:gd name="T117" fmla="*/ 7 h 524"/>
                <a:gd name="T118" fmla="*/ 2502 w 2637"/>
                <a:gd name="T119" fmla="*/ 7 h 524"/>
                <a:gd name="T120" fmla="*/ 2537 w 2637"/>
                <a:gd name="T121" fmla="*/ 7 h 524"/>
                <a:gd name="T122" fmla="*/ 2580 w 2637"/>
                <a:gd name="T123" fmla="*/ 0 h 524"/>
                <a:gd name="T124" fmla="*/ 2615 w 2637"/>
                <a:gd name="T125" fmla="*/ 14 h 52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637" h="524">
                  <a:moveTo>
                    <a:pt x="0" y="524"/>
                  </a:moveTo>
                  <a:lnTo>
                    <a:pt x="0" y="517"/>
                  </a:lnTo>
                  <a:lnTo>
                    <a:pt x="7" y="517"/>
                  </a:lnTo>
                  <a:lnTo>
                    <a:pt x="7" y="510"/>
                  </a:lnTo>
                  <a:lnTo>
                    <a:pt x="7" y="503"/>
                  </a:lnTo>
                  <a:lnTo>
                    <a:pt x="14" y="503"/>
                  </a:lnTo>
                  <a:lnTo>
                    <a:pt x="14" y="496"/>
                  </a:lnTo>
                  <a:lnTo>
                    <a:pt x="14" y="489"/>
                  </a:lnTo>
                  <a:lnTo>
                    <a:pt x="21" y="489"/>
                  </a:lnTo>
                  <a:lnTo>
                    <a:pt x="21" y="482"/>
                  </a:lnTo>
                  <a:lnTo>
                    <a:pt x="29" y="482"/>
                  </a:lnTo>
                  <a:lnTo>
                    <a:pt x="29" y="475"/>
                  </a:lnTo>
                  <a:lnTo>
                    <a:pt x="36" y="475"/>
                  </a:lnTo>
                  <a:lnTo>
                    <a:pt x="36" y="468"/>
                  </a:lnTo>
                  <a:lnTo>
                    <a:pt x="36" y="460"/>
                  </a:lnTo>
                  <a:lnTo>
                    <a:pt x="43" y="460"/>
                  </a:lnTo>
                  <a:lnTo>
                    <a:pt x="43" y="453"/>
                  </a:lnTo>
                  <a:lnTo>
                    <a:pt x="43" y="446"/>
                  </a:lnTo>
                  <a:lnTo>
                    <a:pt x="50" y="446"/>
                  </a:lnTo>
                  <a:lnTo>
                    <a:pt x="57" y="446"/>
                  </a:lnTo>
                  <a:lnTo>
                    <a:pt x="57" y="439"/>
                  </a:lnTo>
                  <a:lnTo>
                    <a:pt x="57" y="432"/>
                  </a:lnTo>
                  <a:lnTo>
                    <a:pt x="64" y="432"/>
                  </a:lnTo>
                  <a:lnTo>
                    <a:pt x="64" y="425"/>
                  </a:lnTo>
                  <a:lnTo>
                    <a:pt x="71" y="418"/>
                  </a:lnTo>
                  <a:lnTo>
                    <a:pt x="71" y="411"/>
                  </a:lnTo>
                  <a:lnTo>
                    <a:pt x="78" y="411"/>
                  </a:lnTo>
                  <a:lnTo>
                    <a:pt x="78" y="418"/>
                  </a:lnTo>
                  <a:lnTo>
                    <a:pt x="78" y="411"/>
                  </a:lnTo>
                  <a:lnTo>
                    <a:pt x="85" y="411"/>
                  </a:lnTo>
                  <a:lnTo>
                    <a:pt x="85" y="404"/>
                  </a:lnTo>
                  <a:lnTo>
                    <a:pt x="85" y="397"/>
                  </a:lnTo>
                  <a:lnTo>
                    <a:pt x="92" y="397"/>
                  </a:lnTo>
                  <a:lnTo>
                    <a:pt x="92" y="390"/>
                  </a:lnTo>
                  <a:lnTo>
                    <a:pt x="99" y="383"/>
                  </a:lnTo>
                  <a:lnTo>
                    <a:pt x="107" y="383"/>
                  </a:lnTo>
                  <a:lnTo>
                    <a:pt x="107" y="375"/>
                  </a:lnTo>
                  <a:lnTo>
                    <a:pt x="114" y="375"/>
                  </a:lnTo>
                  <a:lnTo>
                    <a:pt x="114" y="368"/>
                  </a:lnTo>
                  <a:lnTo>
                    <a:pt x="121" y="361"/>
                  </a:lnTo>
                  <a:lnTo>
                    <a:pt x="121" y="354"/>
                  </a:lnTo>
                  <a:lnTo>
                    <a:pt x="128" y="354"/>
                  </a:lnTo>
                  <a:lnTo>
                    <a:pt x="135" y="354"/>
                  </a:lnTo>
                  <a:lnTo>
                    <a:pt x="135" y="347"/>
                  </a:lnTo>
                  <a:lnTo>
                    <a:pt x="142" y="347"/>
                  </a:lnTo>
                  <a:lnTo>
                    <a:pt x="142" y="340"/>
                  </a:lnTo>
                  <a:lnTo>
                    <a:pt x="142" y="333"/>
                  </a:lnTo>
                  <a:lnTo>
                    <a:pt x="149" y="333"/>
                  </a:lnTo>
                  <a:lnTo>
                    <a:pt x="149" y="326"/>
                  </a:lnTo>
                  <a:lnTo>
                    <a:pt x="156" y="326"/>
                  </a:lnTo>
                  <a:lnTo>
                    <a:pt x="163" y="326"/>
                  </a:lnTo>
                  <a:lnTo>
                    <a:pt x="163" y="319"/>
                  </a:lnTo>
                  <a:lnTo>
                    <a:pt x="170" y="319"/>
                  </a:lnTo>
                  <a:lnTo>
                    <a:pt x="170" y="312"/>
                  </a:lnTo>
                  <a:lnTo>
                    <a:pt x="170" y="305"/>
                  </a:lnTo>
                  <a:lnTo>
                    <a:pt x="177" y="305"/>
                  </a:lnTo>
                  <a:lnTo>
                    <a:pt x="177" y="297"/>
                  </a:lnTo>
                  <a:lnTo>
                    <a:pt x="177" y="305"/>
                  </a:lnTo>
                  <a:lnTo>
                    <a:pt x="184" y="305"/>
                  </a:lnTo>
                  <a:lnTo>
                    <a:pt x="184" y="297"/>
                  </a:lnTo>
                  <a:lnTo>
                    <a:pt x="192" y="297"/>
                  </a:lnTo>
                  <a:lnTo>
                    <a:pt x="192" y="290"/>
                  </a:lnTo>
                  <a:lnTo>
                    <a:pt x="199" y="290"/>
                  </a:lnTo>
                  <a:lnTo>
                    <a:pt x="199" y="283"/>
                  </a:lnTo>
                  <a:lnTo>
                    <a:pt x="206" y="276"/>
                  </a:lnTo>
                  <a:lnTo>
                    <a:pt x="206" y="283"/>
                  </a:lnTo>
                  <a:lnTo>
                    <a:pt x="213" y="283"/>
                  </a:lnTo>
                  <a:lnTo>
                    <a:pt x="213" y="276"/>
                  </a:lnTo>
                  <a:lnTo>
                    <a:pt x="220" y="276"/>
                  </a:lnTo>
                  <a:lnTo>
                    <a:pt x="220" y="269"/>
                  </a:lnTo>
                  <a:lnTo>
                    <a:pt x="220" y="262"/>
                  </a:lnTo>
                  <a:lnTo>
                    <a:pt x="227" y="262"/>
                  </a:lnTo>
                  <a:lnTo>
                    <a:pt x="227" y="255"/>
                  </a:lnTo>
                  <a:lnTo>
                    <a:pt x="234" y="255"/>
                  </a:lnTo>
                  <a:lnTo>
                    <a:pt x="234" y="262"/>
                  </a:lnTo>
                  <a:lnTo>
                    <a:pt x="241" y="262"/>
                  </a:lnTo>
                  <a:lnTo>
                    <a:pt x="241" y="255"/>
                  </a:lnTo>
                  <a:lnTo>
                    <a:pt x="248" y="248"/>
                  </a:lnTo>
                  <a:lnTo>
                    <a:pt x="248" y="241"/>
                  </a:lnTo>
                  <a:lnTo>
                    <a:pt x="255" y="241"/>
                  </a:lnTo>
                  <a:lnTo>
                    <a:pt x="255" y="234"/>
                  </a:lnTo>
                  <a:lnTo>
                    <a:pt x="262" y="241"/>
                  </a:lnTo>
                  <a:lnTo>
                    <a:pt x="270" y="241"/>
                  </a:lnTo>
                  <a:lnTo>
                    <a:pt x="270" y="234"/>
                  </a:lnTo>
                  <a:lnTo>
                    <a:pt x="277" y="234"/>
                  </a:lnTo>
                  <a:lnTo>
                    <a:pt x="277" y="227"/>
                  </a:lnTo>
                  <a:lnTo>
                    <a:pt x="277" y="219"/>
                  </a:lnTo>
                  <a:lnTo>
                    <a:pt x="284" y="219"/>
                  </a:lnTo>
                  <a:lnTo>
                    <a:pt x="291" y="219"/>
                  </a:lnTo>
                  <a:lnTo>
                    <a:pt x="291" y="227"/>
                  </a:lnTo>
                  <a:lnTo>
                    <a:pt x="291" y="219"/>
                  </a:lnTo>
                  <a:lnTo>
                    <a:pt x="298" y="219"/>
                  </a:lnTo>
                  <a:lnTo>
                    <a:pt x="298" y="212"/>
                  </a:lnTo>
                  <a:lnTo>
                    <a:pt x="305" y="212"/>
                  </a:lnTo>
                  <a:lnTo>
                    <a:pt x="305" y="205"/>
                  </a:lnTo>
                  <a:lnTo>
                    <a:pt x="312" y="205"/>
                  </a:lnTo>
                  <a:lnTo>
                    <a:pt x="312" y="198"/>
                  </a:lnTo>
                  <a:lnTo>
                    <a:pt x="312" y="205"/>
                  </a:lnTo>
                  <a:lnTo>
                    <a:pt x="319" y="205"/>
                  </a:lnTo>
                  <a:lnTo>
                    <a:pt x="319" y="198"/>
                  </a:lnTo>
                  <a:lnTo>
                    <a:pt x="326" y="198"/>
                  </a:lnTo>
                  <a:lnTo>
                    <a:pt x="326" y="191"/>
                  </a:lnTo>
                  <a:lnTo>
                    <a:pt x="333" y="191"/>
                  </a:lnTo>
                  <a:lnTo>
                    <a:pt x="333" y="184"/>
                  </a:lnTo>
                  <a:lnTo>
                    <a:pt x="340" y="184"/>
                  </a:lnTo>
                  <a:lnTo>
                    <a:pt x="340" y="191"/>
                  </a:lnTo>
                  <a:lnTo>
                    <a:pt x="347" y="191"/>
                  </a:lnTo>
                  <a:lnTo>
                    <a:pt x="347" y="184"/>
                  </a:lnTo>
                  <a:lnTo>
                    <a:pt x="355" y="184"/>
                  </a:lnTo>
                  <a:lnTo>
                    <a:pt x="355" y="177"/>
                  </a:lnTo>
                  <a:lnTo>
                    <a:pt x="362" y="177"/>
                  </a:lnTo>
                  <a:lnTo>
                    <a:pt x="362" y="170"/>
                  </a:lnTo>
                  <a:lnTo>
                    <a:pt x="362" y="177"/>
                  </a:lnTo>
                  <a:lnTo>
                    <a:pt x="369" y="177"/>
                  </a:lnTo>
                  <a:lnTo>
                    <a:pt x="376" y="177"/>
                  </a:lnTo>
                  <a:lnTo>
                    <a:pt x="376" y="170"/>
                  </a:lnTo>
                  <a:lnTo>
                    <a:pt x="383" y="170"/>
                  </a:lnTo>
                  <a:lnTo>
                    <a:pt x="383" y="163"/>
                  </a:lnTo>
                  <a:lnTo>
                    <a:pt x="390" y="163"/>
                  </a:lnTo>
                  <a:lnTo>
                    <a:pt x="390" y="156"/>
                  </a:lnTo>
                  <a:lnTo>
                    <a:pt x="390" y="163"/>
                  </a:lnTo>
                  <a:lnTo>
                    <a:pt x="397" y="163"/>
                  </a:lnTo>
                  <a:lnTo>
                    <a:pt x="404" y="163"/>
                  </a:lnTo>
                  <a:lnTo>
                    <a:pt x="404" y="156"/>
                  </a:lnTo>
                  <a:lnTo>
                    <a:pt x="411" y="156"/>
                  </a:lnTo>
                  <a:lnTo>
                    <a:pt x="411" y="149"/>
                  </a:lnTo>
                  <a:lnTo>
                    <a:pt x="418" y="149"/>
                  </a:lnTo>
                  <a:lnTo>
                    <a:pt x="418" y="156"/>
                  </a:lnTo>
                  <a:lnTo>
                    <a:pt x="425" y="156"/>
                  </a:lnTo>
                  <a:lnTo>
                    <a:pt x="425" y="149"/>
                  </a:lnTo>
                  <a:lnTo>
                    <a:pt x="433" y="149"/>
                  </a:lnTo>
                  <a:lnTo>
                    <a:pt x="433" y="142"/>
                  </a:lnTo>
                  <a:lnTo>
                    <a:pt x="440" y="142"/>
                  </a:lnTo>
                  <a:lnTo>
                    <a:pt x="440" y="134"/>
                  </a:lnTo>
                  <a:lnTo>
                    <a:pt x="447" y="134"/>
                  </a:lnTo>
                  <a:lnTo>
                    <a:pt x="447" y="142"/>
                  </a:lnTo>
                  <a:lnTo>
                    <a:pt x="454" y="142"/>
                  </a:lnTo>
                  <a:lnTo>
                    <a:pt x="454" y="134"/>
                  </a:lnTo>
                  <a:lnTo>
                    <a:pt x="461" y="134"/>
                  </a:lnTo>
                  <a:lnTo>
                    <a:pt x="461" y="127"/>
                  </a:lnTo>
                  <a:lnTo>
                    <a:pt x="468" y="127"/>
                  </a:lnTo>
                  <a:lnTo>
                    <a:pt x="475" y="127"/>
                  </a:lnTo>
                  <a:lnTo>
                    <a:pt x="475" y="134"/>
                  </a:lnTo>
                  <a:lnTo>
                    <a:pt x="475" y="127"/>
                  </a:lnTo>
                  <a:lnTo>
                    <a:pt x="482" y="127"/>
                  </a:lnTo>
                  <a:lnTo>
                    <a:pt x="482" y="120"/>
                  </a:lnTo>
                  <a:lnTo>
                    <a:pt x="489" y="120"/>
                  </a:lnTo>
                  <a:lnTo>
                    <a:pt x="496" y="120"/>
                  </a:lnTo>
                  <a:lnTo>
                    <a:pt x="496" y="113"/>
                  </a:lnTo>
                  <a:lnTo>
                    <a:pt x="496" y="120"/>
                  </a:lnTo>
                  <a:lnTo>
                    <a:pt x="503" y="120"/>
                  </a:lnTo>
                  <a:lnTo>
                    <a:pt x="510" y="120"/>
                  </a:lnTo>
                  <a:lnTo>
                    <a:pt x="510" y="113"/>
                  </a:lnTo>
                  <a:lnTo>
                    <a:pt x="518" y="113"/>
                  </a:lnTo>
                  <a:lnTo>
                    <a:pt x="518" y="106"/>
                  </a:lnTo>
                  <a:lnTo>
                    <a:pt x="525" y="106"/>
                  </a:lnTo>
                  <a:lnTo>
                    <a:pt x="525" y="113"/>
                  </a:lnTo>
                  <a:lnTo>
                    <a:pt x="532" y="113"/>
                  </a:lnTo>
                  <a:lnTo>
                    <a:pt x="532" y="106"/>
                  </a:lnTo>
                  <a:lnTo>
                    <a:pt x="539" y="106"/>
                  </a:lnTo>
                  <a:lnTo>
                    <a:pt x="546" y="106"/>
                  </a:lnTo>
                  <a:lnTo>
                    <a:pt x="546" y="99"/>
                  </a:lnTo>
                  <a:lnTo>
                    <a:pt x="553" y="99"/>
                  </a:lnTo>
                  <a:lnTo>
                    <a:pt x="553" y="106"/>
                  </a:lnTo>
                  <a:lnTo>
                    <a:pt x="560" y="106"/>
                  </a:lnTo>
                  <a:lnTo>
                    <a:pt x="560" y="99"/>
                  </a:lnTo>
                  <a:lnTo>
                    <a:pt x="567" y="99"/>
                  </a:lnTo>
                  <a:lnTo>
                    <a:pt x="567" y="92"/>
                  </a:lnTo>
                  <a:lnTo>
                    <a:pt x="574" y="92"/>
                  </a:lnTo>
                  <a:lnTo>
                    <a:pt x="574" y="99"/>
                  </a:lnTo>
                  <a:lnTo>
                    <a:pt x="581" y="99"/>
                  </a:lnTo>
                  <a:lnTo>
                    <a:pt x="588" y="99"/>
                  </a:lnTo>
                  <a:lnTo>
                    <a:pt x="588" y="92"/>
                  </a:lnTo>
                  <a:lnTo>
                    <a:pt x="596" y="92"/>
                  </a:lnTo>
                  <a:lnTo>
                    <a:pt x="596" y="85"/>
                  </a:lnTo>
                  <a:lnTo>
                    <a:pt x="603" y="85"/>
                  </a:lnTo>
                  <a:lnTo>
                    <a:pt x="603" y="92"/>
                  </a:lnTo>
                  <a:lnTo>
                    <a:pt x="610" y="92"/>
                  </a:lnTo>
                  <a:lnTo>
                    <a:pt x="610" y="85"/>
                  </a:lnTo>
                  <a:lnTo>
                    <a:pt x="617" y="85"/>
                  </a:lnTo>
                  <a:lnTo>
                    <a:pt x="624" y="85"/>
                  </a:lnTo>
                  <a:lnTo>
                    <a:pt x="624" y="78"/>
                  </a:lnTo>
                  <a:lnTo>
                    <a:pt x="631" y="78"/>
                  </a:lnTo>
                  <a:lnTo>
                    <a:pt x="631" y="85"/>
                  </a:lnTo>
                  <a:lnTo>
                    <a:pt x="638" y="85"/>
                  </a:lnTo>
                  <a:lnTo>
                    <a:pt x="638" y="78"/>
                  </a:lnTo>
                  <a:lnTo>
                    <a:pt x="645" y="78"/>
                  </a:lnTo>
                  <a:lnTo>
                    <a:pt x="652" y="78"/>
                  </a:lnTo>
                  <a:lnTo>
                    <a:pt x="652" y="71"/>
                  </a:lnTo>
                  <a:lnTo>
                    <a:pt x="652" y="78"/>
                  </a:lnTo>
                  <a:lnTo>
                    <a:pt x="659" y="78"/>
                  </a:lnTo>
                  <a:lnTo>
                    <a:pt x="666" y="78"/>
                  </a:lnTo>
                  <a:lnTo>
                    <a:pt x="666" y="71"/>
                  </a:lnTo>
                  <a:lnTo>
                    <a:pt x="673" y="71"/>
                  </a:lnTo>
                  <a:lnTo>
                    <a:pt x="681" y="71"/>
                  </a:lnTo>
                  <a:lnTo>
                    <a:pt x="681" y="64"/>
                  </a:lnTo>
                  <a:lnTo>
                    <a:pt x="681" y="71"/>
                  </a:lnTo>
                  <a:lnTo>
                    <a:pt x="688" y="71"/>
                  </a:lnTo>
                  <a:lnTo>
                    <a:pt x="688" y="78"/>
                  </a:lnTo>
                  <a:lnTo>
                    <a:pt x="688" y="71"/>
                  </a:lnTo>
                  <a:lnTo>
                    <a:pt x="695" y="71"/>
                  </a:lnTo>
                  <a:lnTo>
                    <a:pt x="695" y="64"/>
                  </a:lnTo>
                  <a:lnTo>
                    <a:pt x="702" y="64"/>
                  </a:lnTo>
                  <a:lnTo>
                    <a:pt x="709" y="64"/>
                  </a:lnTo>
                  <a:lnTo>
                    <a:pt x="709" y="71"/>
                  </a:lnTo>
                  <a:lnTo>
                    <a:pt x="716" y="71"/>
                  </a:lnTo>
                  <a:lnTo>
                    <a:pt x="716" y="64"/>
                  </a:lnTo>
                  <a:lnTo>
                    <a:pt x="723" y="64"/>
                  </a:lnTo>
                  <a:lnTo>
                    <a:pt x="730" y="64"/>
                  </a:lnTo>
                  <a:lnTo>
                    <a:pt x="730" y="56"/>
                  </a:lnTo>
                  <a:lnTo>
                    <a:pt x="737" y="56"/>
                  </a:lnTo>
                  <a:lnTo>
                    <a:pt x="737" y="64"/>
                  </a:lnTo>
                  <a:lnTo>
                    <a:pt x="744" y="64"/>
                  </a:lnTo>
                  <a:lnTo>
                    <a:pt x="751" y="56"/>
                  </a:lnTo>
                  <a:lnTo>
                    <a:pt x="759" y="56"/>
                  </a:lnTo>
                  <a:lnTo>
                    <a:pt x="766" y="56"/>
                  </a:lnTo>
                  <a:lnTo>
                    <a:pt x="766" y="64"/>
                  </a:lnTo>
                  <a:lnTo>
                    <a:pt x="766" y="56"/>
                  </a:lnTo>
                  <a:lnTo>
                    <a:pt x="773" y="56"/>
                  </a:lnTo>
                  <a:lnTo>
                    <a:pt x="780" y="56"/>
                  </a:lnTo>
                  <a:lnTo>
                    <a:pt x="780" y="49"/>
                  </a:lnTo>
                  <a:lnTo>
                    <a:pt x="787" y="49"/>
                  </a:lnTo>
                  <a:lnTo>
                    <a:pt x="787" y="56"/>
                  </a:lnTo>
                  <a:lnTo>
                    <a:pt x="794" y="56"/>
                  </a:lnTo>
                  <a:lnTo>
                    <a:pt x="801" y="56"/>
                  </a:lnTo>
                  <a:lnTo>
                    <a:pt x="801" y="49"/>
                  </a:lnTo>
                  <a:lnTo>
                    <a:pt x="808" y="49"/>
                  </a:lnTo>
                  <a:lnTo>
                    <a:pt x="808" y="42"/>
                  </a:lnTo>
                  <a:lnTo>
                    <a:pt x="808" y="49"/>
                  </a:lnTo>
                  <a:lnTo>
                    <a:pt x="815" y="49"/>
                  </a:lnTo>
                  <a:lnTo>
                    <a:pt x="815" y="56"/>
                  </a:lnTo>
                  <a:lnTo>
                    <a:pt x="822" y="56"/>
                  </a:lnTo>
                  <a:lnTo>
                    <a:pt x="822" y="49"/>
                  </a:lnTo>
                  <a:lnTo>
                    <a:pt x="829" y="49"/>
                  </a:lnTo>
                  <a:lnTo>
                    <a:pt x="829" y="42"/>
                  </a:lnTo>
                  <a:lnTo>
                    <a:pt x="836" y="42"/>
                  </a:lnTo>
                  <a:lnTo>
                    <a:pt x="836" y="49"/>
                  </a:lnTo>
                  <a:lnTo>
                    <a:pt x="844" y="49"/>
                  </a:lnTo>
                  <a:lnTo>
                    <a:pt x="851" y="49"/>
                  </a:lnTo>
                  <a:lnTo>
                    <a:pt x="851" y="42"/>
                  </a:lnTo>
                  <a:lnTo>
                    <a:pt x="858" y="42"/>
                  </a:lnTo>
                  <a:lnTo>
                    <a:pt x="865" y="42"/>
                  </a:lnTo>
                  <a:lnTo>
                    <a:pt x="865" y="49"/>
                  </a:lnTo>
                  <a:lnTo>
                    <a:pt x="872" y="49"/>
                  </a:lnTo>
                  <a:lnTo>
                    <a:pt x="872" y="42"/>
                  </a:lnTo>
                  <a:lnTo>
                    <a:pt x="879" y="42"/>
                  </a:lnTo>
                  <a:lnTo>
                    <a:pt x="886" y="42"/>
                  </a:lnTo>
                  <a:lnTo>
                    <a:pt x="886" y="35"/>
                  </a:lnTo>
                  <a:lnTo>
                    <a:pt x="893" y="35"/>
                  </a:lnTo>
                  <a:lnTo>
                    <a:pt x="893" y="42"/>
                  </a:lnTo>
                  <a:lnTo>
                    <a:pt x="893" y="49"/>
                  </a:lnTo>
                  <a:lnTo>
                    <a:pt x="900" y="49"/>
                  </a:lnTo>
                  <a:lnTo>
                    <a:pt x="900" y="42"/>
                  </a:lnTo>
                  <a:lnTo>
                    <a:pt x="907" y="42"/>
                  </a:lnTo>
                  <a:lnTo>
                    <a:pt x="907" y="35"/>
                  </a:lnTo>
                  <a:lnTo>
                    <a:pt x="914" y="35"/>
                  </a:lnTo>
                  <a:lnTo>
                    <a:pt x="922" y="35"/>
                  </a:lnTo>
                  <a:lnTo>
                    <a:pt x="922" y="42"/>
                  </a:lnTo>
                  <a:lnTo>
                    <a:pt x="929" y="42"/>
                  </a:lnTo>
                  <a:lnTo>
                    <a:pt x="929" y="35"/>
                  </a:lnTo>
                  <a:lnTo>
                    <a:pt x="936" y="35"/>
                  </a:lnTo>
                  <a:lnTo>
                    <a:pt x="943" y="35"/>
                  </a:lnTo>
                  <a:lnTo>
                    <a:pt x="943" y="28"/>
                  </a:lnTo>
                  <a:lnTo>
                    <a:pt x="943" y="35"/>
                  </a:lnTo>
                  <a:lnTo>
                    <a:pt x="950" y="35"/>
                  </a:lnTo>
                  <a:lnTo>
                    <a:pt x="950" y="42"/>
                  </a:lnTo>
                  <a:lnTo>
                    <a:pt x="950" y="35"/>
                  </a:lnTo>
                  <a:lnTo>
                    <a:pt x="957" y="35"/>
                  </a:lnTo>
                  <a:lnTo>
                    <a:pt x="964" y="35"/>
                  </a:lnTo>
                  <a:lnTo>
                    <a:pt x="964" y="28"/>
                  </a:lnTo>
                  <a:lnTo>
                    <a:pt x="971" y="28"/>
                  </a:lnTo>
                  <a:lnTo>
                    <a:pt x="971" y="35"/>
                  </a:lnTo>
                  <a:lnTo>
                    <a:pt x="978" y="35"/>
                  </a:lnTo>
                  <a:lnTo>
                    <a:pt x="978" y="42"/>
                  </a:lnTo>
                  <a:lnTo>
                    <a:pt x="978" y="35"/>
                  </a:lnTo>
                  <a:lnTo>
                    <a:pt x="985" y="35"/>
                  </a:lnTo>
                  <a:lnTo>
                    <a:pt x="985" y="28"/>
                  </a:lnTo>
                  <a:lnTo>
                    <a:pt x="992" y="28"/>
                  </a:lnTo>
                  <a:lnTo>
                    <a:pt x="1000" y="28"/>
                  </a:lnTo>
                  <a:lnTo>
                    <a:pt x="1000" y="35"/>
                  </a:lnTo>
                  <a:lnTo>
                    <a:pt x="1007" y="35"/>
                  </a:lnTo>
                  <a:lnTo>
                    <a:pt x="1014" y="35"/>
                  </a:lnTo>
                  <a:lnTo>
                    <a:pt x="1014" y="28"/>
                  </a:lnTo>
                  <a:lnTo>
                    <a:pt x="1021" y="28"/>
                  </a:lnTo>
                  <a:lnTo>
                    <a:pt x="1028" y="28"/>
                  </a:lnTo>
                  <a:lnTo>
                    <a:pt x="1028" y="35"/>
                  </a:lnTo>
                  <a:lnTo>
                    <a:pt x="1035" y="35"/>
                  </a:lnTo>
                  <a:lnTo>
                    <a:pt x="1035" y="28"/>
                  </a:lnTo>
                  <a:lnTo>
                    <a:pt x="1042" y="28"/>
                  </a:lnTo>
                  <a:lnTo>
                    <a:pt x="1049" y="28"/>
                  </a:lnTo>
                  <a:lnTo>
                    <a:pt x="1049" y="21"/>
                  </a:lnTo>
                  <a:lnTo>
                    <a:pt x="1049" y="28"/>
                  </a:lnTo>
                  <a:lnTo>
                    <a:pt x="1056" y="28"/>
                  </a:lnTo>
                  <a:lnTo>
                    <a:pt x="1056" y="35"/>
                  </a:lnTo>
                  <a:lnTo>
                    <a:pt x="1056" y="28"/>
                  </a:lnTo>
                  <a:lnTo>
                    <a:pt x="1063" y="28"/>
                  </a:lnTo>
                  <a:lnTo>
                    <a:pt x="1070" y="28"/>
                  </a:lnTo>
                  <a:lnTo>
                    <a:pt x="1070" y="21"/>
                  </a:lnTo>
                  <a:lnTo>
                    <a:pt x="1077" y="21"/>
                  </a:lnTo>
                  <a:lnTo>
                    <a:pt x="1077" y="28"/>
                  </a:lnTo>
                  <a:lnTo>
                    <a:pt x="1085" y="35"/>
                  </a:lnTo>
                  <a:lnTo>
                    <a:pt x="1085" y="28"/>
                  </a:lnTo>
                  <a:lnTo>
                    <a:pt x="1092" y="28"/>
                  </a:lnTo>
                  <a:lnTo>
                    <a:pt x="1092" y="21"/>
                  </a:lnTo>
                  <a:lnTo>
                    <a:pt x="1099" y="21"/>
                  </a:lnTo>
                  <a:lnTo>
                    <a:pt x="1106" y="21"/>
                  </a:lnTo>
                  <a:lnTo>
                    <a:pt x="1106" y="28"/>
                  </a:lnTo>
                  <a:lnTo>
                    <a:pt x="1113" y="28"/>
                  </a:lnTo>
                  <a:lnTo>
                    <a:pt x="1120" y="28"/>
                  </a:lnTo>
                  <a:lnTo>
                    <a:pt x="1120" y="21"/>
                  </a:lnTo>
                  <a:lnTo>
                    <a:pt x="1127" y="21"/>
                  </a:lnTo>
                  <a:lnTo>
                    <a:pt x="1134" y="21"/>
                  </a:lnTo>
                  <a:lnTo>
                    <a:pt x="1134" y="28"/>
                  </a:lnTo>
                  <a:lnTo>
                    <a:pt x="1141" y="28"/>
                  </a:lnTo>
                  <a:lnTo>
                    <a:pt x="1141" y="21"/>
                  </a:lnTo>
                  <a:lnTo>
                    <a:pt x="1148" y="21"/>
                  </a:lnTo>
                  <a:lnTo>
                    <a:pt x="1155" y="21"/>
                  </a:lnTo>
                  <a:lnTo>
                    <a:pt x="1155" y="28"/>
                  </a:lnTo>
                  <a:lnTo>
                    <a:pt x="1163" y="28"/>
                  </a:lnTo>
                  <a:lnTo>
                    <a:pt x="1163" y="21"/>
                  </a:lnTo>
                  <a:lnTo>
                    <a:pt x="1170" y="21"/>
                  </a:lnTo>
                  <a:lnTo>
                    <a:pt x="1177" y="21"/>
                  </a:lnTo>
                  <a:lnTo>
                    <a:pt x="1177" y="14"/>
                  </a:lnTo>
                  <a:lnTo>
                    <a:pt x="1184" y="14"/>
                  </a:lnTo>
                  <a:lnTo>
                    <a:pt x="1184" y="21"/>
                  </a:lnTo>
                  <a:lnTo>
                    <a:pt x="1184" y="28"/>
                  </a:lnTo>
                  <a:lnTo>
                    <a:pt x="1191" y="28"/>
                  </a:lnTo>
                  <a:lnTo>
                    <a:pt x="1191" y="21"/>
                  </a:lnTo>
                  <a:lnTo>
                    <a:pt x="1198" y="21"/>
                  </a:lnTo>
                  <a:lnTo>
                    <a:pt x="1205" y="21"/>
                  </a:lnTo>
                  <a:lnTo>
                    <a:pt x="1205" y="14"/>
                  </a:lnTo>
                  <a:lnTo>
                    <a:pt x="1205" y="21"/>
                  </a:lnTo>
                  <a:lnTo>
                    <a:pt x="1212" y="21"/>
                  </a:lnTo>
                  <a:lnTo>
                    <a:pt x="1212" y="28"/>
                  </a:lnTo>
                  <a:lnTo>
                    <a:pt x="1212" y="21"/>
                  </a:lnTo>
                  <a:lnTo>
                    <a:pt x="1219" y="21"/>
                  </a:lnTo>
                  <a:lnTo>
                    <a:pt x="1226" y="21"/>
                  </a:lnTo>
                  <a:lnTo>
                    <a:pt x="1226" y="14"/>
                  </a:lnTo>
                  <a:lnTo>
                    <a:pt x="1233" y="14"/>
                  </a:lnTo>
                  <a:lnTo>
                    <a:pt x="1233" y="21"/>
                  </a:lnTo>
                  <a:lnTo>
                    <a:pt x="1240" y="21"/>
                  </a:lnTo>
                  <a:lnTo>
                    <a:pt x="1248" y="21"/>
                  </a:lnTo>
                  <a:lnTo>
                    <a:pt x="1255" y="21"/>
                  </a:lnTo>
                  <a:lnTo>
                    <a:pt x="1255" y="14"/>
                  </a:lnTo>
                  <a:lnTo>
                    <a:pt x="1262" y="14"/>
                  </a:lnTo>
                  <a:lnTo>
                    <a:pt x="1262" y="21"/>
                  </a:lnTo>
                  <a:lnTo>
                    <a:pt x="1269" y="21"/>
                  </a:lnTo>
                  <a:lnTo>
                    <a:pt x="1276" y="21"/>
                  </a:lnTo>
                  <a:lnTo>
                    <a:pt x="1276" y="14"/>
                  </a:lnTo>
                  <a:lnTo>
                    <a:pt x="1283" y="14"/>
                  </a:lnTo>
                  <a:lnTo>
                    <a:pt x="1290" y="14"/>
                  </a:lnTo>
                  <a:lnTo>
                    <a:pt x="1290" y="21"/>
                  </a:lnTo>
                  <a:lnTo>
                    <a:pt x="1297" y="21"/>
                  </a:lnTo>
                  <a:lnTo>
                    <a:pt x="1304" y="21"/>
                  </a:lnTo>
                  <a:lnTo>
                    <a:pt x="1304" y="14"/>
                  </a:lnTo>
                  <a:lnTo>
                    <a:pt x="1311" y="14"/>
                  </a:lnTo>
                  <a:lnTo>
                    <a:pt x="1318" y="14"/>
                  </a:lnTo>
                  <a:lnTo>
                    <a:pt x="1318" y="21"/>
                  </a:lnTo>
                  <a:lnTo>
                    <a:pt x="1326" y="21"/>
                  </a:lnTo>
                  <a:lnTo>
                    <a:pt x="1326" y="14"/>
                  </a:lnTo>
                  <a:lnTo>
                    <a:pt x="1333" y="14"/>
                  </a:lnTo>
                  <a:lnTo>
                    <a:pt x="1340" y="14"/>
                  </a:lnTo>
                  <a:lnTo>
                    <a:pt x="1340" y="21"/>
                  </a:lnTo>
                  <a:lnTo>
                    <a:pt x="1347" y="21"/>
                  </a:lnTo>
                  <a:lnTo>
                    <a:pt x="1354" y="21"/>
                  </a:lnTo>
                  <a:lnTo>
                    <a:pt x="1354" y="14"/>
                  </a:lnTo>
                  <a:lnTo>
                    <a:pt x="1361" y="14"/>
                  </a:lnTo>
                  <a:lnTo>
                    <a:pt x="1368" y="7"/>
                  </a:lnTo>
                  <a:lnTo>
                    <a:pt x="1368" y="14"/>
                  </a:lnTo>
                  <a:lnTo>
                    <a:pt x="1368" y="21"/>
                  </a:lnTo>
                  <a:lnTo>
                    <a:pt x="1375" y="21"/>
                  </a:lnTo>
                  <a:lnTo>
                    <a:pt x="1375" y="14"/>
                  </a:lnTo>
                  <a:lnTo>
                    <a:pt x="1382" y="14"/>
                  </a:lnTo>
                  <a:lnTo>
                    <a:pt x="1389" y="14"/>
                  </a:lnTo>
                  <a:lnTo>
                    <a:pt x="1389" y="7"/>
                  </a:lnTo>
                  <a:lnTo>
                    <a:pt x="1389" y="14"/>
                  </a:lnTo>
                  <a:lnTo>
                    <a:pt x="1396" y="14"/>
                  </a:lnTo>
                  <a:lnTo>
                    <a:pt x="1396" y="21"/>
                  </a:lnTo>
                  <a:lnTo>
                    <a:pt x="1403" y="21"/>
                  </a:lnTo>
                  <a:lnTo>
                    <a:pt x="1403" y="14"/>
                  </a:lnTo>
                  <a:lnTo>
                    <a:pt x="1411" y="14"/>
                  </a:lnTo>
                  <a:lnTo>
                    <a:pt x="1418" y="14"/>
                  </a:lnTo>
                  <a:lnTo>
                    <a:pt x="1418" y="7"/>
                  </a:lnTo>
                  <a:lnTo>
                    <a:pt x="1418" y="14"/>
                  </a:lnTo>
                  <a:lnTo>
                    <a:pt x="1425" y="14"/>
                  </a:lnTo>
                  <a:lnTo>
                    <a:pt x="1425" y="21"/>
                  </a:lnTo>
                  <a:lnTo>
                    <a:pt x="1425" y="14"/>
                  </a:lnTo>
                  <a:lnTo>
                    <a:pt x="1432" y="14"/>
                  </a:lnTo>
                  <a:lnTo>
                    <a:pt x="1439" y="14"/>
                  </a:lnTo>
                  <a:lnTo>
                    <a:pt x="1439" y="7"/>
                  </a:lnTo>
                  <a:lnTo>
                    <a:pt x="1446" y="7"/>
                  </a:lnTo>
                  <a:lnTo>
                    <a:pt x="1446" y="14"/>
                  </a:lnTo>
                  <a:lnTo>
                    <a:pt x="1446" y="21"/>
                  </a:lnTo>
                  <a:lnTo>
                    <a:pt x="1453" y="21"/>
                  </a:lnTo>
                  <a:lnTo>
                    <a:pt x="1453" y="14"/>
                  </a:lnTo>
                  <a:lnTo>
                    <a:pt x="1460" y="14"/>
                  </a:lnTo>
                  <a:lnTo>
                    <a:pt x="1467" y="14"/>
                  </a:lnTo>
                  <a:lnTo>
                    <a:pt x="1467" y="7"/>
                  </a:lnTo>
                  <a:lnTo>
                    <a:pt x="1474" y="7"/>
                  </a:lnTo>
                  <a:lnTo>
                    <a:pt x="1474" y="14"/>
                  </a:lnTo>
                  <a:lnTo>
                    <a:pt x="1474" y="21"/>
                  </a:lnTo>
                  <a:lnTo>
                    <a:pt x="1481" y="21"/>
                  </a:lnTo>
                  <a:lnTo>
                    <a:pt x="1481" y="14"/>
                  </a:lnTo>
                  <a:lnTo>
                    <a:pt x="1489" y="14"/>
                  </a:lnTo>
                  <a:lnTo>
                    <a:pt x="1489" y="7"/>
                  </a:lnTo>
                  <a:lnTo>
                    <a:pt x="1496" y="7"/>
                  </a:lnTo>
                  <a:lnTo>
                    <a:pt x="1496" y="14"/>
                  </a:lnTo>
                  <a:lnTo>
                    <a:pt x="1503" y="14"/>
                  </a:lnTo>
                  <a:lnTo>
                    <a:pt x="1503" y="21"/>
                  </a:lnTo>
                  <a:lnTo>
                    <a:pt x="1503" y="14"/>
                  </a:lnTo>
                  <a:lnTo>
                    <a:pt x="1510" y="14"/>
                  </a:lnTo>
                  <a:lnTo>
                    <a:pt x="1517" y="14"/>
                  </a:lnTo>
                  <a:lnTo>
                    <a:pt x="1517" y="7"/>
                  </a:lnTo>
                  <a:lnTo>
                    <a:pt x="1524" y="7"/>
                  </a:lnTo>
                  <a:lnTo>
                    <a:pt x="1524" y="14"/>
                  </a:lnTo>
                  <a:lnTo>
                    <a:pt x="1531" y="14"/>
                  </a:lnTo>
                  <a:lnTo>
                    <a:pt x="1531" y="21"/>
                  </a:lnTo>
                  <a:lnTo>
                    <a:pt x="1531" y="14"/>
                  </a:lnTo>
                  <a:lnTo>
                    <a:pt x="1538" y="14"/>
                  </a:lnTo>
                  <a:lnTo>
                    <a:pt x="1545" y="14"/>
                  </a:lnTo>
                  <a:lnTo>
                    <a:pt x="1545" y="7"/>
                  </a:lnTo>
                  <a:lnTo>
                    <a:pt x="1552" y="7"/>
                  </a:lnTo>
                  <a:lnTo>
                    <a:pt x="1552" y="14"/>
                  </a:lnTo>
                  <a:lnTo>
                    <a:pt x="1559" y="14"/>
                  </a:lnTo>
                  <a:lnTo>
                    <a:pt x="1566" y="14"/>
                  </a:lnTo>
                  <a:lnTo>
                    <a:pt x="1566" y="7"/>
                  </a:lnTo>
                  <a:lnTo>
                    <a:pt x="1574" y="7"/>
                  </a:lnTo>
                  <a:lnTo>
                    <a:pt x="1581" y="7"/>
                  </a:lnTo>
                  <a:lnTo>
                    <a:pt x="1581" y="14"/>
                  </a:lnTo>
                  <a:lnTo>
                    <a:pt x="1588" y="14"/>
                  </a:lnTo>
                  <a:lnTo>
                    <a:pt x="1595" y="14"/>
                  </a:lnTo>
                  <a:lnTo>
                    <a:pt x="1595" y="7"/>
                  </a:lnTo>
                  <a:lnTo>
                    <a:pt x="1602" y="7"/>
                  </a:lnTo>
                  <a:lnTo>
                    <a:pt x="1602" y="14"/>
                  </a:lnTo>
                  <a:lnTo>
                    <a:pt x="1609" y="14"/>
                  </a:lnTo>
                  <a:lnTo>
                    <a:pt x="1616" y="14"/>
                  </a:lnTo>
                  <a:lnTo>
                    <a:pt x="1623" y="14"/>
                  </a:lnTo>
                  <a:lnTo>
                    <a:pt x="1623" y="7"/>
                  </a:lnTo>
                  <a:lnTo>
                    <a:pt x="1630" y="7"/>
                  </a:lnTo>
                  <a:lnTo>
                    <a:pt x="1630" y="14"/>
                  </a:lnTo>
                  <a:lnTo>
                    <a:pt x="1637" y="14"/>
                  </a:lnTo>
                  <a:lnTo>
                    <a:pt x="1644" y="14"/>
                  </a:lnTo>
                  <a:lnTo>
                    <a:pt x="1644" y="7"/>
                  </a:lnTo>
                  <a:lnTo>
                    <a:pt x="1652" y="7"/>
                  </a:lnTo>
                  <a:lnTo>
                    <a:pt x="1659" y="7"/>
                  </a:lnTo>
                  <a:lnTo>
                    <a:pt x="1659" y="14"/>
                  </a:lnTo>
                  <a:lnTo>
                    <a:pt x="1666" y="14"/>
                  </a:lnTo>
                  <a:lnTo>
                    <a:pt x="1673" y="14"/>
                  </a:lnTo>
                  <a:lnTo>
                    <a:pt x="1673" y="7"/>
                  </a:lnTo>
                  <a:lnTo>
                    <a:pt x="1680" y="7"/>
                  </a:lnTo>
                  <a:lnTo>
                    <a:pt x="1687" y="7"/>
                  </a:lnTo>
                  <a:lnTo>
                    <a:pt x="1687" y="14"/>
                  </a:lnTo>
                  <a:lnTo>
                    <a:pt x="1694" y="14"/>
                  </a:lnTo>
                  <a:lnTo>
                    <a:pt x="1694" y="7"/>
                  </a:lnTo>
                  <a:lnTo>
                    <a:pt x="1701" y="7"/>
                  </a:lnTo>
                  <a:lnTo>
                    <a:pt x="1708" y="7"/>
                  </a:lnTo>
                  <a:lnTo>
                    <a:pt x="1708" y="14"/>
                  </a:lnTo>
                  <a:lnTo>
                    <a:pt x="1715" y="14"/>
                  </a:lnTo>
                  <a:lnTo>
                    <a:pt x="1722" y="14"/>
                  </a:lnTo>
                  <a:lnTo>
                    <a:pt x="1722" y="7"/>
                  </a:lnTo>
                  <a:lnTo>
                    <a:pt x="1730" y="7"/>
                  </a:lnTo>
                  <a:lnTo>
                    <a:pt x="1737" y="7"/>
                  </a:lnTo>
                  <a:lnTo>
                    <a:pt x="1737" y="14"/>
                  </a:lnTo>
                  <a:lnTo>
                    <a:pt x="1744" y="14"/>
                  </a:lnTo>
                  <a:lnTo>
                    <a:pt x="1751" y="14"/>
                  </a:lnTo>
                  <a:lnTo>
                    <a:pt x="1751" y="7"/>
                  </a:lnTo>
                  <a:lnTo>
                    <a:pt x="1758" y="7"/>
                  </a:lnTo>
                  <a:lnTo>
                    <a:pt x="1765" y="7"/>
                  </a:lnTo>
                  <a:lnTo>
                    <a:pt x="1765" y="14"/>
                  </a:lnTo>
                  <a:lnTo>
                    <a:pt x="1772" y="14"/>
                  </a:lnTo>
                  <a:lnTo>
                    <a:pt x="1772" y="7"/>
                  </a:lnTo>
                  <a:lnTo>
                    <a:pt x="1779" y="7"/>
                  </a:lnTo>
                  <a:lnTo>
                    <a:pt x="1786" y="7"/>
                  </a:lnTo>
                  <a:lnTo>
                    <a:pt x="1793" y="7"/>
                  </a:lnTo>
                  <a:lnTo>
                    <a:pt x="1793" y="14"/>
                  </a:lnTo>
                  <a:lnTo>
                    <a:pt x="1800" y="14"/>
                  </a:lnTo>
                  <a:lnTo>
                    <a:pt x="1800" y="7"/>
                  </a:lnTo>
                  <a:lnTo>
                    <a:pt x="1807" y="7"/>
                  </a:lnTo>
                  <a:lnTo>
                    <a:pt x="1815" y="7"/>
                  </a:lnTo>
                  <a:lnTo>
                    <a:pt x="1815" y="14"/>
                  </a:lnTo>
                  <a:lnTo>
                    <a:pt x="1822" y="14"/>
                  </a:lnTo>
                  <a:lnTo>
                    <a:pt x="1829" y="14"/>
                  </a:lnTo>
                  <a:lnTo>
                    <a:pt x="1829" y="7"/>
                  </a:lnTo>
                  <a:lnTo>
                    <a:pt x="1836" y="7"/>
                  </a:lnTo>
                  <a:lnTo>
                    <a:pt x="1843" y="7"/>
                  </a:lnTo>
                  <a:lnTo>
                    <a:pt x="1843" y="14"/>
                  </a:lnTo>
                  <a:lnTo>
                    <a:pt x="1850" y="14"/>
                  </a:lnTo>
                  <a:lnTo>
                    <a:pt x="1857" y="14"/>
                  </a:lnTo>
                  <a:lnTo>
                    <a:pt x="1857" y="7"/>
                  </a:lnTo>
                  <a:lnTo>
                    <a:pt x="1864" y="7"/>
                  </a:lnTo>
                  <a:lnTo>
                    <a:pt x="1871" y="7"/>
                  </a:lnTo>
                  <a:lnTo>
                    <a:pt x="1871" y="14"/>
                  </a:lnTo>
                  <a:lnTo>
                    <a:pt x="1878" y="14"/>
                  </a:lnTo>
                  <a:lnTo>
                    <a:pt x="1878" y="7"/>
                  </a:lnTo>
                  <a:lnTo>
                    <a:pt x="1885" y="7"/>
                  </a:lnTo>
                  <a:lnTo>
                    <a:pt x="1893" y="7"/>
                  </a:lnTo>
                  <a:lnTo>
                    <a:pt x="1893" y="14"/>
                  </a:lnTo>
                  <a:lnTo>
                    <a:pt x="1900" y="14"/>
                  </a:lnTo>
                  <a:lnTo>
                    <a:pt x="1907" y="14"/>
                  </a:lnTo>
                  <a:lnTo>
                    <a:pt x="1907" y="7"/>
                  </a:lnTo>
                  <a:lnTo>
                    <a:pt x="1914" y="7"/>
                  </a:lnTo>
                  <a:lnTo>
                    <a:pt x="1921" y="7"/>
                  </a:lnTo>
                  <a:lnTo>
                    <a:pt x="1921" y="14"/>
                  </a:lnTo>
                  <a:lnTo>
                    <a:pt x="1928" y="14"/>
                  </a:lnTo>
                  <a:lnTo>
                    <a:pt x="1935" y="14"/>
                  </a:lnTo>
                  <a:lnTo>
                    <a:pt x="1935" y="7"/>
                  </a:lnTo>
                  <a:lnTo>
                    <a:pt x="1942" y="7"/>
                  </a:lnTo>
                  <a:lnTo>
                    <a:pt x="1949" y="7"/>
                  </a:lnTo>
                  <a:lnTo>
                    <a:pt x="1949" y="14"/>
                  </a:lnTo>
                  <a:lnTo>
                    <a:pt x="1956" y="14"/>
                  </a:lnTo>
                  <a:lnTo>
                    <a:pt x="1956" y="7"/>
                  </a:lnTo>
                  <a:lnTo>
                    <a:pt x="1963" y="7"/>
                  </a:lnTo>
                  <a:lnTo>
                    <a:pt x="1970" y="7"/>
                  </a:lnTo>
                  <a:lnTo>
                    <a:pt x="1978" y="7"/>
                  </a:lnTo>
                  <a:lnTo>
                    <a:pt x="1978" y="14"/>
                  </a:lnTo>
                  <a:lnTo>
                    <a:pt x="1985" y="14"/>
                  </a:lnTo>
                  <a:lnTo>
                    <a:pt x="1985" y="7"/>
                  </a:lnTo>
                  <a:lnTo>
                    <a:pt x="1992" y="7"/>
                  </a:lnTo>
                  <a:lnTo>
                    <a:pt x="1999" y="7"/>
                  </a:lnTo>
                  <a:lnTo>
                    <a:pt x="1999" y="14"/>
                  </a:lnTo>
                  <a:lnTo>
                    <a:pt x="2006" y="14"/>
                  </a:lnTo>
                  <a:lnTo>
                    <a:pt x="2013" y="14"/>
                  </a:lnTo>
                  <a:lnTo>
                    <a:pt x="2013" y="7"/>
                  </a:lnTo>
                  <a:lnTo>
                    <a:pt x="2020" y="7"/>
                  </a:lnTo>
                  <a:lnTo>
                    <a:pt x="2027" y="7"/>
                  </a:lnTo>
                  <a:lnTo>
                    <a:pt x="2027" y="14"/>
                  </a:lnTo>
                  <a:lnTo>
                    <a:pt x="2034" y="14"/>
                  </a:lnTo>
                  <a:lnTo>
                    <a:pt x="2034" y="7"/>
                  </a:lnTo>
                  <a:lnTo>
                    <a:pt x="2041" y="7"/>
                  </a:lnTo>
                  <a:lnTo>
                    <a:pt x="2048" y="7"/>
                  </a:lnTo>
                  <a:lnTo>
                    <a:pt x="2056" y="7"/>
                  </a:lnTo>
                  <a:lnTo>
                    <a:pt x="2056" y="14"/>
                  </a:lnTo>
                  <a:lnTo>
                    <a:pt x="2063" y="14"/>
                  </a:lnTo>
                  <a:lnTo>
                    <a:pt x="2063" y="7"/>
                  </a:lnTo>
                  <a:lnTo>
                    <a:pt x="2070" y="7"/>
                  </a:lnTo>
                  <a:lnTo>
                    <a:pt x="2077" y="7"/>
                  </a:lnTo>
                  <a:lnTo>
                    <a:pt x="2084" y="7"/>
                  </a:lnTo>
                  <a:lnTo>
                    <a:pt x="2084" y="14"/>
                  </a:lnTo>
                  <a:lnTo>
                    <a:pt x="2091" y="14"/>
                  </a:lnTo>
                  <a:lnTo>
                    <a:pt x="2091" y="7"/>
                  </a:lnTo>
                  <a:lnTo>
                    <a:pt x="2098" y="7"/>
                  </a:lnTo>
                  <a:lnTo>
                    <a:pt x="2105" y="7"/>
                  </a:lnTo>
                  <a:lnTo>
                    <a:pt x="2105" y="0"/>
                  </a:lnTo>
                  <a:lnTo>
                    <a:pt x="2105" y="7"/>
                  </a:lnTo>
                  <a:lnTo>
                    <a:pt x="2105" y="14"/>
                  </a:lnTo>
                  <a:lnTo>
                    <a:pt x="2112" y="14"/>
                  </a:lnTo>
                  <a:lnTo>
                    <a:pt x="2112" y="7"/>
                  </a:lnTo>
                  <a:lnTo>
                    <a:pt x="2119" y="7"/>
                  </a:lnTo>
                  <a:lnTo>
                    <a:pt x="2126" y="7"/>
                  </a:lnTo>
                  <a:lnTo>
                    <a:pt x="2126" y="0"/>
                  </a:lnTo>
                  <a:lnTo>
                    <a:pt x="2126" y="7"/>
                  </a:lnTo>
                  <a:lnTo>
                    <a:pt x="2133" y="7"/>
                  </a:lnTo>
                  <a:lnTo>
                    <a:pt x="2133" y="14"/>
                  </a:lnTo>
                  <a:lnTo>
                    <a:pt x="2141" y="14"/>
                  </a:lnTo>
                  <a:lnTo>
                    <a:pt x="2141" y="7"/>
                  </a:lnTo>
                  <a:lnTo>
                    <a:pt x="2148" y="7"/>
                  </a:lnTo>
                  <a:lnTo>
                    <a:pt x="2155" y="7"/>
                  </a:lnTo>
                  <a:lnTo>
                    <a:pt x="2155" y="0"/>
                  </a:lnTo>
                  <a:lnTo>
                    <a:pt x="2155" y="7"/>
                  </a:lnTo>
                  <a:lnTo>
                    <a:pt x="2162" y="7"/>
                  </a:lnTo>
                  <a:lnTo>
                    <a:pt x="2162" y="14"/>
                  </a:lnTo>
                  <a:lnTo>
                    <a:pt x="2169" y="14"/>
                  </a:lnTo>
                  <a:lnTo>
                    <a:pt x="2169" y="7"/>
                  </a:lnTo>
                  <a:lnTo>
                    <a:pt x="2176" y="7"/>
                  </a:lnTo>
                  <a:lnTo>
                    <a:pt x="2183" y="7"/>
                  </a:lnTo>
                  <a:lnTo>
                    <a:pt x="2183" y="0"/>
                  </a:lnTo>
                  <a:lnTo>
                    <a:pt x="2183" y="7"/>
                  </a:lnTo>
                  <a:lnTo>
                    <a:pt x="2183" y="14"/>
                  </a:lnTo>
                  <a:lnTo>
                    <a:pt x="2190" y="14"/>
                  </a:lnTo>
                  <a:lnTo>
                    <a:pt x="2197" y="14"/>
                  </a:lnTo>
                  <a:lnTo>
                    <a:pt x="2197" y="7"/>
                  </a:lnTo>
                  <a:lnTo>
                    <a:pt x="2204" y="7"/>
                  </a:lnTo>
                  <a:lnTo>
                    <a:pt x="2204" y="0"/>
                  </a:lnTo>
                  <a:lnTo>
                    <a:pt x="2211" y="0"/>
                  </a:lnTo>
                  <a:lnTo>
                    <a:pt x="2211" y="7"/>
                  </a:lnTo>
                  <a:lnTo>
                    <a:pt x="2211" y="14"/>
                  </a:lnTo>
                  <a:lnTo>
                    <a:pt x="2219" y="14"/>
                  </a:lnTo>
                  <a:lnTo>
                    <a:pt x="2219" y="7"/>
                  </a:lnTo>
                  <a:lnTo>
                    <a:pt x="2226" y="7"/>
                  </a:lnTo>
                  <a:lnTo>
                    <a:pt x="2233" y="7"/>
                  </a:lnTo>
                  <a:lnTo>
                    <a:pt x="2233" y="0"/>
                  </a:lnTo>
                  <a:lnTo>
                    <a:pt x="2233" y="7"/>
                  </a:lnTo>
                  <a:lnTo>
                    <a:pt x="2240" y="7"/>
                  </a:lnTo>
                  <a:lnTo>
                    <a:pt x="2240" y="14"/>
                  </a:lnTo>
                  <a:lnTo>
                    <a:pt x="2247" y="14"/>
                  </a:lnTo>
                  <a:lnTo>
                    <a:pt x="2247" y="7"/>
                  </a:lnTo>
                  <a:lnTo>
                    <a:pt x="2254" y="7"/>
                  </a:lnTo>
                  <a:lnTo>
                    <a:pt x="2261" y="7"/>
                  </a:lnTo>
                  <a:lnTo>
                    <a:pt x="2261" y="0"/>
                  </a:lnTo>
                  <a:lnTo>
                    <a:pt x="2261" y="7"/>
                  </a:lnTo>
                  <a:lnTo>
                    <a:pt x="2268" y="7"/>
                  </a:lnTo>
                  <a:lnTo>
                    <a:pt x="2268" y="14"/>
                  </a:lnTo>
                  <a:lnTo>
                    <a:pt x="2275" y="14"/>
                  </a:lnTo>
                  <a:lnTo>
                    <a:pt x="2275" y="7"/>
                  </a:lnTo>
                  <a:lnTo>
                    <a:pt x="2282" y="7"/>
                  </a:lnTo>
                  <a:lnTo>
                    <a:pt x="2289" y="7"/>
                  </a:lnTo>
                  <a:lnTo>
                    <a:pt x="2289" y="0"/>
                  </a:lnTo>
                  <a:lnTo>
                    <a:pt x="2289" y="7"/>
                  </a:lnTo>
                  <a:lnTo>
                    <a:pt x="2289" y="14"/>
                  </a:lnTo>
                  <a:lnTo>
                    <a:pt x="2296" y="14"/>
                  </a:lnTo>
                  <a:lnTo>
                    <a:pt x="2296" y="7"/>
                  </a:lnTo>
                  <a:lnTo>
                    <a:pt x="2304" y="7"/>
                  </a:lnTo>
                  <a:lnTo>
                    <a:pt x="2311" y="7"/>
                  </a:lnTo>
                  <a:lnTo>
                    <a:pt x="2311" y="0"/>
                  </a:lnTo>
                  <a:lnTo>
                    <a:pt x="2311" y="7"/>
                  </a:lnTo>
                  <a:lnTo>
                    <a:pt x="2318" y="7"/>
                  </a:lnTo>
                  <a:lnTo>
                    <a:pt x="2318" y="14"/>
                  </a:lnTo>
                  <a:lnTo>
                    <a:pt x="2325" y="14"/>
                  </a:lnTo>
                  <a:lnTo>
                    <a:pt x="2325" y="7"/>
                  </a:lnTo>
                  <a:lnTo>
                    <a:pt x="2332" y="7"/>
                  </a:lnTo>
                  <a:lnTo>
                    <a:pt x="2339" y="7"/>
                  </a:lnTo>
                  <a:lnTo>
                    <a:pt x="2339" y="0"/>
                  </a:lnTo>
                  <a:lnTo>
                    <a:pt x="2339" y="7"/>
                  </a:lnTo>
                  <a:lnTo>
                    <a:pt x="2346" y="7"/>
                  </a:lnTo>
                  <a:lnTo>
                    <a:pt x="2346" y="14"/>
                  </a:lnTo>
                  <a:lnTo>
                    <a:pt x="2353" y="14"/>
                  </a:lnTo>
                  <a:lnTo>
                    <a:pt x="2353" y="7"/>
                  </a:lnTo>
                  <a:lnTo>
                    <a:pt x="2360" y="7"/>
                  </a:lnTo>
                  <a:lnTo>
                    <a:pt x="2367" y="7"/>
                  </a:lnTo>
                  <a:lnTo>
                    <a:pt x="2367" y="0"/>
                  </a:lnTo>
                  <a:lnTo>
                    <a:pt x="2367" y="7"/>
                  </a:lnTo>
                  <a:lnTo>
                    <a:pt x="2374" y="7"/>
                  </a:lnTo>
                  <a:lnTo>
                    <a:pt x="2374" y="14"/>
                  </a:lnTo>
                  <a:lnTo>
                    <a:pt x="2382" y="14"/>
                  </a:lnTo>
                  <a:lnTo>
                    <a:pt x="2382" y="7"/>
                  </a:lnTo>
                  <a:lnTo>
                    <a:pt x="2389" y="7"/>
                  </a:lnTo>
                  <a:lnTo>
                    <a:pt x="2389" y="0"/>
                  </a:lnTo>
                  <a:lnTo>
                    <a:pt x="2396" y="0"/>
                  </a:lnTo>
                  <a:lnTo>
                    <a:pt x="2396" y="7"/>
                  </a:lnTo>
                  <a:lnTo>
                    <a:pt x="2396" y="14"/>
                  </a:lnTo>
                  <a:lnTo>
                    <a:pt x="2403" y="14"/>
                  </a:lnTo>
                  <a:lnTo>
                    <a:pt x="2403" y="7"/>
                  </a:lnTo>
                  <a:lnTo>
                    <a:pt x="2410" y="7"/>
                  </a:lnTo>
                  <a:lnTo>
                    <a:pt x="2417" y="7"/>
                  </a:lnTo>
                  <a:lnTo>
                    <a:pt x="2417" y="0"/>
                  </a:lnTo>
                  <a:lnTo>
                    <a:pt x="2417" y="7"/>
                  </a:lnTo>
                  <a:lnTo>
                    <a:pt x="2424" y="7"/>
                  </a:lnTo>
                  <a:lnTo>
                    <a:pt x="2424" y="14"/>
                  </a:lnTo>
                  <a:lnTo>
                    <a:pt x="2431" y="14"/>
                  </a:lnTo>
                  <a:lnTo>
                    <a:pt x="2431" y="7"/>
                  </a:lnTo>
                  <a:lnTo>
                    <a:pt x="2438" y="7"/>
                  </a:lnTo>
                  <a:lnTo>
                    <a:pt x="2445" y="7"/>
                  </a:lnTo>
                  <a:lnTo>
                    <a:pt x="2445" y="0"/>
                  </a:lnTo>
                  <a:lnTo>
                    <a:pt x="2445" y="7"/>
                  </a:lnTo>
                  <a:lnTo>
                    <a:pt x="2452" y="7"/>
                  </a:lnTo>
                  <a:lnTo>
                    <a:pt x="2452" y="14"/>
                  </a:lnTo>
                  <a:lnTo>
                    <a:pt x="2459" y="14"/>
                  </a:lnTo>
                  <a:lnTo>
                    <a:pt x="2459" y="7"/>
                  </a:lnTo>
                  <a:lnTo>
                    <a:pt x="2467" y="7"/>
                  </a:lnTo>
                  <a:lnTo>
                    <a:pt x="2474" y="7"/>
                  </a:lnTo>
                  <a:lnTo>
                    <a:pt x="2474" y="0"/>
                  </a:lnTo>
                  <a:lnTo>
                    <a:pt x="2474" y="7"/>
                  </a:lnTo>
                  <a:lnTo>
                    <a:pt x="2474" y="14"/>
                  </a:lnTo>
                  <a:lnTo>
                    <a:pt x="2481" y="14"/>
                  </a:lnTo>
                  <a:lnTo>
                    <a:pt x="2481" y="7"/>
                  </a:lnTo>
                  <a:lnTo>
                    <a:pt x="2488" y="7"/>
                  </a:lnTo>
                  <a:lnTo>
                    <a:pt x="2495" y="7"/>
                  </a:lnTo>
                  <a:lnTo>
                    <a:pt x="2495" y="0"/>
                  </a:lnTo>
                  <a:lnTo>
                    <a:pt x="2502" y="0"/>
                  </a:lnTo>
                  <a:lnTo>
                    <a:pt x="2502" y="7"/>
                  </a:lnTo>
                  <a:lnTo>
                    <a:pt x="2502" y="14"/>
                  </a:lnTo>
                  <a:lnTo>
                    <a:pt x="2509" y="14"/>
                  </a:lnTo>
                  <a:lnTo>
                    <a:pt x="2509" y="7"/>
                  </a:lnTo>
                  <a:lnTo>
                    <a:pt x="2516" y="7"/>
                  </a:lnTo>
                  <a:lnTo>
                    <a:pt x="2523" y="7"/>
                  </a:lnTo>
                  <a:lnTo>
                    <a:pt x="2523" y="0"/>
                  </a:lnTo>
                  <a:lnTo>
                    <a:pt x="2523" y="7"/>
                  </a:lnTo>
                  <a:lnTo>
                    <a:pt x="2530" y="7"/>
                  </a:lnTo>
                  <a:lnTo>
                    <a:pt x="2530" y="14"/>
                  </a:lnTo>
                  <a:lnTo>
                    <a:pt x="2537" y="14"/>
                  </a:lnTo>
                  <a:lnTo>
                    <a:pt x="2537" y="7"/>
                  </a:lnTo>
                  <a:lnTo>
                    <a:pt x="2545" y="7"/>
                  </a:lnTo>
                  <a:lnTo>
                    <a:pt x="2552" y="7"/>
                  </a:lnTo>
                  <a:lnTo>
                    <a:pt x="2552" y="0"/>
                  </a:lnTo>
                  <a:lnTo>
                    <a:pt x="2552" y="7"/>
                  </a:lnTo>
                  <a:lnTo>
                    <a:pt x="2559" y="7"/>
                  </a:lnTo>
                  <a:lnTo>
                    <a:pt x="2559" y="14"/>
                  </a:lnTo>
                  <a:lnTo>
                    <a:pt x="2566" y="14"/>
                  </a:lnTo>
                  <a:lnTo>
                    <a:pt x="2566" y="7"/>
                  </a:lnTo>
                  <a:lnTo>
                    <a:pt x="2573" y="7"/>
                  </a:lnTo>
                  <a:lnTo>
                    <a:pt x="2573" y="0"/>
                  </a:lnTo>
                  <a:lnTo>
                    <a:pt x="2580" y="0"/>
                  </a:lnTo>
                  <a:lnTo>
                    <a:pt x="2580" y="7"/>
                  </a:lnTo>
                  <a:lnTo>
                    <a:pt x="2580" y="14"/>
                  </a:lnTo>
                  <a:lnTo>
                    <a:pt x="2587" y="14"/>
                  </a:lnTo>
                  <a:lnTo>
                    <a:pt x="2587" y="7"/>
                  </a:lnTo>
                  <a:lnTo>
                    <a:pt x="2594" y="7"/>
                  </a:lnTo>
                  <a:lnTo>
                    <a:pt x="2601" y="7"/>
                  </a:lnTo>
                  <a:lnTo>
                    <a:pt x="2601" y="0"/>
                  </a:lnTo>
                  <a:lnTo>
                    <a:pt x="2601" y="7"/>
                  </a:lnTo>
                  <a:lnTo>
                    <a:pt x="2608" y="7"/>
                  </a:lnTo>
                  <a:lnTo>
                    <a:pt x="2608" y="14"/>
                  </a:lnTo>
                  <a:lnTo>
                    <a:pt x="2615" y="14"/>
                  </a:lnTo>
                  <a:lnTo>
                    <a:pt x="2615" y="7"/>
                  </a:lnTo>
                  <a:lnTo>
                    <a:pt x="2623" y="7"/>
                  </a:lnTo>
                  <a:lnTo>
                    <a:pt x="2630" y="7"/>
                  </a:lnTo>
                  <a:lnTo>
                    <a:pt x="2630" y="0"/>
                  </a:lnTo>
                  <a:lnTo>
                    <a:pt x="2630" y="7"/>
                  </a:lnTo>
                  <a:lnTo>
                    <a:pt x="2637" y="7"/>
                  </a:lnTo>
                  <a:lnTo>
                    <a:pt x="2637" y="14"/>
                  </a:lnTo>
                </a:path>
              </a:pathLst>
            </a:custGeom>
            <a:noFill/>
            <a:ln w="33338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1270" name="Freeform 67">
              <a:extLst>
                <a:ext uri="{FF2B5EF4-FFF2-40B4-BE49-F238E27FC236}">
                  <a16:creationId xmlns:a16="http://schemas.microsoft.com/office/drawing/2014/main" id="{74B65677-6E19-D940-AF71-624D73F39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7" y="2823"/>
              <a:ext cx="50" cy="205"/>
            </a:xfrm>
            <a:custGeom>
              <a:avLst/>
              <a:gdLst>
                <a:gd name="T0" fmla="*/ 0 w 50"/>
                <a:gd name="T1" fmla="*/ 205 h 205"/>
                <a:gd name="T2" fmla="*/ 0 w 50"/>
                <a:gd name="T3" fmla="*/ 198 h 205"/>
                <a:gd name="T4" fmla="*/ 0 w 50"/>
                <a:gd name="T5" fmla="*/ 191 h 205"/>
                <a:gd name="T6" fmla="*/ 0 w 50"/>
                <a:gd name="T7" fmla="*/ 170 h 205"/>
                <a:gd name="T8" fmla="*/ 0 w 50"/>
                <a:gd name="T9" fmla="*/ 163 h 205"/>
                <a:gd name="T10" fmla="*/ 0 w 50"/>
                <a:gd name="T11" fmla="*/ 141 h 205"/>
                <a:gd name="T12" fmla="*/ 0 w 50"/>
                <a:gd name="T13" fmla="*/ 127 h 205"/>
                <a:gd name="T14" fmla="*/ 0 w 50"/>
                <a:gd name="T15" fmla="*/ 113 h 205"/>
                <a:gd name="T16" fmla="*/ 0 w 50"/>
                <a:gd name="T17" fmla="*/ 78 h 205"/>
                <a:gd name="T18" fmla="*/ 0 w 50"/>
                <a:gd name="T19" fmla="*/ 14 h 205"/>
                <a:gd name="T20" fmla="*/ 0 w 50"/>
                <a:gd name="T21" fmla="*/ 0 h 205"/>
                <a:gd name="T22" fmla="*/ 7 w 50"/>
                <a:gd name="T23" fmla="*/ 0 h 205"/>
                <a:gd name="T24" fmla="*/ 14 w 50"/>
                <a:gd name="T25" fmla="*/ 0 h 205"/>
                <a:gd name="T26" fmla="*/ 21 w 50"/>
                <a:gd name="T27" fmla="*/ 0 h 205"/>
                <a:gd name="T28" fmla="*/ 21 w 50"/>
                <a:gd name="T29" fmla="*/ 21 h 205"/>
                <a:gd name="T30" fmla="*/ 21 w 50"/>
                <a:gd name="T31" fmla="*/ 64 h 205"/>
                <a:gd name="T32" fmla="*/ 21 w 50"/>
                <a:gd name="T33" fmla="*/ 71 h 205"/>
                <a:gd name="T34" fmla="*/ 21 w 50"/>
                <a:gd name="T35" fmla="*/ 92 h 205"/>
                <a:gd name="T36" fmla="*/ 21 w 50"/>
                <a:gd name="T37" fmla="*/ 134 h 205"/>
                <a:gd name="T38" fmla="*/ 21 w 50"/>
                <a:gd name="T39" fmla="*/ 141 h 205"/>
                <a:gd name="T40" fmla="*/ 21 w 50"/>
                <a:gd name="T41" fmla="*/ 149 h 205"/>
                <a:gd name="T42" fmla="*/ 21 w 50"/>
                <a:gd name="T43" fmla="*/ 163 h 205"/>
                <a:gd name="T44" fmla="*/ 21 w 50"/>
                <a:gd name="T45" fmla="*/ 170 h 205"/>
                <a:gd name="T46" fmla="*/ 21 w 50"/>
                <a:gd name="T47" fmla="*/ 177 h 205"/>
                <a:gd name="T48" fmla="*/ 21 w 50"/>
                <a:gd name="T49" fmla="*/ 191 h 205"/>
                <a:gd name="T50" fmla="*/ 21 w 50"/>
                <a:gd name="T51" fmla="*/ 205 h 205"/>
                <a:gd name="T52" fmla="*/ 29 w 50"/>
                <a:gd name="T53" fmla="*/ 205 h 205"/>
                <a:gd name="T54" fmla="*/ 29 w 50"/>
                <a:gd name="T55" fmla="*/ 184 h 205"/>
                <a:gd name="T56" fmla="*/ 29 w 50"/>
                <a:gd name="T57" fmla="*/ 177 h 205"/>
                <a:gd name="T58" fmla="*/ 29 w 50"/>
                <a:gd name="T59" fmla="*/ 170 h 205"/>
                <a:gd name="T60" fmla="*/ 29 w 50"/>
                <a:gd name="T61" fmla="*/ 163 h 205"/>
                <a:gd name="T62" fmla="*/ 29 w 50"/>
                <a:gd name="T63" fmla="*/ 156 h 205"/>
                <a:gd name="T64" fmla="*/ 29 w 50"/>
                <a:gd name="T65" fmla="*/ 141 h 205"/>
                <a:gd name="T66" fmla="*/ 29 w 50"/>
                <a:gd name="T67" fmla="*/ 134 h 205"/>
                <a:gd name="T68" fmla="*/ 29 w 50"/>
                <a:gd name="T69" fmla="*/ 127 h 205"/>
                <a:gd name="T70" fmla="*/ 29 w 50"/>
                <a:gd name="T71" fmla="*/ 106 h 205"/>
                <a:gd name="T72" fmla="*/ 29 w 50"/>
                <a:gd name="T73" fmla="*/ 64 h 205"/>
                <a:gd name="T74" fmla="*/ 29 w 50"/>
                <a:gd name="T75" fmla="*/ 0 h 205"/>
                <a:gd name="T76" fmla="*/ 36 w 50"/>
                <a:gd name="T77" fmla="*/ 0 h 205"/>
                <a:gd name="T78" fmla="*/ 43 w 50"/>
                <a:gd name="T79" fmla="*/ 0 h 205"/>
                <a:gd name="T80" fmla="*/ 50 w 50"/>
                <a:gd name="T81" fmla="*/ 0 h 205"/>
                <a:gd name="T82" fmla="*/ 50 w 50"/>
                <a:gd name="T83" fmla="*/ 21 h 205"/>
                <a:gd name="T84" fmla="*/ 50 w 50"/>
                <a:gd name="T85" fmla="*/ 64 h 205"/>
                <a:gd name="T86" fmla="*/ 50 w 50"/>
                <a:gd name="T87" fmla="*/ 71 h 205"/>
                <a:gd name="T88" fmla="*/ 50 w 50"/>
                <a:gd name="T89" fmla="*/ 92 h 205"/>
                <a:gd name="T90" fmla="*/ 50 w 50"/>
                <a:gd name="T91" fmla="*/ 134 h 205"/>
                <a:gd name="T92" fmla="*/ 50 w 50"/>
                <a:gd name="T93" fmla="*/ 141 h 205"/>
                <a:gd name="T94" fmla="*/ 50 w 50"/>
                <a:gd name="T95" fmla="*/ 149 h 205"/>
                <a:gd name="T96" fmla="*/ 50 w 50"/>
                <a:gd name="T97" fmla="*/ 163 h 205"/>
                <a:gd name="T98" fmla="*/ 50 w 50"/>
                <a:gd name="T99" fmla="*/ 170 h 205"/>
                <a:gd name="T100" fmla="*/ 50 w 50"/>
                <a:gd name="T101" fmla="*/ 177 h 205"/>
                <a:gd name="T102" fmla="*/ 50 w 50"/>
                <a:gd name="T103" fmla="*/ 184 h 205"/>
                <a:gd name="T104" fmla="*/ 50 w 50"/>
                <a:gd name="T105" fmla="*/ 205 h 205"/>
                <a:gd name="T106" fmla="*/ 50 w 50"/>
                <a:gd name="T107" fmla="*/ 184 h 20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0" h="205">
                  <a:moveTo>
                    <a:pt x="0" y="205"/>
                  </a:moveTo>
                  <a:lnTo>
                    <a:pt x="0" y="198"/>
                  </a:lnTo>
                  <a:lnTo>
                    <a:pt x="0" y="191"/>
                  </a:lnTo>
                  <a:lnTo>
                    <a:pt x="0" y="170"/>
                  </a:lnTo>
                  <a:lnTo>
                    <a:pt x="0" y="163"/>
                  </a:lnTo>
                  <a:lnTo>
                    <a:pt x="0" y="141"/>
                  </a:lnTo>
                  <a:lnTo>
                    <a:pt x="0" y="127"/>
                  </a:lnTo>
                  <a:lnTo>
                    <a:pt x="0" y="113"/>
                  </a:lnTo>
                  <a:lnTo>
                    <a:pt x="0" y="78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1" y="21"/>
                  </a:lnTo>
                  <a:lnTo>
                    <a:pt x="21" y="64"/>
                  </a:lnTo>
                  <a:lnTo>
                    <a:pt x="21" y="71"/>
                  </a:lnTo>
                  <a:lnTo>
                    <a:pt x="21" y="92"/>
                  </a:lnTo>
                  <a:lnTo>
                    <a:pt x="21" y="134"/>
                  </a:lnTo>
                  <a:lnTo>
                    <a:pt x="21" y="141"/>
                  </a:lnTo>
                  <a:lnTo>
                    <a:pt x="21" y="149"/>
                  </a:lnTo>
                  <a:lnTo>
                    <a:pt x="21" y="163"/>
                  </a:lnTo>
                  <a:lnTo>
                    <a:pt x="21" y="170"/>
                  </a:lnTo>
                  <a:lnTo>
                    <a:pt x="21" y="177"/>
                  </a:lnTo>
                  <a:lnTo>
                    <a:pt x="21" y="191"/>
                  </a:lnTo>
                  <a:lnTo>
                    <a:pt x="21" y="205"/>
                  </a:lnTo>
                  <a:lnTo>
                    <a:pt x="29" y="205"/>
                  </a:lnTo>
                  <a:lnTo>
                    <a:pt x="29" y="184"/>
                  </a:lnTo>
                  <a:lnTo>
                    <a:pt x="29" y="177"/>
                  </a:lnTo>
                  <a:lnTo>
                    <a:pt x="29" y="170"/>
                  </a:lnTo>
                  <a:lnTo>
                    <a:pt x="29" y="163"/>
                  </a:lnTo>
                  <a:lnTo>
                    <a:pt x="29" y="156"/>
                  </a:lnTo>
                  <a:lnTo>
                    <a:pt x="29" y="141"/>
                  </a:lnTo>
                  <a:lnTo>
                    <a:pt x="29" y="134"/>
                  </a:lnTo>
                  <a:lnTo>
                    <a:pt x="29" y="127"/>
                  </a:lnTo>
                  <a:lnTo>
                    <a:pt x="29" y="106"/>
                  </a:lnTo>
                  <a:lnTo>
                    <a:pt x="29" y="64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43" y="0"/>
                  </a:lnTo>
                  <a:lnTo>
                    <a:pt x="50" y="0"/>
                  </a:lnTo>
                  <a:lnTo>
                    <a:pt x="50" y="21"/>
                  </a:lnTo>
                  <a:lnTo>
                    <a:pt x="50" y="64"/>
                  </a:lnTo>
                  <a:lnTo>
                    <a:pt x="50" y="71"/>
                  </a:lnTo>
                  <a:lnTo>
                    <a:pt x="50" y="92"/>
                  </a:lnTo>
                  <a:lnTo>
                    <a:pt x="50" y="134"/>
                  </a:lnTo>
                  <a:lnTo>
                    <a:pt x="50" y="141"/>
                  </a:lnTo>
                  <a:lnTo>
                    <a:pt x="50" y="149"/>
                  </a:lnTo>
                  <a:lnTo>
                    <a:pt x="50" y="163"/>
                  </a:lnTo>
                  <a:lnTo>
                    <a:pt x="50" y="170"/>
                  </a:lnTo>
                  <a:lnTo>
                    <a:pt x="50" y="177"/>
                  </a:lnTo>
                  <a:lnTo>
                    <a:pt x="50" y="184"/>
                  </a:lnTo>
                  <a:lnTo>
                    <a:pt x="50" y="205"/>
                  </a:lnTo>
                  <a:lnTo>
                    <a:pt x="50" y="184"/>
                  </a:lnTo>
                </a:path>
              </a:pathLst>
            </a:custGeom>
            <a:noFill/>
            <a:ln w="33338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1271" name="Freeform 68">
              <a:extLst>
                <a:ext uri="{FF2B5EF4-FFF2-40B4-BE49-F238E27FC236}">
                  <a16:creationId xmlns:a16="http://schemas.microsoft.com/office/drawing/2014/main" id="{75DCB30C-265D-174D-91E5-6629A27ED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7" y="2823"/>
              <a:ext cx="184" cy="205"/>
            </a:xfrm>
            <a:custGeom>
              <a:avLst/>
              <a:gdLst>
                <a:gd name="T0" fmla="*/ 0 w 184"/>
                <a:gd name="T1" fmla="*/ 163 h 205"/>
                <a:gd name="T2" fmla="*/ 0 w 184"/>
                <a:gd name="T3" fmla="*/ 134 h 205"/>
                <a:gd name="T4" fmla="*/ 0 w 184"/>
                <a:gd name="T5" fmla="*/ 0 h 205"/>
                <a:gd name="T6" fmla="*/ 21 w 184"/>
                <a:gd name="T7" fmla="*/ 21 h 205"/>
                <a:gd name="T8" fmla="*/ 21 w 184"/>
                <a:gd name="T9" fmla="*/ 134 h 205"/>
                <a:gd name="T10" fmla="*/ 21 w 184"/>
                <a:gd name="T11" fmla="*/ 163 h 205"/>
                <a:gd name="T12" fmla="*/ 21 w 184"/>
                <a:gd name="T13" fmla="*/ 205 h 205"/>
                <a:gd name="T14" fmla="*/ 28 w 184"/>
                <a:gd name="T15" fmla="*/ 170 h 205"/>
                <a:gd name="T16" fmla="*/ 28 w 184"/>
                <a:gd name="T17" fmla="*/ 141 h 205"/>
                <a:gd name="T18" fmla="*/ 28 w 184"/>
                <a:gd name="T19" fmla="*/ 64 h 205"/>
                <a:gd name="T20" fmla="*/ 49 w 184"/>
                <a:gd name="T21" fmla="*/ 0 h 205"/>
                <a:gd name="T22" fmla="*/ 49 w 184"/>
                <a:gd name="T23" fmla="*/ 92 h 205"/>
                <a:gd name="T24" fmla="*/ 49 w 184"/>
                <a:gd name="T25" fmla="*/ 156 h 205"/>
                <a:gd name="T26" fmla="*/ 49 w 184"/>
                <a:gd name="T27" fmla="*/ 205 h 205"/>
                <a:gd name="T28" fmla="*/ 57 w 184"/>
                <a:gd name="T29" fmla="*/ 170 h 205"/>
                <a:gd name="T30" fmla="*/ 57 w 184"/>
                <a:gd name="T31" fmla="*/ 141 h 205"/>
                <a:gd name="T32" fmla="*/ 57 w 184"/>
                <a:gd name="T33" fmla="*/ 56 h 205"/>
                <a:gd name="T34" fmla="*/ 78 w 184"/>
                <a:gd name="T35" fmla="*/ 0 h 205"/>
                <a:gd name="T36" fmla="*/ 78 w 184"/>
                <a:gd name="T37" fmla="*/ 92 h 205"/>
                <a:gd name="T38" fmla="*/ 78 w 184"/>
                <a:gd name="T39" fmla="*/ 156 h 205"/>
                <a:gd name="T40" fmla="*/ 78 w 184"/>
                <a:gd name="T41" fmla="*/ 205 h 205"/>
                <a:gd name="T42" fmla="*/ 85 w 184"/>
                <a:gd name="T43" fmla="*/ 170 h 205"/>
                <a:gd name="T44" fmla="*/ 85 w 184"/>
                <a:gd name="T45" fmla="*/ 141 h 205"/>
                <a:gd name="T46" fmla="*/ 85 w 184"/>
                <a:gd name="T47" fmla="*/ 56 h 205"/>
                <a:gd name="T48" fmla="*/ 99 w 184"/>
                <a:gd name="T49" fmla="*/ 21 h 205"/>
                <a:gd name="T50" fmla="*/ 99 w 184"/>
                <a:gd name="T51" fmla="*/ 134 h 205"/>
                <a:gd name="T52" fmla="*/ 99 w 184"/>
                <a:gd name="T53" fmla="*/ 163 h 205"/>
                <a:gd name="T54" fmla="*/ 106 w 184"/>
                <a:gd name="T55" fmla="*/ 205 h 205"/>
                <a:gd name="T56" fmla="*/ 106 w 184"/>
                <a:gd name="T57" fmla="*/ 163 h 205"/>
                <a:gd name="T58" fmla="*/ 106 w 184"/>
                <a:gd name="T59" fmla="*/ 134 h 205"/>
                <a:gd name="T60" fmla="*/ 106 w 184"/>
                <a:gd name="T61" fmla="*/ 0 h 205"/>
                <a:gd name="T62" fmla="*/ 127 w 184"/>
                <a:gd name="T63" fmla="*/ 21 h 205"/>
                <a:gd name="T64" fmla="*/ 127 w 184"/>
                <a:gd name="T65" fmla="*/ 134 h 205"/>
                <a:gd name="T66" fmla="*/ 127 w 184"/>
                <a:gd name="T67" fmla="*/ 163 h 205"/>
                <a:gd name="T68" fmla="*/ 134 w 184"/>
                <a:gd name="T69" fmla="*/ 205 h 205"/>
                <a:gd name="T70" fmla="*/ 134 w 184"/>
                <a:gd name="T71" fmla="*/ 163 h 205"/>
                <a:gd name="T72" fmla="*/ 134 w 184"/>
                <a:gd name="T73" fmla="*/ 134 h 205"/>
                <a:gd name="T74" fmla="*/ 134 w 184"/>
                <a:gd name="T75" fmla="*/ 56 h 205"/>
                <a:gd name="T76" fmla="*/ 156 w 184"/>
                <a:gd name="T77" fmla="*/ 0 h 205"/>
                <a:gd name="T78" fmla="*/ 156 w 184"/>
                <a:gd name="T79" fmla="*/ 92 h 205"/>
                <a:gd name="T80" fmla="*/ 156 w 184"/>
                <a:gd name="T81" fmla="*/ 156 h 205"/>
                <a:gd name="T82" fmla="*/ 156 w 184"/>
                <a:gd name="T83" fmla="*/ 205 h 205"/>
                <a:gd name="T84" fmla="*/ 163 w 184"/>
                <a:gd name="T85" fmla="*/ 170 h 205"/>
                <a:gd name="T86" fmla="*/ 163 w 184"/>
                <a:gd name="T87" fmla="*/ 141 h 205"/>
                <a:gd name="T88" fmla="*/ 163 w 184"/>
                <a:gd name="T89" fmla="*/ 99 h 205"/>
                <a:gd name="T90" fmla="*/ 177 w 184"/>
                <a:gd name="T91" fmla="*/ 0 h 205"/>
                <a:gd name="T92" fmla="*/ 184 w 184"/>
                <a:gd name="T93" fmla="*/ 71 h 205"/>
                <a:gd name="T94" fmla="*/ 184 w 184"/>
                <a:gd name="T95" fmla="*/ 149 h 205"/>
                <a:gd name="T96" fmla="*/ 184 w 184"/>
                <a:gd name="T97" fmla="*/ 184 h 20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84" h="205">
                  <a:moveTo>
                    <a:pt x="0" y="184"/>
                  </a:moveTo>
                  <a:lnTo>
                    <a:pt x="0" y="177"/>
                  </a:lnTo>
                  <a:lnTo>
                    <a:pt x="0" y="170"/>
                  </a:lnTo>
                  <a:lnTo>
                    <a:pt x="0" y="163"/>
                  </a:lnTo>
                  <a:lnTo>
                    <a:pt x="0" y="156"/>
                  </a:lnTo>
                  <a:lnTo>
                    <a:pt x="0" y="149"/>
                  </a:lnTo>
                  <a:lnTo>
                    <a:pt x="0" y="141"/>
                  </a:lnTo>
                  <a:lnTo>
                    <a:pt x="0" y="134"/>
                  </a:lnTo>
                  <a:lnTo>
                    <a:pt x="0" y="120"/>
                  </a:lnTo>
                  <a:lnTo>
                    <a:pt x="0" y="106"/>
                  </a:lnTo>
                  <a:lnTo>
                    <a:pt x="0" y="64"/>
                  </a:lnTo>
                  <a:lnTo>
                    <a:pt x="0" y="0"/>
                  </a:lnTo>
                  <a:lnTo>
                    <a:pt x="7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1" y="21"/>
                  </a:lnTo>
                  <a:lnTo>
                    <a:pt x="21" y="64"/>
                  </a:lnTo>
                  <a:lnTo>
                    <a:pt x="21" y="71"/>
                  </a:lnTo>
                  <a:lnTo>
                    <a:pt x="21" y="92"/>
                  </a:lnTo>
                  <a:lnTo>
                    <a:pt x="21" y="134"/>
                  </a:lnTo>
                  <a:lnTo>
                    <a:pt x="21" y="141"/>
                  </a:lnTo>
                  <a:lnTo>
                    <a:pt x="21" y="149"/>
                  </a:lnTo>
                  <a:lnTo>
                    <a:pt x="21" y="156"/>
                  </a:lnTo>
                  <a:lnTo>
                    <a:pt x="21" y="163"/>
                  </a:lnTo>
                  <a:lnTo>
                    <a:pt x="21" y="170"/>
                  </a:lnTo>
                  <a:lnTo>
                    <a:pt x="21" y="177"/>
                  </a:lnTo>
                  <a:lnTo>
                    <a:pt x="21" y="184"/>
                  </a:lnTo>
                  <a:lnTo>
                    <a:pt x="21" y="205"/>
                  </a:lnTo>
                  <a:lnTo>
                    <a:pt x="28" y="205"/>
                  </a:lnTo>
                  <a:lnTo>
                    <a:pt x="28" y="184"/>
                  </a:lnTo>
                  <a:lnTo>
                    <a:pt x="28" y="177"/>
                  </a:lnTo>
                  <a:lnTo>
                    <a:pt x="28" y="170"/>
                  </a:lnTo>
                  <a:lnTo>
                    <a:pt x="28" y="163"/>
                  </a:lnTo>
                  <a:lnTo>
                    <a:pt x="28" y="156"/>
                  </a:lnTo>
                  <a:lnTo>
                    <a:pt x="28" y="149"/>
                  </a:lnTo>
                  <a:lnTo>
                    <a:pt x="28" y="141"/>
                  </a:lnTo>
                  <a:lnTo>
                    <a:pt x="28" y="134"/>
                  </a:lnTo>
                  <a:lnTo>
                    <a:pt x="28" y="120"/>
                  </a:lnTo>
                  <a:lnTo>
                    <a:pt x="28" y="99"/>
                  </a:lnTo>
                  <a:lnTo>
                    <a:pt x="28" y="64"/>
                  </a:lnTo>
                  <a:lnTo>
                    <a:pt x="28" y="0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49" y="0"/>
                  </a:lnTo>
                  <a:lnTo>
                    <a:pt x="49" y="21"/>
                  </a:lnTo>
                  <a:lnTo>
                    <a:pt x="49" y="64"/>
                  </a:lnTo>
                  <a:lnTo>
                    <a:pt x="49" y="71"/>
                  </a:lnTo>
                  <a:lnTo>
                    <a:pt x="49" y="92"/>
                  </a:lnTo>
                  <a:lnTo>
                    <a:pt x="49" y="134"/>
                  </a:lnTo>
                  <a:lnTo>
                    <a:pt x="49" y="141"/>
                  </a:lnTo>
                  <a:lnTo>
                    <a:pt x="49" y="149"/>
                  </a:lnTo>
                  <a:lnTo>
                    <a:pt x="49" y="156"/>
                  </a:lnTo>
                  <a:lnTo>
                    <a:pt x="49" y="163"/>
                  </a:lnTo>
                  <a:lnTo>
                    <a:pt x="49" y="170"/>
                  </a:lnTo>
                  <a:lnTo>
                    <a:pt x="49" y="184"/>
                  </a:lnTo>
                  <a:lnTo>
                    <a:pt x="49" y="205"/>
                  </a:lnTo>
                  <a:lnTo>
                    <a:pt x="57" y="205"/>
                  </a:lnTo>
                  <a:lnTo>
                    <a:pt x="57" y="184"/>
                  </a:lnTo>
                  <a:lnTo>
                    <a:pt x="57" y="177"/>
                  </a:lnTo>
                  <a:lnTo>
                    <a:pt x="57" y="170"/>
                  </a:lnTo>
                  <a:lnTo>
                    <a:pt x="57" y="163"/>
                  </a:lnTo>
                  <a:lnTo>
                    <a:pt x="57" y="156"/>
                  </a:lnTo>
                  <a:lnTo>
                    <a:pt x="57" y="149"/>
                  </a:lnTo>
                  <a:lnTo>
                    <a:pt x="57" y="141"/>
                  </a:lnTo>
                  <a:lnTo>
                    <a:pt x="57" y="134"/>
                  </a:lnTo>
                  <a:lnTo>
                    <a:pt x="57" y="120"/>
                  </a:lnTo>
                  <a:lnTo>
                    <a:pt x="57" y="99"/>
                  </a:lnTo>
                  <a:lnTo>
                    <a:pt x="57" y="56"/>
                  </a:lnTo>
                  <a:lnTo>
                    <a:pt x="57" y="0"/>
                  </a:lnTo>
                  <a:lnTo>
                    <a:pt x="64" y="0"/>
                  </a:lnTo>
                  <a:lnTo>
                    <a:pt x="71" y="0"/>
                  </a:lnTo>
                  <a:lnTo>
                    <a:pt x="78" y="0"/>
                  </a:lnTo>
                  <a:lnTo>
                    <a:pt x="78" y="21"/>
                  </a:lnTo>
                  <a:lnTo>
                    <a:pt x="78" y="64"/>
                  </a:lnTo>
                  <a:lnTo>
                    <a:pt x="78" y="71"/>
                  </a:lnTo>
                  <a:lnTo>
                    <a:pt x="78" y="92"/>
                  </a:lnTo>
                  <a:lnTo>
                    <a:pt x="78" y="134"/>
                  </a:lnTo>
                  <a:lnTo>
                    <a:pt x="78" y="141"/>
                  </a:lnTo>
                  <a:lnTo>
                    <a:pt x="78" y="149"/>
                  </a:lnTo>
                  <a:lnTo>
                    <a:pt x="78" y="156"/>
                  </a:lnTo>
                  <a:lnTo>
                    <a:pt x="78" y="163"/>
                  </a:lnTo>
                  <a:lnTo>
                    <a:pt x="78" y="170"/>
                  </a:lnTo>
                  <a:lnTo>
                    <a:pt x="78" y="184"/>
                  </a:lnTo>
                  <a:lnTo>
                    <a:pt x="78" y="205"/>
                  </a:lnTo>
                  <a:lnTo>
                    <a:pt x="85" y="205"/>
                  </a:lnTo>
                  <a:lnTo>
                    <a:pt x="85" y="184"/>
                  </a:lnTo>
                  <a:lnTo>
                    <a:pt x="85" y="177"/>
                  </a:lnTo>
                  <a:lnTo>
                    <a:pt x="85" y="170"/>
                  </a:lnTo>
                  <a:lnTo>
                    <a:pt x="85" y="163"/>
                  </a:lnTo>
                  <a:lnTo>
                    <a:pt x="85" y="156"/>
                  </a:lnTo>
                  <a:lnTo>
                    <a:pt x="85" y="149"/>
                  </a:lnTo>
                  <a:lnTo>
                    <a:pt x="85" y="141"/>
                  </a:lnTo>
                  <a:lnTo>
                    <a:pt x="85" y="134"/>
                  </a:lnTo>
                  <a:lnTo>
                    <a:pt x="85" y="120"/>
                  </a:lnTo>
                  <a:lnTo>
                    <a:pt x="85" y="99"/>
                  </a:lnTo>
                  <a:lnTo>
                    <a:pt x="85" y="56"/>
                  </a:lnTo>
                  <a:lnTo>
                    <a:pt x="85" y="0"/>
                  </a:lnTo>
                  <a:lnTo>
                    <a:pt x="92" y="0"/>
                  </a:lnTo>
                  <a:lnTo>
                    <a:pt x="99" y="0"/>
                  </a:lnTo>
                  <a:lnTo>
                    <a:pt x="99" y="21"/>
                  </a:lnTo>
                  <a:lnTo>
                    <a:pt x="99" y="64"/>
                  </a:lnTo>
                  <a:lnTo>
                    <a:pt x="99" y="71"/>
                  </a:lnTo>
                  <a:lnTo>
                    <a:pt x="99" y="92"/>
                  </a:lnTo>
                  <a:lnTo>
                    <a:pt x="99" y="134"/>
                  </a:lnTo>
                  <a:lnTo>
                    <a:pt x="99" y="141"/>
                  </a:lnTo>
                  <a:lnTo>
                    <a:pt x="99" y="149"/>
                  </a:lnTo>
                  <a:lnTo>
                    <a:pt x="99" y="156"/>
                  </a:lnTo>
                  <a:lnTo>
                    <a:pt x="99" y="163"/>
                  </a:lnTo>
                  <a:lnTo>
                    <a:pt x="99" y="170"/>
                  </a:lnTo>
                  <a:lnTo>
                    <a:pt x="99" y="184"/>
                  </a:lnTo>
                  <a:lnTo>
                    <a:pt x="99" y="205"/>
                  </a:lnTo>
                  <a:lnTo>
                    <a:pt x="106" y="205"/>
                  </a:lnTo>
                  <a:lnTo>
                    <a:pt x="106" y="184"/>
                  </a:lnTo>
                  <a:lnTo>
                    <a:pt x="106" y="177"/>
                  </a:lnTo>
                  <a:lnTo>
                    <a:pt x="106" y="170"/>
                  </a:lnTo>
                  <a:lnTo>
                    <a:pt x="106" y="163"/>
                  </a:lnTo>
                  <a:lnTo>
                    <a:pt x="106" y="156"/>
                  </a:lnTo>
                  <a:lnTo>
                    <a:pt x="106" y="149"/>
                  </a:lnTo>
                  <a:lnTo>
                    <a:pt x="106" y="141"/>
                  </a:lnTo>
                  <a:lnTo>
                    <a:pt x="106" y="134"/>
                  </a:lnTo>
                  <a:lnTo>
                    <a:pt x="106" y="120"/>
                  </a:lnTo>
                  <a:lnTo>
                    <a:pt x="106" y="99"/>
                  </a:lnTo>
                  <a:lnTo>
                    <a:pt x="106" y="56"/>
                  </a:lnTo>
                  <a:lnTo>
                    <a:pt x="106" y="0"/>
                  </a:lnTo>
                  <a:lnTo>
                    <a:pt x="113" y="0"/>
                  </a:lnTo>
                  <a:lnTo>
                    <a:pt x="120" y="0"/>
                  </a:lnTo>
                  <a:lnTo>
                    <a:pt x="127" y="0"/>
                  </a:lnTo>
                  <a:lnTo>
                    <a:pt x="127" y="21"/>
                  </a:lnTo>
                  <a:lnTo>
                    <a:pt x="127" y="64"/>
                  </a:lnTo>
                  <a:lnTo>
                    <a:pt x="127" y="71"/>
                  </a:lnTo>
                  <a:lnTo>
                    <a:pt x="127" y="92"/>
                  </a:lnTo>
                  <a:lnTo>
                    <a:pt x="127" y="134"/>
                  </a:lnTo>
                  <a:lnTo>
                    <a:pt x="127" y="141"/>
                  </a:lnTo>
                  <a:lnTo>
                    <a:pt x="127" y="149"/>
                  </a:lnTo>
                  <a:lnTo>
                    <a:pt x="127" y="156"/>
                  </a:lnTo>
                  <a:lnTo>
                    <a:pt x="127" y="163"/>
                  </a:lnTo>
                  <a:lnTo>
                    <a:pt x="127" y="170"/>
                  </a:lnTo>
                  <a:lnTo>
                    <a:pt x="127" y="184"/>
                  </a:lnTo>
                  <a:lnTo>
                    <a:pt x="127" y="205"/>
                  </a:lnTo>
                  <a:lnTo>
                    <a:pt x="134" y="205"/>
                  </a:lnTo>
                  <a:lnTo>
                    <a:pt x="134" y="184"/>
                  </a:lnTo>
                  <a:lnTo>
                    <a:pt x="134" y="177"/>
                  </a:lnTo>
                  <a:lnTo>
                    <a:pt x="134" y="170"/>
                  </a:lnTo>
                  <a:lnTo>
                    <a:pt x="134" y="163"/>
                  </a:lnTo>
                  <a:lnTo>
                    <a:pt x="134" y="156"/>
                  </a:lnTo>
                  <a:lnTo>
                    <a:pt x="134" y="149"/>
                  </a:lnTo>
                  <a:lnTo>
                    <a:pt x="134" y="141"/>
                  </a:lnTo>
                  <a:lnTo>
                    <a:pt x="134" y="134"/>
                  </a:lnTo>
                  <a:lnTo>
                    <a:pt x="134" y="127"/>
                  </a:lnTo>
                  <a:lnTo>
                    <a:pt x="134" y="120"/>
                  </a:lnTo>
                  <a:lnTo>
                    <a:pt x="134" y="99"/>
                  </a:lnTo>
                  <a:lnTo>
                    <a:pt x="134" y="56"/>
                  </a:lnTo>
                  <a:lnTo>
                    <a:pt x="134" y="0"/>
                  </a:lnTo>
                  <a:lnTo>
                    <a:pt x="142" y="0"/>
                  </a:lnTo>
                  <a:lnTo>
                    <a:pt x="149" y="0"/>
                  </a:lnTo>
                  <a:lnTo>
                    <a:pt x="156" y="0"/>
                  </a:lnTo>
                  <a:lnTo>
                    <a:pt x="156" y="21"/>
                  </a:lnTo>
                  <a:lnTo>
                    <a:pt x="156" y="64"/>
                  </a:lnTo>
                  <a:lnTo>
                    <a:pt x="156" y="71"/>
                  </a:lnTo>
                  <a:lnTo>
                    <a:pt x="156" y="92"/>
                  </a:lnTo>
                  <a:lnTo>
                    <a:pt x="156" y="134"/>
                  </a:lnTo>
                  <a:lnTo>
                    <a:pt x="156" y="141"/>
                  </a:lnTo>
                  <a:lnTo>
                    <a:pt x="156" y="149"/>
                  </a:lnTo>
                  <a:lnTo>
                    <a:pt x="156" y="156"/>
                  </a:lnTo>
                  <a:lnTo>
                    <a:pt x="156" y="163"/>
                  </a:lnTo>
                  <a:lnTo>
                    <a:pt x="156" y="170"/>
                  </a:lnTo>
                  <a:lnTo>
                    <a:pt x="156" y="184"/>
                  </a:lnTo>
                  <a:lnTo>
                    <a:pt x="156" y="205"/>
                  </a:lnTo>
                  <a:lnTo>
                    <a:pt x="163" y="205"/>
                  </a:lnTo>
                  <a:lnTo>
                    <a:pt x="163" y="184"/>
                  </a:lnTo>
                  <a:lnTo>
                    <a:pt x="163" y="177"/>
                  </a:lnTo>
                  <a:lnTo>
                    <a:pt x="163" y="170"/>
                  </a:lnTo>
                  <a:lnTo>
                    <a:pt x="163" y="163"/>
                  </a:lnTo>
                  <a:lnTo>
                    <a:pt x="163" y="156"/>
                  </a:lnTo>
                  <a:lnTo>
                    <a:pt x="163" y="149"/>
                  </a:lnTo>
                  <a:lnTo>
                    <a:pt x="163" y="141"/>
                  </a:lnTo>
                  <a:lnTo>
                    <a:pt x="163" y="134"/>
                  </a:lnTo>
                  <a:lnTo>
                    <a:pt x="163" y="127"/>
                  </a:lnTo>
                  <a:lnTo>
                    <a:pt x="163" y="120"/>
                  </a:lnTo>
                  <a:lnTo>
                    <a:pt x="163" y="99"/>
                  </a:lnTo>
                  <a:lnTo>
                    <a:pt x="163" y="56"/>
                  </a:lnTo>
                  <a:lnTo>
                    <a:pt x="163" y="0"/>
                  </a:lnTo>
                  <a:lnTo>
                    <a:pt x="170" y="0"/>
                  </a:lnTo>
                  <a:lnTo>
                    <a:pt x="177" y="0"/>
                  </a:lnTo>
                  <a:lnTo>
                    <a:pt x="184" y="0"/>
                  </a:lnTo>
                  <a:lnTo>
                    <a:pt x="184" y="21"/>
                  </a:lnTo>
                  <a:lnTo>
                    <a:pt x="184" y="64"/>
                  </a:lnTo>
                  <a:lnTo>
                    <a:pt x="184" y="71"/>
                  </a:lnTo>
                  <a:lnTo>
                    <a:pt x="184" y="92"/>
                  </a:lnTo>
                  <a:lnTo>
                    <a:pt x="184" y="134"/>
                  </a:lnTo>
                  <a:lnTo>
                    <a:pt x="184" y="141"/>
                  </a:lnTo>
                  <a:lnTo>
                    <a:pt x="184" y="149"/>
                  </a:lnTo>
                  <a:lnTo>
                    <a:pt x="184" y="156"/>
                  </a:lnTo>
                  <a:lnTo>
                    <a:pt x="184" y="163"/>
                  </a:lnTo>
                  <a:lnTo>
                    <a:pt x="184" y="170"/>
                  </a:lnTo>
                  <a:lnTo>
                    <a:pt x="184" y="184"/>
                  </a:lnTo>
                  <a:lnTo>
                    <a:pt x="184" y="205"/>
                  </a:lnTo>
                  <a:lnTo>
                    <a:pt x="184" y="184"/>
                  </a:lnTo>
                </a:path>
              </a:pathLst>
            </a:custGeom>
            <a:noFill/>
            <a:ln w="33338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1272" name="Freeform 69">
              <a:extLst>
                <a:ext uri="{FF2B5EF4-FFF2-40B4-BE49-F238E27FC236}">
                  <a16:creationId xmlns:a16="http://schemas.microsoft.com/office/drawing/2014/main" id="{725256EB-ECEE-C34D-BA63-9EB4B33598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1" y="2823"/>
              <a:ext cx="475" cy="205"/>
            </a:xfrm>
            <a:custGeom>
              <a:avLst/>
              <a:gdLst>
                <a:gd name="T0" fmla="*/ 0 w 475"/>
                <a:gd name="T1" fmla="*/ 134 h 205"/>
                <a:gd name="T2" fmla="*/ 21 w 475"/>
                <a:gd name="T3" fmla="*/ 0 h 205"/>
                <a:gd name="T4" fmla="*/ 21 w 475"/>
                <a:gd name="T5" fmla="*/ 156 h 205"/>
                <a:gd name="T6" fmla="*/ 28 w 475"/>
                <a:gd name="T7" fmla="*/ 170 h 205"/>
                <a:gd name="T8" fmla="*/ 28 w 475"/>
                <a:gd name="T9" fmla="*/ 56 h 205"/>
                <a:gd name="T10" fmla="*/ 50 w 475"/>
                <a:gd name="T11" fmla="*/ 92 h 205"/>
                <a:gd name="T12" fmla="*/ 50 w 475"/>
                <a:gd name="T13" fmla="*/ 205 h 205"/>
                <a:gd name="T14" fmla="*/ 57 w 475"/>
                <a:gd name="T15" fmla="*/ 134 h 205"/>
                <a:gd name="T16" fmla="*/ 78 w 475"/>
                <a:gd name="T17" fmla="*/ 0 h 205"/>
                <a:gd name="T18" fmla="*/ 78 w 475"/>
                <a:gd name="T19" fmla="*/ 156 h 205"/>
                <a:gd name="T20" fmla="*/ 85 w 475"/>
                <a:gd name="T21" fmla="*/ 170 h 205"/>
                <a:gd name="T22" fmla="*/ 85 w 475"/>
                <a:gd name="T23" fmla="*/ 56 h 205"/>
                <a:gd name="T24" fmla="*/ 99 w 475"/>
                <a:gd name="T25" fmla="*/ 134 h 205"/>
                <a:gd name="T26" fmla="*/ 106 w 475"/>
                <a:gd name="T27" fmla="*/ 205 h 205"/>
                <a:gd name="T28" fmla="*/ 106 w 475"/>
                <a:gd name="T29" fmla="*/ 127 h 205"/>
                <a:gd name="T30" fmla="*/ 128 w 475"/>
                <a:gd name="T31" fmla="*/ 21 h 205"/>
                <a:gd name="T32" fmla="*/ 128 w 475"/>
                <a:gd name="T33" fmla="*/ 163 h 205"/>
                <a:gd name="T34" fmla="*/ 135 w 475"/>
                <a:gd name="T35" fmla="*/ 163 h 205"/>
                <a:gd name="T36" fmla="*/ 135 w 475"/>
                <a:gd name="T37" fmla="*/ 0 h 205"/>
                <a:gd name="T38" fmla="*/ 156 w 475"/>
                <a:gd name="T39" fmla="*/ 134 h 205"/>
                <a:gd name="T40" fmla="*/ 163 w 475"/>
                <a:gd name="T41" fmla="*/ 205 h 205"/>
                <a:gd name="T42" fmla="*/ 163 w 475"/>
                <a:gd name="T43" fmla="*/ 127 h 205"/>
                <a:gd name="T44" fmla="*/ 184 w 475"/>
                <a:gd name="T45" fmla="*/ 21 h 205"/>
                <a:gd name="T46" fmla="*/ 184 w 475"/>
                <a:gd name="T47" fmla="*/ 163 h 205"/>
                <a:gd name="T48" fmla="*/ 191 w 475"/>
                <a:gd name="T49" fmla="*/ 163 h 205"/>
                <a:gd name="T50" fmla="*/ 191 w 475"/>
                <a:gd name="T51" fmla="*/ 0 h 205"/>
                <a:gd name="T52" fmla="*/ 206 w 475"/>
                <a:gd name="T53" fmla="*/ 141 h 205"/>
                <a:gd name="T54" fmla="*/ 213 w 475"/>
                <a:gd name="T55" fmla="*/ 184 h 205"/>
                <a:gd name="T56" fmla="*/ 213 w 475"/>
                <a:gd name="T57" fmla="*/ 120 h 205"/>
                <a:gd name="T58" fmla="*/ 234 w 475"/>
                <a:gd name="T59" fmla="*/ 64 h 205"/>
                <a:gd name="T60" fmla="*/ 234 w 475"/>
                <a:gd name="T61" fmla="*/ 170 h 205"/>
                <a:gd name="T62" fmla="*/ 241 w 475"/>
                <a:gd name="T63" fmla="*/ 156 h 205"/>
                <a:gd name="T64" fmla="*/ 248 w 475"/>
                <a:gd name="T65" fmla="*/ 0 h 205"/>
                <a:gd name="T66" fmla="*/ 262 w 475"/>
                <a:gd name="T67" fmla="*/ 141 h 205"/>
                <a:gd name="T68" fmla="*/ 269 w 475"/>
                <a:gd name="T69" fmla="*/ 184 h 205"/>
                <a:gd name="T70" fmla="*/ 269 w 475"/>
                <a:gd name="T71" fmla="*/ 120 h 205"/>
                <a:gd name="T72" fmla="*/ 284 w 475"/>
                <a:gd name="T73" fmla="*/ 71 h 205"/>
                <a:gd name="T74" fmla="*/ 284 w 475"/>
                <a:gd name="T75" fmla="*/ 184 h 205"/>
                <a:gd name="T76" fmla="*/ 291 w 475"/>
                <a:gd name="T77" fmla="*/ 149 h 205"/>
                <a:gd name="T78" fmla="*/ 305 w 475"/>
                <a:gd name="T79" fmla="*/ 0 h 205"/>
                <a:gd name="T80" fmla="*/ 312 w 475"/>
                <a:gd name="T81" fmla="*/ 149 h 205"/>
                <a:gd name="T82" fmla="*/ 319 w 475"/>
                <a:gd name="T83" fmla="*/ 177 h 205"/>
                <a:gd name="T84" fmla="*/ 319 w 475"/>
                <a:gd name="T85" fmla="*/ 99 h 205"/>
                <a:gd name="T86" fmla="*/ 340 w 475"/>
                <a:gd name="T87" fmla="*/ 71 h 205"/>
                <a:gd name="T88" fmla="*/ 340 w 475"/>
                <a:gd name="T89" fmla="*/ 184 h 205"/>
                <a:gd name="T90" fmla="*/ 347 w 475"/>
                <a:gd name="T91" fmla="*/ 149 h 205"/>
                <a:gd name="T92" fmla="*/ 362 w 475"/>
                <a:gd name="T93" fmla="*/ 0 h 205"/>
                <a:gd name="T94" fmla="*/ 369 w 475"/>
                <a:gd name="T95" fmla="*/ 149 h 205"/>
                <a:gd name="T96" fmla="*/ 376 w 475"/>
                <a:gd name="T97" fmla="*/ 177 h 205"/>
                <a:gd name="T98" fmla="*/ 376 w 475"/>
                <a:gd name="T99" fmla="*/ 99 h 205"/>
                <a:gd name="T100" fmla="*/ 390 w 475"/>
                <a:gd name="T101" fmla="*/ 92 h 205"/>
                <a:gd name="T102" fmla="*/ 390 w 475"/>
                <a:gd name="T103" fmla="*/ 205 h 205"/>
                <a:gd name="T104" fmla="*/ 397 w 475"/>
                <a:gd name="T105" fmla="*/ 134 h 205"/>
                <a:gd name="T106" fmla="*/ 418 w 475"/>
                <a:gd name="T107" fmla="*/ 0 h 205"/>
                <a:gd name="T108" fmla="*/ 418 w 475"/>
                <a:gd name="T109" fmla="*/ 156 h 205"/>
                <a:gd name="T110" fmla="*/ 425 w 475"/>
                <a:gd name="T111" fmla="*/ 170 h 205"/>
                <a:gd name="T112" fmla="*/ 425 w 475"/>
                <a:gd name="T113" fmla="*/ 56 h 205"/>
                <a:gd name="T114" fmla="*/ 447 w 475"/>
                <a:gd name="T115" fmla="*/ 92 h 205"/>
                <a:gd name="T116" fmla="*/ 447 w 475"/>
                <a:gd name="T117" fmla="*/ 205 h 205"/>
                <a:gd name="T118" fmla="*/ 454 w 475"/>
                <a:gd name="T119" fmla="*/ 134 h 205"/>
                <a:gd name="T120" fmla="*/ 475 w 475"/>
                <a:gd name="T121" fmla="*/ 0 h 205"/>
                <a:gd name="T122" fmla="*/ 475 w 475"/>
                <a:gd name="T123" fmla="*/ 156 h 20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75" h="205">
                  <a:moveTo>
                    <a:pt x="0" y="184"/>
                  </a:moveTo>
                  <a:lnTo>
                    <a:pt x="0" y="177"/>
                  </a:lnTo>
                  <a:lnTo>
                    <a:pt x="0" y="170"/>
                  </a:lnTo>
                  <a:lnTo>
                    <a:pt x="0" y="163"/>
                  </a:lnTo>
                  <a:lnTo>
                    <a:pt x="0" y="156"/>
                  </a:lnTo>
                  <a:lnTo>
                    <a:pt x="0" y="149"/>
                  </a:lnTo>
                  <a:lnTo>
                    <a:pt x="0" y="141"/>
                  </a:lnTo>
                  <a:lnTo>
                    <a:pt x="0" y="134"/>
                  </a:lnTo>
                  <a:lnTo>
                    <a:pt x="0" y="127"/>
                  </a:lnTo>
                  <a:lnTo>
                    <a:pt x="0" y="120"/>
                  </a:lnTo>
                  <a:lnTo>
                    <a:pt x="0" y="99"/>
                  </a:lnTo>
                  <a:lnTo>
                    <a:pt x="0" y="56"/>
                  </a:lnTo>
                  <a:lnTo>
                    <a:pt x="0" y="0"/>
                  </a:lnTo>
                  <a:lnTo>
                    <a:pt x="7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1" y="21"/>
                  </a:lnTo>
                  <a:lnTo>
                    <a:pt x="21" y="64"/>
                  </a:lnTo>
                  <a:lnTo>
                    <a:pt x="21" y="71"/>
                  </a:lnTo>
                  <a:lnTo>
                    <a:pt x="21" y="92"/>
                  </a:lnTo>
                  <a:lnTo>
                    <a:pt x="21" y="134"/>
                  </a:lnTo>
                  <a:lnTo>
                    <a:pt x="21" y="141"/>
                  </a:lnTo>
                  <a:lnTo>
                    <a:pt x="21" y="149"/>
                  </a:lnTo>
                  <a:lnTo>
                    <a:pt x="21" y="156"/>
                  </a:lnTo>
                  <a:lnTo>
                    <a:pt x="21" y="163"/>
                  </a:lnTo>
                  <a:lnTo>
                    <a:pt x="21" y="170"/>
                  </a:lnTo>
                  <a:lnTo>
                    <a:pt x="21" y="184"/>
                  </a:lnTo>
                  <a:lnTo>
                    <a:pt x="21" y="205"/>
                  </a:lnTo>
                  <a:lnTo>
                    <a:pt x="28" y="205"/>
                  </a:lnTo>
                  <a:lnTo>
                    <a:pt x="28" y="184"/>
                  </a:lnTo>
                  <a:lnTo>
                    <a:pt x="28" y="177"/>
                  </a:lnTo>
                  <a:lnTo>
                    <a:pt x="28" y="170"/>
                  </a:lnTo>
                  <a:lnTo>
                    <a:pt x="28" y="163"/>
                  </a:lnTo>
                  <a:lnTo>
                    <a:pt x="28" y="156"/>
                  </a:lnTo>
                  <a:lnTo>
                    <a:pt x="28" y="149"/>
                  </a:lnTo>
                  <a:lnTo>
                    <a:pt x="28" y="134"/>
                  </a:lnTo>
                  <a:lnTo>
                    <a:pt x="28" y="127"/>
                  </a:lnTo>
                  <a:lnTo>
                    <a:pt x="28" y="120"/>
                  </a:lnTo>
                  <a:lnTo>
                    <a:pt x="28" y="99"/>
                  </a:lnTo>
                  <a:lnTo>
                    <a:pt x="28" y="56"/>
                  </a:lnTo>
                  <a:lnTo>
                    <a:pt x="28" y="0"/>
                  </a:lnTo>
                  <a:lnTo>
                    <a:pt x="36" y="0"/>
                  </a:lnTo>
                  <a:lnTo>
                    <a:pt x="43" y="0"/>
                  </a:lnTo>
                  <a:lnTo>
                    <a:pt x="50" y="0"/>
                  </a:lnTo>
                  <a:lnTo>
                    <a:pt x="50" y="21"/>
                  </a:lnTo>
                  <a:lnTo>
                    <a:pt x="50" y="64"/>
                  </a:lnTo>
                  <a:lnTo>
                    <a:pt x="50" y="71"/>
                  </a:lnTo>
                  <a:lnTo>
                    <a:pt x="50" y="92"/>
                  </a:lnTo>
                  <a:lnTo>
                    <a:pt x="50" y="134"/>
                  </a:lnTo>
                  <a:lnTo>
                    <a:pt x="50" y="141"/>
                  </a:lnTo>
                  <a:lnTo>
                    <a:pt x="50" y="149"/>
                  </a:lnTo>
                  <a:lnTo>
                    <a:pt x="50" y="156"/>
                  </a:lnTo>
                  <a:lnTo>
                    <a:pt x="50" y="163"/>
                  </a:lnTo>
                  <a:lnTo>
                    <a:pt x="50" y="170"/>
                  </a:lnTo>
                  <a:lnTo>
                    <a:pt x="50" y="184"/>
                  </a:lnTo>
                  <a:lnTo>
                    <a:pt x="50" y="205"/>
                  </a:lnTo>
                  <a:lnTo>
                    <a:pt x="57" y="205"/>
                  </a:lnTo>
                  <a:lnTo>
                    <a:pt x="57" y="184"/>
                  </a:lnTo>
                  <a:lnTo>
                    <a:pt x="57" y="177"/>
                  </a:lnTo>
                  <a:lnTo>
                    <a:pt x="57" y="170"/>
                  </a:lnTo>
                  <a:lnTo>
                    <a:pt x="57" y="163"/>
                  </a:lnTo>
                  <a:lnTo>
                    <a:pt x="57" y="156"/>
                  </a:lnTo>
                  <a:lnTo>
                    <a:pt x="57" y="149"/>
                  </a:lnTo>
                  <a:lnTo>
                    <a:pt x="57" y="134"/>
                  </a:lnTo>
                  <a:lnTo>
                    <a:pt x="57" y="127"/>
                  </a:lnTo>
                  <a:lnTo>
                    <a:pt x="57" y="120"/>
                  </a:lnTo>
                  <a:lnTo>
                    <a:pt x="57" y="99"/>
                  </a:lnTo>
                  <a:lnTo>
                    <a:pt x="57" y="56"/>
                  </a:lnTo>
                  <a:lnTo>
                    <a:pt x="57" y="0"/>
                  </a:lnTo>
                  <a:lnTo>
                    <a:pt x="64" y="0"/>
                  </a:lnTo>
                  <a:lnTo>
                    <a:pt x="71" y="0"/>
                  </a:lnTo>
                  <a:lnTo>
                    <a:pt x="78" y="0"/>
                  </a:lnTo>
                  <a:lnTo>
                    <a:pt x="78" y="21"/>
                  </a:lnTo>
                  <a:lnTo>
                    <a:pt x="78" y="64"/>
                  </a:lnTo>
                  <a:lnTo>
                    <a:pt x="78" y="71"/>
                  </a:lnTo>
                  <a:lnTo>
                    <a:pt x="78" y="92"/>
                  </a:lnTo>
                  <a:lnTo>
                    <a:pt x="78" y="134"/>
                  </a:lnTo>
                  <a:lnTo>
                    <a:pt x="78" y="141"/>
                  </a:lnTo>
                  <a:lnTo>
                    <a:pt x="78" y="149"/>
                  </a:lnTo>
                  <a:lnTo>
                    <a:pt x="78" y="156"/>
                  </a:lnTo>
                  <a:lnTo>
                    <a:pt x="78" y="163"/>
                  </a:lnTo>
                  <a:lnTo>
                    <a:pt x="78" y="170"/>
                  </a:lnTo>
                  <a:lnTo>
                    <a:pt x="78" y="184"/>
                  </a:lnTo>
                  <a:lnTo>
                    <a:pt x="78" y="205"/>
                  </a:lnTo>
                  <a:lnTo>
                    <a:pt x="85" y="205"/>
                  </a:lnTo>
                  <a:lnTo>
                    <a:pt x="85" y="184"/>
                  </a:lnTo>
                  <a:lnTo>
                    <a:pt x="85" y="177"/>
                  </a:lnTo>
                  <a:lnTo>
                    <a:pt x="85" y="170"/>
                  </a:lnTo>
                  <a:lnTo>
                    <a:pt x="85" y="163"/>
                  </a:lnTo>
                  <a:lnTo>
                    <a:pt x="85" y="156"/>
                  </a:lnTo>
                  <a:lnTo>
                    <a:pt x="85" y="149"/>
                  </a:lnTo>
                  <a:lnTo>
                    <a:pt x="85" y="134"/>
                  </a:lnTo>
                  <a:lnTo>
                    <a:pt x="85" y="127"/>
                  </a:lnTo>
                  <a:lnTo>
                    <a:pt x="85" y="120"/>
                  </a:lnTo>
                  <a:lnTo>
                    <a:pt x="85" y="99"/>
                  </a:lnTo>
                  <a:lnTo>
                    <a:pt x="85" y="56"/>
                  </a:lnTo>
                  <a:lnTo>
                    <a:pt x="85" y="0"/>
                  </a:lnTo>
                  <a:lnTo>
                    <a:pt x="92" y="0"/>
                  </a:lnTo>
                  <a:lnTo>
                    <a:pt x="99" y="0"/>
                  </a:lnTo>
                  <a:lnTo>
                    <a:pt x="99" y="21"/>
                  </a:lnTo>
                  <a:lnTo>
                    <a:pt x="99" y="64"/>
                  </a:lnTo>
                  <a:lnTo>
                    <a:pt x="99" y="71"/>
                  </a:lnTo>
                  <a:lnTo>
                    <a:pt x="99" y="92"/>
                  </a:lnTo>
                  <a:lnTo>
                    <a:pt x="99" y="134"/>
                  </a:lnTo>
                  <a:lnTo>
                    <a:pt x="99" y="141"/>
                  </a:lnTo>
                  <a:lnTo>
                    <a:pt x="99" y="149"/>
                  </a:lnTo>
                  <a:lnTo>
                    <a:pt x="99" y="156"/>
                  </a:lnTo>
                  <a:lnTo>
                    <a:pt x="99" y="163"/>
                  </a:lnTo>
                  <a:lnTo>
                    <a:pt x="99" y="170"/>
                  </a:lnTo>
                  <a:lnTo>
                    <a:pt x="99" y="184"/>
                  </a:lnTo>
                  <a:lnTo>
                    <a:pt x="99" y="205"/>
                  </a:lnTo>
                  <a:lnTo>
                    <a:pt x="106" y="205"/>
                  </a:lnTo>
                  <a:lnTo>
                    <a:pt x="106" y="184"/>
                  </a:lnTo>
                  <a:lnTo>
                    <a:pt x="106" y="177"/>
                  </a:lnTo>
                  <a:lnTo>
                    <a:pt x="106" y="170"/>
                  </a:lnTo>
                  <a:lnTo>
                    <a:pt x="106" y="163"/>
                  </a:lnTo>
                  <a:lnTo>
                    <a:pt x="106" y="156"/>
                  </a:lnTo>
                  <a:lnTo>
                    <a:pt x="106" y="149"/>
                  </a:lnTo>
                  <a:lnTo>
                    <a:pt x="106" y="134"/>
                  </a:lnTo>
                  <a:lnTo>
                    <a:pt x="106" y="127"/>
                  </a:lnTo>
                  <a:lnTo>
                    <a:pt x="106" y="120"/>
                  </a:lnTo>
                  <a:lnTo>
                    <a:pt x="106" y="99"/>
                  </a:lnTo>
                  <a:lnTo>
                    <a:pt x="106" y="56"/>
                  </a:lnTo>
                  <a:lnTo>
                    <a:pt x="106" y="0"/>
                  </a:lnTo>
                  <a:lnTo>
                    <a:pt x="113" y="0"/>
                  </a:lnTo>
                  <a:lnTo>
                    <a:pt x="121" y="0"/>
                  </a:lnTo>
                  <a:lnTo>
                    <a:pt x="128" y="0"/>
                  </a:lnTo>
                  <a:lnTo>
                    <a:pt x="128" y="21"/>
                  </a:lnTo>
                  <a:lnTo>
                    <a:pt x="128" y="64"/>
                  </a:lnTo>
                  <a:lnTo>
                    <a:pt x="128" y="71"/>
                  </a:lnTo>
                  <a:lnTo>
                    <a:pt x="128" y="92"/>
                  </a:lnTo>
                  <a:lnTo>
                    <a:pt x="128" y="134"/>
                  </a:lnTo>
                  <a:lnTo>
                    <a:pt x="128" y="141"/>
                  </a:lnTo>
                  <a:lnTo>
                    <a:pt x="128" y="149"/>
                  </a:lnTo>
                  <a:lnTo>
                    <a:pt x="128" y="156"/>
                  </a:lnTo>
                  <a:lnTo>
                    <a:pt x="128" y="163"/>
                  </a:lnTo>
                  <a:lnTo>
                    <a:pt x="128" y="170"/>
                  </a:lnTo>
                  <a:lnTo>
                    <a:pt x="128" y="184"/>
                  </a:lnTo>
                  <a:lnTo>
                    <a:pt x="128" y="205"/>
                  </a:lnTo>
                  <a:lnTo>
                    <a:pt x="135" y="205"/>
                  </a:lnTo>
                  <a:lnTo>
                    <a:pt x="135" y="184"/>
                  </a:lnTo>
                  <a:lnTo>
                    <a:pt x="135" y="177"/>
                  </a:lnTo>
                  <a:lnTo>
                    <a:pt x="135" y="170"/>
                  </a:lnTo>
                  <a:lnTo>
                    <a:pt x="135" y="163"/>
                  </a:lnTo>
                  <a:lnTo>
                    <a:pt x="135" y="156"/>
                  </a:lnTo>
                  <a:lnTo>
                    <a:pt x="135" y="149"/>
                  </a:lnTo>
                  <a:lnTo>
                    <a:pt x="135" y="134"/>
                  </a:lnTo>
                  <a:lnTo>
                    <a:pt x="135" y="127"/>
                  </a:lnTo>
                  <a:lnTo>
                    <a:pt x="135" y="120"/>
                  </a:lnTo>
                  <a:lnTo>
                    <a:pt x="135" y="99"/>
                  </a:lnTo>
                  <a:lnTo>
                    <a:pt x="135" y="56"/>
                  </a:lnTo>
                  <a:lnTo>
                    <a:pt x="135" y="0"/>
                  </a:lnTo>
                  <a:lnTo>
                    <a:pt x="142" y="0"/>
                  </a:lnTo>
                  <a:lnTo>
                    <a:pt x="149" y="0"/>
                  </a:lnTo>
                  <a:lnTo>
                    <a:pt x="156" y="0"/>
                  </a:lnTo>
                  <a:lnTo>
                    <a:pt x="156" y="21"/>
                  </a:lnTo>
                  <a:lnTo>
                    <a:pt x="156" y="64"/>
                  </a:lnTo>
                  <a:lnTo>
                    <a:pt x="156" y="71"/>
                  </a:lnTo>
                  <a:lnTo>
                    <a:pt x="156" y="92"/>
                  </a:lnTo>
                  <a:lnTo>
                    <a:pt x="156" y="134"/>
                  </a:lnTo>
                  <a:lnTo>
                    <a:pt x="156" y="141"/>
                  </a:lnTo>
                  <a:lnTo>
                    <a:pt x="156" y="149"/>
                  </a:lnTo>
                  <a:lnTo>
                    <a:pt x="156" y="156"/>
                  </a:lnTo>
                  <a:lnTo>
                    <a:pt x="156" y="163"/>
                  </a:lnTo>
                  <a:lnTo>
                    <a:pt x="156" y="170"/>
                  </a:lnTo>
                  <a:lnTo>
                    <a:pt x="156" y="184"/>
                  </a:lnTo>
                  <a:lnTo>
                    <a:pt x="156" y="205"/>
                  </a:lnTo>
                  <a:lnTo>
                    <a:pt x="163" y="205"/>
                  </a:lnTo>
                  <a:lnTo>
                    <a:pt x="163" y="184"/>
                  </a:lnTo>
                  <a:lnTo>
                    <a:pt x="163" y="177"/>
                  </a:lnTo>
                  <a:lnTo>
                    <a:pt x="163" y="170"/>
                  </a:lnTo>
                  <a:lnTo>
                    <a:pt x="163" y="163"/>
                  </a:lnTo>
                  <a:lnTo>
                    <a:pt x="163" y="156"/>
                  </a:lnTo>
                  <a:lnTo>
                    <a:pt x="163" y="149"/>
                  </a:lnTo>
                  <a:lnTo>
                    <a:pt x="163" y="134"/>
                  </a:lnTo>
                  <a:lnTo>
                    <a:pt x="163" y="127"/>
                  </a:lnTo>
                  <a:lnTo>
                    <a:pt x="163" y="120"/>
                  </a:lnTo>
                  <a:lnTo>
                    <a:pt x="163" y="99"/>
                  </a:lnTo>
                  <a:lnTo>
                    <a:pt x="163" y="56"/>
                  </a:lnTo>
                  <a:lnTo>
                    <a:pt x="163" y="0"/>
                  </a:lnTo>
                  <a:lnTo>
                    <a:pt x="170" y="0"/>
                  </a:lnTo>
                  <a:lnTo>
                    <a:pt x="177" y="0"/>
                  </a:lnTo>
                  <a:lnTo>
                    <a:pt x="184" y="0"/>
                  </a:lnTo>
                  <a:lnTo>
                    <a:pt x="184" y="21"/>
                  </a:lnTo>
                  <a:lnTo>
                    <a:pt x="184" y="64"/>
                  </a:lnTo>
                  <a:lnTo>
                    <a:pt x="184" y="71"/>
                  </a:lnTo>
                  <a:lnTo>
                    <a:pt x="184" y="92"/>
                  </a:lnTo>
                  <a:lnTo>
                    <a:pt x="184" y="134"/>
                  </a:lnTo>
                  <a:lnTo>
                    <a:pt x="184" y="141"/>
                  </a:lnTo>
                  <a:lnTo>
                    <a:pt x="184" y="149"/>
                  </a:lnTo>
                  <a:lnTo>
                    <a:pt x="184" y="156"/>
                  </a:lnTo>
                  <a:lnTo>
                    <a:pt x="184" y="163"/>
                  </a:lnTo>
                  <a:lnTo>
                    <a:pt x="184" y="170"/>
                  </a:lnTo>
                  <a:lnTo>
                    <a:pt x="184" y="184"/>
                  </a:lnTo>
                  <a:lnTo>
                    <a:pt x="184" y="205"/>
                  </a:lnTo>
                  <a:lnTo>
                    <a:pt x="191" y="205"/>
                  </a:lnTo>
                  <a:lnTo>
                    <a:pt x="191" y="184"/>
                  </a:lnTo>
                  <a:lnTo>
                    <a:pt x="191" y="177"/>
                  </a:lnTo>
                  <a:lnTo>
                    <a:pt x="191" y="170"/>
                  </a:lnTo>
                  <a:lnTo>
                    <a:pt x="191" y="163"/>
                  </a:lnTo>
                  <a:lnTo>
                    <a:pt x="191" y="156"/>
                  </a:lnTo>
                  <a:lnTo>
                    <a:pt x="191" y="149"/>
                  </a:lnTo>
                  <a:lnTo>
                    <a:pt x="191" y="134"/>
                  </a:lnTo>
                  <a:lnTo>
                    <a:pt x="191" y="127"/>
                  </a:lnTo>
                  <a:lnTo>
                    <a:pt x="191" y="120"/>
                  </a:lnTo>
                  <a:lnTo>
                    <a:pt x="191" y="99"/>
                  </a:lnTo>
                  <a:lnTo>
                    <a:pt x="191" y="56"/>
                  </a:lnTo>
                  <a:lnTo>
                    <a:pt x="191" y="0"/>
                  </a:lnTo>
                  <a:lnTo>
                    <a:pt x="199" y="0"/>
                  </a:lnTo>
                  <a:lnTo>
                    <a:pt x="206" y="0"/>
                  </a:lnTo>
                  <a:lnTo>
                    <a:pt x="206" y="21"/>
                  </a:lnTo>
                  <a:lnTo>
                    <a:pt x="206" y="64"/>
                  </a:lnTo>
                  <a:lnTo>
                    <a:pt x="206" y="71"/>
                  </a:lnTo>
                  <a:lnTo>
                    <a:pt x="206" y="92"/>
                  </a:lnTo>
                  <a:lnTo>
                    <a:pt x="206" y="134"/>
                  </a:lnTo>
                  <a:lnTo>
                    <a:pt x="206" y="141"/>
                  </a:lnTo>
                  <a:lnTo>
                    <a:pt x="206" y="149"/>
                  </a:lnTo>
                  <a:lnTo>
                    <a:pt x="206" y="156"/>
                  </a:lnTo>
                  <a:lnTo>
                    <a:pt x="206" y="163"/>
                  </a:lnTo>
                  <a:lnTo>
                    <a:pt x="206" y="170"/>
                  </a:lnTo>
                  <a:lnTo>
                    <a:pt x="206" y="184"/>
                  </a:lnTo>
                  <a:lnTo>
                    <a:pt x="206" y="205"/>
                  </a:lnTo>
                  <a:lnTo>
                    <a:pt x="213" y="205"/>
                  </a:lnTo>
                  <a:lnTo>
                    <a:pt x="213" y="184"/>
                  </a:lnTo>
                  <a:lnTo>
                    <a:pt x="213" y="177"/>
                  </a:lnTo>
                  <a:lnTo>
                    <a:pt x="213" y="170"/>
                  </a:lnTo>
                  <a:lnTo>
                    <a:pt x="213" y="163"/>
                  </a:lnTo>
                  <a:lnTo>
                    <a:pt x="213" y="156"/>
                  </a:lnTo>
                  <a:lnTo>
                    <a:pt x="213" y="149"/>
                  </a:lnTo>
                  <a:lnTo>
                    <a:pt x="213" y="134"/>
                  </a:lnTo>
                  <a:lnTo>
                    <a:pt x="213" y="127"/>
                  </a:lnTo>
                  <a:lnTo>
                    <a:pt x="213" y="120"/>
                  </a:lnTo>
                  <a:lnTo>
                    <a:pt x="213" y="99"/>
                  </a:lnTo>
                  <a:lnTo>
                    <a:pt x="213" y="56"/>
                  </a:lnTo>
                  <a:lnTo>
                    <a:pt x="213" y="0"/>
                  </a:lnTo>
                  <a:lnTo>
                    <a:pt x="220" y="0"/>
                  </a:lnTo>
                  <a:lnTo>
                    <a:pt x="227" y="0"/>
                  </a:lnTo>
                  <a:lnTo>
                    <a:pt x="234" y="0"/>
                  </a:lnTo>
                  <a:lnTo>
                    <a:pt x="234" y="21"/>
                  </a:lnTo>
                  <a:lnTo>
                    <a:pt x="234" y="64"/>
                  </a:lnTo>
                  <a:lnTo>
                    <a:pt x="234" y="71"/>
                  </a:lnTo>
                  <a:lnTo>
                    <a:pt x="234" y="92"/>
                  </a:lnTo>
                  <a:lnTo>
                    <a:pt x="234" y="134"/>
                  </a:lnTo>
                  <a:lnTo>
                    <a:pt x="234" y="141"/>
                  </a:lnTo>
                  <a:lnTo>
                    <a:pt x="234" y="149"/>
                  </a:lnTo>
                  <a:lnTo>
                    <a:pt x="234" y="156"/>
                  </a:lnTo>
                  <a:lnTo>
                    <a:pt x="234" y="163"/>
                  </a:lnTo>
                  <a:lnTo>
                    <a:pt x="234" y="170"/>
                  </a:lnTo>
                  <a:lnTo>
                    <a:pt x="234" y="184"/>
                  </a:lnTo>
                  <a:lnTo>
                    <a:pt x="234" y="205"/>
                  </a:lnTo>
                  <a:lnTo>
                    <a:pt x="241" y="205"/>
                  </a:lnTo>
                  <a:lnTo>
                    <a:pt x="241" y="184"/>
                  </a:lnTo>
                  <a:lnTo>
                    <a:pt x="241" y="177"/>
                  </a:lnTo>
                  <a:lnTo>
                    <a:pt x="241" y="170"/>
                  </a:lnTo>
                  <a:lnTo>
                    <a:pt x="241" y="163"/>
                  </a:lnTo>
                  <a:lnTo>
                    <a:pt x="241" y="156"/>
                  </a:lnTo>
                  <a:lnTo>
                    <a:pt x="241" y="149"/>
                  </a:lnTo>
                  <a:lnTo>
                    <a:pt x="241" y="134"/>
                  </a:lnTo>
                  <a:lnTo>
                    <a:pt x="241" y="127"/>
                  </a:lnTo>
                  <a:lnTo>
                    <a:pt x="241" y="120"/>
                  </a:lnTo>
                  <a:lnTo>
                    <a:pt x="241" y="99"/>
                  </a:lnTo>
                  <a:lnTo>
                    <a:pt x="241" y="56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5" y="0"/>
                  </a:lnTo>
                  <a:lnTo>
                    <a:pt x="262" y="0"/>
                  </a:lnTo>
                  <a:lnTo>
                    <a:pt x="262" y="21"/>
                  </a:lnTo>
                  <a:lnTo>
                    <a:pt x="262" y="64"/>
                  </a:lnTo>
                  <a:lnTo>
                    <a:pt x="262" y="71"/>
                  </a:lnTo>
                  <a:lnTo>
                    <a:pt x="262" y="92"/>
                  </a:lnTo>
                  <a:lnTo>
                    <a:pt x="262" y="134"/>
                  </a:lnTo>
                  <a:lnTo>
                    <a:pt x="262" y="141"/>
                  </a:lnTo>
                  <a:lnTo>
                    <a:pt x="262" y="149"/>
                  </a:lnTo>
                  <a:lnTo>
                    <a:pt x="262" y="156"/>
                  </a:lnTo>
                  <a:lnTo>
                    <a:pt x="262" y="163"/>
                  </a:lnTo>
                  <a:lnTo>
                    <a:pt x="262" y="170"/>
                  </a:lnTo>
                  <a:lnTo>
                    <a:pt x="262" y="184"/>
                  </a:lnTo>
                  <a:lnTo>
                    <a:pt x="262" y="205"/>
                  </a:lnTo>
                  <a:lnTo>
                    <a:pt x="269" y="205"/>
                  </a:lnTo>
                  <a:lnTo>
                    <a:pt x="269" y="184"/>
                  </a:lnTo>
                  <a:lnTo>
                    <a:pt x="269" y="177"/>
                  </a:lnTo>
                  <a:lnTo>
                    <a:pt x="269" y="170"/>
                  </a:lnTo>
                  <a:lnTo>
                    <a:pt x="269" y="163"/>
                  </a:lnTo>
                  <a:lnTo>
                    <a:pt x="269" y="156"/>
                  </a:lnTo>
                  <a:lnTo>
                    <a:pt x="269" y="149"/>
                  </a:lnTo>
                  <a:lnTo>
                    <a:pt x="269" y="134"/>
                  </a:lnTo>
                  <a:lnTo>
                    <a:pt x="269" y="127"/>
                  </a:lnTo>
                  <a:lnTo>
                    <a:pt x="269" y="120"/>
                  </a:lnTo>
                  <a:lnTo>
                    <a:pt x="269" y="99"/>
                  </a:lnTo>
                  <a:lnTo>
                    <a:pt x="269" y="56"/>
                  </a:lnTo>
                  <a:lnTo>
                    <a:pt x="269" y="0"/>
                  </a:lnTo>
                  <a:lnTo>
                    <a:pt x="276" y="0"/>
                  </a:lnTo>
                  <a:lnTo>
                    <a:pt x="284" y="0"/>
                  </a:lnTo>
                  <a:lnTo>
                    <a:pt x="284" y="21"/>
                  </a:lnTo>
                  <a:lnTo>
                    <a:pt x="284" y="64"/>
                  </a:lnTo>
                  <a:lnTo>
                    <a:pt x="284" y="71"/>
                  </a:lnTo>
                  <a:lnTo>
                    <a:pt x="284" y="92"/>
                  </a:lnTo>
                  <a:lnTo>
                    <a:pt x="284" y="134"/>
                  </a:lnTo>
                  <a:lnTo>
                    <a:pt x="284" y="141"/>
                  </a:lnTo>
                  <a:lnTo>
                    <a:pt x="284" y="149"/>
                  </a:lnTo>
                  <a:lnTo>
                    <a:pt x="284" y="156"/>
                  </a:lnTo>
                  <a:lnTo>
                    <a:pt x="284" y="163"/>
                  </a:lnTo>
                  <a:lnTo>
                    <a:pt x="284" y="170"/>
                  </a:lnTo>
                  <a:lnTo>
                    <a:pt x="284" y="184"/>
                  </a:lnTo>
                  <a:lnTo>
                    <a:pt x="284" y="205"/>
                  </a:lnTo>
                  <a:lnTo>
                    <a:pt x="291" y="205"/>
                  </a:lnTo>
                  <a:lnTo>
                    <a:pt x="291" y="184"/>
                  </a:lnTo>
                  <a:lnTo>
                    <a:pt x="291" y="177"/>
                  </a:lnTo>
                  <a:lnTo>
                    <a:pt x="291" y="170"/>
                  </a:lnTo>
                  <a:lnTo>
                    <a:pt x="291" y="163"/>
                  </a:lnTo>
                  <a:lnTo>
                    <a:pt x="291" y="156"/>
                  </a:lnTo>
                  <a:lnTo>
                    <a:pt x="291" y="149"/>
                  </a:lnTo>
                  <a:lnTo>
                    <a:pt x="291" y="134"/>
                  </a:lnTo>
                  <a:lnTo>
                    <a:pt x="291" y="127"/>
                  </a:lnTo>
                  <a:lnTo>
                    <a:pt x="291" y="120"/>
                  </a:lnTo>
                  <a:lnTo>
                    <a:pt x="291" y="99"/>
                  </a:lnTo>
                  <a:lnTo>
                    <a:pt x="291" y="56"/>
                  </a:lnTo>
                  <a:lnTo>
                    <a:pt x="291" y="0"/>
                  </a:lnTo>
                  <a:lnTo>
                    <a:pt x="298" y="0"/>
                  </a:lnTo>
                  <a:lnTo>
                    <a:pt x="305" y="0"/>
                  </a:lnTo>
                  <a:lnTo>
                    <a:pt x="312" y="0"/>
                  </a:lnTo>
                  <a:lnTo>
                    <a:pt x="312" y="21"/>
                  </a:lnTo>
                  <a:lnTo>
                    <a:pt x="312" y="64"/>
                  </a:lnTo>
                  <a:lnTo>
                    <a:pt x="312" y="71"/>
                  </a:lnTo>
                  <a:lnTo>
                    <a:pt x="312" y="92"/>
                  </a:lnTo>
                  <a:lnTo>
                    <a:pt x="312" y="134"/>
                  </a:lnTo>
                  <a:lnTo>
                    <a:pt x="312" y="141"/>
                  </a:lnTo>
                  <a:lnTo>
                    <a:pt x="312" y="149"/>
                  </a:lnTo>
                  <a:lnTo>
                    <a:pt x="312" y="156"/>
                  </a:lnTo>
                  <a:lnTo>
                    <a:pt x="312" y="163"/>
                  </a:lnTo>
                  <a:lnTo>
                    <a:pt x="312" y="170"/>
                  </a:lnTo>
                  <a:lnTo>
                    <a:pt x="312" y="184"/>
                  </a:lnTo>
                  <a:lnTo>
                    <a:pt x="312" y="205"/>
                  </a:lnTo>
                  <a:lnTo>
                    <a:pt x="319" y="205"/>
                  </a:lnTo>
                  <a:lnTo>
                    <a:pt x="319" y="184"/>
                  </a:lnTo>
                  <a:lnTo>
                    <a:pt x="319" y="177"/>
                  </a:lnTo>
                  <a:lnTo>
                    <a:pt x="319" y="170"/>
                  </a:lnTo>
                  <a:lnTo>
                    <a:pt x="319" y="163"/>
                  </a:lnTo>
                  <a:lnTo>
                    <a:pt x="319" y="156"/>
                  </a:lnTo>
                  <a:lnTo>
                    <a:pt x="319" y="149"/>
                  </a:lnTo>
                  <a:lnTo>
                    <a:pt x="319" y="134"/>
                  </a:lnTo>
                  <a:lnTo>
                    <a:pt x="319" y="127"/>
                  </a:lnTo>
                  <a:lnTo>
                    <a:pt x="319" y="120"/>
                  </a:lnTo>
                  <a:lnTo>
                    <a:pt x="319" y="99"/>
                  </a:lnTo>
                  <a:lnTo>
                    <a:pt x="319" y="56"/>
                  </a:lnTo>
                  <a:lnTo>
                    <a:pt x="319" y="0"/>
                  </a:lnTo>
                  <a:lnTo>
                    <a:pt x="326" y="0"/>
                  </a:lnTo>
                  <a:lnTo>
                    <a:pt x="333" y="0"/>
                  </a:lnTo>
                  <a:lnTo>
                    <a:pt x="340" y="0"/>
                  </a:lnTo>
                  <a:lnTo>
                    <a:pt x="340" y="21"/>
                  </a:lnTo>
                  <a:lnTo>
                    <a:pt x="340" y="64"/>
                  </a:lnTo>
                  <a:lnTo>
                    <a:pt x="340" y="71"/>
                  </a:lnTo>
                  <a:lnTo>
                    <a:pt x="340" y="92"/>
                  </a:lnTo>
                  <a:lnTo>
                    <a:pt x="340" y="134"/>
                  </a:lnTo>
                  <a:lnTo>
                    <a:pt x="340" y="141"/>
                  </a:lnTo>
                  <a:lnTo>
                    <a:pt x="340" y="149"/>
                  </a:lnTo>
                  <a:lnTo>
                    <a:pt x="340" y="156"/>
                  </a:lnTo>
                  <a:lnTo>
                    <a:pt x="340" y="163"/>
                  </a:lnTo>
                  <a:lnTo>
                    <a:pt x="340" y="170"/>
                  </a:lnTo>
                  <a:lnTo>
                    <a:pt x="340" y="184"/>
                  </a:lnTo>
                  <a:lnTo>
                    <a:pt x="340" y="205"/>
                  </a:lnTo>
                  <a:lnTo>
                    <a:pt x="347" y="205"/>
                  </a:lnTo>
                  <a:lnTo>
                    <a:pt x="347" y="184"/>
                  </a:lnTo>
                  <a:lnTo>
                    <a:pt x="347" y="177"/>
                  </a:lnTo>
                  <a:lnTo>
                    <a:pt x="347" y="170"/>
                  </a:lnTo>
                  <a:lnTo>
                    <a:pt x="347" y="163"/>
                  </a:lnTo>
                  <a:lnTo>
                    <a:pt x="347" y="156"/>
                  </a:lnTo>
                  <a:lnTo>
                    <a:pt x="347" y="149"/>
                  </a:lnTo>
                  <a:lnTo>
                    <a:pt x="347" y="134"/>
                  </a:lnTo>
                  <a:lnTo>
                    <a:pt x="347" y="127"/>
                  </a:lnTo>
                  <a:lnTo>
                    <a:pt x="347" y="120"/>
                  </a:lnTo>
                  <a:lnTo>
                    <a:pt x="347" y="99"/>
                  </a:lnTo>
                  <a:lnTo>
                    <a:pt x="347" y="56"/>
                  </a:lnTo>
                  <a:lnTo>
                    <a:pt x="347" y="0"/>
                  </a:lnTo>
                  <a:lnTo>
                    <a:pt x="354" y="0"/>
                  </a:lnTo>
                  <a:lnTo>
                    <a:pt x="362" y="0"/>
                  </a:lnTo>
                  <a:lnTo>
                    <a:pt x="369" y="0"/>
                  </a:lnTo>
                  <a:lnTo>
                    <a:pt x="369" y="21"/>
                  </a:lnTo>
                  <a:lnTo>
                    <a:pt x="369" y="64"/>
                  </a:lnTo>
                  <a:lnTo>
                    <a:pt x="369" y="71"/>
                  </a:lnTo>
                  <a:lnTo>
                    <a:pt x="369" y="92"/>
                  </a:lnTo>
                  <a:lnTo>
                    <a:pt x="369" y="134"/>
                  </a:lnTo>
                  <a:lnTo>
                    <a:pt x="369" y="141"/>
                  </a:lnTo>
                  <a:lnTo>
                    <a:pt x="369" y="149"/>
                  </a:lnTo>
                  <a:lnTo>
                    <a:pt x="369" y="156"/>
                  </a:lnTo>
                  <a:lnTo>
                    <a:pt x="369" y="163"/>
                  </a:lnTo>
                  <a:lnTo>
                    <a:pt x="369" y="170"/>
                  </a:lnTo>
                  <a:lnTo>
                    <a:pt x="369" y="184"/>
                  </a:lnTo>
                  <a:lnTo>
                    <a:pt x="369" y="205"/>
                  </a:lnTo>
                  <a:lnTo>
                    <a:pt x="376" y="205"/>
                  </a:lnTo>
                  <a:lnTo>
                    <a:pt x="376" y="184"/>
                  </a:lnTo>
                  <a:lnTo>
                    <a:pt x="376" y="177"/>
                  </a:lnTo>
                  <a:lnTo>
                    <a:pt x="376" y="170"/>
                  </a:lnTo>
                  <a:lnTo>
                    <a:pt x="376" y="163"/>
                  </a:lnTo>
                  <a:lnTo>
                    <a:pt x="376" y="156"/>
                  </a:lnTo>
                  <a:lnTo>
                    <a:pt x="376" y="149"/>
                  </a:lnTo>
                  <a:lnTo>
                    <a:pt x="376" y="134"/>
                  </a:lnTo>
                  <a:lnTo>
                    <a:pt x="376" y="127"/>
                  </a:lnTo>
                  <a:lnTo>
                    <a:pt x="376" y="120"/>
                  </a:lnTo>
                  <a:lnTo>
                    <a:pt x="376" y="99"/>
                  </a:lnTo>
                  <a:lnTo>
                    <a:pt x="376" y="56"/>
                  </a:lnTo>
                  <a:lnTo>
                    <a:pt x="376" y="0"/>
                  </a:lnTo>
                  <a:lnTo>
                    <a:pt x="383" y="0"/>
                  </a:lnTo>
                  <a:lnTo>
                    <a:pt x="390" y="0"/>
                  </a:lnTo>
                  <a:lnTo>
                    <a:pt x="390" y="21"/>
                  </a:lnTo>
                  <a:lnTo>
                    <a:pt x="390" y="64"/>
                  </a:lnTo>
                  <a:lnTo>
                    <a:pt x="390" y="71"/>
                  </a:lnTo>
                  <a:lnTo>
                    <a:pt x="390" y="92"/>
                  </a:lnTo>
                  <a:lnTo>
                    <a:pt x="390" y="134"/>
                  </a:lnTo>
                  <a:lnTo>
                    <a:pt x="390" y="141"/>
                  </a:lnTo>
                  <a:lnTo>
                    <a:pt x="390" y="149"/>
                  </a:lnTo>
                  <a:lnTo>
                    <a:pt x="390" y="156"/>
                  </a:lnTo>
                  <a:lnTo>
                    <a:pt x="390" y="163"/>
                  </a:lnTo>
                  <a:lnTo>
                    <a:pt x="390" y="170"/>
                  </a:lnTo>
                  <a:lnTo>
                    <a:pt x="390" y="184"/>
                  </a:lnTo>
                  <a:lnTo>
                    <a:pt x="390" y="205"/>
                  </a:lnTo>
                  <a:lnTo>
                    <a:pt x="397" y="205"/>
                  </a:lnTo>
                  <a:lnTo>
                    <a:pt x="397" y="184"/>
                  </a:lnTo>
                  <a:lnTo>
                    <a:pt x="397" y="177"/>
                  </a:lnTo>
                  <a:lnTo>
                    <a:pt x="397" y="170"/>
                  </a:lnTo>
                  <a:lnTo>
                    <a:pt x="397" y="163"/>
                  </a:lnTo>
                  <a:lnTo>
                    <a:pt x="397" y="156"/>
                  </a:lnTo>
                  <a:lnTo>
                    <a:pt x="397" y="149"/>
                  </a:lnTo>
                  <a:lnTo>
                    <a:pt x="397" y="134"/>
                  </a:lnTo>
                  <a:lnTo>
                    <a:pt x="397" y="127"/>
                  </a:lnTo>
                  <a:lnTo>
                    <a:pt x="397" y="120"/>
                  </a:lnTo>
                  <a:lnTo>
                    <a:pt x="397" y="99"/>
                  </a:lnTo>
                  <a:lnTo>
                    <a:pt x="397" y="56"/>
                  </a:lnTo>
                  <a:lnTo>
                    <a:pt x="397" y="0"/>
                  </a:lnTo>
                  <a:lnTo>
                    <a:pt x="404" y="0"/>
                  </a:lnTo>
                  <a:lnTo>
                    <a:pt x="411" y="0"/>
                  </a:lnTo>
                  <a:lnTo>
                    <a:pt x="418" y="0"/>
                  </a:lnTo>
                  <a:lnTo>
                    <a:pt x="418" y="21"/>
                  </a:lnTo>
                  <a:lnTo>
                    <a:pt x="418" y="64"/>
                  </a:lnTo>
                  <a:lnTo>
                    <a:pt x="418" y="71"/>
                  </a:lnTo>
                  <a:lnTo>
                    <a:pt x="418" y="92"/>
                  </a:lnTo>
                  <a:lnTo>
                    <a:pt x="418" y="134"/>
                  </a:lnTo>
                  <a:lnTo>
                    <a:pt x="418" y="141"/>
                  </a:lnTo>
                  <a:lnTo>
                    <a:pt x="418" y="149"/>
                  </a:lnTo>
                  <a:lnTo>
                    <a:pt x="418" y="156"/>
                  </a:lnTo>
                  <a:lnTo>
                    <a:pt x="418" y="163"/>
                  </a:lnTo>
                  <a:lnTo>
                    <a:pt x="418" y="170"/>
                  </a:lnTo>
                  <a:lnTo>
                    <a:pt x="418" y="184"/>
                  </a:lnTo>
                  <a:lnTo>
                    <a:pt x="418" y="205"/>
                  </a:lnTo>
                  <a:lnTo>
                    <a:pt x="425" y="205"/>
                  </a:lnTo>
                  <a:lnTo>
                    <a:pt x="425" y="184"/>
                  </a:lnTo>
                  <a:lnTo>
                    <a:pt x="425" y="177"/>
                  </a:lnTo>
                  <a:lnTo>
                    <a:pt x="425" y="170"/>
                  </a:lnTo>
                  <a:lnTo>
                    <a:pt x="425" y="163"/>
                  </a:lnTo>
                  <a:lnTo>
                    <a:pt x="425" y="156"/>
                  </a:lnTo>
                  <a:lnTo>
                    <a:pt x="425" y="149"/>
                  </a:lnTo>
                  <a:lnTo>
                    <a:pt x="425" y="134"/>
                  </a:lnTo>
                  <a:lnTo>
                    <a:pt x="425" y="127"/>
                  </a:lnTo>
                  <a:lnTo>
                    <a:pt x="425" y="120"/>
                  </a:lnTo>
                  <a:lnTo>
                    <a:pt x="425" y="99"/>
                  </a:lnTo>
                  <a:lnTo>
                    <a:pt x="425" y="56"/>
                  </a:lnTo>
                  <a:lnTo>
                    <a:pt x="425" y="0"/>
                  </a:lnTo>
                  <a:lnTo>
                    <a:pt x="432" y="0"/>
                  </a:lnTo>
                  <a:lnTo>
                    <a:pt x="439" y="0"/>
                  </a:lnTo>
                  <a:lnTo>
                    <a:pt x="447" y="0"/>
                  </a:lnTo>
                  <a:lnTo>
                    <a:pt x="447" y="21"/>
                  </a:lnTo>
                  <a:lnTo>
                    <a:pt x="447" y="64"/>
                  </a:lnTo>
                  <a:lnTo>
                    <a:pt x="447" y="71"/>
                  </a:lnTo>
                  <a:lnTo>
                    <a:pt x="447" y="92"/>
                  </a:lnTo>
                  <a:lnTo>
                    <a:pt x="447" y="134"/>
                  </a:lnTo>
                  <a:lnTo>
                    <a:pt x="447" y="141"/>
                  </a:lnTo>
                  <a:lnTo>
                    <a:pt x="447" y="149"/>
                  </a:lnTo>
                  <a:lnTo>
                    <a:pt x="447" y="156"/>
                  </a:lnTo>
                  <a:lnTo>
                    <a:pt x="447" y="163"/>
                  </a:lnTo>
                  <a:lnTo>
                    <a:pt x="447" y="170"/>
                  </a:lnTo>
                  <a:lnTo>
                    <a:pt x="447" y="184"/>
                  </a:lnTo>
                  <a:lnTo>
                    <a:pt x="447" y="205"/>
                  </a:lnTo>
                  <a:lnTo>
                    <a:pt x="454" y="205"/>
                  </a:lnTo>
                  <a:lnTo>
                    <a:pt x="454" y="184"/>
                  </a:lnTo>
                  <a:lnTo>
                    <a:pt x="454" y="177"/>
                  </a:lnTo>
                  <a:lnTo>
                    <a:pt x="454" y="170"/>
                  </a:lnTo>
                  <a:lnTo>
                    <a:pt x="454" y="163"/>
                  </a:lnTo>
                  <a:lnTo>
                    <a:pt x="454" y="156"/>
                  </a:lnTo>
                  <a:lnTo>
                    <a:pt x="454" y="149"/>
                  </a:lnTo>
                  <a:lnTo>
                    <a:pt x="454" y="134"/>
                  </a:lnTo>
                  <a:lnTo>
                    <a:pt x="454" y="127"/>
                  </a:lnTo>
                  <a:lnTo>
                    <a:pt x="454" y="120"/>
                  </a:lnTo>
                  <a:lnTo>
                    <a:pt x="454" y="99"/>
                  </a:lnTo>
                  <a:lnTo>
                    <a:pt x="454" y="56"/>
                  </a:lnTo>
                  <a:lnTo>
                    <a:pt x="454" y="0"/>
                  </a:lnTo>
                  <a:lnTo>
                    <a:pt x="461" y="0"/>
                  </a:lnTo>
                  <a:lnTo>
                    <a:pt x="468" y="0"/>
                  </a:lnTo>
                  <a:lnTo>
                    <a:pt x="475" y="0"/>
                  </a:lnTo>
                  <a:lnTo>
                    <a:pt x="475" y="21"/>
                  </a:lnTo>
                  <a:lnTo>
                    <a:pt x="475" y="64"/>
                  </a:lnTo>
                  <a:lnTo>
                    <a:pt x="475" y="71"/>
                  </a:lnTo>
                  <a:lnTo>
                    <a:pt x="475" y="92"/>
                  </a:lnTo>
                  <a:lnTo>
                    <a:pt x="475" y="134"/>
                  </a:lnTo>
                  <a:lnTo>
                    <a:pt x="475" y="141"/>
                  </a:lnTo>
                  <a:lnTo>
                    <a:pt x="475" y="149"/>
                  </a:lnTo>
                  <a:lnTo>
                    <a:pt x="475" y="156"/>
                  </a:lnTo>
                  <a:lnTo>
                    <a:pt x="475" y="163"/>
                  </a:lnTo>
                  <a:lnTo>
                    <a:pt x="475" y="170"/>
                  </a:lnTo>
                  <a:lnTo>
                    <a:pt x="475" y="184"/>
                  </a:lnTo>
                  <a:lnTo>
                    <a:pt x="475" y="205"/>
                  </a:lnTo>
                  <a:lnTo>
                    <a:pt x="475" y="184"/>
                  </a:lnTo>
                </a:path>
              </a:pathLst>
            </a:custGeom>
            <a:noFill/>
            <a:ln w="33338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1273" name="Freeform 70">
              <a:extLst>
                <a:ext uri="{FF2B5EF4-FFF2-40B4-BE49-F238E27FC236}">
                  <a16:creationId xmlns:a16="http://schemas.microsoft.com/office/drawing/2014/main" id="{40C3119A-AA0B-6A4B-9120-EE628F7D7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6" y="2823"/>
              <a:ext cx="184" cy="205"/>
            </a:xfrm>
            <a:custGeom>
              <a:avLst/>
              <a:gdLst>
                <a:gd name="T0" fmla="*/ 0 w 184"/>
                <a:gd name="T1" fmla="*/ 163 h 205"/>
                <a:gd name="T2" fmla="*/ 0 w 184"/>
                <a:gd name="T3" fmla="*/ 127 h 205"/>
                <a:gd name="T4" fmla="*/ 0 w 184"/>
                <a:gd name="T5" fmla="*/ 0 h 205"/>
                <a:gd name="T6" fmla="*/ 21 w 184"/>
                <a:gd name="T7" fmla="*/ 21 h 205"/>
                <a:gd name="T8" fmla="*/ 21 w 184"/>
                <a:gd name="T9" fmla="*/ 134 h 205"/>
                <a:gd name="T10" fmla="*/ 21 w 184"/>
                <a:gd name="T11" fmla="*/ 163 h 205"/>
                <a:gd name="T12" fmla="*/ 28 w 184"/>
                <a:gd name="T13" fmla="*/ 205 h 205"/>
                <a:gd name="T14" fmla="*/ 28 w 184"/>
                <a:gd name="T15" fmla="*/ 163 h 205"/>
                <a:gd name="T16" fmla="*/ 28 w 184"/>
                <a:gd name="T17" fmla="*/ 127 h 205"/>
                <a:gd name="T18" fmla="*/ 28 w 184"/>
                <a:gd name="T19" fmla="*/ 0 h 205"/>
                <a:gd name="T20" fmla="*/ 50 w 184"/>
                <a:gd name="T21" fmla="*/ 21 h 205"/>
                <a:gd name="T22" fmla="*/ 50 w 184"/>
                <a:gd name="T23" fmla="*/ 134 h 205"/>
                <a:gd name="T24" fmla="*/ 50 w 184"/>
                <a:gd name="T25" fmla="*/ 163 h 205"/>
                <a:gd name="T26" fmla="*/ 57 w 184"/>
                <a:gd name="T27" fmla="*/ 205 h 205"/>
                <a:gd name="T28" fmla="*/ 57 w 184"/>
                <a:gd name="T29" fmla="*/ 163 h 205"/>
                <a:gd name="T30" fmla="*/ 57 w 184"/>
                <a:gd name="T31" fmla="*/ 127 h 205"/>
                <a:gd name="T32" fmla="*/ 57 w 184"/>
                <a:gd name="T33" fmla="*/ 0 h 205"/>
                <a:gd name="T34" fmla="*/ 78 w 184"/>
                <a:gd name="T35" fmla="*/ 21 h 205"/>
                <a:gd name="T36" fmla="*/ 78 w 184"/>
                <a:gd name="T37" fmla="*/ 134 h 205"/>
                <a:gd name="T38" fmla="*/ 78 w 184"/>
                <a:gd name="T39" fmla="*/ 163 h 205"/>
                <a:gd name="T40" fmla="*/ 85 w 184"/>
                <a:gd name="T41" fmla="*/ 205 h 205"/>
                <a:gd name="T42" fmla="*/ 85 w 184"/>
                <a:gd name="T43" fmla="*/ 163 h 205"/>
                <a:gd name="T44" fmla="*/ 85 w 184"/>
                <a:gd name="T45" fmla="*/ 127 h 205"/>
                <a:gd name="T46" fmla="*/ 85 w 184"/>
                <a:gd name="T47" fmla="*/ 0 h 205"/>
                <a:gd name="T48" fmla="*/ 99 w 184"/>
                <a:gd name="T49" fmla="*/ 64 h 205"/>
                <a:gd name="T50" fmla="*/ 99 w 184"/>
                <a:gd name="T51" fmla="*/ 141 h 205"/>
                <a:gd name="T52" fmla="*/ 99 w 184"/>
                <a:gd name="T53" fmla="*/ 170 h 205"/>
                <a:gd name="T54" fmla="*/ 106 w 184"/>
                <a:gd name="T55" fmla="*/ 184 h 205"/>
                <a:gd name="T56" fmla="*/ 106 w 184"/>
                <a:gd name="T57" fmla="*/ 156 h 205"/>
                <a:gd name="T58" fmla="*/ 106 w 184"/>
                <a:gd name="T59" fmla="*/ 120 h 205"/>
                <a:gd name="T60" fmla="*/ 113 w 184"/>
                <a:gd name="T61" fmla="*/ 0 h 205"/>
                <a:gd name="T62" fmla="*/ 127 w 184"/>
                <a:gd name="T63" fmla="*/ 64 h 205"/>
                <a:gd name="T64" fmla="*/ 127 w 184"/>
                <a:gd name="T65" fmla="*/ 141 h 205"/>
                <a:gd name="T66" fmla="*/ 127 w 184"/>
                <a:gd name="T67" fmla="*/ 170 h 205"/>
                <a:gd name="T68" fmla="*/ 135 w 184"/>
                <a:gd name="T69" fmla="*/ 184 h 205"/>
                <a:gd name="T70" fmla="*/ 135 w 184"/>
                <a:gd name="T71" fmla="*/ 156 h 205"/>
                <a:gd name="T72" fmla="*/ 135 w 184"/>
                <a:gd name="T73" fmla="*/ 120 h 205"/>
                <a:gd name="T74" fmla="*/ 142 w 184"/>
                <a:gd name="T75" fmla="*/ 0 h 205"/>
                <a:gd name="T76" fmla="*/ 156 w 184"/>
                <a:gd name="T77" fmla="*/ 64 h 205"/>
                <a:gd name="T78" fmla="*/ 156 w 184"/>
                <a:gd name="T79" fmla="*/ 141 h 205"/>
                <a:gd name="T80" fmla="*/ 156 w 184"/>
                <a:gd name="T81" fmla="*/ 170 h 205"/>
                <a:gd name="T82" fmla="*/ 163 w 184"/>
                <a:gd name="T83" fmla="*/ 184 h 205"/>
                <a:gd name="T84" fmla="*/ 163 w 184"/>
                <a:gd name="T85" fmla="*/ 156 h 205"/>
                <a:gd name="T86" fmla="*/ 163 w 184"/>
                <a:gd name="T87" fmla="*/ 120 h 205"/>
                <a:gd name="T88" fmla="*/ 170 w 184"/>
                <a:gd name="T89" fmla="*/ 0 h 205"/>
                <a:gd name="T90" fmla="*/ 184 w 184"/>
                <a:gd name="T91" fmla="*/ 64 h 205"/>
                <a:gd name="T92" fmla="*/ 184 w 184"/>
                <a:gd name="T93" fmla="*/ 141 h 205"/>
                <a:gd name="T94" fmla="*/ 184 w 184"/>
                <a:gd name="T95" fmla="*/ 170 h 20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84" h="205">
                  <a:moveTo>
                    <a:pt x="0" y="184"/>
                  </a:moveTo>
                  <a:lnTo>
                    <a:pt x="0" y="177"/>
                  </a:lnTo>
                  <a:lnTo>
                    <a:pt x="0" y="170"/>
                  </a:lnTo>
                  <a:lnTo>
                    <a:pt x="0" y="163"/>
                  </a:lnTo>
                  <a:lnTo>
                    <a:pt x="0" y="156"/>
                  </a:lnTo>
                  <a:lnTo>
                    <a:pt x="0" y="149"/>
                  </a:lnTo>
                  <a:lnTo>
                    <a:pt x="0" y="134"/>
                  </a:lnTo>
                  <a:lnTo>
                    <a:pt x="0" y="127"/>
                  </a:lnTo>
                  <a:lnTo>
                    <a:pt x="0" y="120"/>
                  </a:lnTo>
                  <a:lnTo>
                    <a:pt x="0" y="99"/>
                  </a:lnTo>
                  <a:lnTo>
                    <a:pt x="0" y="56"/>
                  </a:lnTo>
                  <a:lnTo>
                    <a:pt x="0" y="0"/>
                  </a:lnTo>
                  <a:lnTo>
                    <a:pt x="7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1" y="21"/>
                  </a:lnTo>
                  <a:lnTo>
                    <a:pt x="21" y="64"/>
                  </a:lnTo>
                  <a:lnTo>
                    <a:pt x="21" y="71"/>
                  </a:lnTo>
                  <a:lnTo>
                    <a:pt x="21" y="92"/>
                  </a:lnTo>
                  <a:lnTo>
                    <a:pt x="21" y="134"/>
                  </a:lnTo>
                  <a:lnTo>
                    <a:pt x="21" y="141"/>
                  </a:lnTo>
                  <a:lnTo>
                    <a:pt x="21" y="149"/>
                  </a:lnTo>
                  <a:lnTo>
                    <a:pt x="21" y="156"/>
                  </a:lnTo>
                  <a:lnTo>
                    <a:pt x="21" y="163"/>
                  </a:lnTo>
                  <a:lnTo>
                    <a:pt x="21" y="170"/>
                  </a:lnTo>
                  <a:lnTo>
                    <a:pt x="21" y="184"/>
                  </a:lnTo>
                  <a:lnTo>
                    <a:pt x="21" y="205"/>
                  </a:lnTo>
                  <a:lnTo>
                    <a:pt x="28" y="205"/>
                  </a:lnTo>
                  <a:lnTo>
                    <a:pt x="28" y="184"/>
                  </a:lnTo>
                  <a:lnTo>
                    <a:pt x="28" y="177"/>
                  </a:lnTo>
                  <a:lnTo>
                    <a:pt x="28" y="170"/>
                  </a:lnTo>
                  <a:lnTo>
                    <a:pt x="28" y="163"/>
                  </a:lnTo>
                  <a:lnTo>
                    <a:pt x="28" y="156"/>
                  </a:lnTo>
                  <a:lnTo>
                    <a:pt x="28" y="149"/>
                  </a:lnTo>
                  <a:lnTo>
                    <a:pt x="28" y="134"/>
                  </a:lnTo>
                  <a:lnTo>
                    <a:pt x="28" y="127"/>
                  </a:lnTo>
                  <a:lnTo>
                    <a:pt x="28" y="120"/>
                  </a:lnTo>
                  <a:lnTo>
                    <a:pt x="28" y="99"/>
                  </a:lnTo>
                  <a:lnTo>
                    <a:pt x="28" y="56"/>
                  </a:lnTo>
                  <a:lnTo>
                    <a:pt x="28" y="0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0" y="21"/>
                  </a:lnTo>
                  <a:lnTo>
                    <a:pt x="50" y="64"/>
                  </a:lnTo>
                  <a:lnTo>
                    <a:pt x="50" y="71"/>
                  </a:lnTo>
                  <a:lnTo>
                    <a:pt x="50" y="92"/>
                  </a:lnTo>
                  <a:lnTo>
                    <a:pt x="50" y="134"/>
                  </a:lnTo>
                  <a:lnTo>
                    <a:pt x="50" y="141"/>
                  </a:lnTo>
                  <a:lnTo>
                    <a:pt x="50" y="149"/>
                  </a:lnTo>
                  <a:lnTo>
                    <a:pt x="50" y="156"/>
                  </a:lnTo>
                  <a:lnTo>
                    <a:pt x="50" y="163"/>
                  </a:lnTo>
                  <a:lnTo>
                    <a:pt x="50" y="170"/>
                  </a:lnTo>
                  <a:lnTo>
                    <a:pt x="50" y="184"/>
                  </a:lnTo>
                  <a:lnTo>
                    <a:pt x="50" y="205"/>
                  </a:lnTo>
                  <a:lnTo>
                    <a:pt x="57" y="205"/>
                  </a:lnTo>
                  <a:lnTo>
                    <a:pt x="57" y="184"/>
                  </a:lnTo>
                  <a:lnTo>
                    <a:pt x="57" y="177"/>
                  </a:lnTo>
                  <a:lnTo>
                    <a:pt x="57" y="170"/>
                  </a:lnTo>
                  <a:lnTo>
                    <a:pt x="57" y="163"/>
                  </a:lnTo>
                  <a:lnTo>
                    <a:pt x="57" y="156"/>
                  </a:lnTo>
                  <a:lnTo>
                    <a:pt x="57" y="149"/>
                  </a:lnTo>
                  <a:lnTo>
                    <a:pt x="57" y="134"/>
                  </a:lnTo>
                  <a:lnTo>
                    <a:pt x="57" y="127"/>
                  </a:lnTo>
                  <a:lnTo>
                    <a:pt x="57" y="120"/>
                  </a:lnTo>
                  <a:lnTo>
                    <a:pt x="57" y="99"/>
                  </a:lnTo>
                  <a:lnTo>
                    <a:pt x="57" y="56"/>
                  </a:lnTo>
                  <a:lnTo>
                    <a:pt x="57" y="0"/>
                  </a:lnTo>
                  <a:lnTo>
                    <a:pt x="64" y="0"/>
                  </a:lnTo>
                  <a:lnTo>
                    <a:pt x="71" y="0"/>
                  </a:lnTo>
                  <a:lnTo>
                    <a:pt x="78" y="0"/>
                  </a:lnTo>
                  <a:lnTo>
                    <a:pt x="78" y="21"/>
                  </a:lnTo>
                  <a:lnTo>
                    <a:pt x="78" y="64"/>
                  </a:lnTo>
                  <a:lnTo>
                    <a:pt x="78" y="71"/>
                  </a:lnTo>
                  <a:lnTo>
                    <a:pt x="78" y="92"/>
                  </a:lnTo>
                  <a:lnTo>
                    <a:pt x="78" y="134"/>
                  </a:lnTo>
                  <a:lnTo>
                    <a:pt x="78" y="141"/>
                  </a:lnTo>
                  <a:lnTo>
                    <a:pt x="78" y="149"/>
                  </a:lnTo>
                  <a:lnTo>
                    <a:pt x="78" y="156"/>
                  </a:lnTo>
                  <a:lnTo>
                    <a:pt x="78" y="163"/>
                  </a:lnTo>
                  <a:lnTo>
                    <a:pt x="78" y="170"/>
                  </a:lnTo>
                  <a:lnTo>
                    <a:pt x="78" y="184"/>
                  </a:lnTo>
                  <a:lnTo>
                    <a:pt x="78" y="205"/>
                  </a:lnTo>
                  <a:lnTo>
                    <a:pt x="85" y="205"/>
                  </a:lnTo>
                  <a:lnTo>
                    <a:pt x="85" y="184"/>
                  </a:lnTo>
                  <a:lnTo>
                    <a:pt x="85" y="177"/>
                  </a:lnTo>
                  <a:lnTo>
                    <a:pt x="85" y="170"/>
                  </a:lnTo>
                  <a:lnTo>
                    <a:pt x="85" y="163"/>
                  </a:lnTo>
                  <a:lnTo>
                    <a:pt x="85" y="156"/>
                  </a:lnTo>
                  <a:lnTo>
                    <a:pt x="85" y="149"/>
                  </a:lnTo>
                  <a:lnTo>
                    <a:pt x="85" y="134"/>
                  </a:lnTo>
                  <a:lnTo>
                    <a:pt x="85" y="127"/>
                  </a:lnTo>
                  <a:lnTo>
                    <a:pt x="85" y="120"/>
                  </a:lnTo>
                  <a:lnTo>
                    <a:pt x="85" y="99"/>
                  </a:lnTo>
                  <a:lnTo>
                    <a:pt x="85" y="56"/>
                  </a:lnTo>
                  <a:lnTo>
                    <a:pt x="85" y="0"/>
                  </a:lnTo>
                  <a:lnTo>
                    <a:pt x="92" y="0"/>
                  </a:lnTo>
                  <a:lnTo>
                    <a:pt x="99" y="0"/>
                  </a:lnTo>
                  <a:lnTo>
                    <a:pt x="99" y="21"/>
                  </a:lnTo>
                  <a:lnTo>
                    <a:pt x="99" y="64"/>
                  </a:lnTo>
                  <a:lnTo>
                    <a:pt x="99" y="71"/>
                  </a:lnTo>
                  <a:lnTo>
                    <a:pt x="99" y="92"/>
                  </a:lnTo>
                  <a:lnTo>
                    <a:pt x="99" y="134"/>
                  </a:lnTo>
                  <a:lnTo>
                    <a:pt x="99" y="141"/>
                  </a:lnTo>
                  <a:lnTo>
                    <a:pt x="99" y="149"/>
                  </a:lnTo>
                  <a:lnTo>
                    <a:pt x="99" y="156"/>
                  </a:lnTo>
                  <a:lnTo>
                    <a:pt x="99" y="163"/>
                  </a:lnTo>
                  <a:lnTo>
                    <a:pt x="99" y="170"/>
                  </a:lnTo>
                  <a:lnTo>
                    <a:pt x="99" y="184"/>
                  </a:lnTo>
                  <a:lnTo>
                    <a:pt x="99" y="205"/>
                  </a:lnTo>
                  <a:lnTo>
                    <a:pt x="106" y="205"/>
                  </a:lnTo>
                  <a:lnTo>
                    <a:pt x="106" y="184"/>
                  </a:lnTo>
                  <a:lnTo>
                    <a:pt x="106" y="177"/>
                  </a:lnTo>
                  <a:lnTo>
                    <a:pt x="106" y="170"/>
                  </a:lnTo>
                  <a:lnTo>
                    <a:pt x="106" y="163"/>
                  </a:lnTo>
                  <a:lnTo>
                    <a:pt x="106" y="156"/>
                  </a:lnTo>
                  <a:lnTo>
                    <a:pt x="106" y="149"/>
                  </a:lnTo>
                  <a:lnTo>
                    <a:pt x="106" y="134"/>
                  </a:lnTo>
                  <a:lnTo>
                    <a:pt x="106" y="127"/>
                  </a:lnTo>
                  <a:lnTo>
                    <a:pt x="106" y="120"/>
                  </a:lnTo>
                  <a:lnTo>
                    <a:pt x="106" y="99"/>
                  </a:lnTo>
                  <a:lnTo>
                    <a:pt x="106" y="56"/>
                  </a:lnTo>
                  <a:lnTo>
                    <a:pt x="106" y="0"/>
                  </a:lnTo>
                  <a:lnTo>
                    <a:pt x="113" y="0"/>
                  </a:lnTo>
                  <a:lnTo>
                    <a:pt x="120" y="0"/>
                  </a:lnTo>
                  <a:lnTo>
                    <a:pt x="127" y="0"/>
                  </a:lnTo>
                  <a:lnTo>
                    <a:pt x="127" y="21"/>
                  </a:lnTo>
                  <a:lnTo>
                    <a:pt x="127" y="64"/>
                  </a:lnTo>
                  <a:lnTo>
                    <a:pt x="127" y="71"/>
                  </a:lnTo>
                  <a:lnTo>
                    <a:pt x="127" y="92"/>
                  </a:lnTo>
                  <a:lnTo>
                    <a:pt x="127" y="134"/>
                  </a:lnTo>
                  <a:lnTo>
                    <a:pt x="127" y="141"/>
                  </a:lnTo>
                  <a:lnTo>
                    <a:pt x="127" y="149"/>
                  </a:lnTo>
                  <a:lnTo>
                    <a:pt x="127" y="156"/>
                  </a:lnTo>
                  <a:lnTo>
                    <a:pt x="127" y="163"/>
                  </a:lnTo>
                  <a:lnTo>
                    <a:pt x="127" y="170"/>
                  </a:lnTo>
                  <a:lnTo>
                    <a:pt x="127" y="184"/>
                  </a:lnTo>
                  <a:lnTo>
                    <a:pt x="127" y="205"/>
                  </a:lnTo>
                  <a:lnTo>
                    <a:pt x="135" y="205"/>
                  </a:lnTo>
                  <a:lnTo>
                    <a:pt x="135" y="184"/>
                  </a:lnTo>
                  <a:lnTo>
                    <a:pt x="135" y="177"/>
                  </a:lnTo>
                  <a:lnTo>
                    <a:pt x="135" y="170"/>
                  </a:lnTo>
                  <a:lnTo>
                    <a:pt x="135" y="163"/>
                  </a:lnTo>
                  <a:lnTo>
                    <a:pt x="135" y="156"/>
                  </a:lnTo>
                  <a:lnTo>
                    <a:pt x="135" y="149"/>
                  </a:lnTo>
                  <a:lnTo>
                    <a:pt x="135" y="134"/>
                  </a:lnTo>
                  <a:lnTo>
                    <a:pt x="135" y="127"/>
                  </a:lnTo>
                  <a:lnTo>
                    <a:pt x="135" y="120"/>
                  </a:lnTo>
                  <a:lnTo>
                    <a:pt x="135" y="99"/>
                  </a:lnTo>
                  <a:lnTo>
                    <a:pt x="135" y="56"/>
                  </a:lnTo>
                  <a:lnTo>
                    <a:pt x="135" y="0"/>
                  </a:lnTo>
                  <a:lnTo>
                    <a:pt x="142" y="0"/>
                  </a:lnTo>
                  <a:lnTo>
                    <a:pt x="149" y="0"/>
                  </a:lnTo>
                  <a:lnTo>
                    <a:pt x="156" y="0"/>
                  </a:lnTo>
                  <a:lnTo>
                    <a:pt x="156" y="21"/>
                  </a:lnTo>
                  <a:lnTo>
                    <a:pt x="156" y="64"/>
                  </a:lnTo>
                  <a:lnTo>
                    <a:pt x="156" y="71"/>
                  </a:lnTo>
                  <a:lnTo>
                    <a:pt x="156" y="92"/>
                  </a:lnTo>
                  <a:lnTo>
                    <a:pt x="156" y="134"/>
                  </a:lnTo>
                  <a:lnTo>
                    <a:pt x="156" y="141"/>
                  </a:lnTo>
                  <a:lnTo>
                    <a:pt x="156" y="149"/>
                  </a:lnTo>
                  <a:lnTo>
                    <a:pt x="156" y="156"/>
                  </a:lnTo>
                  <a:lnTo>
                    <a:pt x="156" y="163"/>
                  </a:lnTo>
                  <a:lnTo>
                    <a:pt x="156" y="170"/>
                  </a:lnTo>
                  <a:lnTo>
                    <a:pt x="156" y="184"/>
                  </a:lnTo>
                  <a:lnTo>
                    <a:pt x="156" y="205"/>
                  </a:lnTo>
                  <a:lnTo>
                    <a:pt x="163" y="205"/>
                  </a:lnTo>
                  <a:lnTo>
                    <a:pt x="163" y="184"/>
                  </a:lnTo>
                  <a:lnTo>
                    <a:pt x="163" y="177"/>
                  </a:lnTo>
                  <a:lnTo>
                    <a:pt x="163" y="170"/>
                  </a:lnTo>
                  <a:lnTo>
                    <a:pt x="163" y="163"/>
                  </a:lnTo>
                  <a:lnTo>
                    <a:pt x="163" y="156"/>
                  </a:lnTo>
                  <a:lnTo>
                    <a:pt x="163" y="149"/>
                  </a:lnTo>
                  <a:lnTo>
                    <a:pt x="163" y="134"/>
                  </a:lnTo>
                  <a:lnTo>
                    <a:pt x="163" y="127"/>
                  </a:lnTo>
                  <a:lnTo>
                    <a:pt x="163" y="120"/>
                  </a:lnTo>
                  <a:lnTo>
                    <a:pt x="163" y="99"/>
                  </a:lnTo>
                  <a:lnTo>
                    <a:pt x="163" y="56"/>
                  </a:lnTo>
                  <a:lnTo>
                    <a:pt x="163" y="0"/>
                  </a:lnTo>
                  <a:lnTo>
                    <a:pt x="170" y="0"/>
                  </a:lnTo>
                  <a:lnTo>
                    <a:pt x="177" y="0"/>
                  </a:lnTo>
                  <a:lnTo>
                    <a:pt x="184" y="0"/>
                  </a:lnTo>
                  <a:lnTo>
                    <a:pt x="184" y="21"/>
                  </a:lnTo>
                  <a:lnTo>
                    <a:pt x="184" y="64"/>
                  </a:lnTo>
                  <a:lnTo>
                    <a:pt x="184" y="71"/>
                  </a:lnTo>
                  <a:lnTo>
                    <a:pt x="184" y="92"/>
                  </a:lnTo>
                  <a:lnTo>
                    <a:pt x="184" y="134"/>
                  </a:lnTo>
                  <a:lnTo>
                    <a:pt x="184" y="141"/>
                  </a:lnTo>
                  <a:lnTo>
                    <a:pt x="184" y="149"/>
                  </a:lnTo>
                  <a:lnTo>
                    <a:pt x="184" y="156"/>
                  </a:lnTo>
                  <a:lnTo>
                    <a:pt x="184" y="163"/>
                  </a:lnTo>
                  <a:lnTo>
                    <a:pt x="184" y="170"/>
                  </a:lnTo>
                  <a:lnTo>
                    <a:pt x="184" y="184"/>
                  </a:lnTo>
                  <a:lnTo>
                    <a:pt x="184" y="205"/>
                  </a:lnTo>
                  <a:lnTo>
                    <a:pt x="184" y="184"/>
                  </a:lnTo>
                </a:path>
              </a:pathLst>
            </a:custGeom>
            <a:noFill/>
            <a:ln w="33338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1274" name="Freeform 71">
              <a:extLst>
                <a:ext uri="{FF2B5EF4-FFF2-40B4-BE49-F238E27FC236}">
                  <a16:creationId xmlns:a16="http://schemas.microsoft.com/office/drawing/2014/main" id="{8A31D5DE-C4E1-804C-A681-8CB45E2BB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0" y="2823"/>
              <a:ext cx="475" cy="205"/>
            </a:xfrm>
            <a:custGeom>
              <a:avLst/>
              <a:gdLst>
                <a:gd name="T0" fmla="*/ 0 w 475"/>
                <a:gd name="T1" fmla="*/ 127 h 205"/>
                <a:gd name="T2" fmla="*/ 21 w 475"/>
                <a:gd name="T3" fmla="*/ 21 h 205"/>
                <a:gd name="T4" fmla="*/ 21 w 475"/>
                <a:gd name="T5" fmla="*/ 163 h 205"/>
                <a:gd name="T6" fmla="*/ 29 w 475"/>
                <a:gd name="T7" fmla="*/ 163 h 205"/>
                <a:gd name="T8" fmla="*/ 29 w 475"/>
                <a:gd name="T9" fmla="*/ 0 h 205"/>
                <a:gd name="T10" fmla="*/ 50 w 475"/>
                <a:gd name="T11" fmla="*/ 134 h 205"/>
                <a:gd name="T12" fmla="*/ 57 w 475"/>
                <a:gd name="T13" fmla="*/ 205 h 205"/>
                <a:gd name="T14" fmla="*/ 57 w 475"/>
                <a:gd name="T15" fmla="*/ 127 h 205"/>
                <a:gd name="T16" fmla="*/ 78 w 475"/>
                <a:gd name="T17" fmla="*/ 21 h 205"/>
                <a:gd name="T18" fmla="*/ 78 w 475"/>
                <a:gd name="T19" fmla="*/ 163 h 205"/>
                <a:gd name="T20" fmla="*/ 85 w 475"/>
                <a:gd name="T21" fmla="*/ 163 h 205"/>
                <a:gd name="T22" fmla="*/ 85 w 475"/>
                <a:gd name="T23" fmla="*/ 0 h 205"/>
                <a:gd name="T24" fmla="*/ 99 w 475"/>
                <a:gd name="T25" fmla="*/ 141 h 205"/>
                <a:gd name="T26" fmla="*/ 107 w 475"/>
                <a:gd name="T27" fmla="*/ 184 h 205"/>
                <a:gd name="T28" fmla="*/ 107 w 475"/>
                <a:gd name="T29" fmla="*/ 120 h 205"/>
                <a:gd name="T30" fmla="*/ 128 w 475"/>
                <a:gd name="T31" fmla="*/ 64 h 205"/>
                <a:gd name="T32" fmla="*/ 128 w 475"/>
                <a:gd name="T33" fmla="*/ 170 h 205"/>
                <a:gd name="T34" fmla="*/ 135 w 475"/>
                <a:gd name="T35" fmla="*/ 156 h 205"/>
                <a:gd name="T36" fmla="*/ 142 w 475"/>
                <a:gd name="T37" fmla="*/ 0 h 205"/>
                <a:gd name="T38" fmla="*/ 156 w 475"/>
                <a:gd name="T39" fmla="*/ 141 h 205"/>
                <a:gd name="T40" fmla="*/ 163 w 475"/>
                <a:gd name="T41" fmla="*/ 184 h 205"/>
                <a:gd name="T42" fmla="*/ 163 w 475"/>
                <a:gd name="T43" fmla="*/ 120 h 205"/>
                <a:gd name="T44" fmla="*/ 184 w 475"/>
                <a:gd name="T45" fmla="*/ 64 h 205"/>
                <a:gd name="T46" fmla="*/ 184 w 475"/>
                <a:gd name="T47" fmla="*/ 170 h 205"/>
                <a:gd name="T48" fmla="*/ 192 w 475"/>
                <a:gd name="T49" fmla="*/ 156 h 205"/>
                <a:gd name="T50" fmla="*/ 199 w 475"/>
                <a:gd name="T51" fmla="*/ 0 h 205"/>
                <a:gd name="T52" fmla="*/ 206 w 475"/>
                <a:gd name="T53" fmla="*/ 149 h 205"/>
                <a:gd name="T54" fmla="*/ 213 w 475"/>
                <a:gd name="T55" fmla="*/ 177 h 205"/>
                <a:gd name="T56" fmla="*/ 213 w 475"/>
                <a:gd name="T57" fmla="*/ 99 h 205"/>
                <a:gd name="T58" fmla="*/ 234 w 475"/>
                <a:gd name="T59" fmla="*/ 71 h 205"/>
                <a:gd name="T60" fmla="*/ 234 w 475"/>
                <a:gd name="T61" fmla="*/ 184 h 205"/>
                <a:gd name="T62" fmla="*/ 241 w 475"/>
                <a:gd name="T63" fmla="*/ 149 h 205"/>
                <a:gd name="T64" fmla="*/ 255 w 475"/>
                <a:gd name="T65" fmla="*/ 0 h 205"/>
                <a:gd name="T66" fmla="*/ 262 w 475"/>
                <a:gd name="T67" fmla="*/ 149 h 205"/>
                <a:gd name="T68" fmla="*/ 270 w 475"/>
                <a:gd name="T69" fmla="*/ 177 h 205"/>
                <a:gd name="T70" fmla="*/ 270 w 475"/>
                <a:gd name="T71" fmla="*/ 99 h 205"/>
                <a:gd name="T72" fmla="*/ 284 w 475"/>
                <a:gd name="T73" fmla="*/ 92 h 205"/>
                <a:gd name="T74" fmla="*/ 284 w 475"/>
                <a:gd name="T75" fmla="*/ 205 h 205"/>
                <a:gd name="T76" fmla="*/ 291 w 475"/>
                <a:gd name="T77" fmla="*/ 134 h 205"/>
                <a:gd name="T78" fmla="*/ 312 w 475"/>
                <a:gd name="T79" fmla="*/ 0 h 205"/>
                <a:gd name="T80" fmla="*/ 312 w 475"/>
                <a:gd name="T81" fmla="*/ 156 h 205"/>
                <a:gd name="T82" fmla="*/ 319 w 475"/>
                <a:gd name="T83" fmla="*/ 170 h 205"/>
                <a:gd name="T84" fmla="*/ 319 w 475"/>
                <a:gd name="T85" fmla="*/ 56 h 205"/>
                <a:gd name="T86" fmla="*/ 340 w 475"/>
                <a:gd name="T87" fmla="*/ 92 h 205"/>
                <a:gd name="T88" fmla="*/ 340 w 475"/>
                <a:gd name="T89" fmla="*/ 205 h 205"/>
                <a:gd name="T90" fmla="*/ 347 w 475"/>
                <a:gd name="T91" fmla="*/ 134 h 205"/>
                <a:gd name="T92" fmla="*/ 369 w 475"/>
                <a:gd name="T93" fmla="*/ 0 h 205"/>
                <a:gd name="T94" fmla="*/ 369 w 475"/>
                <a:gd name="T95" fmla="*/ 156 h 205"/>
                <a:gd name="T96" fmla="*/ 376 w 475"/>
                <a:gd name="T97" fmla="*/ 170 h 205"/>
                <a:gd name="T98" fmla="*/ 376 w 475"/>
                <a:gd name="T99" fmla="*/ 56 h 205"/>
                <a:gd name="T100" fmla="*/ 390 w 475"/>
                <a:gd name="T101" fmla="*/ 134 h 205"/>
                <a:gd name="T102" fmla="*/ 397 w 475"/>
                <a:gd name="T103" fmla="*/ 205 h 205"/>
                <a:gd name="T104" fmla="*/ 397 w 475"/>
                <a:gd name="T105" fmla="*/ 127 h 205"/>
                <a:gd name="T106" fmla="*/ 418 w 475"/>
                <a:gd name="T107" fmla="*/ 21 h 205"/>
                <a:gd name="T108" fmla="*/ 418 w 475"/>
                <a:gd name="T109" fmla="*/ 163 h 205"/>
                <a:gd name="T110" fmla="*/ 425 w 475"/>
                <a:gd name="T111" fmla="*/ 163 h 205"/>
                <a:gd name="T112" fmla="*/ 425 w 475"/>
                <a:gd name="T113" fmla="*/ 0 h 205"/>
                <a:gd name="T114" fmla="*/ 447 w 475"/>
                <a:gd name="T115" fmla="*/ 134 h 205"/>
                <a:gd name="T116" fmla="*/ 454 w 475"/>
                <a:gd name="T117" fmla="*/ 205 h 205"/>
                <a:gd name="T118" fmla="*/ 454 w 475"/>
                <a:gd name="T119" fmla="*/ 127 h 205"/>
                <a:gd name="T120" fmla="*/ 475 w 475"/>
                <a:gd name="T121" fmla="*/ 21 h 205"/>
                <a:gd name="T122" fmla="*/ 475 w 475"/>
                <a:gd name="T123" fmla="*/ 163 h 20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75" h="205">
                  <a:moveTo>
                    <a:pt x="0" y="184"/>
                  </a:moveTo>
                  <a:lnTo>
                    <a:pt x="0" y="177"/>
                  </a:lnTo>
                  <a:lnTo>
                    <a:pt x="0" y="170"/>
                  </a:lnTo>
                  <a:lnTo>
                    <a:pt x="0" y="163"/>
                  </a:lnTo>
                  <a:lnTo>
                    <a:pt x="0" y="156"/>
                  </a:lnTo>
                  <a:lnTo>
                    <a:pt x="0" y="149"/>
                  </a:lnTo>
                  <a:lnTo>
                    <a:pt x="0" y="134"/>
                  </a:lnTo>
                  <a:lnTo>
                    <a:pt x="0" y="127"/>
                  </a:lnTo>
                  <a:lnTo>
                    <a:pt x="0" y="120"/>
                  </a:lnTo>
                  <a:lnTo>
                    <a:pt x="0" y="99"/>
                  </a:lnTo>
                  <a:lnTo>
                    <a:pt x="0" y="56"/>
                  </a:lnTo>
                  <a:lnTo>
                    <a:pt x="0" y="0"/>
                  </a:lnTo>
                  <a:lnTo>
                    <a:pt x="7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1" y="21"/>
                  </a:lnTo>
                  <a:lnTo>
                    <a:pt x="21" y="64"/>
                  </a:lnTo>
                  <a:lnTo>
                    <a:pt x="21" y="71"/>
                  </a:lnTo>
                  <a:lnTo>
                    <a:pt x="21" y="92"/>
                  </a:lnTo>
                  <a:lnTo>
                    <a:pt x="21" y="134"/>
                  </a:lnTo>
                  <a:lnTo>
                    <a:pt x="21" y="141"/>
                  </a:lnTo>
                  <a:lnTo>
                    <a:pt x="21" y="149"/>
                  </a:lnTo>
                  <a:lnTo>
                    <a:pt x="21" y="156"/>
                  </a:lnTo>
                  <a:lnTo>
                    <a:pt x="21" y="163"/>
                  </a:lnTo>
                  <a:lnTo>
                    <a:pt x="21" y="170"/>
                  </a:lnTo>
                  <a:lnTo>
                    <a:pt x="21" y="184"/>
                  </a:lnTo>
                  <a:lnTo>
                    <a:pt x="21" y="205"/>
                  </a:lnTo>
                  <a:lnTo>
                    <a:pt x="29" y="205"/>
                  </a:lnTo>
                  <a:lnTo>
                    <a:pt x="29" y="184"/>
                  </a:lnTo>
                  <a:lnTo>
                    <a:pt x="29" y="177"/>
                  </a:lnTo>
                  <a:lnTo>
                    <a:pt x="29" y="170"/>
                  </a:lnTo>
                  <a:lnTo>
                    <a:pt x="29" y="163"/>
                  </a:lnTo>
                  <a:lnTo>
                    <a:pt x="29" y="156"/>
                  </a:lnTo>
                  <a:lnTo>
                    <a:pt x="29" y="149"/>
                  </a:lnTo>
                  <a:lnTo>
                    <a:pt x="29" y="134"/>
                  </a:lnTo>
                  <a:lnTo>
                    <a:pt x="29" y="127"/>
                  </a:lnTo>
                  <a:lnTo>
                    <a:pt x="29" y="120"/>
                  </a:lnTo>
                  <a:lnTo>
                    <a:pt x="29" y="99"/>
                  </a:lnTo>
                  <a:lnTo>
                    <a:pt x="29" y="56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43" y="0"/>
                  </a:lnTo>
                  <a:lnTo>
                    <a:pt x="50" y="0"/>
                  </a:lnTo>
                  <a:lnTo>
                    <a:pt x="50" y="21"/>
                  </a:lnTo>
                  <a:lnTo>
                    <a:pt x="50" y="64"/>
                  </a:lnTo>
                  <a:lnTo>
                    <a:pt x="50" y="71"/>
                  </a:lnTo>
                  <a:lnTo>
                    <a:pt x="50" y="92"/>
                  </a:lnTo>
                  <a:lnTo>
                    <a:pt x="50" y="134"/>
                  </a:lnTo>
                  <a:lnTo>
                    <a:pt x="50" y="141"/>
                  </a:lnTo>
                  <a:lnTo>
                    <a:pt x="50" y="149"/>
                  </a:lnTo>
                  <a:lnTo>
                    <a:pt x="50" y="156"/>
                  </a:lnTo>
                  <a:lnTo>
                    <a:pt x="50" y="163"/>
                  </a:lnTo>
                  <a:lnTo>
                    <a:pt x="50" y="170"/>
                  </a:lnTo>
                  <a:lnTo>
                    <a:pt x="50" y="184"/>
                  </a:lnTo>
                  <a:lnTo>
                    <a:pt x="50" y="205"/>
                  </a:lnTo>
                  <a:lnTo>
                    <a:pt x="57" y="205"/>
                  </a:lnTo>
                  <a:lnTo>
                    <a:pt x="57" y="184"/>
                  </a:lnTo>
                  <a:lnTo>
                    <a:pt x="57" y="177"/>
                  </a:lnTo>
                  <a:lnTo>
                    <a:pt x="57" y="170"/>
                  </a:lnTo>
                  <a:lnTo>
                    <a:pt x="57" y="163"/>
                  </a:lnTo>
                  <a:lnTo>
                    <a:pt x="57" y="156"/>
                  </a:lnTo>
                  <a:lnTo>
                    <a:pt x="57" y="149"/>
                  </a:lnTo>
                  <a:lnTo>
                    <a:pt x="57" y="134"/>
                  </a:lnTo>
                  <a:lnTo>
                    <a:pt x="57" y="127"/>
                  </a:lnTo>
                  <a:lnTo>
                    <a:pt x="57" y="120"/>
                  </a:lnTo>
                  <a:lnTo>
                    <a:pt x="57" y="99"/>
                  </a:lnTo>
                  <a:lnTo>
                    <a:pt x="57" y="56"/>
                  </a:lnTo>
                  <a:lnTo>
                    <a:pt x="57" y="0"/>
                  </a:lnTo>
                  <a:lnTo>
                    <a:pt x="64" y="0"/>
                  </a:lnTo>
                  <a:lnTo>
                    <a:pt x="71" y="0"/>
                  </a:lnTo>
                  <a:lnTo>
                    <a:pt x="78" y="0"/>
                  </a:lnTo>
                  <a:lnTo>
                    <a:pt x="78" y="21"/>
                  </a:lnTo>
                  <a:lnTo>
                    <a:pt x="78" y="64"/>
                  </a:lnTo>
                  <a:lnTo>
                    <a:pt x="78" y="71"/>
                  </a:lnTo>
                  <a:lnTo>
                    <a:pt x="78" y="92"/>
                  </a:lnTo>
                  <a:lnTo>
                    <a:pt x="78" y="134"/>
                  </a:lnTo>
                  <a:lnTo>
                    <a:pt x="78" y="141"/>
                  </a:lnTo>
                  <a:lnTo>
                    <a:pt x="78" y="149"/>
                  </a:lnTo>
                  <a:lnTo>
                    <a:pt x="78" y="156"/>
                  </a:lnTo>
                  <a:lnTo>
                    <a:pt x="78" y="163"/>
                  </a:lnTo>
                  <a:lnTo>
                    <a:pt x="78" y="170"/>
                  </a:lnTo>
                  <a:lnTo>
                    <a:pt x="78" y="184"/>
                  </a:lnTo>
                  <a:lnTo>
                    <a:pt x="78" y="205"/>
                  </a:lnTo>
                  <a:lnTo>
                    <a:pt x="85" y="205"/>
                  </a:lnTo>
                  <a:lnTo>
                    <a:pt x="85" y="184"/>
                  </a:lnTo>
                  <a:lnTo>
                    <a:pt x="85" y="177"/>
                  </a:lnTo>
                  <a:lnTo>
                    <a:pt x="85" y="170"/>
                  </a:lnTo>
                  <a:lnTo>
                    <a:pt x="85" y="163"/>
                  </a:lnTo>
                  <a:lnTo>
                    <a:pt x="85" y="156"/>
                  </a:lnTo>
                  <a:lnTo>
                    <a:pt x="85" y="149"/>
                  </a:lnTo>
                  <a:lnTo>
                    <a:pt x="85" y="134"/>
                  </a:lnTo>
                  <a:lnTo>
                    <a:pt x="85" y="127"/>
                  </a:lnTo>
                  <a:lnTo>
                    <a:pt x="85" y="120"/>
                  </a:lnTo>
                  <a:lnTo>
                    <a:pt x="85" y="99"/>
                  </a:lnTo>
                  <a:lnTo>
                    <a:pt x="85" y="56"/>
                  </a:lnTo>
                  <a:lnTo>
                    <a:pt x="85" y="0"/>
                  </a:lnTo>
                  <a:lnTo>
                    <a:pt x="92" y="0"/>
                  </a:lnTo>
                  <a:lnTo>
                    <a:pt x="99" y="0"/>
                  </a:lnTo>
                  <a:lnTo>
                    <a:pt x="99" y="21"/>
                  </a:lnTo>
                  <a:lnTo>
                    <a:pt x="99" y="64"/>
                  </a:lnTo>
                  <a:lnTo>
                    <a:pt x="99" y="71"/>
                  </a:lnTo>
                  <a:lnTo>
                    <a:pt x="99" y="92"/>
                  </a:lnTo>
                  <a:lnTo>
                    <a:pt x="99" y="134"/>
                  </a:lnTo>
                  <a:lnTo>
                    <a:pt x="99" y="141"/>
                  </a:lnTo>
                  <a:lnTo>
                    <a:pt x="99" y="149"/>
                  </a:lnTo>
                  <a:lnTo>
                    <a:pt x="99" y="156"/>
                  </a:lnTo>
                  <a:lnTo>
                    <a:pt x="99" y="163"/>
                  </a:lnTo>
                  <a:lnTo>
                    <a:pt x="99" y="170"/>
                  </a:lnTo>
                  <a:lnTo>
                    <a:pt x="99" y="184"/>
                  </a:lnTo>
                  <a:lnTo>
                    <a:pt x="99" y="205"/>
                  </a:lnTo>
                  <a:lnTo>
                    <a:pt x="107" y="205"/>
                  </a:lnTo>
                  <a:lnTo>
                    <a:pt x="107" y="184"/>
                  </a:lnTo>
                  <a:lnTo>
                    <a:pt x="107" y="177"/>
                  </a:lnTo>
                  <a:lnTo>
                    <a:pt x="107" y="170"/>
                  </a:lnTo>
                  <a:lnTo>
                    <a:pt x="107" y="163"/>
                  </a:lnTo>
                  <a:lnTo>
                    <a:pt x="107" y="156"/>
                  </a:lnTo>
                  <a:lnTo>
                    <a:pt x="107" y="149"/>
                  </a:lnTo>
                  <a:lnTo>
                    <a:pt x="107" y="134"/>
                  </a:lnTo>
                  <a:lnTo>
                    <a:pt x="107" y="127"/>
                  </a:lnTo>
                  <a:lnTo>
                    <a:pt x="107" y="120"/>
                  </a:lnTo>
                  <a:lnTo>
                    <a:pt x="107" y="99"/>
                  </a:lnTo>
                  <a:lnTo>
                    <a:pt x="107" y="56"/>
                  </a:lnTo>
                  <a:lnTo>
                    <a:pt x="107" y="0"/>
                  </a:lnTo>
                  <a:lnTo>
                    <a:pt x="114" y="0"/>
                  </a:lnTo>
                  <a:lnTo>
                    <a:pt x="121" y="0"/>
                  </a:lnTo>
                  <a:lnTo>
                    <a:pt x="128" y="0"/>
                  </a:lnTo>
                  <a:lnTo>
                    <a:pt x="128" y="21"/>
                  </a:lnTo>
                  <a:lnTo>
                    <a:pt x="128" y="64"/>
                  </a:lnTo>
                  <a:lnTo>
                    <a:pt x="128" y="71"/>
                  </a:lnTo>
                  <a:lnTo>
                    <a:pt x="128" y="92"/>
                  </a:lnTo>
                  <a:lnTo>
                    <a:pt x="128" y="134"/>
                  </a:lnTo>
                  <a:lnTo>
                    <a:pt x="128" y="141"/>
                  </a:lnTo>
                  <a:lnTo>
                    <a:pt x="128" y="149"/>
                  </a:lnTo>
                  <a:lnTo>
                    <a:pt x="128" y="156"/>
                  </a:lnTo>
                  <a:lnTo>
                    <a:pt x="128" y="163"/>
                  </a:lnTo>
                  <a:lnTo>
                    <a:pt x="128" y="170"/>
                  </a:lnTo>
                  <a:lnTo>
                    <a:pt x="128" y="184"/>
                  </a:lnTo>
                  <a:lnTo>
                    <a:pt x="128" y="205"/>
                  </a:lnTo>
                  <a:lnTo>
                    <a:pt x="135" y="205"/>
                  </a:lnTo>
                  <a:lnTo>
                    <a:pt x="135" y="184"/>
                  </a:lnTo>
                  <a:lnTo>
                    <a:pt x="135" y="177"/>
                  </a:lnTo>
                  <a:lnTo>
                    <a:pt x="135" y="170"/>
                  </a:lnTo>
                  <a:lnTo>
                    <a:pt x="135" y="163"/>
                  </a:lnTo>
                  <a:lnTo>
                    <a:pt x="135" y="156"/>
                  </a:lnTo>
                  <a:lnTo>
                    <a:pt x="135" y="149"/>
                  </a:lnTo>
                  <a:lnTo>
                    <a:pt x="135" y="134"/>
                  </a:lnTo>
                  <a:lnTo>
                    <a:pt x="135" y="127"/>
                  </a:lnTo>
                  <a:lnTo>
                    <a:pt x="135" y="120"/>
                  </a:lnTo>
                  <a:lnTo>
                    <a:pt x="135" y="99"/>
                  </a:lnTo>
                  <a:lnTo>
                    <a:pt x="135" y="56"/>
                  </a:lnTo>
                  <a:lnTo>
                    <a:pt x="135" y="0"/>
                  </a:lnTo>
                  <a:lnTo>
                    <a:pt x="142" y="0"/>
                  </a:lnTo>
                  <a:lnTo>
                    <a:pt x="149" y="0"/>
                  </a:lnTo>
                  <a:lnTo>
                    <a:pt x="156" y="0"/>
                  </a:lnTo>
                  <a:lnTo>
                    <a:pt x="156" y="21"/>
                  </a:lnTo>
                  <a:lnTo>
                    <a:pt x="156" y="64"/>
                  </a:lnTo>
                  <a:lnTo>
                    <a:pt x="156" y="71"/>
                  </a:lnTo>
                  <a:lnTo>
                    <a:pt x="156" y="92"/>
                  </a:lnTo>
                  <a:lnTo>
                    <a:pt x="156" y="134"/>
                  </a:lnTo>
                  <a:lnTo>
                    <a:pt x="156" y="141"/>
                  </a:lnTo>
                  <a:lnTo>
                    <a:pt x="156" y="149"/>
                  </a:lnTo>
                  <a:lnTo>
                    <a:pt x="156" y="156"/>
                  </a:lnTo>
                  <a:lnTo>
                    <a:pt x="156" y="163"/>
                  </a:lnTo>
                  <a:lnTo>
                    <a:pt x="156" y="170"/>
                  </a:lnTo>
                  <a:lnTo>
                    <a:pt x="156" y="184"/>
                  </a:lnTo>
                  <a:lnTo>
                    <a:pt x="156" y="205"/>
                  </a:lnTo>
                  <a:lnTo>
                    <a:pt x="163" y="205"/>
                  </a:lnTo>
                  <a:lnTo>
                    <a:pt x="163" y="184"/>
                  </a:lnTo>
                  <a:lnTo>
                    <a:pt x="163" y="177"/>
                  </a:lnTo>
                  <a:lnTo>
                    <a:pt x="163" y="170"/>
                  </a:lnTo>
                  <a:lnTo>
                    <a:pt x="163" y="163"/>
                  </a:lnTo>
                  <a:lnTo>
                    <a:pt x="163" y="156"/>
                  </a:lnTo>
                  <a:lnTo>
                    <a:pt x="163" y="149"/>
                  </a:lnTo>
                  <a:lnTo>
                    <a:pt x="163" y="134"/>
                  </a:lnTo>
                  <a:lnTo>
                    <a:pt x="163" y="127"/>
                  </a:lnTo>
                  <a:lnTo>
                    <a:pt x="163" y="120"/>
                  </a:lnTo>
                  <a:lnTo>
                    <a:pt x="163" y="99"/>
                  </a:lnTo>
                  <a:lnTo>
                    <a:pt x="163" y="56"/>
                  </a:lnTo>
                  <a:lnTo>
                    <a:pt x="163" y="0"/>
                  </a:lnTo>
                  <a:lnTo>
                    <a:pt x="170" y="0"/>
                  </a:lnTo>
                  <a:lnTo>
                    <a:pt x="177" y="0"/>
                  </a:lnTo>
                  <a:lnTo>
                    <a:pt x="184" y="0"/>
                  </a:lnTo>
                  <a:lnTo>
                    <a:pt x="184" y="21"/>
                  </a:lnTo>
                  <a:lnTo>
                    <a:pt x="184" y="64"/>
                  </a:lnTo>
                  <a:lnTo>
                    <a:pt x="184" y="71"/>
                  </a:lnTo>
                  <a:lnTo>
                    <a:pt x="184" y="92"/>
                  </a:lnTo>
                  <a:lnTo>
                    <a:pt x="184" y="134"/>
                  </a:lnTo>
                  <a:lnTo>
                    <a:pt x="184" y="141"/>
                  </a:lnTo>
                  <a:lnTo>
                    <a:pt x="184" y="149"/>
                  </a:lnTo>
                  <a:lnTo>
                    <a:pt x="184" y="156"/>
                  </a:lnTo>
                  <a:lnTo>
                    <a:pt x="184" y="163"/>
                  </a:lnTo>
                  <a:lnTo>
                    <a:pt x="184" y="170"/>
                  </a:lnTo>
                  <a:lnTo>
                    <a:pt x="184" y="184"/>
                  </a:lnTo>
                  <a:lnTo>
                    <a:pt x="184" y="205"/>
                  </a:lnTo>
                  <a:lnTo>
                    <a:pt x="192" y="205"/>
                  </a:lnTo>
                  <a:lnTo>
                    <a:pt x="192" y="184"/>
                  </a:lnTo>
                  <a:lnTo>
                    <a:pt x="192" y="177"/>
                  </a:lnTo>
                  <a:lnTo>
                    <a:pt x="192" y="170"/>
                  </a:lnTo>
                  <a:lnTo>
                    <a:pt x="192" y="163"/>
                  </a:lnTo>
                  <a:lnTo>
                    <a:pt x="192" y="156"/>
                  </a:lnTo>
                  <a:lnTo>
                    <a:pt x="192" y="149"/>
                  </a:lnTo>
                  <a:lnTo>
                    <a:pt x="192" y="134"/>
                  </a:lnTo>
                  <a:lnTo>
                    <a:pt x="192" y="127"/>
                  </a:lnTo>
                  <a:lnTo>
                    <a:pt x="192" y="120"/>
                  </a:lnTo>
                  <a:lnTo>
                    <a:pt x="192" y="99"/>
                  </a:lnTo>
                  <a:lnTo>
                    <a:pt x="192" y="56"/>
                  </a:lnTo>
                  <a:lnTo>
                    <a:pt x="192" y="0"/>
                  </a:lnTo>
                  <a:lnTo>
                    <a:pt x="199" y="0"/>
                  </a:lnTo>
                  <a:lnTo>
                    <a:pt x="206" y="0"/>
                  </a:lnTo>
                  <a:lnTo>
                    <a:pt x="206" y="21"/>
                  </a:lnTo>
                  <a:lnTo>
                    <a:pt x="206" y="64"/>
                  </a:lnTo>
                  <a:lnTo>
                    <a:pt x="206" y="71"/>
                  </a:lnTo>
                  <a:lnTo>
                    <a:pt x="206" y="92"/>
                  </a:lnTo>
                  <a:lnTo>
                    <a:pt x="206" y="134"/>
                  </a:lnTo>
                  <a:lnTo>
                    <a:pt x="206" y="141"/>
                  </a:lnTo>
                  <a:lnTo>
                    <a:pt x="206" y="149"/>
                  </a:lnTo>
                  <a:lnTo>
                    <a:pt x="206" y="156"/>
                  </a:lnTo>
                  <a:lnTo>
                    <a:pt x="206" y="163"/>
                  </a:lnTo>
                  <a:lnTo>
                    <a:pt x="206" y="170"/>
                  </a:lnTo>
                  <a:lnTo>
                    <a:pt x="206" y="184"/>
                  </a:lnTo>
                  <a:lnTo>
                    <a:pt x="206" y="205"/>
                  </a:lnTo>
                  <a:lnTo>
                    <a:pt x="213" y="205"/>
                  </a:lnTo>
                  <a:lnTo>
                    <a:pt x="213" y="184"/>
                  </a:lnTo>
                  <a:lnTo>
                    <a:pt x="213" y="177"/>
                  </a:lnTo>
                  <a:lnTo>
                    <a:pt x="213" y="170"/>
                  </a:lnTo>
                  <a:lnTo>
                    <a:pt x="213" y="163"/>
                  </a:lnTo>
                  <a:lnTo>
                    <a:pt x="213" y="156"/>
                  </a:lnTo>
                  <a:lnTo>
                    <a:pt x="213" y="149"/>
                  </a:lnTo>
                  <a:lnTo>
                    <a:pt x="213" y="134"/>
                  </a:lnTo>
                  <a:lnTo>
                    <a:pt x="213" y="127"/>
                  </a:lnTo>
                  <a:lnTo>
                    <a:pt x="213" y="120"/>
                  </a:lnTo>
                  <a:lnTo>
                    <a:pt x="213" y="99"/>
                  </a:lnTo>
                  <a:lnTo>
                    <a:pt x="213" y="56"/>
                  </a:lnTo>
                  <a:lnTo>
                    <a:pt x="213" y="0"/>
                  </a:lnTo>
                  <a:lnTo>
                    <a:pt x="220" y="0"/>
                  </a:lnTo>
                  <a:lnTo>
                    <a:pt x="227" y="0"/>
                  </a:lnTo>
                  <a:lnTo>
                    <a:pt x="234" y="0"/>
                  </a:lnTo>
                  <a:lnTo>
                    <a:pt x="234" y="21"/>
                  </a:lnTo>
                  <a:lnTo>
                    <a:pt x="234" y="64"/>
                  </a:lnTo>
                  <a:lnTo>
                    <a:pt x="234" y="71"/>
                  </a:lnTo>
                  <a:lnTo>
                    <a:pt x="234" y="92"/>
                  </a:lnTo>
                  <a:lnTo>
                    <a:pt x="234" y="134"/>
                  </a:lnTo>
                  <a:lnTo>
                    <a:pt x="234" y="141"/>
                  </a:lnTo>
                  <a:lnTo>
                    <a:pt x="234" y="149"/>
                  </a:lnTo>
                  <a:lnTo>
                    <a:pt x="234" y="156"/>
                  </a:lnTo>
                  <a:lnTo>
                    <a:pt x="234" y="163"/>
                  </a:lnTo>
                  <a:lnTo>
                    <a:pt x="234" y="170"/>
                  </a:lnTo>
                  <a:lnTo>
                    <a:pt x="234" y="184"/>
                  </a:lnTo>
                  <a:lnTo>
                    <a:pt x="234" y="205"/>
                  </a:lnTo>
                  <a:lnTo>
                    <a:pt x="241" y="205"/>
                  </a:lnTo>
                  <a:lnTo>
                    <a:pt x="241" y="184"/>
                  </a:lnTo>
                  <a:lnTo>
                    <a:pt x="241" y="177"/>
                  </a:lnTo>
                  <a:lnTo>
                    <a:pt x="241" y="170"/>
                  </a:lnTo>
                  <a:lnTo>
                    <a:pt x="241" y="163"/>
                  </a:lnTo>
                  <a:lnTo>
                    <a:pt x="241" y="156"/>
                  </a:lnTo>
                  <a:lnTo>
                    <a:pt x="241" y="149"/>
                  </a:lnTo>
                  <a:lnTo>
                    <a:pt x="241" y="134"/>
                  </a:lnTo>
                  <a:lnTo>
                    <a:pt x="241" y="127"/>
                  </a:lnTo>
                  <a:lnTo>
                    <a:pt x="241" y="120"/>
                  </a:lnTo>
                  <a:lnTo>
                    <a:pt x="241" y="99"/>
                  </a:lnTo>
                  <a:lnTo>
                    <a:pt x="241" y="56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5" y="0"/>
                  </a:lnTo>
                  <a:lnTo>
                    <a:pt x="262" y="0"/>
                  </a:lnTo>
                  <a:lnTo>
                    <a:pt x="262" y="21"/>
                  </a:lnTo>
                  <a:lnTo>
                    <a:pt x="262" y="64"/>
                  </a:lnTo>
                  <a:lnTo>
                    <a:pt x="262" y="71"/>
                  </a:lnTo>
                  <a:lnTo>
                    <a:pt x="262" y="92"/>
                  </a:lnTo>
                  <a:lnTo>
                    <a:pt x="262" y="134"/>
                  </a:lnTo>
                  <a:lnTo>
                    <a:pt x="262" y="141"/>
                  </a:lnTo>
                  <a:lnTo>
                    <a:pt x="262" y="149"/>
                  </a:lnTo>
                  <a:lnTo>
                    <a:pt x="262" y="156"/>
                  </a:lnTo>
                  <a:lnTo>
                    <a:pt x="262" y="163"/>
                  </a:lnTo>
                  <a:lnTo>
                    <a:pt x="262" y="170"/>
                  </a:lnTo>
                  <a:lnTo>
                    <a:pt x="262" y="184"/>
                  </a:lnTo>
                  <a:lnTo>
                    <a:pt x="262" y="205"/>
                  </a:lnTo>
                  <a:lnTo>
                    <a:pt x="270" y="205"/>
                  </a:lnTo>
                  <a:lnTo>
                    <a:pt x="270" y="184"/>
                  </a:lnTo>
                  <a:lnTo>
                    <a:pt x="270" y="177"/>
                  </a:lnTo>
                  <a:lnTo>
                    <a:pt x="270" y="170"/>
                  </a:lnTo>
                  <a:lnTo>
                    <a:pt x="270" y="163"/>
                  </a:lnTo>
                  <a:lnTo>
                    <a:pt x="270" y="156"/>
                  </a:lnTo>
                  <a:lnTo>
                    <a:pt x="270" y="149"/>
                  </a:lnTo>
                  <a:lnTo>
                    <a:pt x="270" y="134"/>
                  </a:lnTo>
                  <a:lnTo>
                    <a:pt x="270" y="127"/>
                  </a:lnTo>
                  <a:lnTo>
                    <a:pt x="270" y="120"/>
                  </a:lnTo>
                  <a:lnTo>
                    <a:pt x="270" y="99"/>
                  </a:lnTo>
                  <a:lnTo>
                    <a:pt x="270" y="56"/>
                  </a:lnTo>
                  <a:lnTo>
                    <a:pt x="270" y="0"/>
                  </a:lnTo>
                  <a:lnTo>
                    <a:pt x="277" y="0"/>
                  </a:lnTo>
                  <a:lnTo>
                    <a:pt x="284" y="0"/>
                  </a:lnTo>
                  <a:lnTo>
                    <a:pt x="284" y="21"/>
                  </a:lnTo>
                  <a:lnTo>
                    <a:pt x="284" y="64"/>
                  </a:lnTo>
                  <a:lnTo>
                    <a:pt x="284" y="71"/>
                  </a:lnTo>
                  <a:lnTo>
                    <a:pt x="284" y="92"/>
                  </a:lnTo>
                  <a:lnTo>
                    <a:pt x="284" y="134"/>
                  </a:lnTo>
                  <a:lnTo>
                    <a:pt x="284" y="141"/>
                  </a:lnTo>
                  <a:lnTo>
                    <a:pt x="284" y="149"/>
                  </a:lnTo>
                  <a:lnTo>
                    <a:pt x="284" y="156"/>
                  </a:lnTo>
                  <a:lnTo>
                    <a:pt x="284" y="163"/>
                  </a:lnTo>
                  <a:lnTo>
                    <a:pt x="284" y="170"/>
                  </a:lnTo>
                  <a:lnTo>
                    <a:pt x="284" y="184"/>
                  </a:lnTo>
                  <a:lnTo>
                    <a:pt x="284" y="205"/>
                  </a:lnTo>
                  <a:lnTo>
                    <a:pt x="291" y="205"/>
                  </a:lnTo>
                  <a:lnTo>
                    <a:pt x="291" y="184"/>
                  </a:lnTo>
                  <a:lnTo>
                    <a:pt x="291" y="177"/>
                  </a:lnTo>
                  <a:lnTo>
                    <a:pt x="291" y="170"/>
                  </a:lnTo>
                  <a:lnTo>
                    <a:pt x="291" y="163"/>
                  </a:lnTo>
                  <a:lnTo>
                    <a:pt x="291" y="156"/>
                  </a:lnTo>
                  <a:lnTo>
                    <a:pt x="291" y="149"/>
                  </a:lnTo>
                  <a:lnTo>
                    <a:pt x="291" y="134"/>
                  </a:lnTo>
                  <a:lnTo>
                    <a:pt x="291" y="127"/>
                  </a:lnTo>
                  <a:lnTo>
                    <a:pt x="291" y="120"/>
                  </a:lnTo>
                  <a:lnTo>
                    <a:pt x="291" y="99"/>
                  </a:lnTo>
                  <a:lnTo>
                    <a:pt x="291" y="56"/>
                  </a:lnTo>
                  <a:lnTo>
                    <a:pt x="291" y="0"/>
                  </a:lnTo>
                  <a:lnTo>
                    <a:pt x="298" y="0"/>
                  </a:lnTo>
                  <a:lnTo>
                    <a:pt x="305" y="0"/>
                  </a:lnTo>
                  <a:lnTo>
                    <a:pt x="312" y="0"/>
                  </a:lnTo>
                  <a:lnTo>
                    <a:pt x="312" y="21"/>
                  </a:lnTo>
                  <a:lnTo>
                    <a:pt x="312" y="64"/>
                  </a:lnTo>
                  <a:lnTo>
                    <a:pt x="312" y="71"/>
                  </a:lnTo>
                  <a:lnTo>
                    <a:pt x="312" y="92"/>
                  </a:lnTo>
                  <a:lnTo>
                    <a:pt x="312" y="134"/>
                  </a:lnTo>
                  <a:lnTo>
                    <a:pt x="312" y="141"/>
                  </a:lnTo>
                  <a:lnTo>
                    <a:pt x="312" y="149"/>
                  </a:lnTo>
                  <a:lnTo>
                    <a:pt x="312" y="156"/>
                  </a:lnTo>
                  <a:lnTo>
                    <a:pt x="312" y="163"/>
                  </a:lnTo>
                  <a:lnTo>
                    <a:pt x="312" y="170"/>
                  </a:lnTo>
                  <a:lnTo>
                    <a:pt x="312" y="184"/>
                  </a:lnTo>
                  <a:lnTo>
                    <a:pt x="312" y="205"/>
                  </a:lnTo>
                  <a:lnTo>
                    <a:pt x="319" y="205"/>
                  </a:lnTo>
                  <a:lnTo>
                    <a:pt x="319" y="184"/>
                  </a:lnTo>
                  <a:lnTo>
                    <a:pt x="319" y="177"/>
                  </a:lnTo>
                  <a:lnTo>
                    <a:pt x="319" y="170"/>
                  </a:lnTo>
                  <a:lnTo>
                    <a:pt x="319" y="163"/>
                  </a:lnTo>
                  <a:lnTo>
                    <a:pt x="319" y="156"/>
                  </a:lnTo>
                  <a:lnTo>
                    <a:pt x="319" y="149"/>
                  </a:lnTo>
                  <a:lnTo>
                    <a:pt x="319" y="134"/>
                  </a:lnTo>
                  <a:lnTo>
                    <a:pt x="319" y="127"/>
                  </a:lnTo>
                  <a:lnTo>
                    <a:pt x="319" y="120"/>
                  </a:lnTo>
                  <a:lnTo>
                    <a:pt x="319" y="99"/>
                  </a:lnTo>
                  <a:lnTo>
                    <a:pt x="319" y="56"/>
                  </a:lnTo>
                  <a:lnTo>
                    <a:pt x="319" y="0"/>
                  </a:lnTo>
                  <a:lnTo>
                    <a:pt x="326" y="0"/>
                  </a:lnTo>
                  <a:lnTo>
                    <a:pt x="333" y="0"/>
                  </a:lnTo>
                  <a:lnTo>
                    <a:pt x="340" y="0"/>
                  </a:lnTo>
                  <a:lnTo>
                    <a:pt x="340" y="21"/>
                  </a:lnTo>
                  <a:lnTo>
                    <a:pt x="340" y="64"/>
                  </a:lnTo>
                  <a:lnTo>
                    <a:pt x="340" y="71"/>
                  </a:lnTo>
                  <a:lnTo>
                    <a:pt x="340" y="92"/>
                  </a:lnTo>
                  <a:lnTo>
                    <a:pt x="340" y="134"/>
                  </a:lnTo>
                  <a:lnTo>
                    <a:pt x="340" y="141"/>
                  </a:lnTo>
                  <a:lnTo>
                    <a:pt x="340" y="149"/>
                  </a:lnTo>
                  <a:lnTo>
                    <a:pt x="340" y="156"/>
                  </a:lnTo>
                  <a:lnTo>
                    <a:pt x="340" y="163"/>
                  </a:lnTo>
                  <a:lnTo>
                    <a:pt x="340" y="170"/>
                  </a:lnTo>
                  <a:lnTo>
                    <a:pt x="340" y="184"/>
                  </a:lnTo>
                  <a:lnTo>
                    <a:pt x="340" y="205"/>
                  </a:lnTo>
                  <a:lnTo>
                    <a:pt x="347" y="205"/>
                  </a:lnTo>
                  <a:lnTo>
                    <a:pt x="347" y="184"/>
                  </a:lnTo>
                  <a:lnTo>
                    <a:pt x="347" y="177"/>
                  </a:lnTo>
                  <a:lnTo>
                    <a:pt x="347" y="170"/>
                  </a:lnTo>
                  <a:lnTo>
                    <a:pt x="347" y="163"/>
                  </a:lnTo>
                  <a:lnTo>
                    <a:pt x="347" y="156"/>
                  </a:lnTo>
                  <a:lnTo>
                    <a:pt x="347" y="149"/>
                  </a:lnTo>
                  <a:lnTo>
                    <a:pt x="347" y="134"/>
                  </a:lnTo>
                  <a:lnTo>
                    <a:pt x="347" y="127"/>
                  </a:lnTo>
                  <a:lnTo>
                    <a:pt x="347" y="120"/>
                  </a:lnTo>
                  <a:lnTo>
                    <a:pt x="347" y="99"/>
                  </a:lnTo>
                  <a:lnTo>
                    <a:pt x="347" y="56"/>
                  </a:lnTo>
                  <a:lnTo>
                    <a:pt x="347" y="0"/>
                  </a:lnTo>
                  <a:lnTo>
                    <a:pt x="355" y="0"/>
                  </a:lnTo>
                  <a:lnTo>
                    <a:pt x="362" y="0"/>
                  </a:lnTo>
                  <a:lnTo>
                    <a:pt x="369" y="0"/>
                  </a:lnTo>
                  <a:lnTo>
                    <a:pt x="369" y="21"/>
                  </a:lnTo>
                  <a:lnTo>
                    <a:pt x="369" y="64"/>
                  </a:lnTo>
                  <a:lnTo>
                    <a:pt x="369" y="71"/>
                  </a:lnTo>
                  <a:lnTo>
                    <a:pt x="369" y="92"/>
                  </a:lnTo>
                  <a:lnTo>
                    <a:pt x="369" y="134"/>
                  </a:lnTo>
                  <a:lnTo>
                    <a:pt x="369" y="141"/>
                  </a:lnTo>
                  <a:lnTo>
                    <a:pt x="369" y="149"/>
                  </a:lnTo>
                  <a:lnTo>
                    <a:pt x="369" y="156"/>
                  </a:lnTo>
                  <a:lnTo>
                    <a:pt x="369" y="163"/>
                  </a:lnTo>
                  <a:lnTo>
                    <a:pt x="369" y="170"/>
                  </a:lnTo>
                  <a:lnTo>
                    <a:pt x="369" y="184"/>
                  </a:lnTo>
                  <a:lnTo>
                    <a:pt x="369" y="205"/>
                  </a:lnTo>
                  <a:lnTo>
                    <a:pt x="376" y="205"/>
                  </a:lnTo>
                  <a:lnTo>
                    <a:pt x="376" y="184"/>
                  </a:lnTo>
                  <a:lnTo>
                    <a:pt x="376" y="177"/>
                  </a:lnTo>
                  <a:lnTo>
                    <a:pt x="376" y="170"/>
                  </a:lnTo>
                  <a:lnTo>
                    <a:pt x="376" y="163"/>
                  </a:lnTo>
                  <a:lnTo>
                    <a:pt x="376" y="156"/>
                  </a:lnTo>
                  <a:lnTo>
                    <a:pt x="376" y="149"/>
                  </a:lnTo>
                  <a:lnTo>
                    <a:pt x="376" y="134"/>
                  </a:lnTo>
                  <a:lnTo>
                    <a:pt x="376" y="127"/>
                  </a:lnTo>
                  <a:lnTo>
                    <a:pt x="376" y="120"/>
                  </a:lnTo>
                  <a:lnTo>
                    <a:pt x="376" y="99"/>
                  </a:lnTo>
                  <a:lnTo>
                    <a:pt x="376" y="56"/>
                  </a:lnTo>
                  <a:lnTo>
                    <a:pt x="376" y="0"/>
                  </a:lnTo>
                  <a:lnTo>
                    <a:pt x="383" y="0"/>
                  </a:lnTo>
                  <a:lnTo>
                    <a:pt x="390" y="0"/>
                  </a:lnTo>
                  <a:lnTo>
                    <a:pt x="390" y="21"/>
                  </a:lnTo>
                  <a:lnTo>
                    <a:pt x="390" y="64"/>
                  </a:lnTo>
                  <a:lnTo>
                    <a:pt x="390" y="71"/>
                  </a:lnTo>
                  <a:lnTo>
                    <a:pt x="390" y="92"/>
                  </a:lnTo>
                  <a:lnTo>
                    <a:pt x="390" y="134"/>
                  </a:lnTo>
                  <a:lnTo>
                    <a:pt x="390" y="141"/>
                  </a:lnTo>
                  <a:lnTo>
                    <a:pt x="390" y="149"/>
                  </a:lnTo>
                  <a:lnTo>
                    <a:pt x="390" y="156"/>
                  </a:lnTo>
                  <a:lnTo>
                    <a:pt x="390" y="163"/>
                  </a:lnTo>
                  <a:lnTo>
                    <a:pt x="390" y="170"/>
                  </a:lnTo>
                  <a:lnTo>
                    <a:pt x="390" y="184"/>
                  </a:lnTo>
                  <a:lnTo>
                    <a:pt x="390" y="205"/>
                  </a:lnTo>
                  <a:lnTo>
                    <a:pt x="397" y="205"/>
                  </a:lnTo>
                  <a:lnTo>
                    <a:pt x="397" y="184"/>
                  </a:lnTo>
                  <a:lnTo>
                    <a:pt x="397" y="177"/>
                  </a:lnTo>
                  <a:lnTo>
                    <a:pt x="397" y="170"/>
                  </a:lnTo>
                  <a:lnTo>
                    <a:pt x="397" y="163"/>
                  </a:lnTo>
                  <a:lnTo>
                    <a:pt x="397" y="156"/>
                  </a:lnTo>
                  <a:lnTo>
                    <a:pt x="397" y="149"/>
                  </a:lnTo>
                  <a:lnTo>
                    <a:pt x="397" y="134"/>
                  </a:lnTo>
                  <a:lnTo>
                    <a:pt x="397" y="127"/>
                  </a:lnTo>
                  <a:lnTo>
                    <a:pt x="397" y="120"/>
                  </a:lnTo>
                  <a:lnTo>
                    <a:pt x="397" y="99"/>
                  </a:lnTo>
                  <a:lnTo>
                    <a:pt x="397" y="56"/>
                  </a:lnTo>
                  <a:lnTo>
                    <a:pt x="397" y="0"/>
                  </a:lnTo>
                  <a:lnTo>
                    <a:pt x="404" y="0"/>
                  </a:lnTo>
                  <a:lnTo>
                    <a:pt x="411" y="0"/>
                  </a:lnTo>
                  <a:lnTo>
                    <a:pt x="418" y="0"/>
                  </a:lnTo>
                  <a:lnTo>
                    <a:pt x="418" y="21"/>
                  </a:lnTo>
                  <a:lnTo>
                    <a:pt x="418" y="64"/>
                  </a:lnTo>
                  <a:lnTo>
                    <a:pt x="418" y="71"/>
                  </a:lnTo>
                  <a:lnTo>
                    <a:pt x="418" y="92"/>
                  </a:lnTo>
                  <a:lnTo>
                    <a:pt x="418" y="134"/>
                  </a:lnTo>
                  <a:lnTo>
                    <a:pt x="418" y="141"/>
                  </a:lnTo>
                  <a:lnTo>
                    <a:pt x="418" y="149"/>
                  </a:lnTo>
                  <a:lnTo>
                    <a:pt x="418" y="156"/>
                  </a:lnTo>
                  <a:lnTo>
                    <a:pt x="418" y="163"/>
                  </a:lnTo>
                  <a:lnTo>
                    <a:pt x="418" y="170"/>
                  </a:lnTo>
                  <a:lnTo>
                    <a:pt x="418" y="184"/>
                  </a:lnTo>
                  <a:lnTo>
                    <a:pt x="418" y="205"/>
                  </a:lnTo>
                  <a:lnTo>
                    <a:pt x="425" y="205"/>
                  </a:lnTo>
                  <a:lnTo>
                    <a:pt x="425" y="184"/>
                  </a:lnTo>
                  <a:lnTo>
                    <a:pt x="425" y="177"/>
                  </a:lnTo>
                  <a:lnTo>
                    <a:pt x="425" y="170"/>
                  </a:lnTo>
                  <a:lnTo>
                    <a:pt x="425" y="163"/>
                  </a:lnTo>
                  <a:lnTo>
                    <a:pt x="425" y="156"/>
                  </a:lnTo>
                  <a:lnTo>
                    <a:pt x="425" y="149"/>
                  </a:lnTo>
                  <a:lnTo>
                    <a:pt x="425" y="134"/>
                  </a:lnTo>
                  <a:lnTo>
                    <a:pt x="425" y="127"/>
                  </a:lnTo>
                  <a:lnTo>
                    <a:pt x="425" y="120"/>
                  </a:lnTo>
                  <a:lnTo>
                    <a:pt x="425" y="99"/>
                  </a:lnTo>
                  <a:lnTo>
                    <a:pt x="425" y="56"/>
                  </a:lnTo>
                  <a:lnTo>
                    <a:pt x="425" y="0"/>
                  </a:lnTo>
                  <a:lnTo>
                    <a:pt x="433" y="0"/>
                  </a:lnTo>
                  <a:lnTo>
                    <a:pt x="440" y="0"/>
                  </a:lnTo>
                  <a:lnTo>
                    <a:pt x="447" y="0"/>
                  </a:lnTo>
                  <a:lnTo>
                    <a:pt x="447" y="21"/>
                  </a:lnTo>
                  <a:lnTo>
                    <a:pt x="447" y="64"/>
                  </a:lnTo>
                  <a:lnTo>
                    <a:pt x="447" y="71"/>
                  </a:lnTo>
                  <a:lnTo>
                    <a:pt x="447" y="92"/>
                  </a:lnTo>
                  <a:lnTo>
                    <a:pt x="447" y="134"/>
                  </a:lnTo>
                  <a:lnTo>
                    <a:pt x="447" y="141"/>
                  </a:lnTo>
                  <a:lnTo>
                    <a:pt x="447" y="149"/>
                  </a:lnTo>
                  <a:lnTo>
                    <a:pt x="447" y="156"/>
                  </a:lnTo>
                  <a:lnTo>
                    <a:pt x="447" y="163"/>
                  </a:lnTo>
                  <a:lnTo>
                    <a:pt x="447" y="170"/>
                  </a:lnTo>
                  <a:lnTo>
                    <a:pt x="447" y="184"/>
                  </a:lnTo>
                  <a:lnTo>
                    <a:pt x="447" y="205"/>
                  </a:lnTo>
                  <a:lnTo>
                    <a:pt x="454" y="205"/>
                  </a:lnTo>
                  <a:lnTo>
                    <a:pt x="454" y="184"/>
                  </a:lnTo>
                  <a:lnTo>
                    <a:pt x="454" y="177"/>
                  </a:lnTo>
                  <a:lnTo>
                    <a:pt x="454" y="170"/>
                  </a:lnTo>
                  <a:lnTo>
                    <a:pt x="454" y="163"/>
                  </a:lnTo>
                  <a:lnTo>
                    <a:pt x="454" y="156"/>
                  </a:lnTo>
                  <a:lnTo>
                    <a:pt x="454" y="149"/>
                  </a:lnTo>
                  <a:lnTo>
                    <a:pt x="454" y="134"/>
                  </a:lnTo>
                  <a:lnTo>
                    <a:pt x="454" y="127"/>
                  </a:lnTo>
                  <a:lnTo>
                    <a:pt x="454" y="120"/>
                  </a:lnTo>
                  <a:lnTo>
                    <a:pt x="454" y="99"/>
                  </a:lnTo>
                  <a:lnTo>
                    <a:pt x="454" y="56"/>
                  </a:lnTo>
                  <a:lnTo>
                    <a:pt x="454" y="0"/>
                  </a:lnTo>
                  <a:lnTo>
                    <a:pt x="461" y="0"/>
                  </a:lnTo>
                  <a:lnTo>
                    <a:pt x="468" y="0"/>
                  </a:lnTo>
                  <a:lnTo>
                    <a:pt x="475" y="0"/>
                  </a:lnTo>
                  <a:lnTo>
                    <a:pt x="475" y="21"/>
                  </a:lnTo>
                  <a:lnTo>
                    <a:pt x="475" y="64"/>
                  </a:lnTo>
                  <a:lnTo>
                    <a:pt x="475" y="71"/>
                  </a:lnTo>
                  <a:lnTo>
                    <a:pt x="475" y="92"/>
                  </a:lnTo>
                  <a:lnTo>
                    <a:pt x="475" y="134"/>
                  </a:lnTo>
                  <a:lnTo>
                    <a:pt x="475" y="141"/>
                  </a:lnTo>
                  <a:lnTo>
                    <a:pt x="475" y="149"/>
                  </a:lnTo>
                  <a:lnTo>
                    <a:pt x="475" y="156"/>
                  </a:lnTo>
                  <a:lnTo>
                    <a:pt x="475" y="163"/>
                  </a:lnTo>
                  <a:lnTo>
                    <a:pt x="475" y="170"/>
                  </a:lnTo>
                  <a:lnTo>
                    <a:pt x="475" y="184"/>
                  </a:lnTo>
                  <a:lnTo>
                    <a:pt x="475" y="205"/>
                  </a:lnTo>
                  <a:lnTo>
                    <a:pt x="475" y="184"/>
                  </a:lnTo>
                </a:path>
              </a:pathLst>
            </a:custGeom>
            <a:noFill/>
            <a:ln w="33338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1275" name="Freeform 72">
              <a:extLst>
                <a:ext uri="{FF2B5EF4-FFF2-40B4-BE49-F238E27FC236}">
                  <a16:creationId xmlns:a16="http://schemas.microsoft.com/office/drawing/2014/main" id="{4B4F3911-FE1C-FC4B-AD68-C7AC183DFF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5" y="2823"/>
              <a:ext cx="184" cy="205"/>
            </a:xfrm>
            <a:custGeom>
              <a:avLst/>
              <a:gdLst>
                <a:gd name="T0" fmla="*/ 0 w 184"/>
                <a:gd name="T1" fmla="*/ 163 h 205"/>
                <a:gd name="T2" fmla="*/ 0 w 184"/>
                <a:gd name="T3" fmla="*/ 127 h 205"/>
                <a:gd name="T4" fmla="*/ 0 w 184"/>
                <a:gd name="T5" fmla="*/ 0 h 205"/>
                <a:gd name="T6" fmla="*/ 21 w 184"/>
                <a:gd name="T7" fmla="*/ 21 h 205"/>
                <a:gd name="T8" fmla="*/ 21 w 184"/>
                <a:gd name="T9" fmla="*/ 134 h 205"/>
                <a:gd name="T10" fmla="*/ 21 w 184"/>
                <a:gd name="T11" fmla="*/ 163 h 205"/>
                <a:gd name="T12" fmla="*/ 28 w 184"/>
                <a:gd name="T13" fmla="*/ 205 h 205"/>
                <a:gd name="T14" fmla="*/ 28 w 184"/>
                <a:gd name="T15" fmla="*/ 163 h 205"/>
                <a:gd name="T16" fmla="*/ 28 w 184"/>
                <a:gd name="T17" fmla="*/ 127 h 205"/>
                <a:gd name="T18" fmla="*/ 28 w 184"/>
                <a:gd name="T19" fmla="*/ 0 h 205"/>
                <a:gd name="T20" fmla="*/ 50 w 184"/>
                <a:gd name="T21" fmla="*/ 21 h 205"/>
                <a:gd name="T22" fmla="*/ 50 w 184"/>
                <a:gd name="T23" fmla="*/ 134 h 205"/>
                <a:gd name="T24" fmla="*/ 50 w 184"/>
                <a:gd name="T25" fmla="*/ 163 h 205"/>
                <a:gd name="T26" fmla="*/ 57 w 184"/>
                <a:gd name="T27" fmla="*/ 205 h 205"/>
                <a:gd name="T28" fmla="*/ 57 w 184"/>
                <a:gd name="T29" fmla="*/ 163 h 205"/>
                <a:gd name="T30" fmla="*/ 57 w 184"/>
                <a:gd name="T31" fmla="*/ 127 h 205"/>
                <a:gd name="T32" fmla="*/ 57 w 184"/>
                <a:gd name="T33" fmla="*/ 0 h 205"/>
                <a:gd name="T34" fmla="*/ 78 w 184"/>
                <a:gd name="T35" fmla="*/ 21 h 205"/>
                <a:gd name="T36" fmla="*/ 78 w 184"/>
                <a:gd name="T37" fmla="*/ 134 h 205"/>
                <a:gd name="T38" fmla="*/ 78 w 184"/>
                <a:gd name="T39" fmla="*/ 163 h 205"/>
                <a:gd name="T40" fmla="*/ 85 w 184"/>
                <a:gd name="T41" fmla="*/ 205 h 205"/>
                <a:gd name="T42" fmla="*/ 85 w 184"/>
                <a:gd name="T43" fmla="*/ 163 h 205"/>
                <a:gd name="T44" fmla="*/ 85 w 184"/>
                <a:gd name="T45" fmla="*/ 127 h 205"/>
                <a:gd name="T46" fmla="*/ 85 w 184"/>
                <a:gd name="T47" fmla="*/ 0 h 205"/>
                <a:gd name="T48" fmla="*/ 99 w 184"/>
                <a:gd name="T49" fmla="*/ 64 h 205"/>
                <a:gd name="T50" fmla="*/ 99 w 184"/>
                <a:gd name="T51" fmla="*/ 141 h 205"/>
                <a:gd name="T52" fmla="*/ 99 w 184"/>
                <a:gd name="T53" fmla="*/ 170 h 205"/>
                <a:gd name="T54" fmla="*/ 106 w 184"/>
                <a:gd name="T55" fmla="*/ 184 h 205"/>
                <a:gd name="T56" fmla="*/ 106 w 184"/>
                <a:gd name="T57" fmla="*/ 156 h 205"/>
                <a:gd name="T58" fmla="*/ 106 w 184"/>
                <a:gd name="T59" fmla="*/ 120 h 205"/>
                <a:gd name="T60" fmla="*/ 113 w 184"/>
                <a:gd name="T61" fmla="*/ 0 h 205"/>
                <a:gd name="T62" fmla="*/ 128 w 184"/>
                <a:gd name="T63" fmla="*/ 64 h 205"/>
                <a:gd name="T64" fmla="*/ 128 w 184"/>
                <a:gd name="T65" fmla="*/ 141 h 205"/>
                <a:gd name="T66" fmla="*/ 128 w 184"/>
                <a:gd name="T67" fmla="*/ 170 h 205"/>
                <a:gd name="T68" fmla="*/ 135 w 184"/>
                <a:gd name="T69" fmla="*/ 184 h 205"/>
                <a:gd name="T70" fmla="*/ 135 w 184"/>
                <a:gd name="T71" fmla="*/ 156 h 205"/>
                <a:gd name="T72" fmla="*/ 135 w 184"/>
                <a:gd name="T73" fmla="*/ 120 h 205"/>
                <a:gd name="T74" fmla="*/ 142 w 184"/>
                <a:gd name="T75" fmla="*/ 0 h 205"/>
                <a:gd name="T76" fmla="*/ 156 w 184"/>
                <a:gd name="T77" fmla="*/ 64 h 205"/>
                <a:gd name="T78" fmla="*/ 156 w 184"/>
                <a:gd name="T79" fmla="*/ 141 h 205"/>
                <a:gd name="T80" fmla="*/ 156 w 184"/>
                <a:gd name="T81" fmla="*/ 170 h 205"/>
                <a:gd name="T82" fmla="*/ 163 w 184"/>
                <a:gd name="T83" fmla="*/ 184 h 205"/>
                <a:gd name="T84" fmla="*/ 163 w 184"/>
                <a:gd name="T85" fmla="*/ 156 h 205"/>
                <a:gd name="T86" fmla="*/ 163 w 184"/>
                <a:gd name="T87" fmla="*/ 120 h 205"/>
                <a:gd name="T88" fmla="*/ 170 w 184"/>
                <a:gd name="T89" fmla="*/ 0 h 205"/>
                <a:gd name="T90" fmla="*/ 184 w 184"/>
                <a:gd name="T91" fmla="*/ 64 h 205"/>
                <a:gd name="T92" fmla="*/ 184 w 184"/>
                <a:gd name="T93" fmla="*/ 141 h 205"/>
                <a:gd name="T94" fmla="*/ 184 w 184"/>
                <a:gd name="T95" fmla="*/ 170 h 20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84" h="205">
                  <a:moveTo>
                    <a:pt x="0" y="184"/>
                  </a:moveTo>
                  <a:lnTo>
                    <a:pt x="0" y="177"/>
                  </a:lnTo>
                  <a:lnTo>
                    <a:pt x="0" y="170"/>
                  </a:lnTo>
                  <a:lnTo>
                    <a:pt x="0" y="163"/>
                  </a:lnTo>
                  <a:lnTo>
                    <a:pt x="0" y="156"/>
                  </a:lnTo>
                  <a:lnTo>
                    <a:pt x="0" y="149"/>
                  </a:lnTo>
                  <a:lnTo>
                    <a:pt x="0" y="134"/>
                  </a:lnTo>
                  <a:lnTo>
                    <a:pt x="0" y="127"/>
                  </a:lnTo>
                  <a:lnTo>
                    <a:pt x="0" y="120"/>
                  </a:lnTo>
                  <a:lnTo>
                    <a:pt x="0" y="99"/>
                  </a:lnTo>
                  <a:lnTo>
                    <a:pt x="0" y="56"/>
                  </a:lnTo>
                  <a:lnTo>
                    <a:pt x="0" y="0"/>
                  </a:lnTo>
                  <a:lnTo>
                    <a:pt x="7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1" y="21"/>
                  </a:lnTo>
                  <a:lnTo>
                    <a:pt x="21" y="64"/>
                  </a:lnTo>
                  <a:lnTo>
                    <a:pt x="21" y="71"/>
                  </a:lnTo>
                  <a:lnTo>
                    <a:pt x="21" y="92"/>
                  </a:lnTo>
                  <a:lnTo>
                    <a:pt x="21" y="134"/>
                  </a:lnTo>
                  <a:lnTo>
                    <a:pt x="21" y="141"/>
                  </a:lnTo>
                  <a:lnTo>
                    <a:pt x="21" y="149"/>
                  </a:lnTo>
                  <a:lnTo>
                    <a:pt x="21" y="156"/>
                  </a:lnTo>
                  <a:lnTo>
                    <a:pt x="21" y="163"/>
                  </a:lnTo>
                  <a:lnTo>
                    <a:pt x="21" y="170"/>
                  </a:lnTo>
                  <a:lnTo>
                    <a:pt x="21" y="184"/>
                  </a:lnTo>
                  <a:lnTo>
                    <a:pt x="21" y="205"/>
                  </a:lnTo>
                  <a:lnTo>
                    <a:pt x="28" y="205"/>
                  </a:lnTo>
                  <a:lnTo>
                    <a:pt x="28" y="184"/>
                  </a:lnTo>
                  <a:lnTo>
                    <a:pt x="28" y="177"/>
                  </a:lnTo>
                  <a:lnTo>
                    <a:pt x="28" y="170"/>
                  </a:lnTo>
                  <a:lnTo>
                    <a:pt x="28" y="163"/>
                  </a:lnTo>
                  <a:lnTo>
                    <a:pt x="28" y="156"/>
                  </a:lnTo>
                  <a:lnTo>
                    <a:pt x="28" y="149"/>
                  </a:lnTo>
                  <a:lnTo>
                    <a:pt x="28" y="134"/>
                  </a:lnTo>
                  <a:lnTo>
                    <a:pt x="28" y="127"/>
                  </a:lnTo>
                  <a:lnTo>
                    <a:pt x="28" y="120"/>
                  </a:lnTo>
                  <a:lnTo>
                    <a:pt x="28" y="99"/>
                  </a:lnTo>
                  <a:lnTo>
                    <a:pt x="28" y="56"/>
                  </a:lnTo>
                  <a:lnTo>
                    <a:pt x="28" y="0"/>
                  </a:lnTo>
                  <a:lnTo>
                    <a:pt x="35" y="0"/>
                  </a:lnTo>
                  <a:lnTo>
                    <a:pt x="43" y="0"/>
                  </a:lnTo>
                  <a:lnTo>
                    <a:pt x="50" y="0"/>
                  </a:lnTo>
                  <a:lnTo>
                    <a:pt x="50" y="21"/>
                  </a:lnTo>
                  <a:lnTo>
                    <a:pt x="50" y="64"/>
                  </a:lnTo>
                  <a:lnTo>
                    <a:pt x="50" y="71"/>
                  </a:lnTo>
                  <a:lnTo>
                    <a:pt x="50" y="92"/>
                  </a:lnTo>
                  <a:lnTo>
                    <a:pt x="50" y="134"/>
                  </a:lnTo>
                  <a:lnTo>
                    <a:pt x="50" y="141"/>
                  </a:lnTo>
                  <a:lnTo>
                    <a:pt x="50" y="149"/>
                  </a:lnTo>
                  <a:lnTo>
                    <a:pt x="50" y="156"/>
                  </a:lnTo>
                  <a:lnTo>
                    <a:pt x="50" y="163"/>
                  </a:lnTo>
                  <a:lnTo>
                    <a:pt x="50" y="170"/>
                  </a:lnTo>
                  <a:lnTo>
                    <a:pt x="50" y="184"/>
                  </a:lnTo>
                  <a:lnTo>
                    <a:pt x="50" y="205"/>
                  </a:lnTo>
                  <a:lnTo>
                    <a:pt x="57" y="205"/>
                  </a:lnTo>
                  <a:lnTo>
                    <a:pt x="57" y="184"/>
                  </a:lnTo>
                  <a:lnTo>
                    <a:pt x="57" y="177"/>
                  </a:lnTo>
                  <a:lnTo>
                    <a:pt x="57" y="170"/>
                  </a:lnTo>
                  <a:lnTo>
                    <a:pt x="57" y="163"/>
                  </a:lnTo>
                  <a:lnTo>
                    <a:pt x="57" y="156"/>
                  </a:lnTo>
                  <a:lnTo>
                    <a:pt x="57" y="149"/>
                  </a:lnTo>
                  <a:lnTo>
                    <a:pt x="57" y="134"/>
                  </a:lnTo>
                  <a:lnTo>
                    <a:pt x="57" y="127"/>
                  </a:lnTo>
                  <a:lnTo>
                    <a:pt x="57" y="120"/>
                  </a:lnTo>
                  <a:lnTo>
                    <a:pt x="57" y="99"/>
                  </a:lnTo>
                  <a:lnTo>
                    <a:pt x="57" y="56"/>
                  </a:lnTo>
                  <a:lnTo>
                    <a:pt x="57" y="0"/>
                  </a:lnTo>
                  <a:lnTo>
                    <a:pt x="64" y="0"/>
                  </a:lnTo>
                  <a:lnTo>
                    <a:pt x="71" y="0"/>
                  </a:lnTo>
                  <a:lnTo>
                    <a:pt x="78" y="0"/>
                  </a:lnTo>
                  <a:lnTo>
                    <a:pt x="78" y="21"/>
                  </a:lnTo>
                  <a:lnTo>
                    <a:pt x="78" y="64"/>
                  </a:lnTo>
                  <a:lnTo>
                    <a:pt x="78" y="71"/>
                  </a:lnTo>
                  <a:lnTo>
                    <a:pt x="78" y="92"/>
                  </a:lnTo>
                  <a:lnTo>
                    <a:pt x="78" y="134"/>
                  </a:lnTo>
                  <a:lnTo>
                    <a:pt x="78" y="141"/>
                  </a:lnTo>
                  <a:lnTo>
                    <a:pt x="78" y="149"/>
                  </a:lnTo>
                  <a:lnTo>
                    <a:pt x="78" y="156"/>
                  </a:lnTo>
                  <a:lnTo>
                    <a:pt x="78" y="163"/>
                  </a:lnTo>
                  <a:lnTo>
                    <a:pt x="78" y="170"/>
                  </a:lnTo>
                  <a:lnTo>
                    <a:pt x="78" y="184"/>
                  </a:lnTo>
                  <a:lnTo>
                    <a:pt x="78" y="205"/>
                  </a:lnTo>
                  <a:lnTo>
                    <a:pt x="85" y="205"/>
                  </a:lnTo>
                  <a:lnTo>
                    <a:pt x="85" y="184"/>
                  </a:lnTo>
                  <a:lnTo>
                    <a:pt x="85" y="177"/>
                  </a:lnTo>
                  <a:lnTo>
                    <a:pt x="85" y="170"/>
                  </a:lnTo>
                  <a:lnTo>
                    <a:pt x="85" y="163"/>
                  </a:lnTo>
                  <a:lnTo>
                    <a:pt x="85" y="156"/>
                  </a:lnTo>
                  <a:lnTo>
                    <a:pt x="85" y="149"/>
                  </a:lnTo>
                  <a:lnTo>
                    <a:pt x="85" y="134"/>
                  </a:lnTo>
                  <a:lnTo>
                    <a:pt x="85" y="127"/>
                  </a:lnTo>
                  <a:lnTo>
                    <a:pt x="85" y="120"/>
                  </a:lnTo>
                  <a:lnTo>
                    <a:pt x="85" y="99"/>
                  </a:lnTo>
                  <a:lnTo>
                    <a:pt x="85" y="56"/>
                  </a:lnTo>
                  <a:lnTo>
                    <a:pt x="85" y="0"/>
                  </a:lnTo>
                  <a:lnTo>
                    <a:pt x="92" y="0"/>
                  </a:lnTo>
                  <a:lnTo>
                    <a:pt x="99" y="0"/>
                  </a:lnTo>
                  <a:lnTo>
                    <a:pt x="99" y="21"/>
                  </a:lnTo>
                  <a:lnTo>
                    <a:pt x="99" y="64"/>
                  </a:lnTo>
                  <a:lnTo>
                    <a:pt x="99" y="71"/>
                  </a:lnTo>
                  <a:lnTo>
                    <a:pt x="99" y="92"/>
                  </a:lnTo>
                  <a:lnTo>
                    <a:pt x="99" y="134"/>
                  </a:lnTo>
                  <a:lnTo>
                    <a:pt x="99" y="141"/>
                  </a:lnTo>
                  <a:lnTo>
                    <a:pt x="99" y="149"/>
                  </a:lnTo>
                  <a:lnTo>
                    <a:pt x="99" y="156"/>
                  </a:lnTo>
                  <a:lnTo>
                    <a:pt x="99" y="163"/>
                  </a:lnTo>
                  <a:lnTo>
                    <a:pt x="99" y="170"/>
                  </a:lnTo>
                  <a:lnTo>
                    <a:pt x="99" y="184"/>
                  </a:lnTo>
                  <a:lnTo>
                    <a:pt x="99" y="205"/>
                  </a:lnTo>
                  <a:lnTo>
                    <a:pt x="106" y="205"/>
                  </a:lnTo>
                  <a:lnTo>
                    <a:pt x="106" y="184"/>
                  </a:lnTo>
                  <a:lnTo>
                    <a:pt x="106" y="177"/>
                  </a:lnTo>
                  <a:lnTo>
                    <a:pt x="106" y="170"/>
                  </a:lnTo>
                  <a:lnTo>
                    <a:pt x="106" y="163"/>
                  </a:lnTo>
                  <a:lnTo>
                    <a:pt x="106" y="156"/>
                  </a:lnTo>
                  <a:lnTo>
                    <a:pt x="106" y="149"/>
                  </a:lnTo>
                  <a:lnTo>
                    <a:pt x="106" y="134"/>
                  </a:lnTo>
                  <a:lnTo>
                    <a:pt x="106" y="127"/>
                  </a:lnTo>
                  <a:lnTo>
                    <a:pt x="106" y="120"/>
                  </a:lnTo>
                  <a:lnTo>
                    <a:pt x="106" y="99"/>
                  </a:lnTo>
                  <a:lnTo>
                    <a:pt x="106" y="56"/>
                  </a:lnTo>
                  <a:lnTo>
                    <a:pt x="106" y="0"/>
                  </a:lnTo>
                  <a:lnTo>
                    <a:pt x="113" y="0"/>
                  </a:lnTo>
                  <a:lnTo>
                    <a:pt x="121" y="0"/>
                  </a:lnTo>
                  <a:lnTo>
                    <a:pt x="128" y="0"/>
                  </a:lnTo>
                  <a:lnTo>
                    <a:pt x="128" y="21"/>
                  </a:lnTo>
                  <a:lnTo>
                    <a:pt x="128" y="64"/>
                  </a:lnTo>
                  <a:lnTo>
                    <a:pt x="128" y="71"/>
                  </a:lnTo>
                  <a:lnTo>
                    <a:pt x="128" y="92"/>
                  </a:lnTo>
                  <a:lnTo>
                    <a:pt x="128" y="134"/>
                  </a:lnTo>
                  <a:lnTo>
                    <a:pt x="128" y="141"/>
                  </a:lnTo>
                  <a:lnTo>
                    <a:pt x="128" y="149"/>
                  </a:lnTo>
                  <a:lnTo>
                    <a:pt x="128" y="156"/>
                  </a:lnTo>
                  <a:lnTo>
                    <a:pt x="128" y="163"/>
                  </a:lnTo>
                  <a:lnTo>
                    <a:pt x="128" y="170"/>
                  </a:lnTo>
                  <a:lnTo>
                    <a:pt x="128" y="184"/>
                  </a:lnTo>
                  <a:lnTo>
                    <a:pt x="128" y="205"/>
                  </a:lnTo>
                  <a:lnTo>
                    <a:pt x="135" y="205"/>
                  </a:lnTo>
                  <a:lnTo>
                    <a:pt x="135" y="184"/>
                  </a:lnTo>
                  <a:lnTo>
                    <a:pt x="135" y="177"/>
                  </a:lnTo>
                  <a:lnTo>
                    <a:pt x="135" y="170"/>
                  </a:lnTo>
                  <a:lnTo>
                    <a:pt x="135" y="163"/>
                  </a:lnTo>
                  <a:lnTo>
                    <a:pt x="135" y="156"/>
                  </a:lnTo>
                  <a:lnTo>
                    <a:pt x="135" y="149"/>
                  </a:lnTo>
                  <a:lnTo>
                    <a:pt x="135" y="134"/>
                  </a:lnTo>
                  <a:lnTo>
                    <a:pt x="135" y="127"/>
                  </a:lnTo>
                  <a:lnTo>
                    <a:pt x="135" y="120"/>
                  </a:lnTo>
                  <a:lnTo>
                    <a:pt x="135" y="99"/>
                  </a:lnTo>
                  <a:lnTo>
                    <a:pt x="135" y="56"/>
                  </a:lnTo>
                  <a:lnTo>
                    <a:pt x="135" y="0"/>
                  </a:lnTo>
                  <a:lnTo>
                    <a:pt x="142" y="0"/>
                  </a:lnTo>
                  <a:lnTo>
                    <a:pt x="149" y="0"/>
                  </a:lnTo>
                  <a:lnTo>
                    <a:pt x="156" y="0"/>
                  </a:lnTo>
                  <a:lnTo>
                    <a:pt x="156" y="21"/>
                  </a:lnTo>
                  <a:lnTo>
                    <a:pt x="156" y="64"/>
                  </a:lnTo>
                  <a:lnTo>
                    <a:pt x="156" y="71"/>
                  </a:lnTo>
                  <a:lnTo>
                    <a:pt x="156" y="92"/>
                  </a:lnTo>
                  <a:lnTo>
                    <a:pt x="156" y="134"/>
                  </a:lnTo>
                  <a:lnTo>
                    <a:pt x="156" y="141"/>
                  </a:lnTo>
                  <a:lnTo>
                    <a:pt x="156" y="149"/>
                  </a:lnTo>
                  <a:lnTo>
                    <a:pt x="156" y="156"/>
                  </a:lnTo>
                  <a:lnTo>
                    <a:pt x="156" y="163"/>
                  </a:lnTo>
                  <a:lnTo>
                    <a:pt x="156" y="170"/>
                  </a:lnTo>
                  <a:lnTo>
                    <a:pt x="156" y="184"/>
                  </a:lnTo>
                  <a:lnTo>
                    <a:pt x="156" y="205"/>
                  </a:lnTo>
                  <a:lnTo>
                    <a:pt x="163" y="205"/>
                  </a:lnTo>
                  <a:lnTo>
                    <a:pt x="163" y="184"/>
                  </a:lnTo>
                  <a:lnTo>
                    <a:pt x="163" y="177"/>
                  </a:lnTo>
                  <a:lnTo>
                    <a:pt x="163" y="170"/>
                  </a:lnTo>
                  <a:lnTo>
                    <a:pt x="163" y="163"/>
                  </a:lnTo>
                  <a:lnTo>
                    <a:pt x="163" y="156"/>
                  </a:lnTo>
                  <a:lnTo>
                    <a:pt x="163" y="149"/>
                  </a:lnTo>
                  <a:lnTo>
                    <a:pt x="163" y="134"/>
                  </a:lnTo>
                  <a:lnTo>
                    <a:pt x="163" y="127"/>
                  </a:lnTo>
                  <a:lnTo>
                    <a:pt x="163" y="120"/>
                  </a:lnTo>
                  <a:lnTo>
                    <a:pt x="163" y="99"/>
                  </a:lnTo>
                  <a:lnTo>
                    <a:pt x="163" y="56"/>
                  </a:lnTo>
                  <a:lnTo>
                    <a:pt x="163" y="0"/>
                  </a:lnTo>
                  <a:lnTo>
                    <a:pt x="170" y="0"/>
                  </a:lnTo>
                  <a:lnTo>
                    <a:pt x="177" y="0"/>
                  </a:lnTo>
                  <a:lnTo>
                    <a:pt x="184" y="0"/>
                  </a:lnTo>
                  <a:lnTo>
                    <a:pt x="184" y="21"/>
                  </a:lnTo>
                  <a:lnTo>
                    <a:pt x="184" y="64"/>
                  </a:lnTo>
                  <a:lnTo>
                    <a:pt x="184" y="71"/>
                  </a:lnTo>
                  <a:lnTo>
                    <a:pt x="184" y="92"/>
                  </a:lnTo>
                  <a:lnTo>
                    <a:pt x="184" y="134"/>
                  </a:lnTo>
                  <a:lnTo>
                    <a:pt x="184" y="141"/>
                  </a:lnTo>
                  <a:lnTo>
                    <a:pt x="184" y="149"/>
                  </a:lnTo>
                  <a:lnTo>
                    <a:pt x="184" y="156"/>
                  </a:lnTo>
                  <a:lnTo>
                    <a:pt x="184" y="163"/>
                  </a:lnTo>
                  <a:lnTo>
                    <a:pt x="184" y="170"/>
                  </a:lnTo>
                  <a:lnTo>
                    <a:pt x="184" y="184"/>
                  </a:lnTo>
                  <a:lnTo>
                    <a:pt x="184" y="205"/>
                  </a:lnTo>
                  <a:lnTo>
                    <a:pt x="184" y="184"/>
                  </a:lnTo>
                </a:path>
              </a:pathLst>
            </a:custGeom>
            <a:noFill/>
            <a:ln w="33338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1276" name="Freeform 73">
              <a:extLst>
                <a:ext uri="{FF2B5EF4-FFF2-40B4-BE49-F238E27FC236}">
                  <a16:creationId xmlns:a16="http://schemas.microsoft.com/office/drawing/2014/main" id="{6CBAA3FD-82CD-4B4B-A84D-D87B942554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9" y="2823"/>
              <a:ext cx="475" cy="205"/>
            </a:xfrm>
            <a:custGeom>
              <a:avLst/>
              <a:gdLst>
                <a:gd name="T0" fmla="*/ 0 w 475"/>
                <a:gd name="T1" fmla="*/ 127 h 205"/>
                <a:gd name="T2" fmla="*/ 22 w 475"/>
                <a:gd name="T3" fmla="*/ 21 h 205"/>
                <a:gd name="T4" fmla="*/ 22 w 475"/>
                <a:gd name="T5" fmla="*/ 163 h 205"/>
                <a:gd name="T6" fmla="*/ 29 w 475"/>
                <a:gd name="T7" fmla="*/ 163 h 205"/>
                <a:gd name="T8" fmla="*/ 29 w 475"/>
                <a:gd name="T9" fmla="*/ 0 h 205"/>
                <a:gd name="T10" fmla="*/ 50 w 475"/>
                <a:gd name="T11" fmla="*/ 134 h 205"/>
                <a:gd name="T12" fmla="*/ 57 w 475"/>
                <a:gd name="T13" fmla="*/ 205 h 205"/>
                <a:gd name="T14" fmla="*/ 57 w 475"/>
                <a:gd name="T15" fmla="*/ 127 h 205"/>
                <a:gd name="T16" fmla="*/ 78 w 475"/>
                <a:gd name="T17" fmla="*/ 21 h 205"/>
                <a:gd name="T18" fmla="*/ 78 w 475"/>
                <a:gd name="T19" fmla="*/ 163 h 205"/>
                <a:gd name="T20" fmla="*/ 85 w 475"/>
                <a:gd name="T21" fmla="*/ 163 h 205"/>
                <a:gd name="T22" fmla="*/ 85 w 475"/>
                <a:gd name="T23" fmla="*/ 0 h 205"/>
                <a:gd name="T24" fmla="*/ 100 w 475"/>
                <a:gd name="T25" fmla="*/ 141 h 205"/>
                <a:gd name="T26" fmla="*/ 107 w 475"/>
                <a:gd name="T27" fmla="*/ 184 h 205"/>
                <a:gd name="T28" fmla="*/ 107 w 475"/>
                <a:gd name="T29" fmla="*/ 120 h 205"/>
                <a:gd name="T30" fmla="*/ 128 w 475"/>
                <a:gd name="T31" fmla="*/ 64 h 205"/>
                <a:gd name="T32" fmla="*/ 128 w 475"/>
                <a:gd name="T33" fmla="*/ 170 h 205"/>
                <a:gd name="T34" fmla="*/ 135 w 475"/>
                <a:gd name="T35" fmla="*/ 156 h 205"/>
                <a:gd name="T36" fmla="*/ 142 w 475"/>
                <a:gd name="T37" fmla="*/ 0 h 205"/>
                <a:gd name="T38" fmla="*/ 156 w 475"/>
                <a:gd name="T39" fmla="*/ 141 h 205"/>
                <a:gd name="T40" fmla="*/ 163 w 475"/>
                <a:gd name="T41" fmla="*/ 184 h 205"/>
                <a:gd name="T42" fmla="*/ 163 w 475"/>
                <a:gd name="T43" fmla="*/ 120 h 205"/>
                <a:gd name="T44" fmla="*/ 185 w 475"/>
                <a:gd name="T45" fmla="*/ 64 h 205"/>
                <a:gd name="T46" fmla="*/ 185 w 475"/>
                <a:gd name="T47" fmla="*/ 170 h 205"/>
                <a:gd name="T48" fmla="*/ 192 w 475"/>
                <a:gd name="T49" fmla="*/ 156 h 205"/>
                <a:gd name="T50" fmla="*/ 199 w 475"/>
                <a:gd name="T51" fmla="*/ 0 h 205"/>
                <a:gd name="T52" fmla="*/ 206 w 475"/>
                <a:gd name="T53" fmla="*/ 149 h 205"/>
                <a:gd name="T54" fmla="*/ 213 w 475"/>
                <a:gd name="T55" fmla="*/ 177 h 205"/>
                <a:gd name="T56" fmla="*/ 213 w 475"/>
                <a:gd name="T57" fmla="*/ 99 h 205"/>
                <a:gd name="T58" fmla="*/ 234 w 475"/>
                <a:gd name="T59" fmla="*/ 71 h 205"/>
                <a:gd name="T60" fmla="*/ 234 w 475"/>
                <a:gd name="T61" fmla="*/ 184 h 205"/>
                <a:gd name="T62" fmla="*/ 241 w 475"/>
                <a:gd name="T63" fmla="*/ 149 h 205"/>
                <a:gd name="T64" fmla="*/ 255 w 475"/>
                <a:gd name="T65" fmla="*/ 0 h 205"/>
                <a:gd name="T66" fmla="*/ 263 w 475"/>
                <a:gd name="T67" fmla="*/ 149 h 205"/>
                <a:gd name="T68" fmla="*/ 270 w 475"/>
                <a:gd name="T69" fmla="*/ 177 h 205"/>
                <a:gd name="T70" fmla="*/ 270 w 475"/>
                <a:gd name="T71" fmla="*/ 99 h 205"/>
                <a:gd name="T72" fmla="*/ 284 w 475"/>
                <a:gd name="T73" fmla="*/ 92 h 205"/>
                <a:gd name="T74" fmla="*/ 284 w 475"/>
                <a:gd name="T75" fmla="*/ 205 h 205"/>
                <a:gd name="T76" fmla="*/ 291 w 475"/>
                <a:gd name="T77" fmla="*/ 134 h 205"/>
                <a:gd name="T78" fmla="*/ 312 w 475"/>
                <a:gd name="T79" fmla="*/ 0 h 205"/>
                <a:gd name="T80" fmla="*/ 312 w 475"/>
                <a:gd name="T81" fmla="*/ 156 h 205"/>
                <a:gd name="T82" fmla="*/ 319 w 475"/>
                <a:gd name="T83" fmla="*/ 170 h 205"/>
                <a:gd name="T84" fmla="*/ 319 w 475"/>
                <a:gd name="T85" fmla="*/ 56 h 205"/>
                <a:gd name="T86" fmla="*/ 341 w 475"/>
                <a:gd name="T87" fmla="*/ 92 h 205"/>
                <a:gd name="T88" fmla="*/ 341 w 475"/>
                <a:gd name="T89" fmla="*/ 205 h 205"/>
                <a:gd name="T90" fmla="*/ 348 w 475"/>
                <a:gd name="T91" fmla="*/ 134 h 205"/>
                <a:gd name="T92" fmla="*/ 369 w 475"/>
                <a:gd name="T93" fmla="*/ 0 h 205"/>
                <a:gd name="T94" fmla="*/ 369 w 475"/>
                <a:gd name="T95" fmla="*/ 156 h 205"/>
                <a:gd name="T96" fmla="*/ 376 w 475"/>
                <a:gd name="T97" fmla="*/ 170 h 205"/>
                <a:gd name="T98" fmla="*/ 376 w 475"/>
                <a:gd name="T99" fmla="*/ 56 h 205"/>
                <a:gd name="T100" fmla="*/ 390 w 475"/>
                <a:gd name="T101" fmla="*/ 134 h 205"/>
                <a:gd name="T102" fmla="*/ 397 w 475"/>
                <a:gd name="T103" fmla="*/ 205 h 205"/>
                <a:gd name="T104" fmla="*/ 397 w 475"/>
                <a:gd name="T105" fmla="*/ 127 h 205"/>
                <a:gd name="T106" fmla="*/ 418 w 475"/>
                <a:gd name="T107" fmla="*/ 21 h 205"/>
                <a:gd name="T108" fmla="*/ 418 w 475"/>
                <a:gd name="T109" fmla="*/ 163 h 205"/>
                <a:gd name="T110" fmla="*/ 426 w 475"/>
                <a:gd name="T111" fmla="*/ 163 h 205"/>
                <a:gd name="T112" fmla="*/ 426 w 475"/>
                <a:gd name="T113" fmla="*/ 0 h 205"/>
                <a:gd name="T114" fmla="*/ 447 w 475"/>
                <a:gd name="T115" fmla="*/ 134 h 205"/>
                <a:gd name="T116" fmla="*/ 454 w 475"/>
                <a:gd name="T117" fmla="*/ 205 h 205"/>
                <a:gd name="T118" fmla="*/ 454 w 475"/>
                <a:gd name="T119" fmla="*/ 127 h 205"/>
                <a:gd name="T120" fmla="*/ 475 w 475"/>
                <a:gd name="T121" fmla="*/ 21 h 205"/>
                <a:gd name="T122" fmla="*/ 475 w 475"/>
                <a:gd name="T123" fmla="*/ 163 h 20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75" h="205">
                  <a:moveTo>
                    <a:pt x="0" y="184"/>
                  </a:moveTo>
                  <a:lnTo>
                    <a:pt x="0" y="177"/>
                  </a:lnTo>
                  <a:lnTo>
                    <a:pt x="0" y="170"/>
                  </a:lnTo>
                  <a:lnTo>
                    <a:pt x="0" y="163"/>
                  </a:lnTo>
                  <a:lnTo>
                    <a:pt x="0" y="156"/>
                  </a:lnTo>
                  <a:lnTo>
                    <a:pt x="0" y="149"/>
                  </a:lnTo>
                  <a:lnTo>
                    <a:pt x="0" y="134"/>
                  </a:lnTo>
                  <a:lnTo>
                    <a:pt x="0" y="127"/>
                  </a:lnTo>
                  <a:lnTo>
                    <a:pt x="0" y="120"/>
                  </a:lnTo>
                  <a:lnTo>
                    <a:pt x="0" y="99"/>
                  </a:lnTo>
                  <a:lnTo>
                    <a:pt x="0" y="56"/>
                  </a:lnTo>
                  <a:lnTo>
                    <a:pt x="0" y="0"/>
                  </a:lnTo>
                  <a:lnTo>
                    <a:pt x="7" y="0"/>
                  </a:lnTo>
                  <a:lnTo>
                    <a:pt x="14" y="0"/>
                  </a:lnTo>
                  <a:lnTo>
                    <a:pt x="22" y="0"/>
                  </a:lnTo>
                  <a:lnTo>
                    <a:pt x="22" y="21"/>
                  </a:lnTo>
                  <a:lnTo>
                    <a:pt x="22" y="64"/>
                  </a:lnTo>
                  <a:lnTo>
                    <a:pt x="22" y="71"/>
                  </a:lnTo>
                  <a:lnTo>
                    <a:pt x="22" y="92"/>
                  </a:lnTo>
                  <a:lnTo>
                    <a:pt x="22" y="134"/>
                  </a:lnTo>
                  <a:lnTo>
                    <a:pt x="22" y="141"/>
                  </a:lnTo>
                  <a:lnTo>
                    <a:pt x="22" y="149"/>
                  </a:lnTo>
                  <a:lnTo>
                    <a:pt x="22" y="156"/>
                  </a:lnTo>
                  <a:lnTo>
                    <a:pt x="22" y="163"/>
                  </a:lnTo>
                  <a:lnTo>
                    <a:pt x="22" y="170"/>
                  </a:lnTo>
                  <a:lnTo>
                    <a:pt x="22" y="184"/>
                  </a:lnTo>
                  <a:lnTo>
                    <a:pt x="22" y="205"/>
                  </a:lnTo>
                  <a:lnTo>
                    <a:pt x="29" y="205"/>
                  </a:lnTo>
                  <a:lnTo>
                    <a:pt x="29" y="184"/>
                  </a:lnTo>
                  <a:lnTo>
                    <a:pt x="29" y="177"/>
                  </a:lnTo>
                  <a:lnTo>
                    <a:pt x="29" y="170"/>
                  </a:lnTo>
                  <a:lnTo>
                    <a:pt x="29" y="163"/>
                  </a:lnTo>
                  <a:lnTo>
                    <a:pt x="29" y="156"/>
                  </a:lnTo>
                  <a:lnTo>
                    <a:pt x="29" y="149"/>
                  </a:lnTo>
                  <a:lnTo>
                    <a:pt x="29" y="134"/>
                  </a:lnTo>
                  <a:lnTo>
                    <a:pt x="29" y="127"/>
                  </a:lnTo>
                  <a:lnTo>
                    <a:pt x="29" y="120"/>
                  </a:lnTo>
                  <a:lnTo>
                    <a:pt x="29" y="99"/>
                  </a:lnTo>
                  <a:lnTo>
                    <a:pt x="29" y="56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43" y="0"/>
                  </a:lnTo>
                  <a:lnTo>
                    <a:pt x="50" y="0"/>
                  </a:lnTo>
                  <a:lnTo>
                    <a:pt x="50" y="21"/>
                  </a:lnTo>
                  <a:lnTo>
                    <a:pt x="50" y="64"/>
                  </a:lnTo>
                  <a:lnTo>
                    <a:pt x="50" y="71"/>
                  </a:lnTo>
                  <a:lnTo>
                    <a:pt x="50" y="92"/>
                  </a:lnTo>
                  <a:lnTo>
                    <a:pt x="50" y="134"/>
                  </a:lnTo>
                  <a:lnTo>
                    <a:pt x="50" y="141"/>
                  </a:lnTo>
                  <a:lnTo>
                    <a:pt x="50" y="149"/>
                  </a:lnTo>
                  <a:lnTo>
                    <a:pt x="50" y="156"/>
                  </a:lnTo>
                  <a:lnTo>
                    <a:pt x="50" y="163"/>
                  </a:lnTo>
                  <a:lnTo>
                    <a:pt x="50" y="170"/>
                  </a:lnTo>
                  <a:lnTo>
                    <a:pt x="50" y="184"/>
                  </a:lnTo>
                  <a:lnTo>
                    <a:pt x="50" y="205"/>
                  </a:lnTo>
                  <a:lnTo>
                    <a:pt x="57" y="205"/>
                  </a:lnTo>
                  <a:lnTo>
                    <a:pt x="57" y="184"/>
                  </a:lnTo>
                  <a:lnTo>
                    <a:pt x="57" y="177"/>
                  </a:lnTo>
                  <a:lnTo>
                    <a:pt x="57" y="170"/>
                  </a:lnTo>
                  <a:lnTo>
                    <a:pt x="57" y="163"/>
                  </a:lnTo>
                  <a:lnTo>
                    <a:pt x="57" y="156"/>
                  </a:lnTo>
                  <a:lnTo>
                    <a:pt x="57" y="149"/>
                  </a:lnTo>
                  <a:lnTo>
                    <a:pt x="57" y="134"/>
                  </a:lnTo>
                  <a:lnTo>
                    <a:pt x="57" y="127"/>
                  </a:lnTo>
                  <a:lnTo>
                    <a:pt x="57" y="120"/>
                  </a:lnTo>
                  <a:lnTo>
                    <a:pt x="57" y="99"/>
                  </a:lnTo>
                  <a:lnTo>
                    <a:pt x="57" y="56"/>
                  </a:lnTo>
                  <a:lnTo>
                    <a:pt x="57" y="0"/>
                  </a:lnTo>
                  <a:lnTo>
                    <a:pt x="64" y="0"/>
                  </a:lnTo>
                  <a:lnTo>
                    <a:pt x="71" y="0"/>
                  </a:lnTo>
                  <a:lnTo>
                    <a:pt x="78" y="0"/>
                  </a:lnTo>
                  <a:lnTo>
                    <a:pt x="78" y="21"/>
                  </a:lnTo>
                  <a:lnTo>
                    <a:pt x="78" y="64"/>
                  </a:lnTo>
                  <a:lnTo>
                    <a:pt x="78" y="71"/>
                  </a:lnTo>
                  <a:lnTo>
                    <a:pt x="78" y="92"/>
                  </a:lnTo>
                  <a:lnTo>
                    <a:pt x="78" y="134"/>
                  </a:lnTo>
                  <a:lnTo>
                    <a:pt x="78" y="141"/>
                  </a:lnTo>
                  <a:lnTo>
                    <a:pt x="78" y="149"/>
                  </a:lnTo>
                  <a:lnTo>
                    <a:pt x="78" y="156"/>
                  </a:lnTo>
                  <a:lnTo>
                    <a:pt x="78" y="163"/>
                  </a:lnTo>
                  <a:lnTo>
                    <a:pt x="78" y="170"/>
                  </a:lnTo>
                  <a:lnTo>
                    <a:pt x="78" y="184"/>
                  </a:lnTo>
                  <a:lnTo>
                    <a:pt x="78" y="205"/>
                  </a:lnTo>
                  <a:lnTo>
                    <a:pt x="85" y="205"/>
                  </a:lnTo>
                  <a:lnTo>
                    <a:pt x="85" y="184"/>
                  </a:lnTo>
                  <a:lnTo>
                    <a:pt x="85" y="177"/>
                  </a:lnTo>
                  <a:lnTo>
                    <a:pt x="85" y="170"/>
                  </a:lnTo>
                  <a:lnTo>
                    <a:pt x="85" y="163"/>
                  </a:lnTo>
                  <a:lnTo>
                    <a:pt x="85" y="156"/>
                  </a:lnTo>
                  <a:lnTo>
                    <a:pt x="85" y="149"/>
                  </a:lnTo>
                  <a:lnTo>
                    <a:pt x="85" y="134"/>
                  </a:lnTo>
                  <a:lnTo>
                    <a:pt x="85" y="127"/>
                  </a:lnTo>
                  <a:lnTo>
                    <a:pt x="85" y="120"/>
                  </a:lnTo>
                  <a:lnTo>
                    <a:pt x="85" y="99"/>
                  </a:lnTo>
                  <a:lnTo>
                    <a:pt x="85" y="56"/>
                  </a:lnTo>
                  <a:lnTo>
                    <a:pt x="85" y="0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0" y="21"/>
                  </a:lnTo>
                  <a:lnTo>
                    <a:pt x="100" y="64"/>
                  </a:lnTo>
                  <a:lnTo>
                    <a:pt x="100" y="71"/>
                  </a:lnTo>
                  <a:lnTo>
                    <a:pt x="100" y="92"/>
                  </a:lnTo>
                  <a:lnTo>
                    <a:pt x="100" y="134"/>
                  </a:lnTo>
                  <a:lnTo>
                    <a:pt x="100" y="141"/>
                  </a:lnTo>
                  <a:lnTo>
                    <a:pt x="100" y="149"/>
                  </a:lnTo>
                  <a:lnTo>
                    <a:pt x="100" y="156"/>
                  </a:lnTo>
                  <a:lnTo>
                    <a:pt x="100" y="163"/>
                  </a:lnTo>
                  <a:lnTo>
                    <a:pt x="100" y="170"/>
                  </a:lnTo>
                  <a:lnTo>
                    <a:pt x="100" y="184"/>
                  </a:lnTo>
                  <a:lnTo>
                    <a:pt x="100" y="205"/>
                  </a:lnTo>
                  <a:lnTo>
                    <a:pt x="107" y="205"/>
                  </a:lnTo>
                  <a:lnTo>
                    <a:pt x="107" y="184"/>
                  </a:lnTo>
                  <a:lnTo>
                    <a:pt x="107" y="177"/>
                  </a:lnTo>
                  <a:lnTo>
                    <a:pt x="107" y="170"/>
                  </a:lnTo>
                  <a:lnTo>
                    <a:pt x="107" y="163"/>
                  </a:lnTo>
                  <a:lnTo>
                    <a:pt x="107" y="156"/>
                  </a:lnTo>
                  <a:lnTo>
                    <a:pt x="107" y="149"/>
                  </a:lnTo>
                  <a:lnTo>
                    <a:pt x="107" y="134"/>
                  </a:lnTo>
                  <a:lnTo>
                    <a:pt x="107" y="127"/>
                  </a:lnTo>
                  <a:lnTo>
                    <a:pt x="107" y="120"/>
                  </a:lnTo>
                  <a:lnTo>
                    <a:pt x="107" y="99"/>
                  </a:lnTo>
                  <a:lnTo>
                    <a:pt x="107" y="56"/>
                  </a:lnTo>
                  <a:lnTo>
                    <a:pt x="107" y="0"/>
                  </a:lnTo>
                  <a:lnTo>
                    <a:pt x="114" y="0"/>
                  </a:lnTo>
                  <a:lnTo>
                    <a:pt x="121" y="0"/>
                  </a:lnTo>
                  <a:lnTo>
                    <a:pt x="128" y="0"/>
                  </a:lnTo>
                  <a:lnTo>
                    <a:pt x="128" y="21"/>
                  </a:lnTo>
                  <a:lnTo>
                    <a:pt x="128" y="64"/>
                  </a:lnTo>
                  <a:lnTo>
                    <a:pt x="128" y="71"/>
                  </a:lnTo>
                  <a:lnTo>
                    <a:pt x="128" y="92"/>
                  </a:lnTo>
                  <a:lnTo>
                    <a:pt x="128" y="134"/>
                  </a:lnTo>
                  <a:lnTo>
                    <a:pt x="128" y="141"/>
                  </a:lnTo>
                  <a:lnTo>
                    <a:pt x="128" y="149"/>
                  </a:lnTo>
                  <a:lnTo>
                    <a:pt x="128" y="156"/>
                  </a:lnTo>
                  <a:lnTo>
                    <a:pt x="128" y="163"/>
                  </a:lnTo>
                  <a:lnTo>
                    <a:pt x="128" y="170"/>
                  </a:lnTo>
                  <a:lnTo>
                    <a:pt x="128" y="184"/>
                  </a:lnTo>
                  <a:lnTo>
                    <a:pt x="128" y="205"/>
                  </a:lnTo>
                  <a:lnTo>
                    <a:pt x="135" y="205"/>
                  </a:lnTo>
                  <a:lnTo>
                    <a:pt x="135" y="184"/>
                  </a:lnTo>
                  <a:lnTo>
                    <a:pt x="135" y="177"/>
                  </a:lnTo>
                  <a:lnTo>
                    <a:pt x="135" y="170"/>
                  </a:lnTo>
                  <a:lnTo>
                    <a:pt x="135" y="163"/>
                  </a:lnTo>
                  <a:lnTo>
                    <a:pt x="135" y="156"/>
                  </a:lnTo>
                  <a:lnTo>
                    <a:pt x="135" y="149"/>
                  </a:lnTo>
                  <a:lnTo>
                    <a:pt x="135" y="134"/>
                  </a:lnTo>
                  <a:lnTo>
                    <a:pt x="135" y="127"/>
                  </a:lnTo>
                  <a:lnTo>
                    <a:pt x="135" y="120"/>
                  </a:lnTo>
                  <a:lnTo>
                    <a:pt x="135" y="99"/>
                  </a:lnTo>
                  <a:lnTo>
                    <a:pt x="135" y="56"/>
                  </a:lnTo>
                  <a:lnTo>
                    <a:pt x="135" y="0"/>
                  </a:lnTo>
                  <a:lnTo>
                    <a:pt x="142" y="0"/>
                  </a:lnTo>
                  <a:lnTo>
                    <a:pt x="149" y="0"/>
                  </a:lnTo>
                  <a:lnTo>
                    <a:pt x="156" y="0"/>
                  </a:lnTo>
                  <a:lnTo>
                    <a:pt x="156" y="21"/>
                  </a:lnTo>
                  <a:lnTo>
                    <a:pt x="156" y="64"/>
                  </a:lnTo>
                  <a:lnTo>
                    <a:pt x="156" y="71"/>
                  </a:lnTo>
                  <a:lnTo>
                    <a:pt x="156" y="92"/>
                  </a:lnTo>
                  <a:lnTo>
                    <a:pt x="156" y="134"/>
                  </a:lnTo>
                  <a:lnTo>
                    <a:pt x="156" y="141"/>
                  </a:lnTo>
                  <a:lnTo>
                    <a:pt x="156" y="149"/>
                  </a:lnTo>
                  <a:lnTo>
                    <a:pt x="156" y="156"/>
                  </a:lnTo>
                  <a:lnTo>
                    <a:pt x="156" y="163"/>
                  </a:lnTo>
                  <a:lnTo>
                    <a:pt x="156" y="170"/>
                  </a:lnTo>
                  <a:lnTo>
                    <a:pt x="156" y="184"/>
                  </a:lnTo>
                  <a:lnTo>
                    <a:pt x="156" y="205"/>
                  </a:lnTo>
                  <a:lnTo>
                    <a:pt x="163" y="205"/>
                  </a:lnTo>
                  <a:lnTo>
                    <a:pt x="163" y="184"/>
                  </a:lnTo>
                  <a:lnTo>
                    <a:pt x="163" y="177"/>
                  </a:lnTo>
                  <a:lnTo>
                    <a:pt x="163" y="170"/>
                  </a:lnTo>
                  <a:lnTo>
                    <a:pt x="163" y="163"/>
                  </a:lnTo>
                  <a:lnTo>
                    <a:pt x="163" y="156"/>
                  </a:lnTo>
                  <a:lnTo>
                    <a:pt x="163" y="149"/>
                  </a:lnTo>
                  <a:lnTo>
                    <a:pt x="163" y="134"/>
                  </a:lnTo>
                  <a:lnTo>
                    <a:pt x="163" y="127"/>
                  </a:lnTo>
                  <a:lnTo>
                    <a:pt x="163" y="120"/>
                  </a:lnTo>
                  <a:lnTo>
                    <a:pt x="163" y="99"/>
                  </a:lnTo>
                  <a:lnTo>
                    <a:pt x="163" y="56"/>
                  </a:lnTo>
                  <a:lnTo>
                    <a:pt x="163" y="0"/>
                  </a:lnTo>
                  <a:lnTo>
                    <a:pt x="170" y="0"/>
                  </a:lnTo>
                  <a:lnTo>
                    <a:pt x="178" y="0"/>
                  </a:lnTo>
                  <a:lnTo>
                    <a:pt x="185" y="0"/>
                  </a:lnTo>
                  <a:lnTo>
                    <a:pt x="185" y="21"/>
                  </a:lnTo>
                  <a:lnTo>
                    <a:pt x="185" y="64"/>
                  </a:lnTo>
                  <a:lnTo>
                    <a:pt x="185" y="71"/>
                  </a:lnTo>
                  <a:lnTo>
                    <a:pt x="185" y="92"/>
                  </a:lnTo>
                  <a:lnTo>
                    <a:pt x="185" y="134"/>
                  </a:lnTo>
                  <a:lnTo>
                    <a:pt x="185" y="141"/>
                  </a:lnTo>
                  <a:lnTo>
                    <a:pt x="185" y="149"/>
                  </a:lnTo>
                  <a:lnTo>
                    <a:pt x="185" y="156"/>
                  </a:lnTo>
                  <a:lnTo>
                    <a:pt x="185" y="163"/>
                  </a:lnTo>
                  <a:lnTo>
                    <a:pt x="185" y="170"/>
                  </a:lnTo>
                  <a:lnTo>
                    <a:pt x="185" y="184"/>
                  </a:lnTo>
                  <a:lnTo>
                    <a:pt x="185" y="205"/>
                  </a:lnTo>
                  <a:lnTo>
                    <a:pt x="192" y="205"/>
                  </a:lnTo>
                  <a:lnTo>
                    <a:pt x="192" y="184"/>
                  </a:lnTo>
                  <a:lnTo>
                    <a:pt x="192" y="177"/>
                  </a:lnTo>
                  <a:lnTo>
                    <a:pt x="192" y="170"/>
                  </a:lnTo>
                  <a:lnTo>
                    <a:pt x="192" y="163"/>
                  </a:lnTo>
                  <a:lnTo>
                    <a:pt x="192" y="156"/>
                  </a:lnTo>
                  <a:lnTo>
                    <a:pt x="192" y="149"/>
                  </a:lnTo>
                  <a:lnTo>
                    <a:pt x="192" y="134"/>
                  </a:lnTo>
                  <a:lnTo>
                    <a:pt x="192" y="127"/>
                  </a:lnTo>
                  <a:lnTo>
                    <a:pt x="192" y="120"/>
                  </a:lnTo>
                  <a:lnTo>
                    <a:pt x="192" y="99"/>
                  </a:lnTo>
                  <a:lnTo>
                    <a:pt x="192" y="56"/>
                  </a:lnTo>
                  <a:lnTo>
                    <a:pt x="192" y="0"/>
                  </a:lnTo>
                  <a:lnTo>
                    <a:pt x="199" y="0"/>
                  </a:lnTo>
                  <a:lnTo>
                    <a:pt x="206" y="0"/>
                  </a:lnTo>
                  <a:lnTo>
                    <a:pt x="206" y="21"/>
                  </a:lnTo>
                  <a:lnTo>
                    <a:pt x="206" y="64"/>
                  </a:lnTo>
                  <a:lnTo>
                    <a:pt x="206" y="71"/>
                  </a:lnTo>
                  <a:lnTo>
                    <a:pt x="206" y="92"/>
                  </a:lnTo>
                  <a:lnTo>
                    <a:pt x="206" y="134"/>
                  </a:lnTo>
                  <a:lnTo>
                    <a:pt x="206" y="141"/>
                  </a:lnTo>
                  <a:lnTo>
                    <a:pt x="206" y="149"/>
                  </a:lnTo>
                  <a:lnTo>
                    <a:pt x="206" y="156"/>
                  </a:lnTo>
                  <a:lnTo>
                    <a:pt x="206" y="163"/>
                  </a:lnTo>
                  <a:lnTo>
                    <a:pt x="206" y="170"/>
                  </a:lnTo>
                  <a:lnTo>
                    <a:pt x="206" y="184"/>
                  </a:lnTo>
                  <a:lnTo>
                    <a:pt x="206" y="205"/>
                  </a:lnTo>
                  <a:lnTo>
                    <a:pt x="213" y="205"/>
                  </a:lnTo>
                  <a:lnTo>
                    <a:pt x="213" y="184"/>
                  </a:lnTo>
                  <a:lnTo>
                    <a:pt x="213" y="177"/>
                  </a:lnTo>
                  <a:lnTo>
                    <a:pt x="213" y="170"/>
                  </a:lnTo>
                  <a:lnTo>
                    <a:pt x="213" y="163"/>
                  </a:lnTo>
                  <a:lnTo>
                    <a:pt x="213" y="156"/>
                  </a:lnTo>
                  <a:lnTo>
                    <a:pt x="213" y="149"/>
                  </a:lnTo>
                  <a:lnTo>
                    <a:pt x="213" y="134"/>
                  </a:lnTo>
                  <a:lnTo>
                    <a:pt x="213" y="127"/>
                  </a:lnTo>
                  <a:lnTo>
                    <a:pt x="213" y="120"/>
                  </a:lnTo>
                  <a:lnTo>
                    <a:pt x="213" y="99"/>
                  </a:lnTo>
                  <a:lnTo>
                    <a:pt x="213" y="56"/>
                  </a:lnTo>
                  <a:lnTo>
                    <a:pt x="213" y="0"/>
                  </a:lnTo>
                  <a:lnTo>
                    <a:pt x="220" y="0"/>
                  </a:lnTo>
                  <a:lnTo>
                    <a:pt x="227" y="0"/>
                  </a:lnTo>
                  <a:lnTo>
                    <a:pt x="234" y="0"/>
                  </a:lnTo>
                  <a:lnTo>
                    <a:pt x="234" y="21"/>
                  </a:lnTo>
                  <a:lnTo>
                    <a:pt x="234" y="64"/>
                  </a:lnTo>
                  <a:lnTo>
                    <a:pt x="234" y="71"/>
                  </a:lnTo>
                  <a:lnTo>
                    <a:pt x="234" y="92"/>
                  </a:lnTo>
                  <a:lnTo>
                    <a:pt x="234" y="134"/>
                  </a:lnTo>
                  <a:lnTo>
                    <a:pt x="234" y="141"/>
                  </a:lnTo>
                  <a:lnTo>
                    <a:pt x="234" y="149"/>
                  </a:lnTo>
                  <a:lnTo>
                    <a:pt x="234" y="156"/>
                  </a:lnTo>
                  <a:lnTo>
                    <a:pt x="234" y="163"/>
                  </a:lnTo>
                  <a:lnTo>
                    <a:pt x="234" y="170"/>
                  </a:lnTo>
                  <a:lnTo>
                    <a:pt x="234" y="184"/>
                  </a:lnTo>
                  <a:lnTo>
                    <a:pt x="234" y="205"/>
                  </a:lnTo>
                  <a:lnTo>
                    <a:pt x="241" y="205"/>
                  </a:lnTo>
                  <a:lnTo>
                    <a:pt x="241" y="184"/>
                  </a:lnTo>
                  <a:lnTo>
                    <a:pt x="241" y="177"/>
                  </a:lnTo>
                  <a:lnTo>
                    <a:pt x="241" y="170"/>
                  </a:lnTo>
                  <a:lnTo>
                    <a:pt x="241" y="163"/>
                  </a:lnTo>
                  <a:lnTo>
                    <a:pt x="241" y="156"/>
                  </a:lnTo>
                  <a:lnTo>
                    <a:pt x="241" y="149"/>
                  </a:lnTo>
                  <a:lnTo>
                    <a:pt x="241" y="134"/>
                  </a:lnTo>
                  <a:lnTo>
                    <a:pt x="241" y="127"/>
                  </a:lnTo>
                  <a:lnTo>
                    <a:pt x="241" y="120"/>
                  </a:lnTo>
                  <a:lnTo>
                    <a:pt x="241" y="99"/>
                  </a:lnTo>
                  <a:lnTo>
                    <a:pt x="241" y="56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5" y="0"/>
                  </a:lnTo>
                  <a:lnTo>
                    <a:pt x="263" y="0"/>
                  </a:lnTo>
                  <a:lnTo>
                    <a:pt x="263" y="21"/>
                  </a:lnTo>
                  <a:lnTo>
                    <a:pt x="263" y="64"/>
                  </a:lnTo>
                  <a:lnTo>
                    <a:pt x="263" y="71"/>
                  </a:lnTo>
                  <a:lnTo>
                    <a:pt x="263" y="92"/>
                  </a:lnTo>
                  <a:lnTo>
                    <a:pt x="263" y="134"/>
                  </a:lnTo>
                  <a:lnTo>
                    <a:pt x="263" y="141"/>
                  </a:lnTo>
                  <a:lnTo>
                    <a:pt x="263" y="149"/>
                  </a:lnTo>
                  <a:lnTo>
                    <a:pt x="263" y="156"/>
                  </a:lnTo>
                  <a:lnTo>
                    <a:pt x="263" y="163"/>
                  </a:lnTo>
                  <a:lnTo>
                    <a:pt x="263" y="170"/>
                  </a:lnTo>
                  <a:lnTo>
                    <a:pt x="263" y="184"/>
                  </a:lnTo>
                  <a:lnTo>
                    <a:pt x="263" y="205"/>
                  </a:lnTo>
                  <a:lnTo>
                    <a:pt x="270" y="205"/>
                  </a:lnTo>
                  <a:lnTo>
                    <a:pt x="270" y="184"/>
                  </a:lnTo>
                  <a:lnTo>
                    <a:pt x="270" y="177"/>
                  </a:lnTo>
                  <a:lnTo>
                    <a:pt x="270" y="170"/>
                  </a:lnTo>
                  <a:lnTo>
                    <a:pt x="270" y="163"/>
                  </a:lnTo>
                  <a:lnTo>
                    <a:pt x="270" y="156"/>
                  </a:lnTo>
                  <a:lnTo>
                    <a:pt x="270" y="149"/>
                  </a:lnTo>
                  <a:lnTo>
                    <a:pt x="270" y="134"/>
                  </a:lnTo>
                  <a:lnTo>
                    <a:pt x="270" y="127"/>
                  </a:lnTo>
                  <a:lnTo>
                    <a:pt x="270" y="120"/>
                  </a:lnTo>
                  <a:lnTo>
                    <a:pt x="270" y="99"/>
                  </a:lnTo>
                  <a:lnTo>
                    <a:pt x="270" y="56"/>
                  </a:lnTo>
                  <a:lnTo>
                    <a:pt x="270" y="0"/>
                  </a:lnTo>
                  <a:lnTo>
                    <a:pt x="277" y="0"/>
                  </a:lnTo>
                  <a:lnTo>
                    <a:pt x="284" y="0"/>
                  </a:lnTo>
                  <a:lnTo>
                    <a:pt x="284" y="21"/>
                  </a:lnTo>
                  <a:lnTo>
                    <a:pt x="284" y="64"/>
                  </a:lnTo>
                  <a:lnTo>
                    <a:pt x="284" y="71"/>
                  </a:lnTo>
                  <a:lnTo>
                    <a:pt x="284" y="92"/>
                  </a:lnTo>
                  <a:lnTo>
                    <a:pt x="284" y="134"/>
                  </a:lnTo>
                  <a:lnTo>
                    <a:pt x="284" y="141"/>
                  </a:lnTo>
                  <a:lnTo>
                    <a:pt x="284" y="149"/>
                  </a:lnTo>
                  <a:lnTo>
                    <a:pt x="284" y="156"/>
                  </a:lnTo>
                  <a:lnTo>
                    <a:pt x="284" y="163"/>
                  </a:lnTo>
                  <a:lnTo>
                    <a:pt x="284" y="170"/>
                  </a:lnTo>
                  <a:lnTo>
                    <a:pt x="284" y="184"/>
                  </a:lnTo>
                  <a:lnTo>
                    <a:pt x="284" y="205"/>
                  </a:lnTo>
                  <a:lnTo>
                    <a:pt x="291" y="205"/>
                  </a:lnTo>
                  <a:lnTo>
                    <a:pt x="291" y="184"/>
                  </a:lnTo>
                  <a:lnTo>
                    <a:pt x="291" y="177"/>
                  </a:lnTo>
                  <a:lnTo>
                    <a:pt x="291" y="170"/>
                  </a:lnTo>
                  <a:lnTo>
                    <a:pt x="291" y="163"/>
                  </a:lnTo>
                  <a:lnTo>
                    <a:pt x="291" y="156"/>
                  </a:lnTo>
                  <a:lnTo>
                    <a:pt x="291" y="149"/>
                  </a:lnTo>
                  <a:lnTo>
                    <a:pt x="291" y="134"/>
                  </a:lnTo>
                  <a:lnTo>
                    <a:pt x="291" y="127"/>
                  </a:lnTo>
                  <a:lnTo>
                    <a:pt x="291" y="120"/>
                  </a:lnTo>
                  <a:lnTo>
                    <a:pt x="291" y="99"/>
                  </a:lnTo>
                  <a:lnTo>
                    <a:pt x="291" y="56"/>
                  </a:lnTo>
                  <a:lnTo>
                    <a:pt x="291" y="0"/>
                  </a:lnTo>
                  <a:lnTo>
                    <a:pt x="298" y="0"/>
                  </a:lnTo>
                  <a:lnTo>
                    <a:pt x="305" y="0"/>
                  </a:lnTo>
                  <a:lnTo>
                    <a:pt x="312" y="0"/>
                  </a:lnTo>
                  <a:lnTo>
                    <a:pt x="312" y="21"/>
                  </a:lnTo>
                  <a:lnTo>
                    <a:pt x="312" y="64"/>
                  </a:lnTo>
                  <a:lnTo>
                    <a:pt x="312" y="71"/>
                  </a:lnTo>
                  <a:lnTo>
                    <a:pt x="312" y="92"/>
                  </a:lnTo>
                  <a:lnTo>
                    <a:pt x="312" y="134"/>
                  </a:lnTo>
                  <a:lnTo>
                    <a:pt x="312" y="141"/>
                  </a:lnTo>
                  <a:lnTo>
                    <a:pt x="312" y="149"/>
                  </a:lnTo>
                  <a:lnTo>
                    <a:pt x="312" y="156"/>
                  </a:lnTo>
                  <a:lnTo>
                    <a:pt x="312" y="163"/>
                  </a:lnTo>
                  <a:lnTo>
                    <a:pt x="312" y="170"/>
                  </a:lnTo>
                  <a:lnTo>
                    <a:pt x="312" y="184"/>
                  </a:lnTo>
                  <a:lnTo>
                    <a:pt x="312" y="205"/>
                  </a:lnTo>
                  <a:lnTo>
                    <a:pt x="319" y="205"/>
                  </a:lnTo>
                  <a:lnTo>
                    <a:pt x="319" y="184"/>
                  </a:lnTo>
                  <a:lnTo>
                    <a:pt x="319" y="177"/>
                  </a:lnTo>
                  <a:lnTo>
                    <a:pt x="319" y="170"/>
                  </a:lnTo>
                  <a:lnTo>
                    <a:pt x="319" y="163"/>
                  </a:lnTo>
                  <a:lnTo>
                    <a:pt x="319" y="156"/>
                  </a:lnTo>
                  <a:lnTo>
                    <a:pt x="319" y="149"/>
                  </a:lnTo>
                  <a:lnTo>
                    <a:pt x="319" y="134"/>
                  </a:lnTo>
                  <a:lnTo>
                    <a:pt x="319" y="127"/>
                  </a:lnTo>
                  <a:lnTo>
                    <a:pt x="319" y="120"/>
                  </a:lnTo>
                  <a:lnTo>
                    <a:pt x="319" y="99"/>
                  </a:lnTo>
                  <a:lnTo>
                    <a:pt x="319" y="56"/>
                  </a:lnTo>
                  <a:lnTo>
                    <a:pt x="319" y="0"/>
                  </a:lnTo>
                  <a:lnTo>
                    <a:pt x="326" y="0"/>
                  </a:lnTo>
                  <a:lnTo>
                    <a:pt x="333" y="0"/>
                  </a:lnTo>
                  <a:lnTo>
                    <a:pt x="341" y="0"/>
                  </a:lnTo>
                  <a:lnTo>
                    <a:pt x="341" y="21"/>
                  </a:lnTo>
                  <a:lnTo>
                    <a:pt x="341" y="64"/>
                  </a:lnTo>
                  <a:lnTo>
                    <a:pt x="341" y="71"/>
                  </a:lnTo>
                  <a:lnTo>
                    <a:pt x="341" y="92"/>
                  </a:lnTo>
                  <a:lnTo>
                    <a:pt x="341" y="134"/>
                  </a:lnTo>
                  <a:lnTo>
                    <a:pt x="341" y="141"/>
                  </a:lnTo>
                  <a:lnTo>
                    <a:pt x="341" y="149"/>
                  </a:lnTo>
                  <a:lnTo>
                    <a:pt x="341" y="156"/>
                  </a:lnTo>
                  <a:lnTo>
                    <a:pt x="341" y="163"/>
                  </a:lnTo>
                  <a:lnTo>
                    <a:pt x="341" y="170"/>
                  </a:lnTo>
                  <a:lnTo>
                    <a:pt x="341" y="184"/>
                  </a:lnTo>
                  <a:lnTo>
                    <a:pt x="341" y="205"/>
                  </a:lnTo>
                  <a:lnTo>
                    <a:pt x="348" y="205"/>
                  </a:lnTo>
                  <a:lnTo>
                    <a:pt x="348" y="184"/>
                  </a:lnTo>
                  <a:lnTo>
                    <a:pt x="348" y="177"/>
                  </a:lnTo>
                  <a:lnTo>
                    <a:pt x="348" y="170"/>
                  </a:lnTo>
                  <a:lnTo>
                    <a:pt x="348" y="163"/>
                  </a:lnTo>
                  <a:lnTo>
                    <a:pt x="348" y="156"/>
                  </a:lnTo>
                  <a:lnTo>
                    <a:pt x="348" y="149"/>
                  </a:lnTo>
                  <a:lnTo>
                    <a:pt x="348" y="134"/>
                  </a:lnTo>
                  <a:lnTo>
                    <a:pt x="348" y="127"/>
                  </a:lnTo>
                  <a:lnTo>
                    <a:pt x="348" y="120"/>
                  </a:lnTo>
                  <a:lnTo>
                    <a:pt x="348" y="99"/>
                  </a:lnTo>
                  <a:lnTo>
                    <a:pt x="348" y="56"/>
                  </a:lnTo>
                  <a:lnTo>
                    <a:pt x="348" y="0"/>
                  </a:lnTo>
                  <a:lnTo>
                    <a:pt x="355" y="0"/>
                  </a:lnTo>
                  <a:lnTo>
                    <a:pt x="362" y="0"/>
                  </a:lnTo>
                  <a:lnTo>
                    <a:pt x="369" y="0"/>
                  </a:lnTo>
                  <a:lnTo>
                    <a:pt x="369" y="21"/>
                  </a:lnTo>
                  <a:lnTo>
                    <a:pt x="369" y="64"/>
                  </a:lnTo>
                  <a:lnTo>
                    <a:pt x="369" y="71"/>
                  </a:lnTo>
                  <a:lnTo>
                    <a:pt x="369" y="92"/>
                  </a:lnTo>
                  <a:lnTo>
                    <a:pt x="369" y="134"/>
                  </a:lnTo>
                  <a:lnTo>
                    <a:pt x="369" y="141"/>
                  </a:lnTo>
                  <a:lnTo>
                    <a:pt x="369" y="149"/>
                  </a:lnTo>
                  <a:lnTo>
                    <a:pt x="369" y="156"/>
                  </a:lnTo>
                  <a:lnTo>
                    <a:pt x="369" y="163"/>
                  </a:lnTo>
                  <a:lnTo>
                    <a:pt x="369" y="170"/>
                  </a:lnTo>
                  <a:lnTo>
                    <a:pt x="369" y="184"/>
                  </a:lnTo>
                  <a:lnTo>
                    <a:pt x="369" y="205"/>
                  </a:lnTo>
                  <a:lnTo>
                    <a:pt x="376" y="205"/>
                  </a:lnTo>
                  <a:lnTo>
                    <a:pt x="376" y="184"/>
                  </a:lnTo>
                  <a:lnTo>
                    <a:pt x="376" y="177"/>
                  </a:lnTo>
                  <a:lnTo>
                    <a:pt x="376" y="170"/>
                  </a:lnTo>
                  <a:lnTo>
                    <a:pt x="376" y="163"/>
                  </a:lnTo>
                  <a:lnTo>
                    <a:pt x="376" y="156"/>
                  </a:lnTo>
                  <a:lnTo>
                    <a:pt x="376" y="149"/>
                  </a:lnTo>
                  <a:lnTo>
                    <a:pt x="376" y="134"/>
                  </a:lnTo>
                  <a:lnTo>
                    <a:pt x="376" y="127"/>
                  </a:lnTo>
                  <a:lnTo>
                    <a:pt x="376" y="120"/>
                  </a:lnTo>
                  <a:lnTo>
                    <a:pt x="376" y="99"/>
                  </a:lnTo>
                  <a:lnTo>
                    <a:pt x="376" y="56"/>
                  </a:lnTo>
                  <a:lnTo>
                    <a:pt x="376" y="0"/>
                  </a:lnTo>
                  <a:lnTo>
                    <a:pt x="383" y="0"/>
                  </a:lnTo>
                  <a:lnTo>
                    <a:pt x="390" y="0"/>
                  </a:lnTo>
                  <a:lnTo>
                    <a:pt x="390" y="21"/>
                  </a:lnTo>
                  <a:lnTo>
                    <a:pt x="390" y="64"/>
                  </a:lnTo>
                  <a:lnTo>
                    <a:pt x="390" y="71"/>
                  </a:lnTo>
                  <a:lnTo>
                    <a:pt x="390" y="92"/>
                  </a:lnTo>
                  <a:lnTo>
                    <a:pt x="390" y="134"/>
                  </a:lnTo>
                  <a:lnTo>
                    <a:pt x="390" y="141"/>
                  </a:lnTo>
                  <a:lnTo>
                    <a:pt x="390" y="149"/>
                  </a:lnTo>
                  <a:lnTo>
                    <a:pt x="390" y="156"/>
                  </a:lnTo>
                  <a:lnTo>
                    <a:pt x="390" y="163"/>
                  </a:lnTo>
                  <a:lnTo>
                    <a:pt x="390" y="170"/>
                  </a:lnTo>
                  <a:lnTo>
                    <a:pt x="390" y="184"/>
                  </a:lnTo>
                  <a:lnTo>
                    <a:pt x="390" y="205"/>
                  </a:lnTo>
                  <a:lnTo>
                    <a:pt x="397" y="205"/>
                  </a:lnTo>
                  <a:lnTo>
                    <a:pt x="397" y="184"/>
                  </a:lnTo>
                  <a:lnTo>
                    <a:pt x="397" y="177"/>
                  </a:lnTo>
                  <a:lnTo>
                    <a:pt x="397" y="170"/>
                  </a:lnTo>
                  <a:lnTo>
                    <a:pt x="397" y="163"/>
                  </a:lnTo>
                  <a:lnTo>
                    <a:pt x="397" y="156"/>
                  </a:lnTo>
                  <a:lnTo>
                    <a:pt x="397" y="149"/>
                  </a:lnTo>
                  <a:lnTo>
                    <a:pt x="397" y="134"/>
                  </a:lnTo>
                  <a:lnTo>
                    <a:pt x="397" y="127"/>
                  </a:lnTo>
                  <a:lnTo>
                    <a:pt x="397" y="120"/>
                  </a:lnTo>
                  <a:lnTo>
                    <a:pt x="397" y="99"/>
                  </a:lnTo>
                  <a:lnTo>
                    <a:pt x="397" y="56"/>
                  </a:lnTo>
                  <a:lnTo>
                    <a:pt x="397" y="0"/>
                  </a:lnTo>
                  <a:lnTo>
                    <a:pt x="404" y="0"/>
                  </a:lnTo>
                  <a:lnTo>
                    <a:pt x="411" y="0"/>
                  </a:lnTo>
                  <a:lnTo>
                    <a:pt x="418" y="0"/>
                  </a:lnTo>
                  <a:lnTo>
                    <a:pt x="418" y="21"/>
                  </a:lnTo>
                  <a:lnTo>
                    <a:pt x="418" y="64"/>
                  </a:lnTo>
                  <a:lnTo>
                    <a:pt x="418" y="71"/>
                  </a:lnTo>
                  <a:lnTo>
                    <a:pt x="418" y="92"/>
                  </a:lnTo>
                  <a:lnTo>
                    <a:pt x="418" y="134"/>
                  </a:lnTo>
                  <a:lnTo>
                    <a:pt x="418" y="141"/>
                  </a:lnTo>
                  <a:lnTo>
                    <a:pt x="418" y="149"/>
                  </a:lnTo>
                  <a:lnTo>
                    <a:pt x="418" y="156"/>
                  </a:lnTo>
                  <a:lnTo>
                    <a:pt x="418" y="163"/>
                  </a:lnTo>
                  <a:lnTo>
                    <a:pt x="418" y="170"/>
                  </a:lnTo>
                  <a:lnTo>
                    <a:pt x="418" y="184"/>
                  </a:lnTo>
                  <a:lnTo>
                    <a:pt x="418" y="205"/>
                  </a:lnTo>
                  <a:lnTo>
                    <a:pt x="426" y="205"/>
                  </a:lnTo>
                  <a:lnTo>
                    <a:pt x="426" y="184"/>
                  </a:lnTo>
                  <a:lnTo>
                    <a:pt x="426" y="177"/>
                  </a:lnTo>
                  <a:lnTo>
                    <a:pt x="426" y="170"/>
                  </a:lnTo>
                  <a:lnTo>
                    <a:pt x="426" y="163"/>
                  </a:lnTo>
                  <a:lnTo>
                    <a:pt x="426" y="156"/>
                  </a:lnTo>
                  <a:lnTo>
                    <a:pt x="426" y="149"/>
                  </a:lnTo>
                  <a:lnTo>
                    <a:pt x="426" y="134"/>
                  </a:lnTo>
                  <a:lnTo>
                    <a:pt x="426" y="127"/>
                  </a:lnTo>
                  <a:lnTo>
                    <a:pt x="426" y="120"/>
                  </a:lnTo>
                  <a:lnTo>
                    <a:pt x="426" y="99"/>
                  </a:lnTo>
                  <a:lnTo>
                    <a:pt x="426" y="56"/>
                  </a:lnTo>
                  <a:lnTo>
                    <a:pt x="426" y="0"/>
                  </a:lnTo>
                  <a:lnTo>
                    <a:pt x="433" y="0"/>
                  </a:lnTo>
                  <a:lnTo>
                    <a:pt x="440" y="0"/>
                  </a:lnTo>
                  <a:lnTo>
                    <a:pt x="447" y="0"/>
                  </a:lnTo>
                  <a:lnTo>
                    <a:pt x="447" y="21"/>
                  </a:lnTo>
                  <a:lnTo>
                    <a:pt x="447" y="64"/>
                  </a:lnTo>
                  <a:lnTo>
                    <a:pt x="447" y="71"/>
                  </a:lnTo>
                  <a:lnTo>
                    <a:pt x="447" y="92"/>
                  </a:lnTo>
                  <a:lnTo>
                    <a:pt x="447" y="134"/>
                  </a:lnTo>
                  <a:lnTo>
                    <a:pt x="447" y="141"/>
                  </a:lnTo>
                  <a:lnTo>
                    <a:pt x="447" y="149"/>
                  </a:lnTo>
                  <a:lnTo>
                    <a:pt x="447" y="156"/>
                  </a:lnTo>
                  <a:lnTo>
                    <a:pt x="447" y="163"/>
                  </a:lnTo>
                  <a:lnTo>
                    <a:pt x="447" y="170"/>
                  </a:lnTo>
                  <a:lnTo>
                    <a:pt x="447" y="184"/>
                  </a:lnTo>
                  <a:lnTo>
                    <a:pt x="447" y="205"/>
                  </a:lnTo>
                  <a:lnTo>
                    <a:pt x="454" y="205"/>
                  </a:lnTo>
                  <a:lnTo>
                    <a:pt x="454" y="184"/>
                  </a:lnTo>
                  <a:lnTo>
                    <a:pt x="454" y="177"/>
                  </a:lnTo>
                  <a:lnTo>
                    <a:pt x="454" y="170"/>
                  </a:lnTo>
                  <a:lnTo>
                    <a:pt x="454" y="163"/>
                  </a:lnTo>
                  <a:lnTo>
                    <a:pt x="454" y="156"/>
                  </a:lnTo>
                  <a:lnTo>
                    <a:pt x="454" y="149"/>
                  </a:lnTo>
                  <a:lnTo>
                    <a:pt x="454" y="134"/>
                  </a:lnTo>
                  <a:lnTo>
                    <a:pt x="454" y="127"/>
                  </a:lnTo>
                  <a:lnTo>
                    <a:pt x="454" y="120"/>
                  </a:lnTo>
                  <a:lnTo>
                    <a:pt x="454" y="99"/>
                  </a:lnTo>
                  <a:lnTo>
                    <a:pt x="454" y="56"/>
                  </a:lnTo>
                  <a:lnTo>
                    <a:pt x="454" y="0"/>
                  </a:lnTo>
                  <a:lnTo>
                    <a:pt x="461" y="0"/>
                  </a:lnTo>
                  <a:lnTo>
                    <a:pt x="468" y="0"/>
                  </a:lnTo>
                  <a:lnTo>
                    <a:pt x="475" y="0"/>
                  </a:lnTo>
                  <a:lnTo>
                    <a:pt x="475" y="21"/>
                  </a:lnTo>
                  <a:lnTo>
                    <a:pt x="475" y="64"/>
                  </a:lnTo>
                  <a:lnTo>
                    <a:pt x="475" y="71"/>
                  </a:lnTo>
                  <a:lnTo>
                    <a:pt x="475" y="92"/>
                  </a:lnTo>
                  <a:lnTo>
                    <a:pt x="475" y="134"/>
                  </a:lnTo>
                  <a:lnTo>
                    <a:pt x="475" y="141"/>
                  </a:lnTo>
                  <a:lnTo>
                    <a:pt x="475" y="149"/>
                  </a:lnTo>
                  <a:lnTo>
                    <a:pt x="475" y="156"/>
                  </a:lnTo>
                  <a:lnTo>
                    <a:pt x="475" y="163"/>
                  </a:lnTo>
                  <a:lnTo>
                    <a:pt x="475" y="170"/>
                  </a:lnTo>
                  <a:lnTo>
                    <a:pt x="475" y="184"/>
                  </a:lnTo>
                  <a:lnTo>
                    <a:pt x="475" y="205"/>
                  </a:lnTo>
                  <a:lnTo>
                    <a:pt x="475" y="184"/>
                  </a:lnTo>
                </a:path>
              </a:pathLst>
            </a:custGeom>
            <a:noFill/>
            <a:ln w="33338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1277" name="Freeform 74">
              <a:extLst>
                <a:ext uri="{FF2B5EF4-FFF2-40B4-BE49-F238E27FC236}">
                  <a16:creationId xmlns:a16="http://schemas.microsoft.com/office/drawing/2014/main" id="{22B69F0D-1B60-FA4B-8A0A-E94B22BE4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" y="2823"/>
              <a:ext cx="184" cy="205"/>
            </a:xfrm>
            <a:custGeom>
              <a:avLst/>
              <a:gdLst>
                <a:gd name="T0" fmla="*/ 0 w 184"/>
                <a:gd name="T1" fmla="*/ 163 h 205"/>
                <a:gd name="T2" fmla="*/ 0 w 184"/>
                <a:gd name="T3" fmla="*/ 127 h 205"/>
                <a:gd name="T4" fmla="*/ 0 w 184"/>
                <a:gd name="T5" fmla="*/ 0 h 205"/>
                <a:gd name="T6" fmla="*/ 21 w 184"/>
                <a:gd name="T7" fmla="*/ 21 h 205"/>
                <a:gd name="T8" fmla="*/ 21 w 184"/>
                <a:gd name="T9" fmla="*/ 134 h 205"/>
                <a:gd name="T10" fmla="*/ 21 w 184"/>
                <a:gd name="T11" fmla="*/ 163 h 205"/>
                <a:gd name="T12" fmla="*/ 29 w 184"/>
                <a:gd name="T13" fmla="*/ 205 h 205"/>
                <a:gd name="T14" fmla="*/ 29 w 184"/>
                <a:gd name="T15" fmla="*/ 163 h 205"/>
                <a:gd name="T16" fmla="*/ 29 w 184"/>
                <a:gd name="T17" fmla="*/ 127 h 205"/>
                <a:gd name="T18" fmla="*/ 29 w 184"/>
                <a:gd name="T19" fmla="*/ 0 h 205"/>
                <a:gd name="T20" fmla="*/ 50 w 184"/>
                <a:gd name="T21" fmla="*/ 21 h 205"/>
                <a:gd name="T22" fmla="*/ 50 w 184"/>
                <a:gd name="T23" fmla="*/ 134 h 205"/>
                <a:gd name="T24" fmla="*/ 50 w 184"/>
                <a:gd name="T25" fmla="*/ 163 h 205"/>
                <a:gd name="T26" fmla="*/ 57 w 184"/>
                <a:gd name="T27" fmla="*/ 205 h 205"/>
                <a:gd name="T28" fmla="*/ 57 w 184"/>
                <a:gd name="T29" fmla="*/ 163 h 205"/>
                <a:gd name="T30" fmla="*/ 57 w 184"/>
                <a:gd name="T31" fmla="*/ 127 h 205"/>
                <a:gd name="T32" fmla="*/ 57 w 184"/>
                <a:gd name="T33" fmla="*/ 0 h 205"/>
                <a:gd name="T34" fmla="*/ 78 w 184"/>
                <a:gd name="T35" fmla="*/ 21 h 205"/>
                <a:gd name="T36" fmla="*/ 78 w 184"/>
                <a:gd name="T37" fmla="*/ 134 h 205"/>
                <a:gd name="T38" fmla="*/ 78 w 184"/>
                <a:gd name="T39" fmla="*/ 163 h 205"/>
                <a:gd name="T40" fmla="*/ 85 w 184"/>
                <a:gd name="T41" fmla="*/ 205 h 205"/>
                <a:gd name="T42" fmla="*/ 85 w 184"/>
                <a:gd name="T43" fmla="*/ 163 h 205"/>
                <a:gd name="T44" fmla="*/ 85 w 184"/>
                <a:gd name="T45" fmla="*/ 127 h 205"/>
                <a:gd name="T46" fmla="*/ 85 w 184"/>
                <a:gd name="T47" fmla="*/ 0 h 205"/>
                <a:gd name="T48" fmla="*/ 99 w 184"/>
                <a:gd name="T49" fmla="*/ 64 h 205"/>
                <a:gd name="T50" fmla="*/ 99 w 184"/>
                <a:gd name="T51" fmla="*/ 141 h 205"/>
                <a:gd name="T52" fmla="*/ 99 w 184"/>
                <a:gd name="T53" fmla="*/ 170 h 205"/>
                <a:gd name="T54" fmla="*/ 106 w 184"/>
                <a:gd name="T55" fmla="*/ 184 h 205"/>
                <a:gd name="T56" fmla="*/ 106 w 184"/>
                <a:gd name="T57" fmla="*/ 156 h 205"/>
                <a:gd name="T58" fmla="*/ 106 w 184"/>
                <a:gd name="T59" fmla="*/ 120 h 205"/>
                <a:gd name="T60" fmla="*/ 114 w 184"/>
                <a:gd name="T61" fmla="*/ 0 h 205"/>
                <a:gd name="T62" fmla="*/ 128 w 184"/>
                <a:gd name="T63" fmla="*/ 64 h 205"/>
                <a:gd name="T64" fmla="*/ 128 w 184"/>
                <a:gd name="T65" fmla="*/ 141 h 205"/>
                <a:gd name="T66" fmla="*/ 128 w 184"/>
                <a:gd name="T67" fmla="*/ 170 h 205"/>
                <a:gd name="T68" fmla="*/ 135 w 184"/>
                <a:gd name="T69" fmla="*/ 184 h 205"/>
                <a:gd name="T70" fmla="*/ 135 w 184"/>
                <a:gd name="T71" fmla="*/ 156 h 205"/>
                <a:gd name="T72" fmla="*/ 135 w 184"/>
                <a:gd name="T73" fmla="*/ 120 h 205"/>
                <a:gd name="T74" fmla="*/ 142 w 184"/>
                <a:gd name="T75" fmla="*/ 0 h 205"/>
                <a:gd name="T76" fmla="*/ 156 w 184"/>
                <a:gd name="T77" fmla="*/ 64 h 205"/>
                <a:gd name="T78" fmla="*/ 156 w 184"/>
                <a:gd name="T79" fmla="*/ 141 h 205"/>
                <a:gd name="T80" fmla="*/ 156 w 184"/>
                <a:gd name="T81" fmla="*/ 170 h 205"/>
                <a:gd name="T82" fmla="*/ 163 w 184"/>
                <a:gd name="T83" fmla="*/ 184 h 205"/>
                <a:gd name="T84" fmla="*/ 163 w 184"/>
                <a:gd name="T85" fmla="*/ 156 h 205"/>
                <a:gd name="T86" fmla="*/ 163 w 184"/>
                <a:gd name="T87" fmla="*/ 120 h 205"/>
                <a:gd name="T88" fmla="*/ 170 w 184"/>
                <a:gd name="T89" fmla="*/ 0 h 205"/>
                <a:gd name="T90" fmla="*/ 184 w 184"/>
                <a:gd name="T91" fmla="*/ 64 h 205"/>
                <a:gd name="T92" fmla="*/ 184 w 184"/>
                <a:gd name="T93" fmla="*/ 141 h 205"/>
                <a:gd name="T94" fmla="*/ 184 w 184"/>
                <a:gd name="T95" fmla="*/ 170 h 20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84" h="205">
                  <a:moveTo>
                    <a:pt x="0" y="184"/>
                  </a:moveTo>
                  <a:lnTo>
                    <a:pt x="0" y="177"/>
                  </a:lnTo>
                  <a:lnTo>
                    <a:pt x="0" y="170"/>
                  </a:lnTo>
                  <a:lnTo>
                    <a:pt x="0" y="163"/>
                  </a:lnTo>
                  <a:lnTo>
                    <a:pt x="0" y="156"/>
                  </a:lnTo>
                  <a:lnTo>
                    <a:pt x="0" y="149"/>
                  </a:lnTo>
                  <a:lnTo>
                    <a:pt x="0" y="134"/>
                  </a:lnTo>
                  <a:lnTo>
                    <a:pt x="0" y="127"/>
                  </a:lnTo>
                  <a:lnTo>
                    <a:pt x="0" y="120"/>
                  </a:lnTo>
                  <a:lnTo>
                    <a:pt x="0" y="99"/>
                  </a:lnTo>
                  <a:lnTo>
                    <a:pt x="0" y="56"/>
                  </a:lnTo>
                  <a:lnTo>
                    <a:pt x="0" y="0"/>
                  </a:lnTo>
                  <a:lnTo>
                    <a:pt x="7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1" y="21"/>
                  </a:lnTo>
                  <a:lnTo>
                    <a:pt x="21" y="64"/>
                  </a:lnTo>
                  <a:lnTo>
                    <a:pt x="21" y="71"/>
                  </a:lnTo>
                  <a:lnTo>
                    <a:pt x="21" y="92"/>
                  </a:lnTo>
                  <a:lnTo>
                    <a:pt x="21" y="134"/>
                  </a:lnTo>
                  <a:lnTo>
                    <a:pt x="21" y="141"/>
                  </a:lnTo>
                  <a:lnTo>
                    <a:pt x="21" y="149"/>
                  </a:lnTo>
                  <a:lnTo>
                    <a:pt x="21" y="156"/>
                  </a:lnTo>
                  <a:lnTo>
                    <a:pt x="21" y="163"/>
                  </a:lnTo>
                  <a:lnTo>
                    <a:pt x="21" y="170"/>
                  </a:lnTo>
                  <a:lnTo>
                    <a:pt x="21" y="184"/>
                  </a:lnTo>
                  <a:lnTo>
                    <a:pt x="21" y="205"/>
                  </a:lnTo>
                  <a:lnTo>
                    <a:pt x="29" y="205"/>
                  </a:lnTo>
                  <a:lnTo>
                    <a:pt x="29" y="184"/>
                  </a:lnTo>
                  <a:lnTo>
                    <a:pt x="29" y="177"/>
                  </a:lnTo>
                  <a:lnTo>
                    <a:pt x="29" y="170"/>
                  </a:lnTo>
                  <a:lnTo>
                    <a:pt x="29" y="163"/>
                  </a:lnTo>
                  <a:lnTo>
                    <a:pt x="29" y="156"/>
                  </a:lnTo>
                  <a:lnTo>
                    <a:pt x="29" y="149"/>
                  </a:lnTo>
                  <a:lnTo>
                    <a:pt x="29" y="134"/>
                  </a:lnTo>
                  <a:lnTo>
                    <a:pt x="29" y="127"/>
                  </a:lnTo>
                  <a:lnTo>
                    <a:pt x="29" y="120"/>
                  </a:lnTo>
                  <a:lnTo>
                    <a:pt x="29" y="99"/>
                  </a:lnTo>
                  <a:lnTo>
                    <a:pt x="29" y="56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43" y="0"/>
                  </a:lnTo>
                  <a:lnTo>
                    <a:pt x="50" y="0"/>
                  </a:lnTo>
                  <a:lnTo>
                    <a:pt x="50" y="21"/>
                  </a:lnTo>
                  <a:lnTo>
                    <a:pt x="50" y="64"/>
                  </a:lnTo>
                  <a:lnTo>
                    <a:pt x="50" y="71"/>
                  </a:lnTo>
                  <a:lnTo>
                    <a:pt x="50" y="92"/>
                  </a:lnTo>
                  <a:lnTo>
                    <a:pt x="50" y="134"/>
                  </a:lnTo>
                  <a:lnTo>
                    <a:pt x="50" y="141"/>
                  </a:lnTo>
                  <a:lnTo>
                    <a:pt x="50" y="149"/>
                  </a:lnTo>
                  <a:lnTo>
                    <a:pt x="50" y="156"/>
                  </a:lnTo>
                  <a:lnTo>
                    <a:pt x="50" y="163"/>
                  </a:lnTo>
                  <a:lnTo>
                    <a:pt x="50" y="170"/>
                  </a:lnTo>
                  <a:lnTo>
                    <a:pt x="50" y="184"/>
                  </a:lnTo>
                  <a:lnTo>
                    <a:pt x="50" y="205"/>
                  </a:lnTo>
                  <a:lnTo>
                    <a:pt x="57" y="205"/>
                  </a:lnTo>
                  <a:lnTo>
                    <a:pt x="57" y="184"/>
                  </a:lnTo>
                  <a:lnTo>
                    <a:pt x="57" y="177"/>
                  </a:lnTo>
                  <a:lnTo>
                    <a:pt x="57" y="170"/>
                  </a:lnTo>
                  <a:lnTo>
                    <a:pt x="57" y="163"/>
                  </a:lnTo>
                  <a:lnTo>
                    <a:pt x="57" y="156"/>
                  </a:lnTo>
                  <a:lnTo>
                    <a:pt x="57" y="149"/>
                  </a:lnTo>
                  <a:lnTo>
                    <a:pt x="57" y="134"/>
                  </a:lnTo>
                  <a:lnTo>
                    <a:pt x="57" y="127"/>
                  </a:lnTo>
                  <a:lnTo>
                    <a:pt x="57" y="120"/>
                  </a:lnTo>
                  <a:lnTo>
                    <a:pt x="57" y="99"/>
                  </a:lnTo>
                  <a:lnTo>
                    <a:pt x="57" y="56"/>
                  </a:lnTo>
                  <a:lnTo>
                    <a:pt x="57" y="0"/>
                  </a:lnTo>
                  <a:lnTo>
                    <a:pt x="64" y="0"/>
                  </a:lnTo>
                  <a:lnTo>
                    <a:pt x="71" y="0"/>
                  </a:lnTo>
                  <a:lnTo>
                    <a:pt x="78" y="0"/>
                  </a:lnTo>
                  <a:lnTo>
                    <a:pt x="78" y="21"/>
                  </a:lnTo>
                  <a:lnTo>
                    <a:pt x="78" y="64"/>
                  </a:lnTo>
                  <a:lnTo>
                    <a:pt x="78" y="71"/>
                  </a:lnTo>
                  <a:lnTo>
                    <a:pt x="78" y="92"/>
                  </a:lnTo>
                  <a:lnTo>
                    <a:pt x="78" y="134"/>
                  </a:lnTo>
                  <a:lnTo>
                    <a:pt x="78" y="141"/>
                  </a:lnTo>
                  <a:lnTo>
                    <a:pt x="78" y="149"/>
                  </a:lnTo>
                  <a:lnTo>
                    <a:pt x="78" y="156"/>
                  </a:lnTo>
                  <a:lnTo>
                    <a:pt x="78" y="163"/>
                  </a:lnTo>
                  <a:lnTo>
                    <a:pt x="78" y="170"/>
                  </a:lnTo>
                  <a:lnTo>
                    <a:pt x="78" y="184"/>
                  </a:lnTo>
                  <a:lnTo>
                    <a:pt x="78" y="205"/>
                  </a:lnTo>
                  <a:lnTo>
                    <a:pt x="85" y="205"/>
                  </a:lnTo>
                  <a:lnTo>
                    <a:pt x="85" y="184"/>
                  </a:lnTo>
                  <a:lnTo>
                    <a:pt x="85" y="177"/>
                  </a:lnTo>
                  <a:lnTo>
                    <a:pt x="85" y="170"/>
                  </a:lnTo>
                  <a:lnTo>
                    <a:pt x="85" y="163"/>
                  </a:lnTo>
                  <a:lnTo>
                    <a:pt x="85" y="156"/>
                  </a:lnTo>
                  <a:lnTo>
                    <a:pt x="85" y="149"/>
                  </a:lnTo>
                  <a:lnTo>
                    <a:pt x="85" y="134"/>
                  </a:lnTo>
                  <a:lnTo>
                    <a:pt x="85" y="127"/>
                  </a:lnTo>
                  <a:lnTo>
                    <a:pt x="85" y="120"/>
                  </a:lnTo>
                  <a:lnTo>
                    <a:pt x="85" y="99"/>
                  </a:lnTo>
                  <a:lnTo>
                    <a:pt x="85" y="56"/>
                  </a:lnTo>
                  <a:lnTo>
                    <a:pt x="85" y="0"/>
                  </a:lnTo>
                  <a:lnTo>
                    <a:pt x="92" y="0"/>
                  </a:lnTo>
                  <a:lnTo>
                    <a:pt x="99" y="0"/>
                  </a:lnTo>
                  <a:lnTo>
                    <a:pt x="99" y="21"/>
                  </a:lnTo>
                  <a:lnTo>
                    <a:pt x="99" y="64"/>
                  </a:lnTo>
                  <a:lnTo>
                    <a:pt x="99" y="71"/>
                  </a:lnTo>
                  <a:lnTo>
                    <a:pt x="99" y="92"/>
                  </a:lnTo>
                  <a:lnTo>
                    <a:pt x="99" y="134"/>
                  </a:lnTo>
                  <a:lnTo>
                    <a:pt x="99" y="141"/>
                  </a:lnTo>
                  <a:lnTo>
                    <a:pt x="99" y="149"/>
                  </a:lnTo>
                  <a:lnTo>
                    <a:pt x="99" y="156"/>
                  </a:lnTo>
                  <a:lnTo>
                    <a:pt x="99" y="163"/>
                  </a:lnTo>
                  <a:lnTo>
                    <a:pt x="99" y="170"/>
                  </a:lnTo>
                  <a:lnTo>
                    <a:pt x="99" y="184"/>
                  </a:lnTo>
                  <a:lnTo>
                    <a:pt x="99" y="205"/>
                  </a:lnTo>
                  <a:lnTo>
                    <a:pt x="106" y="205"/>
                  </a:lnTo>
                  <a:lnTo>
                    <a:pt x="106" y="184"/>
                  </a:lnTo>
                  <a:lnTo>
                    <a:pt x="106" y="177"/>
                  </a:lnTo>
                  <a:lnTo>
                    <a:pt x="106" y="170"/>
                  </a:lnTo>
                  <a:lnTo>
                    <a:pt x="106" y="163"/>
                  </a:lnTo>
                  <a:lnTo>
                    <a:pt x="106" y="156"/>
                  </a:lnTo>
                  <a:lnTo>
                    <a:pt x="106" y="149"/>
                  </a:lnTo>
                  <a:lnTo>
                    <a:pt x="106" y="134"/>
                  </a:lnTo>
                  <a:lnTo>
                    <a:pt x="106" y="127"/>
                  </a:lnTo>
                  <a:lnTo>
                    <a:pt x="106" y="120"/>
                  </a:lnTo>
                  <a:lnTo>
                    <a:pt x="106" y="99"/>
                  </a:lnTo>
                  <a:lnTo>
                    <a:pt x="106" y="56"/>
                  </a:lnTo>
                  <a:lnTo>
                    <a:pt x="106" y="0"/>
                  </a:lnTo>
                  <a:lnTo>
                    <a:pt x="114" y="0"/>
                  </a:lnTo>
                  <a:lnTo>
                    <a:pt x="121" y="0"/>
                  </a:lnTo>
                  <a:lnTo>
                    <a:pt x="128" y="0"/>
                  </a:lnTo>
                  <a:lnTo>
                    <a:pt x="128" y="21"/>
                  </a:lnTo>
                  <a:lnTo>
                    <a:pt x="128" y="64"/>
                  </a:lnTo>
                  <a:lnTo>
                    <a:pt x="128" y="71"/>
                  </a:lnTo>
                  <a:lnTo>
                    <a:pt x="128" y="92"/>
                  </a:lnTo>
                  <a:lnTo>
                    <a:pt x="128" y="134"/>
                  </a:lnTo>
                  <a:lnTo>
                    <a:pt x="128" y="141"/>
                  </a:lnTo>
                  <a:lnTo>
                    <a:pt x="128" y="149"/>
                  </a:lnTo>
                  <a:lnTo>
                    <a:pt x="128" y="156"/>
                  </a:lnTo>
                  <a:lnTo>
                    <a:pt x="128" y="163"/>
                  </a:lnTo>
                  <a:lnTo>
                    <a:pt x="128" y="170"/>
                  </a:lnTo>
                  <a:lnTo>
                    <a:pt x="128" y="184"/>
                  </a:lnTo>
                  <a:lnTo>
                    <a:pt x="128" y="205"/>
                  </a:lnTo>
                  <a:lnTo>
                    <a:pt x="135" y="205"/>
                  </a:lnTo>
                  <a:lnTo>
                    <a:pt x="135" y="184"/>
                  </a:lnTo>
                  <a:lnTo>
                    <a:pt x="135" y="177"/>
                  </a:lnTo>
                  <a:lnTo>
                    <a:pt x="135" y="170"/>
                  </a:lnTo>
                  <a:lnTo>
                    <a:pt x="135" y="163"/>
                  </a:lnTo>
                  <a:lnTo>
                    <a:pt x="135" y="156"/>
                  </a:lnTo>
                  <a:lnTo>
                    <a:pt x="135" y="149"/>
                  </a:lnTo>
                  <a:lnTo>
                    <a:pt x="135" y="134"/>
                  </a:lnTo>
                  <a:lnTo>
                    <a:pt x="135" y="127"/>
                  </a:lnTo>
                  <a:lnTo>
                    <a:pt x="135" y="120"/>
                  </a:lnTo>
                  <a:lnTo>
                    <a:pt x="135" y="99"/>
                  </a:lnTo>
                  <a:lnTo>
                    <a:pt x="135" y="56"/>
                  </a:lnTo>
                  <a:lnTo>
                    <a:pt x="135" y="0"/>
                  </a:lnTo>
                  <a:lnTo>
                    <a:pt x="142" y="0"/>
                  </a:lnTo>
                  <a:lnTo>
                    <a:pt x="149" y="0"/>
                  </a:lnTo>
                  <a:lnTo>
                    <a:pt x="156" y="0"/>
                  </a:lnTo>
                  <a:lnTo>
                    <a:pt x="156" y="21"/>
                  </a:lnTo>
                  <a:lnTo>
                    <a:pt x="156" y="64"/>
                  </a:lnTo>
                  <a:lnTo>
                    <a:pt x="156" y="71"/>
                  </a:lnTo>
                  <a:lnTo>
                    <a:pt x="156" y="92"/>
                  </a:lnTo>
                  <a:lnTo>
                    <a:pt x="156" y="134"/>
                  </a:lnTo>
                  <a:lnTo>
                    <a:pt x="156" y="141"/>
                  </a:lnTo>
                  <a:lnTo>
                    <a:pt x="156" y="149"/>
                  </a:lnTo>
                  <a:lnTo>
                    <a:pt x="156" y="156"/>
                  </a:lnTo>
                  <a:lnTo>
                    <a:pt x="156" y="163"/>
                  </a:lnTo>
                  <a:lnTo>
                    <a:pt x="156" y="170"/>
                  </a:lnTo>
                  <a:lnTo>
                    <a:pt x="156" y="184"/>
                  </a:lnTo>
                  <a:lnTo>
                    <a:pt x="156" y="205"/>
                  </a:lnTo>
                  <a:lnTo>
                    <a:pt x="163" y="205"/>
                  </a:lnTo>
                  <a:lnTo>
                    <a:pt x="163" y="184"/>
                  </a:lnTo>
                  <a:lnTo>
                    <a:pt x="163" y="177"/>
                  </a:lnTo>
                  <a:lnTo>
                    <a:pt x="163" y="170"/>
                  </a:lnTo>
                  <a:lnTo>
                    <a:pt x="163" y="163"/>
                  </a:lnTo>
                  <a:lnTo>
                    <a:pt x="163" y="156"/>
                  </a:lnTo>
                  <a:lnTo>
                    <a:pt x="163" y="149"/>
                  </a:lnTo>
                  <a:lnTo>
                    <a:pt x="163" y="134"/>
                  </a:lnTo>
                  <a:lnTo>
                    <a:pt x="163" y="127"/>
                  </a:lnTo>
                  <a:lnTo>
                    <a:pt x="163" y="120"/>
                  </a:lnTo>
                  <a:lnTo>
                    <a:pt x="163" y="99"/>
                  </a:lnTo>
                  <a:lnTo>
                    <a:pt x="163" y="56"/>
                  </a:lnTo>
                  <a:lnTo>
                    <a:pt x="163" y="0"/>
                  </a:lnTo>
                  <a:lnTo>
                    <a:pt x="170" y="0"/>
                  </a:lnTo>
                  <a:lnTo>
                    <a:pt x="177" y="0"/>
                  </a:lnTo>
                  <a:lnTo>
                    <a:pt x="184" y="0"/>
                  </a:lnTo>
                  <a:lnTo>
                    <a:pt x="184" y="21"/>
                  </a:lnTo>
                  <a:lnTo>
                    <a:pt x="184" y="64"/>
                  </a:lnTo>
                  <a:lnTo>
                    <a:pt x="184" y="71"/>
                  </a:lnTo>
                  <a:lnTo>
                    <a:pt x="184" y="92"/>
                  </a:lnTo>
                  <a:lnTo>
                    <a:pt x="184" y="134"/>
                  </a:lnTo>
                  <a:lnTo>
                    <a:pt x="184" y="141"/>
                  </a:lnTo>
                  <a:lnTo>
                    <a:pt x="184" y="149"/>
                  </a:lnTo>
                  <a:lnTo>
                    <a:pt x="184" y="156"/>
                  </a:lnTo>
                  <a:lnTo>
                    <a:pt x="184" y="163"/>
                  </a:lnTo>
                  <a:lnTo>
                    <a:pt x="184" y="170"/>
                  </a:lnTo>
                  <a:lnTo>
                    <a:pt x="184" y="184"/>
                  </a:lnTo>
                  <a:lnTo>
                    <a:pt x="184" y="205"/>
                  </a:lnTo>
                  <a:lnTo>
                    <a:pt x="184" y="184"/>
                  </a:lnTo>
                </a:path>
              </a:pathLst>
            </a:custGeom>
            <a:noFill/>
            <a:ln w="33338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1278" name="Freeform 75">
              <a:extLst>
                <a:ext uri="{FF2B5EF4-FFF2-40B4-BE49-F238E27FC236}">
                  <a16:creationId xmlns:a16="http://schemas.microsoft.com/office/drawing/2014/main" id="{9382CDA9-1BA5-3D4C-B831-E08B9D686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8" y="2823"/>
              <a:ext cx="426" cy="205"/>
            </a:xfrm>
            <a:custGeom>
              <a:avLst/>
              <a:gdLst>
                <a:gd name="T0" fmla="*/ 0 w 426"/>
                <a:gd name="T1" fmla="*/ 134 h 205"/>
                <a:gd name="T2" fmla="*/ 15 w 426"/>
                <a:gd name="T3" fmla="*/ 0 h 205"/>
                <a:gd name="T4" fmla="*/ 22 w 426"/>
                <a:gd name="T5" fmla="*/ 141 h 205"/>
                <a:gd name="T6" fmla="*/ 29 w 426"/>
                <a:gd name="T7" fmla="*/ 205 h 205"/>
                <a:gd name="T8" fmla="*/ 29 w 426"/>
                <a:gd name="T9" fmla="*/ 134 h 205"/>
                <a:gd name="T10" fmla="*/ 43 w 426"/>
                <a:gd name="T11" fmla="*/ 0 h 205"/>
                <a:gd name="T12" fmla="*/ 50 w 426"/>
                <a:gd name="T13" fmla="*/ 141 h 205"/>
                <a:gd name="T14" fmla="*/ 57 w 426"/>
                <a:gd name="T15" fmla="*/ 205 h 205"/>
                <a:gd name="T16" fmla="*/ 57 w 426"/>
                <a:gd name="T17" fmla="*/ 134 h 205"/>
                <a:gd name="T18" fmla="*/ 71 w 426"/>
                <a:gd name="T19" fmla="*/ 0 h 205"/>
                <a:gd name="T20" fmla="*/ 78 w 426"/>
                <a:gd name="T21" fmla="*/ 141 h 205"/>
                <a:gd name="T22" fmla="*/ 85 w 426"/>
                <a:gd name="T23" fmla="*/ 205 h 205"/>
                <a:gd name="T24" fmla="*/ 85 w 426"/>
                <a:gd name="T25" fmla="*/ 134 h 205"/>
                <a:gd name="T26" fmla="*/ 100 w 426"/>
                <a:gd name="T27" fmla="*/ 0 h 205"/>
                <a:gd name="T28" fmla="*/ 100 w 426"/>
                <a:gd name="T29" fmla="*/ 149 h 205"/>
                <a:gd name="T30" fmla="*/ 107 w 426"/>
                <a:gd name="T31" fmla="*/ 184 h 205"/>
                <a:gd name="T32" fmla="*/ 107 w 426"/>
                <a:gd name="T33" fmla="*/ 127 h 205"/>
                <a:gd name="T34" fmla="*/ 128 w 426"/>
                <a:gd name="T35" fmla="*/ 0 h 205"/>
                <a:gd name="T36" fmla="*/ 128 w 426"/>
                <a:gd name="T37" fmla="*/ 149 h 205"/>
                <a:gd name="T38" fmla="*/ 135 w 426"/>
                <a:gd name="T39" fmla="*/ 184 h 205"/>
                <a:gd name="T40" fmla="*/ 135 w 426"/>
                <a:gd name="T41" fmla="*/ 127 h 205"/>
                <a:gd name="T42" fmla="*/ 156 w 426"/>
                <a:gd name="T43" fmla="*/ 0 h 205"/>
                <a:gd name="T44" fmla="*/ 156 w 426"/>
                <a:gd name="T45" fmla="*/ 149 h 205"/>
                <a:gd name="T46" fmla="*/ 163 w 426"/>
                <a:gd name="T47" fmla="*/ 184 h 205"/>
                <a:gd name="T48" fmla="*/ 163 w 426"/>
                <a:gd name="T49" fmla="*/ 127 h 205"/>
                <a:gd name="T50" fmla="*/ 185 w 426"/>
                <a:gd name="T51" fmla="*/ 0 h 205"/>
                <a:gd name="T52" fmla="*/ 185 w 426"/>
                <a:gd name="T53" fmla="*/ 149 h 205"/>
                <a:gd name="T54" fmla="*/ 192 w 426"/>
                <a:gd name="T55" fmla="*/ 184 h 205"/>
                <a:gd name="T56" fmla="*/ 192 w 426"/>
                <a:gd name="T57" fmla="*/ 127 h 205"/>
                <a:gd name="T58" fmla="*/ 206 w 426"/>
                <a:gd name="T59" fmla="*/ 21 h 205"/>
                <a:gd name="T60" fmla="*/ 206 w 426"/>
                <a:gd name="T61" fmla="*/ 156 h 205"/>
                <a:gd name="T62" fmla="*/ 213 w 426"/>
                <a:gd name="T63" fmla="*/ 177 h 205"/>
                <a:gd name="T64" fmla="*/ 213 w 426"/>
                <a:gd name="T65" fmla="*/ 120 h 205"/>
                <a:gd name="T66" fmla="*/ 234 w 426"/>
                <a:gd name="T67" fmla="*/ 21 h 205"/>
                <a:gd name="T68" fmla="*/ 234 w 426"/>
                <a:gd name="T69" fmla="*/ 156 h 205"/>
                <a:gd name="T70" fmla="*/ 241 w 426"/>
                <a:gd name="T71" fmla="*/ 177 h 205"/>
                <a:gd name="T72" fmla="*/ 241 w 426"/>
                <a:gd name="T73" fmla="*/ 120 h 205"/>
                <a:gd name="T74" fmla="*/ 263 w 426"/>
                <a:gd name="T75" fmla="*/ 21 h 205"/>
                <a:gd name="T76" fmla="*/ 263 w 426"/>
                <a:gd name="T77" fmla="*/ 156 h 205"/>
                <a:gd name="T78" fmla="*/ 270 w 426"/>
                <a:gd name="T79" fmla="*/ 177 h 205"/>
                <a:gd name="T80" fmla="*/ 270 w 426"/>
                <a:gd name="T81" fmla="*/ 120 h 205"/>
                <a:gd name="T82" fmla="*/ 284 w 426"/>
                <a:gd name="T83" fmla="*/ 64 h 205"/>
                <a:gd name="T84" fmla="*/ 284 w 426"/>
                <a:gd name="T85" fmla="*/ 163 h 205"/>
                <a:gd name="T86" fmla="*/ 291 w 426"/>
                <a:gd name="T87" fmla="*/ 170 h 205"/>
                <a:gd name="T88" fmla="*/ 291 w 426"/>
                <a:gd name="T89" fmla="*/ 99 h 205"/>
                <a:gd name="T90" fmla="*/ 312 w 426"/>
                <a:gd name="T91" fmla="*/ 64 h 205"/>
                <a:gd name="T92" fmla="*/ 312 w 426"/>
                <a:gd name="T93" fmla="*/ 163 h 205"/>
                <a:gd name="T94" fmla="*/ 319 w 426"/>
                <a:gd name="T95" fmla="*/ 170 h 205"/>
                <a:gd name="T96" fmla="*/ 319 w 426"/>
                <a:gd name="T97" fmla="*/ 99 h 205"/>
                <a:gd name="T98" fmla="*/ 341 w 426"/>
                <a:gd name="T99" fmla="*/ 64 h 205"/>
                <a:gd name="T100" fmla="*/ 341 w 426"/>
                <a:gd name="T101" fmla="*/ 163 h 205"/>
                <a:gd name="T102" fmla="*/ 348 w 426"/>
                <a:gd name="T103" fmla="*/ 170 h 205"/>
                <a:gd name="T104" fmla="*/ 348 w 426"/>
                <a:gd name="T105" fmla="*/ 99 h 205"/>
                <a:gd name="T106" fmla="*/ 369 w 426"/>
                <a:gd name="T107" fmla="*/ 64 h 205"/>
                <a:gd name="T108" fmla="*/ 369 w 426"/>
                <a:gd name="T109" fmla="*/ 163 h 205"/>
                <a:gd name="T110" fmla="*/ 376 w 426"/>
                <a:gd name="T111" fmla="*/ 170 h 205"/>
                <a:gd name="T112" fmla="*/ 376 w 426"/>
                <a:gd name="T113" fmla="*/ 99 h 205"/>
                <a:gd name="T114" fmla="*/ 390 w 426"/>
                <a:gd name="T115" fmla="*/ 71 h 205"/>
                <a:gd name="T116" fmla="*/ 390 w 426"/>
                <a:gd name="T117" fmla="*/ 170 h 205"/>
                <a:gd name="T118" fmla="*/ 397 w 426"/>
                <a:gd name="T119" fmla="*/ 163 h 205"/>
                <a:gd name="T120" fmla="*/ 397 w 426"/>
                <a:gd name="T121" fmla="*/ 56 h 205"/>
                <a:gd name="T122" fmla="*/ 419 w 426"/>
                <a:gd name="T123" fmla="*/ 71 h 205"/>
                <a:gd name="T124" fmla="*/ 419 w 426"/>
                <a:gd name="T125" fmla="*/ 170 h 20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26" h="205">
                  <a:moveTo>
                    <a:pt x="0" y="184"/>
                  </a:moveTo>
                  <a:lnTo>
                    <a:pt x="0" y="177"/>
                  </a:lnTo>
                  <a:lnTo>
                    <a:pt x="0" y="170"/>
                  </a:lnTo>
                  <a:lnTo>
                    <a:pt x="0" y="163"/>
                  </a:lnTo>
                  <a:lnTo>
                    <a:pt x="0" y="156"/>
                  </a:lnTo>
                  <a:lnTo>
                    <a:pt x="0" y="149"/>
                  </a:lnTo>
                  <a:lnTo>
                    <a:pt x="0" y="134"/>
                  </a:lnTo>
                  <a:lnTo>
                    <a:pt x="0" y="127"/>
                  </a:lnTo>
                  <a:lnTo>
                    <a:pt x="0" y="120"/>
                  </a:lnTo>
                  <a:lnTo>
                    <a:pt x="0" y="99"/>
                  </a:lnTo>
                  <a:lnTo>
                    <a:pt x="0" y="56"/>
                  </a:lnTo>
                  <a:lnTo>
                    <a:pt x="0" y="0"/>
                  </a:lnTo>
                  <a:lnTo>
                    <a:pt x="8" y="0"/>
                  </a:lnTo>
                  <a:lnTo>
                    <a:pt x="15" y="0"/>
                  </a:lnTo>
                  <a:lnTo>
                    <a:pt x="22" y="0"/>
                  </a:lnTo>
                  <a:lnTo>
                    <a:pt x="22" y="21"/>
                  </a:lnTo>
                  <a:lnTo>
                    <a:pt x="22" y="64"/>
                  </a:lnTo>
                  <a:lnTo>
                    <a:pt x="22" y="71"/>
                  </a:lnTo>
                  <a:lnTo>
                    <a:pt x="22" y="92"/>
                  </a:lnTo>
                  <a:lnTo>
                    <a:pt x="22" y="134"/>
                  </a:lnTo>
                  <a:lnTo>
                    <a:pt x="22" y="141"/>
                  </a:lnTo>
                  <a:lnTo>
                    <a:pt x="22" y="149"/>
                  </a:lnTo>
                  <a:lnTo>
                    <a:pt x="22" y="156"/>
                  </a:lnTo>
                  <a:lnTo>
                    <a:pt x="22" y="163"/>
                  </a:lnTo>
                  <a:lnTo>
                    <a:pt x="22" y="170"/>
                  </a:lnTo>
                  <a:lnTo>
                    <a:pt x="22" y="184"/>
                  </a:lnTo>
                  <a:lnTo>
                    <a:pt x="22" y="205"/>
                  </a:lnTo>
                  <a:lnTo>
                    <a:pt x="29" y="205"/>
                  </a:lnTo>
                  <a:lnTo>
                    <a:pt x="29" y="184"/>
                  </a:lnTo>
                  <a:lnTo>
                    <a:pt x="29" y="177"/>
                  </a:lnTo>
                  <a:lnTo>
                    <a:pt x="29" y="170"/>
                  </a:lnTo>
                  <a:lnTo>
                    <a:pt x="29" y="163"/>
                  </a:lnTo>
                  <a:lnTo>
                    <a:pt x="29" y="156"/>
                  </a:lnTo>
                  <a:lnTo>
                    <a:pt x="29" y="149"/>
                  </a:lnTo>
                  <a:lnTo>
                    <a:pt x="29" y="134"/>
                  </a:lnTo>
                  <a:lnTo>
                    <a:pt x="29" y="127"/>
                  </a:lnTo>
                  <a:lnTo>
                    <a:pt x="29" y="120"/>
                  </a:lnTo>
                  <a:lnTo>
                    <a:pt x="29" y="99"/>
                  </a:lnTo>
                  <a:lnTo>
                    <a:pt x="29" y="56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43" y="0"/>
                  </a:lnTo>
                  <a:lnTo>
                    <a:pt x="50" y="0"/>
                  </a:lnTo>
                  <a:lnTo>
                    <a:pt x="50" y="21"/>
                  </a:lnTo>
                  <a:lnTo>
                    <a:pt x="50" y="64"/>
                  </a:lnTo>
                  <a:lnTo>
                    <a:pt x="50" y="71"/>
                  </a:lnTo>
                  <a:lnTo>
                    <a:pt x="50" y="92"/>
                  </a:lnTo>
                  <a:lnTo>
                    <a:pt x="50" y="134"/>
                  </a:lnTo>
                  <a:lnTo>
                    <a:pt x="50" y="141"/>
                  </a:lnTo>
                  <a:lnTo>
                    <a:pt x="50" y="149"/>
                  </a:lnTo>
                  <a:lnTo>
                    <a:pt x="50" y="156"/>
                  </a:lnTo>
                  <a:lnTo>
                    <a:pt x="50" y="163"/>
                  </a:lnTo>
                  <a:lnTo>
                    <a:pt x="50" y="170"/>
                  </a:lnTo>
                  <a:lnTo>
                    <a:pt x="50" y="184"/>
                  </a:lnTo>
                  <a:lnTo>
                    <a:pt x="50" y="205"/>
                  </a:lnTo>
                  <a:lnTo>
                    <a:pt x="57" y="205"/>
                  </a:lnTo>
                  <a:lnTo>
                    <a:pt x="57" y="184"/>
                  </a:lnTo>
                  <a:lnTo>
                    <a:pt x="57" y="177"/>
                  </a:lnTo>
                  <a:lnTo>
                    <a:pt x="57" y="170"/>
                  </a:lnTo>
                  <a:lnTo>
                    <a:pt x="57" y="163"/>
                  </a:lnTo>
                  <a:lnTo>
                    <a:pt x="57" y="156"/>
                  </a:lnTo>
                  <a:lnTo>
                    <a:pt x="57" y="149"/>
                  </a:lnTo>
                  <a:lnTo>
                    <a:pt x="57" y="134"/>
                  </a:lnTo>
                  <a:lnTo>
                    <a:pt x="57" y="127"/>
                  </a:lnTo>
                  <a:lnTo>
                    <a:pt x="57" y="120"/>
                  </a:lnTo>
                  <a:lnTo>
                    <a:pt x="57" y="99"/>
                  </a:lnTo>
                  <a:lnTo>
                    <a:pt x="57" y="56"/>
                  </a:lnTo>
                  <a:lnTo>
                    <a:pt x="57" y="0"/>
                  </a:lnTo>
                  <a:lnTo>
                    <a:pt x="64" y="0"/>
                  </a:lnTo>
                  <a:lnTo>
                    <a:pt x="71" y="0"/>
                  </a:lnTo>
                  <a:lnTo>
                    <a:pt x="78" y="0"/>
                  </a:lnTo>
                  <a:lnTo>
                    <a:pt x="78" y="21"/>
                  </a:lnTo>
                  <a:lnTo>
                    <a:pt x="78" y="64"/>
                  </a:lnTo>
                  <a:lnTo>
                    <a:pt x="78" y="71"/>
                  </a:lnTo>
                  <a:lnTo>
                    <a:pt x="78" y="92"/>
                  </a:lnTo>
                  <a:lnTo>
                    <a:pt x="78" y="134"/>
                  </a:lnTo>
                  <a:lnTo>
                    <a:pt x="78" y="141"/>
                  </a:lnTo>
                  <a:lnTo>
                    <a:pt x="78" y="149"/>
                  </a:lnTo>
                  <a:lnTo>
                    <a:pt x="78" y="156"/>
                  </a:lnTo>
                  <a:lnTo>
                    <a:pt x="78" y="163"/>
                  </a:lnTo>
                  <a:lnTo>
                    <a:pt x="78" y="170"/>
                  </a:lnTo>
                  <a:lnTo>
                    <a:pt x="78" y="184"/>
                  </a:lnTo>
                  <a:lnTo>
                    <a:pt x="78" y="205"/>
                  </a:lnTo>
                  <a:lnTo>
                    <a:pt x="85" y="205"/>
                  </a:lnTo>
                  <a:lnTo>
                    <a:pt x="85" y="184"/>
                  </a:lnTo>
                  <a:lnTo>
                    <a:pt x="85" y="177"/>
                  </a:lnTo>
                  <a:lnTo>
                    <a:pt x="85" y="170"/>
                  </a:lnTo>
                  <a:lnTo>
                    <a:pt x="85" y="163"/>
                  </a:lnTo>
                  <a:lnTo>
                    <a:pt x="85" y="156"/>
                  </a:lnTo>
                  <a:lnTo>
                    <a:pt x="85" y="149"/>
                  </a:lnTo>
                  <a:lnTo>
                    <a:pt x="85" y="134"/>
                  </a:lnTo>
                  <a:lnTo>
                    <a:pt x="85" y="127"/>
                  </a:lnTo>
                  <a:lnTo>
                    <a:pt x="85" y="120"/>
                  </a:lnTo>
                  <a:lnTo>
                    <a:pt x="85" y="99"/>
                  </a:lnTo>
                  <a:lnTo>
                    <a:pt x="85" y="56"/>
                  </a:lnTo>
                  <a:lnTo>
                    <a:pt x="85" y="0"/>
                  </a:lnTo>
                  <a:lnTo>
                    <a:pt x="93" y="0"/>
                  </a:lnTo>
                  <a:lnTo>
                    <a:pt x="100" y="0"/>
                  </a:lnTo>
                  <a:lnTo>
                    <a:pt x="100" y="21"/>
                  </a:lnTo>
                  <a:lnTo>
                    <a:pt x="100" y="64"/>
                  </a:lnTo>
                  <a:lnTo>
                    <a:pt x="100" y="71"/>
                  </a:lnTo>
                  <a:lnTo>
                    <a:pt x="100" y="92"/>
                  </a:lnTo>
                  <a:lnTo>
                    <a:pt x="100" y="134"/>
                  </a:lnTo>
                  <a:lnTo>
                    <a:pt x="100" y="141"/>
                  </a:lnTo>
                  <a:lnTo>
                    <a:pt x="100" y="149"/>
                  </a:lnTo>
                  <a:lnTo>
                    <a:pt x="100" y="156"/>
                  </a:lnTo>
                  <a:lnTo>
                    <a:pt x="100" y="163"/>
                  </a:lnTo>
                  <a:lnTo>
                    <a:pt x="100" y="170"/>
                  </a:lnTo>
                  <a:lnTo>
                    <a:pt x="100" y="184"/>
                  </a:lnTo>
                  <a:lnTo>
                    <a:pt x="100" y="205"/>
                  </a:lnTo>
                  <a:lnTo>
                    <a:pt x="107" y="205"/>
                  </a:lnTo>
                  <a:lnTo>
                    <a:pt x="107" y="184"/>
                  </a:lnTo>
                  <a:lnTo>
                    <a:pt x="107" y="177"/>
                  </a:lnTo>
                  <a:lnTo>
                    <a:pt x="107" y="170"/>
                  </a:lnTo>
                  <a:lnTo>
                    <a:pt x="107" y="163"/>
                  </a:lnTo>
                  <a:lnTo>
                    <a:pt x="107" y="156"/>
                  </a:lnTo>
                  <a:lnTo>
                    <a:pt x="107" y="149"/>
                  </a:lnTo>
                  <a:lnTo>
                    <a:pt x="107" y="134"/>
                  </a:lnTo>
                  <a:lnTo>
                    <a:pt x="107" y="127"/>
                  </a:lnTo>
                  <a:lnTo>
                    <a:pt x="107" y="120"/>
                  </a:lnTo>
                  <a:lnTo>
                    <a:pt x="107" y="99"/>
                  </a:lnTo>
                  <a:lnTo>
                    <a:pt x="107" y="56"/>
                  </a:lnTo>
                  <a:lnTo>
                    <a:pt x="107" y="0"/>
                  </a:lnTo>
                  <a:lnTo>
                    <a:pt x="114" y="0"/>
                  </a:lnTo>
                  <a:lnTo>
                    <a:pt x="121" y="0"/>
                  </a:lnTo>
                  <a:lnTo>
                    <a:pt x="128" y="0"/>
                  </a:lnTo>
                  <a:lnTo>
                    <a:pt x="128" y="21"/>
                  </a:lnTo>
                  <a:lnTo>
                    <a:pt x="128" y="64"/>
                  </a:lnTo>
                  <a:lnTo>
                    <a:pt x="128" y="71"/>
                  </a:lnTo>
                  <a:lnTo>
                    <a:pt x="128" y="92"/>
                  </a:lnTo>
                  <a:lnTo>
                    <a:pt x="128" y="134"/>
                  </a:lnTo>
                  <a:lnTo>
                    <a:pt x="128" y="141"/>
                  </a:lnTo>
                  <a:lnTo>
                    <a:pt x="128" y="149"/>
                  </a:lnTo>
                  <a:lnTo>
                    <a:pt x="128" y="156"/>
                  </a:lnTo>
                  <a:lnTo>
                    <a:pt x="128" y="163"/>
                  </a:lnTo>
                  <a:lnTo>
                    <a:pt x="128" y="170"/>
                  </a:lnTo>
                  <a:lnTo>
                    <a:pt x="128" y="184"/>
                  </a:lnTo>
                  <a:lnTo>
                    <a:pt x="128" y="205"/>
                  </a:lnTo>
                  <a:lnTo>
                    <a:pt x="135" y="205"/>
                  </a:lnTo>
                  <a:lnTo>
                    <a:pt x="135" y="184"/>
                  </a:lnTo>
                  <a:lnTo>
                    <a:pt x="135" y="177"/>
                  </a:lnTo>
                  <a:lnTo>
                    <a:pt x="135" y="170"/>
                  </a:lnTo>
                  <a:lnTo>
                    <a:pt x="135" y="163"/>
                  </a:lnTo>
                  <a:lnTo>
                    <a:pt x="135" y="156"/>
                  </a:lnTo>
                  <a:lnTo>
                    <a:pt x="135" y="149"/>
                  </a:lnTo>
                  <a:lnTo>
                    <a:pt x="135" y="134"/>
                  </a:lnTo>
                  <a:lnTo>
                    <a:pt x="135" y="127"/>
                  </a:lnTo>
                  <a:lnTo>
                    <a:pt x="135" y="120"/>
                  </a:lnTo>
                  <a:lnTo>
                    <a:pt x="135" y="99"/>
                  </a:lnTo>
                  <a:lnTo>
                    <a:pt x="135" y="56"/>
                  </a:lnTo>
                  <a:lnTo>
                    <a:pt x="135" y="0"/>
                  </a:lnTo>
                  <a:lnTo>
                    <a:pt x="142" y="0"/>
                  </a:lnTo>
                  <a:lnTo>
                    <a:pt x="149" y="0"/>
                  </a:lnTo>
                  <a:lnTo>
                    <a:pt x="156" y="0"/>
                  </a:lnTo>
                  <a:lnTo>
                    <a:pt x="156" y="21"/>
                  </a:lnTo>
                  <a:lnTo>
                    <a:pt x="156" y="64"/>
                  </a:lnTo>
                  <a:lnTo>
                    <a:pt x="156" y="71"/>
                  </a:lnTo>
                  <a:lnTo>
                    <a:pt x="156" y="92"/>
                  </a:lnTo>
                  <a:lnTo>
                    <a:pt x="156" y="134"/>
                  </a:lnTo>
                  <a:lnTo>
                    <a:pt x="156" y="141"/>
                  </a:lnTo>
                  <a:lnTo>
                    <a:pt x="156" y="149"/>
                  </a:lnTo>
                  <a:lnTo>
                    <a:pt x="156" y="156"/>
                  </a:lnTo>
                  <a:lnTo>
                    <a:pt x="156" y="163"/>
                  </a:lnTo>
                  <a:lnTo>
                    <a:pt x="156" y="170"/>
                  </a:lnTo>
                  <a:lnTo>
                    <a:pt x="156" y="184"/>
                  </a:lnTo>
                  <a:lnTo>
                    <a:pt x="156" y="205"/>
                  </a:lnTo>
                  <a:lnTo>
                    <a:pt x="163" y="205"/>
                  </a:lnTo>
                  <a:lnTo>
                    <a:pt x="163" y="184"/>
                  </a:lnTo>
                  <a:lnTo>
                    <a:pt x="163" y="177"/>
                  </a:lnTo>
                  <a:lnTo>
                    <a:pt x="163" y="170"/>
                  </a:lnTo>
                  <a:lnTo>
                    <a:pt x="163" y="163"/>
                  </a:lnTo>
                  <a:lnTo>
                    <a:pt x="163" y="156"/>
                  </a:lnTo>
                  <a:lnTo>
                    <a:pt x="163" y="149"/>
                  </a:lnTo>
                  <a:lnTo>
                    <a:pt x="163" y="134"/>
                  </a:lnTo>
                  <a:lnTo>
                    <a:pt x="163" y="127"/>
                  </a:lnTo>
                  <a:lnTo>
                    <a:pt x="163" y="120"/>
                  </a:lnTo>
                  <a:lnTo>
                    <a:pt x="163" y="99"/>
                  </a:lnTo>
                  <a:lnTo>
                    <a:pt x="163" y="56"/>
                  </a:lnTo>
                  <a:lnTo>
                    <a:pt x="163" y="0"/>
                  </a:lnTo>
                  <a:lnTo>
                    <a:pt x="171" y="0"/>
                  </a:lnTo>
                  <a:lnTo>
                    <a:pt x="178" y="0"/>
                  </a:lnTo>
                  <a:lnTo>
                    <a:pt x="185" y="0"/>
                  </a:lnTo>
                  <a:lnTo>
                    <a:pt x="185" y="21"/>
                  </a:lnTo>
                  <a:lnTo>
                    <a:pt x="185" y="64"/>
                  </a:lnTo>
                  <a:lnTo>
                    <a:pt x="185" y="71"/>
                  </a:lnTo>
                  <a:lnTo>
                    <a:pt x="185" y="92"/>
                  </a:lnTo>
                  <a:lnTo>
                    <a:pt x="185" y="134"/>
                  </a:lnTo>
                  <a:lnTo>
                    <a:pt x="185" y="141"/>
                  </a:lnTo>
                  <a:lnTo>
                    <a:pt x="185" y="149"/>
                  </a:lnTo>
                  <a:lnTo>
                    <a:pt x="185" y="156"/>
                  </a:lnTo>
                  <a:lnTo>
                    <a:pt x="185" y="163"/>
                  </a:lnTo>
                  <a:lnTo>
                    <a:pt x="185" y="170"/>
                  </a:lnTo>
                  <a:lnTo>
                    <a:pt x="185" y="184"/>
                  </a:lnTo>
                  <a:lnTo>
                    <a:pt x="185" y="205"/>
                  </a:lnTo>
                  <a:lnTo>
                    <a:pt x="192" y="205"/>
                  </a:lnTo>
                  <a:lnTo>
                    <a:pt x="192" y="184"/>
                  </a:lnTo>
                  <a:lnTo>
                    <a:pt x="192" y="177"/>
                  </a:lnTo>
                  <a:lnTo>
                    <a:pt x="192" y="170"/>
                  </a:lnTo>
                  <a:lnTo>
                    <a:pt x="192" y="163"/>
                  </a:lnTo>
                  <a:lnTo>
                    <a:pt x="192" y="156"/>
                  </a:lnTo>
                  <a:lnTo>
                    <a:pt x="192" y="149"/>
                  </a:lnTo>
                  <a:lnTo>
                    <a:pt x="192" y="134"/>
                  </a:lnTo>
                  <a:lnTo>
                    <a:pt x="192" y="127"/>
                  </a:lnTo>
                  <a:lnTo>
                    <a:pt x="192" y="120"/>
                  </a:lnTo>
                  <a:lnTo>
                    <a:pt x="192" y="99"/>
                  </a:lnTo>
                  <a:lnTo>
                    <a:pt x="192" y="56"/>
                  </a:lnTo>
                  <a:lnTo>
                    <a:pt x="192" y="0"/>
                  </a:lnTo>
                  <a:lnTo>
                    <a:pt x="199" y="0"/>
                  </a:lnTo>
                  <a:lnTo>
                    <a:pt x="206" y="0"/>
                  </a:lnTo>
                  <a:lnTo>
                    <a:pt x="206" y="21"/>
                  </a:lnTo>
                  <a:lnTo>
                    <a:pt x="206" y="64"/>
                  </a:lnTo>
                  <a:lnTo>
                    <a:pt x="206" y="71"/>
                  </a:lnTo>
                  <a:lnTo>
                    <a:pt x="206" y="92"/>
                  </a:lnTo>
                  <a:lnTo>
                    <a:pt x="206" y="134"/>
                  </a:lnTo>
                  <a:lnTo>
                    <a:pt x="206" y="141"/>
                  </a:lnTo>
                  <a:lnTo>
                    <a:pt x="206" y="149"/>
                  </a:lnTo>
                  <a:lnTo>
                    <a:pt x="206" y="156"/>
                  </a:lnTo>
                  <a:lnTo>
                    <a:pt x="206" y="163"/>
                  </a:lnTo>
                  <a:lnTo>
                    <a:pt x="206" y="170"/>
                  </a:lnTo>
                  <a:lnTo>
                    <a:pt x="206" y="184"/>
                  </a:lnTo>
                  <a:lnTo>
                    <a:pt x="206" y="205"/>
                  </a:lnTo>
                  <a:lnTo>
                    <a:pt x="213" y="205"/>
                  </a:lnTo>
                  <a:lnTo>
                    <a:pt x="213" y="184"/>
                  </a:lnTo>
                  <a:lnTo>
                    <a:pt x="213" y="177"/>
                  </a:lnTo>
                  <a:lnTo>
                    <a:pt x="213" y="170"/>
                  </a:lnTo>
                  <a:lnTo>
                    <a:pt x="213" y="163"/>
                  </a:lnTo>
                  <a:lnTo>
                    <a:pt x="213" y="156"/>
                  </a:lnTo>
                  <a:lnTo>
                    <a:pt x="213" y="149"/>
                  </a:lnTo>
                  <a:lnTo>
                    <a:pt x="213" y="134"/>
                  </a:lnTo>
                  <a:lnTo>
                    <a:pt x="213" y="127"/>
                  </a:lnTo>
                  <a:lnTo>
                    <a:pt x="213" y="120"/>
                  </a:lnTo>
                  <a:lnTo>
                    <a:pt x="213" y="99"/>
                  </a:lnTo>
                  <a:lnTo>
                    <a:pt x="213" y="56"/>
                  </a:lnTo>
                  <a:lnTo>
                    <a:pt x="213" y="0"/>
                  </a:lnTo>
                  <a:lnTo>
                    <a:pt x="220" y="0"/>
                  </a:lnTo>
                  <a:lnTo>
                    <a:pt x="227" y="0"/>
                  </a:lnTo>
                  <a:lnTo>
                    <a:pt x="234" y="0"/>
                  </a:lnTo>
                  <a:lnTo>
                    <a:pt x="234" y="21"/>
                  </a:lnTo>
                  <a:lnTo>
                    <a:pt x="234" y="64"/>
                  </a:lnTo>
                  <a:lnTo>
                    <a:pt x="234" y="71"/>
                  </a:lnTo>
                  <a:lnTo>
                    <a:pt x="234" y="92"/>
                  </a:lnTo>
                  <a:lnTo>
                    <a:pt x="234" y="134"/>
                  </a:lnTo>
                  <a:lnTo>
                    <a:pt x="234" y="141"/>
                  </a:lnTo>
                  <a:lnTo>
                    <a:pt x="234" y="149"/>
                  </a:lnTo>
                  <a:lnTo>
                    <a:pt x="234" y="156"/>
                  </a:lnTo>
                  <a:lnTo>
                    <a:pt x="234" y="163"/>
                  </a:lnTo>
                  <a:lnTo>
                    <a:pt x="234" y="170"/>
                  </a:lnTo>
                  <a:lnTo>
                    <a:pt x="234" y="184"/>
                  </a:lnTo>
                  <a:lnTo>
                    <a:pt x="234" y="205"/>
                  </a:lnTo>
                  <a:lnTo>
                    <a:pt x="241" y="205"/>
                  </a:lnTo>
                  <a:lnTo>
                    <a:pt x="241" y="184"/>
                  </a:lnTo>
                  <a:lnTo>
                    <a:pt x="241" y="177"/>
                  </a:lnTo>
                  <a:lnTo>
                    <a:pt x="241" y="170"/>
                  </a:lnTo>
                  <a:lnTo>
                    <a:pt x="241" y="163"/>
                  </a:lnTo>
                  <a:lnTo>
                    <a:pt x="241" y="156"/>
                  </a:lnTo>
                  <a:lnTo>
                    <a:pt x="241" y="149"/>
                  </a:lnTo>
                  <a:lnTo>
                    <a:pt x="241" y="134"/>
                  </a:lnTo>
                  <a:lnTo>
                    <a:pt x="241" y="127"/>
                  </a:lnTo>
                  <a:lnTo>
                    <a:pt x="241" y="120"/>
                  </a:lnTo>
                  <a:lnTo>
                    <a:pt x="241" y="99"/>
                  </a:lnTo>
                  <a:lnTo>
                    <a:pt x="241" y="56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6" y="0"/>
                  </a:lnTo>
                  <a:lnTo>
                    <a:pt x="263" y="0"/>
                  </a:lnTo>
                  <a:lnTo>
                    <a:pt x="263" y="21"/>
                  </a:lnTo>
                  <a:lnTo>
                    <a:pt x="263" y="64"/>
                  </a:lnTo>
                  <a:lnTo>
                    <a:pt x="263" y="71"/>
                  </a:lnTo>
                  <a:lnTo>
                    <a:pt x="263" y="92"/>
                  </a:lnTo>
                  <a:lnTo>
                    <a:pt x="263" y="134"/>
                  </a:lnTo>
                  <a:lnTo>
                    <a:pt x="263" y="141"/>
                  </a:lnTo>
                  <a:lnTo>
                    <a:pt x="263" y="149"/>
                  </a:lnTo>
                  <a:lnTo>
                    <a:pt x="263" y="156"/>
                  </a:lnTo>
                  <a:lnTo>
                    <a:pt x="263" y="163"/>
                  </a:lnTo>
                  <a:lnTo>
                    <a:pt x="263" y="170"/>
                  </a:lnTo>
                  <a:lnTo>
                    <a:pt x="263" y="184"/>
                  </a:lnTo>
                  <a:lnTo>
                    <a:pt x="263" y="205"/>
                  </a:lnTo>
                  <a:lnTo>
                    <a:pt x="270" y="205"/>
                  </a:lnTo>
                  <a:lnTo>
                    <a:pt x="270" y="184"/>
                  </a:lnTo>
                  <a:lnTo>
                    <a:pt x="270" y="177"/>
                  </a:lnTo>
                  <a:lnTo>
                    <a:pt x="270" y="170"/>
                  </a:lnTo>
                  <a:lnTo>
                    <a:pt x="270" y="163"/>
                  </a:lnTo>
                  <a:lnTo>
                    <a:pt x="270" y="156"/>
                  </a:lnTo>
                  <a:lnTo>
                    <a:pt x="270" y="149"/>
                  </a:lnTo>
                  <a:lnTo>
                    <a:pt x="270" y="134"/>
                  </a:lnTo>
                  <a:lnTo>
                    <a:pt x="270" y="127"/>
                  </a:lnTo>
                  <a:lnTo>
                    <a:pt x="270" y="120"/>
                  </a:lnTo>
                  <a:lnTo>
                    <a:pt x="270" y="99"/>
                  </a:lnTo>
                  <a:lnTo>
                    <a:pt x="270" y="56"/>
                  </a:lnTo>
                  <a:lnTo>
                    <a:pt x="270" y="0"/>
                  </a:lnTo>
                  <a:lnTo>
                    <a:pt x="277" y="0"/>
                  </a:lnTo>
                  <a:lnTo>
                    <a:pt x="284" y="0"/>
                  </a:lnTo>
                  <a:lnTo>
                    <a:pt x="284" y="21"/>
                  </a:lnTo>
                  <a:lnTo>
                    <a:pt x="284" y="64"/>
                  </a:lnTo>
                  <a:lnTo>
                    <a:pt x="284" y="71"/>
                  </a:lnTo>
                  <a:lnTo>
                    <a:pt x="284" y="92"/>
                  </a:lnTo>
                  <a:lnTo>
                    <a:pt x="284" y="134"/>
                  </a:lnTo>
                  <a:lnTo>
                    <a:pt x="284" y="141"/>
                  </a:lnTo>
                  <a:lnTo>
                    <a:pt x="284" y="149"/>
                  </a:lnTo>
                  <a:lnTo>
                    <a:pt x="284" y="156"/>
                  </a:lnTo>
                  <a:lnTo>
                    <a:pt x="284" y="163"/>
                  </a:lnTo>
                  <a:lnTo>
                    <a:pt x="284" y="170"/>
                  </a:lnTo>
                  <a:lnTo>
                    <a:pt x="284" y="184"/>
                  </a:lnTo>
                  <a:lnTo>
                    <a:pt x="284" y="205"/>
                  </a:lnTo>
                  <a:lnTo>
                    <a:pt x="291" y="205"/>
                  </a:lnTo>
                  <a:lnTo>
                    <a:pt x="291" y="184"/>
                  </a:lnTo>
                  <a:lnTo>
                    <a:pt x="291" y="177"/>
                  </a:lnTo>
                  <a:lnTo>
                    <a:pt x="291" y="170"/>
                  </a:lnTo>
                  <a:lnTo>
                    <a:pt x="291" y="163"/>
                  </a:lnTo>
                  <a:lnTo>
                    <a:pt x="291" y="156"/>
                  </a:lnTo>
                  <a:lnTo>
                    <a:pt x="291" y="149"/>
                  </a:lnTo>
                  <a:lnTo>
                    <a:pt x="291" y="134"/>
                  </a:lnTo>
                  <a:lnTo>
                    <a:pt x="291" y="127"/>
                  </a:lnTo>
                  <a:lnTo>
                    <a:pt x="291" y="120"/>
                  </a:lnTo>
                  <a:lnTo>
                    <a:pt x="291" y="99"/>
                  </a:lnTo>
                  <a:lnTo>
                    <a:pt x="291" y="56"/>
                  </a:lnTo>
                  <a:lnTo>
                    <a:pt x="291" y="0"/>
                  </a:lnTo>
                  <a:lnTo>
                    <a:pt x="298" y="0"/>
                  </a:lnTo>
                  <a:lnTo>
                    <a:pt x="305" y="0"/>
                  </a:lnTo>
                  <a:lnTo>
                    <a:pt x="312" y="0"/>
                  </a:lnTo>
                  <a:lnTo>
                    <a:pt x="312" y="21"/>
                  </a:lnTo>
                  <a:lnTo>
                    <a:pt x="312" y="64"/>
                  </a:lnTo>
                  <a:lnTo>
                    <a:pt x="312" y="71"/>
                  </a:lnTo>
                  <a:lnTo>
                    <a:pt x="312" y="92"/>
                  </a:lnTo>
                  <a:lnTo>
                    <a:pt x="312" y="134"/>
                  </a:lnTo>
                  <a:lnTo>
                    <a:pt x="312" y="141"/>
                  </a:lnTo>
                  <a:lnTo>
                    <a:pt x="312" y="149"/>
                  </a:lnTo>
                  <a:lnTo>
                    <a:pt x="312" y="156"/>
                  </a:lnTo>
                  <a:lnTo>
                    <a:pt x="312" y="163"/>
                  </a:lnTo>
                  <a:lnTo>
                    <a:pt x="312" y="170"/>
                  </a:lnTo>
                  <a:lnTo>
                    <a:pt x="312" y="184"/>
                  </a:lnTo>
                  <a:lnTo>
                    <a:pt x="312" y="205"/>
                  </a:lnTo>
                  <a:lnTo>
                    <a:pt x="319" y="205"/>
                  </a:lnTo>
                  <a:lnTo>
                    <a:pt x="319" y="184"/>
                  </a:lnTo>
                  <a:lnTo>
                    <a:pt x="319" y="177"/>
                  </a:lnTo>
                  <a:lnTo>
                    <a:pt x="319" y="170"/>
                  </a:lnTo>
                  <a:lnTo>
                    <a:pt x="319" y="163"/>
                  </a:lnTo>
                  <a:lnTo>
                    <a:pt x="319" y="156"/>
                  </a:lnTo>
                  <a:lnTo>
                    <a:pt x="319" y="149"/>
                  </a:lnTo>
                  <a:lnTo>
                    <a:pt x="319" y="134"/>
                  </a:lnTo>
                  <a:lnTo>
                    <a:pt x="319" y="127"/>
                  </a:lnTo>
                  <a:lnTo>
                    <a:pt x="319" y="120"/>
                  </a:lnTo>
                  <a:lnTo>
                    <a:pt x="319" y="99"/>
                  </a:lnTo>
                  <a:lnTo>
                    <a:pt x="319" y="56"/>
                  </a:lnTo>
                  <a:lnTo>
                    <a:pt x="319" y="0"/>
                  </a:lnTo>
                  <a:lnTo>
                    <a:pt x="326" y="0"/>
                  </a:lnTo>
                  <a:lnTo>
                    <a:pt x="334" y="0"/>
                  </a:lnTo>
                  <a:lnTo>
                    <a:pt x="341" y="0"/>
                  </a:lnTo>
                  <a:lnTo>
                    <a:pt x="341" y="21"/>
                  </a:lnTo>
                  <a:lnTo>
                    <a:pt x="341" y="64"/>
                  </a:lnTo>
                  <a:lnTo>
                    <a:pt x="341" y="71"/>
                  </a:lnTo>
                  <a:lnTo>
                    <a:pt x="341" y="92"/>
                  </a:lnTo>
                  <a:lnTo>
                    <a:pt x="341" y="134"/>
                  </a:lnTo>
                  <a:lnTo>
                    <a:pt x="341" y="141"/>
                  </a:lnTo>
                  <a:lnTo>
                    <a:pt x="341" y="149"/>
                  </a:lnTo>
                  <a:lnTo>
                    <a:pt x="341" y="156"/>
                  </a:lnTo>
                  <a:lnTo>
                    <a:pt x="341" y="163"/>
                  </a:lnTo>
                  <a:lnTo>
                    <a:pt x="341" y="170"/>
                  </a:lnTo>
                  <a:lnTo>
                    <a:pt x="341" y="184"/>
                  </a:lnTo>
                  <a:lnTo>
                    <a:pt x="341" y="205"/>
                  </a:lnTo>
                  <a:lnTo>
                    <a:pt x="348" y="205"/>
                  </a:lnTo>
                  <a:lnTo>
                    <a:pt x="348" y="184"/>
                  </a:lnTo>
                  <a:lnTo>
                    <a:pt x="348" y="177"/>
                  </a:lnTo>
                  <a:lnTo>
                    <a:pt x="348" y="170"/>
                  </a:lnTo>
                  <a:lnTo>
                    <a:pt x="348" y="163"/>
                  </a:lnTo>
                  <a:lnTo>
                    <a:pt x="348" y="156"/>
                  </a:lnTo>
                  <a:lnTo>
                    <a:pt x="348" y="149"/>
                  </a:lnTo>
                  <a:lnTo>
                    <a:pt x="348" y="134"/>
                  </a:lnTo>
                  <a:lnTo>
                    <a:pt x="348" y="127"/>
                  </a:lnTo>
                  <a:lnTo>
                    <a:pt x="348" y="120"/>
                  </a:lnTo>
                  <a:lnTo>
                    <a:pt x="348" y="99"/>
                  </a:lnTo>
                  <a:lnTo>
                    <a:pt x="348" y="56"/>
                  </a:lnTo>
                  <a:lnTo>
                    <a:pt x="348" y="0"/>
                  </a:lnTo>
                  <a:lnTo>
                    <a:pt x="355" y="0"/>
                  </a:lnTo>
                  <a:lnTo>
                    <a:pt x="362" y="0"/>
                  </a:lnTo>
                  <a:lnTo>
                    <a:pt x="369" y="0"/>
                  </a:lnTo>
                  <a:lnTo>
                    <a:pt x="369" y="21"/>
                  </a:lnTo>
                  <a:lnTo>
                    <a:pt x="369" y="64"/>
                  </a:lnTo>
                  <a:lnTo>
                    <a:pt x="369" y="71"/>
                  </a:lnTo>
                  <a:lnTo>
                    <a:pt x="369" y="92"/>
                  </a:lnTo>
                  <a:lnTo>
                    <a:pt x="369" y="134"/>
                  </a:lnTo>
                  <a:lnTo>
                    <a:pt x="369" y="141"/>
                  </a:lnTo>
                  <a:lnTo>
                    <a:pt x="369" y="149"/>
                  </a:lnTo>
                  <a:lnTo>
                    <a:pt x="369" y="156"/>
                  </a:lnTo>
                  <a:lnTo>
                    <a:pt x="369" y="163"/>
                  </a:lnTo>
                  <a:lnTo>
                    <a:pt x="369" y="170"/>
                  </a:lnTo>
                  <a:lnTo>
                    <a:pt x="369" y="184"/>
                  </a:lnTo>
                  <a:lnTo>
                    <a:pt x="369" y="205"/>
                  </a:lnTo>
                  <a:lnTo>
                    <a:pt x="376" y="205"/>
                  </a:lnTo>
                  <a:lnTo>
                    <a:pt x="376" y="184"/>
                  </a:lnTo>
                  <a:lnTo>
                    <a:pt x="376" y="177"/>
                  </a:lnTo>
                  <a:lnTo>
                    <a:pt x="376" y="170"/>
                  </a:lnTo>
                  <a:lnTo>
                    <a:pt x="376" y="163"/>
                  </a:lnTo>
                  <a:lnTo>
                    <a:pt x="376" y="156"/>
                  </a:lnTo>
                  <a:lnTo>
                    <a:pt x="376" y="149"/>
                  </a:lnTo>
                  <a:lnTo>
                    <a:pt x="376" y="134"/>
                  </a:lnTo>
                  <a:lnTo>
                    <a:pt x="376" y="127"/>
                  </a:lnTo>
                  <a:lnTo>
                    <a:pt x="376" y="120"/>
                  </a:lnTo>
                  <a:lnTo>
                    <a:pt x="376" y="99"/>
                  </a:lnTo>
                  <a:lnTo>
                    <a:pt x="376" y="56"/>
                  </a:lnTo>
                  <a:lnTo>
                    <a:pt x="376" y="0"/>
                  </a:lnTo>
                  <a:lnTo>
                    <a:pt x="383" y="0"/>
                  </a:lnTo>
                  <a:lnTo>
                    <a:pt x="390" y="0"/>
                  </a:lnTo>
                  <a:lnTo>
                    <a:pt x="390" y="21"/>
                  </a:lnTo>
                  <a:lnTo>
                    <a:pt x="390" y="64"/>
                  </a:lnTo>
                  <a:lnTo>
                    <a:pt x="390" y="71"/>
                  </a:lnTo>
                  <a:lnTo>
                    <a:pt x="390" y="92"/>
                  </a:lnTo>
                  <a:lnTo>
                    <a:pt x="390" y="134"/>
                  </a:lnTo>
                  <a:lnTo>
                    <a:pt x="390" y="141"/>
                  </a:lnTo>
                  <a:lnTo>
                    <a:pt x="390" y="149"/>
                  </a:lnTo>
                  <a:lnTo>
                    <a:pt x="390" y="156"/>
                  </a:lnTo>
                  <a:lnTo>
                    <a:pt x="390" y="163"/>
                  </a:lnTo>
                  <a:lnTo>
                    <a:pt x="390" y="170"/>
                  </a:lnTo>
                  <a:lnTo>
                    <a:pt x="390" y="184"/>
                  </a:lnTo>
                  <a:lnTo>
                    <a:pt x="390" y="205"/>
                  </a:lnTo>
                  <a:lnTo>
                    <a:pt x="397" y="205"/>
                  </a:lnTo>
                  <a:lnTo>
                    <a:pt x="397" y="184"/>
                  </a:lnTo>
                  <a:lnTo>
                    <a:pt x="397" y="177"/>
                  </a:lnTo>
                  <a:lnTo>
                    <a:pt x="397" y="170"/>
                  </a:lnTo>
                  <a:lnTo>
                    <a:pt x="397" y="163"/>
                  </a:lnTo>
                  <a:lnTo>
                    <a:pt x="397" y="156"/>
                  </a:lnTo>
                  <a:lnTo>
                    <a:pt x="397" y="149"/>
                  </a:lnTo>
                  <a:lnTo>
                    <a:pt x="397" y="134"/>
                  </a:lnTo>
                  <a:lnTo>
                    <a:pt x="397" y="127"/>
                  </a:lnTo>
                  <a:lnTo>
                    <a:pt x="397" y="120"/>
                  </a:lnTo>
                  <a:lnTo>
                    <a:pt x="397" y="99"/>
                  </a:lnTo>
                  <a:lnTo>
                    <a:pt x="397" y="56"/>
                  </a:lnTo>
                  <a:lnTo>
                    <a:pt x="397" y="0"/>
                  </a:lnTo>
                  <a:lnTo>
                    <a:pt x="404" y="0"/>
                  </a:lnTo>
                  <a:lnTo>
                    <a:pt x="412" y="0"/>
                  </a:lnTo>
                  <a:lnTo>
                    <a:pt x="419" y="0"/>
                  </a:lnTo>
                  <a:lnTo>
                    <a:pt x="419" y="21"/>
                  </a:lnTo>
                  <a:lnTo>
                    <a:pt x="419" y="64"/>
                  </a:lnTo>
                  <a:lnTo>
                    <a:pt x="419" y="71"/>
                  </a:lnTo>
                  <a:lnTo>
                    <a:pt x="419" y="92"/>
                  </a:lnTo>
                  <a:lnTo>
                    <a:pt x="419" y="134"/>
                  </a:lnTo>
                  <a:lnTo>
                    <a:pt x="419" y="141"/>
                  </a:lnTo>
                  <a:lnTo>
                    <a:pt x="419" y="149"/>
                  </a:lnTo>
                  <a:lnTo>
                    <a:pt x="419" y="156"/>
                  </a:lnTo>
                  <a:lnTo>
                    <a:pt x="419" y="163"/>
                  </a:lnTo>
                  <a:lnTo>
                    <a:pt x="419" y="170"/>
                  </a:lnTo>
                  <a:lnTo>
                    <a:pt x="419" y="184"/>
                  </a:lnTo>
                  <a:lnTo>
                    <a:pt x="419" y="205"/>
                  </a:lnTo>
                  <a:lnTo>
                    <a:pt x="426" y="205"/>
                  </a:lnTo>
                </a:path>
              </a:pathLst>
            </a:custGeom>
            <a:noFill/>
            <a:ln w="33338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1279" name="Freeform 76">
              <a:extLst>
                <a:ext uri="{FF2B5EF4-FFF2-40B4-BE49-F238E27FC236}">
                  <a16:creationId xmlns:a16="http://schemas.microsoft.com/office/drawing/2014/main" id="{0B668379-21CF-534F-99BE-3DDAD9BEE5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7" y="2511"/>
              <a:ext cx="128" cy="517"/>
            </a:xfrm>
            <a:custGeom>
              <a:avLst/>
              <a:gdLst>
                <a:gd name="T0" fmla="*/ 0 w 128"/>
                <a:gd name="T1" fmla="*/ 510 h 517"/>
                <a:gd name="T2" fmla="*/ 7 w 128"/>
                <a:gd name="T3" fmla="*/ 503 h 517"/>
                <a:gd name="T4" fmla="*/ 7 w 128"/>
                <a:gd name="T5" fmla="*/ 489 h 517"/>
                <a:gd name="T6" fmla="*/ 7 w 128"/>
                <a:gd name="T7" fmla="*/ 475 h 517"/>
                <a:gd name="T8" fmla="*/ 7 w 128"/>
                <a:gd name="T9" fmla="*/ 461 h 517"/>
                <a:gd name="T10" fmla="*/ 14 w 128"/>
                <a:gd name="T11" fmla="*/ 453 h 517"/>
                <a:gd name="T12" fmla="*/ 14 w 128"/>
                <a:gd name="T13" fmla="*/ 439 h 517"/>
                <a:gd name="T14" fmla="*/ 14 w 128"/>
                <a:gd name="T15" fmla="*/ 425 h 517"/>
                <a:gd name="T16" fmla="*/ 21 w 128"/>
                <a:gd name="T17" fmla="*/ 418 h 517"/>
                <a:gd name="T18" fmla="*/ 21 w 128"/>
                <a:gd name="T19" fmla="*/ 404 h 517"/>
                <a:gd name="T20" fmla="*/ 29 w 128"/>
                <a:gd name="T21" fmla="*/ 397 h 517"/>
                <a:gd name="T22" fmla="*/ 29 w 128"/>
                <a:gd name="T23" fmla="*/ 383 h 517"/>
                <a:gd name="T24" fmla="*/ 36 w 128"/>
                <a:gd name="T25" fmla="*/ 376 h 517"/>
                <a:gd name="T26" fmla="*/ 36 w 128"/>
                <a:gd name="T27" fmla="*/ 361 h 517"/>
                <a:gd name="T28" fmla="*/ 36 w 128"/>
                <a:gd name="T29" fmla="*/ 347 h 517"/>
                <a:gd name="T30" fmla="*/ 36 w 128"/>
                <a:gd name="T31" fmla="*/ 333 h 517"/>
                <a:gd name="T32" fmla="*/ 43 w 128"/>
                <a:gd name="T33" fmla="*/ 326 h 517"/>
                <a:gd name="T34" fmla="*/ 43 w 128"/>
                <a:gd name="T35" fmla="*/ 312 h 517"/>
                <a:gd name="T36" fmla="*/ 43 w 128"/>
                <a:gd name="T37" fmla="*/ 298 h 517"/>
                <a:gd name="T38" fmla="*/ 50 w 128"/>
                <a:gd name="T39" fmla="*/ 290 h 517"/>
                <a:gd name="T40" fmla="*/ 57 w 128"/>
                <a:gd name="T41" fmla="*/ 283 h 517"/>
                <a:gd name="T42" fmla="*/ 57 w 128"/>
                <a:gd name="T43" fmla="*/ 269 h 517"/>
                <a:gd name="T44" fmla="*/ 57 w 128"/>
                <a:gd name="T45" fmla="*/ 255 h 517"/>
                <a:gd name="T46" fmla="*/ 64 w 128"/>
                <a:gd name="T47" fmla="*/ 248 h 517"/>
                <a:gd name="T48" fmla="*/ 64 w 128"/>
                <a:gd name="T49" fmla="*/ 234 h 517"/>
                <a:gd name="T50" fmla="*/ 64 w 128"/>
                <a:gd name="T51" fmla="*/ 220 h 517"/>
                <a:gd name="T52" fmla="*/ 71 w 128"/>
                <a:gd name="T53" fmla="*/ 212 h 517"/>
                <a:gd name="T54" fmla="*/ 71 w 128"/>
                <a:gd name="T55" fmla="*/ 198 h 517"/>
                <a:gd name="T56" fmla="*/ 71 w 128"/>
                <a:gd name="T57" fmla="*/ 184 h 517"/>
                <a:gd name="T58" fmla="*/ 85 w 128"/>
                <a:gd name="T59" fmla="*/ 184 h 517"/>
                <a:gd name="T60" fmla="*/ 85 w 128"/>
                <a:gd name="T61" fmla="*/ 170 h 517"/>
                <a:gd name="T62" fmla="*/ 85 w 128"/>
                <a:gd name="T63" fmla="*/ 156 h 517"/>
                <a:gd name="T64" fmla="*/ 92 w 128"/>
                <a:gd name="T65" fmla="*/ 149 h 517"/>
                <a:gd name="T66" fmla="*/ 92 w 128"/>
                <a:gd name="T67" fmla="*/ 135 h 517"/>
                <a:gd name="T68" fmla="*/ 92 w 128"/>
                <a:gd name="T69" fmla="*/ 120 h 517"/>
                <a:gd name="T70" fmla="*/ 99 w 128"/>
                <a:gd name="T71" fmla="*/ 113 h 517"/>
                <a:gd name="T72" fmla="*/ 99 w 128"/>
                <a:gd name="T73" fmla="*/ 99 h 517"/>
                <a:gd name="T74" fmla="*/ 107 w 128"/>
                <a:gd name="T75" fmla="*/ 92 h 517"/>
                <a:gd name="T76" fmla="*/ 107 w 128"/>
                <a:gd name="T77" fmla="*/ 78 h 517"/>
                <a:gd name="T78" fmla="*/ 114 w 128"/>
                <a:gd name="T79" fmla="*/ 71 h 517"/>
                <a:gd name="T80" fmla="*/ 114 w 128"/>
                <a:gd name="T81" fmla="*/ 57 h 517"/>
                <a:gd name="T82" fmla="*/ 121 w 128"/>
                <a:gd name="T83" fmla="*/ 49 h 517"/>
                <a:gd name="T84" fmla="*/ 121 w 128"/>
                <a:gd name="T85" fmla="*/ 35 h 517"/>
                <a:gd name="T86" fmla="*/ 121 w 128"/>
                <a:gd name="T87" fmla="*/ 21 h 517"/>
                <a:gd name="T88" fmla="*/ 128 w 128"/>
                <a:gd name="T89" fmla="*/ 14 h 517"/>
                <a:gd name="T90" fmla="*/ 128 w 128"/>
                <a:gd name="T91" fmla="*/ 0 h 51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28" h="517">
                  <a:moveTo>
                    <a:pt x="0" y="517"/>
                  </a:moveTo>
                  <a:lnTo>
                    <a:pt x="0" y="510"/>
                  </a:lnTo>
                  <a:lnTo>
                    <a:pt x="0" y="503"/>
                  </a:lnTo>
                  <a:lnTo>
                    <a:pt x="7" y="503"/>
                  </a:lnTo>
                  <a:lnTo>
                    <a:pt x="7" y="496"/>
                  </a:lnTo>
                  <a:lnTo>
                    <a:pt x="7" y="489"/>
                  </a:lnTo>
                  <a:lnTo>
                    <a:pt x="7" y="482"/>
                  </a:lnTo>
                  <a:lnTo>
                    <a:pt x="7" y="475"/>
                  </a:lnTo>
                  <a:lnTo>
                    <a:pt x="7" y="468"/>
                  </a:lnTo>
                  <a:lnTo>
                    <a:pt x="7" y="461"/>
                  </a:lnTo>
                  <a:lnTo>
                    <a:pt x="14" y="461"/>
                  </a:lnTo>
                  <a:lnTo>
                    <a:pt x="14" y="453"/>
                  </a:lnTo>
                  <a:lnTo>
                    <a:pt x="14" y="446"/>
                  </a:lnTo>
                  <a:lnTo>
                    <a:pt x="14" y="439"/>
                  </a:lnTo>
                  <a:lnTo>
                    <a:pt x="14" y="432"/>
                  </a:lnTo>
                  <a:lnTo>
                    <a:pt x="14" y="425"/>
                  </a:lnTo>
                  <a:lnTo>
                    <a:pt x="14" y="418"/>
                  </a:lnTo>
                  <a:lnTo>
                    <a:pt x="21" y="418"/>
                  </a:lnTo>
                  <a:lnTo>
                    <a:pt x="21" y="411"/>
                  </a:lnTo>
                  <a:lnTo>
                    <a:pt x="21" y="404"/>
                  </a:lnTo>
                  <a:lnTo>
                    <a:pt x="21" y="397"/>
                  </a:lnTo>
                  <a:lnTo>
                    <a:pt x="29" y="397"/>
                  </a:lnTo>
                  <a:lnTo>
                    <a:pt x="29" y="390"/>
                  </a:lnTo>
                  <a:lnTo>
                    <a:pt x="29" y="383"/>
                  </a:lnTo>
                  <a:lnTo>
                    <a:pt x="29" y="376"/>
                  </a:lnTo>
                  <a:lnTo>
                    <a:pt x="36" y="376"/>
                  </a:lnTo>
                  <a:lnTo>
                    <a:pt x="36" y="368"/>
                  </a:lnTo>
                  <a:lnTo>
                    <a:pt x="36" y="361"/>
                  </a:lnTo>
                  <a:lnTo>
                    <a:pt x="36" y="354"/>
                  </a:lnTo>
                  <a:lnTo>
                    <a:pt x="36" y="347"/>
                  </a:lnTo>
                  <a:lnTo>
                    <a:pt x="36" y="340"/>
                  </a:lnTo>
                  <a:lnTo>
                    <a:pt x="36" y="333"/>
                  </a:lnTo>
                  <a:lnTo>
                    <a:pt x="43" y="333"/>
                  </a:lnTo>
                  <a:lnTo>
                    <a:pt x="43" y="326"/>
                  </a:lnTo>
                  <a:lnTo>
                    <a:pt x="43" y="319"/>
                  </a:lnTo>
                  <a:lnTo>
                    <a:pt x="43" y="312"/>
                  </a:lnTo>
                  <a:lnTo>
                    <a:pt x="43" y="305"/>
                  </a:lnTo>
                  <a:lnTo>
                    <a:pt x="43" y="298"/>
                  </a:lnTo>
                  <a:lnTo>
                    <a:pt x="50" y="298"/>
                  </a:lnTo>
                  <a:lnTo>
                    <a:pt x="50" y="290"/>
                  </a:lnTo>
                  <a:lnTo>
                    <a:pt x="57" y="290"/>
                  </a:lnTo>
                  <a:lnTo>
                    <a:pt x="57" y="283"/>
                  </a:lnTo>
                  <a:lnTo>
                    <a:pt x="57" y="276"/>
                  </a:lnTo>
                  <a:lnTo>
                    <a:pt x="57" y="269"/>
                  </a:lnTo>
                  <a:lnTo>
                    <a:pt x="57" y="262"/>
                  </a:lnTo>
                  <a:lnTo>
                    <a:pt x="57" y="255"/>
                  </a:lnTo>
                  <a:lnTo>
                    <a:pt x="64" y="255"/>
                  </a:lnTo>
                  <a:lnTo>
                    <a:pt x="64" y="248"/>
                  </a:lnTo>
                  <a:lnTo>
                    <a:pt x="64" y="241"/>
                  </a:lnTo>
                  <a:lnTo>
                    <a:pt x="64" y="234"/>
                  </a:lnTo>
                  <a:lnTo>
                    <a:pt x="64" y="227"/>
                  </a:lnTo>
                  <a:lnTo>
                    <a:pt x="64" y="220"/>
                  </a:lnTo>
                  <a:lnTo>
                    <a:pt x="71" y="220"/>
                  </a:lnTo>
                  <a:lnTo>
                    <a:pt x="71" y="212"/>
                  </a:lnTo>
                  <a:lnTo>
                    <a:pt x="71" y="205"/>
                  </a:lnTo>
                  <a:lnTo>
                    <a:pt x="71" y="198"/>
                  </a:lnTo>
                  <a:lnTo>
                    <a:pt x="71" y="191"/>
                  </a:lnTo>
                  <a:lnTo>
                    <a:pt x="71" y="184"/>
                  </a:lnTo>
                  <a:lnTo>
                    <a:pt x="78" y="184"/>
                  </a:lnTo>
                  <a:lnTo>
                    <a:pt x="85" y="184"/>
                  </a:lnTo>
                  <a:lnTo>
                    <a:pt x="85" y="177"/>
                  </a:lnTo>
                  <a:lnTo>
                    <a:pt x="85" y="170"/>
                  </a:lnTo>
                  <a:lnTo>
                    <a:pt x="85" y="163"/>
                  </a:lnTo>
                  <a:lnTo>
                    <a:pt x="85" y="156"/>
                  </a:lnTo>
                  <a:lnTo>
                    <a:pt x="85" y="149"/>
                  </a:lnTo>
                  <a:lnTo>
                    <a:pt x="92" y="149"/>
                  </a:lnTo>
                  <a:lnTo>
                    <a:pt x="92" y="142"/>
                  </a:lnTo>
                  <a:lnTo>
                    <a:pt x="92" y="135"/>
                  </a:lnTo>
                  <a:lnTo>
                    <a:pt x="92" y="127"/>
                  </a:lnTo>
                  <a:lnTo>
                    <a:pt x="92" y="120"/>
                  </a:lnTo>
                  <a:lnTo>
                    <a:pt x="92" y="113"/>
                  </a:lnTo>
                  <a:lnTo>
                    <a:pt x="99" y="113"/>
                  </a:lnTo>
                  <a:lnTo>
                    <a:pt x="99" y="106"/>
                  </a:lnTo>
                  <a:lnTo>
                    <a:pt x="99" y="99"/>
                  </a:lnTo>
                  <a:lnTo>
                    <a:pt x="99" y="92"/>
                  </a:lnTo>
                  <a:lnTo>
                    <a:pt x="107" y="92"/>
                  </a:lnTo>
                  <a:lnTo>
                    <a:pt x="107" y="85"/>
                  </a:lnTo>
                  <a:lnTo>
                    <a:pt x="107" y="78"/>
                  </a:lnTo>
                  <a:lnTo>
                    <a:pt x="114" y="78"/>
                  </a:lnTo>
                  <a:lnTo>
                    <a:pt x="114" y="71"/>
                  </a:lnTo>
                  <a:lnTo>
                    <a:pt x="114" y="64"/>
                  </a:lnTo>
                  <a:lnTo>
                    <a:pt x="114" y="57"/>
                  </a:lnTo>
                  <a:lnTo>
                    <a:pt x="114" y="49"/>
                  </a:lnTo>
                  <a:lnTo>
                    <a:pt x="121" y="49"/>
                  </a:lnTo>
                  <a:lnTo>
                    <a:pt x="121" y="42"/>
                  </a:lnTo>
                  <a:lnTo>
                    <a:pt x="121" y="35"/>
                  </a:lnTo>
                  <a:lnTo>
                    <a:pt x="121" y="28"/>
                  </a:lnTo>
                  <a:lnTo>
                    <a:pt x="121" y="21"/>
                  </a:lnTo>
                  <a:lnTo>
                    <a:pt x="121" y="14"/>
                  </a:lnTo>
                  <a:lnTo>
                    <a:pt x="128" y="14"/>
                  </a:lnTo>
                  <a:lnTo>
                    <a:pt x="128" y="7"/>
                  </a:lnTo>
                  <a:lnTo>
                    <a:pt x="128" y="0"/>
                  </a:lnTo>
                  <a:lnTo>
                    <a:pt x="128" y="7"/>
                  </a:lnTo>
                </a:path>
              </a:pathLst>
            </a:custGeom>
            <a:noFill/>
            <a:ln w="33338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1280" name="Freeform 77">
              <a:extLst>
                <a:ext uri="{FF2B5EF4-FFF2-40B4-BE49-F238E27FC236}">
                  <a16:creationId xmlns:a16="http://schemas.microsoft.com/office/drawing/2014/main" id="{885CBCEF-4614-1C43-8F4B-9AC720088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5" y="2355"/>
              <a:ext cx="49" cy="163"/>
            </a:xfrm>
            <a:custGeom>
              <a:avLst/>
              <a:gdLst>
                <a:gd name="T0" fmla="*/ 0 w 49"/>
                <a:gd name="T1" fmla="*/ 163 h 163"/>
                <a:gd name="T2" fmla="*/ 7 w 49"/>
                <a:gd name="T3" fmla="*/ 163 h 163"/>
                <a:gd name="T4" fmla="*/ 7 w 49"/>
                <a:gd name="T5" fmla="*/ 156 h 163"/>
                <a:gd name="T6" fmla="*/ 7 w 49"/>
                <a:gd name="T7" fmla="*/ 149 h 163"/>
                <a:gd name="T8" fmla="*/ 7 w 49"/>
                <a:gd name="T9" fmla="*/ 142 h 163"/>
                <a:gd name="T10" fmla="*/ 14 w 49"/>
                <a:gd name="T11" fmla="*/ 142 h 163"/>
                <a:gd name="T12" fmla="*/ 14 w 49"/>
                <a:gd name="T13" fmla="*/ 135 h 163"/>
                <a:gd name="T14" fmla="*/ 14 w 49"/>
                <a:gd name="T15" fmla="*/ 127 h 163"/>
                <a:gd name="T16" fmla="*/ 14 w 49"/>
                <a:gd name="T17" fmla="*/ 120 h 163"/>
                <a:gd name="T18" fmla="*/ 14 w 49"/>
                <a:gd name="T19" fmla="*/ 113 h 163"/>
                <a:gd name="T20" fmla="*/ 21 w 49"/>
                <a:gd name="T21" fmla="*/ 113 h 163"/>
                <a:gd name="T22" fmla="*/ 21 w 49"/>
                <a:gd name="T23" fmla="*/ 106 h 163"/>
                <a:gd name="T24" fmla="*/ 21 w 49"/>
                <a:gd name="T25" fmla="*/ 99 h 163"/>
                <a:gd name="T26" fmla="*/ 21 w 49"/>
                <a:gd name="T27" fmla="*/ 92 h 163"/>
                <a:gd name="T28" fmla="*/ 21 w 49"/>
                <a:gd name="T29" fmla="*/ 85 h 163"/>
                <a:gd name="T30" fmla="*/ 21 w 49"/>
                <a:gd name="T31" fmla="*/ 78 h 163"/>
                <a:gd name="T32" fmla="*/ 28 w 49"/>
                <a:gd name="T33" fmla="*/ 78 h 163"/>
                <a:gd name="T34" fmla="*/ 28 w 49"/>
                <a:gd name="T35" fmla="*/ 85 h 163"/>
                <a:gd name="T36" fmla="*/ 35 w 49"/>
                <a:gd name="T37" fmla="*/ 85 h 163"/>
                <a:gd name="T38" fmla="*/ 35 w 49"/>
                <a:gd name="T39" fmla="*/ 78 h 163"/>
                <a:gd name="T40" fmla="*/ 35 w 49"/>
                <a:gd name="T41" fmla="*/ 71 h 163"/>
                <a:gd name="T42" fmla="*/ 35 w 49"/>
                <a:gd name="T43" fmla="*/ 64 h 163"/>
                <a:gd name="T44" fmla="*/ 35 w 49"/>
                <a:gd name="T45" fmla="*/ 57 h 163"/>
                <a:gd name="T46" fmla="*/ 42 w 49"/>
                <a:gd name="T47" fmla="*/ 57 h 163"/>
                <a:gd name="T48" fmla="*/ 42 w 49"/>
                <a:gd name="T49" fmla="*/ 50 h 163"/>
                <a:gd name="T50" fmla="*/ 42 w 49"/>
                <a:gd name="T51" fmla="*/ 42 h 163"/>
                <a:gd name="T52" fmla="*/ 42 w 49"/>
                <a:gd name="T53" fmla="*/ 35 h 163"/>
                <a:gd name="T54" fmla="*/ 42 w 49"/>
                <a:gd name="T55" fmla="*/ 28 h 163"/>
                <a:gd name="T56" fmla="*/ 49 w 49"/>
                <a:gd name="T57" fmla="*/ 28 h 163"/>
                <a:gd name="T58" fmla="*/ 49 w 49"/>
                <a:gd name="T59" fmla="*/ 21 h 163"/>
                <a:gd name="T60" fmla="*/ 49 w 49"/>
                <a:gd name="T61" fmla="*/ 14 h 163"/>
                <a:gd name="T62" fmla="*/ 49 w 49"/>
                <a:gd name="T63" fmla="*/ 7 h 163"/>
                <a:gd name="T64" fmla="*/ 49 w 49"/>
                <a:gd name="T65" fmla="*/ 0 h 163"/>
                <a:gd name="T66" fmla="*/ 49 w 49"/>
                <a:gd name="T67" fmla="*/ 7 h 16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9" h="163">
                  <a:moveTo>
                    <a:pt x="0" y="163"/>
                  </a:moveTo>
                  <a:lnTo>
                    <a:pt x="7" y="163"/>
                  </a:lnTo>
                  <a:lnTo>
                    <a:pt x="7" y="156"/>
                  </a:lnTo>
                  <a:lnTo>
                    <a:pt x="7" y="149"/>
                  </a:lnTo>
                  <a:lnTo>
                    <a:pt x="7" y="142"/>
                  </a:lnTo>
                  <a:lnTo>
                    <a:pt x="14" y="142"/>
                  </a:lnTo>
                  <a:lnTo>
                    <a:pt x="14" y="135"/>
                  </a:lnTo>
                  <a:lnTo>
                    <a:pt x="14" y="127"/>
                  </a:lnTo>
                  <a:lnTo>
                    <a:pt x="14" y="120"/>
                  </a:lnTo>
                  <a:lnTo>
                    <a:pt x="14" y="113"/>
                  </a:lnTo>
                  <a:lnTo>
                    <a:pt x="21" y="113"/>
                  </a:lnTo>
                  <a:lnTo>
                    <a:pt x="21" y="106"/>
                  </a:lnTo>
                  <a:lnTo>
                    <a:pt x="21" y="99"/>
                  </a:lnTo>
                  <a:lnTo>
                    <a:pt x="21" y="92"/>
                  </a:lnTo>
                  <a:lnTo>
                    <a:pt x="21" y="85"/>
                  </a:lnTo>
                  <a:lnTo>
                    <a:pt x="21" y="78"/>
                  </a:lnTo>
                  <a:lnTo>
                    <a:pt x="28" y="78"/>
                  </a:lnTo>
                  <a:lnTo>
                    <a:pt x="28" y="85"/>
                  </a:lnTo>
                  <a:lnTo>
                    <a:pt x="35" y="85"/>
                  </a:lnTo>
                  <a:lnTo>
                    <a:pt x="35" y="78"/>
                  </a:lnTo>
                  <a:lnTo>
                    <a:pt x="35" y="71"/>
                  </a:lnTo>
                  <a:lnTo>
                    <a:pt x="35" y="64"/>
                  </a:lnTo>
                  <a:lnTo>
                    <a:pt x="35" y="57"/>
                  </a:lnTo>
                  <a:lnTo>
                    <a:pt x="42" y="57"/>
                  </a:lnTo>
                  <a:lnTo>
                    <a:pt x="42" y="50"/>
                  </a:lnTo>
                  <a:lnTo>
                    <a:pt x="42" y="42"/>
                  </a:lnTo>
                  <a:lnTo>
                    <a:pt x="42" y="35"/>
                  </a:lnTo>
                  <a:lnTo>
                    <a:pt x="42" y="28"/>
                  </a:lnTo>
                  <a:lnTo>
                    <a:pt x="49" y="28"/>
                  </a:lnTo>
                  <a:lnTo>
                    <a:pt x="49" y="21"/>
                  </a:lnTo>
                  <a:lnTo>
                    <a:pt x="49" y="14"/>
                  </a:lnTo>
                  <a:lnTo>
                    <a:pt x="49" y="7"/>
                  </a:lnTo>
                  <a:lnTo>
                    <a:pt x="49" y="0"/>
                  </a:lnTo>
                  <a:lnTo>
                    <a:pt x="49" y="7"/>
                  </a:lnTo>
                </a:path>
              </a:pathLst>
            </a:custGeom>
            <a:noFill/>
            <a:ln w="33338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1281" name="Freeform 78">
              <a:extLst>
                <a:ext uri="{FF2B5EF4-FFF2-40B4-BE49-F238E27FC236}">
                  <a16:creationId xmlns:a16="http://schemas.microsoft.com/office/drawing/2014/main" id="{3910B4CB-BF6E-9F4D-98BE-3CB862DF0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4" y="1838"/>
              <a:ext cx="298" cy="524"/>
            </a:xfrm>
            <a:custGeom>
              <a:avLst/>
              <a:gdLst>
                <a:gd name="T0" fmla="*/ 15 w 298"/>
                <a:gd name="T1" fmla="*/ 524 h 524"/>
                <a:gd name="T2" fmla="*/ 15 w 298"/>
                <a:gd name="T3" fmla="*/ 503 h 524"/>
                <a:gd name="T4" fmla="*/ 22 w 298"/>
                <a:gd name="T5" fmla="*/ 489 h 524"/>
                <a:gd name="T6" fmla="*/ 22 w 298"/>
                <a:gd name="T7" fmla="*/ 467 h 524"/>
                <a:gd name="T8" fmla="*/ 29 w 298"/>
                <a:gd name="T9" fmla="*/ 453 h 524"/>
                <a:gd name="T10" fmla="*/ 36 w 298"/>
                <a:gd name="T11" fmla="*/ 453 h 524"/>
                <a:gd name="T12" fmla="*/ 43 w 298"/>
                <a:gd name="T13" fmla="*/ 439 h 524"/>
                <a:gd name="T14" fmla="*/ 43 w 298"/>
                <a:gd name="T15" fmla="*/ 418 h 524"/>
                <a:gd name="T16" fmla="*/ 50 w 298"/>
                <a:gd name="T17" fmla="*/ 404 h 524"/>
                <a:gd name="T18" fmla="*/ 57 w 298"/>
                <a:gd name="T19" fmla="*/ 389 h 524"/>
                <a:gd name="T20" fmla="*/ 64 w 298"/>
                <a:gd name="T21" fmla="*/ 389 h 524"/>
                <a:gd name="T22" fmla="*/ 71 w 298"/>
                <a:gd name="T23" fmla="*/ 368 h 524"/>
                <a:gd name="T24" fmla="*/ 78 w 298"/>
                <a:gd name="T25" fmla="*/ 354 h 524"/>
                <a:gd name="T26" fmla="*/ 78 w 298"/>
                <a:gd name="T27" fmla="*/ 333 h 524"/>
                <a:gd name="T28" fmla="*/ 93 w 298"/>
                <a:gd name="T29" fmla="*/ 340 h 524"/>
                <a:gd name="T30" fmla="*/ 93 w 298"/>
                <a:gd name="T31" fmla="*/ 318 h 524"/>
                <a:gd name="T32" fmla="*/ 100 w 298"/>
                <a:gd name="T33" fmla="*/ 297 h 524"/>
                <a:gd name="T34" fmla="*/ 107 w 298"/>
                <a:gd name="T35" fmla="*/ 283 h 524"/>
                <a:gd name="T36" fmla="*/ 114 w 298"/>
                <a:gd name="T37" fmla="*/ 283 h 524"/>
                <a:gd name="T38" fmla="*/ 121 w 298"/>
                <a:gd name="T39" fmla="*/ 269 h 524"/>
                <a:gd name="T40" fmla="*/ 128 w 298"/>
                <a:gd name="T41" fmla="*/ 255 h 524"/>
                <a:gd name="T42" fmla="*/ 128 w 298"/>
                <a:gd name="T43" fmla="*/ 233 h 524"/>
                <a:gd name="T44" fmla="*/ 135 w 298"/>
                <a:gd name="T45" fmla="*/ 233 h 524"/>
                <a:gd name="T46" fmla="*/ 149 w 298"/>
                <a:gd name="T47" fmla="*/ 226 h 524"/>
                <a:gd name="T48" fmla="*/ 149 w 298"/>
                <a:gd name="T49" fmla="*/ 205 h 524"/>
                <a:gd name="T50" fmla="*/ 156 w 298"/>
                <a:gd name="T51" fmla="*/ 191 h 524"/>
                <a:gd name="T52" fmla="*/ 163 w 298"/>
                <a:gd name="T53" fmla="*/ 177 h 524"/>
                <a:gd name="T54" fmla="*/ 170 w 298"/>
                <a:gd name="T55" fmla="*/ 191 h 524"/>
                <a:gd name="T56" fmla="*/ 178 w 298"/>
                <a:gd name="T57" fmla="*/ 177 h 524"/>
                <a:gd name="T58" fmla="*/ 178 w 298"/>
                <a:gd name="T59" fmla="*/ 155 h 524"/>
                <a:gd name="T60" fmla="*/ 185 w 298"/>
                <a:gd name="T61" fmla="*/ 141 h 524"/>
                <a:gd name="T62" fmla="*/ 192 w 298"/>
                <a:gd name="T63" fmla="*/ 141 h 524"/>
                <a:gd name="T64" fmla="*/ 199 w 298"/>
                <a:gd name="T65" fmla="*/ 141 h 524"/>
                <a:gd name="T66" fmla="*/ 206 w 298"/>
                <a:gd name="T67" fmla="*/ 127 h 524"/>
                <a:gd name="T68" fmla="*/ 206 w 298"/>
                <a:gd name="T69" fmla="*/ 106 h 524"/>
                <a:gd name="T70" fmla="*/ 213 w 298"/>
                <a:gd name="T71" fmla="*/ 106 h 524"/>
                <a:gd name="T72" fmla="*/ 220 w 298"/>
                <a:gd name="T73" fmla="*/ 106 h 524"/>
                <a:gd name="T74" fmla="*/ 227 w 298"/>
                <a:gd name="T75" fmla="*/ 92 h 524"/>
                <a:gd name="T76" fmla="*/ 234 w 298"/>
                <a:gd name="T77" fmla="*/ 77 h 524"/>
                <a:gd name="T78" fmla="*/ 241 w 298"/>
                <a:gd name="T79" fmla="*/ 63 h 524"/>
                <a:gd name="T80" fmla="*/ 248 w 298"/>
                <a:gd name="T81" fmla="*/ 77 h 524"/>
                <a:gd name="T82" fmla="*/ 256 w 298"/>
                <a:gd name="T83" fmla="*/ 63 h 524"/>
                <a:gd name="T84" fmla="*/ 256 w 298"/>
                <a:gd name="T85" fmla="*/ 42 h 524"/>
                <a:gd name="T86" fmla="*/ 263 w 298"/>
                <a:gd name="T87" fmla="*/ 28 h 524"/>
                <a:gd name="T88" fmla="*/ 270 w 298"/>
                <a:gd name="T89" fmla="*/ 42 h 524"/>
                <a:gd name="T90" fmla="*/ 277 w 298"/>
                <a:gd name="T91" fmla="*/ 28 h 524"/>
                <a:gd name="T92" fmla="*/ 284 w 298"/>
                <a:gd name="T93" fmla="*/ 14 h 524"/>
                <a:gd name="T94" fmla="*/ 291 w 298"/>
                <a:gd name="T95" fmla="*/ 0 h 524"/>
                <a:gd name="T96" fmla="*/ 298 w 298"/>
                <a:gd name="T97" fmla="*/ 14 h 52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98" h="524">
                  <a:moveTo>
                    <a:pt x="0" y="524"/>
                  </a:moveTo>
                  <a:lnTo>
                    <a:pt x="7" y="524"/>
                  </a:lnTo>
                  <a:lnTo>
                    <a:pt x="15" y="524"/>
                  </a:lnTo>
                  <a:lnTo>
                    <a:pt x="15" y="517"/>
                  </a:lnTo>
                  <a:lnTo>
                    <a:pt x="15" y="510"/>
                  </a:lnTo>
                  <a:lnTo>
                    <a:pt x="15" y="503"/>
                  </a:lnTo>
                  <a:lnTo>
                    <a:pt x="15" y="496"/>
                  </a:lnTo>
                  <a:lnTo>
                    <a:pt x="22" y="496"/>
                  </a:lnTo>
                  <a:lnTo>
                    <a:pt x="22" y="489"/>
                  </a:lnTo>
                  <a:lnTo>
                    <a:pt x="22" y="481"/>
                  </a:lnTo>
                  <a:lnTo>
                    <a:pt x="22" y="474"/>
                  </a:lnTo>
                  <a:lnTo>
                    <a:pt x="22" y="467"/>
                  </a:lnTo>
                  <a:lnTo>
                    <a:pt x="29" y="467"/>
                  </a:lnTo>
                  <a:lnTo>
                    <a:pt x="29" y="460"/>
                  </a:lnTo>
                  <a:lnTo>
                    <a:pt x="29" y="453"/>
                  </a:lnTo>
                  <a:lnTo>
                    <a:pt x="36" y="453"/>
                  </a:lnTo>
                  <a:lnTo>
                    <a:pt x="36" y="460"/>
                  </a:lnTo>
                  <a:lnTo>
                    <a:pt x="36" y="453"/>
                  </a:lnTo>
                  <a:lnTo>
                    <a:pt x="36" y="446"/>
                  </a:lnTo>
                  <a:lnTo>
                    <a:pt x="43" y="446"/>
                  </a:lnTo>
                  <a:lnTo>
                    <a:pt x="43" y="439"/>
                  </a:lnTo>
                  <a:lnTo>
                    <a:pt x="43" y="432"/>
                  </a:lnTo>
                  <a:lnTo>
                    <a:pt x="43" y="425"/>
                  </a:lnTo>
                  <a:lnTo>
                    <a:pt x="43" y="418"/>
                  </a:lnTo>
                  <a:lnTo>
                    <a:pt x="50" y="418"/>
                  </a:lnTo>
                  <a:lnTo>
                    <a:pt x="50" y="411"/>
                  </a:lnTo>
                  <a:lnTo>
                    <a:pt x="50" y="404"/>
                  </a:lnTo>
                  <a:lnTo>
                    <a:pt x="50" y="396"/>
                  </a:lnTo>
                  <a:lnTo>
                    <a:pt x="50" y="389"/>
                  </a:lnTo>
                  <a:lnTo>
                    <a:pt x="57" y="389"/>
                  </a:lnTo>
                  <a:lnTo>
                    <a:pt x="57" y="396"/>
                  </a:lnTo>
                  <a:lnTo>
                    <a:pt x="64" y="396"/>
                  </a:lnTo>
                  <a:lnTo>
                    <a:pt x="64" y="389"/>
                  </a:lnTo>
                  <a:lnTo>
                    <a:pt x="64" y="382"/>
                  </a:lnTo>
                  <a:lnTo>
                    <a:pt x="71" y="375"/>
                  </a:lnTo>
                  <a:lnTo>
                    <a:pt x="71" y="368"/>
                  </a:lnTo>
                  <a:lnTo>
                    <a:pt x="71" y="361"/>
                  </a:lnTo>
                  <a:lnTo>
                    <a:pt x="71" y="354"/>
                  </a:lnTo>
                  <a:lnTo>
                    <a:pt x="78" y="354"/>
                  </a:lnTo>
                  <a:lnTo>
                    <a:pt x="78" y="347"/>
                  </a:lnTo>
                  <a:lnTo>
                    <a:pt x="78" y="340"/>
                  </a:lnTo>
                  <a:lnTo>
                    <a:pt x="78" y="333"/>
                  </a:lnTo>
                  <a:lnTo>
                    <a:pt x="85" y="333"/>
                  </a:lnTo>
                  <a:lnTo>
                    <a:pt x="85" y="340"/>
                  </a:lnTo>
                  <a:lnTo>
                    <a:pt x="93" y="340"/>
                  </a:lnTo>
                  <a:lnTo>
                    <a:pt x="93" y="333"/>
                  </a:lnTo>
                  <a:lnTo>
                    <a:pt x="93" y="326"/>
                  </a:lnTo>
                  <a:lnTo>
                    <a:pt x="93" y="318"/>
                  </a:lnTo>
                  <a:lnTo>
                    <a:pt x="100" y="311"/>
                  </a:lnTo>
                  <a:lnTo>
                    <a:pt x="100" y="304"/>
                  </a:lnTo>
                  <a:lnTo>
                    <a:pt x="100" y="297"/>
                  </a:lnTo>
                  <a:lnTo>
                    <a:pt x="100" y="290"/>
                  </a:lnTo>
                  <a:lnTo>
                    <a:pt x="107" y="290"/>
                  </a:lnTo>
                  <a:lnTo>
                    <a:pt x="107" y="283"/>
                  </a:lnTo>
                  <a:lnTo>
                    <a:pt x="107" y="276"/>
                  </a:lnTo>
                  <a:lnTo>
                    <a:pt x="114" y="276"/>
                  </a:lnTo>
                  <a:lnTo>
                    <a:pt x="114" y="283"/>
                  </a:lnTo>
                  <a:lnTo>
                    <a:pt x="121" y="283"/>
                  </a:lnTo>
                  <a:lnTo>
                    <a:pt x="121" y="276"/>
                  </a:lnTo>
                  <a:lnTo>
                    <a:pt x="121" y="269"/>
                  </a:lnTo>
                  <a:lnTo>
                    <a:pt x="121" y="262"/>
                  </a:lnTo>
                  <a:lnTo>
                    <a:pt x="121" y="255"/>
                  </a:lnTo>
                  <a:lnTo>
                    <a:pt x="128" y="255"/>
                  </a:lnTo>
                  <a:lnTo>
                    <a:pt x="128" y="248"/>
                  </a:lnTo>
                  <a:lnTo>
                    <a:pt x="128" y="240"/>
                  </a:lnTo>
                  <a:lnTo>
                    <a:pt x="128" y="233"/>
                  </a:lnTo>
                  <a:lnTo>
                    <a:pt x="135" y="233"/>
                  </a:lnTo>
                  <a:lnTo>
                    <a:pt x="135" y="226"/>
                  </a:lnTo>
                  <a:lnTo>
                    <a:pt x="135" y="233"/>
                  </a:lnTo>
                  <a:lnTo>
                    <a:pt x="142" y="233"/>
                  </a:lnTo>
                  <a:lnTo>
                    <a:pt x="142" y="226"/>
                  </a:lnTo>
                  <a:lnTo>
                    <a:pt x="149" y="226"/>
                  </a:lnTo>
                  <a:lnTo>
                    <a:pt x="149" y="219"/>
                  </a:lnTo>
                  <a:lnTo>
                    <a:pt x="149" y="212"/>
                  </a:lnTo>
                  <a:lnTo>
                    <a:pt x="149" y="205"/>
                  </a:lnTo>
                  <a:lnTo>
                    <a:pt x="156" y="205"/>
                  </a:lnTo>
                  <a:lnTo>
                    <a:pt x="156" y="198"/>
                  </a:lnTo>
                  <a:lnTo>
                    <a:pt x="156" y="191"/>
                  </a:lnTo>
                  <a:lnTo>
                    <a:pt x="156" y="184"/>
                  </a:lnTo>
                  <a:lnTo>
                    <a:pt x="156" y="177"/>
                  </a:lnTo>
                  <a:lnTo>
                    <a:pt x="163" y="177"/>
                  </a:lnTo>
                  <a:lnTo>
                    <a:pt x="163" y="184"/>
                  </a:lnTo>
                  <a:lnTo>
                    <a:pt x="163" y="191"/>
                  </a:lnTo>
                  <a:lnTo>
                    <a:pt x="170" y="191"/>
                  </a:lnTo>
                  <a:lnTo>
                    <a:pt x="170" y="184"/>
                  </a:lnTo>
                  <a:lnTo>
                    <a:pt x="170" y="177"/>
                  </a:lnTo>
                  <a:lnTo>
                    <a:pt x="178" y="177"/>
                  </a:lnTo>
                  <a:lnTo>
                    <a:pt x="178" y="170"/>
                  </a:lnTo>
                  <a:lnTo>
                    <a:pt x="178" y="163"/>
                  </a:lnTo>
                  <a:lnTo>
                    <a:pt x="178" y="155"/>
                  </a:lnTo>
                  <a:lnTo>
                    <a:pt x="185" y="155"/>
                  </a:lnTo>
                  <a:lnTo>
                    <a:pt x="185" y="148"/>
                  </a:lnTo>
                  <a:lnTo>
                    <a:pt x="185" y="141"/>
                  </a:lnTo>
                  <a:lnTo>
                    <a:pt x="185" y="134"/>
                  </a:lnTo>
                  <a:lnTo>
                    <a:pt x="192" y="134"/>
                  </a:lnTo>
                  <a:lnTo>
                    <a:pt x="192" y="141"/>
                  </a:lnTo>
                  <a:lnTo>
                    <a:pt x="192" y="148"/>
                  </a:lnTo>
                  <a:lnTo>
                    <a:pt x="199" y="148"/>
                  </a:lnTo>
                  <a:lnTo>
                    <a:pt x="199" y="141"/>
                  </a:lnTo>
                  <a:lnTo>
                    <a:pt x="199" y="134"/>
                  </a:lnTo>
                  <a:lnTo>
                    <a:pt x="199" y="127"/>
                  </a:lnTo>
                  <a:lnTo>
                    <a:pt x="206" y="127"/>
                  </a:lnTo>
                  <a:lnTo>
                    <a:pt x="206" y="120"/>
                  </a:lnTo>
                  <a:lnTo>
                    <a:pt x="206" y="113"/>
                  </a:lnTo>
                  <a:lnTo>
                    <a:pt x="206" y="106"/>
                  </a:lnTo>
                  <a:lnTo>
                    <a:pt x="213" y="106"/>
                  </a:lnTo>
                  <a:lnTo>
                    <a:pt x="213" y="99"/>
                  </a:lnTo>
                  <a:lnTo>
                    <a:pt x="213" y="106"/>
                  </a:lnTo>
                  <a:lnTo>
                    <a:pt x="220" y="106"/>
                  </a:lnTo>
                  <a:lnTo>
                    <a:pt x="220" y="113"/>
                  </a:lnTo>
                  <a:lnTo>
                    <a:pt x="220" y="106"/>
                  </a:lnTo>
                  <a:lnTo>
                    <a:pt x="227" y="106"/>
                  </a:lnTo>
                  <a:lnTo>
                    <a:pt x="227" y="99"/>
                  </a:lnTo>
                  <a:lnTo>
                    <a:pt x="227" y="92"/>
                  </a:lnTo>
                  <a:lnTo>
                    <a:pt x="227" y="85"/>
                  </a:lnTo>
                  <a:lnTo>
                    <a:pt x="234" y="85"/>
                  </a:lnTo>
                  <a:lnTo>
                    <a:pt x="234" y="77"/>
                  </a:lnTo>
                  <a:lnTo>
                    <a:pt x="234" y="70"/>
                  </a:lnTo>
                  <a:lnTo>
                    <a:pt x="234" y="63"/>
                  </a:lnTo>
                  <a:lnTo>
                    <a:pt x="241" y="63"/>
                  </a:lnTo>
                  <a:lnTo>
                    <a:pt x="241" y="70"/>
                  </a:lnTo>
                  <a:lnTo>
                    <a:pt x="248" y="70"/>
                  </a:lnTo>
                  <a:lnTo>
                    <a:pt x="248" y="77"/>
                  </a:lnTo>
                  <a:lnTo>
                    <a:pt x="248" y="70"/>
                  </a:lnTo>
                  <a:lnTo>
                    <a:pt x="248" y="63"/>
                  </a:lnTo>
                  <a:lnTo>
                    <a:pt x="256" y="63"/>
                  </a:lnTo>
                  <a:lnTo>
                    <a:pt x="256" y="56"/>
                  </a:lnTo>
                  <a:lnTo>
                    <a:pt x="256" y="49"/>
                  </a:lnTo>
                  <a:lnTo>
                    <a:pt x="256" y="42"/>
                  </a:lnTo>
                  <a:lnTo>
                    <a:pt x="263" y="42"/>
                  </a:lnTo>
                  <a:lnTo>
                    <a:pt x="263" y="35"/>
                  </a:lnTo>
                  <a:lnTo>
                    <a:pt x="263" y="28"/>
                  </a:lnTo>
                  <a:lnTo>
                    <a:pt x="270" y="28"/>
                  </a:lnTo>
                  <a:lnTo>
                    <a:pt x="270" y="35"/>
                  </a:lnTo>
                  <a:lnTo>
                    <a:pt x="270" y="42"/>
                  </a:lnTo>
                  <a:lnTo>
                    <a:pt x="277" y="42"/>
                  </a:lnTo>
                  <a:lnTo>
                    <a:pt x="277" y="35"/>
                  </a:lnTo>
                  <a:lnTo>
                    <a:pt x="277" y="28"/>
                  </a:lnTo>
                  <a:lnTo>
                    <a:pt x="284" y="28"/>
                  </a:lnTo>
                  <a:lnTo>
                    <a:pt x="284" y="21"/>
                  </a:lnTo>
                  <a:lnTo>
                    <a:pt x="284" y="14"/>
                  </a:lnTo>
                  <a:lnTo>
                    <a:pt x="284" y="7"/>
                  </a:lnTo>
                  <a:lnTo>
                    <a:pt x="291" y="7"/>
                  </a:lnTo>
                  <a:lnTo>
                    <a:pt x="291" y="0"/>
                  </a:lnTo>
                  <a:lnTo>
                    <a:pt x="298" y="0"/>
                  </a:lnTo>
                  <a:lnTo>
                    <a:pt x="298" y="7"/>
                  </a:lnTo>
                  <a:lnTo>
                    <a:pt x="298" y="14"/>
                  </a:lnTo>
                  <a:lnTo>
                    <a:pt x="298" y="7"/>
                  </a:lnTo>
                </a:path>
              </a:pathLst>
            </a:custGeom>
            <a:noFill/>
            <a:ln w="33338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1282" name="Freeform 79">
              <a:extLst>
                <a:ext uri="{FF2B5EF4-FFF2-40B4-BE49-F238E27FC236}">
                  <a16:creationId xmlns:a16="http://schemas.microsoft.com/office/drawing/2014/main" id="{C3B838F6-4584-C240-B410-C0D828E920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2" y="1752"/>
              <a:ext cx="71" cy="93"/>
            </a:xfrm>
            <a:custGeom>
              <a:avLst/>
              <a:gdLst>
                <a:gd name="T0" fmla="*/ 0 w 71"/>
                <a:gd name="T1" fmla="*/ 93 h 93"/>
                <a:gd name="T2" fmla="*/ 7 w 71"/>
                <a:gd name="T3" fmla="*/ 93 h 93"/>
                <a:gd name="T4" fmla="*/ 7 w 71"/>
                <a:gd name="T5" fmla="*/ 86 h 93"/>
                <a:gd name="T6" fmla="*/ 7 w 71"/>
                <a:gd name="T7" fmla="*/ 78 h 93"/>
                <a:gd name="T8" fmla="*/ 14 w 71"/>
                <a:gd name="T9" fmla="*/ 78 h 93"/>
                <a:gd name="T10" fmla="*/ 14 w 71"/>
                <a:gd name="T11" fmla="*/ 71 h 93"/>
                <a:gd name="T12" fmla="*/ 14 w 71"/>
                <a:gd name="T13" fmla="*/ 64 h 93"/>
                <a:gd name="T14" fmla="*/ 14 w 71"/>
                <a:gd name="T15" fmla="*/ 57 h 93"/>
                <a:gd name="T16" fmla="*/ 21 w 71"/>
                <a:gd name="T17" fmla="*/ 57 h 93"/>
                <a:gd name="T18" fmla="*/ 21 w 71"/>
                <a:gd name="T19" fmla="*/ 64 h 93"/>
                <a:gd name="T20" fmla="*/ 28 w 71"/>
                <a:gd name="T21" fmla="*/ 64 h 93"/>
                <a:gd name="T22" fmla="*/ 28 w 71"/>
                <a:gd name="T23" fmla="*/ 71 h 93"/>
                <a:gd name="T24" fmla="*/ 28 w 71"/>
                <a:gd name="T25" fmla="*/ 64 h 93"/>
                <a:gd name="T26" fmla="*/ 35 w 71"/>
                <a:gd name="T27" fmla="*/ 64 h 93"/>
                <a:gd name="T28" fmla="*/ 35 w 71"/>
                <a:gd name="T29" fmla="*/ 57 h 93"/>
                <a:gd name="T30" fmla="*/ 35 w 71"/>
                <a:gd name="T31" fmla="*/ 50 h 93"/>
                <a:gd name="T32" fmla="*/ 35 w 71"/>
                <a:gd name="T33" fmla="*/ 43 h 93"/>
                <a:gd name="T34" fmla="*/ 43 w 71"/>
                <a:gd name="T35" fmla="*/ 43 h 93"/>
                <a:gd name="T36" fmla="*/ 43 w 71"/>
                <a:gd name="T37" fmla="*/ 36 h 93"/>
                <a:gd name="T38" fmla="*/ 43 w 71"/>
                <a:gd name="T39" fmla="*/ 29 h 93"/>
                <a:gd name="T40" fmla="*/ 50 w 71"/>
                <a:gd name="T41" fmla="*/ 29 h 93"/>
                <a:gd name="T42" fmla="*/ 50 w 71"/>
                <a:gd name="T43" fmla="*/ 36 h 93"/>
                <a:gd name="T44" fmla="*/ 50 w 71"/>
                <a:gd name="T45" fmla="*/ 43 h 93"/>
                <a:gd name="T46" fmla="*/ 57 w 71"/>
                <a:gd name="T47" fmla="*/ 43 h 93"/>
                <a:gd name="T48" fmla="*/ 57 w 71"/>
                <a:gd name="T49" fmla="*/ 36 h 93"/>
                <a:gd name="T50" fmla="*/ 64 w 71"/>
                <a:gd name="T51" fmla="*/ 36 h 93"/>
                <a:gd name="T52" fmla="*/ 64 w 71"/>
                <a:gd name="T53" fmla="*/ 29 h 93"/>
                <a:gd name="T54" fmla="*/ 64 w 71"/>
                <a:gd name="T55" fmla="*/ 22 h 93"/>
                <a:gd name="T56" fmla="*/ 64 w 71"/>
                <a:gd name="T57" fmla="*/ 15 h 93"/>
                <a:gd name="T58" fmla="*/ 71 w 71"/>
                <a:gd name="T59" fmla="*/ 15 h 93"/>
                <a:gd name="T60" fmla="*/ 71 w 71"/>
                <a:gd name="T61" fmla="*/ 8 h 93"/>
                <a:gd name="T62" fmla="*/ 71 w 71"/>
                <a:gd name="T63" fmla="*/ 0 h 93"/>
                <a:gd name="T64" fmla="*/ 71 w 71"/>
                <a:gd name="T65" fmla="*/ 8 h 9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1" h="93">
                  <a:moveTo>
                    <a:pt x="0" y="93"/>
                  </a:moveTo>
                  <a:lnTo>
                    <a:pt x="7" y="93"/>
                  </a:lnTo>
                  <a:lnTo>
                    <a:pt x="7" y="86"/>
                  </a:lnTo>
                  <a:lnTo>
                    <a:pt x="7" y="78"/>
                  </a:lnTo>
                  <a:lnTo>
                    <a:pt x="14" y="78"/>
                  </a:lnTo>
                  <a:lnTo>
                    <a:pt x="14" y="71"/>
                  </a:lnTo>
                  <a:lnTo>
                    <a:pt x="14" y="64"/>
                  </a:lnTo>
                  <a:lnTo>
                    <a:pt x="14" y="57"/>
                  </a:lnTo>
                  <a:lnTo>
                    <a:pt x="21" y="57"/>
                  </a:lnTo>
                  <a:lnTo>
                    <a:pt x="21" y="64"/>
                  </a:lnTo>
                  <a:lnTo>
                    <a:pt x="28" y="64"/>
                  </a:lnTo>
                  <a:lnTo>
                    <a:pt x="28" y="71"/>
                  </a:lnTo>
                  <a:lnTo>
                    <a:pt x="28" y="64"/>
                  </a:lnTo>
                  <a:lnTo>
                    <a:pt x="35" y="64"/>
                  </a:lnTo>
                  <a:lnTo>
                    <a:pt x="35" y="57"/>
                  </a:lnTo>
                  <a:lnTo>
                    <a:pt x="35" y="50"/>
                  </a:lnTo>
                  <a:lnTo>
                    <a:pt x="35" y="43"/>
                  </a:lnTo>
                  <a:lnTo>
                    <a:pt x="43" y="43"/>
                  </a:lnTo>
                  <a:lnTo>
                    <a:pt x="43" y="36"/>
                  </a:lnTo>
                  <a:lnTo>
                    <a:pt x="43" y="29"/>
                  </a:lnTo>
                  <a:lnTo>
                    <a:pt x="50" y="29"/>
                  </a:lnTo>
                  <a:lnTo>
                    <a:pt x="50" y="36"/>
                  </a:lnTo>
                  <a:lnTo>
                    <a:pt x="50" y="43"/>
                  </a:lnTo>
                  <a:lnTo>
                    <a:pt x="57" y="43"/>
                  </a:lnTo>
                  <a:lnTo>
                    <a:pt x="57" y="36"/>
                  </a:lnTo>
                  <a:lnTo>
                    <a:pt x="64" y="36"/>
                  </a:lnTo>
                  <a:lnTo>
                    <a:pt x="64" y="29"/>
                  </a:lnTo>
                  <a:lnTo>
                    <a:pt x="64" y="22"/>
                  </a:lnTo>
                  <a:lnTo>
                    <a:pt x="64" y="15"/>
                  </a:lnTo>
                  <a:lnTo>
                    <a:pt x="71" y="15"/>
                  </a:lnTo>
                  <a:lnTo>
                    <a:pt x="71" y="8"/>
                  </a:lnTo>
                  <a:lnTo>
                    <a:pt x="71" y="0"/>
                  </a:lnTo>
                  <a:lnTo>
                    <a:pt x="71" y="8"/>
                  </a:lnTo>
                </a:path>
              </a:pathLst>
            </a:custGeom>
            <a:noFill/>
            <a:ln w="33338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1283" name="Freeform 80">
              <a:extLst>
                <a:ext uri="{FF2B5EF4-FFF2-40B4-BE49-F238E27FC236}">
                  <a16:creationId xmlns:a16="http://schemas.microsoft.com/office/drawing/2014/main" id="{44BDCB78-6AF5-D54E-A24F-C9FA79EC13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3" y="1731"/>
              <a:ext cx="35" cy="43"/>
            </a:xfrm>
            <a:custGeom>
              <a:avLst/>
              <a:gdLst>
                <a:gd name="T0" fmla="*/ 0 w 35"/>
                <a:gd name="T1" fmla="*/ 29 h 43"/>
                <a:gd name="T2" fmla="*/ 7 w 35"/>
                <a:gd name="T3" fmla="*/ 29 h 43"/>
                <a:gd name="T4" fmla="*/ 7 w 35"/>
                <a:gd name="T5" fmla="*/ 36 h 43"/>
                <a:gd name="T6" fmla="*/ 7 w 35"/>
                <a:gd name="T7" fmla="*/ 43 h 43"/>
                <a:gd name="T8" fmla="*/ 14 w 35"/>
                <a:gd name="T9" fmla="*/ 43 h 43"/>
                <a:gd name="T10" fmla="*/ 14 w 35"/>
                <a:gd name="T11" fmla="*/ 36 h 43"/>
                <a:gd name="T12" fmla="*/ 14 w 35"/>
                <a:gd name="T13" fmla="*/ 29 h 43"/>
                <a:gd name="T14" fmla="*/ 21 w 35"/>
                <a:gd name="T15" fmla="*/ 29 h 43"/>
                <a:gd name="T16" fmla="*/ 21 w 35"/>
                <a:gd name="T17" fmla="*/ 21 h 43"/>
                <a:gd name="T18" fmla="*/ 21 w 35"/>
                <a:gd name="T19" fmla="*/ 14 h 43"/>
                <a:gd name="T20" fmla="*/ 21 w 35"/>
                <a:gd name="T21" fmla="*/ 7 h 43"/>
                <a:gd name="T22" fmla="*/ 28 w 35"/>
                <a:gd name="T23" fmla="*/ 7 h 43"/>
                <a:gd name="T24" fmla="*/ 28 w 35"/>
                <a:gd name="T25" fmla="*/ 0 h 43"/>
                <a:gd name="T26" fmla="*/ 28 w 35"/>
                <a:gd name="T27" fmla="*/ 7 h 43"/>
                <a:gd name="T28" fmla="*/ 35 w 35"/>
                <a:gd name="T29" fmla="*/ 7 h 43"/>
                <a:gd name="T30" fmla="*/ 35 w 35"/>
                <a:gd name="T31" fmla="*/ 14 h 43"/>
                <a:gd name="T32" fmla="*/ 35 w 35"/>
                <a:gd name="T33" fmla="*/ 21 h 43"/>
                <a:gd name="T34" fmla="*/ 35 w 35"/>
                <a:gd name="T35" fmla="*/ 14 h 4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5" h="43">
                  <a:moveTo>
                    <a:pt x="0" y="29"/>
                  </a:moveTo>
                  <a:lnTo>
                    <a:pt x="7" y="29"/>
                  </a:lnTo>
                  <a:lnTo>
                    <a:pt x="7" y="36"/>
                  </a:lnTo>
                  <a:lnTo>
                    <a:pt x="7" y="43"/>
                  </a:lnTo>
                  <a:lnTo>
                    <a:pt x="14" y="43"/>
                  </a:lnTo>
                  <a:lnTo>
                    <a:pt x="14" y="36"/>
                  </a:lnTo>
                  <a:lnTo>
                    <a:pt x="14" y="29"/>
                  </a:lnTo>
                  <a:lnTo>
                    <a:pt x="21" y="29"/>
                  </a:lnTo>
                  <a:lnTo>
                    <a:pt x="21" y="21"/>
                  </a:lnTo>
                  <a:lnTo>
                    <a:pt x="21" y="14"/>
                  </a:lnTo>
                  <a:lnTo>
                    <a:pt x="21" y="7"/>
                  </a:lnTo>
                  <a:lnTo>
                    <a:pt x="28" y="7"/>
                  </a:lnTo>
                  <a:lnTo>
                    <a:pt x="28" y="0"/>
                  </a:lnTo>
                  <a:lnTo>
                    <a:pt x="28" y="7"/>
                  </a:lnTo>
                  <a:lnTo>
                    <a:pt x="35" y="7"/>
                  </a:lnTo>
                  <a:lnTo>
                    <a:pt x="35" y="14"/>
                  </a:lnTo>
                  <a:lnTo>
                    <a:pt x="35" y="21"/>
                  </a:lnTo>
                  <a:lnTo>
                    <a:pt x="35" y="14"/>
                  </a:lnTo>
                </a:path>
              </a:pathLst>
            </a:custGeom>
            <a:noFill/>
            <a:ln w="33338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1284" name="Freeform 81">
              <a:extLst>
                <a:ext uri="{FF2B5EF4-FFF2-40B4-BE49-F238E27FC236}">
                  <a16:creationId xmlns:a16="http://schemas.microsoft.com/office/drawing/2014/main" id="{92DE73B3-263B-E241-BF5F-4319BE67D4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8" y="1660"/>
              <a:ext cx="107" cy="85"/>
            </a:xfrm>
            <a:custGeom>
              <a:avLst/>
              <a:gdLst>
                <a:gd name="T0" fmla="*/ 0 w 107"/>
                <a:gd name="T1" fmla="*/ 85 h 85"/>
                <a:gd name="T2" fmla="*/ 7 w 107"/>
                <a:gd name="T3" fmla="*/ 85 h 85"/>
                <a:gd name="T4" fmla="*/ 7 w 107"/>
                <a:gd name="T5" fmla="*/ 78 h 85"/>
                <a:gd name="T6" fmla="*/ 7 w 107"/>
                <a:gd name="T7" fmla="*/ 71 h 85"/>
                <a:gd name="T8" fmla="*/ 15 w 107"/>
                <a:gd name="T9" fmla="*/ 71 h 85"/>
                <a:gd name="T10" fmla="*/ 15 w 107"/>
                <a:gd name="T11" fmla="*/ 64 h 85"/>
                <a:gd name="T12" fmla="*/ 15 w 107"/>
                <a:gd name="T13" fmla="*/ 57 h 85"/>
                <a:gd name="T14" fmla="*/ 22 w 107"/>
                <a:gd name="T15" fmla="*/ 57 h 85"/>
                <a:gd name="T16" fmla="*/ 22 w 107"/>
                <a:gd name="T17" fmla="*/ 50 h 85"/>
                <a:gd name="T18" fmla="*/ 22 w 107"/>
                <a:gd name="T19" fmla="*/ 57 h 85"/>
                <a:gd name="T20" fmla="*/ 22 w 107"/>
                <a:gd name="T21" fmla="*/ 64 h 85"/>
                <a:gd name="T22" fmla="*/ 29 w 107"/>
                <a:gd name="T23" fmla="*/ 64 h 85"/>
                <a:gd name="T24" fmla="*/ 29 w 107"/>
                <a:gd name="T25" fmla="*/ 71 h 85"/>
                <a:gd name="T26" fmla="*/ 29 w 107"/>
                <a:gd name="T27" fmla="*/ 64 h 85"/>
                <a:gd name="T28" fmla="*/ 36 w 107"/>
                <a:gd name="T29" fmla="*/ 64 h 85"/>
                <a:gd name="T30" fmla="*/ 36 w 107"/>
                <a:gd name="T31" fmla="*/ 57 h 85"/>
                <a:gd name="T32" fmla="*/ 36 w 107"/>
                <a:gd name="T33" fmla="*/ 50 h 85"/>
                <a:gd name="T34" fmla="*/ 43 w 107"/>
                <a:gd name="T35" fmla="*/ 50 h 85"/>
                <a:gd name="T36" fmla="*/ 43 w 107"/>
                <a:gd name="T37" fmla="*/ 43 h 85"/>
                <a:gd name="T38" fmla="*/ 43 w 107"/>
                <a:gd name="T39" fmla="*/ 36 h 85"/>
                <a:gd name="T40" fmla="*/ 50 w 107"/>
                <a:gd name="T41" fmla="*/ 36 h 85"/>
                <a:gd name="T42" fmla="*/ 50 w 107"/>
                <a:gd name="T43" fmla="*/ 43 h 85"/>
                <a:gd name="T44" fmla="*/ 50 w 107"/>
                <a:gd name="T45" fmla="*/ 50 h 85"/>
                <a:gd name="T46" fmla="*/ 57 w 107"/>
                <a:gd name="T47" fmla="*/ 50 h 85"/>
                <a:gd name="T48" fmla="*/ 57 w 107"/>
                <a:gd name="T49" fmla="*/ 43 h 85"/>
                <a:gd name="T50" fmla="*/ 64 w 107"/>
                <a:gd name="T51" fmla="*/ 43 h 85"/>
                <a:gd name="T52" fmla="*/ 64 w 107"/>
                <a:gd name="T53" fmla="*/ 36 h 85"/>
                <a:gd name="T54" fmla="*/ 64 w 107"/>
                <a:gd name="T55" fmla="*/ 29 h 85"/>
                <a:gd name="T56" fmla="*/ 71 w 107"/>
                <a:gd name="T57" fmla="*/ 22 h 85"/>
                <a:gd name="T58" fmla="*/ 71 w 107"/>
                <a:gd name="T59" fmla="*/ 14 h 85"/>
                <a:gd name="T60" fmla="*/ 71 w 107"/>
                <a:gd name="T61" fmla="*/ 22 h 85"/>
                <a:gd name="T62" fmla="*/ 78 w 107"/>
                <a:gd name="T63" fmla="*/ 22 h 85"/>
                <a:gd name="T64" fmla="*/ 78 w 107"/>
                <a:gd name="T65" fmla="*/ 29 h 85"/>
                <a:gd name="T66" fmla="*/ 78 w 107"/>
                <a:gd name="T67" fmla="*/ 36 h 85"/>
                <a:gd name="T68" fmla="*/ 85 w 107"/>
                <a:gd name="T69" fmla="*/ 36 h 85"/>
                <a:gd name="T70" fmla="*/ 85 w 107"/>
                <a:gd name="T71" fmla="*/ 29 h 85"/>
                <a:gd name="T72" fmla="*/ 85 w 107"/>
                <a:gd name="T73" fmla="*/ 22 h 85"/>
                <a:gd name="T74" fmla="*/ 92 w 107"/>
                <a:gd name="T75" fmla="*/ 22 h 85"/>
                <a:gd name="T76" fmla="*/ 92 w 107"/>
                <a:gd name="T77" fmla="*/ 14 h 85"/>
                <a:gd name="T78" fmla="*/ 92 w 107"/>
                <a:gd name="T79" fmla="*/ 7 h 85"/>
                <a:gd name="T80" fmla="*/ 100 w 107"/>
                <a:gd name="T81" fmla="*/ 7 h 85"/>
                <a:gd name="T82" fmla="*/ 100 w 107"/>
                <a:gd name="T83" fmla="*/ 0 h 85"/>
                <a:gd name="T84" fmla="*/ 100 w 107"/>
                <a:gd name="T85" fmla="*/ 7 h 85"/>
                <a:gd name="T86" fmla="*/ 107 w 107"/>
                <a:gd name="T87" fmla="*/ 7 h 85"/>
                <a:gd name="T88" fmla="*/ 107 w 107"/>
                <a:gd name="T89" fmla="*/ 14 h 85"/>
                <a:gd name="T90" fmla="*/ 107 w 107"/>
                <a:gd name="T91" fmla="*/ 22 h 85"/>
                <a:gd name="T92" fmla="*/ 107 w 107"/>
                <a:gd name="T93" fmla="*/ 14 h 8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7" h="85">
                  <a:moveTo>
                    <a:pt x="0" y="85"/>
                  </a:moveTo>
                  <a:lnTo>
                    <a:pt x="7" y="85"/>
                  </a:lnTo>
                  <a:lnTo>
                    <a:pt x="7" y="78"/>
                  </a:lnTo>
                  <a:lnTo>
                    <a:pt x="7" y="71"/>
                  </a:lnTo>
                  <a:lnTo>
                    <a:pt x="15" y="71"/>
                  </a:lnTo>
                  <a:lnTo>
                    <a:pt x="15" y="64"/>
                  </a:lnTo>
                  <a:lnTo>
                    <a:pt x="15" y="57"/>
                  </a:lnTo>
                  <a:lnTo>
                    <a:pt x="22" y="57"/>
                  </a:lnTo>
                  <a:lnTo>
                    <a:pt x="22" y="50"/>
                  </a:lnTo>
                  <a:lnTo>
                    <a:pt x="22" y="57"/>
                  </a:lnTo>
                  <a:lnTo>
                    <a:pt x="22" y="64"/>
                  </a:lnTo>
                  <a:lnTo>
                    <a:pt x="29" y="64"/>
                  </a:lnTo>
                  <a:lnTo>
                    <a:pt x="29" y="71"/>
                  </a:lnTo>
                  <a:lnTo>
                    <a:pt x="29" y="64"/>
                  </a:lnTo>
                  <a:lnTo>
                    <a:pt x="36" y="64"/>
                  </a:lnTo>
                  <a:lnTo>
                    <a:pt x="36" y="57"/>
                  </a:lnTo>
                  <a:lnTo>
                    <a:pt x="36" y="50"/>
                  </a:lnTo>
                  <a:lnTo>
                    <a:pt x="43" y="50"/>
                  </a:lnTo>
                  <a:lnTo>
                    <a:pt x="43" y="43"/>
                  </a:lnTo>
                  <a:lnTo>
                    <a:pt x="43" y="36"/>
                  </a:lnTo>
                  <a:lnTo>
                    <a:pt x="50" y="36"/>
                  </a:lnTo>
                  <a:lnTo>
                    <a:pt x="50" y="43"/>
                  </a:lnTo>
                  <a:lnTo>
                    <a:pt x="50" y="50"/>
                  </a:lnTo>
                  <a:lnTo>
                    <a:pt x="57" y="50"/>
                  </a:lnTo>
                  <a:lnTo>
                    <a:pt x="57" y="43"/>
                  </a:lnTo>
                  <a:lnTo>
                    <a:pt x="64" y="43"/>
                  </a:lnTo>
                  <a:lnTo>
                    <a:pt x="64" y="36"/>
                  </a:lnTo>
                  <a:lnTo>
                    <a:pt x="64" y="29"/>
                  </a:lnTo>
                  <a:lnTo>
                    <a:pt x="71" y="22"/>
                  </a:lnTo>
                  <a:lnTo>
                    <a:pt x="71" y="14"/>
                  </a:lnTo>
                  <a:lnTo>
                    <a:pt x="71" y="22"/>
                  </a:lnTo>
                  <a:lnTo>
                    <a:pt x="78" y="22"/>
                  </a:lnTo>
                  <a:lnTo>
                    <a:pt x="78" y="29"/>
                  </a:lnTo>
                  <a:lnTo>
                    <a:pt x="78" y="36"/>
                  </a:lnTo>
                  <a:lnTo>
                    <a:pt x="85" y="36"/>
                  </a:lnTo>
                  <a:lnTo>
                    <a:pt x="85" y="29"/>
                  </a:lnTo>
                  <a:lnTo>
                    <a:pt x="85" y="22"/>
                  </a:lnTo>
                  <a:lnTo>
                    <a:pt x="92" y="22"/>
                  </a:lnTo>
                  <a:lnTo>
                    <a:pt x="92" y="14"/>
                  </a:lnTo>
                  <a:lnTo>
                    <a:pt x="92" y="7"/>
                  </a:lnTo>
                  <a:lnTo>
                    <a:pt x="100" y="7"/>
                  </a:lnTo>
                  <a:lnTo>
                    <a:pt x="100" y="0"/>
                  </a:lnTo>
                  <a:lnTo>
                    <a:pt x="100" y="7"/>
                  </a:lnTo>
                  <a:lnTo>
                    <a:pt x="107" y="7"/>
                  </a:lnTo>
                  <a:lnTo>
                    <a:pt x="107" y="14"/>
                  </a:lnTo>
                  <a:lnTo>
                    <a:pt x="107" y="22"/>
                  </a:lnTo>
                  <a:lnTo>
                    <a:pt x="107" y="14"/>
                  </a:lnTo>
                </a:path>
              </a:pathLst>
            </a:custGeom>
            <a:noFill/>
            <a:ln w="33338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1285" name="Freeform 82">
              <a:extLst>
                <a:ext uri="{FF2B5EF4-FFF2-40B4-BE49-F238E27FC236}">
                  <a16:creationId xmlns:a16="http://schemas.microsoft.com/office/drawing/2014/main" id="{A61FED85-3E80-1748-A72D-BEEC43F31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5" y="1582"/>
              <a:ext cx="148" cy="92"/>
            </a:xfrm>
            <a:custGeom>
              <a:avLst/>
              <a:gdLst>
                <a:gd name="T0" fmla="*/ 7 w 148"/>
                <a:gd name="T1" fmla="*/ 92 h 92"/>
                <a:gd name="T2" fmla="*/ 7 w 148"/>
                <a:gd name="T3" fmla="*/ 78 h 92"/>
                <a:gd name="T4" fmla="*/ 14 w 148"/>
                <a:gd name="T5" fmla="*/ 71 h 92"/>
                <a:gd name="T6" fmla="*/ 21 w 148"/>
                <a:gd name="T7" fmla="*/ 64 h 92"/>
                <a:gd name="T8" fmla="*/ 21 w 148"/>
                <a:gd name="T9" fmla="*/ 78 h 92"/>
                <a:gd name="T10" fmla="*/ 28 w 148"/>
                <a:gd name="T11" fmla="*/ 85 h 92"/>
                <a:gd name="T12" fmla="*/ 28 w 148"/>
                <a:gd name="T13" fmla="*/ 71 h 92"/>
                <a:gd name="T14" fmla="*/ 35 w 148"/>
                <a:gd name="T15" fmla="*/ 64 h 92"/>
                <a:gd name="T16" fmla="*/ 42 w 148"/>
                <a:gd name="T17" fmla="*/ 57 h 92"/>
                <a:gd name="T18" fmla="*/ 49 w 148"/>
                <a:gd name="T19" fmla="*/ 50 h 92"/>
                <a:gd name="T20" fmla="*/ 49 w 148"/>
                <a:gd name="T21" fmla="*/ 64 h 92"/>
                <a:gd name="T22" fmla="*/ 56 w 148"/>
                <a:gd name="T23" fmla="*/ 71 h 92"/>
                <a:gd name="T24" fmla="*/ 56 w 148"/>
                <a:gd name="T25" fmla="*/ 57 h 92"/>
                <a:gd name="T26" fmla="*/ 63 w 148"/>
                <a:gd name="T27" fmla="*/ 50 h 92"/>
                <a:gd name="T28" fmla="*/ 71 w 148"/>
                <a:gd name="T29" fmla="*/ 43 h 92"/>
                <a:gd name="T30" fmla="*/ 71 w 148"/>
                <a:gd name="T31" fmla="*/ 43 h 92"/>
                <a:gd name="T32" fmla="*/ 78 w 148"/>
                <a:gd name="T33" fmla="*/ 50 h 92"/>
                <a:gd name="T34" fmla="*/ 85 w 148"/>
                <a:gd name="T35" fmla="*/ 57 h 92"/>
                <a:gd name="T36" fmla="*/ 85 w 148"/>
                <a:gd name="T37" fmla="*/ 43 h 92"/>
                <a:gd name="T38" fmla="*/ 92 w 148"/>
                <a:gd name="T39" fmla="*/ 36 h 92"/>
                <a:gd name="T40" fmla="*/ 99 w 148"/>
                <a:gd name="T41" fmla="*/ 29 h 92"/>
                <a:gd name="T42" fmla="*/ 99 w 148"/>
                <a:gd name="T43" fmla="*/ 29 h 92"/>
                <a:gd name="T44" fmla="*/ 106 w 148"/>
                <a:gd name="T45" fmla="*/ 36 h 92"/>
                <a:gd name="T46" fmla="*/ 113 w 148"/>
                <a:gd name="T47" fmla="*/ 43 h 92"/>
                <a:gd name="T48" fmla="*/ 113 w 148"/>
                <a:gd name="T49" fmla="*/ 29 h 92"/>
                <a:gd name="T50" fmla="*/ 120 w 148"/>
                <a:gd name="T51" fmla="*/ 22 h 92"/>
                <a:gd name="T52" fmla="*/ 127 w 148"/>
                <a:gd name="T53" fmla="*/ 15 h 92"/>
                <a:gd name="T54" fmla="*/ 127 w 148"/>
                <a:gd name="T55" fmla="*/ 29 h 92"/>
                <a:gd name="T56" fmla="*/ 134 w 148"/>
                <a:gd name="T57" fmla="*/ 36 h 92"/>
                <a:gd name="T58" fmla="*/ 141 w 148"/>
                <a:gd name="T59" fmla="*/ 29 h 92"/>
                <a:gd name="T60" fmla="*/ 141 w 148"/>
                <a:gd name="T61" fmla="*/ 15 h 92"/>
                <a:gd name="T62" fmla="*/ 148 w 148"/>
                <a:gd name="T63" fmla="*/ 7 h 92"/>
                <a:gd name="T64" fmla="*/ 148 w 148"/>
                <a:gd name="T65" fmla="*/ 7 h 9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8" h="92">
                  <a:moveTo>
                    <a:pt x="0" y="92"/>
                  </a:moveTo>
                  <a:lnTo>
                    <a:pt x="7" y="92"/>
                  </a:lnTo>
                  <a:lnTo>
                    <a:pt x="7" y="85"/>
                  </a:lnTo>
                  <a:lnTo>
                    <a:pt x="7" y="78"/>
                  </a:lnTo>
                  <a:lnTo>
                    <a:pt x="14" y="78"/>
                  </a:lnTo>
                  <a:lnTo>
                    <a:pt x="14" y="71"/>
                  </a:lnTo>
                  <a:lnTo>
                    <a:pt x="14" y="64"/>
                  </a:lnTo>
                  <a:lnTo>
                    <a:pt x="21" y="64"/>
                  </a:lnTo>
                  <a:lnTo>
                    <a:pt x="21" y="71"/>
                  </a:lnTo>
                  <a:lnTo>
                    <a:pt x="21" y="78"/>
                  </a:lnTo>
                  <a:lnTo>
                    <a:pt x="28" y="78"/>
                  </a:lnTo>
                  <a:lnTo>
                    <a:pt x="28" y="85"/>
                  </a:lnTo>
                  <a:lnTo>
                    <a:pt x="28" y="78"/>
                  </a:lnTo>
                  <a:lnTo>
                    <a:pt x="28" y="71"/>
                  </a:lnTo>
                  <a:lnTo>
                    <a:pt x="35" y="71"/>
                  </a:lnTo>
                  <a:lnTo>
                    <a:pt x="35" y="64"/>
                  </a:lnTo>
                  <a:lnTo>
                    <a:pt x="35" y="57"/>
                  </a:lnTo>
                  <a:lnTo>
                    <a:pt x="42" y="57"/>
                  </a:lnTo>
                  <a:lnTo>
                    <a:pt x="42" y="50"/>
                  </a:lnTo>
                  <a:lnTo>
                    <a:pt x="49" y="50"/>
                  </a:lnTo>
                  <a:lnTo>
                    <a:pt x="49" y="57"/>
                  </a:lnTo>
                  <a:lnTo>
                    <a:pt x="49" y="64"/>
                  </a:lnTo>
                  <a:lnTo>
                    <a:pt x="49" y="71"/>
                  </a:lnTo>
                  <a:lnTo>
                    <a:pt x="56" y="71"/>
                  </a:lnTo>
                  <a:lnTo>
                    <a:pt x="56" y="64"/>
                  </a:lnTo>
                  <a:lnTo>
                    <a:pt x="56" y="57"/>
                  </a:lnTo>
                  <a:lnTo>
                    <a:pt x="63" y="57"/>
                  </a:lnTo>
                  <a:lnTo>
                    <a:pt x="63" y="50"/>
                  </a:lnTo>
                  <a:lnTo>
                    <a:pt x="63" y="43"/>
                  </a:lnTo>
                  <a:lnTo>
                    <a:pt x="71" y="43"/>
                  </a:lnTo>
                  <a:lnTo>
                    <a:pt x="71" y="36"/>
                  </a:lnTo>
                  <a:lnTo>
                    <a:pt x="71" y="43"/>
                  </a:lnTo>
                  <a:lnTo>
                    <a:pt x="78" y="43"/>
                  </a:lnTo>
                  <a:lnTo>
                    <a:pt x="78" y="50"/>
                  </a:lnTo>
                  <a:lnTo>
                    <a:pt x="78" y="57"/>
                  </a:lnTo>
                  <a:lnTo>
                    <a:pt x="85" y="57"/>
                  </a:lnTo>
                  <a:lnTo>
                    <a:pt x="85" y="50"/>
                  </a:lnTo>
                  <a:lnTo>
                    <a:pt x="85" y="43"/>
                  </a:lnTo>
                  <a:lnTo>
                    <a:pt x="92" y="43"/>
                  </a:lnTo>
                  <a:lnTo>
                    <a:pt x="92" y="36"/>
                  </a:lnTo>
                  <a:lnTo>
                    <a:pt x="92" y="29"/>
                  </a:lnTo>
                  <a:lnTo>
                    <a:pt x="99" y="29"/>
                  </a:lnTo>
                  <a:lnTo>
                    <a:pt x="99" y="22"/>
                  </a:lnTo>
                  <a:lnTo>
                    <a:pt x="99" y="29"/>
                  </a:lnTo>
                  <a:lnTo>
                    <a:pt x="99" y="36"/>
                  </a:lnTo>
                  <a:lnTo>
                    <a:pt x="106" y="36"/>
                  </a:lnTo>
                  <a:lnTo>
                    <a:pt x="106" y="43"/>
                  </a:lnTo>
                  <a:lnTo>
                    <a:pt x="113" y="43"/>
                  </a:lnTo>
                  <a:lnTo>
                    <a:pt x="113" y="36"/>
                  </a:lnTo>
                  <a:lnTo>
                    <a:pt x="113" y="29"/>
                  </a:lnTo>
                  <a:lnTo>
                    <a:pt x="120" y="29"/>
                  </a:lnTo>
                  <a:lnTo>
                    <a:pt x="120" y="22"/>
                  </a:lnTo>
                  <a:lnTo>
                    <a:pt x="120" y="15"/>
                  </a:lnTo>
                  <a:lnTo>
                    <a:pt x="127" y="15"/>
                  </a:lnTo>
                  <a:lnTo>
                    <a:pt x="127" y="22"/>
                  </a:lnTo>
                  <a:lnTo>
                    <a:pt x="127" y="29"/>
                  </a:lnTo>
                  <a:lnTo>
                    <a:pt x="127" y="36"/>
                  </a:lnTo>
                  <a:lnTo>
                    <a:pt x="134" y="36"/>
                  </a:lnTo>
                  <a:lnTo>
                    <a:pt x="134" y="29"/>
                  </a:lnTo>
                  <a:lnTo>
                    <a:pt x="141" y="29"/>
                  </a:lnTo>
                  <a:lnTo>
                    <a:pt x="141" y="22"/>
                  </a:lnTo>
                  <a:lnTo>
                    <a:pt x="141" y="15"/>
                  </a:lnTo>
                  <a:lnTo>
                    <a:pt x="148" y="15"/>
                  </a:lnTo>
                  <a:lnTo>
                    <a:pt x="148" y="7"/>
                  </a:lnTo>
                  <a:lnTo>
                    <a:pt x="148" y="0"/>
                  </a:lnTo>
                  <a:lnTo>
                    <a:pt x="148" y="7"/>
                  </a:lnTo>
                </a:path>
              </a:pathLst>
            </a:custGeom>
            <a:noFill/>
            <a:ln w="33338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1286" name="Freeform 83">
              <a:extLst>
                <a:ext uri="{FF2B5EF4-FFF2-40B4-BE49-F238E27FC236}">
                  <a16:creationId xmlns:a16="http://schemas.microsoft.com/office/drawing/2014/main" id="{5E978F45-544D-C245-BCB1-36C24F4318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3" y="1526"/>
              <a:ext cx="220" cy="78"/>
            </a:xfrm>
            <a:custGeom>
              <a:avLst/>
              <a:gdLst>
                <a:gd name="T0" fmla="*/ 8 w 220"/>
                <a:gd name="T1" fmla="*/ 63 h 78"/>
                <a:gd name="T2" fmla="*/ 8 w 220"/>
                <a:gd name="T3" fmla="*/ 78 h 78"/>
                <a:gd name="T4" fmla="*/ 15 w 220"/>
                <a:gd name="T5" fmla="*/ 71 h 78"/>
                <a:gd name="T6" fmla="*/ 22 w 220"/>
                <a:gd name="T7" fmla="*/ 63 h 78"/>
                <a:gd name="T8" fmla="*/ 29 w 220"/>
                <a:gd name="T9" fmla="*/ 56 h 78"/>
                <a:gd name="T10" fmla="*/ 29 w 220"/>
                <a:gd name="T11" fmla="*/ 56 h 78"/>
                <a:gd name="T12" fmla="*/ 36 w 220"/>
                <a:gd name="T13" fmla="*/ 63 h 78"/>
                <a:gd name="T14" fmla="*/ 43 w 220"/>
                <a:gd name="T15" fmla="*/ 71 h 78"/>
                <a:gd name="T16" fmla="*/ 43 w 220"/>
                <a:gd name="T17" fmla="*/ 56 h 78"/>
                <a:gd name="T18" fmla="*/ 50 w 220"/>
                <a:gd name="T19" fmla="*/ 49 h 78"/>
                <a:gd name="T20" fmla="*/ 57 w 220"/>
                <a:gd name="T21" fmla="*/ 42 h 78"/>
                <a:gd name="T22" fmla="*/ 57 w 220"/>
                <a:gd name="T23" fmla="*/ 56 h 78"/>
                <a:gd name="T24" fmla="*/ 64 w 220"/>
                <a:gd name="T25" fmla="*/ 63 h 78"/>
                <a:gd name="T26" fmla="*/ 71 w 220"/>
                <a:gd name="T27" fmla="*/ 56 h 78"/>
                <a:gd name="T28" fmla="*/ 71 w 220"/>
                <a:gd name="T29" fmla="*/ 42 h 78"/>
                <a:gd name="T30" fmla="*/ 78 w 220"/>
                <a:gd name="T31" fmla="*/ 35 h 78"/>
                <a:gd name="T32" fmla="*/ 86 w 220"/>
                <a:gd name="T33" fmla="*/ 42 h 78"/>
                <a:gd name="T34" fmla="*/ 86 w 220"/>
                <a:gd name="T35" fmla="*/ 56 h 78"/>
                <a:gd name="T36" fmla="*/ 93 w 220"/>
                <a:gd name="T37" fmla="*/ 49 h 78"/>
                <a:gd name="T38" fmla="*/ 100 w 220"/>
                <a:gd name="T39" fmla="*/ 42 h 78"/>
                <a:gd name="T40" fmla="*/ 107 w 220"/>
                <a:gd name="T41" fmla="*/ 35 h 78"/>
                <a:gd name="T42" fmla="*/ 107 w 220"/>
                <a:gd name="T43" fmla="*/ 35 h 78"/>
                <a:gd name="T44" fmla="*/ 114 w 220"/>
                <a:gd name="T45" fmla="*/ 42 h 78"/>
                <a:gd name="T46" fmla="*/ 121 w 220"/>
                <a:gd name="T47" fmla="*/ 49 h 78"/>
                <a:gd name="T48" fmla="*/ 121 w 220"/>
                <a:gd name="T49" fmla="*/ 35 h 78"/>
                <a:gd name="T50" fmla="*/ 128 w 220"/>
                <a:gd name="T51" fmla="*/ 28 h 78"/>
                <a:gd name="T52" fmla="*/ 135 w 220"/>
                <a:gd name="T53" fmla="*/ 21 h 78"/>
                <a:gd name="T54" fmla="*/ 135 w 220"/>
                <a:gd name="T55" fmla="*/ 35 h 78"/>
                <a:gd name="T56" fmla="*/ 142 w 220"/>
                <a:gd name="T57" fmla="*/ 42 h 78"/>
                <a:gd name="T58" fmla="*/ 149 w 220"/>
                <a:gd name="T59" fmla="*/ 35 h 78"/>
                <a:gd name="T60" fmla="*/ 156 w 220"/>
                <a:gd name="T61" fmla="*/ 28 h 78"/>
                <a:gd name="T62" fmla="*/ 156 w 220"/>
                <a:gd name="T63" fmla="*/ 14 h 78"/>
                <a:gd name="T64" fmla="*/ 164 w 220"/>
                <a:gd name="T65" fmla="*/ 21 h 78"/>
                <a:gd name="T66" fmla="*/ 164 w 220"/>
                <a:gd name="T67" fmla="*/ 35 h 78"/>
                <a:gd name="T68" fmla="*/ 171 w 220"/>
                <a:gd name="T69" fmla="*/ 28 h 78"/>
                <a:gd name="T70" fmla="*/ 178 w 220"/>
                <a:gd name="T71" fmla="*/ 21 h 78"/>
                <a:gd name="T72" fmla="*/ 185 w 220"/>
                <a:gd name="T73" fmla="*/ 14 h 78"/>
                <a:gd name="T74" fmla="*/ 185 w 220"/>
                <a:gd name="T75" fmla="*/ 14 h 78"/>
                <a:gd name="T76" fmla="*/ 192 w 220"/>
                <a:gd name="T77" fmla="*/ 21 h 78"/>
                <a:gd name="T78" fmla="*/ 199 w 220"/>
                <a:gd name="T79" fmla="*/ 28 h 78"/>
                <a:gd name="T80" fmla="*/ 206 w 220"/>
                <a:gd name="T81" fmla="*/ 21 h 78"/>
                <a:gd name="T82" fmla="*/ 206 w 220"/>
                <a:gd name="T83" fmla="*/ 7 h 78"/>
                <a:gd name="T84" fmla="*/ 213 w 220"/>
                <a:gd name="T85" fmla="*/ 0 h 78"/>
                <a:gd name="T86" fmla="*/ 213 w 220"/>
                <a:gd name="T87" fmla="*/ 14 h 78"/>
                <a:gd name="T88" fmla="*/ 220 w 220"/>
                <a:gd name="T89" fmla="*/ 21 h 78"/>
                <a:gd name="T90" fmla="*/ 220 w 220"/>
                <a:gd name="T91" fmla="*/ 21 h 7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20" h="78">
                  <a:moveTo>
                    <a:pt x="0" y="63"/>
                  </a:moveTo>
                  <a:lnTo>
                    <a:pt x="8" y="63"/>
                  </a:lnTo>
                  <a:lnTo>
                    <a:pt x="8" y="71"/>
                  </a:lnTo>
                  <a:lnTo>
                    <a:pt x="8" y="78"/>
                  </a:lnTo>
                  <a:lnTo>
                    <a:pt x="15" y="78"/>
                  </a:lnTo>
                  <a:lnTo>
                    <a:pt x="15" y="71"/>
                  </a:lnTo>
                  <a:lnTo>
                    <a:pt x="22" y="71"/>
                  </a:lnTo>
                  <a:lnTo>
                    <a:pt x="22" y="63"/>
                  </a:lnTo>
                  <a:lnTo>
                    <a:pt x="22" y="56"/>
                  </a:lnTo>
                  <a:lnTo>
                    <a:pt x="29" y="56"/>
                  </a:lnTo>
                  <a:lnTo>
                    <a:pt x="29" y="49"/>
                  </a:lnTo>
                  <a:lnTo>
                    <a:pt x="29" y="56"/>
                  </a:lnTo>
                  <a:lnTo>
                    <a:pt x="29" y="63"/>
                  </a:lnTo>
                  <a:lnTo>
                    <a:pt x="36" y="63"/>
                  </a:lnTo>
                  <a:lnTo>
                    <a:pt x="36" y="71"/>
                  </a:lnTo>
                  <a:lnTo>
                    <a:pt x="43" y="71"/>
                  </a:lnTo>
                  <a:lnTo>
                    <a:pt x="43" y="63"/>
                  </a:lnTo>
                  <a:lnTo>
                    <a:pt x="43" y="56"/>
                  </a:lnTo>
                  <a:lnTo>
                    <a:pt x="50" y="56"/>
                  </a:lnTo>
                  <a:lnTo>
                    <a:pt x="50" y="49"/>
                  </a:lnTo>
                  <a:lnTo>
                    <a:pt x="50" y="42"/>
                  </a:lnTo>
                  <a:lnTo>
                    <a:pt x="57" y="42"/>
                  </a:lnTo>
                  <a:lnTo>
                    <a:pt x="57" y="49"/>
                  </a:lnTo>
                  <a:lnTo>
                    <a:pt x="57" y="56"/>
                  </a:lnTo>
                  <a:lnTo>
                    <a:pt x="57" y="63"/>
                  </a:lnTo>
                  <a:lnTo>
                    <a:pt x="64" y="63"/>
                  </a:lnTo>
                  <a:lnTo>
                    <a:pt x="64" y="56"/>
                  </a:lnTo>
                  <a:lnTo>
                    <a:pt x="71" y="56"/>
                  </a:lnTo>
                  <a:lnTo>
                    <a:pt x="71" y="49"/>
                  </a:lnTo>
                  <a:lnTo>
                    <a:pt x="71" y="42"/>
                  </a:lnTo>
                  <a:lnTo>
                    <a:pt x="78" y="42"/>
                  </a:lnTo>
                  <a:lnTo>
                    <a:pt x="78" y="35"/>
                  </a:lnTo>
                  <a:lnTo>
                    <a:pt x="86" y="35"/>
                  </a:lnTo>
                  <a:lnTo>
                    <a:pt x="86" y="42"/>
                  </a:lnTo>
                  <a:lnTo>
                    <a:pt x="86" y="49"/>
                  </a:lnTo>
                  <a:lnTo>
                    <a:pt x="86" y="56"/>
                  </a:lnTo>
                  <a:lnTo>
                    <a:pt x="93" y="56"/>
                  </a:lnTo>
                  <a:lnTo>
                    <a:pt x="93" y="49"/>
                  </a:lnTo>
                  <a:lnTo>
                    <a:pt x="100" y="49"/>
                  </a:lnTo>
                  <a:lnTo>
                    <a:pt x="100" y="42"/>
                  </a:lnTo>
                  <a:lnTo>
                    <a:pt x="100" y="35"/>
                  </a:lnTo>
                  <a:lnTo>
                    <a:pt x="107" y="35"/>
                  </a:lnTo>
                  <a:lnTo>
                    <a:pt x="107" y="28"/>
                  </a:lnTo>
                  <a:lnTo>
                    <a:pt x="107" y="35"/>
                  </a:lnTo>
                  <a:lnTo>
                    <a:pt x="114" y="35"/>
                  </a:lnTo>
                  <a:lnTo>
                    <a:pt x="114" y="42"/>
                  </a:lnTo>
                  <a:lnTo>
                    <a:pt x="114" y="49"/>
                  </a:lnTo>
                  <a:lnTo>
                    <a:pt x="121" y="49"/>
                  </a:lnTo>
                  <a:lnTo>
                    <a:pt x="121" y="42"/>
                  </a:lnTo>
                  <a:lnTo>
                    <a:pt x="121" y="35"/>
                  </a:lnTo>
                  <a:lnTo>
                    <a:pt x="128" y="35"/>
                  </a:lnTo>
                  <a:lnTo>
                    <a:pt x="128" y="28"/>
                  </a:lnTo>
                  <a:lnTo>
                    <a:pt x="128" y="21"/>
                  </a:lnTo>
                  <a:lnTo>
                    <a:pt x="135" y="21"/>
                  </a:lnTo>
                  <a:lnTo>
                    <a:pt x="135" y="28"/>
                  </a:lnTo>
                  <a:lnTo>
                    <a:pt x="135" y="35"/>
                  </a:lnTo>
                  <a:lnTo>
                    <a:pt x="142" y="35"/>
                  </a:lnTo>
                  <a:lnTo>
                    <a:pt x="142" y="42"/>
                  </a:lnTo>
                  <a:lnTo>
                    <a:pt x="142" y="35"/>
                  </a:lnTo>
                  <a:lnTo>
                    <a:pt x="149" y="35"/>
                  </a:lnTo>
                  <a:lnTo>
                    <a:pt x="149" y="28"/>
                  </a:lnTo>
                  <a:lnTo>
                    <a:pt x="156" y="28"/>
                  </a:lnTo>
                  <a:lnTo>
                    <a:pt x="156" y="21"/>
                  </a:lnTo>
                  <a:lnTo>
                    <a:pt x="156" y="14"/>
                  </a:lnTo>
                  <a:lnTo>
                    <a:pt x="164" y="14"/>
                  </a:lnTo>
                  <a:lnTo>
                    <a:pt x="164" y="21"/>
                  </a:lnTo>
                  <a:lnTo>
                    <a:pt x="164" y="28"/>
                  </a:lnTo>
                  <a:lnTo>
                    <a:pt x="164" y="35"/>
                  </a:lnTo>
                  <a:lnTo>
                    <a:pt x="171" y="35"/>
                  </a:lnTo>
                  <a:lnTo>
                    <a:pt x="171" y="28"/>
                  </a:lnTo>
                  <a:lnTo>
                    <a:pt x="178" y="28"/>
                  </a:lnTo>
                  <a:lnTo>
                    <a:pt x="178" y="21"/>
                  </a:lnTo>
                  <a:lnTo>
                    <a:pt x="178" y="14"/>
                  </a:lnTo>
                  <a:lnTo>
                    <a:pt x="185" y="14"/>
                  </a:lnTo>
                  <a:lnTo>
                    <a:pt x="185" y="7"/>
                  </a:lnTo>
                  <a:lnTo>
                    <a:pt x="185" y="14"/>
                  </a:lnTo>
                  <a:lnTo>
                    <a:pt x="192" y="14"/>
                  </a:lnTo>
                  <a:lnTo>
                    <a:pt x="192" y="21"/>
                  </a:lnTo>
                  <a:lnTo>
                    <a:pt x="192" y="28"/>
                  </a:lnTo>
                  <a:lnTo>
                    <a:pt x="199" y="28"/>
                  </a:lnTo>
                  <a:lnTo>
                    <a:pt x="199" y="21"/>
                  </a:lnTo>
                  <a:lnTo>
                    <a:pt x="206" y="21"/>
                  </a:lnTo>
                  <a:lnTo>
                    <a:pt x="206" y="14"/>
                  </a:lnTo>
                  <a:lnTo>
                    <a:pt x="206" y="7"/>
                  </a:lnTo>
                  <a:lnTo>
                    <a:pt x="213" y="7"/>
                  </a:lnTo>
                  <a:lnTo>
                    <a:pt x="213" y="0"/>
                  </a:lnTo>
                  <a:lnTo>
                    <a:pt x="213" y="7"/>
                  </a:lnTo>
                  <a:lnTo>
                    <a:pt x="213" y="14"/>
                  </a:lnTo>
                  <a:lnTo>
                    <a:pt x="220" y="14"/>
                  </a:lnTo>
                  <a:lnTo>
                    <a:pt x="220" y="21"/>
                  </a:lnTo>
                  <a:lnTo>
                    <a:pt x="220" y="28"/>
                  </a:lnTo>
                  <a:lnTo>
                    <a:pt x="220" y="21"/>
                  </a:lnTo>
                </a:path>
              </a:pathLst>
            </a:custGeom>
            <a:noFill/>
            <a:ln w="33338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1287" name="Freeform 84">
              <a:extLst>
                <a:ext uri="{FF2B5EF4-FFF2-40B4-BE49-F238E27FC236}">
                  <a16:creationId xmlns:a16="http://schemas.microsoft.com/office/drawing/2014/main" id="{0FC2FFF0-0F88-B244-81AF-9BDD1B67FD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3" y="1490"/>
              <a:ext cx="291" cy="57"/>
            </a:xfrm>
            <a:custGeom>
              <a:avLst/>
              <a:gdLst>
                <a:gd name="T0" fmla="*/ 7 w 291"/>
                <a:gd name="T1" fmla="*/ 57 h 57"/>
                <a:gd name="T2" fmla="*/ 14 w 291"/>
                <a:gd name="T3" fmla="*/ 50 h 57"/>
                <a:gd name="T4" fmla="*/ 14 w 291"/>
                <a:gd name="T5" fmla="*/ 36 h 57"/>
                <a:gd name="T6" fmla="*/ 21 w 291"/>
                <a:gd name="T7" fmla="*/ 43 h 57"/>
                <a:gd name="T8" fmla="*/ 29 w 291"/>
                <a:gd name="T9" fmla="*/ 50 h 57"/>
                <a:gd name="T10" fmla="*/ 29 w 291"/>
                <a:gd name="T11" fmla="*/ 50 h 57"/>
                <a:gd name="T12" fmla="*/ 36 w 291"/>
                <a:gd name="T13" fmla="*/ 43 h 57"/>
                <a:gd name="T14" fmla="*/ 43 w 291"/>
                <a:gd name="T15" fmla="*/ 29 h 57"/>
                <a:gd name="T16" fmla="*/ 50 w 291"/>
                <a:gd name="T17" fmla="*/ 36 h 57"/>
                <a:gd name="T18" fmla="*/ 50 w 291"/>
                <a:gd name="T19" fmla="*/ 50 h 57"/>
                <a:gd name="T20" fmla="*/ 57 w 291"/>
                <a:gd name="T21" fmla="*/ 43 h 57"/>
                <a:gd name="T22" fmla="*/ 64 w 291"/>
                <a:gd name="T23" fmla="*/ 36 h 57"/>
                <a:gd name="T24" fmla="*/ 71 w 291"/>
                <a:gd name="T25" fmla="*/ 29 h 57"/>
                <a:gd name="T26" fmla="*/ 71 w 291"/>
                <a:gd name="T27" fmla="*/ 29 h 57"/>
                <a:gd name="T28" fmla="*/ 78 w 291"/>
                <a:gd name="T29" fmla="*/ 36 h 57"/>
                <a:gd name="T30" fmla="*/ 78 w 291"/>
                <a:gd name="T31" fmla="*/ 50 h 57"/>
                <a:gd name="T32" fmla="*/ 85 w 291"/>
                <a:gd name="T33" fmla="*/ 43 h 57"/>
                <a:gd name="T34" fmla="*/ 92 w 291"/>
                <a:gd name="T35" fmla="*/ 36 h 57"/>
                <a:gd name="T36" fmla="*/ 92 w 291"/>
                <a:gd name="T37" fmla="*/ 21 h 57"/>
                <a:gd name="T38" fmla="*/ 99 w 291"/>
                <a:gd name="T39" fmla="*/ 29 h 57"/>
                <a:gd name="T40" fmla="*/ 107 w 291"/>
                <a:gd name="T41" fmla="*/ 36 h 57"/>
                <a:gd name="T42" fmla="*/ 114 w 291"/>
                <a:gd name="T43" fmla="*/ 43 h 57"/>
                <a:gd name="T44" fmla="*/ 114 w 291"/>
                <a:gd name="T45" fmla="*/ 29 h 57"/>
                <a:gd name="T46" fmla="*/ 121 w 291"/>
                <a:gd name="T47" fmla="*/ 21 h 57"/>
                <a:gd name="T48" fmla="*/ 128 w 291"/>
                <a:gd name="T49" fmla="*/ 14 h 57"/>
                <a:gd name="T50" fmla="*/ 128 w 291"/>
                <a:gd name="T51" fmla="*/ 29 h 57"/>
                <a:gd name="T52" fmla="*/ 128 w 291"/>
                <a:gd name="T53" fmla="*/ 43 h 57"/>
                <a:gd name="T54" fmla="*/ 135 w 291"/>
                <a:gd name="T55" fmla="*/ 36 h 57"/>
                <a:gd name="T56" fmla="*/ 142 w 291"/>
                <a:gd name="T57" fmla="*/ 29 h 57"/>
                <a:gd name="T58" fmla="*/ 149 w 291"/>
                <a:gd name="T59" fmla="*/ 21 h 57"/>
                <a:gd name="T60" fmla="*/ 156 w 291"/>
                <a:gd name="T61" fmla="*/ 14 h 57"/>
                <a:gd name="T62" fmla="*/ 156 w 291"/>
                <a:gd name="T63" fmla="*/ 29 h 57"/>
                <a:gd name="T64" fmla="*/ 163 w 291"/>
                <a:gd name="T65" fmla="*/ 36 h 57"/>
                <a:gd name="T66" fmla="*/ 170 w 291"/>
                <a:gd name="T67" fmla="*/ 29 h 57"/>
                <a:gd name="T68" fmla="*/ 170 w 291"/>
                <a:gd name="T69" fmla="*/ 14 h 57"/>
                <a:gd name="T70" fmla="*/ 177 w 291"/>
                <a:gd name="T71" fmla="*/ 21 h 57"/>
                <a:gd name="T72" fmla="*/ 184 w 291"/>
                <a:gd name="T73" fmla="*/ 29 h 57"/>
                <a:gd name="T74" fmla="*/ 192 w 291"/>
                <a:gd name="T75" fmla="*/ 36 h 57"/>
                <a:gd name="T76" fmla="*/ 192 w 291"/>
                <a:gd name="T77" fmla="*/ 21 h 57"/>
                <a:gd name="T78" fmla="*/ 199 w 291"/>
                <a:gd name="T79" fmla="*/ 14 h 57"/>
                <a:gd name="T80" fmla="*/ 206 w 291"/>
                <a:gd name="T81" fmla="*/ 7 h 57"/>
                <a:gd name="T82" fmla="*/ 206 w 291"/>
                <a:gd name="T83" fmla="*/ 21 h 57"/>
                <a:gd name="T84" fmla="*/ 213 w 291"/>
                <a:gd name="T85" fmla="*/ 29 h 57"/>
                <a:gd name="T86" fmla="*/ 213 w 291"/>
                <a:gd name="T87" fmla="*/ 29 h 57"/>
                <a:gd name="T88" fmla="*/ 220 w 291"/>
                <a:gd name="T89" fmla="*/ 21 h 57"/>
                <a:gd name="T90" fmla="*/ 227 w 291"/>
                <a:gd name="T91" fmla="*/ 14 h 57"/>
                <a:gd name="T92" fmla="*/ 234 w 291"/>
                <a:gd name="T93" fmla="*/ 7 h 57"/>
                <a:gd name="T94" fmla="*/ 234 w 291"/>
                <a:gd name="T95" fmla="*/ 21 h 57"/>
                <a:gd name="T96" fmla="*/ 241 w 291"/>
                <a:gd name="T97" fmla="*/ 29 h 57"/>
                <a:gd name="T98" fmla="*/ 248 w 291"/>
                <a:gd name="T99" fmla="*/ 21 h 57"/>
                <a:gd name="T100" fmla="*/ 248 w 291"/>
                <a:gd name="T101" fmla="*/ 7 h 57"/>
                <a:gd name="T102" fmla="*/ 255 w 291"/>
                <a:gd name="T103" fmla="*/ 0 h 57"/>
                <a:gd name="T104" fmla="*/ 262 w 291"/>
                <a:gd name="T105" fmla="*/ 7 h 57"/>
                <a:gd name="T106" fmla="*/ 262 w 291"/>
                <a:gd name="T107" fmla="*/ 21 h 57"/>
                <a:gd name="T108" fmla="*/ 270 w 291"/>
                <a:gd name="T109" fmla="*/ 29 h 57"/>
                <a:gd name="T110" fmla="*/ 270 w 291"/>
                <a:gd name="T111" fmla="*/ 14 h 57"/>
                <a:gd name="T112" fmla="*/ 277 w 291"/>
                <a:gd name="T113" fmla="*/ 7 h 57"/>
                <a:gd name="T114" fmla="*/ 284 w 291"/>
                <a:gd name="T115" fmla="*/ 0 h 57"/>
                <a:gd name="T116" fmla="*/ 284 w 291"/>
                <a:gd name="T117" fmla="*/ 14 h 57"/>
                <a:gd name="T118" fmla="*/ 291 w 291"/>
                <a:gd name="T119" fmla="*/ 21 h 57"/>
                <a:gd name="T120" fmla="*/ 291 w 291"/>
                <a:gd name="T121" fmla="*/ 21 h 5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91" h="57">
                  <a:moveTo>
                    <a:pt x="0" y="57"/>
                  </a:moveTo>
                  <a:lnTo>
                    <a:pt x="7" y="57"/>
                  </a:lnTo>
                  <a:lnTo>
                    <a:pt x="7" y="50"/>
                  </a:lnTo>
                  <a:lnTo>
                    <a:pt x="14" y="50"/>
                  </a:lnTo>
                  <a:lnTo>
                    <a:pt x="14" y="43"/>
                  </a:lnTo>
                  <a:lnTo>
                    <a:pt x="14" y="36"/>
                  </a:lnTo>
                  <a:lnTo>
                    <a:pt x="21" y="36"/>
                  </a:lnTo>
                  <a:lnTo>
                    <a:pt x="21" y="43"/>
                  </a:lnTo>
                  <a:lnTo>
                    <a:pt x="21" y="50"/>
                  </a:lnTo>
                  <a:lnTo>
                    <a:pt x="29" y="50"/>
                  </a:lnTo>
                  <a:lnTo>
                    <a:pt x="29" y="57"/>
                  </a:lnTo>
                  <a:lnTo>
                    <a:pt x="29" y="50"/>
                  </a:lnTo>
                  <a:lnTo>
                    <a:pt x="36" y="50"/>
                  </a:lnTo>
                  <a:lnTo>
                    <a:pt x="36" y="43"/>
                  </a:lnTo>
                  <a:lnTo>
                    <a:pt x="43" y="36"/>
                  </a:lnTo>
                  <a:lnTo>
                    <a:pt x="43" y="29"/>
                  </a:lnTo>
                  <a:lnTo>
                    <a:pt x="50" y="29"/>
                  </a:lnTo>
                  <a:lnTo>
                    <a:pt x="50" y="36"/>
                  </a:lnTo>
                  <a:lnTo>
                    <a:pt x="50" y="43"/>
                  </a:lnTo>
                  <a:lnTo>
                    <a:pt x="50" y="50"/>
                  </a:lnTo>
                  <a:lnTo>
                    <a:pt x="57" y="50"/>
                  </a:lnTo>
                  <a:lnTo>
                    <a:pt x="57" y="43"/>
                  </a:lnTo>
                  <a:lnTo>
                    <a:pt x="64" y="43"/>
                  </a:lnTo>
                  <a:lnTo>
                    <a:pt x="64" y="36"/>
                  </a:lnTo>
                  <a:lnTo>
                    <a:pt x="64" y="29"/>
                  </a:lnTo>
                  <a:lnTo>
                    <a:pt x="71" y="29"/>
                  </a:lnTo>
                  <a:lnTo>
                    <a:pt x="71" y="21"/>
                  </a:lnTo>
                  <a:lnTo>
                    <a:pt x="71" y="29"/>
                  </a:lnTo>
                  <a:lnTo>
                    <a:pt x="78" y="29"/>
                  </a:lnTo>
                  <a:lnTo>
                    <a:pt x="78" y="36"/>
                  </a:lnTo>
                  <a:lnTo>
                    <a:pt x="78" y="43"/>
                  </a:lnTo>
                  <a:lnTo>
                    <a:pt x="78" y="50"/>
                  </a:lnTo>
                  <a:lnTo>
                    <a:pt x="85" y="50"/>
                  </a:lnTo>
                  <a:lnTo>
                    <a:pt x="85" y="43"/>
                  </a:lnTo>
                  <a:lnTo>
                    <a:pt x="85" y="36"/>
                  </a:lnTo>
                  <a:lnTo>
                    <a:pt x="92" y="36"/>
                  </a:lnTo>
                  <a:lnTo>
                    <a:pt x="92" y="29"/>
                  </a:lnTo>
                  <a:lnTo>
                    <a:pt x="92" y="21"/>
                  </a:lnTo>
                  <a:lnTo>
                    <a:pt x="99" y="21"/>
                  </a:lnTo>
                  <a:lnTo>
                    <a:pt x="99" y="29"/>
                  </a:lnTo>
                  <a:lnTo>
                    <a:pt x="99" y="36"/>
                  </a:lnTo>
                  <a:lnTo>
                    <a:pt x="107" y="36"/>
                  </a:lnTo>
                  <a:lnTo>
                    <a:pt x="107" y="43"/>
                  </a:lnTo>
                  <a:lnTo>
                    <a:pt x="114" y="43"/>
                  </a:lnTo>
                  <a:lnTo>
                    <a:pt x="114" y="36"/>
                  </a:lnTo>
                  <a:lnTo>
                    <a:pt x="114" y="29"/>
                  </a:lnTo>
                  <a:lnTo>
                    <a:pt x="121" y="29"/>
                  </a:lnTo>
                  <a:lnTo>
                    <a:pt x="121" y="21"/>
                  </a:lnTo>
                  <a:lnTo>
                    <a:pt x="121" y="14"/>
                  </a:lnTo>
                  <a:lnTo>
                    <a:pt x="128" y="14"/>
                  </a:lnTo>
                  <a:lnTo>
                    <a:pt x="128" y="21"/>
                  </a:lnTo>
                  <a:lnTo>
                    <a:pt x="128" y="29"/>
                  </a:lnTo>
                  <a:lnTo>
                    <a:pt x="128" y="36"/>
                  </a:lnTo>
                  <a:lnTo>
                    <a:pt x="128" y="43"/>
                  </a:lnTo>
                  <a:lnTo>
                    <a:pt x="135" y="43"/>
                  </a:lnTo>
                  <a:lnTo>
                    <a:pt x="135" y="36"/>
                  </a:lnTo>
                  <a:lnTo>
                    <a:pt x="142" y="36"/>
                  </a:lnTo>
                  <a:lnTo>
                    <a:pt x="142" y="29"/>
                  </a:lnTo>
                  <a:lnTo>
                    <a:pt x="142" y="21"/>
                  </a:lnTo>
                  <a:lnTo>
                    <a:pt x="149" y="21"/>
                  </a:lnTo>
                  <a:lnTo>
                    <a:pt x="149" y="14"/>
                  </a:lnTo>
                  <a:lnTo>
                    <a:pt x="156" y="14"/>
                  </a:lnTo>
                  <a:lnTo>
                    <a:pt x="156" y="21"/>
                  </a:lnTo>
                  <a:lnTo>
                    <a:pt x="156" y="29"/>
                  </a:lnTo>
                  <a:lnTo>
                    <a:pt x="156" y="36"/>
                  </a:lnTo>
                  <a:lnTo>
                    <a:pt x="163" y="36"/>
                  </a:lnTo>
                  <a:lnTo>
                    <a:pt x="163" y="29"/>
                  </a:lnTo>
                  <a:lnTo>
                    <a:pt x="170" y="29"/>
                  </a:lnTo>
                  <a:lnTo>
                    <a:pt x="170" y="21"/>
                  </a:lnTo>
                  <a:lnTo>
                    <a:pt x="170" y="14"/>
                  </a:lnTo>
                  <a:lnTo>
                    <a:pt x="177" y="14"/>
                  </a:lnTo>
                  <a:lnTo>
                    <a:pt x="177" y="21"/>
                  </a:lnTo>
                  <a:lnTo>
                    <a:pt x="184" y="21"/>
                  </a:lnTo>
                  <a:lnTo>
                    <a:pt x="184" y="29"/>
                  </a:lnTo>
                  <a:lnTo>
                    <a:pt x="184" y="36"/>
                  </a:lnTo>
                  <a:lnTo>
                    <a:pt x="192" y="36"/>
                  </a:lnTo>
                  <a:lnTo>
                    <a:pt x="192" y="29"/>
                  </a:lnTo>
                  <a:lnTo>
                    <a:pt x="192" y="21"/>
                  </a:lnTo>
                  <a:lnTo>
                    <a:pt x="199" y="21"/>
                  </a:lnTo>
                  <a:lnTo>
                    <a:pt x="199" y="14"/>
                  </a:lnTo>
                  <a:lnTo>
                    <a:pt x="199" y="7"/>
                  </a:lnTo>
                  <a:lnTo>
                    <a:pt x="206" y="7"/>
                  </a:lnTo>
                  <a:lnTo>
                    <a:pt x="206" y="14"/>
                  </a:lnTo>
                  <a:lnTo>
                    <a:pt x="206" y="21"/>
                  </a:lnTo>
                  <a:lnTo>
                    <a:pt x="206" y="29"/>
                  </a:lnTo>
                  <a:lnTo>
                    <a:pt x="213" y="29"/>
                  </a:lnTo>
                  <a:lnTo>
                    <a:pt x="213" y="36"/>
                  </a:lnTo>
                  <a:lnTo>
                    <a:pt x="213" y="29"/>
                  </a:lnTo>
                  <a:lnTo>
                    <a:pt x="220" y="29"/>
                  </a:lnTo>
                  <a:lnTo>
                    <a:pt x="220" y="21"/>
                  </a:lnTo>
                  <a:lnTo>
                    <a:pt x="220" y="14"/>
                  </a:lnTo>
                  <a:lnTo>
                    <a:pt x="227" y="14"/>
                  </a:lnTo>
                  <a:lnTo>
                    <a:pt x="227" y="7"/>
                  </a:lnTo>
                  <a:lnTo>
                    <a:pt x="234" y="7"/>
                  </a:lnTo>
                  <a:lnTo>
                    <a:pt x="234" y="14"/>
                  </a:lnTo>
                  <a:lnTo>
                    <a:pt x="234" y="21"/>
                  </a:lnTo>
                  <a:lnTo>
                    <a:pt x="234" y="29"/>
                  </a:lnTo>
                  <a:lnTo>
                    <a:pt x="241" y="29"/>
                  </a:lnTo>
                  <a:lnTo>
                    <a:pt x="241" y="21"/>
                  </a:lnTo>
                  <a:lnTo>
                    <a:pt x="248" y="21"/>
                  </a:lnTo>
                  <a:lnTo>
                    <a:pt x="248" y="14"/>
                  </a:lnTo>
                  <a:lnTo>
                    <a:pt x="248" y="7"/>
                  </a:lnTo>
                  <a:lnTo>
                    <a:pt x="255" y="7"/>
                  </a:lnTo>
                  <a:lnTo>
                    <a:pt x="255" y="0"/>
                  </a:lnTo>
                  <a:lnTo>
                    <a:pt x="255" y="7"/>
                  </a:lnTo>
                  <a:lnTo>
                    <a:pt x="262" y="7"/>
                  </a:lnTo>
                  <a:lnTo>
                    <a:pt x="262" y="14"/>
                  </a:lnTo>
                  <a:lnTo>
                    <a:pt x="262" y="21"/>
                  </a:lnTo>
                  <a:lnTo>
                    <a:pt x="262" y="29"/>
                  </a:lnTo>
                  <a:lnTo>
                    <a:pt x="270" y="29"/>
                  </a:lnTo>
                  <a:lnTo>
                    <a:pt x="270" y="21"/>
                  </a:lnTo>
                  <a:lnTo>
                    <a:pt x="270" y="14"/>
                  </a:lnTo>
                  <a:lnTo>
                    <a:pt x="277" y="14"/>
                  </a:lnTo>
                  <a:lnTo>
                    <a:pt x="277" y="7"/>
                  </a:lnTo>
                  <a:lnTo>
                    <a:pt x="284" y="7"/>
                  </a:lnTo>
                  <a:lnTo>
                    <a:pt x="284" y="0"/>
                  </a:lnTo>
                  <a:lnTo>
                    <a:pt x="284" y="7"/>
                  </a:lnTo>
                  <a:lnTo>
                    <a:pt x="284" y="14"/>
                  </a:lnTo>
                  <a:lnTo>
                    <a:pt x="291" y="14"/>
                  </a:lnTo>
                  <a:lnTo>
                    <a:pt x="291" y="21"/>
                  </a:lnTo>
                  <a:lnTo>
                    <a:pt x="291" y="29"/>
                  </a:lnTo>
                  <a:lnTo>
                    <a:pt x="291" y="21"/>
                  </a:lnTo>
                </a:path>
              </a:pathLst>
            </a:custGeom>
            <a:noFill/>
            <a:ln w="33338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1288" name="Freeform 85">
              <a:extLst>
                <a:ext uri="{FF2B5EF4-FFF2-40B4-BE49-F238E27FC236}">
                  <a16:creationId xmlns:a16="http://schemas.microsoft.com/office/drawing/2014/main" id="{C4A02930-71C6-5A4A-90AF-F9E03F9C99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4" y="1476"/>
              <a:ext cx="262" cy="35"/>
            </a:xfrm>
            <a:custGeom>
              <a:avLst/>
              <a:gdLst>
                <a:gd name="T0" fmla="*/ 7 w 262"/>
                <a:gd name="T1" fmla="*/ 35 h 35"/>
                <a:gd name="T2" fmla="*/ 14 w 262"/>
                <a:gd name="T3" fmla="*/ 28 h 35"/>
                <a:gd name="T4" fmla="*/ 14 w 262"/>
                <a:gd name="T5" fmla="*/ 14 h 35"/>
                <a:gd name="T6" fmla="*/ 21 w 262"/>
                <a:gd name="T7" fmla="*/ 21 h 35"/>
                <a:gd name="T8" fmla="*/ 21 w 262"/>
                <a:gd name="T9" fmla="*/ 35 h 35"/>
                <a:gd name="T10" fmla="*/ 28 w 262"/>
                <a:gd name="T11" fmla="*/ 28 h 35"/>
                <a:gd name="T12" fmla="*/ 35 w 262"/>
                <a:gd name="T13" fmla="*/ 21 h 35"/>
                <a:gd name="T14" fmla="*/ 42 w 262"/>
                <a:gd name="T15" fmla="*/ 14 h 35"/>
                <a:gd name="T16" fmla="*/ 49 w 262"/>
                <a:gd name="T17" fmla="*/ 21 h 35"/>
                <a:gd name="T18" fmla="*/ 49 w 262"/>
                <a:gd name="T19" fmla="*/ 35 h 35"/>
                <a:gd name="T20" fmla="*/ 56 w 262"/>
                <a:gd name="T21" fmla="*/ 28 h 35"/>
                <a:gd name="T22" fmla="*/ 64 w 262"/>
                <a:gd name="T23" fmla="*/ 21 h 35"/>
                <a:gd name="T24" fmla="*/ 71 w 262"/>
                <a:gd name="T25" fmla="*/ 14 h 35"/>
                <a:gd name="T26" fmla="*/ 71 w 262"/>
                <a:gd name="T27" fmla="*/ 14 h 35"/>
                <a:gd name="T28" fmla="*/ 78 w 262"/>
                <a:gd name="T29" fmla="*/ 28 h 35"/>
                <a:gd name="T30" fmla="*/ 85 w 262"/>
                <a:gd name="T31" fmla="*/ 35 h 35"/>
                <a:gd name="T32" fmla="*/ 85 w 262"/>
                <a:gd name="T33" fmla="*/ 21 h 35"/>
                <a:gd name="T34" fmla="*/ 92 w 262"/>
                <a:gd name="T35" fmla="*/ 14 h 35"/>
                <a:gd name="T36" fmla="*/ 99 w 262"/>
                <a:gd name="T37" fmla="*/ 7 h 35"/>
                <a:gd name="T38" fmla="*/ 99 w 262"/>
                <a:gd name="T39" fmla="*/ 21 h 35"/>
                <a:gd name="T40" fmla="*/ 106 w 262"/>
                <a:gd name="T41" fmla="*/ 28 h 35"/>
                <a:gd name="T42" fmla="*/ 106 w 262"/>
                <a:gd name="T43" fmla="*/ 28 h 35"/>
                <a:gd name="T44" fmla="*/ 113 w 262"/>
                <a:gd name="T45" fmla="*/ 21 h 35"/>
                <a:gd name="T46" fmla="*/ 120 w 262"/>
                <a:gd name="T47" fmla="*/ 14 h 35"/>
                <a:gd name="T48" fmla="*/ 127 w 262"/>
                <a:gd name="T49" fmla="*/ 7 h 35"/>
                <a:gd name="T50" fmla="*/ 127 w 262"/>
                <a:gd name="T51" fmla="*/ 21 h 35"/>
                <a:gd name="T52" fmla="*/ 134 w 262"/>
                <a:gd name="T53" fmla="*/ 28 h 35"/>
                <a:gd name="T54" fmla="*/ 142 w 262"/>
                <a:gd name="T55" fmla="*/ 21 h 35"/>
                <a:gd name="T56" fmla="*/ 149 w 262"/>
                <a:gd name="T57" fmla="*/ 14 h 35"/>
                <a:gd name="T58" fmla="*/ 156 w 262"/>
                <a:gd name="T59" fmla="*/ 7 h 35"/>
                <a:gd name="T60" fmla="*/ 156 w 262"/>
                <a:gd name="T61" fmla="*/ 21 h 35"/>
                <a:gd name="T62" fmla="*/ 163 w 262"/>
                <a:gd name="T63" fmla="*/ 28 h 35"/>
                <a:gd name="T64" fmla="*/ 170 w 262"/>
                <a:gd name="T65" fmla="*/ 21 h 35"/>
                <a:gd name="T66" fmla="*/ 170 w 262"/>
                <a:gd name="T67" fmla="*/ 7 h 35"/>
                <a:gd name="T68" fmla="*/ 177 w 262"/>
                <a:gd name="T69" fmla="*/ 14 h 35"/>
                <a:gd name="T70" fmla="*/ 184 w 262"/>
                <a:gd name="T71" fmla="*/ 21 h 35"/>
                <a:gd name="T72" fmla="*/ 191 w 262"/>
                <a:gd name="T73" fmla="*/ 28 h 35"/>
                <a:gd name="T74" fmla="*/ 191 w 262"/>
                <a:gd name="T75" fmla="*/ 14 h 35"/>
                <a:gd name="T76" fmla="*/ 198 w 262"/>
                <a:gd name="T77" fmla="*/ 7 h 35"/>
                <a:gd name="T78" fmla="*/ 205 w 262"/>
                <a:gd name="T79" fmla="*/ 0 h 35"/>
                <a:gd name="T80" fmla="*/ 205 w 262"/>
                <a:gd name="T81" fmla="*/ 14 h 35"/>
                <a:gd name="T82" fmla="*/ 212 w 262"/>
                <a:gd name="T83" fmla="*/ 21 h 35"/>
                <a:gd name="T84" fmla="*/ 212 w 262"/>
                <a:gd name="T85" fmla="*/ 21 h 35"/>
                <a:gd name="T86" fmla="*/ 219 w 262"/>
                <a:gd name="T87" fmla="*/ 14 h 35"/>
                <a:gd name="T88" fmla="*/ 227 w 262"/>
                <a:gd name="T89" fmla="*/ 7 h 35"/>
                <a:gd name="T90" fmla="*/ 234 w 262"/>
                <a:gd name="T91" fmla="*/ 0 h 35"/>
                <a:gd name="T92" fmla="*/ 234 w 262"/>
                <a:gd name="T93" fmla="*/ 14 h 35"/>
                <a:gd name="T94" fmla="*/ 234 w 262"/>
                <a:gd name="T95" fmla="*/ 28 h 35"/>
                <a:gd name="T96" fmla="*/ 241 w 262"/>
                <a:gd name="T97" fmla="*/ 21 h 35"/>
                <a:gd name="T98" fmla="*/ 248 w 262"/>
                <a:gd name="T99" fmla="*/ 14 h 35"/>
                <a:gd name="T100" fmla="*/ 255 w 262"/>
                <a:gd name="T101" fmla="*/ 7 h 35"/>
                <a:gd name="T102" fmla="*/ 255 w 262"/>
                <a:gd name="T103" fmla="*/ 7 h 35"/>
                <a:gd name="T104" fmla="*/ 262 w 262"/>
                <a:gd name="T105" fmla="*/ 14 h 35"/>
                <a:gd name="T106" fmla="*/ 262 w 262"/>
                <a:gd name="T107" fmla="*/ 28 h 3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62" h="35">
                  <a:moveTo>
                    <a:pt x="0" y="35"/>
                  </a:moveTo>
                  <a:lnTo>
                    <a:pt x="7" y="35"/>
                  </a:lnTo>
                  <a:lnTo>
                    <a:pt x="7" y="28"/>
                  </a:lnTo>
                  <a:lnTo>
                    <a:pt x="14" y="28"/>
                  </a:lnTo>
                  <a:lnTo>
                    <a:pt x="14" y="21"/>
                  </a:lnTo>
                  <a:lnTo>
                    <a:pt x="14" y="14"/>
                  </a:lnTo>
                  <a:lnTo>
                    <a:pt x="21" y="14"/>
                  </a:lnTo>
                  <a:lnTo>
                    <a:pt x="21" y="21"/>
                  </a:lnTo>
                  <a:lnTo>
                    <a:pt x="21" y="28"/>
                  </a:lnTo>
                  <a:lnTo>
                    <a:pt x="21" y="35"/>
                  </a:lnTo>
                  <a:lnTo>
                    <a:pt x="28" y="35"/>
                  </a:lnTo>
                  <a:lnTo>
                    <a:pt x="28" y="28"/>
                  </a:lnTo>
                  <a:lnTo>
                    <a:pt x="35" y="28"/>
                  </a:lnTo>
                  <a:lnTo>
                    <a:pt x="35" y="21"/>
                  </a:lnTo>
                  <a:lnTo>
                    <a:pt x="42" y="21"/>
                  </a:lnTo>
                  <a:lnTo>
                    <a:pt x="42" y="14"/>
                  </a:lnTo>
                  <a:lnTo>
                    <a:pt x="49" y="14"/>
                  </a:lnTo>
                  <a:lnTo>
                    <a:pt x="49" y="21"/>
                  </a:lnTo>
                  <a:lnTo>
                    <a:pt x="49" y="28"/>
                  </a:lnTo>
                  <a:lnTo>
                    <a:pt x="49" y="35"/>
                  </a:lnTo>
                  <a:lnTo>
                    <a:pt x="56" y="35"/>
                  </a:lnTo>
                  <a:lnTo>
                    <a:pt x="56" y="28"/>
                  </a:lnTo>
                  <a:lnTo>
                    <a:pt x="64" y="28"/>
                  </a:lnTo>
                  <a:lnTo>
                    <a:pt x="64" y="21"/>
                  </a:lnTo>
                  <a:lnTo>
                    <a:pt x="64" y="14"/>
                  </a:lnTo>
                  <a:lnTo>
                    <a:pt x="71" y="14"/>
                  </a:lnTo>
                  <a:lnTo>
                    <a:pt x="71" y="7"/>
                  </a:lnTo>
                  <a:lnTo>
                    <a:pt x="71" y="14"/>
                  </a:lnTo>
                  <a:lnTo>
                    <a:pt x="78" y="21"/>
                  </a:lnTo>
                  <a:lnTo>
                    <a:pt x="78" y="28"/>
                  </a:lnTo>
                  <a:lnTo>
                    <a:pt x="78" y="35"/>
                  </a:lnTo>
                  <a:lnTo>
                    <a:pt x="85" y="35"/>
                  </a:lnTo>
                  <a:lnTo>
                    <a:pt x="85" y="28"/>
                  </a:lnTo>
                  <a:lnTo>
                    <a:pt x="85" y="21"/>
                  </a:lnTo>
                  <a:lnTo>
                    <a:pt x="92" y="21"/>
                  </a:lnTo>
                  <a:lnTo>
                    <a:pt x="92" y="14"/>
                  </a:lnTo>
                  <a:lnTo>
                    <a:pt x="92" y="7"/>
                  </a:lnTo>
                  <a:lnTo>
                    <a:pt x="99" y="7"/>
                  </a:lnTo>
                  <a:lnTo>
                    <a:pt x="99" y="14"/>
                  </a:lnTo>
                  <a:lnTo>
                    <a:pt x="99" y="21"/>
                  </a:lnTo>
                  <a:lnTo>
                    <a:pt x="99" y="28"/>
                  </a:lnTo>
                  <a:lnTo>
                    <a:pt x="106" y="28"/>
                  </a:lnTo>
                  <a:lnTo>
                    <a:pt x="106" y="35"/>
                  </a:lnTo>
                  <a:lnTo>
                    <a:pt x="106" y="28"/>
                  </a:lnTo>
                  <a:lnTo>
                    <a:pt x="113" y="28"/>
                  </a:lnTo>
                  <a:lnTo>
                    <a:pt x="113" y="21"/>
                  </a:lnTo>
                  <a:lnTo>
                    <a:pt x="113" y="14"/>
                  </a:lnTo>
                  <a:lnTo>
                    <a:pt x="120" y="14"/>
                  </a:lnTo>
                  <a:lnTo>
                    <a:pt x="120" y="7"/>
                  </a:lnTo>
                  <a:lnTo>
                    <a:pt x="127" y="7"/>
                  </a:lnTo>
                  <a:lnTo>
                    <a:pt x="127" y="14"/>
                  </a:lnTo>
                  <a:lnTo>
                    <a:pt x="127" y="21"/>
                  </a:lnTo>
                  <a:lnTo>
                    <a:pt x="127" y="28"/>
                  </a:lnTo>
                  <a:lnTo>
                    <a:pt x="134" y="28"/>
                  </a:lnTo>
                  <a:lnTo>
                    <a:pt x="134" y="21"/>
                  </a:lnTo>
                  <a:lnTo>
                    <a:pt x="142" y="21"/>
                  </a:lnTo>
                  <a:lnTo>
                    <a:pt x="142" y="14"/>
                  </a:lnTo>
                  <a:lnTo>
                    <a:pt x="149" y="14"/>
                  </a:lnTo>
                  <a:lnTo>
                    <a:pt x="149" y="7"/>
                  </a:lnTo>
                  <a:lnTo>
                    <a:pt x="156" y="7"/>
                  </a:lnTo>
                  <a:lnTo>
                    <a:pt x="156" y="14"/>
                  </a:lnTo>
                  <a:lnTo>
                    <a:pt x="156" y="21"/>
                  </a:lnTo>
                  <a:lnTo>
                    <a:pt x="156" y="28"/>
                  </a:lnTo>
                  <a:lnTo>
                    <a:pt x="163" y="28"/>
                  </a:lnTo>
                  <a:lnTo>
                    <a:pt x="163" y="21"/>
                  </a:lnTo>
                  <a:lnTo>
                    <a:pt x="170" y="21"/>
                  </a:lnTo>
                  <a:lnTo>
                    <a:pt x="170" y="14"/>
                  </a:lnTo>
                  <a:lnTo>
                    <a:pt x="170" y="7"/>
                  </a:lnTo>
                  <a:lnTo>
                    <a:pt x="177" y="7"/>
                  </a:lnTo>
                  <a:lnTo>
                    <a:pt x="177" y="14"/>
                  </a:lnTo>
                  <a:lnTo>
                    <a:pt x="184" y="14"/>
                  </a:lnTo>
                  <a:lnTo>
                    <a:pt x="184" y="21"/>
                  </a:lnTo>
                  <a:lnTo>
                    <a:pt x="184" y="28"/>
                  </a:lnTo>
                  <a:lnTo>
                    <a:pt x="191" y="28"/>
                  </a:lnTo>
                  <a:lnTo>
                    <a:pt x="191" y="21"/>
                  </a:lnTo>
                  <a:lnTo>
                    <a:pt x="191" y="14"/>
                  </a:lnTo>
                  <a:lnTo>
                    <a:pt x="198" y="14"/>
                  </a:lnTo>
                  <a:lnTo>
                    <a:pt x="198" y="7"/>
                  </a:lnTo>
                  <a:lnTo>
                    <a:pt x="205" y="7"/>
                  </a:lnTo>
                  <a:lnTo>
                    <a:pt x="205" y="0"/>
                  </a:lnTo>
                  <a:lnTo>
                    <a:pt x="205" y="7"/>
                  </a:lnTo>
                  <a:lnTo>
                    <a:pt x="205" y="14"/>
                  </a:lnTo>
                  <a:lnTo>
                    <a:pt x="205" y="21"/>
                  </a:lnTo>
                  <a:lnTo>
                    <a:pt x="212" y="21"/>
                  </a:lnTo>
                  <a:lnTo>
                    <a:pt x="212" y="28"/>
                  </a:lnTo>
                  <a:lnTo>
                    <a:pt x="212" y="21"/>
                  </a:lnTo>
                  <a:lnTo>
                    <a:pt x="219" y="21"/>
                  </a:lnTo>
                  <a:lnTo>
                    <a:pt x="219" y="14"/>
                  </a:lnTo>
                  <a:lnTo>
                    <a:pt x="227" y="14"/>
                  </a:lnTo>
                  <a:lnTo>
                    <a:pt x="227" y="7"/>
                  </a:lnTo>
                  <a:lnTo>
                    <a:pt x="227" y="0"/>
                  </a:lnTo>
                  <a:lnTo>
                    <a:pt x="234" y="0"/>
                  </a:lnTo>
                  <a:lnTo>
                    <a:pt x="234" y="7"/>
                  </a:lnTo>
                  <a:lnTo>
                    <a:pt x="234" y="14"/>
                  </a:lnTo>
                  <a:lnTo>
                    <a:pt x="234" y="21"/>
                  </a:lnTo>
                  <a:lnTo>
                    <a:pt x="234" y="28"/>
                  </a:lnTo>
                  <a:lnTo>
                    <a:pt x="241" y="28"/>
                  </a:lnTo>
                  <a:lnTo>
                    <a:pt x="241" y="21"/>
                  </a:lnTo>
                  <a:lnTo>
                    <a:pt x="248" y="21"/>
                  </a:lnTo>
                  <a:lnTo>
                    <a:pt x="248" y="14"/>
                  </a:lnTo>
                  <a:lnTo>
                    <a:pt x="248" y="7"/>
                  </a:lnTo>
                  <a:lnTo>
                    <a:pt x="255" y="7"/>
                  </a:lnTo>
                  <a:lnTo>
                    <a:pt x="255" y="0"/>
                  </a:lnTo>
                  <a:lnTo>
                    <a:pt x="255" y="7"/>
                  </a:lnTo>
                  <a:lnTo>
                    <a:pt x="262" y="7"/>
                  </a:lnTo>
                  <a:lnTo>
                    <a:pt x="262" y="14"/>
                  </a:lnTo>
                  <a:lnTo>
                    <a:pt x="262" y="21"/>
                  </a:lnTo>
                  <a:lnTo>
                    <a:pt x="262" y="28"/>
                  </a:lnTo>
                  <a:lnTo>
                    <a:pt x="262" y="21"/>
                  </a:lnTo>
                </a:path>
              </a:pathLst>
            </a:custGeom>
            <a:noFill/>
            <a:ln w="33338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1289" name="Freeform 86">
              <a:extLst>
                <a:ext uri="{FF2B5EF4-FFF2-40B4-BE49-F238E27FC236}">
                  <a16:creationId xmlns:a16="http://schemas.microsoft.com/office/drawing/2014/main" id="{E675B12F-304B-4F41-89B3-2F22E9D422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6" y="1469"/>
              <a:ext cx="149" cy="28"/>
            </a:xfrm>
            <a:custGeom>
              <a:avLst/>
              <a:gdLst>
                <a:gd name="T0" fmla="*/ 0 w 149"/>
                <a:gd name="T1" fmla="*/ 28 h 28"/>
                <a:gd name="T2" fmla="*/ 7 w 149"/>
                <a:gd name="T3" fmla="*/ 28 h 28"/>
                <a:gd name="T4" fmla="*/ 7 w 149"/>
                <a:gd name="T5" fmla="*/ 21 h 28"/>
                <a:gd name="T6" fmla="*/ 14 w 149"/>
                <a:gd name="T7" fmla="*/ 21 h 28"/>
                <a:gd name="T8" fmla="*/ 14 w 149"/>
                <a:gd name="T9" fmla="*/ 14 h 28"/>
                <a:gd name="T10" fmla="*/ 14 w 149"/>
                <a:gd name="T11" fmla="*/ 7 h 28"/>
                <a:gd name="T12" fmla="*/ 21 w 149"/>
                <a:gd name="T13" fmla="*/ 7 h 28"/>
                <a:gd name="T14" fmla="*/ 21 w 149"/>
                <a:gd name="T15" fmla="*/ 14 h 28"/>
                <a:gd name="T16" fmla="*/ 21 w 149"/>
                <a:gd name="T17" fmla="*/ 21 h 28"/>
                <a:gd name="T18" fmla="*/ 28 w 149"/>
                <a:gd name="T19" fmla="*/ 21 h 28"/>
                <a:gd name="T20" fmla="*/ 28 w 149"/>
                <a:gd name="T21" fmla="*/ 28 h 28"/>
                <a:gd name="T22" fmla="*/ 35 w 149"/>
                <a:gd name="T23" fmla="*/ 28 h 28"/>
                <a:gd name="T24" fmla="*/ 35 w 149"/>
                <a:gd name="T25" fmla="*/ 21 h 28"/>
                <a:gd name="T26" fmla="*/ 35 w 149"/>
                <a:gd name="T27" fmla="*/ 14 h 28"/>
                <a:gd name="T28" fmla="*/ 43 w 149"/>
                <a:gd name="T29" fmla="*/ 14 h 28"/>
                <a:gd name="T30" fmla="*/ 43 w 149"/>
                <a:gd name="T31" fmla="*/ 7 h 28"/>
                <a:gd name="T32" fmla="*/ 50 w 149"/>
                <a:gd name="T33" fmla="*/ 7 h 28"/>
                <a:gd name="T34" fmla="*/ 50 w 149"/>
                <a:gd name="T35" fmla="*/ 14 h 28"/>
                <a:gd name="T36" fmla="*/ 50 w 149"/>
                <a:gd name="T37" fmla="*/ 21 h 28"/>
                <a:gd name="T38" fmla="*/ 50 w 149"/>
                <a:gd name="T39" fmla="*/ 28 h 28"/>
                <a:gd name="T40" fmla="*/ 57 w 149"/>
                <a:gd name="T41" fmla="*/ 28 h 28"/>
                <a:gd name="T42" fmla="*/ 57 w 149"/>
                <a:gd name="T43" fmla="*/ 21 h 28"/>
                <a:gd name="T44" fmla="*/ 64 w 149"/>
                <a:gd name="T45" fmla="*/ 21 h 28"/>
                <a:gd name="T46" fmla="*/ 64 w 149"/>
                <a:gd name="T47" fmla="*/ 14 h 28"/>
                <a:gd name="T48" fmla="*/ 71 w 149"/>
                <a:gd name="T49" fmla="*/ 14 h 28"/>
                <a:gd name="T50" fmla="*/ 71 w 149"/>
                <a:gd name="T51" fmla="*/ 7 h 28"/>
                <a:gd name="T52" fmla="*/ 78 w 149"/>
                <a:gd name="T53" fmla="*/ 7 h 28"/>
                <a:gd name="T54" fmla="*/ 78 w 149"/>
                <a:gd name="T55" fmla="*/ 14 h 28"/>
                <a:gd name="T56" fmla="*/ 78 w 149"/>
                <a:gd name="T57" fmla="*/ 21 h 28"/>
                <a:gd name="T58" fmla="*/ 78 w 149"/>
                <a:gd name="T59" fmla="*/ 28 h 28"/>
                <a:gd name="T60" fmla="*/ 85 w 149"/>
                <a:gd name="T61" fmla="*/ 28 h 28"/>
                <a:gd name="T62" fmla="*/ 85 w 149"/>
                <a:gd name="T63" fmla="*/ 21 h 28"/>
                <a:gd name="T64" fmla="*/ 92 w 149"/>
                <a:gd name="T65" fmla="*/ 21 h 28"/>
                <a:gd name="T66" fmla="*/ 92 w 149"/>
                <a:gd name="T67" fmla="*/ 14 h 28"/>
                <a:gd name="T68" fmla="*/ 92 w 149"/>
                <a:gd name="T69" fmla="*/ 7 h 28"/>
                <a:gd name="T70" fmla="*/ 99 w 149"/>
                <a:gd name="T71" fmla="*/ 7 h 28"/>
                <a:gd name="T72" fmla="*/ 99 w 149"/>
                <a:gd name="T73" fmla="*/ 14 h 28"/>
                <a:gd name="T74" fmla="*/ 106 w 149"/>
                <a:gd name="T75" fmla="*/ 14 h 28"/>
                <a:gd name="T76" fmla="*/ 106 w 149"/>
                <a:gd name="T77" fmla="*/ 21 h 28"/>
                <a:gd name="T78" fmla="*/ 106 w 149"/>
                <a:gd name="T79" fmla="*/ 28 h 28"/>
                <a:gd name="T80" fmla="*/ 113 w 149"/>
                <a:gd name="T81" fmla="*/ 28 h 28"/>
                <a:gd name="T82" fmla="*/ 113 w 149"/>
                <a:gd name="T83" fmla="*/ 21 h 28"/>
                <a:gd name="T84" fmla="*/ 113 w 149"/>
                <a:gd name="T85" fmla="*/ 14 h 28"/>
                <a:gd name="T86" fmla="*/ 121 w 149"/>
                <a:gd name="T87" fmla="*/ 14 h 28"/>
                <a:gd name="T88" fmla="*/ 121 w 149"/>
                <a:gd name="T89" fmla="*/ 7 h 28"/>
                <a:gd name="T90" fmla="*/ 128 w 149"/>
                <a:gd name="T91" fmla="*/ 7 h 28"/>
                <a:gd name="T92" fmla="*/ 128 w 149"/>
                <a:gd name="T93" fmla="*/ 14 h 28"/>
                <a:gd name="T94" fmla="*/ 128 w 149"/>
                <a:gd name="T95" fmla="*/ 21 h 28"/>
                <a:gd name="T96" fmla="*/ 135 w 149"/>
                <a:gd name="T97" fmla="*/ 21 h 28"/>
                <a:gd name="T98" fmla="*/ 135 w 149"/>
                <a:gd name="T99" fmla="*/ 28 h 28"/>
                <a:gd name="T100" fmla="*/ 135 w 149"/>
                <a:gd name="T101" fmla="*/ 21 h 28"/>
                <a:gd name="T102" fmla="*/ 142 w 149"/>
                <a:gd name="T103" fmla="*/ 21 h 28"/>
                <a:gd name="T104" fmla="*/ 142 w 149"/>
                <a:gd name="T105" fmla="*/ 14 h 28"/>
                <a:gd name="T106" fmla="*/ 149 w 149"/>
                <a:gd name="T107" fmla="*/ 14 h 28"/>
                <a:gd name="T108" fmla="*/ 149 w 149"/>
                <a:gd name="T109" fmla="*/ 7 h 28"/>
                <a:gd name="T110" fmla="*/ 149 w 149"/>
                <a:gd name="T111" fmla="*/ 0 h 28"/>
                <a:gd name="T112" fmla="*/ 149 w 149"/>
                <a:gd name="T113" fmla="*/ 7 h 2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49" h="28">
                  <a:moveTo>
                    <a:pt x="0" y="28"/>
                  </a:moveTo>
                  <a:lnTo>
                    <a:pt x="7" y="28"/>
                  </a:lnTo>
                  <a:lnTo>
                    <a:pt x="7" y="21"/>
                  </a:lnTo>
                  <a:lnTo>
                    <a:pt x="14" y="21"/>
                  </a:lnTo>
                  <a:lnTo>
                    <a:pt x="14" y="14"/>
                  </a:lnTo>
                  <a:lnTo>
                    <a:pt x="14" y="7"/>
                  </a:lnTo>
                  <a:lnTo>
                    <a:pt x="21" y="7"/>
                  </a:lnTo>
                  <a:lnTo>
                    <a:pt x="21" y="14"/>
                  </a:lnTo>
                  <a:lnTo>
                    <a:pt x="21" y="21"/>
                  </a:lnTo>
                  <a:lnTo>
                    <a:pt x="28" y="21"/>
                  </a:lnTo>
                  <a:lnTo>
                    <a:pt x="28" y="28"/>
                  </a:lnTo>
                  <a:lnTo>
                    <a:pt x="35" y="28"/>
                  </a:lnTo>
                  <a:lnTo>
                    <a:pt x="35" y="21"/>
                  </a:lnTo>
                  <a:lnTo>
                    <a:pt x="35" y="14"/>
                  </a:lnTo>
                  <a:lnTo>
                    <a:pt x="43" y="14"/>
                  </a:lnTo>
                  <a:lnTo>
                    <a:pt x="43" y="7"/>
                  </a:lnTo>
                  <a:lnTo>
                    <a:pt x="50" y="7"/>
                  </a:lnTo>
                  <a:lnTo>
                    <a:pt x="50" y="14"/>
                  </a:lnTo>
                  <a:lnTo>
                    <a:pt x="50" y="21"/>
                  </a:lnTo>
                  <a:lnTo>
                    <a:pt x="50" y="28"/>
                  </a:lnTo>
                  <a:lnTo>
                    <a:pt x="57" y="28"/>
                  </a:lnTo>
                  <a:lnTo>
                    <a:pt x="57" y="21"/>
                  </a:lnTo>
                  <a:lnTo>
                    <a:pt x="64" y="21"/>
                  </a:lnTo>
                  <a:lnTo>
                    <a:pt x="64" y="14"/>
                  </a:lnTo>
                  <a:lnTo>
                    <a:pt x="71" y="14"/>
                  </a:lnTo>
                  <a:lnTo>
                    <a:pt x="71" y="7"/>
                  </a:lnTo>
                  <a:lnTo>
                    <a:pt x="78" y="7"/>
                  </a:lnTo>
                  <a:lnTo>
                    <a:pt x="78" y="14"/>
                  </a:lnTo>
                  <a:lnTo>
                    <a:pt x="78" y="21"/>
                  </a:lnTo>
                  <a:lnTo>
                    <a:pt x="78" y="28"/>
                  </a:lnTo>
                  <a:lnTo>
                    <a:pt x="85" y="28"/>
                  </a:lnTo>
                  <a:lnTo>
                    <a:pt x="85" y="21"/>
                  </a:lnTo>
                  <a:lnTo>
                    <a:pt x="92" y="21"/>
                  </a:lnTo>
                  <a:lnTo>
                    <a:pt x="92" y="14"/>
                  </a:lnTo>
                  <a:lnTo>
                    <a:pt x="92" y="7"/>
                  </a:lnTo>
                  <a:lnTo>
                    <a:pt x="99" y="7"/>
                  </a:lnTo>
                  <a:lnTo>
                    <a:pt x="99" y="14"/>
                  </a:lnTo>
                  <a:lnTo>
                    <a:pt x="106" y="14"/>
                  </a:lnTo>
                  <a:lnTo>
                    <a:pt x="106" y="21"/>
                  </a:lnTo>
                  <a:lnTo>
                    <a:pt x="106" y="28"/>
                  </a:lnTo>
                  <a:lnTo>
                    <a:pt x="113" y="28"/>
                  </a:lnTo>
                  <a:lnTo>
                    <a:pt x="113" y="21"/>
                  </a:lnTo>
                  <a:lnTo>
                    <a:pt x="113" y="14"/>
                  </a:lnTo>
                  <a:lnTo>
                    <a:pt x="121" y="14"/>
                  </a:lnTo>
                  <a:lnTo>
                    <a:pt x="121" y="7"/>
                  </a:lnTo>
                  <a:lnTo>
                    <a:pt x="128" y="7"/>
                  </a:lnTo>
                  <a:lnTo>
                    <a:pt x="128" y="14"/>
                  </a:lnTo>
                  <a:lnTo>
                    <a:pt x="128" y="21"/>
                  </a:lnTo>
                  <a:lnTo>
                    <a:pt x="135" y="21"/>
                  </a:lnTo>
                  <a:lnTo>
                    <a:pt x="135" y="28"/>
                  </a:lnTo>
                  <a:lnTo>
                    <a:pt x="135" y="21"/>
                  </a:lnTo>
                  <a:lnTo>
                    <a:pt x="142" y="21"/>
                  </a:lnTo>
                  <a:lnTo>
                    <a:pt x="142" y="14"/>
                  </a:lnTo>
                  <a:lnTo>
                    <a:pt x="149" y="14"/>
                  </a:lnTo>
                  <a:lnTo>
                    <a:pt x="149" y="7"/>
                  </a:lnTo>
                  <a:lnTo>
                    <a:pt x="149" y="0"/>
                  </a:lnTo>
                  <a:lnTo>
                    <a:pt x="149" y="7"/>
                  </a:lnTo>
                </a:path>
              </a:pathLst>
            </a:custGeom>
            <a:noFill/>
            <a:ln w="33338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1290" name="Freeform 87">
              <a:extLst>
                <a:ext uri="{FF2B5EF4-FFF2-40B4-BE49-F238E27FC236}">
                  <a16:creationId xmlns:a16="http://schemas.microsoft.com/office/drawing/2014/main" id="{39CCCD8A-9827-554E-9649-2A44FD551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" y="1469"/>
              <a:ext cx="64" cy="28"/>
            </a:xfrm>
            <a:custGeom>
              <a:avLst/>
              <a:gdLst>
                <a:gd name="T0" fmla="*/ 0 w 64"/>
                <a:gd name="T1" fmla="*/ 7 h 28"/>
                <a:gd name="T2" fmla="*/ 7 w 64"/>
                <a:gd name="T3" fmla="*/ 7 h 28"/>
                <a:gd name="T4" fmla="*/ 7 w 64"/>
                <a:gd name="T5" fmla="*/ 14 h 28"/>
                <a:gd name="T6" fmla="*/ 7 w 64"/>
                <a:gd name="T7" fmla="*/ 21 h 28"/>
                <a:gd name="T8" fmla="*/ 7 w 64"/>
                <a:gd name="T9" fmla="*/ 28 h 28"/>
                <a:gd name="T10" fmla="*/ 14 w 64"/>
                <a:gd name="T11" fmla="*/ 28 h 28"/>
                <a:gd name="T12" fmla="*/ 14 w 64"/>
                <a:gd name="T13" fmla="*/ 21 h 28"/>
                <a:gd name="T14" fmla="*/ 21 w 64"/>
                <a:gd name="T15" fmla="*/ 21 h 28"/>
                <a:gd name="T16" fmla="*/ 21 w 64"/>
                <a:gd name="T17" fmla="*/ 14 h 28"/>
                <a:gd name="T18" fmla="*/ 21 w 64"/>
                <a:gd name="T19" fmla="*/ 7 h 28"/>
                <a:gd name="T20" fmla="*/ 28 w 64"/>
                <a:gd name="T21" fmla="*/ 7 h 28"/>
                <a:gd name="T22" fmla="*/ 28 w 64"/>
                <a:gd name="T23" fmla="*/ 0 h 28"/>
                <a:gd name="T24" fmla="*/ 28 w 64"/>
                <a:gd name="T25" fmla="*/ 7 h 28"/>
                <a:gd name="T26" fmla="*/ 35 w 64"/>
                <a:gd name="T27" fmla="*/ 7 h 28"/>
                <a:gd name="T28" fmla="*/ 35 w 64"/>
                <a:gd name="T29" fmla="*/ 14 h 28"/>
                <a:gd name="T30" fmla="*/ 35 w 64"/>
                <a:gd name="T31" fmla="*/ 21 h 28"/>
                <a:gd name="T32" fmla="*/ 35 w 64"/>
                <a:gd name="T33" fmla="*/ 28 h 28"/>
                <a:gd name="T34" fmla="*/ 42 w 64"/>
                <a:gd name="T35" fmla="*/ 28 h 28"/>
                <a:gd name="T36" fmla="*/ 42 w 64"/>
                <a:gd name="T37" fmla="*/ 21 h 28"/>
                <a:gd name="T38" fmla="*/ 42 w 64"/>
                <a:gd name="T39" fmla="*/ 14 h 28"/>
                <a:gd name="T40" fmla="*/ 49 w 64"/>
                <a:gd name="T41" fmla="*/ 14 h 28"/>
                <a:gd name="T42" fmla="*/ 49 w 64"/>
                <a:gd name="T43" fmla="*/ 7 h 28"/>
                <a:gd name="T44" fmla="*/ 57 w 64"/>
                <a:gd name="T45" fmla="*/ 7 h 28"/>
                <a:gd name="T46" fmla="*/ 57 w 64"/>
                <a:gd name="T47" fmla="*/ 0 h 28"/>
                <a:gd name="T48" fmla="*/ 57 w 64"/>
                <a:gd name="T49" fmla="*/ 7 h 28"/>
                <a:gd name="T50" fmla="*/ 57 w 64"/>
                <a:gd name="T51" fmla="*/ 14 h 28"/>
                <a:gd name="T52" fmla="*/ 64 w 64"/>
                <a:gd name="T53" fmla="*/ 14 h 28"/>
                <a:gd name="T54" fmla="*/ 64 w 64"/>
                <a:gd name="T55" fmla="*/ 21 h 28"/>
                <a:gd name="T56" fmla="*/ 64 w 64"/>
                <a:gd name="T57" fmla="*/ 28 h 28"/>
                <a:gd name="T58" fmla="*/ 64 w 64"/>
                <a:gd name="T59" fmla="*/ 21 h 2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64" h="28">
                  <a:moveTo>
                    <a:pt x="0" y="7"/>
                  </a:moveTo>
                  <a:lnTo>
                    <a:pt x="7" y="7"/>
                  </a:lnTo>
                  <a:lnTo>
                    <a:pt x="7" y="14"/>
                  </a:lnTo>
                  <a:lnTo>
                    <a:pt x="7" y="21"/>
                  </a:lnTo>
                  <a:lnTo>
                    <a:pt x="7" y="28"/>
                  </a:lnTo>
                  <a:lnTo>
                    <a:pt x="14" y="28"/>
                  </a:lnTo>
                  <a:lnTo>
                    <a:pt x="14" y="21"/>
                  </a:lnTo>
                  <a:lnTo>
                    <a:pt x="21" y="21"/>
                  </a:lnTo>
                  <a:lnTo>
                    <a:pt x="21" y="14"/>
                  </a:lnTo>
                  <a:lnTo>
                    <a:pt x="21" y="7"/>
                  </a:lnTo>
                  <a:lnTo>
                    <a:pt x="28" y="7"/>
                  </a:lnTo>
                  <a:lnTo>
                    <a:pt x="28" y="0"/>
                  </a:lnTo>
                  <a:lnTo>
                    <a:pt x="28" y="7"/>
                  </a:lnTo>
                  <a:lnTo>
                    <a:pt x="35" y="7"/>
                  </a:lnTo>
                  <a:lnTo>
                    <a:pt x="35" y="14"/>
                  </a:lnTo>
                  <a:lnTo>
                    <a:pt x="35" y="21"/>
                  </a:lnTo>
                  <a:lnTo>
                    <a:pt x="35" y="28"/>
                  </a:lnTo>
                  <a:lnTo>
                    <a:pt x="42" y="28"/>
                  </a:lnTo>
                  <a:lnTo>
                    <a:pt x="42" y="21"/>
                  </a:lnTo>
                  <a:lnTo>
                    <a:pt x="42" y="14"/>
                  </a:lnTo>
                  <a:lnTo>
                    <a:pt x="49" y="14"/>
                  </a:lnTo>
                  <a:lnTo>
                    <a:pt x="49" y="7"/>
                  </a:lnTo>
                  <a:lnTo>
                    <a:pt x="57" y="7"/>
                  </a:lnTo>
                  <a:lnTo>
                    <a:pt x="57" y="0"/>
                  </a:lnTo>
                  <a:lnTo>
                    <a:pt x="57" y="7"/>
                  </a:lnTo>
                  <a:lnTo>
                    <a:pt x="57" y="14"/>
                  </a:lnTo>
                  <a:lnTo>
                    <a:pt x="64" y="14"/>
                  </a:lnTo>
                  <a:lnTo>
                    <a:pt x="64" y="21"/>
                  </a:lnTo>
                  <a:lnTo>
                    <a:pt x="64" y="28"/>
                  </a:lnTo>
                  <a:lnTo>
                    <a:pt x="64" y="21"/>
                  </a:lnTo>
                </a:path>
              </a:pathLst>
            </a:custGeom>
            <a:noFill/>
            <a:ln w="33338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1291" name="Freeform 88">
              <a:extLst>
                <a:ext uri="{FF2B5EF4-FFF2-40B4-BE49-F238E27FC236}">
                  <a16:creationId xmlns:a16="http://schemas.microsoft.com/office/drawing/2014/main" id="{0E42F995-1E6B-DC4D-BA0A-F870953BE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" y="1469"/>
              <a:ext cx="78" cy="28"/>
            </a:xfrm>
            <a:custGeom>
              <a:avLst/>
              <a:gdLst>
                <a:gd name="T0" fmla="*/ 0 w 78"/>
                <a:gd name="T1" fmla="*/ 21 h 28"/>
                <a:gd name="T2" fmla="*/ 7 w 78"/>
                <a:gd name="T3" fmla="*/ 21 h 28"/>
                <a:gd name="T4" fmla="*/ 7 w 78"/>
                <a:gd name="T5" fmla="*/ 14 h 28"/>
                <a:gd name="T6" fmla="*/ 14 w 78"/>
                <a:gd name="T7" fmla="*/ 14 h 28"/>
                <a:gd name="T8" fmla="*/ 14 w 78"/>
                <a:gd name="T9" fmla="*/ 7 h 28"/>
                <a:gd name="T10" fmla="*/ 14 w 78"/>
                <a:gd name="T11" fmla="*/ 0 h 28"/>
                <a:gd name="T12" fmla="*/ 21 w 78"/>
                <a:gd name="T13" fmla="*/ 0 h 28"/>
                <a:gd name="T14" fmla="*/ 21 w 78"/>
                <a:gd name="T15" fmla="*/ 7 h 28"/>
                <a:gd name="T16" fmla="*/ 21 w 78"/>
                <a:gd name="T17" fmla="*/ 14 h 28"/>
                <a:gd name="T18" fmla="*/ 21 w 78"/>
                <a:gd name="T19" fmla="*/ 21 h 28"/>
                <a:gd name="T20" fmla="*/ 28 w 78"/>
                <a:gd name="T21" fmla="*/ 28 h 28"/>
                <a:gd name="T22" fmla="*/ 28 w 78"/>
                <a:gd name="T23" fmla="*/ 21 h 28"/>
                <a:gd name="T24" fmla="*/ 35 w 78"/>
                <a:gd name="T25" fmla="*/ 21 h 28"/>
                <a:gd name="T26" fmla="*/ 35 w 78"/>
                <a:gd name="T27" fmla="*/ 14 h 28"/>
                <a:gd name="T28" fmla="*/ 35 w 78"/>
                <a:gd name="T29" fmla="*/ 7 h 28"/>
                <a:gd name="T30" fmla="*/ 42 w 78"/>
                <a:gd name="T31" fmla="*/ 7 h 28"/>
                <a:gd name="T32" fmla="*/ 42 w 78"/>
                <a:gd name="T33" fmla="*/ 0 h 28"/>
                <a:gd name="T34" fmla="*/ 42 w 78"/>
                <a:gd name="T35" fmla="*/ 7 h 28"/>
                <a:gd name="T36" fmla="*/ 49 w 78"/>
                <a:gd name="T37" fmla="*/ 7 h 28"/>
                <a:gd name="T38" fmla="*/ 49 w 78"/>
                <a:gd name="T39" fmla="*/ 14 h 28"/>
                <a:gd name="T40" fmla="*/ 49 w 78"/>
                <a:gd name="T41" fmla="*/ 21 h 28"/>
                <a:gd name="T42" fmla="*/ 49 w 78"/>
                <a:gd name="T43" fmla="*/ 28 h 28"/>
                <a:gd name="T44" fmla="*/ 56 w 78"/>
                <a:gd name="T45" fmla="*/ 28 h 28"/>
                <a:gd name="T46" fmla="*/ 56 w 78"/>
                <a:gd name="T47" fmla="*/ 21 h 28"/>
                <a:gd name="T48" fmla="*/ 56 w 78"/>
                <a:gd name="T49" fmla="*/ 14 h 28"/>
                <a:gd name="T50" fmla="*/ 63 w 78"/>
                <a:gd name="T51" fmla="*/ 14 h 28"/>
                <a:gd name="T52" fmla="*/ 63 w 78"/>
                <a:gd name="T53" fmla="*/ 7 h 28"/>
                <a:gd name="T54" fmla="*/ 71 w 78"/>
                <a:gd name="T55" fmla="*/ 7 h 28"/>
                <a:gd name="T56" fmla="*/ 71 w 78"/>
                <a:gd name="T57" fmla="*/ 0 h 28"/>
                <a:gd name="T58" fmla="*/ 71 w 78"/>
                <a:gd name="T59" fmla="*/ 7 h 28"/>
                <a:gd name="T60" fmla="*/ 71 w 78"/>
                <a:gd name="T61" fmla="*/ 14 h 28"/>
                <a:gd name="T62" fmla="*/ 78 w 78"/>
                <a:gd name="T63" fmla="*/ 14 h 28"/>
                <a:gd name="T64" fmla="*/ 78 w 78"/>
                <a:gd name="T65" fmla="*/ 21 h 28"/>
                <a:gd name="T66" fmla="*/ 78 w 78"/>
                <a:gd name="T67" fmla="*/ 28 h 28"/>
                <a:gd name="T68" fmla="*/ 78 w 78"/>
                <a:gd name="T69" fmla="*/ 21 h 2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78" h="28">
                  <a:moveTo>
                    <a:pt x="0" y="21"/>
                  </a:moveTo>
                  <a:lnTo>
                    <a:pt x="7" y="21"/>
                  </a:lnTo>
                  <a:lnTo>
                    <a:pt x="7" y="14"/>
                  </a:lnTo>
                  <a:lnTo>
                    <a:pt x="14" y="14"/>
                  </a:lnTo>
                  <a:lnTo>
                    <a:pt x="14" y="7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1" y="7"/>
                  </a:lnTo>
                  <a:lnTo>
                    <a:pt x="21" y="14"/>
                  </a:lnTo>
                  <a:lnTo>
                    <a:pt x="21" y="21"/>
                  </a:lnTo>
                  <a:lnTo>
                    <a:pt x="28" y="28"/>
                  </a:lnTo>
                  <a:lnTo>
                    <a:pt x="28" y="21"/>
                  </a:lnTo>
                  <a:lnTo>
                    <a:pt x="35" y="21"/>
                  </a:lnTo>
                  <a:lnTo>
                    <a:pt x="35" y="14"/>
                  </a:lnTo>
                  <a:lnTo>
                    <a:pt x="35" y="7"/>
                  </a:lnTo>
                  <a:lnTo>
                    <a:pt x="42" y="7"/>
                  </a:lnTo>
                  <a:lnTo>
                    <a:pt x="42" y="0"/>
                  </a:lnTo>
                  <a:lnTo>
                    <a:pt x="42" y="7"/>
                  </a:lnTo>
                  <a:lnTo>
                    <a:pt x="49" y="7"/>
                  </a:lnTo>
                  <a:lnTo>
                    <a:pt x="49" y="14"/>
                  </a:lnTo>
                  <a:lnTo>
                    <a:pt x="49" y="21"/>
                  </a:lnTo>
                  <a:lnTo>
                    <a:pt x="49" y="28"/>
                  </a:lnTo>
                  <a:lnTo>
                    <a:pt x="56" y="28"/>
                  </a:lnTo>
                  <a:lnTo>
                    <a:pt x="56" y="21"/>
                  </a:lnTo>
                  <a:lnTo>
                    <a:pt x="56" y="14"/>
                  </a:lnTo>
                  <a:lnTo>
                    <a:pt x="63" y="14"/>
                  </a:lnTo>
                  <a:lnTo>
                    <a:pt x="63" y="7"/>
                  </a:lnTo>
                  <a:lnTo>
                    <a:pt x="71" y="7"/>
                  </a:lnTo>
                  <a:lnTo>
                    <a:pt x="71" y="0"/>
                  </a:lnTo>
                  <a:lnTo>
                    <a:pt x="71" y="7"/>
                  </a:lnTo>
                  <a:lnTo>
                    <a:pt x="71" y="14"/>
                  </a:lnTo>
                  <a:lnTo>
                    <a:pt x="78" y="14"/>
                  </a:lnTo>
                  <a:lnTo>
                    <a:pt x="78" y="21"/>
                  </a:lnTo>
                  <a:lnTo>
                    <a:pt x="78" y="28"/>
                  </a:lnTo>
                  <a:lnTo>
                    <a:pt x="78" y="21"/>
                  </a:lnTo>
                </a:path>
              </a:pathLst>
            </a:custGeom>
            <a:noFill/>
            <a:ln w="33338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1292" name="Freeform 89">
              <a:extLst>
                <a:ext uri="{FF2B5EF4-FFF2-40B4-BE49-F238E27FC236}">
                  <a16:creationId xmlns:a16="http://schemas.microsoft.com/office/drawing/2014/main" id="{3824A898-C15F-794C-9E5C-7F4D5C201E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7" y="1469"/>
              <a:ext cx="737" cy="28"/>
            </a:xfrm>
            <a:custGeom>
              <a:avLst/>
              <a:gdLst>
                <a:gd name="T0" fmla="*/ 14 w 737"/>
                <a:gd name="T1" fmla="*/ 7 h 28"/>
                <a:gd name="T2" fmla="*/ 21 w 737"/>
                <a:gd name="T3" fmla="*/ 21 h 28"/>
                <a:gd name="T4" fmla="*/ 35 w 737"/>
                <a:gd name="T5" fmla="*/ 14 h 28"/>
                <a:gd name="T6" fmla="*/ 49 w 737"/>
                <a:gd name="T7" fmla="*/ 7 h 28"/>
                <a:gd name="T8" fmla="*/ 56 w 737"/>
                <a:gd name="T9" fmla="*/ 21 h 28"/>
                <a:gd name="T10" fmla="*/ 70 w 737"/>
                <a:gd name="T11" fmla="*/ 0 h 28"/>
                <a:gd name="T12" fmla="*/ 85 w 737"/>
                <a:gd name="T13" fmla="*/ 21 h 28"/>
                <a:gd name="T14" fmla="*/ 99 w 737"/>
                <a:gd name="T15" fmla="*/ 0 h 28"/>
                <a:gd name="T16" fmla="*/ 113 w 737"/>
                <a:gd name="T17" fmla="*/ 21 h 28"/>
                <a:gd name="T18" fmla="*/ 127 w 737"/>
                <a:gd name="T19" fmla="*/ 0 h 28"/>
                <a:gd name="T20" fmla="*/ 141 w 737"/>
                <a:gd name="T21" fmla="*/ 21 h 28"/>
                <a:gd name="T22" fmla="*/ 156 w 737"/>
                <a:gd name="T23" fmla="*/ 0 h 28"/>
                <a:gd name="T24" fmla="*/ 163 w 737"/>
                <a:gd name="T25" fmla="*/ 14 h 28"/>
                <a:gd name="T26" fmla="*/ 177 w 737"/>
                <a:gd name="T27" fmla="*/ 7 h 28"/>
                <a:gd name="T28" fmla="*/ 191 w 737"/>
                <a:gd name="T29" fmla="*/ 14 h 28"/>
                <a:gd name="T30" fmla="*/ 205 w 737"/>
                <a:gd name="T31" fmla="*/ 7 h 28"/>
                <a:gd name="T32" fmla="*/ 219 w 737"/>
                <a:gd name="T33" fmla="*/ 14 h 28"/>
                <a:gd name="T34" fmla="*/ 233 w 737"/>
                <a:gd name="T35" fmla="*/ 7 h 28"/>
                <a:gd name="T36" fmla="*/ 248 w 737"/>
                <a:gd name="T37" fmla="*/ 14 h 28"/>
                <a:gd name="T38" fmla="*/ 262 w 737"/>
                <a:gd name="T39" fmla="*/ 7 h 28"/>
                <a:gd name="T40" fmla="*/ 276 w 737"/>
                <a:gd name="T41" fmla="*/ 14 h 28"/>
                <a:gd name="T42" fmla="*/ 290 w 737"/>
                <a:gd name="T43" fmla="*/ 14 h 28"/>
                <a:gd name="T44" fmla="*/ 304 w 737"/>
                <a:gd name="T45" fmla="*/ 7 h 28"/>
                <a:gd name="T46" fmla="*/ 311 w 737"/>
                <a:gd name="T47" fmla="*/ 21 h 28"/>
                <a:gd name="T48" fmla="*/ 333 w 737"/>
                <a:gd name="T49" fmla="*/ 7 h 28"/>
                <a:gd name="T50" fmla="*/ 340 w 737"/>
                <a:gd name="T51" fmla="*/ 21 h 28"/>
                <a:gd name="T52" fmla="*/ 361 w 737"/>
                <a:gd name="T53" fmla="*/ 0 h 28"/>
                <a:gd name="T54" fmla="*/ 375 w 737"/>
                <a:gd name="T55" fmla="*/ 21 h 28"/>
                <a:gd name="T56" fmla="*/ 389 w 737"/>
                <a:gd name="T57" fmla="*/ 0 h 28"/>
                <a:gd name="T58" fmla="*/ 404 w 737"/>
                <a:gd name="T59" fmla="*/ 21 h 28"/>
                <a:gd name="T60" fmla="*/ 418 w 737"/>
                <a:gd name="T61" fmla="*/ 0 h 28"/>
                <a:gd name="T62" fmla="*/ 425 w 737"/>
                <a:gd name="T63" fmla="*/ 14 h 28"/>
                <a:gd name="T64" fmla="*/ 446 w 737"/>
                <a:gd name="T65" fmla="*/ 0 h 28"/>
                <a:gd name="T66" fmla="*/ 453 w 737"/>
                <a:gd name="T67" fmla="*/ 14 h 28"/>
                <a:gd name="T68" fmla="*/ 467 w 737"/>
                <a:gd name="T69" fmla="*/ 7 h 28"/>
                <a:gd name="T70" fmla="*/ 482 w 737"/>
                <a:gd name="T71" fmla="*/ 14 h 28"/>
                <a:gd name="T72" fmla="*/ 496 w 737"/>
                <a:gd name="T73" fmla="*/ 7 h 28"/>
                <a:gd name="T74" fmla="*/ 510 w 737"/>
                <a:gd name="T75" fmla="*/ 7 h 28"/>
                <a:gd name="T76" fmla="*/ 524 w 737"/>
                <a:gd name="T77" fmla="*/ 14 h 28"/>
                <a:gd name="T78" fmla="*/ 538 w 737"/>
                <a:gd name="T79" fmla="*/ 7 h 28"/>
                <a:gd name="T80" fmla="*/ 552 w 737"/>
                <a:gd name="T81" fmla="*/ 21 h 28"/>
                <a:gd name="T82" fmla="*/ 567 w 737"/>
                <a:gd name="T83" fmla="*/ 0 h 28"/>
                <a:gd name="T84" fmla="*/ 581 w 737"/>
                <a:gd name="T85" fmla="*/ 21 h 28"/>
                <a:gd name="T86" fmla="*/ 595 w 737"/>
                <a:gd name="T87" fmla="*/ 0 h 28"/>
                <a:gd name="T88" fmla="*/ 609 w 737"/>
                <a:gd name="T89" fmla="*/ 21 h 28"/>
                <a:gd name="T90" fmla="*/ 623 w 737"/>
                <a:gd name="T91" fmla="*/ 0 h 28"/>
                <a:gd name="T92" fmla="*/ 637 w 737"/>
                <a:gd name="T93" fmla="*/ 21 h 28"/>
                <a:gd name="T94" fmla="*/ 652 w 737"/>
                <a:gd name="T95" fmla="*/ 0 h 28"/>
                <a:gd name="T96" fmla="*/ 666 w 737"/>
                <a:gd name="T97" fmla="*/ 21 h 28"/>
                <a:gd name="T98" fmla="*/ 680 w 737"/>
                <a:gd name="T99" fmla="*/ 0 h 28"/>
                <a:gd name="T100" fmla="*/ 687 w 737"/>
                <a:gd name="T101" fmla="*/ 14 h 28"/>
                <a:gd name="T102" fmla="*/ 708 w 737"/>
                <a:gd name="T103" fmla="*/ 0 h 28"/>
                <a:gd name="T104" fmla="*/ 715 w 737"/>
                <a:gd name="T105" fmla="*/ 14 h 28"/>
                <a:gd name="T106" fmla="*/ 737 w 737"/>
                <a:gd name="T107" fmla="*/ 0 h 2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737" h="28">
                  <a:moveTo>
                    <a:pt x="0" y="21"/>
                  </a:moveTo>
                  <a:lnTo>
                    <a:pt x="7" y="21"/>
                  </a:lnTo>
                  <a:lnTo>
                    <a:pt x="7" y="14"/>
                  </a:lnTo>
                  <a:lnTo>
                    <a:pt x="14" y="14"/>
                  </a:lnTo>
                  <a:lnTo>
                    <a:pt x="14" y="7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1" y="7"/>
                  </a:lnTo>
                  <a:lnTo>
                    <a:pt x="21" y="14"/>
                  </a:lnTo>
                  <a:lnTo>
                    <a:pt x="21" y="21"/>
                  </a:lnTo>
                  <a:lnTo>
                    <a:pt x="28" y="21"/>
                  </a:lnTo>
                  <a:lnTo>
                    <a:pt x="28" y="28"/>
                  </a:lnTo>
                  <a:lnTo>
                    <a:pt x="28" y="21"/>
                  </a:lnTo>
                  <a:lnTo>
                    <a:pt x="35" y="21"/>
                  </a:lnTo>
                  <a:lnTo>
                    <a:pt x="35" y="14"/>
                  </a:lnTo>
                  <a:lnTo>
                    <a:pt x="35" y="7"/>
                  </a:lnTo>
                  <a:lnTo>
                    <a:pt x="42" y="7"/>
                  </a:lnTo>
                  <a:lnTo>
                    <a:pt x="42" y="0"/>
                  </a:lnTo>
                  <a:lnTo>
                    <a:pt x="49" y="0"/>
                  </a:lnTo>
                  <a:lnTo>
                    <a:pt x="49" y="7"/>
                  </a:lnTo>
                  <a:lnTo>
                    <a:pt x="49" y="14"/>
                  </a:lnTo>
                  <a:lnTo>
                    <a:pt x="49" y="21"/>
                  </a:lnTo>
                  <a:lnTo>
                    <a:pt x="56" y="21"/>
                  </a:lnTo>
                  <a:lnTo>
                    <a:pt x="56" y="28"/>
                  </a:lnTo>
                  <a:lnTo>
                    <a:pt x="56" y="21"/>
                  </a:lnTo>
                  <a:lnTo>
                    <a:pt x="63" y="21"/>
                  </a:lnTo>
                  <a:lnTo>
                    <a:pt x="63" y="14"/>
                  </a:lnTo>
                  <a:lnTo>
                    <a:pt x="63" y="7"/>
                  </a:lnTo>
                  <a:lnTo>
                    <a:pt x="70" y="7"/>
                  </a:lnTo>
                  <a:lnTo>
                    <a:pt x="70" y="0"/>
                  </a:lnTo>
                  <a:lnTo>
                    <a:pt x="70" y="7"/>
                  </a:lnTo>
                  <a:lnTo>
                    <a:pt x="78" y="7"/>
                  </a:lnTo>
                  <a:lnTo>
                    <a:pt x="78" y="14"/>
                  </a:lnTo>
                  <a:lnTo>
                    <a:pt x="78" y="21"/>
                  </a:lnTo>
                  <a:lnTo>
                    <a:pt x="85" y="21"/>
                  </a:lnTo>
                  <a:lnTo>
                    <a:pt x="85" y="14"/>
                  </a:lnTo>
                  <a:lnTo>
                    <a:pt x="92" y="14"/>
                  </a:lnTo>
                  <a:lnTo>
                    <a:pt x="92" y="7"/>
                  </a:lnTo>
                  <a:lnTo>
                    <a:pt x="92" y="0"/>
                  </a:lnTo>
                  <a:lnTo>
                    <a:pt x="99" y="0"/>
                  </a:lnTo>
                  <a:lnTo>
                    <a:pt x="99" y="7"/>
                  </a:lnTo>
                  <a:lnTo>
                    <a:pt x="99" y="14"/>
                  </a:lnTo>
                  <a:lnTo>
                    <a:pt x="106" y="14"/>
                  </a:lnTo>
                  <a:lnTo>
                    <a:pt x="106" y="21"/>
                  </a:lnTo>
                  <a:lnTo>
                    <a:pt x="113" y="21"/>
                  </a:lnTo>
                  <a:lnTo>
                    <a:pt x="113" y="14"/>
                  </a:lnTo>
                  <a:lnTo>
                    <a:pt x="120" y="14"/>
                  </a:lnTo>
                  <a:lnTo>
                    <a:pt x="120" y="7"/>
                  </a:lnTo>
                  <a:lnTo>
                    <a:pt x="120" y="0"/>
                  </a:lnTo>
                  <a:lnTo>
                    <a:pt x="127" y="0"/>
                  </a:lnTo>
                  <a:lnTo>
                    <a:pt x="127" y="7"/>
                  </a:lnTo>
                  <a:lnTo>
                    <a:pt x="127" y="14"/>
                  </a:lnTo>
                  <a:lnTo>
                    <a:pt x="127" y="21"/>
                  </a:lnTo>
                  <a:lnTo>
                    <a:pt x="134" y="21"/>
                  </a:lnTo>
                  <a:lnTo>
                    <a:pt x="141" y="21"/>
                  </a:lnTo>
                  <a:lnTo>
                    <a:pt x="141" y="14"/>
                  </a:lnTo>
                  <a:lnTo>
                    <a:pt x="141" y="7"/>
                  </a:lnTo>
                  <a:lnTo>
                    <a:pt x="148" y="7"/>
                  </a:lnTo>
                  <a:lnTo>
                    <a:pt x="148" y="0"/>
                  </a:lnTo>
                  <a:lnTo>
                    <a:pt x="156" y="0"/>
                  </a:lnTo>
                  <a:lnTo>
                    <a:pt x="156" y="7"/>
                  </a:lnTo>
                  <a:lnTo>
                    <a:pt x="156" y="14"/>
                  </a:lnTo>
                  <a:lnTo>
                    <a:pt x="156" y="21"/>
                  </a:lnTo>
                  <a:lnTo>
                    <a:pt x="163" y="21"/>
                  </a:lnTo>
                  <a:lnTo>
                    <a:pt x="163" y="14"/>
                  </a:lnTo>
                  <a:lnTo>
                    <a:pt x="170" y="14"/>
                  </a:lnTo>
                  <a:lnTo>
                    <a:pt x="170" y="7"/>
                  </a:lnTo>
                  <a:lnTo>
                    <a:pt x="177" y="7"/>
                  </a:lnTo>
                  <a:lnTo>
                    <a:pt x="177" y="0"/>
                  </a:lnTo>
                  <a:lnTo>
                    <a:pt x="177" y="7"/>
                  </a:lnTo>
                  <a:lnTo>
                    <a:pt x="184" y="7"/>
                  </a:lnTo>
                  <a:lnTo>
                    <a:pt x="184" y="14"/>
                  </a:lnTo>
                  <a:lnTo>
                    <a:pt x="184" y="21"/>
                  </a:lnTo>
                  <a:lnTo>
                    <a:pt x="191" y="21"/>
                  </a:lnTo>
                  <a:lnTo>
                    <a:pt x="191" y="14"/>
                  </a:lnTo>
                  <a:lnTo>
                    <a:pt x="198" y="14"/>
                  </a:lnTo>
                  <a:lnTo>
                    <a:pt x="198" y="7"/>
                  </a:lnTo>
                  <a:lnTo>
                    <a:pt x="198" y="0"/>
                  </a:lnTo>
                  <a:lnTo>
                    <a:pt x="205" y="0"/>
                  </a:lnTo>
                  <a:lnTo>
                    <a:pt x="205" y="7"/>
                  </a:lnTo>
                  <a:lnTo>
                    <a:pt x="205" y="14"/>
                  </a:lnTo>
                  <a:lnTo>
                    <a:pt x="212" y="14"/>
                  </a:lnTo>
                  <a:lnTo>
                    <a:pt x="212" y="21"/>
                  </a:lnTo>
                  <a:lnTo>
                    <a:pt x="219" y="21"/>
                  </a:lnTo>
                  <a:lnTo>
                    <a:pt x="219" y="14"/>
                  </a:lnTo>
                  <a:lnTo>
                    <a:pt x="219" y="7"/>
                  </a:lnTo>
                  <a:lnTo>
                    <a:pt x="226" y="7"/>
                  </a:lnTo>
                  <a:lnTo>
                    <a:pt x="226" y="0"/>
                  </a:lnTo>
                  <a:lnTo>
                    <a:pt x="233" y="0"/>
                  </a:lnTo>
                  <a:lnTo>
                    <a:pt x="233" y="7"/>
                  </a:lnTo>
                  <a:lnTo>
                    <a:pt x="233" y="14"/>
                  </a:lnTo>
                  <a:lnTo>
                    <a:pt x="233" y="21"/>
                  </a:lnTo>
                  <a:lnTo>
                    <a:pt x="241" y="21"/>
                  </a:lnTo>
                  <a:lnTo>
                    <a:pt x="241" y="14"/>
                  </a:lnTo>
                  <a:lnTo>
                    <a:pt x="248" y="14"/>
                  </a:lnTo>
                  <a:lnTo>
                    <a:pt x="248" y="7"/>
                  </a:lnTo>
                  <a:lnTo>
                    <a:pt x="255" y="7"/>
                  </a:lnTo>
                  <a:lnTo>
                    <a:pt x="255" y="0"/>
                  </a:lnTo>
                  <a:lnTo>
                    <a:pt x="262" y="0"/>
                  </a:lnTo>
                  <a:lnTo>
                    <a:pt x="262" y="7"/>
                  </a:lnTo>
                  <a:lnTo>
                    <a:pt x="262" y="14"/>
                  </a:lnTo>
                  <a:lnTo>
                    <a:pt x="262" y="21"/>
                  </a:lnTo>
                  <a:lnTo>
                    <a:pt x="269" y="21"/>
                  </a:lnTo>
                  <a:lnTo>
                    <a:pt x="269" y="14"/>
                  </a:lnTo>
                  <a:lnTo>
                    <a:pt x="276" y="14"/>
                  </a:lnTo>
                  <a:lnTo>
                    <a:pt x="276" y="7"/>
                  </a:lnTo>
                  <a:lnTo>
                    <a:pt x="276" y="0"/>
                  </a:lnTo>
                  <a:lnTo>
                    <a:pt x="283" y="0"/>
                  </a:lnTo>
                  <a:lnTo>
                    <a:pt x="283" y="7"/>
                  </a:lnTo>
                  <a:lnTo>
                    <a:pt x="290" y="14"/>
                  </a:lnTo>
                  <a:lnTo>
                    <a:pt x="290" y="21"/>
                  </a:lnTo>
                  <a:lnTo>
                    <a:pt x="297" y="21"/>
                  </a:lnTo>
                  <a:lnTo>
                    <a:pt x="297" y="14"/>
                  </a:lnTo>
                  <a:lnTo>
                    <a:pt x="297" y="7"/>
                  </a:lnTo>
                  <a:lnTo>
                    <a:pt x="304" y="7"/>
                  </a:lnTo>
                  <a:lnTo>
                    <a:pt x="304" y="0"/>
                  </a:lnTo>
                  <a:lnTo>
                    <a:pt x="311" y="0"/>
                  </a:lnTo>
                  <a:lnTo>
                    <a:pt x="311" y="7"/>
                  </a:lnTo>
                  <a:lnTo>
                    <a:pt x="311" y="14"/>
                  </a:lnTo>
                  <a:lnTo>
                    <a:pt x="311" y="21"/>
                  </a:lnTo>
                  <a:lnTo>
                    <a:pt x="319" y="21"/>
                  </a:lnTo>
                  <a:lnTo>
                    <a:pt x="326" y="21"/>
                  </a:lnTo>
                  <a:lnTo>
                    <a:pt x="326" y="14"/>
                  </a:lnTo>
                  <a:lnTo>
                    <a:pt x="326" y="7"/>
                  </a:lnTo>
                  <a:lnTo>
                    <a:pt x="333" y="7"/>
                  </a:lnTo>
                  <a:lnTo>
                    <a:pt x="333" y="0"/>
                  </a:lnTo>
                  <a:lnTo>
                    <a:pt x="340" y="0"/>
                  </a:lnTo>
                  <a:lnTo>
                    <a:pt x="340" y="7"/>
                  </a:lnTo>
                  <a:lnTo>
                    <a:pt x="340" y="14"/>
                  </a:lnTo>
                  <a:lnTo>
                    <a:pt x="340" y="21"/>
                  </a:lnTo>
                  <a:lnTo>
                    <a:pt x="347" y="21"/>
                  </a:lnTo>
                  <a:lnTo>
                    <a:pt x="347" y="14"/>
                  </a:lnTo>
                  <a:lnTo>
                    <a:pt x="354" y="14"/>
                  </a:lnTo>
                  <a:lnTo>
                    <a:pt x="354" y="7"/>
                  </a:lnTo>
                  <a:lnTo>
                    <a:pt x="361" y="0"/>
                  </a:lnTo>
                  <a:lnTo>
                    <a:pt x="361" y="7"/>
                  </a:lnTo>
                  <a:lnTo>
                    <a:pt x="368" y="7"/>
                  </a:lnTo>
                  <a:lnTo>
                    <a:pt x="368" y="14"/>
                  </a:lnTo>
                  <a:lnTo>
                    <a:pt x="368" y="21"/>
                  </a:lnTo>
                  <a:lnTo>
                    <a:pt x="375" y="21"/>
                  </a:lnTo>
                  <a:lnTo>
                    <a:pt x="375" y="14"/>
                  </a:lnTo>
                  <a:lnTo>
                    <a:pt x="382" y="14"/>
                  </a:lnTo>
                  <a:lnTo>
                    <a:pt x="382" y="7"/>
                  </a:lnTo>
                  <a:lnTo>
                    <a:pt x="382" y="0"/>
                  </a:lnTo>
                  <a:lnTo>
                    <a:pt x="389" y="0"/>
                  </a:lnTo>
                  <a:lnTo>
                    <a:pt x="389" y="7"/>
                  </a:lnTo>
                  <a:lnTo>
                    <a:pt x="389" y="14"/>
                  </a:lnTo>
                  <a:lnTo>
                    <a:pt x="396" y="14"/>
                  </a:lnTo>
                  <a:lnTo>
                    <a:pt x="396" y="21"/>
                  </a:lnTo>
                  <a:lnTo>
                    <a:pt x="404" y="21"/>
                  </a:lnTo>
                  <a:lnTo>
                    <a:pt x="404" y="14"/>
                  </a:lnTo>
                  <a:lnTo>
                    <a:pt x="404" y="7"/>
                  </a:lnTo>
                  <a:lnTo>
                    <a:pt x="411" y="7"/>
                  </a:lnTo>
                  <a:lnTo>
                    <a:pt x="411" y="0"/>
                  </a:lnTo>
                  <a:lnTo>
                    <a:pt x="418" y="0"/>
                  </a:lnTo>
                  <a:lnTo>
                    <a:pt x="418" y="7"/>
                  </a:lnTo>
                  <a:lnTo>
                    <a:pt x="418" y="14"/>
                  </a:lnTo>
                  <a:lnTo>
                    <a:pt x="418" y="21"/>
                  </a:lnTo>
                  <a:lnTo>
                    <a:pt x="425" y="21"/>
                  </a:lnTo>
                  <a:lnTo>
                    <a:pt x="425" y="14"/>
                  </a:lnTo>
                  <a:lnTo>
                    <a:pt x="432" y="14"/>
                  </a:lnTo>
                  <a:lnTo>
                    <a:pt x="432" y="7"/>
                  </a:lnTo>
                  <a:lnTo>
                    <a:pt x="439" y="7"/>
                  </a:lnTo>
                  <a:lnTo>
                    <a:pt x="439" y="0"/>
                  </a:lnTo>
                  <a:lnTo>
                    <a:pt x="446" y="0"/>
                  </a:lnTo>
                  <a:lnTo>
                    <a:pt x="446" y="7"/>
                  </a:lnTo>
                  <a:lnTo>
                    <a:pt x="446" y="14"/>
                  </a:lnTo>
                  <a:lnTo>
                    <a:pt x="446" y="21"/>
                  </a:lnTo>
                  <a:lnTo>
                    <a:pt x="453" y="21"/>
                  </a:lnTo>
                  <a:lnTo>
                    <a:pt x="453" y="14"/>
                  </a:lnTo>
                  <a:lnTo>
                    <a:pt x="460" y="14"/>
                  </a:lnTo>
                  <a:lnTo>
                    <a:pt x="460" y="7"/>
                  </a:lnTo>
                  <a:lnTo>
                    <a:pt x="460" y="0"/>
                  </a:lnTo>
                  <a:lnTo>
                    <a:pt x="467" y="0"/>
                  </a:lnTo>
                  <a:lnTo>
                    <a:pt x="467" y="7"/>
                  </a:lnTo>
                  <a:lnTo>
                    <a:pt x="474" y="7"/>
                  </a:lnTo>
                  <a:lnTo>
                    <a:pt x="474" y="14"/>
                  </a:lnTo>
                  <a:lnTo>
                    <a:pt x="474" y="21"/>
                  </a:lnTo>
                  <a:lnTo>
                    <a:pt x="482" y="21"/>
                  </a:lnTo>
                  <a:lnTo>
                    <a:pt x="482" y="14"/>
                  </a:lnTo>
                  <a:lnTo>
                    <a:pt x="482" y="7"/>
                  </a:lnTo>
                  <a:lnTo>
                    <a:pt x="489" y="7"/>
                  </a:lnTo>
                  <a:lnTo>
                    <a:pt x="489" y="0"/>
                  </a:lnTo>
                  <a:lnTo>
                    <a:pt x="496" y="0"/>
                  </a:lnTo>
                  <a:lnTo>
                    <a:pt x="496" y="7"/>
                  </a:lnTo>
                  <a:lnTo>
                    <a:pt x="496" y="14"/>
                  </a:lnTo>
                  <a:lnTo>
                    <a:pt x="503" y="14"/>
                  </a:lnTo>
                  <a:lnTo>
                    <a:pt x="503" y="21"/>
                  </a:lnTo>
                  <a:lnTo>
                    <a:pt x="510" y="14"/>
                  </a:lnTo>
                  <a:lnTo>
                    <a:pt x="510" y="7"/>
                  </a:lnTo>
                  <a:lnTo>
                    <a:pt x="517" y="7"/>
                  </a:lnTo>
                  <a:lnTo>
                    <a:pt x="517" y="0"/>
                  </a:lnTo>
                  <a:lnTo>
                    <a:pt x="524" y="0"/>
                  </a:lnTo>
                  <a:lnTo>
                    <a:pt x="524" y="7"/>
                  </a:lnTo>
                  <a:lnTo>
                    <a:pt x="524" y="14"/>
                  </a:lnTo>
                  <a:lnTo>
                    <a:pt x="524" y="21"/>
                  </a:lnTo>
                  <a:lnTo>
                    <a:pt x="531" y="21"/>
                  </a:lnTo>
                  <a:lnTo>
                    <a:pt x="531" y="14"/>
                  </a:lnTo>
                  <a:lnTo>
                    <a:pt x="538" y="14"/>
                  </a:lnTo>
                  <a:lnTo>
                    <a:pt x="538" y="7"/>
                  </a:lnTo>
                  <a:lnTo>
                    <a:pt x="538" y="0"/>
                  </a:lnTo>
                  <a:lnTo>
                    <a:pt x="545" y="0"/>
                  </a:lnTo>
                  <a:lnTo>
                    <a:pt x="552" y="7"/>
                  </a:lnTo>
                  <a:lnTo>
                    <a:pt x="552" y="14"/>
                  </a:lnTo>
                  <a:lnTo>
                    <a:pt x="552" y="21"/>
                  </a:lnTo>
                  <a:lnTo>
                    <a:pt x="559" y="21"/>
                  </a:lnTo>
                  <a:lnTo>
                    <a:pt x="559" y="14"/>
                  </a:lnTo>
                  <a:lnTo>
                    <a:pt x="567" y="14"/>
                  </a:lnTo>
                  <a:lnTo>
                    <a:pt x="567" y="7"/>
                  </a:lnTo>
                  <a:lnTo>
                    <a:pt x="567" y="0"/>
                  </a:lnTo>
                  <a:lnTo>
                    <a:pt x="574" y="0"/>
                  </a:lnTo>
                  <a:lnTo>
                    <a:pt x="574" y="7"/>
                  </a:lnTo>
                  <a:lnTo>
                    <a:pt x="574" y="14"/>
                  </a:lnTo>
                  <a:lnTo>
                    <a:pt x="581" y="14"/>
                  </a:lnTo>
                  <a:lnTo>
                    <a:pt x="581" y="21"/>
                  </a:lnTo>
                  <a:lnTo>
                    <a:pt x="588" y="21"/>
                  </a:lnTo>
                  <a:lnTo>
                    <a:pt x="588" y="14"/>
                  </a:lnTo>
                  <a:lnTo>
                    <a:pt x="588" y="7"/>
                  </a:lnTo>
                  <a:lnTo>
                    <a:pt x="595" y="7"/>
                  </a:lnTo>
                  <a:lnTo>
                    <a:pt x="595" y="0"/>
                  </a:lnTo>
                  <a:lnTo>
                    <a:pt x="602" y="0"/>
                  </a:lnTo>
                  <a:lnTo>
                    <a:pt x="602" y="7"/>
                  </a:lnTo>
                  <a:lnTo>
                    <a:pt x="602" y="14"/>
                  </a:lnTo>
                  <a:lnTo>
                    <a:pt x="602" y="21"/>
                  </a:lnTo>
                  <a:lnTo>
                    <a:pt x="609" y="21"/>
                  </a:lnTo>
                  <a:lnTo>
                    <a:pt x="609" y="14"/>
                  </a:lnTo>
                  <a:lnTo>
                    <a:pt x="616" y="14"/>
                  </a:lnTo>
                  <a:lnTo>
                    <a:pt x="616" y="7"/>
                  </a:lnTo>
                  <a:lnTo>
                    <a:pt x="623" y="7"/>
                  </a:lnTo>
                  <a:lnTo>
                    <a:pt x="623" y="0"/>
                  </a:lnTo>
                  <a:lnTo>
                    <a:pt x="630" y="0"/>
                  </a:lnTo>
                  <a:lnTo>
                    <a:pt x="630" y="7"/>
                  </a:lnTo>
                  <a:lnTo>
                    <a:pt x="630" y="14"/>
                  </a:lnTo>
                  <a:lnTo>
                    <a:pt x="630" y="21"/>
                  </a:lnTo>
                  <a:lnTo>
                    <a:pt x="637" y="21"/>
                  </a:lnTo>
                  <a:lnTo>
                    <a:pt x="637" y="14"/>
                  </a:lnTo>
                  <a:lnTo>
                    <a:pt x="645" y="14"/>
                  </a:lnTo>
                  <a:lnTo>
                    <a:pt x="645" y="7"/>
                  </a:lnTo>
                  <a:lnTo>
                    <a:pt x="645" y="0"/>
                  </a:lnTo>
                  <a:lnTo>
                    <a:pt x="652" y="0"/>
                  </a:lnTo>
                  <a:lnTo>
                    <a:pt x="652" y="7"/>
                  </a:lnTo>
                  <a:lnTo>
                    <a:pt x="659" y="7"/>
                  </a:lnTo>
                  <a:lnTo>
                    <a:pt x="659" y="14"/>
                  </a:lnTo>
                  <a:lnTo>
                    <a:pt x="659" y="21"/>
                  </a:lnTo>
                  <a:lnTo>
                    <a:pt x="666" y="21"/>
                  </a:lnTo>
                  <a:lnTo>
                    <a:pt x="666" y="14"/>
                  </a:lnTo>
                  <a:lnTo>
                    <a:pt x="666" y="7"/>
                  </a:lnTo>
                  <a:lnTo>
                    <a:pt x="673" y="7"/>
                  </a:lnTo>
                  <a:lnTo>
                    <a:pt x="673" y="0"/>
                  </a:lnTo>
                  <a:lnTo>
                    <a:pt x="680" y="0"/>
                  </a:lnTo>
                  <a:lnTo>
                    <a:pt x="680" y="7"/>
                  </a:lnTo>
                  <a:lnTo>
                    <a:pt x="680" y="14"/>
                  </a:lnTo>
                  <a:lnTo>
                    <a:pt x="687" y="14"/>
                  </a:lnTo>
                  <a:lnTo>
                    <a:pt x="687" y="21"/>
                  </a:lnTo>
                  <a:lnTo>
                    <a:pt x="687" y="14"/>
                  </a:lnTo>
                  <a:lnTo>
                    <a:pt x="694" y="14"/>
                  </a:lnTo>
                  <a:lnTo>
                    <a:pt x="694" y="7"/>
                  </a:lnTo>
                  <a:lnTo>
                    <a:pt x="701" y="7"/>
                  </a:lnTo>
                  <a:lnTo>
                    <a:pt x="701" y="0"/>
                  </a:lnTo>
                  <a:lnTo>
                    <a:pt x="708" y="0"/>
                  </a:lnTo>
                  <a:lnTo>
                    <a:pt x="708" y="7"/>
                  </a:lnTo>
                  <a:lnTo>
                    <a:pt x="708" y="14"/>
                  </a:lnTo>
                  <a:lnTo>
                    <a:pt x="708" y="21"/>
                  </a:lnTo>
                  <a:lnTo>
                    <a:pt x="715" y="21"/>
                  </a:lnTo>
                  <a:lnTo>
                    <a:pt x="715" y="14"/>
                  </a:lnTo>
                  <a:lnTo>
                    <a:pt x="723" y="14"/>
                  </a:lnTo>
                  <a:lnTo>
                    <a:pt x="723" y="7"/>
                  </a:lnTo>
                  <a:lnTo>
                    <a:pt x="723" y="0"/>
                  </a:lnTo>
                  <a:lnTo>
                    <a:pt x="730" y="0"/>
                  </a:lnTo>
                  <a:lnTo>
                    <a:pt x="737" y="0"/>
                  </a:lnTo>
                  <a:lnTo>
                    <a:pt x="737" y="7"/>
                  </a:lnTo>
                  <a:lnTo>
                    <a:pt x="737" y="14"/>
                  </a:lnTo>
                </a:path>
              </a:pathLst>
            </a:custGeom>
            <a:noFill/>
            <a:ln w="33338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1293" name="Rectangle 90">
              <a:extLst>
                <a:ext uri="{FF2B5EF4-FFF2-40B4-BE49-F238E27FC236}">
                  <a16:creationId xmlns:a16="http://schemas.microsoft.com/office/drawing/2014/main" id="{71C7CB5B-E4F0-D141-9C8C-4257F7FCE1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0" y="2972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51294" name="Rectangle 91">
              <a:extLst>
                <a:ext uri="{FF2B5EF4-FFF2-40B4-BE49-F238E27FC236}">
                  <a16:creationId xmlns:a16="http://schemas.microsoft.com/office/drawing/2014/main" id="{D8873375-7FD9-DB42-AB94-D39668B339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4" y="2979"/>
              <a:ext cx="29" cy="28"/>
            </a:xfrm>
            <a:prstGeom prst="rect">
              <a:avLst/>
            </a:prstGeom>
            <a:noFill/>
            <a:ln w="22225">
              <a:solidFill>
                <a:srgbClr val="00AA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51295" name="Rectangle 92">
              <a:extLst>
                <a:ext uri="{FF2B5EF4-FFF2-40B4-BE49-F238E27FC236}">
                  <a16:creationId xmlns:a16="http://schemas.microsoft.com/office/drawing/2014/main" id="{9FD603F8-38F2-3F42-85B8-F8B820411E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4" y="2638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51296" name="Rectangle 93">
              <a:extLst>
                <a:ext uri="{FF2B5EF4-FFF2-40B4-BE49-F238E27FC236}">
                  <a16:creationId xmlns:a16="http://schemas.microsoft.com/office/drawing/2014/main" id="{7A810EE1-6C6F-804D-84B3-CC00AFC0BD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8" y="2646"/>
              <a:ext cx="29" cy="28"/>
            </a:xfrm>
            <a:prstGeom prst="rect">
              <a:avLst/>
            </a:prstGeom>
            <a:noFill/>
            <a:ln w="22225">
              <a:solidFill>
                <a:srgbClr val="00AA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51297" name="Rectangle 94">
              <a:extLst>
                <a:ext uri="{FF2B5EF4-FFF2-40B4-BE49-F238E27FC236}">
                  <a16:creationId xmlns:a16="http://schemas.microsoft.com/office/drawing/2014/main" id="{43CCFB1C-D4C8-BA42-8BD1-5F6E80AB55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2" y="2525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51298" name="Rectangle 95">
              <a:extLst>
                <a:ext uri="{FF2B5EF4-FFF2-40B4-BE49-F238E27FC236}">
                  <a16:creationId xmlns:a16="http://schemas.microsoft.com/office/drawing/2014/main" id="{EBCCC7EC-1741-444C-8FC4-6CEE8C0113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6" y="2532"/>
              <a:ext cx="28" cy="28"/>
            </a:xfrm>
            <a:prstGeom prst="rect">
              <a:avLst/>
            </a:prstGeom>
            <a:noFill/>
            <a:ln w="22225">
              <a:solidFill>
                <a:srgbClr val="00AA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51299" name="Rectangle 96">
              <a:extLst>
                <a:ext uri="{FF2B5EF4-FFF2-40B4-BE49-F238E27FC236}">
                  <a16:creationId xmlns:a16="http://schemas.microsoft.com/office/drawing/2014/main" id="{09940DB8-ACFE-8D4F-AE49-4C79D29E4E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4" y="2504"/>
              <a:ext cx="56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51300" name="Rectangle 97">
              <a:extLst>
                <a:ext uri="{FF2B5EF4-FFF2-40B4-BE49-F238E27FC236}">
                  <a16:creationId xmlns:a16="http://schemas.microsoft.com/office/drawing/2014/main" id="{BD423440-ECC1-0B4C-93BA-B8A4EC5FB5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8" y="2511"/>
              <a:ext cx="28" cy="28"/>
            </a:xfrm>
            <a:prstGeom prst="rect">
              <a:avLst/>
            </a:prstGeom>
            <a:noFill/>
            <a:ln w="22225">
              <a:solidFill>
                <a:srgbClr val="00AA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51301" name="Rectangle 98">
              <a:extLst>
                <a:ext uri="{FF2B5EF4-FFF2-40B4-BE49-F238E27FC236}">
                  <a16:creationId xmlns:a16="http://schemas.microsoft.com/office/drawing/2014/main" id="{71161C57-90D2-D84E-A294-8901B09A1F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7" y="2497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51302" name="Rectangle 99">
              <a:extLst>
                <a:ext uri="{FF2B5EF4-FFF2-40B4-BE49-F238E27FC236}">
                  <a16:creationId xmlns:a16="http://schemas.microsoft.com/office/drawing/2014/main" id="{5F431830-3161-2846-B07D-D0B265DA01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1" y="2504"/>
              <a:ext cx="29" cy="28"/>
            </a:xfrm>
            <a:prstGeom prst="rect">
              <a:avLst/>
            </a:prstGeom>
            <a:noFill/>
            <a:ln w="22225">
              <a:solidFill>
                <a:srgbClr val="00AA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51303" name="Rectangle 100">
              <a:extLst>
                <a:ext uri="{FF2B5EF4-FFF2-40B4-BE49-F238E27FC236}">
                  <a16:creationId xmlns:a16="http://schemas.microsoft.com/office/drawing/2014/main" id="{57A9C380-9186-5F49-85BB-788AF5AD61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5" y="2497"/>
              <a:ext cx="56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51304" name="Rectangle 101">
              <a:extLst>
                <a:ext uri="{FF2B5EF4-FFF2-40B4-BE49-F238E27FC236}">
                  <a16:creationId xmlns:a16="http://schemas.microsoft.com/office/drawing/2014/main" id="{03109F95-CB88-C54D-9D0C-562F9B5877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9" y="2504"/>
              <a:ext cx="28" cy="28"/>
            </a:xfrm>
            <a:prstGeom prst="rect">
              <a:avLst/>
            </a:prstGeom>
            <a:noFill/>
            <a:ln w="22225">
              <a:solidFill>
                <a:srgbClr val="00AA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51305" name="Rectangle 102">
              <a:extLst>
                <a:ext uri="{FF2B5EF4-FFF2-40B4-BE49-F238E27FC236}">
                  <a16:creationId xmlns:a16="http://schemas.microsoft.com/office/drawing/2014/main" id="{84C0B6B2-5640-0B4F-8694-8E81AAFDF4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7" y="2922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51306" name="Freeform 103">
              <a:extLst>
                <a:ext uri="{FF2B5EF4-FFF2-40B4-BE49-F238E27FC236}">
                  <a16:creationId xmlns:a16="http://schemas.microsoft.com/office/drawing/2014/main" id="{10C1C9B6-8042-2C40-8169-164EEECA6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1" y="2929"/>
              <a:ext cx="29" cy="28"/>
            </a:xfrm>
            <a:custGeom>
              <a:avLst/>
              <a:gdLst>
                <a:gd name="T0" fmla="*/ 1603535962 w 4"/>
                <a:gd name="T1" fmla="*/ 564950498 h 4"/>
                <a:gd name="T2" fmla="*/ 831823429 w 4"/>
                <a:gd name="T3" fmla="*/ 1129900996 h 4"/>
                <a:gd name="T4" fmla="*/ 0 w 4"/>
                <a:gd name="T5" fmla="*/ 564950498 h 4"/>
                <a:gd name="T6" fmla="*/ 831823429 w 4"/>
                <a:gd name="T7" fmla="*/ 0 h 4"/>
                <a:gd name="T8" fmla="*/ 1603535962 w 4"/>
                <a:gd name="T9" fmla="*/ 564950498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1307" name="Rectangle 104">
              <a:extLst>
                <a:ext uri="{FF2B5EF4-FFF2-40B4-BE49-F238E27FC236}">
                  <a16:creationId xmlns:a16="http://schemas.microsoft.com/office/drawing/2014/main" id="{77614AFB-3B14-F048-AC7C-1C44536EB2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5" y="2816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51308" name="Freeform 105">
              <a:extLst>
                <a:ext uri="{FF2B5EF4-FFF2-40B4-BE49-F238E27FC236}">
                  <a16:creationId xmlns:a16="http://schemas.microsoft.com/office/drawing/2014/main" id="{523C3711-40ED-8F4C-AA04-0A5D64E34E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9" y="2823"/>
              <a:ext cx="29" cy="28"/>
            </a:xfrm>
            <a:custGeom>
              <a:avLst/>
              <a:gdLst>
                <a:gd name="T0" fmla="*/ 1603535962 w 4"/>
                <a:gd name="T1" fmla="*/ 564950498 h 4"/>
                <a:gd name="T2" fmla="*/ 831823429 w 4"/>
                <a:gd name="T3" fmla="*/ 1129900996 h 4"/>
                <a:gd name="T4" fmla="*/ 0 w 4"/>
                <a:gd name="T5" fmla="*/ 564950498 h 4"/>
                <a:gd name="T6" fmla="*/ 831823429 w 4"/>
                <a:gd name="T7" fmla="*/ 0 h 4"/>
                <a:gd name="T8" fmla="*/ 1603535962 w 4"/>
                <a:gd name="T9" fmla="*/ 564950498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1309" name="Rectangle 106">
              <a:extLst>
                <a:ext uri="{FF2B5EF4-FFF2-40B4-BE49-F238E27FC236}">
                  <a16:creationId xmlns:a16="http://schemas.microsoft.com/office/drawing/2014/main" id="{414F8FF9-03C2-6640-91A6-6232F8E4BE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4" y="2865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51310" name="Freeform 107">
              <a:extLst>
                <a:ext uri="{FF2B5EF4-FFF2-40B4-BE49-F238E27FC236}">
                  <a16:creationId xmlns:a16="http://schemas.microsoft.com/office/drawing/2014/main" id="{33E153F7-A613-F344-B9EE-238CAC3E09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9" y="2872"/>
              <a:ext cx="28" cy="29"/>
            </a:xfrm>
            <a:custGeom>
              <a:avLst/>
              <a:gdLst>
                <a:gd name="T0" fmla="*/ 1129900996 w 4"/>
                <a:gd name="T1" fmla="*/ 831823429 h 4"/>
                <a:gd name="T2" fmla="*/ 564950498 w 4"/>
                <a:gd name="T3" fmla="*/ 1603535962 h 4"/>
                <a:gd name="T4" fmla="*/ 0 w 4"/>
                <a:gd name="T5" fmla="*/ 831823429 h 4"/>
                <a:gd name="T6" fmla="*/ 564950498 w 4"/>
                <a:gd name="T7" fmla="*/ 0 h 4"/>
                <a:gd name="T8" fmla="*/ 1129900996 w 4"/>
                <a:gd name="T9" fmla="*/ 831823429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1311" name="Rectangle 108">
              <a:extLst>
                <a:ext uri="{FF2B5EF4-FFF2-40B4-BE49-F238E27FC236}">
                  <a16:creationId xmlns:a16="http://schemas.microsoft.com/office/drawing/2014/main" id="{E7F0E00A-EBFF-2142-A1A2-46DB9FA977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2" y="2964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51312" name="Freeform 109">
              <a:extLst>
                <a:ext uri="{FF2B5EF4-FFF2-40B4-BE49-F238E27FC236}">
                  <a16:creationId xmlns:a16="http://schemas.microsoft.com/office/drawing/2014/main" id="{303F1F7C-9FCE-724C-894A-DF49242B18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7" y="2972"/>
              <a:ext cx="28" cy="28"/>
            </a:xfrm>
            <a:custGeom>
              <a:avLst/>
              <a:gdLst>
                <a:gd name="T0" fmla="*/ 1129900996 w 4"/>
                <a:gd name="T1" fmla="*/ 564950498 h 4"/>
                <a:gd name="T2" fmla="*/ 564950498 w 4"/>
                <a:gd name="T3" fmla="*/ 1129900996 h 4"/>
                <a:gd name="T4" fmla="*/ 0 w 4"/>
                <a:gd name="T5" fmla="*/ 564950498 h 4"/>
                <a:gd name="T6" fmla="*/ 564950498 w 4"/>
                <a:gd name="T7" fmla="*/ 0 h 4"/>
                <a:gd name="T8" fmla="*/ 1129900996 w 4"/>
                <a:gd name="T9" fmla="*/ 564950498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1313" name="Rectangle 110">
              <a:extLst>
                <a:ext uri="{FF2B5EF4-FFF2-40B4-BE49-F238E27FC236}">
                  <a16:creationId xmlns:a16="http://schemas.microsoft.com/office/drawing/2014/main" id="{43688B8E-E832-BA47-BB26-35FDC3A595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7" y="2957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51314" name="Freeform 111">
              <a:extLst>
                <a:ext uri="{FF2B5EF4-FFF2-40B4-BE49-F238E27FC236}">
                  <a16:creationId xmlns:a16="http://schemas.microsoft.com/office/drawing/2014/main" id="{301B6C31-20DA-2E42-8EE4-76CE545CE8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2" y="2964"/>
              <a:ext cx="28" cy="29"/>
            </a:xfrm>
            <a:custGeom>
              <a:avLst/>
              <a:gdLst>
                <a:gd name="T0" fmla="*/ 1129900996 w 4"/>
                <a:gd name="T1" fmla="*/ 831823429 h 4"/>
                <a:gd name="T2" fmla="*/ 564950498 w 4"/>
                <a:gd name="T3" fmla="*/ 1603535962 h 4"/>
                <a:gd name="T4" fmla="*/ 0 w 4"/>
                <a:gd name="T5" fmla="*/ 831823429 h 4"/>
                <a:gd name="T6" fmla="*/ 564950498 w 4"/>
                <a:gd name="T7" fmla="*/ 0 h 4"/>
                <a:gd name="T8" fmla="*/ 1129900996 w 4"/>
                <a:gd name="T9" fmla="*/ 831823429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1315" name="Rectangle 112">
              <a:extLst>
                <a:ext uri="{FF2B5EF4-FFF2-40B4-BE49-F238E27FC236}">
                  <a16:creationId xmlns:a16="http://schemas.microsoft.com/office/drawing/2014/main" id="{2F0FF9D7-422C-2845-BBCC-F4E4B68519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5" y="2858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51316" name="Freeform 113">
              <a:extLst>
                <a:ext uri="{FF2B5EF4-FFF2-40B4-BE49-F238E27FC236}">
                  <a16:creationId xmlns:a16="http://schemas.microsoft.com/office/drawing/2014/main" id="{BE5067F5-8D3C-7B4A-A697-4D2835A14C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0" y="2865"/>
              <a:ext cx="28" cy="29"/>
            </a:xfrm>
            <a:custGeom>
              <a:avLst/>
              <a:gdLst>
                <a:gd name="T0" fmla="*/ 1129900996 w 4"/>
                <a:gd name="T1" fmla="*/ 831823429 h 4"/>
                <a:gd name="T2" fmla="*/ 564950498 w 4"/>
                <a:gd name="T3" fmla="*/ 1603535962 h 4"/>
                <a:gd name="T4" fmla="*/ 0 w 4"/>
                <a:gd name="T5" fmla="*/ 831823429 h 4"/>
                <a:gd name="T6" fmla="*/ 564950498 w 4"/>
                <a:gd name="T7" fmla="*/ 0 h 4"/>
                <a:gd name="T8" fmla="*/ 1129900996 w 4"/>
                <a:gd name="T9" fmla="*/ 831823429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1317" name="Rectangle 114">
              <a:extLst>
                <a:ext uri="{FF2B5EF4-FFF2-40B4-BE49-F238E27FC236}">
                  <a16:creationId xmlns:a16="http://schemas.microsoft.com/office/drawing/2014/main" id="{EE02611E-7C69-1543-8BB3-61DED64786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5" y="2823"/>
              <a:ext cx="56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51318" name="Freeform 115">
              <a:extLst>
                <a:ext uri="{FF2B5EF4-FFF2-40B4-BE49-F238E27FC236}">
                  <a16:creationId xmlns:a16="http://schemas.microsoft.com/office/drawing/2014/main" id="{11ABBDCE-7E79-2943-9907-5D8A63C8EA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9" y="2830"/>
              <a:ext cx="28" cy="28"/>
            </a:xfrm>
            <a:custGeom>
              <a:avLst/>
              <a:gdLst>
                <a:gd name="T0" fmla="*/ 1129900996 w 4"/>
                <a:gd name="T1" fmla="*/ 564950498 h 4"/>
                <a:gd name="T2" fmla="*/ 564950498 w 4"/>
                <a:gd name="T3" fmla="*/ 1129900996 h 4"/>
                <a:gd name="T4" fmla="*/ 0 w 4"/>
                <a:gd name="T5" fmla="*/ 564950498 h 4"/>
                <a:gd name="T6" fmla="*/ 564950498 w 4"/>
                <a:gd name="T7" fmla="*/ 0 h 4"/>
                <a:gd name="T8" fmla="*/ 1129900996 w 4"/>
                <a:gd name="T9" fmla="*/ 564950498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1319" name="Rectangle 116">
              <a:extLst>
                <a:ext uri="{FF2B5EF4-FFF2-40B4-BE49-F238E27FC236}">
                  <a16:creationId xmlns:a16="http://schemas.microsoft.com/office/drawing/2014/main" id="{B46C4976-AA5B-EB4C-90D9-5E5CA84295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3" y="2922"/>
              <a:ext cx="56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51320" name="Freeform 117">
              <a:extLst>
                <a:ext uri="{FF2B5EF4-FFF2-40B4-BE49-F238E27FC236}">
                  <a16:creationId xmlns:a16="http://schemas.microsoft.com/office/drawing/2014/main" id="{DB55BFFE-F990-9348-A52D-036DA15251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7" y="2929"/>
              <a:ext cx="28" cy="28"/>
            </a:xfrm>
            <a:custGeom>
              <a:avLst/>
              <a:gdLst>
                <a:gd name="T0" fmla="*/ 1129900996 w 4"/>
                <a:gd name="T1" fmla="*/ 564950498 h 4"/>
                <a:gd name="T2" fmla="*/ 564950498 w 4"/>
                <a:gd name="T3" fmla="*/ 1129900996 h 4"/>
                <a:gd name="T4" fmla="*/ 0 w 4"/>
                <a:gd name="T5" fmla="*/ 564950498 h 4"/>
                <a:gd name="T6" fmla="*/ 564950498 w 4"/>
                <a:gd name="T7" fmla="*/ 0 h 4"/>
                <a:gd name="T8" fmla="*/ 1129900996 w 4"/>
                <a:gd name="T9" fmla="*/ 564950498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1321" name="Rectangle 118">
              <a:extLst>
                <a:ext uri="{FF2B5EF4-FFF2-40B4-BE49-F238E27FC236}">
                  <a16:creationId xmlns:a16="http://schemas.microsoft.com/office/drawing/2014/main" id="{D25E9B4B-5F64-9B4A-AADD-3948B72916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8" y="3000"/>
              <a:ext cx="56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51322" name="Freeform 119">
              <a:extLst>
                <a:ext uri="{FF2B5EF4-FFF2-40B4-BE49-F238E27FC236}">
                  <a16:creationId xmlns:a16="http://schemas.microsoft.com/office/drawing/2014/main" id="{0BC77DE0-7211-E644-AD56-B2579FB28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2" y="3007"/>
              <a:ext cx="28" cy="28"/>
            </a:xfrm>
            <a:custGeom>
              <a:avLst/>
              <a:gdLst>
                <a:gd name="T0" fmla="*/ 1129900996 w 4"/>
                <a:gd name="T1" fmla="*/ 564950498 h 4"/>
                <a:gd name="T2" fmla="*/ 564950498 w 4"/>
                <a:gd name="T3" fmla="*/ 1129900996 h 4"/>
                <a:gd name="T4" fmla="*/ 0 w 4"/>
                <a:gd name="T5" fmla="*/ 564950498 h 4"/>
                <a:gd name="T6" fmla="*/ 564950498 w 4"/>
                <a:gd name="T7" fmla="*/ 0 h 4"/>
                <a:gd name="T8" fmla="*/ 1129900996 w 4"/>
                <a:gd name="T9" fmla="*/ 564950498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1323" name="Rectangle 120">
              <a:extLst>
                <a:ext uri="{FF2B5EF4-FFF2-40B4-BE49-F238E27FC236}">
                  <a16:creationId xmlns:a16="http://schemas.microsoft.com/office/drawing/2014/main" id="{B48FA0E9-373C-C044-A333-9FEFF6FBC7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3" y="2908"/>
              <a:ext cx="56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51324" name="Freeform 121">
              <a:extLst>
                <a:ext uri="{FF2B5EF4-FFF2-40B4-BE49-F238E27FC236}">
                  <a16:creationId xmlns:a16="http://schemas.microsoft.com/office/drawing/2014/main" id="{852D2061-D588-D448-BF97-A5B1041959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7" y="2915"/>
              <a:ext cx="28" cy="28"/>
            </a:xfrm>
            <a:custGeom>
              <a:avLst/>
              <a:gdLst>
                <a:gd name="T0" fmla="*/ 1129900996 w 4"/>
                <a:gd name="T1" fmla="*/ 564950498 h 4"/>
                <a:gd name="T2" fmla="*/ 564950498 w 4"/>
                <a:gd name="T3" fmla="*/ 1129900996 h 4"/>
                <a:gd name="T4" fmla="*/ 0 w 4"/>
                <a:gd name="T5" fmla="*/ 564950498 h 4"/>
                <a:gd name="T6" fmla="*/ 564950498 w 4"/>
                <a:gd name="T7" fmla="*/ 0 h 4"/>
                <a:gd name="T8" fmla="*/ 1129900996 w 4"/>
                <a:gd name="T9" fmla="*/ 564950498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1325" name="Rectangle 122">
              <a:extLst>
                <a:ext uri="{FF2B5EF4-FFF2-40B4-BE49-F238E27FC236}">
                  <a16:creationId xmlns:a16="http://schemas.microsoft.com/office/drawing/2014/main" id="{5C7F83A3-F563-D54C-9A33-28CC76C69E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1" y="2809"/>
              <a:ext cx="56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51326" name="Freeform 123">
              <a:extLst>
                <a:ext uri="{FF2B5EF4-FFF2-40B4-BE49-F238E27FC236}">
                  <a16:creationId xmlns:a16="http://schemas.microsoft.com/office/drawing/2014/main" id="{3F7FB41D-4A1E-3242-93C6-E0C9579EA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5" y="2816"/>
              <a:ext cx="28" cy="28"/>
            </a:xfrm>
            <a:custGeom>
              <a:avLst/>
              <a:gdLst>
                <a:gd name="T0" fmla="*/ 1129900996 w 4"/>
                <a:gd name="T1" fmla="*/ 564950498 h 4"/>
                <a:gd name="T2" fmla="*/ 564950498 w 4"/>
                <a:gd name="T3" fmla="*/ 1129900996 h 4"/>
                <a:gd name="T4" fmla="*/ 0 w 4"/>
                <a:gd name="T5" fmla="*/ 564950498 h 4"/>
                <a:gd name="T6" fmla="*/ 564950498 w 4"/>
                <a:gd name="T7" fmla="*/ 0 h 4"/>
                <a:gd name="T8" fmla="*/ 1129900996 w 4"/>
                <a:gd name="T9" fmla="*/ 564950498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1327" name="Rectangle 124">
              <a:extLst>
                <a:ext uri="{FF2B5EF4-FFF2-40B4-BE49-F238E27FC236}">
                  <a16:creationId xmlns:a16="http://schemas.microsoft.com/office/drawing/2014/main" id="{0FE64BFA-90F4-B249-B697-C20AFB0E5E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0" y="2879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51328" name="Freeform 125">
              <a:extLst>
                <a:ext uri="{FF2B5EF4-FFF2-40B4-BE49-F238E27FC236}">
                  <a16:creationId xmlns:a16="http://schemas.microsoft.com/office/drawing/2014/main" id="{372D26CE-DD02-1A4F-90DE-B18DCE7D21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" y="2887"/>
              <a:ext cx="28" cy="28"/>
            </a:xfrm>
            <a:custGeom>
              <a:avLst/>
              <a:gdLst>
                <a:gd name="T0" fmla="*/ 1129900996 w 4"/>
                <a:gd name="T1" fmla="*/ 564950498 h 4"/>
                <a:gd name="T2" fmla="*/ 564950498 w 4"/>
                <a:gd name="T3" fmla="*/ 1129900996 h 4"/>
                <a:gd name="T4" fmla="*/ 0 w 4"/>
                <a:gd name="T5" fmla="*/ 564950498 h 4"/>
                <a:gd name="T6" fmla="*/ 564950498 w 4"/>
                <a:gd name="T7" fmla="*/ 0 h 4"/>
                <a:gd name="T8" fmla="*/ 1129900996 w 4"/>
                <a:gd name="T9" fmla="*/ 564950498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1329" name="Rectangle 126">
              <a:extLst>
                <a:ext uri="{FF2B5EF4-FFF2-40B4-BE49-F238E27FC236}">
                  <a16:creationId xmlns:a16="http://schemas.microsoft.com/office/drawing/2014/main" id="{F8FF56BE-9EDC-5E48-882A-AD0B59CD0F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8" y="2979"/>
              <a:ext cx="56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51330" name="Freeform 127">
              <a:extLst>
                <a:ext uri="{FF2B5EF4-FFF2-40B4-BE49-F238E27FC236}">
                  <a16:creationId xmlns:a16="http://schemas.microsoft.com/office/drawing/2014/main" id="{067E32D7-862B-4A40-8FA2-E3381398A5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2" y="2986"/>
              <a:ext cx="28" cy="28"/>
            </a:xfrm>
            <a:custGeom>
              <a:avLst/>
              <a:gdLst>
                <a:gd name="T0" fmla="*/ 1129900996 w 4"/>
                <a:gd name="T1" fmla="*/ 564950498 h 4"/>
                <a:gd name="T2" fmla="*/ 564950498 w 4"/>
                <a:gd name="T3" fmla="*/ 1129900996 h 4"/>
                <a:gd name="T4" fmla="*/ 0 w 4"/>
                <a:gd name="T5" fmla="*/ 564950498 h 4"/>
                <a:gd name="T6" fmla="*/ 564950498 w 4"/>
                <a:gd name="T7" fmla="*/ 0 h 4"/>
                <a:gd name="T8" fmla="*/ 1129900996 w 4"/>
                <a:gd name="T9" fmla="*/ 564950498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1331" name="Rectangle 128">
              <a:extLst>
                <a:ext uri="{FF2B5EF4-FFF2-40B4-BE49-F238E27FC236}">
                  <a16:creationId xmlns:a16="http://schemas.microsoft.com/office/drawing/2014/main" id="{1BE2ED15-860D-AE48-AEED-3596067812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3" y="2943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51332" name="Freeform 129">
              <a:extLst>
                <a:ext uri="{FF2B5EF4-FFF2-40B4-BE49-F238E27FC236}">
                  <a16:creationId xmlns:a16="http://schemas.microsoft.com/office/drawing/2014/main" id="{40A588C1-3E1D-B046-A9FE-BB62C0E494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7" y="2950"/>
              <a:ext cx="28" cy="29"/>
            </a:xfrm>
            <a:custGeom>
              <a:avLst/>
              <a:gdLst>
                <a:gd name="T0" fmla="*/ 1129900996 w 4"/>
                <a:gd name="T1" fmla="*/ 831823429 h 4"/>
                <a:gd name="T2" fmla="*/ 564950498 w 4"/>
                <a:gd name="T3" fmla="*/ 1603535962 h 4"/>
                <a:gd name="T4" fmla="*/ 0 w 4"/>
                <a:gd name="T5" fmla="*/ 831823429 h 4"/>
                <a:gd name="T6" fmla="*/ 564950498 w 4"/>
                <a:gd name="T7" fmla="*/ 0 h 4"/>
                <a:gd name="T8" fmla="*/ 1129900996 w 4"/>
                <a:gd name="T9" fmla="*/ 831823429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1333" name="Rectangle 130">
              <a:extLst>
                <a:ext uri="{FF2B5EF4-FFF2-40B4-BE49-F238E27FC236}">
                  <a16:creationId xmlns:a16="http://schemas.microsoft.com/office/drawing/2014/main" id="{26839EED-41A5-D146-8EE5-D695FFD433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1" y="2844"/>
              <a:ext cx="56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51334" name="Freeform 131">
              <a:extLst>
                <a:ext uri="{FF2B5EF4-FFF2-40B4-BE49-F238E27FC236}">
                  <a16:creationId xmlns:a16="http://schemas.microsoft.com/office/drawing/2014/main" id="{D8BDDCB7-71B1-5E4B-B8AA-8A8BF8E01B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5" y="2851"/>
              <a:ext cx="28" cy="28"/>
            </a:xfrm>
            <a:custGeom>
              <a:avLst/>
              <a:gdLst>
                <a:gd name="T0" fmla="*/ 1129900996 w 4"/>
                <a:gd name="T1" fmla="*/ 564950498 h 4"/>
                <a:gd name="T2" fmla="*/ 564950498 w 4"/>
                <a:gd name="T3" fmla="*/ 1129900996 h 4"/>
                <a:gd name="T4" fmla="*/ 0 w 4"/>
                <a:gd name="T5" fmla="*/ 564950498 h 4"/>
                <a:gd name="T6" fmla="*/ 564950498 w 4"/>
                <a:gd name="T7" fmla="*/ 0 h 4"/>
                <a:gd name="T8" fmla="*/ 1129900996 w 4"/>
                <a:gd name="T9" fmla="*/ 564950498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1335" name="Rectangle 132">
              <a:extLst>
                <a:ext uri="{FF2B5EF4-FFF2-40B4-BE49-F238E27FC236}">
                  <a16:creationId xmlns:a16="http://schemas.microsoft.com/office/drawing/2014/main" id="{C88CB31A-50B1-3C4D-B51F-BE4BDCA078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2837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51336" name="Freeform 133">
              <a:extLst>
                <a:ext uri="{FF2B5EF4-FFF2-40B4-BE49-F238E27FC236}">
                  <a16:creationId xmlns:a16="http://schemas.microsoft.com/office/drawing/2014/main" id="{C9640D24-6E72-5146-A558-303605C63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4" y="2844"/>
              <a:ext cx="29" cy="28"/>
            </a:xfrm>
            <a:custGeom>
              <a:avLst/>
              <a:gdLst>
                <a:gd name="T0" fmla="*/ 1603535962 w 4"/>
                <a:gd name="T1" fmla="*/ 564950498 h 4"/>
                <a:gd name="T2" fmla="*/ 831823429 w 4"/>
                <a:gd name="T3" fmla="*/ 1129900996 h 4"/>
                <a:gd name="T4" fmla="*/ 0 w 4"/>
                <a:gd name="T5" fmla="*/ 564950498 h 4"/>
                <a:gd name="T6" fmla="*/ 831823429 w 4"/>
                <a:gd name="T7" fmla="*/ 0 h 4"/>
                <a:gd name="T8" fmla="*/ 1603535962 w 4"/>
                <a:gd name="T9" fmla="*/ 564950498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1337" name="Rectangle 134">
              <a:extLst>
                <a:ext uri="{FF2B5EF4-FFF2-40B4-BE49-F238E27FC236}">
                  <a16:creationId xmlns:a16="http://schemas.microsoft.com/office/drawing/2014/main" id="{120E7EC5-9B42-7A45-824C-C120FABDA0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8" y="2936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51338" name="Freeform 135">
              <a:extLst>
                <a:ext uri="{FF2B5EF4-FFF2-40B4-BE49-F238E27FC236}">
                  <a16:creationId xmlns:a16="http://schemas.microsoft.com/office/drawing/2014/main" id="{5CF45202-4FD5-4E4E-8BD5-F355A06C57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2" y="2943"/>
              <a:ext cx="28" cy="29"/>
            </a:xfrm>
            <a:custGeom>
              <a:avLst/>
              <a:gdLst>
                <a:gd name="T0" fmla="*/ 1129900996 w 4"/>
                <a:gd name="T1" fmla="*/ 831823429 h 4"/>
                <a:gd name="T2" fmla="*/ 564950498 w 4"/>
                <a:gd name="T3" fmla="*/ 1603535962 h 4"/>
                <a:gd name="T4" fmla="*/ 0 w 4"/>
                <a:gd name="T5" fmla="*/ 831823429 h 4"/>
                <a:gd name="T6" fmla="*/ 564950498 w 4"/>
                <a:gd name="T7" fmla="*/ 0 h 4"/>
                <a:gd name="T8" fmla="*/ 1129900996 w 4"/>
                <a:gd name="T9" fmla="*/ 831823429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1339" name="Rectangle 136">
              <a:extLst>
                <a:ext uri="{FF2B5EF4-FFF2-40B4-BE49-F238E27FC236}">
                  <a16:creationId xmlns:a16="http://schemas.microsoft.com/office/drawing/2014/main" id="{3809D1C1-958F-C24C-B684-688C5BBC50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3" y="2986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51340" name="Freeform 137">
              <a:extLst>
                <a:ext uri="{FF2B5EF4-FFF2-40B4-BE49-F238E27FC236}">
                  <a16:creationId xmlns:a16="http://schemas.microsoft.com/office/drawing/2014/main" id="{726AD7F9-20FE-624D-88BC-F06CD219D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7" y="2993"/>
              <a:ext cx="29" cy="28"/>
            </a:xfrm>
            <a:custGeom>
              <a:avLst/>
              <a:gdLst>
                <a:gd name="T0" fmla="*/ 1603535962 w 4"/>
                <a:gd name="T1" fmla="*/ 564950498 h 4"/>
                <a:gd name="T2" fmla="*/ 831823429 w 4"/>
                <a:gd name="T3" fmla="*/ 1129900996 h 4"/>
                <a:gd name="T4" fmla="*/ 0 w 4"/>
                <a:gd name="T5" fmla="*/ 564950498 h 4"/>
                <a:gd name="T6" fmla="*/ 831823429 w 4"/>
                <a:gd name="T7" fmla="*/ 0 h 4"/>
                <a:gd name="T8" fmla="*/ 1603535962 w 4"/>
                <a:gd name="T9" fmla="*/ 564950498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1341" name="Rectangle 138">
              <a:extLst>
                <a:ext uri="{FF2B5EF4-FFF2-40B4-BE49-F238E27FC236}">
                  <a16:creationId xmlns:a16="http://schemas.microsoft.com/office/drawing/2014/main" id="{EE122571-13B2-9943-9DA1-6F6036CA3E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1" y="2887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51342" name="Freeform 139">
              <a:extLst>
                <a:ext uri="{FF2B5EF4-FFF2-40B4-BE49-F238E27FC236}">
                  <a16:creationId xmlns:a16="http://schemas.microsoft.com/office/drawing/2014/main" id="{13298850-752A-A24D-9560-60237FE070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2894"/>
              <a:ext cx="28" cy="28"/>
            </a:xfrm>
            <a:custGeom>
              <a:avLst/>
              <a:gdLst>
                <a:gd name="T0" fmla="*/ 1129900996 w 4"/>
                <a:gd name="T1" fmla="*/ 564950498 h 4"/>
                <a:gd name="T2" fmla="*/ 564950498 w 4"/>
                <a:gd name="T3" fmla="*/ 1129900996 h 4"/>
                <a:gd name="T4" fmla="*/ 0 w 4"/>
                <a:gd name="T5" fmla="*/ 564950498 h 4"/>
                <a:gd name="T6" fmla="*/ 564950498 w 4"/>
                <a:gd name="T7" fmla="*/ 0 h 4"/>
                <a:gd name="T8" fmla="*/ 1129900996 w 4"/>
                <a:gd name="T9" fmla="*/ 564950498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1343" name="Rectangle 140">
              <a:extLst>
                <a:ext uri="{FF2B5EF4-FFF2-40B4-BE49-F238E27FC236}">
                  <a16:creationId xmlns:a16="http://schemas.microsoft.com/office/drawing/2014/main" id="{75552C2B-C2B4-2042-B6BD-52C370CA38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3" y="2801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51344" name="Freeform 141">
              <a:extLst>
                <a:ext uri="{FF2B5EF4-FFF2-40B4-BE49-F238E27FC236}">
                  <a16:creationId xmlns:a16="http://schemas.microsoft.com/office/drawing/2014/main" id="{15E6C70A-963B-D140-B203-B548822CAD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7" y="2809"/>
              <a:ext cx="29" cy="28"/>
            </a:xfrm>
            <a:custGeom>
              <a:avLst/>
              <a:gdLst>
                <a:gd name="T0" fmla="*/ 1603535962 w 4"/>
                <a:gd name="T1" fmla="*/ 564950498 h 4"/>
                <a:gd name="T2" fmla="*/ 831823429 w 4"/>
                <a:gd name="T3" fmla="*/ 1129900996 h 4"/>
                <a:gd name="T4" fmla="*/ 0 w 4"/>
                <a:gd name="T5" fmla="*/ 564950498 h 4"/>
                <a:gd name="T6" fmla="*/ 831823429 w 4"/>
                <a:gd name="T7" fmla="*/ 0 h 4"/>
                <a:gd name="T8" fmla="*/ 1603535962 w 4"/>
                <a:gd name="T9" fmla="*/ 564950498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1345" name="Rectangle 142">
              <a:extLst>
                <a:ext uri="{FF2B5EF4-FFF2-40B4-BE49-F238E27FC236}">
                  <a16:creationId xmlns:a16="http://schemas.microsoft.com/office/drawing/2014/main" id="{BCED2D69-6CA8-5B48-B864-13804F2287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5" y="2887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51346" name="Freeform 143">
              <a:extLst>
                <a:ext uri="{FF2B5EF4-FFF2-40B4-BE49-F238E27FC236}">
                  <a16:creationId xmlns:a16="http://schemas.microsoft.com/office/drawing/2014/main" id="{ECA30C7D-A08E-A441-A9F0-B55CCD962F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9" y="2894"/>
              <a:ext cx="29" cy="28"/>
            </a:xfrm>
            <a:custGeom>
              <a:avLst/>
              <a:gdLst>
                <a:gd name="T0" fmla="*/ 1603535962 w 4"/>
                <a:gd name="T1" fmla="*/ 564950498 h 4"/>
                <a:gd name="T2" fmla="*/ 831823429 w 4"/>
                <a:gd name="T3" fmla="*/ 1129900996 h 4"/>
                <a:gd name="T4" fmla="*/ 0 w 4"/>
                <a:gd name="T5" fmla="*/ 564950498 h 4"/>
                <a:gd name="T6" fmla="*/ 831823429 w 4"/>
                <a:gd name="T7" fmla="*/ 0 h 4"/>
                <a:gd name="T8" fmla="*/ 1603535962 w 4"/>
                <a:gd name="T9" fmla="*/ 564950498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1347" name="Rectangle 144">
              <a:extLst>
                <a:ext uri="{FF2B5EF4-FFF2-40B4-BE49-F238E27FC236}">
                  <a16:creationId xmlns:a16="http://schemas.microsoft.com/office/drawing/2014/main" id="{069DD6D1-C477-0740-B64E-DE7E9E830D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3" y="2993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51348" name="Freeform 145">
              <a:extLst>
                <a:ext uri="{FF2B5EF4-FFF2-40B4-BE49-F238E27FC236}">
                  <a16:creationId xmlns:a16="http://schemas.microsoft.com/office/drawing/2014/main" id="{4748DC3B-DE96-224E-B417-5FFF3076C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7" y="3000"/>
              <a:ext cx="29" cy="28"/>
            </a:xfrm>
            <a:custGeom>
              <a:avLst/>
              <a:gdLst>
                <a:gd name="T0" fmla="*/ 1603535962 w 4"/>
                <a:gd name="T1" fmla="*/ 564950498 h 4"/>
                <a:gd name="T2" fmla="*/ 831823429 w 4"/>
                <a:gd name="T3" fmla="*/ 1129900996 h 4"/>
                <a:gd name="T4" fmla="*/ 0 w 4"/>
                <a:gd name="T5" fmla="*/ 564950498 h 4"/>
                <a:gd name="T6" fmla="*/ 831823429 w 4"/>
                <a:gd name="T7" fmla="*/ 0 h 4"/>
                <a:gd name="T8" fmla="*/ 1603535962 w 4"/>
                <a:gd name="T9" fmla="*/ 564950498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1349" name="Rectangle 146">
              <a:extLst>
                <a:ext uri="{FF2B5EF4-FFF2-40B4-BE49-F238E27FC236}">
                  <a16:creationId xmlns:a16="http://schemas.microsoft.com/office/drawing/2014/main" id="{B446C4C8-1D31-CD4C-BC57-D67E55037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8" y="2929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51350" name="Freeform 147">
              <a:extLst>
                <a:ext uri="{FF2B5EF4-FFF2-40B4-BE49-F238E27FC236}">
                  <a16:creationId xmlns:a16="http://schemas.microsoft.com/office/drawing/2014/main" id="{51AA6167-F12C-E349-878E-273F94CDFE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2" y="2936"/>
              <a:ext cx="29" cy="28"/>
            </a:xfrm>
            <a:custGeom>
              <a:avLst/>
              <a:gdLst>
                <a:gd name="T0" fmla="*/ 1603535962 w 4"/>
                <a:gd name="T1" fmla="*/ 564950498 h 4"/>
                <a:gd name="T2" fmla="*/ 831823429 w 4"/>
                <a:gd name="T3" fmla="*/ 1129900996 h 4"/>
                <a:gd name="T4" fmla="*/ 0 w 4"/>
                <a:gd name="T5" fmla="*/ 564950498 h 4"/>
                <a:gd name="T6" fmla="*/ 831823429 w 4"/>
                <a:gd name="T7" fmla="*/ 0 h 4"/>
                <a:gd name="T8" fmla="*/ 1603535962 w 4"/>
                <a:gd name="T9" fmla="*/ 564950498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1351" name="Rectangle 148">
              <a:extLst>
                <a:ext uri="{FF2B5EF4-FFF2-40B4-BE49-F238E27FC236}">
                  <a16:creationId xmlns:a16="http://schemas.microsoft.com/office/drawing/2014/main" id="{4B28FBA1-68F6-4F43-916D-821901A7D9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6" y="2830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51352" name="Freeform 149">
              <a:extLst>
                <a:ext uri="{FF2B5EF4-FFF2-40B4-BE49-F238E27FC236}">
                  <a16:creationId xmlns:a16="http://schemas.microsoft.com/office/drawing/2014/main" id="{EA31B74C-D054-3F41-8E94-27F485B4BA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0" y="2837"/>
              <a:ext cx="29" cy="28"/>
            </a:xfrm>
            <a:custGeom>
              <a:avLst/>
              <a:gdLst>
                <a:gd name="T0" fmla="*/ 1603535962 w 4"/>
                <a:gd name="T1" fmla="*/ 564950498 h 4"/>
                <a:gd name="T2" fmla="*/ 831823429 w 4"/>
                <a:gd name="T3" fmla="*/ 1129900996 h 4"/>
                <a:gd name="T4" fmla="*/ 0 w 4"/>
                <a:gd name="T5" fmla="*/ 564950498 h 4"/>
                <a:gd name="T6" fmla="*/ 831823429 w 4"/>
                <a:gd name="T7" fmla="*/ 0 h 4"/>
                <a:gd name="T8" fmla="*/ 1603535962 w 4"/>
                <a:gd name="T9" fmla="*/ 564950498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1353" name="Rectangle 150">
              <a:extLst>
                <a:ext uri="{FF2B5EF4-FFF2-40B4-BE49-F238E27FC236}">
                  <a16:creationId xmlns:a16="http://schemas.microsoft.com/office/drawing/2014/main" id="{A702EEFA-5C52-E345-BB1E-E4C70B7CE9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5" y="2851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51354" name="Freeform 151">
              <a:extLst>
                <a:ext uri="{FF2B5EF4-FFF2-40B4-BE49-F238E27FC236}">
                  <a16:creationId xmlns:a16="http://schemas.microsoft.com/office/drawing/2014/main" id="{473B2474-949B-5B4A-9BBA-32EC01E89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0" y="2858"/>
              <a:ext cx="28" cy="29"/>
            </a:xfrm>
            <a:custGeom>
              <a:avLst/>
              <a:gdLst>
                <a:gd name="T0" fmla="*/ 1129900996 w 4"/>
                <a:gd name="T1" fmla="*/ 831823429 h 4"/>
                <a:gd name="T2" fmla="*/ 564950498 w 4"/>
                <a:gd name="T3" fmla="*/ 1603535962 h 4"/>
                <a:gd name="T4" fmla="*/ 0 w 4"/>
                <a:gd name="T5" fmla="*/ 831823429 h 4"/>
                <a:gd name="T6" fmla="*/ 564950498 w 4"/>
                <a:gd name="T7" fmla="*/ 0 h 4"/>
                <a:gd name="T8" fmla="*/ 1129900996 w 4"/>
                <a:gd name="T9" fmla="*/ 831823429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1355" name="Rectangle 152">
              <a:extLst>
                <a:ext uri="{FF2B5EF4-FFF2-40B4-BE49-F238E27FC236}">
                  <a16:creationId xmlns:a16="http://schemas.microsoft.com/office/drawing/2014/main" id="{0A817A0F-F32F-C245-91BC-E13931CD80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3" y="2950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51356" name="Freeform 153">
              <a:extLst>
                <a:ext uri="{FF2B5EF4-FFF2-40B4-BE49-F238E27FC236}">
                  <a16:creationId xmlns:a16="http://schemas.microsoft.com/office/drawing/2014/main" id="{591E89BE-48AA-2045-913E-7104C0DC5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8" y="2957"/>
              <a:ext cx="28" cy="29"/>
            </a:xfrm>
            <a:custGeom>
              <a:avLst/>
              <a:gdLst>
                <a:gd name="T0" fmla="*/ 1129900996 w 4"/>
                <a:gd name="T1" fmla="*/ 831823429 h 4"/>
                <a:gd name="T2" fmla="*/ 564950498 w 4"/>
                <a:gd name="T3" fmla="*/ 1603535962 h 4"/>
                <a:gd name="T4" fmla="*/ 0 w 4"/>
                <a:gd name="T5" fmla="*/ 831823429 h 4"/>
                <a:gd name="T6" fmla="*/ 564950498 w 4"/>
                <a:gd name="T7" fmla="*/ 0 h 4"/>
                <a:gd name="T8" fmla="*/ 1129900996 w 4"/>
                <a:gd name="T9" fmla="*/ 831823429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1357" name="Rectangle 154">
              <a:extLst>
                <a:ext uri="{FF2B5EF4-FFF2-40B4-BE49-F238E27FC236}">
                  <a16:creationId xmlns:a16="http://schemas.microsoft.com/office/drawing/2014/main" id="{3E2845C6-5FCC-2744-B4E5-F4C7C560E1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8" y="2972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51358" name="Freeform 155">
              <a:extLst>
                <a:ext uri="{FF2B5EF4-FFF2-40B4-BE49-F238E27FC236}">
                  <a16:creationId xmlns:a16="http://schemas.microsoft.com/office/drawing/2014/main" id="{EBB5BAAA-995E-F74B-A09C-7D61D2A312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3" y="2979"/>
              <a:ext cx="28" cy="28"/>
            </a:xfrm>
            <a:custGeom>
              <a:avLst/>
              <a:gdLst>
                <a:gd name="T0" fmla="*/ 1129900996 w 4"/>
                <a:gd name="T1" fmla="*/ 564950498 h 4"/>
                <a:gd name="T2" fmla="*/ 564950498 w 4"/>
                <a:gd name="T3" fmla="*/ 1129900996 h 4"/>
                <a:gd name="T4" fmla="*/ 0 w 4"/>
                <a:gd name="T5" fmla="*/ 564950498 h 4"/>
                <a:gd name="T6" fmla="*/ 564950498 w 4"/>
                <a:gd name="T7" fmla="*/ 0 h 4"/>
                <a:gd name="T8" fmla="*/ 1129900996 w 4"/>
                <a:gd name="T9" fmla="*/ 564950498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1359" name="Rectangle 156">
              <a:extLst>
                <a:ext uri="{FF2B5EF4-FFF2-40B4-BE49-F238E27FC236}">
                  <a16:creationId xmlns:a16="http://schemas.microsoft.com/office/drawing/2014/main" id="{8CF7448D-A2C1-D140-814D-37D6531138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6" y="2872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51360" name="Freeform 157">
              <a:extLst>
                <a:ext uri="{FF2B5EF4-FFF2-40B4-BE49-F238E27FC236}">
                  <a16:creationId xmlns:a16="http://schemas.microsoft.com/office/drawing/2014/main" id="{EFD31330-D7AA-4645-B115-4444C70C7B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1" y="2879"/>
              <a:ext cx="28" cy="29"/>
            </a:xfrm>
            <a:custGeom>
              <a:avLst/>
              <a:gdLst>
                <a:gd name="T0" fmla="*/ 1129900996 w 4"/>
                <a:gd name="T1" fmla="*/ 831823429 h 4"/>
                <a:gd name="T2" fmla="*/ 564950498 w 4"/>
                <a:gd name="T3" fmla="*/ 1603535962 h 4"/>
                <a:gd name="T4" fmla="*/ 0 w 4"/>
                <a:gd name="T5" fmla="*/ 831823429 h 4"/>
                <a:gd name="T6" fmla="*/ 564950498 w 4"/>
                <a:gd name="T7" fmla="*/ 0 h 4"/>
                <a:gd name="T8" fmla="*/ 1129900996 w 4"/>
                <a:gd name="T9" fmla="*/ 831823429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1361" name="Rectangle 158">
              <a:extLst>
                <a:ext uri="{FF2B5EF4-FFF2-40B4-BE49-F238E27FC236}">
                  <a16:creationId xmlns:a16="http://schemas.microsoft.com/office/drawing/2014/main" id="{CBE6F330-911C-E944-99B6-11E38A97B4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6" y="2809"/>
              <a:ext cx="56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51362" name="Freeform 159">
              <a:extLst>
                <a:ext uri="{FF2B5EF4-FFF2-40B4-BE49-F238E27FC236}">
                  <a16:creationId xmlns:a16="http://schemas.microsoft.com/office/drawing/2014/main" id="{28837742-92E6-6745-B8BD-F77D93A757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0" y="2816"/>
              <a:ext cx="28" cy="28"/>
            </a:xfrm>
            <a:custGeom>
              <a:avLst/>
              <a:gdLst>
                <a:gd name="T0" fmla="*/ 1129900996 w 4"/>
                <a:gd name="T1" fmla="*/ 564950498 h 4"/>
                <a:gd name="T2" fmla="*/ 564950498 w 4"/>
                <a:gd name="T3" fmla="*/ 1129900996 h 4"/>
                <a:gd name="T4" fmla="*/ 0 w 4"/>
                <a:gd name="T5" fmla="*/ 564950498 h 4"/>
                <a:gd name="T6" fmla="*/ 564950498 w 4"/>
                <a:gd name="T7" fmla="*/ 0 h 4"/>
                <a:gd name="T8" fmla="*/ 1129900996 w 4"/>
                <a:gd name="T9" fmla="*/ 564950498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1363" name="Rectangle 160">
              <a:extLst>
                <a:ext uri="{FF2B5EF4-FFF2-40B4-BE49-F238E27FC236}">
                  <a16:creationId xmlns:a16="http://schemas.microsoft.com/office/drawing/2014/main" id="{54B43B43-C8A7-4C4D-85BA-8C41CEE79A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4" y="2908"/>
              <a:ext cx="56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51364" name="Freeform 161">
              <a:extLst>
                <a:ext uri="{FF2B5EF4-FFF2-40B4-BE49-F238E27FC236}">
                  <a16:creationId xmlns:a16="http://schemas.microsoft.com/office/drawing/2014/main" id="{97EA66B2-095E-514A-A760-498EF6DE8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8" y="2915"/>
              <a:ext cx="28" cy="28"/>
            </a:xfrm>
            <a:custGeom>
              <a:avLst/>
              <a:gdLst>
                <a:gd name="T0" fmla="*/ 1129900996 w 4"/>
                <a:gd name="T1" fmla="*/ 564950498 h 4"/>
                <a:gd name="T2" fmla="*/ 564950498 w 4"/>
                <a:gd name="T3" fmla="*/ 1129900996 h 4"/>
                <a:gd name="T4" fmla="*/ 0 w 4"/>
                <a:gd name="T5" fmla="*/ 564950498 h 4"/>
                <a:gd name="T6" fmla="*/ 564950498 w 4"/>
                <a:gd name="T7" fmla="*/ 0 h 4"/>
                <a:gd name="T8" fmla="*/ 1129900996 w 4"/>
                <a:gd name="T9" fmla="*/ 564950498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1365" name="Rectangle 162">
              <a:extLst>
                <a:ext uri="{FF2B5EF4-FFF2-40B4-BE49-F238E27FC236}">
                  <a16:creationId xmlns:a16="http://schemas.microsoft.com/office/drawing/2014/main" id="{3585F360-E01B-9745-BF96-874D7A6917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9" y="3000"/>
              <a:ext cx="56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51366" name="Freeform 163">
              <a:extLst>
                <a:ext uri="{FF2B5EF4-FFF2-40B4-BE49-F238E27FC236}">
                  <a16:creationId xmlns:a16="http://schemas.microsoft.com/office/drawing/2014/main" id="{D8CBA6CF-CA0E-B747-8F44-845CA0EBE1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3" y="3007"/>
              <a:ext cx="28" cy="28"/>
            </a:xfrm>
            <a:custGeom>
              <a:avLst/>
              <a:gdLst>
                <a:gd name="T0" fmla="*/ 1129900996 w 4"/>
                <a:gd name="T1" fmla="*/ 564950498 h 4"/>
                <a:gd name="T2" fmla="*/ 564950498 w 4"/>
                <a:gd name="T3" fmla="*/ 1129900996 h 4"/>
                <a:gd name="T4" fmla="*/ 0 w 4"/>
                <a:gd name="T5" fmla="*/ 564950498 h 4"/>
                <a:gd name="T6" fmla="*/ 564950498 w 4"/>
                <a:gd name="T7" fmla="*/ 0 h 4"/>
                <a:gd name="T8" fmla="*/ 1129900996 w 4"/>
                <a:gd name="T9" fmla="*/ 564950498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1367" name="Rectangle 164">
              <a:extLst>
                <a:ext uri="{FF2B5EF4-FFF2-40B4-BE49-F238E27FC236}">
                  <a16:creationId xmlns:a16="http://schemas.microsoft.com/office/drawing/2014/main" id="{CD03F681-3604-5741-A7FA-0708DBFBEF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6" y="2504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51368" name="Freeform 165">
              <a:extLst>
                <a:ext uri="{FF2B5EF4-FFF2-40B4-BE49-F238E27FC236}">
                  <a16:creationId xmlns:a16="http://schemas.microsoft.com/office/drawing/2014/main" id="{EE023D93-2A64-EC44-9E0E-D066EEA9ED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1" y="2511"/>
              <a:ext cx="28" cy="28"/>
            </a:xfrm>
            <a:custGeom>
              <a:avLst/>
              <a:gdLst>
                <a:gd name="T0" fmla="*/ 564950498 w 4"/>
                <a:gd name="T1" fmla="*/ 1129900996 h 4"/>
                <a:gd name="T2" fmla="*/ 1129900996 w 4"/>
                <a:gd name="T3" fmla="*/ 0 h 4"/>
                <a:gd name="T4" fmla="*/ 0 w 4"/>
                <a:gd name="T5" fmla="*/ 0 h 4"/>
                <a:gd name="T6" fmla="*/ 564950498 w 4"/>
                <a:gd name="T7" fmla="*/ 112990099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1369" name="Rectangle 166">
              <a:extLst>
                <a:ext uri="{FF2B5EF4-FFF2-40B4-BE49-F238E27FC236}">
                  <a16:creationId xmlns:a16="http://schemas.microsoft.com/office/drawing/2014/main" id="{D3466CC5-4B5B-4040-945F-EE236E5D27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6" y="1993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51370" name="Freeform 167">
              <a:extLst>
                <a:ext uri="{FF2B5EF4-FFF2-40B4-BE49-F238E27FC236}">
                  <a16:creationId xmlns:a16="http://schemas.microsoft.com/office/drawing/2014/main" id="{CCAEF0DA-115C-FD4C-80A7-C992FD062F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0" y="2001"/>
              <a:ext cx="29" cy="28"/>
            </a:xfrm>
            <a:custGeom>
              <a:avLst/>
              <a:gdLst>
                <a:gd name="T0" fmla="*/ 831823429 w 4"/>
                <a:gd name="T1" fmla="*/ 1129900996 h 4"/>
                <a:gd name="T2" fmla="*/ 1603535962 w 4"/>
                <a:gd name="T3" fmla="*/ 0 h 4"/>
                <a:gd name="T4" fmla="*/ 0 w 4"/>
                <a:gd name="T5" fmla="*/ 0 h 4"/>
                <a:gd name="T6" fmla="*/ 831823429 w 4"/>
                <a:gd name="T7" fmla="*/ 112990099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1371" name="Rectangle 168">
              <a:extLst>
                <a:ext uri="{FF2B5EF4-FFF2-40B4-BE49-F238E27FC236}">
                  <a16:creationId xmlns:a16="http://schemas.microsoft.com/office/drawing/2014/main" id="{FEFB8350-480B-F744-BC76-FF2B26773C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8" y="1703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51372" name="Freeform 169">
              <a:extLst>
                <a:ext uri="{FF2B5EF4-FFF2-40B4-BE49-F238E27FC236}">
                  <a16:creationId xmlns:a16="http://schemas.microsoft.com/office/drawing/2014/main" id="{658F8C4E-EB11-1D4A-A9E6-878FA2E024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3" y="1710"/>
              <a:ext cx="28" cy="28"/>
            </a:xfrm>
            <a:custGeom>
              <a:avLst/>
              <a:gdLst>
                <a:gd name="T0" fmla="*/ 564950498 w 4"/>
                <a:gd name="T1" fmla="*/ 1129900996 h 4"/>
                <a:gd name="T2" fmla="*/ 1129900996 w 4"/>
                <a:gd name="T3" fmla="*/ 0 h 4"/>
                <a:gd name="T4" fmla="*/ 0 w 4"/>
                <a:gd name="T5" fmla="*/ 0 h 4"/>
                <a:gd name="T6" fmla="*/ 564950498 w 4"/>
                <a:gd name="T7" fmla="*/ 112990099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1373" name="Rectangle 170">
              <a:extLst>
                <a:ext uri="{FF2B5EF4-FFF2-40B4-BE49-F238E27FC236}">
                  <a16:creationId xmlns:a16="http://schemas.microsoft.com/office/drawing/2014/main" id="{6702DCA5-B159-874F-A8AE-3873177C75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2" y="1554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51374" name="Freeform 171">
              <a:extLst>
                <a:ext uri="{FF2B5EF4-FFF2-40B4-BE49-F238E27FC236}">
                  <a16:creationId xmlns:a16="http://schemas.microsoft.com/office/drawing/2014/main" id="{CA01BC90-1654-484F-A14A-56C036DF2D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6" y="1561"/>
              <a:ext cx="28" cy="28"/>
            </a:xfrm>
            <a:custGeom>
              <a:avLst/>
              <a:gdLst>
                <a:gd name="T0" fmla="*/ 564950498 w 4"/>
                <a:gd name="T1" fmla="*/ 1129900996 h 4"/>
                <a:gd name="T2" fmla="*/ 1129900996 w 4"/>
                <a:gd name="T3" fmla="*/ 0 h 4"/>
                <a:gd name="T4" fmla="*/ 0 w 4"/>
                <a:gd name="T5" fmla="*/ 0 h 4"/>
                <a:gd name="T6" fmla="*/ 564950498 w 4"/>
                <a:gd name="T7" fmla="*/ 112990099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1375" name="Rectangle 172">
              <a:extLst>
                <a:ext uri="{FF2B5EF4-FFF2-40B4-BE49-F238E27FC236}">
                  <a16:creationId xmlns:a16="http://schemas.microsoft.com/office/drawing/2014/main" id="{26A9641A-1B55-A24D-A52E-E6FA880A2A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2" y="1504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51376" name="Freeform 173">
              <a:extLst>
                <a:ext uri="{FF2B5EF4-FFF2-40B4-BE49-F238E27FC236}">
                  <a16:creationId xmlns:a16="http://schemas.microsoft.com/office/drawing/2014/main" id="{0D415247-05D1-D04F-ACB0-FAD5D3C35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7" y="1511"/>
              <a:ext cx="28" cy="29"/>
            </a:xfrm>
            <a:custGeom>
              <a:avLst/>
              <a:gdLst>
                <a:gd name="T0" fmla="*/ 564950498 w 4"/>
                <a:gd name="T1" fmla="*/ 1603535962 h 4"/>
                <a:gd name="T2" fmla="*/ 1129900996 w 4"/>
                <a:gd name="T3" fmla="*/ 0 h 4"/>
                <a:gd name="T4" fmla="*/ 0 w 4"/>
                <a:gd name="T5" fmla="*/ 0 h 4"/>
                <a:gd name="T6" fmla="*/ 564950498 w 4"/>
                <a:gd name="T7" fmla="*/ 1603535962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1377" name="Rectangle 174">
              <a:extLst>
                <a:ext uri="{FF2B5EF4-FFF2-40B4-BE49-F238E27FC236}">
                  <a16:creationId xmlns:a16="http://schemas.microsoft.com/office/drawing/2014/main" id="{5A81AD45-8F67-9645-B0DD-C32DC5D652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0" y="1483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51378" name="Freeform 175">
              <a:extLst>
                <a:ext uri="{FF2B5EF4-FFF2-40B4-BE49-F238E27FC236}">
                  <a16:creationId xmlns:a16="http://schemas.microsoft.com/office/drawing/2014/main" id="{4A49351D-09D6-A440-89E1-87E434E479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4" y="1490"/>
              <a:ext cx="29" cy="29"/>
            </a:xfrm>
            <a:custGeom>
              <a:avLst/>
              <a:gdLst>
                <a:gd name="T0" fmla="*/ 831823429 w 4"/>
                <a:gd name="T1" fmla="*/ 1603535962 h 4"/>
                <a:gd name="T2" fmla="*/ 1603535962 w 4"/>
                <a:gd name="T3" fmla="*/ 0 h 4"/>
                <a:gd name="T4" fmla="*/ 0 w 4"/>
                <a:gd name="T5" fmla="*/ 0 h 4"/>
                <a:gd name="T6" fmla="*/ 831823429 w 4"/>
                <a:gd name="T7" fmla="*/ 1603535962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1379" name="Rectangle 176">
              <a:extLst>
                <a:ext uri="{FF2B5EF4-FFF2-40B4-BE49-F238E27FC236}">
                  <a16:creationId xmlns:a16="http://schemas.microsoft.com/office/drawing/2014/main" id="{B6D7C799-0E40-FF45-9088-B4BD0274EA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5" y="1448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51380" name="Freeform 177">
              <a:extLst>
                <a:ext uri="{FF2B5EF4-FFF2-40B4-BE49-F238E27FC236}">
                  <a16:creationId xmlns:a16="http://schemas.microsoft.com/office/drawing/2014/main" id="{38295096-F0C6-6F48-A69F-0827F6F557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9" y="1455"/>
              <a:ext cx="28" cy="28"/>
            </a:xfrm>
            <a:custGeom>
              <a:avLst/>
              <a:gdLst>
                <a:gd name="T0" fmla="*/ 564950498 w 4"/>
                <a:gd name="T1" fmla="*/ 1129900996 h 4"/>
                <a:gd name="T2" fmla="*/ 1129900996 w 4"/>
                <a:gd name="T3" fmla="*/ 0 h 4"/>
                <a:gd name="T4" fmla="*/ 0 w 4"/>
                <a:gd name="T5" fmla="*/ 0 h 4"/>
                <a:gd name="T6" fmla="*/ 564950498 w 4"/>
                <a:gd name="T7" fmla="*/ 112990099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1381" name="Rectangle 178">
              <a:extLst>
                <a:ext uri="{FF2B5EF4-FFF2-40B4-BE49-F238E27FC236}">
                  <a16:creationId xmlns:a16="http://schemas.microsoft.com/office/drawing/2014/main" id="{B2442C04-D4BD-3C4F-B3A2-682D701396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5" y="1455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51382" name="Freeform 179">
              <a:extLst>
                <a:ext uri="{FF2B5EF4-FFF2-40B4-BE49-F238E27FC236}">
                  <a16:creationId xmlns:a16="http://schemas.microsoft.com/office/drawing/2014/main" id="{EA01A5B8-48F3-BB4C-9127-56CE7D74F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0" y="1462"/>
              <a:ext cx="28" cy="28"/>
            </a:xfrm>
            <a:custGeom>
              <a:avLst/>
              <a:gdLst>
                <a:gd name="T0" fmla="*/ 564950498 w 4"/>
                <a:gd name="T1" fmla="*/ 1129900996 h 4"/>
                <a:gd name="T2" fmla="*/ 1129900996 w 4"/>
                <a:gd name="T3" fmla="*/ 0 h 4"/>
                <a:gd name="T4" fmla="*/ 0 w 4"/>
                <a:gd name="T5" fmla="*/ 0 h 4"/>
                <a:gd name="T6" fmla="*/ 564950498 w 4"/>
                <a:gd name="T7" fmla="*/ 112990099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1383" name="Rectangle 180">
              <a:extLst>
                <a:ext uri="{FF2B5EF4-FFF2-40B4-BE49-F238E27FC236}">
                  <a16:creationId xmlns:a16="http://schemas.microsoft.com/office/drawing/2014/main" id="{7196976F-0B2F-9B4B-BC22-DE22E31364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6" y="1455"/>
              <a:ext cx="56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51384" name="Freeform 181">
              <a:extLst>
                <a:ext uri="{FF2B5EF4-FFF2-40B4-BE49-F238E27FC236}">
                  <a16:creationId xmlns:a16="http://schemas.microsoft.com/office/drawing/2014/main" id="{84178BA8-6880-7648-AADE-51E16246D7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0" y="1462"/>
              <a:ext cx="28" cy="28"/>
            </a:xfrm>
            <a:custGeom>
              <a:avLst/>
              <a:gdLst>
                <a:gd name="T0" fmla="*/ 564950498 w 4"/>
                <a:gd name="T1" fmla="*/ 1129900996 h 4"/>
                <a:gd name="T2" fmla="*/ 1129900996 w 4"/>
                <a:gd name="T3" fmla="*/ 0 h 4"/>
                <a:gd name="T4" fmla="*/ 0 w 4"/>
                <a:gd name="T5" fmla="*/ 0 h 4"/>
                <a:gd name="T6" fmla="*/ 564950498 w 4"/>
                <a:gd name="T7" fmla="*/ 112990099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1FC2549-886E-304C-9FB4-B8F288D10175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440680" y="5417820"/>
            <a:ext cx="609006" cy="313932"/>
          </a:xfrm>
          <a:prstGeom prst="rect">
            <a:avLst/>
          </a:prstGeom>
          <a:blipFill>
            <a:blip r:embed="rId2"/>
            <a:stretch>
              <a:fillRect l="-8772" r="-14035" b="-33333"/>
            </a:stretch>
          </a:blipFill>
        </p:spPr>
        <p:txBody>
          <a:bodyPr/>
          <a:lstStyle/>
          <a:p>
            <a:pPr>
              <a:defRPr/>
            </a:pPr>
            <a:r>
              <a:rPr lang="en-US" sz="1530">
                <a:noFill/>
              </a:rPr>
              <a:t> 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C40FA0BE-2BCC-AB43-A169-EA3ECB3FAC81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406453" y="3992880"/>
            <a:ext cx="671684" cy="313932"/>
          </a:xfrm>
          <a:prstGeom prst="rect">
            <a:avLst/>
          </a:prstGeom>
          <a:blipFill>
            <a:blip r:embed="rId3"/>
            <a:stretch>
              <a:fillRect l="-4688" r="-10938" b="-33333"/>
            </a:stretch>
          </a:blipFill>
        </p:spPr>
        <p:txBody>
          <a:bodyPr/>
          <a:lstStyle/>
          <a:p>
            <a:pPr>
              <a:defRPr/>
            </a:pPr>
            <a:r>
              <a:rPr lang="en-US" sz="1530">
                <a:noFill/>
              </a:rPr>
              <a:t> </a:t>
            </a:r>
          </a:p>
        </p:txBody>
      </p:sp>
      <p:cxnSp>
        <p:nvCxnSpPr>
          <p:cNvPr id="51205" name="Straight Connector 3">
            <a:extLst>
              <a:ext uri="{FF2B5EF4-FFF2-40B4-BE49-F238E27FC236}">
                <a16:creationId xmlns:a16="http://schemas.microsoft.com/office/drawing/2014/main" id="{7A91F682-B5FD-784D-B6CC-5F1A443CC738}"/>
              </a:ext>
            </a:extLst>
          </p:cNvPr>
          <p:cNvCxnSpPr>
            <a:cxnSpLocks/>
            <a:stCxn id="51292" idx="53"/>
          </p:cNvCxnSpPr>
          <p:nvPr/>
        </p:nvCxnSpPr>
        <p:spPr bwMode="auto">
          <a:xfrm flipH="1" flipV="1">
            <a:off x="1813560" y="4149407"/>
            <a:ext cx="3563700" cy="16193"/>
          </a:xfrm>
          <a:prstGeom prst="line">
            <a:avLst/>
          </a:prstGeom>
          <a:noFill/>
          <a:ln w="31750" algn="ctr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206" name="Rectangle 5">
            <a:extLst>
              <a:ext uri="{FF2B5EF4-FFF2-40B4-BE49-F238E27FC236}">
                <a16:creationId xmlns:a16="http://schemas.microsoft.com/office/drawing/2014/main" id="{8FCC7B56-BA8A-2C45-BFAD-9D5A295A15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169" y="3953748"/>
            <a:ext cx="891975" cy="327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30" i="1"/>
              <a:t>V</a:t>
            </a:r>
            <a:r>
              <a:rPr lang="en-US" altLang="en-US" sz="1530" i="1" baseline="-25000"/>
              <a:t>o</a:t>
            </a:r>
            <a:r>
              <a:rPr lang="en-US" altLang="en-US" sz="1530"/>
              <a:t>= 15V </a:t>
            </a:r>
          </a:p>
        </p:txBody>
      </p:sp>
      <p:sp>
        <p:nvSpPr>
          <p:cNvPr id="188" name="Rectangle 2">
            <a:extLst>
              <a:ext uri="{FF2B5EF4-FFF2-40B4-BE49-F238E27FC236}">
                <a16:creationId xmlns:a16="http://schemas.microsoft.com/office/drawing/2014/main" id="{F26A8D4B-A622-5E48-973D-CD956E2456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2930" y="762000"/>
            <a:ext cx="6606540" cy="1098762"/>
          </a:xfrm>
        </p:spPr>
        <p:txBody>
          <a:bodyPr/>
          <a:lstStyle/>
          <a:p>
            <a:pPr algn="ctr">
              <a:defRPr/>
            </a:pPr>
            <a:r>
              <a:rPr lang="en-US" sz="2380" b="1" dirty="0">
                <a:solidFill>
                  <a:srgbClr val="000000"/>
                </a:solidFill>
              </a:rPr>
              <a:t>Example 4.2  - </a:t>
            </a:r>
            <a:r>
              <a:rPr lang="en-US" sz="2380" b="1" dirty="0"/>
              <a:t>Buck Converter Analysis</a:t>
            </a:r>
            <a:br>
              <a:rPr lang="en-US" sz="2380" b="1" dirty="0"/>
            </a:br>
            <a:br>
              <a:rPr lang="en-US" sz="2380" b="1" dirty="0"/>
            </a:br>
            <a:r>
              <a:rPr lang="en-US" sz="2380" b="1" dirty="0"/>
              <a:t>Simulation Results</a:t>
            </a:r>
            <a:endParaRPr lang="en-US" b="1" dirty="0">
              <a:solidFill>
                <a:srgbClr val="000000"/>
              </a:solidFill>
              <a:ea typeface="+mj-ea"/>
              <a:cs typeface="+mj-cs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34481EE-1E78-5748-B236-D686B54C3B16}"/>
                  </a:ext>
                </a:extLst>
              </p14:cNvPr>
              <p14:cNvContentPartPr/>
              <p14:nvPr/>
            </p14:nvContentPartPr>
            <p14:xfrm>
              <a:off x="3664080" y="3148560"/>
              <a:ext cx="2723760" cy="11469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34481EE-1E78-5748-B236-D686B54C3B1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54720" y="3139200"/>
                <a:ext cx="2742480" cy="116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346435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 184">
            <a:extLst>
              <a:ext uri="{FF2B5EF4-FFF2-40B4-BE49-F238E27FC236}">
                <a16:creationId xmlns:a16="http://schemas.microsoft.com/office/drawing/2014/main" id="{D82D1E3C-A65E-3249-8BD2-7CE2F7F3C0B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8337" y="4057650"/>
            <a:ext cx="3652758" cy="2690654"/>
            <a:chOff x="336" y="1008"/>
            <a:chExt cx="2707" cy="1994"/>
          </a:xfrm>
        </p:grpSpPr>
        <p:sp>
          <p:nvSpPr>
            <p:cNvPr id="52285" name="AutoShape 183">
              <a:extLst>
                <a:ext uri="{FF2B5EF4-FFF2-40B4-BE49-F238E27FC236}">
                  <a16:creationId xmlns:a16="http://schemas.microsoft.com/office/drawing/2014/main" id="{EB414B1C-E372-FE48-A4E8-93A3AF48F69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36" y="1008"/>
              <a:ext cx="2707" cy="1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2286" name="Rectangle 185">
              <a:extLst>
                <a:ext uri="{FF2B5EF4-FFF2-40B4-BE49-F238E27FC236}">
                  <a16:creationId xmlns:a16="http://schemas.microsoft.com/office/drawing/2014/main" id="{D744CB5F-8DCE-2348-A529-DDE7E0EAA6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1008"/>
              <a:ext cx="2480" cy="1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52287" name="Line 186">
              <a:extLst>
                <a:ext uri="{FF2B5EF4-FFF2-40B4-BE49-F238E27FC236}">
                  <a16:creationId xmlns:a16="http://schemas.microsoft.com/office/drawing/2014/main" id="{22FE8CD1-6292-774D-B00C-C8A5ABFA32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0" y="2616"/>
              <a:ext cx="198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2288" name="Rectangle 187">
              <a:extLst>
                <a:ext uri="{FF2B5EF4-FFF2-40B4-BE49-F238E27FC236}">
                  <a16:creationId xmlns:a16="http://schemas.microsoft.com/office/drawing/2014/main" id="{D251450A-9260-6042-A6FD-9A118332E4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7" y="2886"/>
              <a:ext cx="23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20">
                  <a:solidFill>
                    <a:srgbClr val="000000"/>
                  </a:solidFill>
                  <a:latin typeface="system" charset="0"/>
                </a:rPr>
                <a:t>           </a:t>
              </a:r>
              <a:endParaRPr lang="en-US" altLang="en-US" sz="1530"/>
            </a:p>
          </p:txBody>
        </p:sp>
        <p:sp>
          <p:nvSpPr>
            <p:cNvPr id="52289" name="Rectangle 188">
              <a:extLst>
                <a:ext uri="{FF2B5EF4-FFF2-40B4-BE49-F238E27FC236}">
                  <a16:creationId xmlns:a16="http://schemas.microsoft.com/office/drawing/2014/main" id="{6DB10F91-E2E0-9845-B4D0-35357CEF5A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5" y="2886"/>
              <a:ext cx="196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20">
                  <a:solidFill>
                    <a:srgbClr val="000000"/>
                  </a:solidFill>
                  <a:latin typeface="system" charset="0"/>
                </a:rPr>
                <a:t>Time</a:t>
              </a:r>
              <a:endParaRPr lang="en-US" altLang="en-US" sz="1530"/>
            </a:p>
          </p:txBody>
        </p:sp>
        <p:sp>
          <p:nvSpPr>
            <p:cNvPr id="52290" name="Line 189">
              <a:extLst>
                <a:ext uri="{FF2B5EF4-FFF2-40B4-BE49-F238E27FC236}">
                  <a16:creationId xmlns:a16="http://schemas.microsoft.com/office/drawing/2014/main" id="{FDB47B9F-7387-BB42-879B-1FA480DF5B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0" y="1058"/>
              <a:ext cx="198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2291" name="Line 190">
              <a:extLst>
                <a:ext uri="{FF2B5EF4-FFF2-40B4-BE49-F238E27FC236}">
                  <a16:creationId xmlns:a16="http://schemas.microsoft.com/office/drawing/2014/main" id="{1ACA2A43-36B0-DE47-BBC7-30AE607023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38" y="1065"/>
              <a:ext cx="1" cy="154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2292" name="Line 191">
              <a:extLst>
                <a:ext uri="{FF2B5EF4-FFF2-40B4-BE49-F238E27FC236}">
                  <a16:creationId xmlns:a16="http://schemas.microsoft.com/office/drawing/2014/main" id="{03D7CE0B-DBA2-5C4F-8E2E-6D21D3E757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86" y="1065"/>
              <a:ext cx="1" cy="154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2293" name="Line 192">
              <a:extLst>
                <a:ext uri="{FF2B5EF4-FFF2-40B4-BE49-F238E27FC236}">
                  <a16:creationId xmlns:a16="http://schemas.microsoft.com/office/drawing/2014/main" id="{CB2B2305-5FB0-3140-B6E6-994FF3DCD3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34" y="1065"/>
              <a:ext cx="1" cy="154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2294" name="Line 193">
              <a:extLst>
                <a:ext uri="{FF2B5EF4-FFF2-40B4-BE49-F238E27FC236}">
                  <a16:creationId xmlns:a16="http://schemas.microsoft.com/office/drawing/2014/main" id="{56A1882F-FD3D-CF4F-9CA3-B3EB3DA185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30" y="1065"/>
              <a:ext cx="1" cy="154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2295" name="Line 194">
              <a:extLst>
                <a:ext uri="{FF2B5EF4-FFF2-40B4-BE49-F238E27FC236}">
                  <a16:creationId xmlns:a16="http://schemas.microsoft.com/office/drawing/2014/main" id="{1DEAF236-D48D-854C-9047-69CED5D196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78" y="1065"/>
              <a:ext cx="1" cy="154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2296" name="Line 195">
              <a:extLst>
                <a:ext uri="{FF2B5EF4-FFF2-40B4-BE49-F238E27FC236}">
                  <a16:creationId xmlns:a16="http://schemas.microsoft.com/office/drawing/2014/main" id="{94194276-E1C9-074B-8236-98DA7169AA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26" y="1065"/>
              <a:ext cx="1" cy="154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2297" name="Line 196">
              <a:extLst>
                <a:ext uri="{FF2B5EF4-FFF2-40B4-BE49-F238E27FC236}">
                  <a16:creationId xmlns:a16="http://schemas.microsoft.com/office/drawing/2014/main" id="{FC30FC03-F4F1-6342-885C-2C0055AF87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82" y="1065"/>
              <a:ext cx="1" cy="154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2298" name="Rectangle 197">
              <a:extLst>
                <a:ext uri="{FF2B5EF4-FFF2-40B4-BE49-F238E27FC236}">
                  <a16:creationId xmlns:a16="http://schemas.microsoft.com/office/drawing/2014/main" id="{EB12BBAC-9AE0-354F-9AE5-DFB7E6DA82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" y="2673"/>
              <a:ext cx="286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20">
                  <a:solidFill>
                    <a:srgbClr val="000000"/>
                  </a:solidFill>
                  <a:latin typeface="system" charset="0"/>
                </a:rPr>
                <a:t>1.96ms</a:t>
              </a:r>
              <a:endParaRPr lang="en-US" altLang="en-US" sz="1530"/>
            </a:p>
          </p:txBody>
        </p:sp>
        <p:sp>
          <p:nvSpPr>
            <p:cNvPr id="52299" name="Line 198">
              <a:extLst>
                <a:ext uri="{FF2B5EF4-FFF2-40B4-BE49-F238E27FC236}">
                  <a16:creationId xmlns:a16="http://schemas.microsoft.com/office/drawing/2014/main" id="{65FA28BC-C399-8C4B-878C-632E3F07AE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0" y="2609"/>
              <a:ext cx="1" cy="4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2300" name="Rectangle 199">
              <a:extLst>
                <a:ext uri="{FF2B5EF4-FFF2-40B4-BE49-F238E27FC236}">
                  <a16:creationId xmlns:a16="http://schemas.microsoft.com/office/drawing/2014/main" id="{A7E16D2D-4023-624E-B0C6-1B082A1ACF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9" y="2673"/>
              <a:ext cx="286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20">
                  <a:solidFill>
                    <a:srgbClr val="000000"/>
                  </a:solidFill>
                  <a:latin typeface="system" charset="0"/>
                </a:rPr>
                <a:t>1.98ms</a:t>
              </a:r>
              <a:endParaRPr lang="en-US" altLang="en-US" sz="1530"/>
            </a:p>
          </p:txBody>
        </p:sp>
        <p:sp>
          <p:nvSpPr>
            <p:cNvPr id="52301" name="Line 200">
              <a:extLst>
                <a:ext uri="{FF2B5EF4-FFF2-40B4-BE49-F238E27FC236}">
                  <a16:creationId xmlns:a16="http://schemas.microsoft.com/office/drawing/2014/main" id="{FF3BB61D-1903-4946-9E09-AF85D344AB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82" y="2609"/>
              <a:ext cx="1" cy="4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2302" name="Rectangle 201">
              <a:extLst>
                <a:ext uri="{FF2B5EF4-FFF2-40B4-BE49-F238E27FC236}">
                  <a16:creationId xmlns:a16="http://schemas.microsoft.com/office/drawing/2014/main" id="{884F2CA0-E050-6E4D-9928-DFD3C5755B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1" y="2673"/>
              <a:ext cx="286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20">
                  <a:solidFill>
                    <a:srgbClr val="000000"/>
                  </a:solidFill>
                  <a:latin typeface="system" charset="0"/>
                </a:rPr>
                <a:t>2.00ms</a:t>
              </a:r>
              <a:endParaRPr lang="en-US" altLang="en-US" sz="1530"/>
            </a:p>
          </p:txBody>
        </p:sp>
        <p:sp>
          <p:nvSpPr>
            <p:cNvPr id="52303" name="Line 202">
              <a:extLst>
                <a:ext uri="{FF2B5EF4-FFF2-40B4-BE49-F238E27FC236}">
                  <a16:creationId xmlns:a16="http://schemas.microsoft.com/office/drawing/2014/main" id="{C31E16FF-4732-0240-9693-ADEF585FC8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74" y="2609"/>
              <a:ext cx="1" cy="4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2304" name="Rectangle 203">
              <a:extLst>
                <a:ext uri="{FF2B5EF4-FFF2-40B4-BE49-F238E27FC236}">
                  <a16:creationId xmlns:a16="http://schemas.microsoft.com/office/drawing/2014/main" id="{B1E05FB8-8E83-0A47-B811-36DC6622B2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2779"/>
              <a:ext cx="2445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52305" name="Rectangle 204">
              <a:extLst>
                <a:ext uri="{FF2B5EF4-FFF2-40B4-BE49-F238E27FC236}">
                  <a16:creationId xmlns:a16="http://schemas.microsoft.com/office/drawing/2014/main" id="{8C47B0A4-6BED-AB4E-B40C-4F1DCFC1B7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" y="2822"/>
              <a:ext cx="42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52306" name="Freeform 205">
              <a:extLst>
                <a:ext uri="{FF2B5EF4-FFF2-40B4-BE49-F238E27FC236}">
                  <a16:creationId xmlns:a16="http://schemas.microsoft.com/office/drawing/2014/main" id="{045DC0F1-861C-9E4E-A114-7237C62EBF2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" y="2822"/>
              <a:ext cx="28" cy="28"/>
            </a:xfrm>
            <a:custGeom>
              <a:avLst/>
              <a:gdLst>
                <a:gd name="T0" fmla="*/ 1129900996 w 4"/>
                <a:gd name="T1" fmla="*/ 564950498 h 4"/>
                <a:gd name="T2" fmla="*/ 564950498 w 4"/>
                <a:gd name="T3" fmla="*/ 1129900996 h 4"/>
                <a:gd name="T4" fmla="*/ 0 w 4"/>
                <a:gd name="T5" fmla="*/ 564950498 h 4"/>
                <a:gd name="T6" fmla="*/ 564950498 w 4"/>
                <a:gd name="T7" fmla="*/ 0 h 4"/>
                <a:gd name="T8" fmla="*/ 1129900996 w 4"/>
                <a:gd name="T9" fmla="*/ 564950498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11113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2307" name="Rectangle 206">
              <a:extLst>
                <a:ext uri="{FF2B5EF4-FFF2-40B4-BE49-F238E27FC236}">
                  <a16:creationId xmlns:a16="http://schemas.microsoft.com/office/drawing/2014/main" id="{02DB236F-C065-344D-832C-6AB6F8416C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3" y="2779"/>
              <a:ext cx="36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20">
                  <a:solidFill>
                    <a:srgbClr val="000000"/>
                  </a:solidFill>
                  <a:latin typeface="system" charset="0"/>
                </a:rPr>
                <a:t>V(L:1,L:2)</a:t>
              </a:r>
              <a:endParaRPr lang="en-US" altLang="en-US" sz="1530"/>
            </a:p>
          </p:txBody>
        </p:sp>
        <p:sp>
          <p:nvSpPr>
            <p:cNvPr id="52308" name="Line 207">
              <a:extLst>
                <a:ext uri="{FF2B5EF4-FFF2-40B4-BE49-F238E27FC236}">
                  <a16:creationId xmlns:a16="http://schemas.microsoft.com/office/drawing/2014/main" id="{5D761638-E518-0447-B48D-E254BCEC5B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74" y="1058"/>
              <a:ext cx="1" cy="15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2309" name="Line 208">
              <a:extLst>
                <a:ext uri="{FF2B5EF4-FFF2-40B4-BE49-F238E27FC236}">
                  <a16:creationId xmlns:a16="http://schemas.microsoft.com/office/drawing/2014/main" id="{04F1171B-120F-A540-B1AB-09E933DCD5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7" y="2510"/>
              <a:ext cx="197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2310" name="Line 209">
              <a:extLst>
                <a:ext uri="{FF2B5EF4-FFF2-40B4-BE49-F238E27FC236}">
                  <a16:creationId xmlns:a16="http://schemas.microsoft.com/office/drawing/2014/main" id="{B487954B-8E91-234F-8304-25961E6382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7" y="2411"/>
              <a:ext cx="197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2311" name="Line 210">
              <a:extLst>
                <a:ext uri="{FF2B5EF4-FFF2-40B4-BE49-F238E27FC236}">
                  <a16:creationId xmlns:a16="http://schemas.microsoft.com/office/drawing/2014/main" id="{B5300A93-189F-794C-B352-AF6EEF2A23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7" y="2305"/>
              <a:ext cx="197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2312" name="Line 211">
              <a:extLst>
                <a:ext uri="{FF2B5EF4-FFF2-40B4-BE49-F238E27FC236}">
                  <a16:creationId xmlns:a16="http://schemas.microsoft.com/office/drawing/2014/main" id="{6D8D1574-F059-0044-9CFB-C744D4AC90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7" y="2198"/>
              <a:ext cx="197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2313" name="Line 212">
              <a:extLst>
                <a:ext uri="{FF2B5EF4-FFF2-40B4-BE49-F238E27FC236}">
                  <a16:creationId xmlns:a16="http://schemas.microsoft.com/office/drawing/2014/main" id="{138F208A-BABA-1D40-9BE8-04B039B427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7" y="1993"/>
              <a:ext cx="197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2314" name="Line 213">
              <a:extLst>
                <a:ext uri="{FF2B5EF4-FFF2-40B4-BE49-F238E27FC236}">
                  <a16:creationId xmlns:a16="http://schemas.microsoft.com/office/drawing/2014/main" id="{75E42DAC-434A-2147-B4CC-85E06A6920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7" y="1887"/>
              <a:ext cx="197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2315" name="Line 214">
              <a:extLst>
                <a:ext uri="{FF2B5EF4-FFF2-40B4-BE49-F238E27FC236}">
                  <a16:creationId xmlns:a16="http://schemas.microsoft.com/office/drawing/2014/main" id="{38131448-D30E-F24D-84E6-BC7BF75C3C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7" y="1787"/>
              <a:ext cx="197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2316" name="Line 215">
              <a:extLst>
                <a:ext uri="{FF2B5EF4-FFF2-40B4-BE49-F238E27FC236}">
                  <a16:creationId xmlns:a16="http://schemas.microsoft.com/office/drawing/2014/main" id="{3FF8BD59-D445-6043-9745-6860135C5D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7" y="1681"/>
              <a:ext cx="197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2317" name="Line 216">
              <a:extLst>
                <a:ext uri="{FF2B5EF4-FFF2-40B4-BE49-F238E27FC236}">
                  <a16:creationId xmlns:a16="http://schemas.microsoft.com/office/drawing/2014/main" id="{EF56FA37-9CEF-4B4C-9E40-36F9A308B0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7" y="1476"/>
              <a:ext cx="197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2318" name="Line 217">
              <a:extLst>
                <a:ext uri="{FF2B5EF4-FFF2-40B4-BE49-F238E27FC236}">
                  <a16:creationId xmlns:a16="http://schemas.microsoft.com/office/drawing/2014/main" id="{FDD9537F-F893-294A-BE10-014670B20A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7" y="1369"/>
              <a:ext cx="197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2319" name="Line 218">
              <a:extLst>
                <a:ext uri="{FF2B5EF4-FFF2-40B4-BE49-F238E27FC236}">
                  <a16:creationId xmlns:a16="http://schemas.microsoft.com/office/drawing/2014/main" id="{5ADF7881-24E4-814E-AC2C-61CFA43D04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7" y="1263"/>
              <a:ext cx="197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2320" name="Line 219">
              <a:extLst>
                <a:ext uri="{FF2B5EF4-FFF2-40B4-BE49-F238E27FC236}">
                  <a16:creationId xmlns:a16="http://schemas.microsoft.com/office/drawing/2014/main" id="{44382CAF-3944-2E4A-9EDC-237B76D5EF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7" y="1164"/>
              <a:ext cx="197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2321" name="Line 220">
              <a:extLst>
                <a:ext uri="{FF2B5EF4-FFF2-40B4-BE49-F238E27FC236}">
                  <a16:creationId xmlns:a16="http://schemas.microsoft.com/office/drawing/2014/main" id="{0FFB7721-CB14-D84E-A657-354E247993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7" y="2099"/>
              <a:ext cx="197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2322" name="Line 221">
              <a:extLst>
                <a:ext uri="{FF2B5EF4-FFF2-40B4-BE49-F238E27FC236}">
                  <a16:creationId xmlns:a16="http://schemas.microsoft.com/office/drawing/2014/main" id="{82D9FF9D-FCA0-1541-AD67-25771A6DB3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7" y="1575"/>
              <a:ext cx="197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2323" name="Rectangle 222">
              <a:extLst>
                <a:ext uri="{FF2B5EF4-FFF2-40B4-BE49-F238E27FC236}">
                  <a16:creationId xmlns:a16="http://schemas.microsoft.com/office/drawing/2014/main" id="{8E532389-8FA0-4242-BEDB-599EB5878C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" y="2567"/>
              <a:ext cx="18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20">
                  <a:solidFill>
                    <a:srgbClr val="000000"/>
                  </a:solidFill>
                  <a:latin typeface="system" charset="0"/>
                </a:rPr>
                <a:t>-20V</a:t>
              </a:r>
              <a:endParaRPr lang="en-US" altLang="en-US" sz="1530"/>
            </a:p>
          </p:txBody>
        </p:sp>
        <p:sp>
          <p:nvSpPr>
            <p:cNvPr id="52324" name="Line 223">
              <a:extLst>
                <a:ext uri="{FF2B5EF4-FFF2-40B4-BE49-F238E27FC236}">
                  <a16:creationId xmlns:a16="http://schemas.microsoft.com/office/drawing/2014/main" id="{45965CC2-F659-6141-B486-3E67D1CA40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" y="2616"/>
              <a:ext cx="4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2325" name="Rectangle 224">
              <a:extLst>
                <a:ext uri="{FF2B5EF4-FFF2-40B4-BE49-F238E27FC236}">
                  <a16:creationId xmlns:a16="http://schemas.microsoft.com/office/drawing/2014/main" id="{2E0D23A8-CE69-F941-923F-75C7025AA6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" y="2050"/>
              <a:ext cx="18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20">
                  <a:solidFill>
                    <a:srgbClr val="000000"/>
                  </a:solidFill>
                  <a:latin typeface="system" charset="0"/>
                </a:rPr>
                <a:t>-10V</a:t>
              </a:r>
              <a:endParaRPr lang="en-US" altLang="en-US" sz="1530"/>
            </a:p>
          </p:txBody>
        </p:sp>
        <p:sp>
          <p:nvSpPr>
            <p:cNvPr id="52326" name="Line 225">
              <a:extLst>
                <a:ext uri="{FF2B5EF4-FFF2-40B4-BE49-F238E27FC236}">
                  <a16:creationId xmlns:a16="http://schemas.microsoft.com/office/drawing/2014/main" id="{DC5B2230-9D31-E44A-9FFC-EBABB04B3B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" y="2099"/>
              <a:ext cx="4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2327" name="Rectangle 226">
              <a:extLst>
                <a:ext uri="{FF2B5EF4-FFF2-40B4-BE49-F238E27FC236}">
                  <a16:creationId xmlns:a16="http://schemas.microsoft.com/office/drawing/2014/main" id="{5C2D7B80-9E1E-D94B-BB2A-1A9EF5C975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" y="1525"/>
              <a:ext cx="10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20">
                  <a:solidFill>
                    <a:srgbClr val="000000"/>
                  </a:solidFill>
                  <a:latin typeface="system" charset="0"/>
                </a:rPr>
                <a:t>0V</a:t>
              </a:r>
              <a:endParaRPr lang="en-US" altLang="en-US" sz="1530"/>
            </a:p>
          </p:txBody>
        </p:sp>
        <p:sp>
          <p:nvSpPr>
            <p:cNvPr id="52328" name="Line 227">
              <a:extLst>
                <a:ext uri="{FF2B5EF4-FFF2-40B4-BE49-F238E27FC236}">
                  <a16:creationId xmlns:a16="http://schemas.microsoft.com/office/drawing/2014/main" id="{CC16FEE4-E2FE-F94C-9332-ED95EB157C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" y="1575"/>
              <a:ext cx="4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2329" name="Rectangle 228">
              <a:extLst>
                <a:ext uri="{FF2B5EF4-FFF2-40B4-BE49-F238E27FC236}">
                  <a16:creationId xmlns:a16="http://schemas.microsoft.com/office/drawing/2014/main" id="{BCD682B1-4159-D646-AC44-C04ACE750A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" y="1008"/>
              <a:ext cx="15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20">
                  <a:solidFill>
                    <a:srgbClr val="000000"/>
                  </a:solidFill>
                  <a:latin typeface="system" charset="0"/>
                </a:rPr>
                <a:t>10V</a:t>
              </a:r>
              <a:endParaRPr lang="en-US" altLang="en-US" sz="1530"/>
            </a:p>
          </p:txBody>
        </p:sp>
        <p:sp>
          <p:nvSpPr>
            <p:cNvPr id="52330" name="Line 229">
              <a:extLst>
                <a:ext uri="{FF2B5EF4-FFF2-40B4-BE49-F238E27FC236}">
                  <a16:creationId xmlns:a16="http://schemas.microsoft.com/office/drawing/2014/main" id="{C174D7FB-9449-5D4B-A008-6BCE50FF54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" y="1058"/>
              <a:ext cx="4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2331" name="Line 230">
              <a:extLst>
                <a:ext uri="{FF2B5EF4-FFF2-40B4-BE49-F238E27FC236}">
                  <a16:creationId xmlns:a16="http://schemas.microsoft.com/office/drawing/2014/main" id="{CA427FFB-2AED-9044-A9F7-D6CC788893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0" y="1058"/>
              <a:ext cx="1" cy="15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2332" name="Freeform 231">
              <a:extLst>
                <a:ext uri="{FF2B5EF4-FFF2-40B4-BE49-F238E27FC236}">
                  <a16:creationId xmlns:a16="http://schemas.microsoft.com/office/drawing/2014/main" id="{71D4EC0D-AA0E-254B-9DEB-00799CEB0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" y="1313"/>
              <a:ext cx="1984" cy="1055"/>
            </a:xfrm>
            <a:custGeom>
              <a:avLst/>
              <a:gdLst>
                <a:gd name="T0" fmla="*/ 0 w 1984"/>
                <a:gd name="T1" fmla="*/ 807 h 1055"/>
                <a:gd name="T2" fmla="*/ 7 w 1984"/>
                <a:gd name="T3" fmla="*/ 0 h 1055"/>
                <a:gd name="T4" fmla="*/ 49 w 1984"/>
                <a:gd name="T5" fmla="*/ 0 h 1055"/>
                <a:gd name="T6" fmla="*/ 92 w 1984"/>
                <a:gd name="T7" fmla="*/ 0 h 1055"/>
                <a:gd name="T8" fmla="*/ 134 w 1984"/>
                <a:gd name="T9" fmla="*/ 0 h 1055"/>
                <a:gd name="T10" fmla="*/ 177 w 1984"/>
                <a:gd name="T11" fmla="*/ 0 h 1055"/>
                <a:gd name="T12" fmla="*/ 219 w 1984"/>
                <a:gd name="T13" fmla="*/ 0 h 1055"/>
                <a:gd name="T14" fmla="*/ 262 w 1984"/>
                <a:gd name="T15" fmla="*/ 0 h 1055"/>
                <a:gd name="T16" fmla="*/ 304 w 1984"/>
                <a:gd name="T17" fmla="*/ 0 h 1055"/>
                <a:gd name="T18" fmla="*/ 347 w 1984"/>
                <a:gd name="T19" fmla="*/ 0 h 1055"/>
                <a:gd name="T20" fmla="*/ 389 w 1984"/>
                <a:gd name="T21" fmla="*/ 0 h 1055"/>
                <a:gd name="T22" fmla="*/ 432 w 1984"/>
                <a:gd name="T23" fmla="*/ 0 h 1055"/>
                <a:gd name="T24" fmla="*/ 467 w 1984"/>
                <a:gd name="T25" fmla="*/ 7 h 1055"/>
                <a:gd name="T26" fmla="*/ 510 w 1984"/>
                <a:gd name="T27" fmla="*/ 7 h 1055"/>
                <a:gd name="T28" fmla="*/ 552 w 1984"/>
                <a:gd name="T29" fmla="*/ 7 h 1055"/>
                <a:gd name="T30" fmla="*/ 595 w 1984"/>
                <a:gd name="T31" fmla="*/ 7 h 1055"/>
                <a:gd name="T32" fmla="*/ 637 w 1984"/>
                <a:gd name="T33" fmla="*/ 7 h 1055"/>
                <a:gd name="T34" fmla="*/ 680 w 1984"/>
                <a:gd name="T35" fmla="*/ 7 h 1055"/>
                <a:gd name="T36" fmla="*/ 722 w 1984"/>
                <a:gd name="T37" fmla="*/ 7 h 1055"/>
                <a:gd name="T38" fmla="*/ 744 w 1984"/>
                <a:gd name="T39" fmla="*/ 71 h 1055"/>
                <a:gd name="T40" fmla="*/ 744 w 1984"/>
                <a:gd name="T41" fmla="*/ 956 h 1055"/>
                <a:gd name="T42" fmla="*/ 751 w 1984"/>
                <a:gd name="T43" fmla="*/ 1055 h 1055"/>
                <a:gd name="T44" fmla="*/ 793 w 1984"/>
                <a:gd name="T45" fmla="*/ 1055 h 1055"/>
                <a:gd name="T46" fmla="*/ 836 w 1984"/>
                <a:gd name="T47" fmla="*/ 1048 h 1055"/>
                <a:gd name="T48" fmla="*/ 878 w 1984"/>
                <a:gd name="T49" fmla="*/ 1048 h 1055"/>
                <a:gd name="T50" fmla="*/ 921 w 1984"/>
                <a:gd name="T51" fmla="*/ 1048 h 1055"/>
                <a:gd name="T52" fmla="*/ 963 w 1984"/>
                <a:gd name="T53" fmla="*/ 1041 h 1055"/>
                <a:gd name="T54" fmla="*/ 992 w 1984"/>
                <a:gd name="T55" fmla="*/ 1013 h 1055"/>
                <a:gd name="T56" fmla="*/ 992 w 1984"/>
                <a:gd name="T57" fmla="*/ 134 h 1055"/>
                <a:gd name="T58" fmla="*/ 1020 w 1984"/>
                <a:gd name="T59" fmla="*/ 0 h 1055"/>
                <a:gd name="T60" fmla="*/ 1062 w 1984"/>
                <a:gd name="T61" fmla="*/ 0 h 1055"/>
                <a:gd name="T62" fmla="*/ 1105 w 1984"/>
                <a:gd name="T63" fmla="*/ 0 h 1055"/>
                <a:gd name="T64" fmla="*/ 1148 w 1984"/>
                <a:gd name="T65" fmla="*/ 0 h 1055"/>
                <a:gd name="T66" fmla="*/ 1190 w 1984"/>
                <a:gd name="T67" fmla="*/ 0 h 1055"/>
                <a:gd name="T68" fmla="*/ 1233 w 1984"/>
                <a:gd name="T69" fmla="*/ 0 h 1055"/>
                <a:gd name="T70" fmla="*/ 1275 w 1984"/>
                <a:gd name="T71" fmla="*/ 0 h 1055"/>
                <a:gd name="T72" fmla="*/ 1318 w 1984"/>
                <a:gd name="T73" fmla="*/ 0 h 1055"/>
                <a:gd name="T74" fmla="*/ 1360 w 1984"/>
                <a:gd name="T75" fmla="*/ 0 h 1055"/>
                <a:gd name="T76" fmla="*/ 1403 w 1984"/>
                <a:gd name="T77" fmla="*/ 0 h 1055"/>
                <a:gd name="T78" fmla="*/ 1445 w 1984"/>
                <a:gd name="T79" fmla="*/ 7 h 1055"/>
                <a:gd name="T80" fmla="*/ 1488 w 1984"/>
                <a:gd name="T81" fmla="*/ 7 h 1055"/>
                <a:gd name="T82" fmla="*/ 1530 w 1984"/>
                <a:gd name="T83" fmla="*/ 7 h 1055"/>
                <a:gd name="T84" fmla="*/ 1573 w 1984"/>
                <a:gd name="T85" fmla="*/ 7 h 1055"/>
                <a:gd name="T86" fmla="*/ 1615 w 1984"/>
                <a:gd name="T87" fmla="*/ 7 h 1055"/>
                <a:gd name="T88" fmla="*/ 1658 w 1984"/>
                <a:gd name="T89" fmla="*/ 7 h 1055"/>
                <a:gd name="T90" fmla="*/ 1700 w 1984"/>
                <a:gd name="T91" fmla="*/ 7 h 1055"/>
                <a:gd name="T92" fmla="*/ 1736 w 1984"/>
                <a:gd name="T93" fmla="*/ 14 h 1055"/>
                <a:gd name="T94" fmla="*/ 1736 w 1984"/>
                <a:gd name="T95" fmla="*/ 644 h 1055"/>
                <a:gd name="T96" fmla="*/ 1736 w 1984"/>
                <a:gd name="T97" fmla="*/ 1048 h 1055"/>
                <a:gd name="T98" fmla="*/ 1771 w 1984"/>
                <a:gd name="T99" fmla="*/ 1055 h 1055"/>
                <a:gd name="T100" fmla="*/ 1814 w 1984"/>
                <a:gd name="T101" fmla="*/ 1048 h 1055"/>
                <a:gd name="T102" fmla="*/ 1856 w 1984"/>
                <a:gd name="T103" fmla="*/ 1048 h 1055"/>
                <a:gd name="T104" fmla="*/ 1899 w 1984"/>
                <a:gd name="T105" fmla="*/ 1048 h 1055"/>
                <a:gd name="T106" fmla="*/ 1941 w 1984"/>
                <a:gd name="T107" fmla="*/ 1048 h 1055"/>
                <a:gd name="T108" fmla="*/ 1984 w 1984"/>
                <a:gd name="T109" fmla="*/ 1041 h 105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984" h="1055">
                  <a:moveTo>
                    <a:pt x="0" y="1041"/>
                  </a:moveTo>
                  <a:lnTo>
                    <a:pt x="0" y="1034"/>
                  </a:lnTo>
                  <a:lnTo>
                    <a:pt x="0" y="1013"/>
                  </a:lnTo>
                  <a:lnTo>
                    <a:pt x="0" y="985"/>
                  </a:lnTo>
                  <a:lnTo>
                    <a:pt x="0" y="921"/>
                  </a:lnTo>
                  <a:lnTo>
                    <a:pt x="0" y="807"/>
                  </a:lnTo>
                  <a:lnTo>
                    <a:pt x="0" y="623"/>
                  </a:lnTo>
                  <a:lnTo>
                    <a:pt x="0" y="375"/>
                  </a:lnTo>
                  <a:lnTo>
                    <a:pt x="0" y="13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8" y="0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85" y="0"/>
                  </a:lnTo>
                  <a:lnTo>
                    <a:pt x="92" y="0"/>
                  </a:lnTo>
                  <a:lnTo>
                    <a:pt x="99" y="0"/>
                  </a:lnTo>
                  <a:lnTo>
                    <a:pt x="106" y="0"/>
                  </a:lnTo>
                  <a:lnTo>
                    <a:pt x="113" y="0"/>
                  </a:lnTo>
                  <a:lnTo>
                    <a:pt x="120" y="0"/>
                  </a:lnTo>
                  <a:lnTo>
                    <a:pt x="127" y="0"/>
                  </a:lnTo>
                  <a:lnTo>
                    <a:pt x="134" y="0"/>
                  </a:lnTo>
                  <a:lnTo>
                    <a:pt x="141" y="0"/>
                  </a:lnTo>
                  <a:lnTo>
                    <a:pt x="148" y="0"/>
                  </a:lnTo>
                  <a:lnTo>
                    <a:pt x="155" y="0"/>
                  </a:lnTo>
                  <a:lnTo>
                    <a:pt x="163" y="0"/>
                  </a:lnTo>
                  <a:lnTo>
                    <a:pt x="170" y="0"/>
                  </a:lnTo>
                  <a:lnTo>
                    <a:pt x="177" y="0"/>
                  </a:lnTo>
                  <a:lnTo>
                    <a:pt x="184" y="0"/>
                  </a:lnTo>
                  <a:lnTo>
                    <a:pt x="191" y="0"/>
                  </a:lnTo>
                  <a:lnTo>
                    <a:pt x="198" y="0"/>
                  </a:lnTo>
                  <a:lnTo>
                    <a:pt x="205" y="0"/>
                  </a:lnTo>
                  <a:lnTo>
                    <a:pt x="212" y="0"/>
                  </a:lnTo>
                  <a:lnTo>
                    <a:pt x="219" y="0"/>
                  </a:lnTo>
                  <a:lnTo>
                    <a:pt x="226" y="0"/>
                  </a:lnTo>
                  <a:lnTo>
                    <a:pt x="233" y="0"/>
                  </a:lnTo>
                  <a:lnTo>
                    <a:pt x="240" y="0"/>
                  </a:lnTo>
                  <a:lnTo>
                    <a:pt x="248" y="0"/>
                  </a:lnTo>
                  <a:lnTo>
                    <a:pt x="255" y="0"/>
                  </a:lnTo>
                  <a:lnTo>
                    <a:pt x="262" y="0"/>
                  </a:lnTo>
                  <a:lnTo>
                    <a:pt x="269" y="0"/>
                  </a:lnTo>
                  <a:lnTo>
                    <a:pt x="276" y="0"/>
                  </a:lnTo>
                  <a:lnTo>
                    <a:pt x="283" y="0"/>
                  </a:lnTo>
                  <a:lnTo>
                    <a:pt x="290" y="0"/>
                  </a:lnTo>
                  <a:lnTo>
                    <a:pt x="297" y="0"/>
                  </a:lnTo>
                  <a:lnTo>
                    <a:pt x="304" y="0"/>
                  </a:lnTo>
                  <a:lnTo>
                    <a:pt x="311" y="0"/>
                  </a:lnTo>
                  <a:lnTo>
                    <a:pt x="318" y="0"/>
                  </a:lnTo>
                  <a:lnTo>
                    <a:pt x="326" y="0"/>
                  </a:lnTo>
                  <a:lnTo>
                    <a:pt x="333" y="0"/>
                  </a:lnTo>
                  <a:lnTo>
                    <a:pt x="340" y="0"/>
                  </a:lnTo>
                  <a:lnTo>
                    <a:pt x="347" y="0"/>
                  </a:lnTo>
                  <a:lnTo>
                    <a:pt x="354" y="0"/>
                  </a:lnTo>
                  <a:lnTo>
                    <a:pt x="361" y="0"/>
                  </a:lnTo>
                  <a:lnTo>
                    <a:pt x="368" y="0"/>
                  </a:lnTo>
                  <a:lnTo>
                    <a:pt x="375" y="0"/>
                  </a:lnTo>
                  <a:lnTo>
                    <a:pt x="382" y="0"/>
                  </a:lnTo>
                  <a:lnTo>
                    <a:pt x="389" y="0"/>
                  </a:lnTo>
                  <a:lnTo>
                    <a:pt x="396" y="0"/>
                  </a:lnTo>
                  <a:lnTo>
                    <a:pt x="403" y="0"/>
                  </a:lnTo>
                  <a:lnTo>
                    <a:pt x="411" y="0"/>
                  </a:lnTo>
                  <a:lnTo>
                    <a:pt x="418" y="0"/>
                  </a:lnTo>
                  <a:lnTo>
                    <a:pt x="425" y="0"/>
                  </a:lnTo>
                  <a:lnTo>
                    <a:pt x="432" y="0"/>
                  </a:lnTo>
                  <a:lnTo>
                    <a:pt x="439" y="0"/>
                  </a:lnTo>
                  <a:lnTo>
                    <a:pt x="446" y="0"/>
                  </a:lnTo>
                  <a:lnTo>
                    <a:pt x="446" y="7"/>
                  </a:lnTo>
                  <a:lnTo>
                    <a:pt x="453" y="7"/>
                  </a:lnTo>
                  <a:lnTo>
                    <a:pt x="460" y="7"/>
                  </a:lnTo>
                  <a:lnTo>
                    <a:pt x="467" y="7"/>
                  </a:lnTo>
                  <a:lnTo>
                    <a:pt x="474" y="7"/>
                  </a:lnTo>
                  <a:lnTo>
                    <a:pt x="481" y="7"/>
                  </a:lnTo>
                  <a:lnTo>
                    <a:pt x="488" y="7"/>
                  </a:lnTo>
                  <a:lnTo>
                    <a:pt x="496" y="7"/>
                  </a:lnTo>
                  <a:lnTo>
                    <a:pt x="503" y="7"/>
                  </a:lnTo>
                  <a:lnTo>
                    <a:pt x="510" y="7"/>
                  </a:lnTo>
                  <a:lnTo>
                    <a:pt x="517" y="7"/>
                  </a:lnTo>
                  <a:lnTo>
                    <a:pt x="524" y="7"/>
                  </a:lnTo>
                  <a:lnTo>
                    <a:pt x="531" y="7"/>
                  </a:lnTo>
                  <a:lnTo>
                    <a:pt x="538" y="7"/>
                  </a:lnTo>
                  <a:lnTo>
                    <a:pt x="545" y="7"/>
                  </a:lnTo>
                  <a:lnTo>
                    <a:pt x="552" y="7"/>
                  </a:lnTo>
                  <a:lnTo>
                    <a:pt x="559" y="7"/>
                  </a:lnTo>
                  <a:lnTo>
                    <a:pt x="566" y="7"/>
                  </a:lnTo>
                  <a:lnTo>
                    <a:pt x="574" y="7"/>
                  </a:lnTo>
                  <a:lnTo>
                    <a:pt x="581" y="7"/>
                  </a:lnTo>
                  <a:lnTo>
                    <a:pt x="588" y="7"/>
                  </a:lnTo>
                  <a:lnTo>
                    <a:pt x="595" y="7"/>
                  </a:lnTo>
                  <a:lnTo>
                    <a:pt x="602" y="7"/>
                  </a:lnTo>
                  <a:lnTo>
                    <a:pt x="609" y="7"/>
                  </a:lnTo>
                  <a:lnTo>
                    <a:pt x="616" y="7"/>
                  </a:lnTo>
                  <a:lnTo>
                    <a:pt x="623" y="7"/>
                  </a:lnTo>
                  <a:lnTo>
                    <a:pt x="630" y="7"/>
                  </a:lnTo>
                  <a:lnTo>
                    <a:pt x="637" y="7"/>
                  </a:lnTo>
                  <a:lnTo>
                    <a:pt x="644" y="7"/>
                  </a:lnTo>
                  <a:lnTo>
                    <a:pt x="651" y="7"/>
                  </a:lnTo>
                  <a:lnTo>
                    <a:pt x="659" y="7"/>
                  </a:lnTo>
                  <a:lnTo>
                    <a:pt x="666" y="7"/>
                  </a:lnTo>
                  <a:lnTo>
                    <a:pt x="673" y="7"/>
                  </a:lnTo>
                  <a:lnTo>
                    <a:pt x="680" y="7"/>
                  </a:lnTo>
                  <a:lnTo>
                    <a:pt x="687" y="7"/>
                  </a:lnTo>
                  <a:lnTo>
                    <a:pt x="694" y="7"/>
                  </a:lnTo>
                  <a:lnTo>
                    <a:pt x="701" y="7"/>
                  </a:lnTo>
                  <a:lnTo>
                    <a:pt x="708" y="7"/>
                  </a:lnTo>
                  <a:lnTo>
                    <a:pt x="715" y="7"/>
                  </a:lnTo>
                  <a:lnTo>
                    <a:pt x="722" y="7"/>
                  </a:lnTo>
                  <a:lnTo>
                    <a:pt x="729" y="7"/>
                  </a:lnTo>
                  <a:lnTo>
                    <a:pt x="737" y="7"/>
                  </a:lnTo>
                  <a:lnTo>
                    <a:pt x="744" y="7"/>
                  </a:lnTo>
                  <a:lnTo>
                    <a:pt x="744" y="14"/>
                  </a:lnTo>
                  <a:lnTo>
                    <a:pt x="744" y="42"/>
                  </a:lnTo>
                  <a:lnTo>
                    <a:pt x="744" y="71"/>
                  </a:lnTo>
                  <a:lnTo>
                    <a:pt x="744" y="219"/>
                  </a:lnTo>
                  <a:lnTo>
                    <a:pt x="744" y="297"/>
                  </a:lnTo>
                  <a:lnTo>
                    <a:pt x="744" y="552"/>
                  </a:lnTo>
                  <a:lnTo>
                    <a:pt x="744" y="644"/>
                  </a:lnTo>
                  <a:lnTo>
                    <a:pt x="744" y="885"/>
                  </a:lnTo>
                  <a:lnTo>
                    <a:pt x="744" y="956"/>
                  </a:lnTo>
                  <a:lnTo>
                    <a:pt x="744" y="977"/>
                  </a:lnTo>
                  <a:lnTo>
                    <a:pt x="744" y="1013"/>
                  </a:lnTo>
                  <a:lnTo>
                    <a:pt x="744" y="1027"/>
                  </a:lnTo>
                  <a:lnTo>
                    <a:pt x="744" y="1048"/>
                  </a:lnTo>
                  <a:lnTo>
                    <a:pt x="744" y="1055"/>
                  </a:lnTo>
                  <a:lnTo>
                    <a:pt x="751" y="1055"/>
                  </a:lnTo>
                  <a:lnTo>
                    <a:pt x="758" y="1055"/>
                  </a:lnTo>
                  <a:lnTo>
                    <a:pt x="765" y="1055"/>
                  </a:lnTo>
                  <a:lnTo>
                    <a:pt x="772" y="1055"/>
                  </a:lnTo>
                  <a:lnTo>
                    <a:pt x="779" y="1055"/>
                  </a:lnTo>
                  <a:lnTo>
                    <a:pt x="786" y="1055"/>
                  </a:lnTo>
                  <a:lnTo>
                    <a:pt x="793" y="1055"/>
                  </a:lnTo>
                  <a:lnTo>
                    <a:pt x="800" y="1055"/>
                  </a:lnTo>
                  <a:lnTo>
                    <a:pt x="807" y="1055"/>
                  </a:lnTo>
                  <a:lnTo>
                    <a:pt x="814" y="1055"/>
                  </a:lnTo>
                  <a:lnTo>
                    <a:pt x="822" y="1048"/>
                  </a:lnTo>
                  <a:lnTo>
                    <a:pt x="829" y="1048"/>
                  </a:lnTo>
                  <a:lnTo>
                    <a:pt x="836" y="1048"/>
                  </a:lnTo>
                  <a:lnTo>
                    <a:pt x="843" y="1048"/>
                  </a:lnTo>
                  <a:lnTo>
                    <a:pt x="850" y="1048"/>
                  </a:lnTo>
                  <a:lnTo>
                    <a:pt x="857" y="1048"/>
                  </a:lnTo>
                  <a:lnTo>
                    <a:pt x="864" y="1048"/>
                  </a:lnTo>
                  <a:lnTo>
                    <a:pt x="871" y="1048"/>
                  </a:lnTo>
                  <a:lnTo>
                    <a:pt x="878" y="1048"/>
                  </a:lnTo>
                  <a:lnTo>
                    <a:pt x="885" y="1048"/>
                  </a:lnTo>
                  <a:lnTo>
                    <a:pt x="892" y="1048"/>
                  </a:lnTo>
                  <a:lnTo>
                    <a:pt x="900" y="1048"/>
                  </a:lnTo>
                  <a:lnTo>
                    <a:pt x="907" y="1048"/>
                  </a:lnTo>
                  <a:lnTo>
                    <a:pt x="914" y="1048"/>
                  </a:lnTo>
                  <a:lnTo>
                    <a:pt x="921" y="1048"/>
                  </a:lnTo>
                  <a:lnTo>
                    <a:pt x="928" y="1048"/>
                  </a:lnTo>
                  <a:lnTo>
                    <a:pt x="935" y="1048"/>
                  </a:lnTo>
                  <a:lnTo>
                    <a:pt x="942" y="1048"/>
                  </a:lnTo>
                  <a:lnTo>
                    <a:pt x="949" y="1048"/>
                  </a:lnTo>
                  <a:lnTo>
                    <a:pt x="956" y="1048"/>
                  </a:lnTo>
                  <a:lnTo>
                    <a:pt x="963" y="1041"/>
                  </a:lnTo>
                  <a:lnTo>
                    <a:pt x="970" y="1041"/>
                  </a:lnTo>
                  <a:lnTo>
                    <a:pt x="977" y="1041"/>
                  </a:lnTo>
                  <a:lnTo>
                    <a:pt x="985" y="1041"/>
                  </a:lnTo>
                  <a:lnTo>
                    <a:pt x="992" y="1041"/>
                  </a:lnTo>
                  <a:lnTo>
                    <a:pt x="992" y="1034"/>
                  </a:lnTo>
                  <a:lnTo>
                    <a:pt x="992" y="1013"/>
                  </a:lnTo>
                  <a:lnTo>
                    <a:pt x="992" y="985"/>
                  </a:lnTo>
                  <a:lnTo>
                    <a:pt x="992" y="921"/>
                  </a:lnTo>
                  <a:lnTo>
                    <a:pt x="992" y="807"/>
                  </a:lnTo>
                  <a:lnTo>
                    <a:pt x="992" y="623"/>
                  </a:lnTo>
                  <a:lnTo>
                    <a:pt x="992" y="375"/>
                  </a:lnTo>
                  <a:lnTo>
                    <a:pt x="992" y="134"/>
                  </a:lnTo>
                  <a:lnTo>
                    <a:pt x="992" y="14"/>
                  </a:lnTo>
                  <a:lnTo>
                    <a:pt x="992" y="0"/>
                  </a:lnTo>
                  <a:lnTo>
                    <a:pt x="999" y="0"/>
                  </a:lnTo>
                  <a:lnTo>
                    <a:pt x="1006" y="0"/>
                  </a:lnTo>
                  <a:lnTo>
                    <a:pt x="1013" y="0"/>
                  </a:lnTo>
                  <a:lnTo>
                    <a:pt x="1020" y="0"/>
                  </a:lnTo>
                  <a:lnTo>
                    <a:pt x="1027" y="0"/>
                  </a:lnTo>
                  <a:lnTo>
                    <a:pt x="1034" y="0"/>
                  </a:lnTo>
                  <a:lnTo>
                    <a:pt x="1041" y="0"/>
                  </a:lnTo>
                  <a:lnTo>
                    <a:pt x="1048" y="0"/>
                  </a:lnTo>
                  <a:lnTo>
                    <a:pt x="1055" y="0"/>
                  </a:lnTo>
                  <a:lnTo>
                    <a:pt x="1062" y="0"/>
                  </a:lnTo>
                  <a:lnTo>
                    <a:pt x="1070" y="0"/>
                  </a:lnTo>
                  <a:lnTo>
                    <a:pt x="1077" y="0"/>
                  </a:lnTo>
                  <a:lnTo>
                    <a:pt x="1084" y="0"/>
                  </a:lnTo>
                  <a:lnTo>
                    <a:pt x="1091" y="0"/>
                  </a:lnTo>
                  <a:lnTo>
                    <a:pt x="1098" y="0"/>
                  </a:lnTo>
                  <a:lnTo>
                    <a:pt x="1105" y="0"/>
                  </a:lnTo>
                  <a:lnTo>
                    <a:pt x="1112" y="0"/>
                  </a:lnTo>
                  <a:lnTo>
                    <a:pt x="1119" y="0"/>
                  </a:lnTo>
                  <a:lnTo>
                    <a:pt x="1126" y="0"/>
                  </a:lnTo>
                  <a:lnTo>
                    <a:pt x="1133" y="0"/>
                  </a:lnTo>
                  <a:lnTo>
                    <a:pt x="1140" y="0"/>
                  </a:lnTo>
                  <a:lnTo>
                    <a:pt x="1148" y="0"/>
                  </a:lnTo>
                  <a:lnTo>
                    <a:pt x="1155" y="0"/>
                  </a:lnTo>
                  <a:lnTo>
                    <a:pt x="1162" y="0"/>
                  </a:lnTo>
                  <a:lnTo>
                    <a:pt x="1169" y="0"/>
                  </a:lnTo>
                  <a:lnTo>
                    <a:pt x="1176" y="0"/>
                  </a:lnTo>
                  <a:lnTo>
                    <a:pt x="1183" y="0"/>
                  </a:lnTo>
                  <a:lnTo>
                    <a:pt x="1190" y="0"/>
                  </a:lnTo>
                  <a:lnTo>
                    <a:pt x="1197" y="0"/>
                  </a:lnTo>
                  <a:lnTo>
                    <a:pt x="1204" y="0"/>
                  </a:lnTo>
                  <a:lnTo>
                    <a:pt x="1211" y="0"/>
                  </a:lnTo>
                  <a:lnTo>
                    <a:pt x="1218" y="0"/>
                  </a:lnTo>
                  <a:lnTo>
                    <a:pt x="1225" y="0"/>
                  </a:lnTo>
                  <a:lnTo>
                    <a:pt x="1233" y="0"/>
                  </a:lnTo>
                  <a:lnTo>
                    <a:pt x="1240" y="0"/>
                  </a:lnTo>
                  <a:lnTo>
                    <a:pt x="1247" y="0"/>
                  </a:lnTo>
                  <a:lnTo>
                    <a:pt x="1254" y="0"/>
                  </a:lnTo>
                  <a:lnTo>
                    <a:pt x="1261" y="0"/>
                  </a:lnTo>
                  <a:lnTo>
                    <a:pt x="1268" y="0"/>
                  </a:lnTo>
                  <a:lnTo>
                    <a:pt x="1275" y="0"/>
                  </a:lnTo>
                  <a:lnTo>
                    <a:pt x="1282" y="0"/>
                  </a:lnTo>
                  <a:lnTo>
                    <a:pt x="1289" y="0"/>
                  </a:lnTo>
                  <a:lnTo>
                    <a:pt x="1296" y="0"/>
                  </a:lnTo>
                  <a:lnTo>
                    <a:pt x="1303" y="0"/>
                  </a:lnTo>
                  <a:lnTo>
                    <a:pt x="1311" y="0"/>
                  </a:lnTo>
                  <a:lnTo>
                    <a:pt x="1318" y="0"/>
                  </a:lnTo>
                  <a:lnTo>
                    <a:pt x="1325" y="0"/>
                  </a:lnTo>
                  <a:lnTo>
                    <a:pt x="1332" y="0"/>
                  </a:lnTo>
                  <a:lnTo>
                    <a:pt x="1339" y="0"/>
                  </a:lnTo>
                  <a:lnTo>
                    <a:pt x="1346" y="0"/>
                  </a:lnTo>
                  <a:lnTo>
                    <a:pt x="1353" y="0"/>
                  </a:lnTo>
                  <a:lnTo>
                    <a:pt x="1360" y="0"/>
                  </a:lnTo>
                  <a:lnTo>
                    <a:pt x="1367" y="0"/>
                  </a:lnTo>
                  <a:lnTo>
                    <a:pt x="1374" y="0"/>
                  </a:lnTo>
                  <a:lnTo>
                    <a:pt x="1381" y="0"/>
                  </a:lnTo>
                  <a:lnTo>
                    <a:pt x="1388" y="0"/>
                  </a:lnTo>
                  <a:lnTo>
                    <a:pt x="1396" y="0"/>
                  </a:lnTo>
                  <a:lnTo>
                    <a:pt x="1403" y="0"/>
                  </a:lnTo>
                  <a:lnTo>
                    <a:pt x="1410" y="0"/>
                  </a:lnTo>
                  <a:lnTo>
                    <a:pt x="1417" y="0"/>
                  </a:lnTo>
                  <a:lnTo>
                    <a:pt x="1424" y="0"/>
                  </a:lnTo>
                  <a:lnTo>
                    <a:pt x="1431" y="0"/>
                  </a:lnTo>
                  <a:lnTo>
                    <a:pt x="1438" y="7"/>
                  </a:lnTo>
                  <a:lnTo>
                    <a:pt x="1445" y="7"/>
                  </a:lnTo>
                  <a:lnTo>
                    <a:pt x="1452" y="7"/>
                  </a:lnTo>
                  <a:lnTo>
                    <a:pt x="1459" y="7"/>
                  </a:lnTo>
                  <a:lnTo>
                    <a:pt x="1466" y="7"/>
                  </a:lnTo>
                  <a:lnTo>
                    <a:pt x="1473" y="7"/>
                  </a:lnTo>
                  <a:lnTo>
                    <a:pt x="1481" y="7"/>
                  </a:lnTo>
                  <a:lnTo>
                    <a:pt x="1488" y="7"/>
                  </a:lnTo>
                  <a:lnTo>
                    <a:pt x="1495" y="7"/>
                  </a:lnTo>
                  <a:lnTo>
                    <a:pt x="1502" y="7"/>
                  </a:lnTo>
                  <a:lnTo>
                    <a:pt x="1509" y="7"/>
                  </a:lnTo>
                  <a:lnTo>
                    <a:pt x="1516" y="7"/>
                  </a:lnTo>
                  <a:lnTo>
                    <a:pt x="1523" y="7"/>
                  </a:lnTo>
                  <a:lnTo>
                    <a:pt x="1530" y="7"/>
                  </a:lnTo>
                  <a:lnTo>
                    <a:pt x="1537" y="7"/>
                  </a:lnTo>
                  <a:lnTo>
                    <a:pt x="1544" y="7"/>
                  </a:lnTo>
                  <a:lnTo>
                    <a:pt x="1551" y="7"/>
                  </a:lnTo>
                  <a:lnTo>
                    <a:pt x="1559" y="7"/>
                  </a:lnTo>
                  <a:lnTo>
                    <a:pt x="1566" y="7"/>
                  </a:lnTo>
                  <a:lnTo>
                    <a:pt x="1573" y="7"/>
                  </a:lnTo>
                  <a:lnTo>
                    <a:pt x="1580" y="7"/>
                  </a:lnTo>
                  <a:lnTo>
                    <a:pt x="1587" y="7"/>
                  </a:lnTo>
                  <a:lnTo>
                    <a:pt x="1594" y="7"/>
                  </a:lnTo>
                  <a:lnTo>
                    <a:pt x="1601" y="7"/>
                  </a:lnTo>
                  <a:lnTo>
                    <a:pt x="1608" y="7"/>
                  </a:lnTo>
                  <a:lnTo>
                    <a:pt x="1615" y="7"/>
                  </a:lnTo>
                  <a:lnTo>
                    <a:pt x="1622" y="7"/>
                  </a:lnTo>
                  <a:lnTo>
                    <a:pt x="1629" y="7"/>
                  </a:lnTo>
                  <a:lnTo>
                    <a:pt x="1636" y="7"/>
                  </a:lnTo>
                  <a:lnTo>
                    <a:pt x="1644" y="7"/>
                  </a:lnTo>
                  <a:lnTo>
                    <a:pt x="1651" y="7"/>
                  </a:lnTo>
                  <a:lnTo>
                    <a:pt x="1658" y="7"/>
                  </a:lnTo>
                  <a:lnTo>
                    <a:pt x="1665" y="7"/>
                  </a:lnTo>
                  <a:lnTo>
                    <a:pt x="1672" y="7"/>
                  </a:lnTo>
                  <a:lnTo>
                    <a:pt x="1679" y="7"/>
                  </a:lnTo>
                  <a:lnTo>
                    <a:pt x="1686" y="7"/>
                  </a:lnTo>
                  <a:lnTo>
                    <a:pt x="1693" y="7"/>
                  </a:lnTo>
                  <a:lnTo>
                    <a:pt x="1700" y="7"/>
                  </a:lnTo>
                  <a:lnTo>
                    <a:pt x="1707" y="7"/>
                  </a:lnTo>
                  <a:lnTo>
                    <a:pt x="1714" y="7"/>
                  </a:lnTo>
                  <a:lnTo>
                    <a:pt x="1722" y="7"/>
                  </a:lnTo>
                  <a:lnTo>
                    <a:pt x="1729" y="7"/>
                  </a:lnTo>
                  <a:lnTo>
                    <a:pt x="1736" y="7"/>
                  </a:lnTo>
                  <a:lnTo>
                    <a:pt x="1736" y="14"/>
                  </a:lnTo>
                  <a:lnTo>
                    <a:pt x="1736" y="42"/>
                  </a:lnTo>
                  <a:lnTo>
                    <a:pt x="1736" y="71"/>
                  </a:lnTo>
                  <a:lnTo>
                    <a:pt x="1736" y="219"/>
                  </a:lnTo>
                  <a:lnTo>
                    <a:pt x="1736" y="297"/>
                  </a:lnTo>
                  <a:lnTo>
                    <a:pt x="1736" y="552"/>
                  </a:lnTo>
                  <a:lnTo>
                    <a:pt x="1736" y="644"/>
                  </a:lnTo>
                  <a:lnTo>
                    <a:pt x="1736" y="885"/>
                  </a:lnTo>
                  <a:lnTo>
                    <a:pt x="1736" y="956"/>
                  </a:lnTo>
                  <a:lnTo>
                    <a:pt x="1736" y="977"/>
                  </a:lnTo>
                  <a:lnTo>
                    <a:pt x="1736" y="1013"/>
                  </a:lnTo>
                  <a:lnTo>
                    <a:pt x="1736" y="1027"/>
                  </a:lnTo>
                  <a:lnTo>
                    <a:pt x="1736" y="1048"/>
                  </a:lnTo>
                  <a:lnTo>
                    <a:pt x="1736" y="1055"/>
                  </a:lnTo>
                  <a:lnTo>
                    <a:pt x="1743" y="1055"/>
                  </a:lnTo>
                  <a:lnTo>
                    <a:pt x="1750" y="1055"/>
                  </a:lnTo>
                  <a:lnTo>
                    <a:pt x="1757" y="1055"/>
                  </a:lnTo>
                  <a:lnTo>
                    <a:pt x="1764" y="1055"/>
                  </a:lnTo>
                  <a:lnTo>
                    <a:pt x="1771" y="1055"/>
                  </a:lnTo>
                  <a:lnTo>
                    <a:pt x="1778" y="1055"/>
                  </a:lnTo>
                  <a:lnTo>
                    <a:pt x="1785" y="1055"/>
                  </a:lnTo>
                  <a:lnTo>
                    <a:pt x="1792" y="1055"/>
                  </a:lnTo>
                  <a:lnTo>
                    <a:pt x="1799" y="1055"/>
                  </a:lnTo>
                  <a:lnTo>
                    <a:pt x="1807" y="1055"/>
                  </a:lnTo>
                  <a:lnTo>
                    <a:pt x="1814" y="1048"/>
                  </a:lnTo>
                  <a:lnTo>
                    <a:pt x="1821" y="1048"/>
                  </a:lnTo>
                  <a:lnTo>
                    <a:pt x="1828" y="1048"/>
                  </a:lnTo>
                  <a:lnTo>
                    <a:pt x="1835" y="1048"/>
                  </a:lnTo>
                  <a:lnTo>
                    <a:pt x="1842" y="1048"/>
                  </a:lnTo>
                  <a:lnTo>
                    <a:pt x="1849" y="1048"/>
                  </a:lnTo>
                  <a:lnTo>
                    <a:pt x="1856" y="1048"/>
                  </a:lnTo>
                  <a:lnTo>
                    <a:pt x="1863" y="1048"/>
                  </a:lnTo>
                  <a:lnTo>
                    <a:pt x="1870" y="1048"/>
                  </a:lnTo>
                  <a:lnTo>
                    <a:pt x="1877" y="1048"/>
                  </a:lnTo>
                  <a:lnTo>
                    <a:pt x="1885" y="1048"/>
                  </a:lnTo>
                  <a:lnTo>
                    <a:pt x="1892" y="1048"/>
                  </a:lnTo>
                  <a:lnTo>
                    <a:pt x="1899" y="1048"/>
                  </a:lnTo>
                  <a:lnTo>
                    <a:pt x="1906" y="1048"/>
                  </a:lnTo>
                  <a:lnTo>
                    <a:pt x="1913" y="1048"/>
                  </a:lnTo>
                  <a:lnTo>
                    <a:pt x="1920" y="1048"/>
                  </a:lnTo>
                  <a:lnTo>
                    <a:pt x="1927" y="1048"/>
                  </a:lnTo>
                  <a:lnTo>
                    <a:pt x="1934" y="1048"/>
                  </a:lnTo>
                  <a:lnTo>
                    <a:pt x="1941" y="1048"/>
                  </a:lnTo>
                  <a:lnTo>
                    <a:pt x="1948" y="1048"/>
                  </a:lnTo>
                  <a:lnTo>
                    <a:pt x="1955" y="1041"/>
                  </a:lnTo>
                  <a:lnTo>
                    <a:pt x="1962" y="1041"/>
                  </a:lnTo>
                  <a:lnTo>
                    <a:pt x="1970" y="1041"/>
                  </a:lnTo>
                  <a:lnTo>
                    <a:pt x="1977" y="1041"/>
                  </a:lnTo>
                  <a:lnTo>
                    <a:pt x="1984" y="1041"/>
                  </a:lnTo>
                </a:path>
              </a:pathLst>
            </a:custGeom>
            <a:noFill/>
            <a:ln w="33338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2333" name="Rectangle 232">
              <a:extLst>
                <a:ext uri="{FF2B5EF4-FFF2-40B4-BE49-F238E27FC236}">
                  <a16:creationId xmlns:a16="http://schemas.microsoft.com/office/drawing/2014/main" id="{28CFA279-FB0A-9549-8140-814AC3A3D8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8" y="1299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52334" name="Freeform 233">
              <a:extLst>
                <a:ext uri="{FF2B5EF4-FFF2-40B4-BE49-F238E27FC236}">
                  <a16:creationId xmlns:a16="http://schemas.microsoft.com/office/drawing/2014/main" id="{95AC5668-2CB7-A149-AC85-C3620D210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2" y="1306"/>
              <a:ext cx="29" cy="28"/>
            </a:xfrm>
            <a:custGeom>
              <a:avLst/>
              <a:gdLst>
                <a:gd name="T0" fmla="*/ 1603535962 w 4"/>
                <a:gd name="T1" fmla="*/ 564950498 h 4"/>
                <a:gd name="T2" fmla="*/ 831823429 w 4"/>
                <a:gd name="T3" fmla="*/ 1129900996 h 4"/>
                <a:gd name="T4" fmla="*/ 0 w 4"/>
                <a:gd name="T5" fmla="*/ 564950498 h 4"/>
                <a:gd name="T6" fmla="*/ 831823429 w 4"/>
                <a:gd name="T7" fmla="*/ 0 h 4"/>
                <a:gd name="T8" fmla="*/ 1603535962 w 4"/>
                <a:gd name="T9" fmla="*/ 564950498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2335" name="Rectangle 234">
              <a:extLst>
                <a:ext uri="{FF2B5EF4-FFF2-40B4-BE49-F238E27FC236}">
                  <a16:creationId xmlns:a16="http://schemas.microsoft.com/office/drawing/2014/main" id="{EBB7DA57-4A61-C342-B531-35752E58E6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5" y="2156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52336" name="Freeform 235">
              <a:extLst>
                <a:ext uri="{FF2B5EF4-FFF2-40B4-BE49-F238E27FC236}">
                  <a16:creationId xmlns:a16="http://schemas.microsoft.com/office/drawing/2014/main" id="{580EB301-1147-1944-8047-FC61FF927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9" y="2163"/>
              <a:ext cx="29" cy="28"/>
            </a:xfrm>
            <a:custGeom>
              <a:avLst/>
              <a:gdLst>
                <a:gd name="T0" fmla="*/ 1603535962 w 4"/>
                <a:gd name="T1" fmla="*/ 564950498 h 4"/>
                <a:gd name="T2" fmla="*/ 831823429 w 4"/>
                <a:gd name="T3" fmla="*/ 1129900996 h 4"/>
                <a:gd name="T4" fmla="*/ 0 w 4"/>
                <a:gd name="T5" fmla="*/ 564950498 h 4"/>
                <a:gd name="T6" fmla="*/ 831823429 w 4"/>
                <a:gd name="T7" fmla="*/ 0 h 4"/>
                <a:gd name="T8" fmla="*/ 1603535962 w 4"/>
                <a:gd name="T9" fmla="*/ 564950498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2337" name="Rectangle 236">
              <a:extLst>
                <a:ext uri="{FF2B5EF4-FFF2-40B4-BE49-F238E27FC236}">
                  <a16:creationId xmlns:a16="http://schemas.microsoft.com/office/drawing/2014/main" id="{161F7699-7F09-9D4D-9F90-69E60E5158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3" y="1915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52338" name="Freeform 237">
              <a:extLst>
                <a:ext uri="{FF2B5EF4-FFF2-40B4-BE49-F238E27FC236}">
                  <a16:creationId xmlns:a16="http://schemas.microsoft.com/office/drawing/2014/main" id="{36A6AAE7-3F2C-7E42-8237-32F0A8E297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7" y="1922"/>
              <a:ext cx="29" cy="28"/>
            </a:xfrm>
            <a:custGeom>
              <a:avLst/>
              <a:gdLst>
                <a:gd name="T0" fmla="*/ 1603535962 w 4"/>
                <a:gd name="T1" fmla="*/ 564950498 h 4"/>
                <a:gd name="T2" fmla="*/ 831823429 w 4"/>
                <a:gd name="T3" fmla="*/ 1129900996 h 4"/>
                <a:gd name="T4" fmla="*/ 0 w 4"/>
                <a:gd name="T5" fmla="*/ 564950498 h 4"/>
                <a:gd name="T6" fmla="*/ 831823429 w 4"/>
                <a:gd name="T7" fmla="*/ 0 h 4"/>
                <a:gd name="T8" fmla="*/ 1603535962 w 4"/>
                <a:gd name="T9" fmla="*/ 564950498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2339" name="Rectangle 238">
              <a:extLst>
                <a:ext uri="{FF2B5EF4-FFF2-40B4-BE49-F238E27FC236}">
                  <a16:creationId xmlns:a16="http://schemas.microsoft.com/office/drawing/2014/main" id="{D6B4C458-F7D8-0841-B90A-E089D69D91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4" y="1291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52340" name="Freeform 239">
              <a:extLst>
                <a:ext uri="{FF2B5EF4-FFF2-40B4-BE49-F238E27FC236}">
                  <a16:creationId xmlns:a16="http://schemas.microsoft.com/office/drawing/2014/main" id="{EB8AB6DE-38B8-AD40-BAEA-BC30DA9E5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8" y="1299"/>
              <a:ext cx="29" cy="28"/>
            </a:xfrm>
            <a:custGeom>
              <a:avLst/>
              <a:gdLst>
                <a:gd name="T0" fmla="*/ 1603535962 w 4"/>
                <a:gd name="T1" fmla="*/ 564950498 h 4"/>
                <a:gd name="T2" fmla="*/ 831823429 w 4"/>
                <a:gd name="T3" fmla="*/ 1129900996 h 4"/>
                <a:gd name="T4" fmla="*/ 0 w 4"/>
                <a:gd name="T5" fmla="*/ 564950498 h 4"/>
                <a:gd name="T6" fmla="*/ 831823429 w 4"/>
                <a:gd name="T7" fmla="*/ 0 h 4"/>
                <a:gd name="T8" fmla="*/ 1603535962 w 4"/>
                <a:gd name="T9" fmla="*/ 564950498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2341" name="Rectangle 240">
              <a:extLst>
                <a:ext uri="{FF2B5EF4-FFF2-40B4-BE49-F238E27FC236}">
                  <a16:creationId xmlns:a16="http://schemas.microsoft.com/office/drawing/2014/main" id="{4461E097-E35C-CA4D-8414-6CF1C5A8AA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7" y="1653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52342" name="Freeform 241">
              <a:extLst>
                <a:ext uri="{FF2B5EF4-FFF2-40B4-BE49-F238E27FC236}">
                  <a16:creationId xmlns:a16="http://schemas.microsoft.com/office/drawing/2014/main" id="{86C4B0F2-8EB3-C14E-8C91-893F474510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2" y="1660"/>
              <a:ext cx="28" cy="28"/>
            </a:xfrm>
            <a:custGeom>
              <a:avLst/>
              <a:gdLst>
                <a:gd name="T0" fmla="*/ 1129900996 w 4"/>
                <a:gd name="T1" fmla="*/ 564950498 h 4"/>
                <a:gd name="T2" fmla="*/ 564950498 w 4"/>
                <a:gd name="T3" fmla="*/ 1129900996 h 4"/>
                <a:gd name="T4" fmla="*/ 0 w 4"/>
                <a:gd name="T5" fmla="*/ 564950498 h 4"/>
                <a:gd name="T6" fmla="*/ 564950498 w 4"/>
                <a:gd name="T7" fmla="*/ 0 h 4"/>
                <a:gd name="T8" fmla="*/ 1129900996 w 4"/>
                <a:gd name="T9" fmla="*/ 564950498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2343" name="Rectangle 242">
              <a:extLst>
                <a:ext uri="{FF2B5EF4-FFF2-40B4-BE49-F238E27FC236}">
                  <a16:creationId xmlns:a16="http://schemas.microsoft.com/office/drawing/2014/main" id="{1ED2311F-E0D6-FD4D-A400-9E7F64111D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7" y="2340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52344" name="Freeform 243">
              <a:extLst>
                <a:ext uri="{FF2B5EF4-FFF2-40B4-BE49-F238E27FC236}">
                  <a16:creationId xmlns:a16="http://schemas.microsoft.com/office/drawing/2014/main" id="{0A0AD714-9F59-A34D-998F-5DE85AFFF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2" y="2347"/>
              <a:ext cx="28" cy="28"/>
            </a:xfrm>
            <a:custGeom>
              <a:avLst/>
              <a:gdLst>
                <a:gd name="T0" fmla="*/ 1129900996 w 4"/>
                <a:gd name="T1" fmla="*/ 564950498 h 4"/>
                <a:gd name="T2" fmla="*/ 564950498 w 4"/>
                <a:gd name="T3" fmla="*/ 1129900996 h 4"/>
                <a:gd name="T4" fmla="*/ 0 w 4"/>
                <a:gd name="T5" fmla="*/ 564950498 h 4"/>
                <a:gd name="T6" fmla="*/ 564950498 w 4"/>
                <a:gd name="T7" fmla="*/ 0 h 4"/>
                <a:gd name="T8" fmla="*/ 1129900996 w 4"/>
                <a:gd name="T9" fmla="*/ 564950498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39388B4F-2643-C04A-8D89-EC38F88ADE70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485902" y="3560625"/>
            <a:ext cx="668959" cy="313932"/>
          </a:xfrm>
          <a:prstGeom prst="rect">
            <a:avLst/>
          </a:prstGeom>
          <a:blipFill>
            <a:blip r:embed="rId2"/>
            <a:stretch>
              <a:fillRect l="-4762" r="-12698" b="-32258"/>
            </a:stretch>
          </a:blipFill>
        </p:spPr>
        <p:txBody>
          <a:bodyPr/>
          <a:lstStyle/>
          <a:p>
            <a:pPr>
              <a:defRPr/>
            </a:pPr>
            <a:r>
              <a:rPr lang="en-US" sz="1530">
                <a:noFill/>
              </a:rPr>
              <a:t> </a:t>
            </a:r>
          </a:p>
        </p:txBody>
      </p:sp>
      <p:grpSp>
        <p:nvGrpSpPr>
          <p:cNvPr id="52228" name="Group 205">
            <a:extLst>
              <a:ext uri="{FF2B5EF4-FFF2-40B4-BE49-F238E27FC236}">
                <a16:creationId xmlns:a16="http://schemas.microsoft.com/office/drawing/2014/main" id="{6BB1001F-1A49-0843-A006-6C43D763EE9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767455" y="4042807"/>
            <a:ext cx="3481388" cy="2687955"/>
            <a:chOff x="240" y="1056"/>
            <a:chExt cx="2580" cy="1991"/>
          </a:xfrm>
        </p:grpSpPr>
        <p:sp>
          <p:nvSpPr>
            <p:cNvPr id="52230" name="AutoShape 204">
              <a:extLst>
                <a:ext uri="{FF2B5EF4-FFF2-40B4-BE49-F238E27FC236}">
                  <a16:creationId xmlns:a16="http://schemas.microsoft.com/office/drawing/2014/main" id="{255B5A63-4949-9F4E-80D5-0AF4F43131A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0" y="1056"/>
              <a:ext cx="2580" cy="1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2231" name="Rectangle 206">
              <a:extLst>
                <a:ext uri="{FF2B5EF4-FFF2-40B4-BE49-F238E27FC236}">
                  <a16:creationId xmlns:a16="http://schemas.microsoft.com/office/drawing/2014/main" id="{46FB60C6-BA01-7C45-B3F4-65AC9A21E4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056"/>
              <a:ext cx="2481" cy="1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52232" name="Line 207">
              <a:extLst>
                <a:ext uri="{FF2B5EF4-FFF2-40B4-BE49-F238E27FC236}">
                  <a16:creationId xmlns:a16="http://schemas.microsoft.com/office/drawing/2014/main" id="{7A8B22AB-663E-B244-B3B3-0B182E5D36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0" y="2544"/>
              <a:ext cx="180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2233" name="Rectangle 208">
              <a:extLst>
                <a:ext uri="{FF2B5EF4-FFF2-40B4-BE49-F238E27FC236}">
                  <a16:creationId xmlns:a16="http://schemas.microsoft.com/office/drawing/2014/main" id="{027DCBC5-B53A-3940-A462-D915DA0A64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6" y="2813"/>
              <a:ext cx="23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20">
                  <a:solidFill>
                    <a:srgbClr val="000000"/>
                  </a:solidFill>
                  <a:latin typeface="system" charset="0"/>
                </a:rPr>
                <a:t>           </a:t>
              </a:r>
              <a:endParaRPr lang="en-US" altLang="en-US" sz="1530"/>
            </a:p>
          </p:txBody>
        </p:sp>
        <p:sp>
          <p:nvSpPr>
            <p:cNvPr id="52234" name="Rectangle 209">
              <a:extLst>
                <a:ext uri="{FF2B5EF4-FFF2-40B4-BE49-F238E27FC236}">
                  <a16:creationId xmlns:a16="http://schemas.microsoft.com/office/drawing/2014/main" id="{85399E0B-125B-A046-A205-BE928FC7B8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4" y="2813"/>
              <a:ext cx="196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20">
                  <a:solidFill>
                    <a:srgbClr val="000000"/>
                  </a:solidFill>
                  <a:latin typeface="system" charset="0"/>
                </a:rPr>
                <a:t>Time</a:t>
              </a:r>
              <a:endParaRPr lang="en-US" altLang="en-US" sz="1530"/>
            </a:p>
          </p:txBody>
        </p:sp>
        <p:sp>
          <p:nvSpPr>
            <p:cNvPr id="52235" name="Line 210">
              <a:extLst>
                <a:ext uri="{FF2B5EF4-FFF2-40B4-BE49-F238E27FC236}">
                  <a16:creationId xmlns:a16="http://schemas.microsoft.com/office/drawing/2014/main" id="{516FD070-C11E-2E40-9E4C-455C593EF6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0" y="1106"/>
              <a:ext cx="180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2236" name="Line 211">
              <a:extLst>
                <a:ext uri="{FF2B5EF4-FFF2-40B4-BE49-F238E27FC236}">
                  <a16:creationId xmlns:a16="http://schemas.microsoft.com/office/drawing/2014/main" id="{015D34EF-9D3C-D34E-9233-FC37C572DB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7" y="1113"/>
              <a:ext cx="1" cy="142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2237" name="Line 212">
              <a:extLst>
                <a:ext uri="{FF2B5EF4-FFF2-40B4-BE49-F238E27FC236}">
                  <a16:creationId xmlns:a16="http://schemas.microsoft.com/office/drawing/2014/main" id="{0F00B1BB-700E-DE4D-BC2A-A82C570DB9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4" y="1113"/>
              <a:ext cx="1" cy="142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2238" name="Line 213">
              <a:extLst>
                <a:ext uri="{FF2B5EF4-FFF2-40B4-BE49-F238E27FC236}">
                  <a16:creationId xmlns:a16="http://schemas.microsoft.com/office/drawing/2014/main" id="{416F1180-188C-A644-AC09-A9B2AE104F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24" y="1113"/>
              <a:ext cx="1" cy="142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2239" name="Line 214">
              <a:extLst>
                <a:ext uri="{FF2B5EF4-FFF2-40B4-BE49-F238E27FC236}">
                  <a16:creationId xmlns:a16="http://schemas.microsoft.com/office/drawing/2014/main" id="{88EF6924-B46F-4C45-979E-A6EE23B2A1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77" y="1113"/>
              <a:ext cx="1" cy="142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2240" name="Line 215">
              <a:extLst>
                <a:ext uri="{FF2B5EF4-FFF2-40B4-BE49-F238E27FC236}">
                  <a16:creationId xmlns:a16="http://schemas.microsoft.com/office/drawing/2014/main" id="{58035C62-C047-E04E-8257-687644F0F3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04" y="1113"/>
              <a:ext cx="1" cy="142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2241" name="Line 216">
              <a:extLst>
                <a:ext uri="{FF2B5EF4-FFF2-40B4-BE49-F238E27FC236}">
                  <a16:creationId xmlns:a16="http://schemas.microsoft.com/office/drawing/2014/main" id="{FF725B58-B75E-4D4E-8976-5018A77A2A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24" y="1113"/>
              <a:ext cx="1" cy="142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2242" name="Line 217">
              <a:extLst>
                <a:ext uri="{FF2B5EF4-FFF2-40B4-BE49-F238E27FC236}">
                  <a16:creationId xmlns:a16="http://schemas.microsoft.com/office/drawing/2014/main" id="{C9BB4B1D-C4E3-4145-8B0C-56FBEC02BE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50" y="1113"/>
              <a:ext cx="1" cy="142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2243" name="Rectangle 218">
              <a:extLst>
                <a:ext uri="{FF2B5EF4-FFF2-40B4-BE49-F238E27FC236}">
                  <a16:creationId xmlns:a16="http://schemas.microsoft.com/office/drawing/2014/main" id="{F0770D5B-6333-F84D-8778-8339C6066F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" y="2601"/>
              <a:ext cx="286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20">
                  <a:solidFill>
                    <a:srgbClr val="000000"/>
                  </a:solidFill>
                  <a:latin typeface="system" charset="0"/>
                </a:rPr>
                <a:t>1.96ms</a:t>
              </a:r>
              <a:endParaRPr lang="en-US" altLang="en-US" sz="1530"/>
            </a:p>
          </p:txBody>
        </p:sp>
        <p:sp>
          <p:nvSpPr>
            <p:cNvPr id="52244" name="Line 219">
              <a:extLst>
                <a:ext uri="{FF2B5EF4-FFF2-40B4-BE49-F238E27FC236}">
                  <a16:creationId xmlns:a16="http://schemas.microsoft.com/office/drawing/2014/main" id="{989A9D62-B180-7F4F-87EC-BA96F78DEF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0" y="2537"/>
              <a:ext cx="1" cy="4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2245" name="Rectangle 220">
              <a:extLst>
                <a:ext uri="{FF2B5EF4-FFF2-40B4-BE49-F238E27FC236}">
                  <a16:creationId xmlns:a16="http://schemas.microsoft.com/office/drawing/2014/main" id="{CA09D2FC-27A3-8D4A-BB64-DC6E260874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7" y="2601"/>
              <a:ext cx="286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20">
                  <a:solidFill>
                    <a:srgbClr val="000000"/>
                  </a:solidFill>
                  <a:latin typeface="system" charset="0"/>
                </a:rPr>
                <a:t>1.98ms</a:t>
              </a:r>
              <a:endParaRPr lang="en-US" altLang="en-US" sz="1530"/>
            </a:p>
          </p:txBody>
        </p:sp>
        <p:sp>
          <p:nvSpPr>
            <p:cNvPr id="52246" name="Line 221">
              <a:extLst>
                <a:ext uri="{FF2B5EF4-FFF2-40B4-BE49-F238E27FC236}">
                  <a16:creationId xmlns:a16="http://schemas.microsoft.com/office/drawing/2014/main" id="{3A59466E-E1B0-DA44-81EC-3CE406D159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50" y="2537"/>
              <a:ext cx="1" cy="4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2247" name="Rectangle 222">
              <a:extLst>
                <a:ext uri="{FF2B5EF4-FFF2-40B4-BE49-F238E27FC236}">
                  <a16:creationId xmlns:a16="http://schemas.microsoft.com/office/drawing/2014/main" id="{AD0E5F9E-1CCC-C344-9FB7-F6BF611D7A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8" y="2601"/>
              <a:ext cx="286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20">
                  <a:solidFill>
                    <a:srgbClr val="000000"/>
                  </a:solidFill>
                  <a:latin typeface="system" charset="0"/>
                </a:rPr>
                <a:t>2.00ms</a:t>
              </a:r>
              <a:endParaRPr lang="en-US" altLang="en-US" sz="1530"/>
            </a:p>
          </p:txBody>
        </p:sp>
        <p:sp>
          <p:nvSpPr>
            <p:cNvPr id="52248" name="Line 223">
              <a:extLst>
                <a:ext uri="{FF2B5EF4-FFF2-40B4-BE49-F238E27FC236}">
                  <a16:creationId xmlns:a16="http://schemas.microsoft.com/office/drawing/2014/main" id="{7B6C0A79-364C-6842-B82E-F89F759AF0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51" y="2537"/>
              <a:ext cx="1" cy="4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2249" name="Rectangle 224">
              <a:extLst>
                <a:ext uri="{FF2B5EF4-FFF2-40B4-BE49-F238E27FC236}">
                  <a16:creationId xmlns:a16="http://schemas.microsoft.com/office/drawing/2014/main" id="{DCDCC6A2-6D90-3045-AAB5-9FED7B5F64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2707"/>
              <a:ext cx="244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52250" name="Rectangle 225">
              <a:extLst>
                <a:ext uri="{FF2B5EF4-FFF2-40B4-BE49-F238E27FC236}">
                  <a16:creationId xmlns:a16="http://schemas.microsoft.com/office/drawing/2014/main" id="{1D3689F5-13F0-614E-9503-23933512FB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5" y="2749"/>
              <a:ext cx="42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52251" name="Freeform 226">
              <a:extLst>
                <a:ext uri="{FF2B5EF4-FFF2-40B4-BE49-F238E27FC236}">
                  <a16:creationId xmlns:a16="http://schemas.microsoft.com/office/drawing/2014/main" id="{1836D93E-16B5-284F-8E57-5B237DF3774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" y="2749"/>
              <a:ext cx="28" cy="29"/>
            </a:xfrm>
            <a:custGeom>
              <a:avLst/>
              <a:gdLst>
                <a:gd name="T0" fmla="*/ 847425747 w 4"/>
                <a:gd name="T1" fmla="*/ 1221314236 h 4"/>
                <a:gd name="T2" fmla="*/ 1129900996 w 4"/>
                <a:gd name="T3" fmla="*/ 831823429 h 4"/>
                <a:gd name="T4" fmla="*/ 847425747 w 4"/>
                <a:gd name="T5" fmla="*/ 389631835 h 4"/>
                <a:gd name="T6" fmla="*/ 564950498 w 4"/>
                <a:gd name="T7" fmla="*/ 0 h 4"/>
                <a:gd name="T8" fmla="*/ 282475249 w 4"/>
                <a:gd name="T9" fmla="*/ 389631835 h 4"/>
                <a:gd name="T10" fmla="*/ 0 w 4"/>
                <a:gd name="T11" fmla="*/ 831823429 h 4"/>
                <a:gd name="T12" fmla="*/ 282475249 w 4"/>
                <a:gd name="T13" fmla="*/ 1221314236 h 4"/>
                <a:gd name="T14" fmla="*/ 564950498 w 4"/>
                <a:gd name="T15" fmla="*/ 1603535962 h 4"/>
                <a:gd name="T16" fmla="*/ 847425747 w 4"/>
                <a:gd name="T17" fmla="*/ 1221314236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lnTo>
                    <a:pt x="4" y="2"/>
                  </a:lnTo>
                  <a:lnTo>
                    <a:pt x="3" y="1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3" y="3"/>
                  </a:lnTo>
                </a:path>
              </a:pathLst>
            </a:custGeom>
            <a:noFill/>
            <a:ln w="11113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2252" name="Rectangle 227">
              <a:extLst>
                <a:ext uri="{FF2B5EF4-FFF2-40B4-BE49-F238E27FC236}">
                  <a16:creationId xmlns:a16="http://schemas.microsoft.com/office/drawing/2014/main" id="{F8632B39-E5BC-7641-B714-7CFE0C1049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2707"/>
              <a:ext cx="166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20">
                  <a:solidFill>
                    <a:srgbClr val="000000"/>
                  </a:solidFill>
                  <a:latin typeface="system" charset="0"/>
                </a:rPr>
                <a:t>I(Cf)</a:t>
              </a:r>
              <a:endParaRPr lang="en-US" altLang="en-US" sz="1530"/>
            </a:p>
          </p:txBody>
        </p:sp>
        <p:sp>
          <p:nvSpPr>
            <p:cNvPr id="52253" name="Line 228">
              <a:extLst>
                <a:ext uri="{FF2B5EF4-FFF2-40B4-BE49-F238E27FC236}">
                  <a16:creationId xmlns:a16="http://schemas.microsoft.com/office/drawing/2014/main" id="{F8C37F04-B0B9-1849-BF40-7D84F9EE42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51" y="1106"/>
              <a:ext cx="1" cy="143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2254" name="Line 229">
              <a:extLst>
                <a:ext uri="{FF2B5EF4-FFF2-40B4-BE49-F238E27FC236}">
                  <a16:creationId xmlns:a16="http://schemas.microsoft.com/office/drawing/2014/main" id="{ECA768EA-86C7-A241-8EFF-F426E7A36E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7" y="2423"/>
              <a:ext cx="178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2255" name="Line 230">
              <a:extLst>
                <a:ext uri="{FF2B5EF4-FFF2-40B4-BE49-F238E27FC236}">
                  <a16:creationId xmlns:a16="http://schemas.microsoft.com/office/drawing/2014/main" id="{AF3E8E60-4DF1-8E48-AB6A-9BA6955AE4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7" y="2303"/>
              <a:ext cx="178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2256" name="Line 231">
              <a:extLst>
                <a:ext uri="{FF2B5EF4-FFF2-40B4-BE49-F238E27FC236}">
                  <a16:creationId xmlns:a16="http://schemas.microsoft.com/office/drawing/2014/main" id="{BC29A5A3-4E92-424A-BDFD-735B704310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7" y="2183"/>
              <a:ext cx="178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2257" name="Line 232">
              <a:extLst>
                <a:ext uri="{FF2B5EF4-FFF2-40B4-BE49-F238E27FC236}">
                  <a16:creationId xmlns:a16="http://schemas.microsoft.com/office/drawing/2014/main" id="{DA073C72-FFB3-7E48-88FC-4E0DF17B3C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7" y="1942"/>
              <a:ext cx="178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2258" name="Line 233">
              <a:extLst>
                <a:ext uri="{FF2B5EF4-FFF2-40B4-BE49-F238E27FC236}">
                  <a16:creationId xmlns:a16="http://schemas.microsoft.com/office/drawing/2014/main" id="{8BD688E8-FB8E-2341-86DB-C1A7B0EA20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7" y="1821"/>
              <a:ext cx="178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2259" name="Line 234">
              <a:extLst>
                <a:ext uri="{FF2B5EF4-FFF2-40B4-BE49-F238E27FC236}">
                  <a16:creationId xmlns:a16="http://schemas.microsoft.com/office/drawing/2014/main" id="{57F07E12-75D7-B043-A7AC-BE71F3F0EF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7" y="1708"/>
              <a:ext cx="178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2260" name="Line 235">
              <a:extLst>
                <a:ext uri="{FF2B5EF4-FFF2-40B4-BE49-F238E27FC236}">
                  <a16:creationId xmlns:a16="http://schemas.microsoft.com/office/drawing/2014/main" id="{F16C76B5-8102-154D-ACD2-D1641F1BFA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7" y="1467"/>
              <a:ext cx="178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2261" name="Line 236">
              <a:extLst>
                <a:ext uri="{FF2B5EF4-FFF2-40B4-BE49-F238E27FC236}">
                  <a16:creationId xmlns:a16="http://schemas.microsoft.com/office/drawing/2014/main" id="{8841072C-261E-2A49-B609-53FC8253DA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7" y="1347"/>
              <a:ext cx="178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2262" name="Line 237">
              <a:extLst>
                <a:ext uri="{FF2B5EF4-FFF2-40B4-BE49-F238E27FC236}">
                  <a16:creationId xmlns:a16="http://schemas.microsoft.com/office/drawing/2014/main" id="{0D0ED499-050F-6D48-9AF8-3E608D4A2B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7" y="1226"/>
              <a:ext cx="178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2263" name="Line 238">
              <a:extLst>
                <a:ext uri="{FF2B5EF4-FFF2-40B4-BE49-F238E27FC236}">
                  <a16:creationId xmlns:a16="http://schemas.microsoft.com/office/drawing/2014/main" id="{6C53456A-3D94-DF42-94C5-2800F62986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7" y="2062"/>
              <a:ext cx="178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2264" name="Line 239">
              <a:extLst>
                <a:ext uri="{FF2B5EF4-FFF2-40B4-BE49-F238E27FC236}">
                  <a16:creationId xmlns:a16="http://schemas.microsoft.com/office/drawing/2014/main" id="{1A8A38D6-E754-0A4D-8C57-539C976D7A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7" y="1587"/>
              <a:ext cx="178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2265" name="Rectangle 240">
              <a:extLst>
                <a:ext uri="{FF2B5EF4-FFF2-40B4-BE49-F238E27FC236}">
                  <a16:creationId xmlns:a16="http://schemas.microsoft.com/office/drawing/2014/main" id="{D1AB138A-2D68-E449-8898-B6AB574CB2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" y="2494"/>
              <a:ext cx="26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20">
                  <a:solidFill>
                    <a:srgbClr val="000000"/>
                  </a:solidFill>
                  <a:latin typeface="system" charset="0"/>
                </a:rPr>
                <a:t>-40mA</a:t>
              </a:r>
              <a:endParaRPr lang="en-US" altLang="en-US" sz="1530"/>
            </a:p>
          </p:txBody>
        </p:sp>
        <p:sp>
          <p:nvSpPr>
            <p:cNvPr id="52266" name="Line 241">
              <a:extLst>
                <a:ext uri="{FF2B5EF4-FFF2-40B4-BE49-F238E27FC236}">
                  <a16:creationId xmlns:a16="http://schemas.microsoft.com/office/drawing/2014/main" id="{69953A41-2740-4944-98EA-7FDDBFFDA7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5" y="2544"/>
              <a:ext cx="4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2267" name="Rectangle 242">
              <a:extLst>
                <a:ext uri="{FF2B5EF4-FFF2-40B4-BE49-F238E27FC236}">
                  <a16:creationId xmlns:a16="http://schemas.microsoft.com/office/drawing/2014/main" id="{358B4E33-A692-1F4D-9985-C8185167F9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" y="2013"/>
              <a:ext cx="26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20">
                  <a:solidFill>
                    <a:srgbClr val="000000"/>
                  </a:solidFill>
                  <a:latin typeface="system" charset="0"/>
                </a:rPr>
                <a:t>-20mA</a:t>
              </a:r>
              <a:endParaRPr lang="en-US" altLang="en-US" sz="1530"/>
            </a:p>
          </p:txBody>
        </p:sp>
        <p:sp>
          <p:nvSpPr>
            <p:cNvPr id="52268" name="Line 243">
              <a:extLst>
                <a:ext uri="{FF2B5EF4-FFF2-40B4-BE49-F238E27FC236}">
                  <a16:creationId xmlns:a16="http://schemas.microsoft.com/office/drawing/2014/main" id="{CB4F5CA3-F5D0-A64C-8E61-2D69EF4D72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5" y="2062"/>
              <a:ext cx="4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2269" name="Rectangle 244">
              <a:extLst>
                <a:ext uri="{FF2B5EF4-FFF2-40B4-BE49-F238E27FC236}">
                  <a16:creationId xmlns:a16="http://schemas.microsoft.com/office/drawing/2014/main" id="{432DFFAB-BCAB-4344-988A-2B85877D3E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" y="1538"/>
              <a:ext cx="10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20">
                  <a:solidFill>
                    <a:srgbClr val="000000"/>
                  </a:solidFill>
                  <a:latin typeface="system" charset="0"/>
                </a:rPr>
                <a:t>0A</a:t>
              </a:r>
              <a:endParaRPr lang="en-US" altLang="en-US" sz="1530"/>
            </a:p>
          </p:txBody>
        </p:sp>
        <p:sp>
          <p:nvSpPr>
            <p:cNvPr id="52270" name="Line 245">
              <a:extLst>
                <a:ext uri="{FF2B5EF4-FFF2-40B4-BE49-F238E27FC236}">
                  <a16:creationId xmlns:a16="http://schemas.microsoft.com/office/drawing/2014/main" id="{AF5EE2D1-55E1-2740-A263-8A523309C7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5" y="1587"/>
              <a:ext cx="4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2271" name="Rectangle 246">
              <a:extLst>
                <a:ext uri="{FF2B5EF4-FFF2-40B4-BE49-F238E27FC236}">
                  <a16:creationId xmlns:a16="http://schemas.microsoft.com/office/drawing/2014/main" id="{9BC12ABA-CB05-1C45-A420-00CBD7AB15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" y="1056"/>
              <a:ext cx="23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20">
                  <a:solidFill>
                    <a:srgbClr val="000000"/>
                  </a:solidFill>
                  <a:latin typeface="system" charset="0"/>
                </a:rPr>
                <a:t>20mA</a:t>
              </a:r>
              <a:endParaRPr lang="en-US" altLang="en-US" sz="1530"/>
            </a:p>
          </p:txBody>
        </p:sp>
        <p:sp>
          <p:nvSpPr>
            <p:cNvPr id="52272" name="Line 247">
              <a:extLst>
                <a:ext uri="{FF2B5EF4-FFF2-40B4-BE49-F238E27FC236}">
                  <a16:creationId xmlns:a16="http://schemas.microsoft.com/office/drawing/2014/main" id="{2E821283-A849-F645-A5CD-D693421D17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5" y="1106"/>
              <a:ext cx="4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2273" name="Line 248">
              <a:extLst>
                <a:ext uri="{FF2B5EF4-FFF2-40B4-BE49-F238E27FC236}">
                  <a16:creationId xmlns:a16="http://schemas.microsoft.com/office/drawing/2014/main" id="{BEA5D520-CD4C-1A46-B382-55761CDD88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0" y="1106"/>
              <a:ext cx="1" cy="143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2274" name="Freeform 249">
              <a:extLst>
                <a:ext uri="{FF2B5EF4-FFF2-40B4-BE49-F238E27FC236}">
                  <a16:creationId xmlns:a16="http://schemas.microsoft.com/office/drawing/2014/main" id="{55DF3048-986E-834D-8388-D92C59321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" y="1361"/>
              <a:ext cx="1801" cy="878"/>
            </a:xfrm>
            <a:custGeom>
              <a:avLst/>
              <a:gdLst>
                <a:gd name="T0" fmla="*/ 7 w 1801"/>
                <a:gd name="T1" fmla="*/ 800 h 878"/>
                <a:gd name="T2" fmla="*/ 36 w 1801"/>
                <a:gd name="T3" fmla="*/ 517 h 878"/>
                <a:gd name="T4" fmla="*/ 57 w 1801"/>
                <a:gd name="T5" fmla="*/ 340 h 878"/>
                <a:gd name="T6" fmla="*/ 85 w 1801"/>
                <a:gd name="T7" fmla="*/ 219 h 878"/>
                <a:gd name="T8" fmla="*/ 114 w 1801"/>
                <a:gd name="T9" fmla="*/ 141 h 878"/>
                <a:gd name="T10" fmla="*/ 142 w 1801"/>
                <a:gd name="T11" fmla="*/ 92 h 878"/>
                <a:gd name="T12" fmla="*/ 170 w 1801"/>
                <a:gd name="T13" fmla="*/ 56 h 878"/>
                <a:gd name="T14" fmla="*/ 199 w 1801"/>
                <a:gd name="T15" fmla="*/ 28 h 878"/>
                <a:gd name="T16" fmla="*/ 241 w 1801"/>
                <a:gd name="T17" fmla="*/ 14 h 878"/>
                <a:gd name="T18" fmla="*/ 284 w 1801"/>
                <a:gd name="T19" fmla="*/ 7 h 878"/>
                <a:gd name="T20" fmla="*/ 319 w 1801"/>
                <a:gd name="T21" fmla="*/ 0 h 878"/>
                <a:gd name="T22" fmla="*/ 362 w 1801"/>
                <a:gd name="T23" fmla="*/ 0 h 878"/>
                <a:gd name="T24" fmla="*/ 404 w 1801"/>
                <a:gd name="T25" fmla="*/ 0 h 878"/>
                <a:gd name="T26" fmla="*/ 447 w 1801"/>
                <a:gd name="T27" fmla="*/ 0 h 878"/>
                <a:gd name="T28" fmla="*/ 489 w 1801"/>
                <a:gd name="T29" fmla="*/ 0 h 878"/>
                <a:gd name="T30" fmla="*/ 532 w 1801"/>
                <a:gd name="T31" fmla="*/ 0 h 878"/>
                <a:gd name="T32" fmla="*/ 574 w 1801"/>
                <a:gd name="T33" fmla="*/ 0 h 878"/>
                <a:gd name="T34" fmla="*/ 617 w 1801"/>
                <a:gd name="T35" fmla="*/ 0 h 878"/>
                <a:gd name="T36" fmla="*/ 660 w 1801"/>
                <a:gd name="T37" fmla="*/ 0 h 878"/>
                <a:gd name="T38" fmla="*/ 681 w 1801"/>
                <a:gd name="T39" fmla="*/ 49 h 878"/>
                <a:gd name="T40" fmla="*/ 702 w 1801"/>
                <a:gd name="T41" fmla="*/ 340 h 878"/>
                <a:gd name="T42" fmla="*/ 730 w 1801"/>
                <a:gd name="T43" fmla="*/ 538 h 878"/>
                <a:gd name="T44" fmla="*/ 759 w 1801"/>
                <a:gd name="T45" fmla="*/ 666 h 878"/>
                <a:gd name="T46" fmla="*/ 787 w 1801"/>
                <a:gd name="T47" fmla="*/ 751 h 878"/>
                <a:gd name="T48" fmla="*/ 815 w 1801"/>
                <a:gd name="T49" fmla="*/ 800 h 878"/>
                <a:gd name="T50" fmla="*/ 844 w 1801"/>
                <a:gd name="T51" fmla="*/ 843 h 878"/>
                <a:gd name="T52" fmla="*/ 879 w 1801"/>
                <a:gd name="T53" fmla="*/ 864 h 878"/>
                <a:gd name="T54" fmla="*/ 900 w 1801"/>
                <a:gd name="T55" fmla="*/ 864 h 878"/>
                <a:gd name="T56" fmla="*/ 922 w 1801"/>
                <a:gd name="T57" fmla="*/ 644 h 878"/>
                <a:gd name="T58" fmla="*/ 950 w 1801"/>
                <a:gd name="T59" fmla="*/ 418 h 878"/>
                <a:gd name="T60" fmla="*/ 971 w 1801"/>
                <a:gd name="T61" fmla="*/ 269 h 878"/>
                <a:gd name="T62" fmla="*/ 1000 w 1801"/>
                <a:gd name="T63" fmla="*/ 177 h 878"/>
                <a:gd name="T64" fmla="*/ 1028 w 1801"/>
                <a:gd name="T65" fmla="*/ 113 h 878"/>
                <a:gd name="T66" fmla="*/ 1056 w 1801"/>
                <a:gd name="T67" fmla="*/ 71 h 878"/>
                <a:gd name="T68" fmla="*/ 1085 w 1801"/>
                <a:gd name="T69" fmla="*/ 42 h 878"/>
                <a:gd name="T70" fmla="*/ 1120 w 1801"/>
                <a:gd name="T71" fmla="*/ 21 h 878"/>
                <a:gd name="T72" fmla="*/ 1163 w 1801"/>
                <a:gd name="T73" fmla="*/ 7 h 878"/>
                <a:gd name="T74" fmla="*/ 1198 w 1801"/>
                <a:gd name="T75" fmla="*/ 0 h 878"/>
                <a:gd name="T76" fmla="*/ 1241 w 1801"/>
                <a:gd name="T77" fmla="*/ 0 h 878"/>
                <a:gd name="T78" fmla="*/ 1283 w 1801"/>
                <a:gd name="T79" fmla="*/ 0 h 878"/>
                <a:gd name="T80" fmla="*/ 1326 w 1801"/>
                <a:gd name="T81" fmla="*/ 0 h 878"/>
                <a:gd name="T82" fmla="*/ 1368 w 1801"/>
                <a:gd name="T83" fmla="*/ 0 h 878"/>
                <a:gd name="T84" fmla="*/ 1411 w 1801"/>
                <a:gd name="T85" fmla="*/ 0 h 878"/>
                <a:gd name="T86" fmla="*/ 1453 w 1801"/>
                <a:gd name="T87" fmla="*/ 0 h 878"/>
                <a:gd name="T88" fmla="*/ 1496 w 1801"/>
                <a:gd name="T89" fmla="*/ 0 h 878"/>
                <a:gd name="T90" fmla="*/ 1538 w 1801"/>
                <a:gd name="T91" fmla="*/ 0 h 878"/>
                <a:gd name="T92" fmla="*/ 1574 w 1801"/>
                <a:gd name="T93" fmla="*/ 7 h 878"/>
                <a:gd name="T94" fmla="*/ 1595 w 1801"/>
                <a:gd name="T95" fmla="*/ 205 h 878"/>
                <a:gd name="T96" fmla="*/ 1616 w 1801"/>
                <a:gd name="T97" fmla="*/ 453 h 878"/>
                <a:gd name="T98" fmla="*/ 1645 w 1801"/>
                <a:gd name="T99" fmla="*/ 609 h 878"/>
                <a:gd name="T100" fmla="*/ 1673 w 1801"/>
                <a:gd name="T101" fmla="*/ 715 h 878"/>
                <a:gd name="T102" fmla="*/ 1701 w 1801"/>
                <a:gd name="T103" fmla="*/ 779 h 878"/>
                <a:gd name="T104" fmla="*/ 1730 w 1801"/>
                <a:gd name="T105" fmla="*/ 822 h 878"/>
                <a:gd name="T106" fmla="*/ 1758 w 1801"/>
                <a:gd name="T107" fmla="*/ 857 h 878"/>
                <a:gd name="T108" fmla="*/ 1794 w 1801"/>
                <a:gd name="T109" fmla="*/ 871 h 87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801" h="878">
                  <a:moveTo>
                    <a:pt x="0" y="878"/>
                  </a:moveTo>
                  <a:lnTo>
                    <a:pt x="0" y="871"/>
                  </a:lnTo>
                  <a:lnTo>
                    <a:pt x="0" y="864"/>
                  </a:lnTo>
                  <a:lnTo>
                    <a:pt x="0" y="857"/>
                  </a:lnTo>
                  <a:lnTo>
                    <a:pt x="0" y="836"/>
                  </a:lnTo>
                  <a:lnTo>
                    <a:pt x="7" y="800"/>
                  </a:lnTo>
                  <a:lnTo>
                    <a:pt x="7" y="744"/>
                  </a:lnTo>
                  <a:lnTo>
                    <a:pt x="15" y="694"/>
                  </a:lnTo>
                  <a:lnTo>
                    <a:pt x="22" y="644"/>
                  </a:lnTo>
                  <a:lnTo>
                    <a:pt x="22" y="602"/>
                  </a:lnTo>
                  <a:lnTo>
                    <a:pt x="29" y="559"/>
                  </a:lnTo>
                  <a:lnTo>
                    <a:pt x="36" y="517"/>
                  </a:lnTo>
                  <a:lnTo>
                    <a:pt x="36" y="481"/>
                  </a:lnTo>
                  <a:lnTo>
                    <a:pt x="43" y="446"/>
                  </a:lnTo>
                  <a:lnTo>
                    <a:pt x="50" y="418"/>
                  </a:lnTo>
                  <a:lnTo>
                    <a:pt x="50" y="389"/>
                  </a:lnTo>
                  <a:lnTo>
                    <a:pt x="57" y="361"/>
                  </a:lnTo>
                  <a:lnTo>
                    <a:pt x="57" y="340"/>
                  </a:lnTo>
                  <a:lnTo>
                    <a:pt x="64" y="311"/>
                  </a:lnTo>
                  <a:lnTo>
                    <a:pt x="71" y="290"/>
                  </a:lnTo>
                  <a:lnTo>
                    <a:pt x="71" y="269"/>
                  </a:lnTo>
                  <a:lnTo>
                    <a:pt x="78" y="255"/>
                  </a:lnTo>
                  <a:lnTo>
                    <a:pt x="85" y="233"/>
                  </a:lnTo>
                  <a:lnTo>
                    <a:pt x="85" y="219"/>
                  </a:lnTo>
                  <a:lnTo>
                    <a:pt x="92" y="205"/>
                  </a:lnTo>
                  <a:lnTo>
                    <a:pt x="100" y="191"/>
                  </a:lnTo>
                  <a:lnTo>
                    <a:pt x="100" y="177"/>
                  </a:lnTo>
                  <a:lnTo>
                    <a:pt x="107" y="163"/>
                  </a:lnTo>
                  <a:lnTo>
                    <a:pt x="107" y="148"/>
                  </a:lnTo>
                  <a:lnTo>
                    <a:pt x="114" y="141"/>
                  </a:lnTo>
                  <a:lnTo>
                    <a:pt x="121" y="127"/>
                  </a:lnTo>
                  <a:lnTo>
                    <a:pt x="121" y="120"/>
                  </a:lnTo>
                  <a:lnTo>
                    <a:pt x="128" y="113"/>
                  </a:lnTo>
                  <a:lnTo>
                    <a:pt x="135" y="106"/>
                  </a:lnTo>
                  <a:lnTo>
                    <a:pt x="135" y="99"/>
                  </a:lnTo>
                  <a:lnTo>
                    <a:pt x="142" y="92"/>
                  </a:lnTo>
                  <a:lnTo>
                    <a:pt x="149" y="85"/>
                  </a:lnTo>
                  <a:lnTo>
                    <a:pt x="149" y="78"/>
                  </a:lnTo>
                  <a:lnTo>
                    <a:pt x="156" y="71"/>
                  </a:lnTo>
                  <a:lnTo>
                    <a:pt x="156" y="63"/>
                  </a:lnTo>
                  <a:lnTo>
                    <a:pt x="163" y="63"/>
                  </a:lnTo>
                  <a:lnTo>
                    <a:pt x="170" y="56"/>
                  </a:lnTo>
                  <a:lnTo>
                    <a:pt x="170" y="49"/>
                  </a:lnTo>
                  <a:lnTo>
                    <a:pt x="178" y="49"/>
                  </a:lnTo>
                  <a:lnTo>
                    <a:pt x="185" y="42"/>
                  </a:lnTo>
                  <a:lnTo>
                    <a:pt x="192" y="35"/>
                  </a:lnTo>
                  <a:lnTo>
                    <a:pt x="199" y="35"/>
                  </a:lnTo>
                  <a:lnTo>
                    <a:pt x="199" y="28"/>
                  </a:lnTo>
                  <a:lnTo>
                    <a:pt x="206" y="28"/>
                  </a:lnTo>
                  <a:lnTo>
                    <a:pt x="213" y="21"/>
                  </a:lnTo>
                  <a:lnTo>
                    <a:pt x="220" y="21"/>
                  </a:lnTo>
                  <a:lnTo>
                    <a:pt x="227" y="21"/>
                  </a:lnTo>
                  <a:lnTo>
                    <a:pt x="234" y="14"/>
                  </a:lnTo>
                  <a:lnTo>
                    <a:pt x="241" y="14"/>
                  </a:lnTo>
                  <a:lnTo>
                    <a:pt x="248" y="14"/>
                  </a:lnTo>
                  <a:lnTo>
                    <a:pt x="255" y="7"/>
                  </a:lnTo>
                  <a:lnTo>
                    <a:pt x="263" y="7"/>
                  </a:lnTo>
                  <a:lnTo>
                    <a:pt x="270" y="7"/>
                  </a:lnTo>
                  <a:lnTo>
                    <a:pt x="277" y="7"/>
                  </a:lnTo>
                  <a:lnTo>
                    <a:pt x="284" y="7"/>
                  </a:lnTo>
                  <a:lnTo>
                    <a:pt x="291" y="7"/>
                  </a:lnTo>
                  <a:lnTo>
                    <a:pt x="291" y="0"/>
                  </a:lnTo>
                  <a:lnTo>
                    <a:pt x="298" y="0"/>
                  </a:lnTo>
                  <a:lnTo>
                    <a:pt x="305" y="0"/>
                  </a:lnTo>
                  <a:lnTo>
                    <a:pt x="312" y="0"/>
                  </a:lnTo>
                  <a:lnTo>
                    <a:pt x="319" y="0"/>
                  </a:lnTo>
                  <a:lnTo>
                    <a:pt x="326" y="0"/>
                  </a:lnTo>
                  <a:lnTo>
                    <a:pt x="333" y="0"/>
                  </a:lnTo>
                  <a:lnTo>
                    <a:pt x="341" y="0"/>
                  </a:lnTo>
                  <a:lnTo>
                    <a:pt x="348" y="0"/>
                  </a:lnTo>
                  <a:lnTo>
                    <a:pt x="355" y="0"/>
                  </a:lnTo>
                  <a:lnTo>
                    <a:pt x="362" y="0"/>
                  </a:lnTo>
                  <a:lnTo>
                    <a:pt x="369" y="0"/>
                  </a:lnTo>
                  <a:lnTo>
                    <a:pt x="376" y="0"/>
                  </a:lnTo>
                  <a:lnTo>
                    <a:pt x="383" y="0"/>
                  </a:lnTo>
                  <a:lnTo>
                    <a:pt x="390" y="0"/>
                  </a:lnTo>
                  <a:lnTo>
                    <a:pt x="397" y="0"/>
                  </a:lnTo>
                  <a:lnTo>
                    <a:pt x="404" y="0"/>
                  </a:lnTo>
                  <a:lnTo>
                    <a:pt x="411" y="0"/>
                  </a:lnTo>
                  <a:lnTo>
                    <a:pt x="419" y="0"/>
                  </a:lnTo>
                  <a:lnTo>
                    <a:pt x="426" y="0"/>
                  </a:lnTo>
                  <a:lnTo>
                    <a:pt x="433" y="0"/>
                  </a:lnTo>
                  <a:lnTo>
                    <a:pt x="440" y="0"/>
                  </a:lnTo>
                  <a:lnTo>
                    <a:pt x="447" y="0"/>
                  </a:lnTo>
                  <a:lnTo>
                    <a:pt x="454" y="0"/>
                  </a:lnTo>
                  <a:lnTo>
                    <a:pt x="461" y="0"/>
                  </a:lnTo>
                  <a:lnTo>
                    <a:pt x="468" y="0"/>
                  </a:lnTo>
                  <a:lnTo>
                    <a:pt x="475" y="0"/>
                  </a:lnTo>
                  <a:lnTo>
                    <a:pt x="482" y="0"/>
                  </a:lnTo>
                  <a:lnTo>
                    <a:pt x="489" y="0"/>
                  </a:lnTo>
                  <a:lnTo>
                    <a:pt x="496" y="0"/>
                  </a:lnTo>
                  <a:lnTo>
                    <a:pt x="504" y="0"/>
                  </a:lnTo>
                  <a:lnTo>
                    <a:pt x="511" y="0"/>
                  </a:lnTo>
                  <a:lnTo>
                    <a:pt x="518" y="0"/>
                  </a:lnTo>
                  <a:lnTo>
                    <a:pt x="525" y="0"/>
                  </a:lnTo>
                  <a:lnTo>
                    <a:pt x="532" y="0"/>
                  </a:lnTo>
                  <a:lnTo>
                    <a:pt x="539" y="0"/>
                  </a:lnTo>
                  <a:lnTo>
                    <a:pt x="546" y="0"/>
                  </a:lnTo>
                  <a:lnTo>
                    <a:pt x="553" y="0"/>
                  </a:lnTo>
                  <a:lnTo>
                    <a:pt x="560" y="0"/>
                  </a:lnTo>
                  <a:lnTo>
                    <a:pt x="567" y="0"/>
                  </a:lnTo>
                  <a:lnTo>
                    <a:pt x="574" y="0"/>
                  </a:lnTo>
                  <a:lnTo>
                    <a:pt x="582" y="0"/>
                  </a:lnTo>
                  <a:lnTo>
                    <a:pt x="589" y="0"/>
                  </a:lnTo>
                  <a:lnTo>
                    <a:pt x="596" y="0"/>
                  </a:lnTo>
                  <a:lnTo>
                    <a:pt x="603" y="0"/>
                  </a:lnTo>
                  <a:lnTo>
                    <a:pt x="610" y="0"/>
                  </a:lnTo>
                  <a:lnTo>
                    <a:pt x="617" y="0"/>
                  </a:lnTo>
                  <a:lnTo>
                    <a:pt x="624" y="0"/>
                  </a:lnTo>
                  <a:lnTo>
                    <a:pt x="631" y="0"/>
                  </a:lnTo>
                  <a:lnTo>
                    <a:pt x="638" y="0"/>
                  </a:lnTo>
                  <a:lnTo>
                    <a:pt x="645" y="0"/>
                  </a:lnTo>
                  <a:lnTo>
                    <a:pt x="652" y="0"/>
                  </a:lnTo>
                  <a:lnTo>
                    <a:pt x="660" y="0"/>
                  </a:lnTo>
                  <a:lnTo>
                    <a:pt x="667" y="0"/>
                  </a:lnTo>
                  <a:lnTo>
                    <a:pt x="674" y="0"/>
                  </a:lnTo>
                  <a:lnTo>
                    <a:pt x="674" y="7"/>
                  </a:lnTo>
                  <a:lnTo>
                    <a:pt x="674" y="14"/>
                  </a:lnTo>
                  <a:lnTo>
                    <a:pt x="681" y="28"/>
                  </a:lnTo>
                  <a:lnTo>
                    <a:pt x="681" y="49"/>
                  </a:lnTo>
                  <a:lnTo>
                    <a:pt x="681" y="99"/>
                  </a:lnTo>
                  <a:lnTo>
                    <a:pt x="688" y="156"/>
                  </a:lnTo>
                  <a:lnTo>
                    <a:pt x="695" y="205"/>
                  </a:lnTo>
                  <a:lnTo>
                    <a:pt x="695" y="255"/>
                  </a:lnTo>
                  <a:lnTo>
                    <a:pt x="702" y="297"/>
                  </a:lnTo>
                  <a:lnTo>
                    <a:pt x="702" y="340"/>
                  </a:lnTo>
                  <a:lnTo>
                    <a:pt x="709" y="382"/>
                  </a:lnTo>
                  <a:lnTo>
                    <a:pt x="716" y="418"/>
                  </a:lnTo>
                  <a:lnTo>
                    <a:pt x="716" y="453"/>
                  </a:lnTo>
                  <a:lnTo>
                    <a:pt x="723" y="481"/>
                  </a:lnTo>
                  <a:lnTo>
                    <a:pt x="730" y="510"/>
                  </a:lnTo>
                  <a:lnTo>
                    <a:pt x="730" y="538"/>
                  </a:lnTo>
                  <a:lnTo>
                    <a:pt x="737" y="559"/>
                  </a:lnTo>
                  <a:lnTo>
                    <a:pt x="745" y="588"/>
                  </a:lnTo>
                  <a:lnTo>
                    <a:pt x="745" y="609"/>
                  </a:lnTo>
                  <a:lnTo>
                    <a:pt x="752" y="630"/>
                  </a:lnTo>
                  <a:lnTo>
                    <a:pt x="752" y="644"/>
                  </a:lnTo>
                  <a:lnTo>
                    <a:pt x="759" y="666"/>
                  </a:lnTo>
                  <a:lnTo>
                    <a:pt x="766" y="680"/>
                  </a:lnTo>
                  <a:lnTo>
                    <a:pt x="766" y="694"/>
                  </a:lnTo>
                  <a:lnTo>
                    <a:pt x="773" y="715"/>
                  </a:lnTo>
                  <a:lnTo>
                    <a:pt x="780" y="722"/>
                  </a:lnTo>
                  <a:lnTo>
                    <a:pt x="780" y="737"/>
                  </a:lnTo>
                  <a:lnTo>
                    <a:pt x="787" y="751"/>
                  </a:lnTo>
                  <a:lnTo>
                    <a:pt x="794" y="758"/>
                  </a:lnTo>
                  <a:lnTo>
                    <a:pt x="794" y="772"/>
                  </a:lnTo>
                  <a:lnTo>
                    <a:pt x="801" y="779"/>
                  </a:lnTo>
                  <a:lnTo>
                    <a:pt x="801" y="786"/>
                  </a:lnTo>
                  <a:lnTo>
                    <a:pt x="808" y="793"/>
                  </a:lnTo>
                  <a:lnTo>
                    <a:pt x="815" y="800"/>
                  </a:lnTo>
                  <a:lnTo>
                    <a:pt x="815" y="807"/>
                  </a:lnTo>
                  <a:lnTo>
                    <a:pt x="823" y="814"/>
                  </a:lnTo>
                  <a:lnTo>
                    <a:pt x="830" y="822"/>
                  </a:lnTo>
                  <a:lnTo>
                    <a:pt x="830" y="829"/>
                  </a:lnTo>
                  <a:lnTo>
                    <a:pt x="837" y="836"/>
                  </a:lnTo>
                  <a:lnTo>
                    <a:pt x="844" y="843"/>
                  </a:lnTo>
                  <a:lnTo>
                    <a:pt x="851" y="843"/>
                  </a:lnTo>
                  <a:lnTo>
                    <a:pt x="851" y="850"/>
                  </a:lnTo>
                  <a:lnTo>
                    <a:pt x="858" y="857"/>
                  </a:lnTo>
                  <a:lnTo>
                    <a:pt x="865" y="857"/>
                  </a:lnTo>
                  <a:lnTo>
                    <a:pt x="872" y="864"/>
                  </a:lnTo>
                  <a:lnTo>
                    <a:pt x="879" y="864"/>
                  </a:lnTo>
                  <a:lnTo>
                    <a:pt x="879" y="871"/>
                  </a:lnTo>
                  <a:lnTo>
                    <a:pt x="886" y="871"/>
                  </a:lnTo>
                  <a:lnTo>
                    <a:pt x="893" y="871"/>
                  </a:lnTo>
                  <a:lnTo>
                    <a:pt x="900" y="878"/>
                  </a:lnTo>
                  <a:lnTo>
                    <a:pt x="900" y="871"/>
                  </a:lnTo>
                  <a:lnTo>
                    <a:pt x="900" y="864"/>
                  </a:lnTo>
                  <a:lnTo>
                    <a:pt x="900" y="857"/>
                  </a:lnTo>
                  <a:lnTo>
                    <a:pt x="900" y="836"/>
                  </a:lnTo>
                  <a:lnTo>
                    <a:pt x="908" y="800"/>
                  </a:lnTo>
                  <a:lnTo>
                    <a:pt x="908" y="744"/>
                  </a:lnTo>
                  <a:lnTo>
                    <a:pt x="915" y="694"/>
                  </a:lnTo>
                  <a:lnTo>
                    <a:pt x="922" y="644"/>
                  </a:lnTo>
                  <a:lnTo>
                    <a:pt x="922" y="602"/>
                  </a:lnTo>
                  <a:lnTo>
                    <a:pt x="929" y="559"/>
                  </a:lnTo>
                  <a:lnTo>
                    <a:pt x="936" y="517"/>
                  </a:lnTo>
                  <a:lnTo>
                    <a:pt x="936" y="481"/>
                  </a:lnTo>
                  <a:lnTo>
                    <a:pt x="943" y="446"/>
                  </a:lnTo>
                  <a:lnTo>
                    <a:pt x="950" y="418"/>
                  </a:lnTo>
                  <a:lnTo>
                    <a:pt x="950" y="389"/>
                  </a:lnTo>
                  <a:lnTo>
                    <a:pt x="957" y="361"/>
                  </a:lnTo>
                  <a:lnTo>
                    <a:pt x="957" y="340"/>
                  </a:lnTo>
                  <a:lnTo>
                    <a:pt x="964" y="311"/>
                  </a:lnTo>
                  <a:lnTo>
                    <a:pt x="971" y="290"/>
                  </a:lnTo>
                  <a:lnTo>
                    <a:pt x="971" y="269"/>
                  </a:lnTo>
                  <a:lnTo>
                    <a:pt x="978" y="255"/>
                  </a:lnTo>
                  <a:lnTo>
                    <a:pt x="986" y="233"/>
                  </a:lnTo>
                  <a:lnTo>
                    <a:pt x="986" y="219"/>
                  </a:lnTo>
                  <a:lnTo>
                    <a:pt x="993" y="205"/>
                  </a:lnTo>
                  <a:lnTo>
                    <a:pt x="1000" y="191"/>
                  </a:lnTo>
                  <a:lnTo>
                    <a:pt x="1000" y="177"/>
                  </a:lnTo>
                  <a:lnTo>
                    <a:pt x="1007" y="163"/>
                  </a:lnTo>
                  <a:lnTo>
                    <a:pt x="1007" y="148"/>
                  </a:lnTo>
                  <a:lnTo>
                    <a:pt x="1014" y="141"/>
                  </a:lnTo>
                  <a:lnTo>
                    <a:pt x="1021" y="127"/>
                  </a:lnTo>
                  <a:lnTo>
                    <a:pt x="1021" y="120"/>
                  </a:lnTo>
                  <a:lnTo>
                    <a:pt x="1028" y="113"/>
                  </a:lnTo>
                  <a:lnTo>
                    <a:pt x="1035" y="106"/>
                  </a:lnTo>
                  <a:lnTo>
                    <a:pt x="1035" y="99"/>
                  </a:lnTo>
                  <a:lnTo>
                    <a:pt x="1042" y="92"/>
                  </a:lnTo>
                  <a:lnTo>
                    <a:pt x="1049" y="85"/>
                  </a:lnTo>
                  <a:lnTo>
                    <a:pt x="1049" y="78"/>
                  </a:lnTo>
                  <a:lnTo>
                    <a:pt x="1056" y="71"/>
                  </a:lnTo>
                  <a:lnTo>
                    <a:pt x="1056" y="63"/>
                  </a:lnTo>
                  <a:lnTo>
                    <a:pt x="1064" y="63"/>
                  </a:lnTo>
                  <a:lnTo>
                    <a:pt x="1071" y="56"/>
                  </a:lnTo>
                  <a:lnTo>
                    <a:pt x="1071" y="49"/>
                  </a:lnTo>
                  <a:lnTo>
                    <a:pt x="1078" y="49"/>
                  </a:lnTo>
                  <a:lnTo>
                    <a:pt x="1085" y="42"/>
                  </a:lnTo>
                  <a:lnTo>
                    <a:pt x="1092" y="35"/>
                  </a:lnTo>
                  <a:lnTo>
                    <a:pt x="1099" y="35"/>
                  </a:lnTo>
                  <a:lnTo>
                    <a:pt x="1099" y="28"/>
                  </a:lnTo>
                  <a:lnTo>
                    <a:pt x="1106" y="28"/>
                  </a:lnTo>
                  <a:lnTo>
                    <a:pt x="1113" y="21"/>
                  </a:lnTo>
                  <a:lnTo>
                    <a:pt x="1120" y="21"/>
                  </a:lnTo>
                  <a:lnTo>
                    <a:pt x="1127" y="21"/>
                  </a:lnTo>
                  <a:lnTo>
                    <a:pt x="1134" y="14"/>
                  </a:lnTo>
                  <a:lnTo>
                    <a:pt x="1141" y="14"/>
                  </a:lnTo>
                  <a:lnTo>
                    <a:pt x="1149" y="14"/>
                  </a:lnTo>
                  <a:lnTo>
                    <a:pt x="1156" y="7"/>
                  </a:lnTo>
                  <a:lnTo>
                    <a:pt x="1163" y="7"/>
                  </a:lnTo>
                  <a:lnTo>
                    <a:pt x="1170" y="7"/>
                  </a:lnTo>
                  <a:lnTo>
                    <a:pt x="1177" y="7"/>
                  </a:lnTo>
                  <a:lnTo>
                    <a:pt x="1184" y="7"/>
                  </a:lnTo>
                  <a:lnTo>
                    <a:pt x="1191" y="7"/>
                  </a:lnTo>
                  <a:lnTo>
                    <a:pt x="1191" y="0"/>
                  </a:lnTo>
                  <a:lnTo>
                    <a:pt x="1198" y="0"/>
                  </a:lnTo>
                  <a:lnTo>
                    <a:pt x="1205" y="0"/>
                  </a:lnTo>
                  <a:lnTo>
                    <a:pt x="1212" y="0"/>
                  </a:lnTo>
                  <a:lnTo>
                    <a:pt x="1219" y="0"/>
                  </a:lnTo>
                  <a:lnTo>
                    <a:pt x="1227" y="0"/>
                  </a:lnTo>
                  <a:lnTo>
                    <a:pt x="1234" y="0"/>
                  </a:lnTo>
                  <a:lnTo>
                    <a:pt x="1241" y="0"/>
                  </a:lnTo>
                  <a:lnTo>
                    <a:pt x="1248" y="0"/>
                  </a:lnTo>
                  <a:lnTo>
                    <a:pt x="1255" y="0"/>
                  </a:lnTo>
                  <a:lnTo>
                    <a:pt x="1262" y="0"/>
                  </a:lnTo>
                  <a:lnTo>
                    <a:pt x="1269" y="0"/>
                  </a:lnTo>
                  <a:lnTo>
                    <a:pt x="1276" y="0"/>
                  </a:lnTo>
                  <a:lnTo>
                    <a:pt x="1283" y="0"/>
                  </a:lnTo>
                  <a:lnTo>
                    <a:pt x="1290" y="0"/>
                  </a:lnTo>
                  <a:lnTo>
                    <a:pt x="1297" y="0"/>
                  </a:lnTo>
                  <a:lnTo>
                    <a:pt x="1305" y="0"/>
                  </a:lnTo>
                  <a:lnTo>
                    <a:pt x="1312" y="0"/>
                  </a:lnTo>
                  <a:lnTo>
                    <a:pt x="1319" y="0"/>
                  </a:lnTo>
                  <a:lnTo>
                    <a:pt x="1326" y="0"/>
                  </a:lnTo>
                  <a:lnTo>
                    <a:pt x="1333" y="0"/>
                  </a:lnTo>
                  <a:lnTo>
                    <a:pt x="1340" y="0"/>
                  </a:lnTo>
                  <a:lnTo>
                    <a:pt x="1347" y="0"/>
                  </a:lnTo>
                  <a:lnTo>
                    <a:pt x="1354" y="0"/>
                  </a:lnTo>
                  <a:lnTo>
                    <a:pt x="1361" y="0"/>
                  </a:lnTo>
                  <a:lnTo>
                    <a:pt x="1368" y="0"/>
                  </a:lnTo>
                  <a:lnTo>
                    <a:pt x="1375" y="0"/>
                  </a:lnTo>
                  <a:lnTo>
                    <a:pt x="1382" y="0"/>
                  </a:lnTo>
                  <a:lnTo>
                    <a:pt x="1390" y="0"/>
                  </a:lnTo>
                  <a:lnTo>
                    <a:pt x="1397" y="0"/>
                  </a:lnTo>
                  <a:lnTo>
                    <a:pt x="1404" y="0"/>
                  </a:lnTo>
                  <a:lnTo>
                    <a:pt x="1411" y="0"/>
                  </a:lnTo>
                  <a:lnTo>
                    <a:pt x="1418" y="0"/>
                  </a:lnTo>
                  <a:lnTo>
                    <a:pt x="1425" y="0"/>
                  </a:lnTo>
                  <a:lnTo>
                    <a:pt x="1432" y="0"/>
                  </a:lnTo>
                  <a:lnTo>
                    <a:pt x="1439" y="0"/>
                  </a:lnTo>
                  <a:lnTo>
                    <a:pt x="1446" y="0"/>
                  </a:lnTo>
                  <a:lnTo>
                    <a:pt x="1453" y="0"/>
                  </a:lnTo>
                  <a:lnTo>
                    <a:pt x="1460" y="0"/>
                  </a:lnTo>
                  <a:lnTo>
                    <a:pt x="1468" y="0"/>
                  </a:lnTo>
                  <a:lnTo>
                    <a:pt x="1475" y="0"/>
                  </a:lnTo>
                  <a:lnTo>
                    <a:pt x="1482" y="0"/>
                  </a:lnTo>
                  <a:lnTo>
                    <a:pt x="1489" y="0"/>
                  </a:lnTo>
                  <a:lnTo>
                    <a:pt x="1496" y="0"/>
                  </a:lnTo>
                  <a:lnTo>
                    <a:pt x="1503" y="0"/>
                  </a:lnTo>
                  <a:lnTo>
                    <a:pt x="1510" y="0"/>
                  </a:lnTo>
                  <a:lnTo>
                    <a:pt x="1517" y="0"/>
                  </a:lnTo>
                  <a:lnTo>
                    <a:pt x="1524" y="0"/>
                  </a:lnTo>
                  <a:lnTo>
                    <a:pt x="1531" y="0"/>
                  </a:lnTo>
                  <a:lnTo>
                    <a:pt x="1538" y="0"/>
                  </a:lnTo>
                  <a:lnTo>
                    <a:pt x="1545" y="0"/>
                  </a:lnTo>
                  <a:lnTo>
                    <a:pt x="1553" y="0"/>
                  </a:lnTo>
                  <a:lnTo>
                    <a:pt x="1560" y="0"/>
                  </a:lnTo>
                  <a:lnTo>
                    <a:pt x="1567" y="0"/>
                  </a:lnTo>
                  <a:lnTo>
                    <a:pt x="1574" y="0"/>
                  </a:lnTo>
                  <a:lnTo>
                    <a:pt x="1574" y="7"/>
                  </a:lnTo>
                  <a:lnTo>
                    <a:pt x="1574" y="14"/>
                  </a:lnTo>
                  <a:lnTo>
                    <a:pt x="1581" y="28"/>
                  </a:lnTo>
                  <a:lnTo>
                    <a:pt x="1581" y="49"/>
                  </a:lnTo>
                  <a:lnTo>
                    <a:pt x="1581" y="99"/>
                  </a:lnTo>
                  <a:lnTo>
                    <a:pt x="1588" y="156"/>
                  </a:lnTo>
                  <a:lnTo>
                    <a:pt x="1595" y="205"/>
                  </a:lnTo>
                  <a:lnTo>
                    <a:pt x="1595" y="255"/>
                  </a:lnTo>
                  <a:lnTo>
                    <a:pt x="1602" y="297"/>
                  </a:lnTo>
                  <a:lnTo>
                    <a:pt x="1602" y="340"/>
                  </a:lnTo>
                  <a:lnTo>
                    <a:pt x="1609" y="382"/>
                  </a:lnTo>
                  <a:lnTo>
                    <a:pt x="1616" y="418"/>
                  </a:lnTo>
                  <a:lnTo>
                    <a:pt x="1616" y="453"/>
                  </a:lnTo>
                  <a:lnTo>
                    <a:pt x="1623" y="481"/>
                  </a:lnTo>
                  <a:lnTo>
                    <a:pt x="1631" y="510"/>
                  </a:lnTo>
                  <a:lnTo>
                    <a:pt x="1631" y="538"/>
                  </a:lnTo>
                  <a:lnTo>
                    <a:pt x="1638" y="559"/>
                  </a:lnTo>
                  <a:lnTo>
                    <a:pt x="1645" y="588"/>
                  </a:lnTo>
                  <a:lnTo>
                    <a:pt x="1645" y="609"/>
                  </a:lnTo>
                  <a:lnTo>
                    <a:pt x="1652" y="630"/>
                  </a:lnTo>
                  <a:lnTo>
                    <a:pt x="1652" y="644"/>
                  </a:lnTo>
                  <a:lnTo>
                    <a:pt x="1659" y="666"/>
                  </a:lnTo>
                  <a:lnTo>
                    <a:pt x="1666" y="680"/>
                  </a:lnTo>
                  <a:lnTo>
                    <a:pt x="1666" y="694"/>
                  </a:lnTo>
                  <a:lnTo>
                    <a:pt x="1673" y="715"/>
                  </a:lnTo>
                  <a:lnTo>
                    <a:pt x="1680" y="722"/>
                  </a:lnTo>
                  <a:lnTo>
                    <a:pt x="1680" y="737"/>
                  </a:lnTo>
                  <a:lnTo>
                    <a:pt x="1687" y="751"/>
                  </a:lnTo>
                  <a:lnTo>
                    <a:pt x="1694" y="758"/>
                  </a:lnTo>
                  <a:lnTo>
                    <a:pt x="1694" y="772"/>
                  </a:lnTo>
                  <a:lnTo>
                    <a:pt x="1701" y="779"/>
                  </a:lnTo>
                  <a:lnTo>
                    <a:pt x="1701" y="786"/>
                  </a:lnTo>
                  <a:lnTo>
                    <a:pt x="1709" y="793"/>
                  </a:lnTo>
                  <a:lnTo>
                    <a:pt x="1716" y="800"/>
                  </a:lnTo>
                  <a:lnTo>
                    <a:pt x="1716" y="807"/>
                  </a:lnTo>
                  <a:lnTo>
                    <a:pt x="1723" y="814"/>
                  </a:lnTo>
                  <a:lnTo>
                    <a:pt x="1730" y="822"/>
                  </a:lnTo>
                  <a:lnTo>
                    <a:pt x="1730" y="829"/>
                  </a:lnTo>
                  <a:lnTo>
                    <a:pt x="1737" y="836"/>
                  </a:lnTo>
                  <a:lnTo>
                    <a:pt x="1744" y="843"/>
                  </a:lnTo>
                  <a:lnTo>
                    <a:pt x="1751" y="843"/>
                  </a:lnTo>
                  <a:lnTo>
                    <a:pt x="1751" y="850"/>
                  </a:lnTo>
                  <a:lnTo>
                    <a:pt x="1758" y="857"/>
                  </a:lnTo>
                  <a:lnTo>
                    <a:pt x="1765" y="857"/>
                  </a:lnTo>
                  <a:lnTo>
                    <a:pt x="1772" y="864"/>
                  </a:lnTo>
                  <a:lnTo>
                    <a:pt x="1779" y="864"/>
                  </a:lnTo>
                  <a:lnTo>
                    <a:pt x="1779" y="871"/>
                  </a:lnTo>
                  <a:lnTo>
                    <a:pt x="1786" y="871"/>
                  </a:lnTo>
                  <a:lnTo>
                    <a:pt x="1794" y="871"/>
                  </a:lnTo>
                  <a:lnTo>
                    <a:pt x="1801" y="878"/>
                  </a:lnTo>
                </a:path>
              </a:pathLst>
            </a:custGeom>
            <a:noFill/>
            <a:ln w="33338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2275" name="Rectangle 250">
              <a:extLst>
                <a:ext uri="{FF2B5EF4-FFF2-40B4-BE49-F238E27FC236}">
                  <a16:creationId xmlns:a16="http://schemas.microsoft.com/office/drawing/2014/main" id="{1F6EE70F-5922-2543-8122-7475EED9FC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8" y="1368"/>
              <a:ext cx="56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52276" name="Freeform 251">
              <a:extLst>
                <a:ext uri="{FF2B5EF4-FFF2-40B4-BE49-F238E27FC236}">
                  <a16:creationId xmlns:a16="http://schemas.microsoft.com/office/drawing/2014/main" id="{50B0E1AD-1959-C84F-B3C0-8BE2100F9EE4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" y="1375"/>
              <a:ext cx="28" cy="28"/>
            </a:xfrm>
            <a:custGeom>
              <a:avLst/>
              <a:gdLst>
                <a:gd name="T0" fmla="*/ 847425747 w 4"/>
                <a:gd name="T1" fmla="*/ 847425747 h 4"/>
                <a:gd name="T2" fmla="*/ 1129900996 w 4"/>
                <a:gd name="T3" fmla="*/ 564950498 h 4"/>
                <a:gd name="T4" fmla="*/ 847425747 w 4"/>
                <a:gd name="T5" fmla="*/ 282475249 h 4"/>
                <a:gd name="T6" fmla="*/ 564950498 w 4"/>
                <a:gd name="T7" fmla="*/ 0 h 4"/>
                <a:gd name="T8" fmla="*/ 282475249 w 4"/>
                <a:gd name="T9" fmla="*/ 282475249 h 4"/>
                <a:gd name="T10" fmla="*/ 0 w 4"/>
                <a:gd name="T11" fmla="*/ 564950498 h 4"/>
                <a:gd name="T12" fmla="*/ 282475249 w 4"/>
                <a:gd name="T13" fmla="*/ 847425747 h 4"/>
                <a:gd name="T14" fmla="*/ 564950498 w 4"/>
                <a:gd name="T15" fmla="*/ 1129900996 h 4"/>
                <a:gd name="T16" fmla="*/ 847425747 w 4"/>
                <a:gd name="T17" fmla="*/ 847425747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lnTo>
                    <a:pt x="4" y="2"/>
                  </a:lnTo>
                  <a:lnTo>
                    <a:pt x="3" y="1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3" y="3"/>
                  </a:lnTo>
                </a:path>
              </a:pathLst>
            </a:custGeom>
            <a:noFill/>
            <a:ln w="222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2277" name="Rectangle 252">
              <a:extLst>
                <a:ext uri="{FF2B5EF4-FFF2-40B4-BE49-F238E27FC236}">
                  <a16:creationId xmlns:a16="http://schemas.microsoft.com/office/drawing/2014/main" id="{32B01F79-A746-FF4A-9C35-3DA7215F38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1" y="1715"/>
              <a:ext cx="56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52278" name="Freeform 253">
              <a:extLst>
                <a:ext uri="{FF2B5EF4-FFF2-40B4-BE49-F238E27FC236}">
                  <a16:creationId xmlns:a16="http://schemas.microsoft.com/office/drawing/2014/main" id="{03D5B7E8-B756-DF46-ABCC-B8C7F0B0CF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5" y="1722"/>
              <a:ext cx="28" cy="28"/>
            </a:xfrm>
            <a:custGeom>
              <a:avLst/>
              <a:gdLst>
                <a:gd name="T0" fmla="*/ 847425747 w 4"/>
                <a:gd name="T1" fmla="*/ 847425747 h 4"/>
                <a:gd name="T2" fmla="*/ 1129900996 w 4"/>
                <a:gd name="T3" fmla="*/ 564950498 h 4"/>
                <a:gd name="T4" fmla="*/ 847425747 w 4"/>
                <a:gd name="T5" fmla="*/ 282475249 h 4"/>
                <a:gd name="T6" fmla="*/ 564950498 w 4"/>
                <a:gd name="T7" fmla="*/ 0 h 4"/>
                <a:gd name="T8" fmla="*/ 282475249 w 4"/>
                <a:gd name="T9" fmla="*/ 282475249 h 4"/>
                <a:gd name="T10" fmla="*/ 0 w 4"/>
                <a:gd name="T11" fmla="*/ 564950498 h 4"/>
                <a:gd name="T12" fmla="*/ 282475249 w 4"/>
                <a:gd name="T13" fmla="*/ 847425747 h 4"/>
                <a:gd name="T14" fmla="*/ 564950498 w 4"/>
                <a:gd name="T15" fmla="*/ 1129900996 h 4"/>
                <a:gd name="T16" fmla="*/ 847425747 w 4"/>
                <a:gd name="T17" fmla="*/ 847425747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lnTo>
                    <a:pt x="4" y="2"/>
                  </a:lnTo>
                  <a:lnTo>
                    <a:pt x="3" y="1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3" y="3"/>
                  </a:lnTo>
                </a:path>
              </a:pathLst>
            </a:custGeom>
            <a:noFill/>
            <a:ln w="222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2279" name="Rectangle 254">
              <a:extLst>
                <a:ext uri="{FF2B5EF4-FFF2-40B4-BE49-F238E27FC236}">
                  <a16:creationId xmlns:a16="http://schemas.microsoft.com/office/drawing/2014/main" id="{7CDB87D2-BBA9-FF41-A3D0-1DC9257D6D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3" y="1942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52280" name="Freeform 255">
              <a:extLst>
                <a:ext uri="{FF2B5EF4-FFF2-40B4-BE49-F238E27FC236}">
                  <a16:creationId xmlns:a16="http://schemas.microsoft.com/office/drawing/2014/main" id="{D8FAE9CA-9BFE-E94D-9D52-6C320F710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8" y="1949"/>
              <a:ext cx="28" cy="28"/>
            </a:xfrm>
            <a:custGeom>
              <a:avLst/>
              <a:gdLst>
                <a:gd name="T0" fmla="*/ 847425747 w 4"/>
                <a:gd name="T1" fmla="*/ 847425747 h 4"/>
                <a:gd name="T2" fmla="*/ 1129900996 w 4"/>
                <a:gd name="T3" fmla="*/ 564950498 h 4"/>
                <a:gd name="T4" fmla="*/ 847425747 w 4"/>
                <a:gd name="T5" fmla="*/ 282475249 h 4"/>
                <a:gd name="T6" fmla="*/ 564950498 w 4"/>
                <a:gd name="T7" fmla="*/ 0 h 4"/>
                <a:gd name="T8" fmla="*/ 282475249 w 4"/>
                <a:gd name="T9" fmla="*/ 282475249 h 4"/>
                <a:gd name="T10" fmla="*/ 0 w 4"/>
                <a:gd name="T11" fmla="*/ 564950498 h 4"/>
                <a:gd name="T12" fmla="*/ 282475249 w 4"/>
                <a:gd name="T13" fmla="*/ 847425747 h 4"/>
                <a:gd name="T14" fmla="*/ 564950498 w 4"/>
                <a:gd name="T15" fmla="*/ 1129900996 h 4"/>
                <a:gd name="T16" fmla="*/ 847425747 w 4"/>
                <a:gd name="T17" fmla="*/ 847425747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lnTo>
                    <a:pt x="4" y="2"/>
                  </a:lnTo>
                  <a:lnTo>
                    <a:pt x="3" y="1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3" y="3"/>
                  </a:lnTo>
                </a:path>
              </a:pathLst>
            </a:custGeom>
            <a:noFill/>
            <a:ln w="222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2281" name="Rectangle 256">
              <a:extLst>
                <a:ext uri="{FF2B5EF4-FFF2-40B4-BE49-F238E27FC236}">
                  <a16:creationId xmlns:a16="http://schemas.microsoft.com/office/drawing/2014/main" id="{A853381B-A8E4-CF48-A09C-F3B0366AB2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3" y="1339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52282" name="Freeform 257">
              <a:extLst>
                <a:ext uri="{FF2B5EF4-FFF2-40B4-BE49-F238E27FC236}">
                  <a16:creationId xmlns:a16="http://schemas.microsoft.com/office/drawing/2014/main" id="{D0F3E830-B0C5-014A-9699-78D29DDAA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7" y="1347"/>
              <a:ext cx="29" cy="28"/>
            </a:xfrm>
            <a:custGeom>
              <a:avLst/>
              <a:gdLst>
                <a:gd name="T0" fmla="*/ 1221314236 w 4"/>
                <a:gd name="T1" fmla="*/ 847425747 h 4"/>
                <a:gd name="T2" fmla="*/ 1603535962 w 4"/>
                <a:gd name="T3" fmla="*/ 564950498 h 4"/>
                <a:gd name="T4" fmla="*/ 1221314236 w 4"/>
                <a:gd name="T5" fmla="*/ 282475249 h 4"/>
                <a:gd name="T6" fmla="*/ 831823429 w 4"/>
                <a:gd name="T7" fmla="*/ 0 h 4"/>
                <a:gd name="T8" fmla="*/ 389631835 w 4"/>
                <a:gd name="T9" fmla="*/ 282475249 h 4"/>
                <a:gd name="T10" fmla="*/ 0 w 4"/>
                <a:gd name="T11" fmla="*/ 564950498 h 4"/>
                <a:gd name="T12" fmla="*/ 389631835 w 4"/>
                <a:gd name="T13" fmla="*/ 847425747 h 4"/>
                <a:gd name="T14" fmla="*/ 831823429 w 4"/>
                <a:gd name="T15" fmla="*/ 1129900996 h 4"/>
                <a:gd name="T16" fmla="*/ 1221314236 w 4"/>
                <a:gd name="T17" fmla="*/ 847425747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lnTo>
                    <a:pt x="4" y="2"/>
                  </a:lnTo>
                  <a:lnTo>
                    <a:pt x="3" y="1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3" y="3"/>
                  </a:lnTo>
                </a:path>
              </a:pathLst>
            </a:custGeom>
            <a:noFill/>
            <a:ln w="222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2283" name="Rectangle 258">
              <a:extLst>
                <a:ext uri="{FF2B5EF4-FFF2-40B4-BE49-F238E27FC236}">
                  <a16:creationId xmlns:a16="http://schemas.microsoft.com/office/drawing/2014/main" id="{8CAE0949-EAD4-A84B-9E47-A047EA0A30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6" y="1935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52284" name="Freeform 259">
              <a:extLst>
                <a:ext uri="{FF2B5EF4-FFF2-40B4-BE49-F238E27FC236}">
                  <a16:creationId xmlns:a16="http://schemas.microsoft.com/office/drawing/2014/main" id="{D835584F-17D9-0E45-83AC-BBE62887C8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1" y="1942"/>
              <a:ext cx="28" cy="28"/>
            </a:xfrm>
            <a:custGeom>
              <a:avLst/>
              <a:gdLst>
                <a:gd name="T0" fmla="*/ 847425747 w 4"/>
                <a:gd name="T1" fmla="*/ 847425747 h 4"/>
                <a:gd name="T2" fmla="*/ 1129900996 w 4"/>
                <a:gd name="T3" fmla="*/ 564950498 h 4"/>
                <a:gd name="T4" fmla="*/ 847425747 w 4"/>
                <a:gd name="T5" fmla="*/ 282475249 h 4"/>
                <a:gd name="T6" fmla="*/ 564950498 w 4"/>
                <a:gd name="T7" fmla="*/ 0 h 4"/>
                <a:gd name="T8" fmla="*/ 282475249 w 4"/>
                <a:gd name="T9" fmla="*/ 282475249 h 4"/>
                <a:gd name="T10" fmla="*/ 0 w 4"/>
                <a:gd name="T11" fmla="*/ 564950498 h 4"/>
                <a:gd name="T12" fmla="*/ 282475249 w 4"/>
                <a:gd name="T13" fmla="*/ 847425747 h 4"/>
                <a:gd name="T14" fmla="*/ 564950498 w 4"/>
                <a:gd name="T15" fmla="*/ 1129900996 h 4"/>
                <a:gd name="T16" fmla="*/ 847425747 w 4"/>
                <a:gd name="T17" fmla="*/ 847425747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lnTo>
                    <a:pt x="4" y="2"/>
                  </a:lnTo>
                  <a:lnTo>
                    <a:pt x="3" y="1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3" y="3"/>
                  </a:lnTo>
                </a:path>
              </a:pathLst>
            </a:custGeom>
            <a:noFill/>
            <a:ln w="222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</p:grpSp>
      <p:sp>
        <p:nvSpPr>
          <p:cNvPr id="191" name="TextBox 190">
            <a:extLst>
              <a:ext uri="{FF2B5EF4-FFF2-40B4-BE49-F238E27FC236}">
                <a16:creationId xmlns:a16="http://schemas.microsoft.com/office/drawing/2014/main" id="{7259DDBD-BA99-E642-A0E6-AC600F392E3E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223144" y="3658708"/>
            <a:ext cx="621269" cy="313932"/>
          </a:xfrm>
          <a:prstGeom prst="rect">
            <a:avLst/>
          </a:prstGeom>
          <a:blipFill>
            <a:blip r:embed="rId3"/>
            <a:stretch>
              <a:fillRect l="-6780" r="-13559" b="-33333"/>
            </a:stretch>
          </a:blipFill>
        </p:spPr>
        <p:txBody>
          <a:bodyPr/>
          <a:lstStyle/>
          <a:p>
            <a:pPr>
              <a:defRPr/>
            </a:pPr>
            <a:r>
              <a:rPr lang="en-US" sz="1530">
                <a:noFill/>
              </a:rPr>
              <a:t> </a:t>
            </a:r>
          </a:p>
        </p:txBody>
      </p:sp>
      <p:sp>
        <p:nvSpPr>
          <p:cNvPr id="124" name="Rectangle 2">
            <a:extLst>
              <a:ext uri="{FF2B5EF4-FFF2-40B4-BE49-F238E27FC236}">
                <a16:creationId xmlns:a16="http://schemas.microsoft.com/office/drawing/2014/main" id="{DDEDC628-7307-214B-BD10-AAD743F3E2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2930" y="762000"/>
            <a:ext cx="6606540" cy="1098762"/>
          </a:xfrm>
        </p:spPr>
        <p:txBody>
          <a:bodyPr/>
          <a:lstStyle/>
          <a:p>
            <a:pPr algn="ctr">
              <a:defRPr/>
            </a:pPr>
            <a:r>
              <a:rPr lang="en-US" sz="2380" b="1" dirty="0">
                <a:solidFill>
                  <a:srgbClr val="000000"/>
                </a:solidFill>
              </a:rPr>
              <a:t>Example 4.2  - </a:t>
            </a:r>
            <a:r>
              <a:rPr lang="en-US" sz="2380" b="1" dirty="0"/>
              <a:t>Buck Converter Analysis</a:t>
            </a:r>
            <a:br>
              <a:rPr lang="en-US" sz="2380" b="1" dirty="0"/>
            </a:br>
            <a:br>
              <a:rPr lang="en-US" sz="2380" b="1" dirty="0"/>
            </a:br>
            <a:r>
              <a:rPr lang="en-US" sz="2380" b="1" dirty="0"/>
              <a:t>Simulation Results</a:t>
            </a:r>
            <a:endParaRPr lang="en-US" b="1" dirty="0">
              <a:solidFill>
                <a:srgbClr val="000000"/>
              </a:solidFill>
              <a:ea typeface="+mj-ea"/>
              <a:cs typeface="+mj-cs"/>
            </a:endParaRPr>
          </a:p>
        </p:txBody>
      </p:sp>
      <p:grpSp>
        <p:nvGrpSpPr>
          <p:cNvPr id="125" name="Group 184">
            <a:extLst>
              <a:ext uri="{FF2B5EF4-FFF2-40B4-BE49-F238E27FC236}">
                <a16:creationId xmlns:a16="http://schemas.microsoft.com/office/drawing/2014/main" id="{BAC8518A-D6F3-F94F-974E-D1121B90BEA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6008" y="7431087"/>
            <a:ext cx="3287078" cy="2592015"/>
            <a:chOff x="1526" y="1097"/>
            <a:chExt cx="2707" cy="2135"/>
          </a:xfrm>
        </p:grpSpPr>
        <p:sp>
          <p:nvSpPr>
            <p:cNvPr id="126" name="AutoShape 183">
              <a:extLst>
                <a:ext uri="{FF2B5EF4-FFF2-40B4-BE49-F238E27FC236}">
                  <a16:creationId xmlns:a16="http://schemas.microsoft.com/office/drawing/2014/main" id="{E1F88AEA-C3F3-5C47-8C7C-731755E8E11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526" y="1097"/>
              <a:ext cx="2707" cy="2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127" name="Rectangle 185">
              <a:extLst>
                <a:ext uri="{FF2B5EF4-FFF2-40B4-BE49-F238E27FC236}">
                  <a16:creationId xmlns:a16="http://schemas.microsoft.com/office/drawing/2014/main" id="{42BC145D-97ED-944C-A0F5-43B679E1C9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6" y="1225"/>
              <a:ext cx="2480" cy="1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128" name="Line 186">
              <a:extLst>
                <a:ext uri="{FF2B5EF4-FFF2-40B4-BE49-F238E27FC236}">
                  <a16:creationId xmlns:a16="http://schemas.microsoft.com/office/drawing/2014/main" id="{0F443A7D-D2E6-A147-98FE-F380206A3F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36" y="2833"/>
              <a:ext cx="1928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129" name="Rectangle 187">
              <a:extLst>
                <a:ext uri="{FF2B5EF4-FFF2-40B4-BE49-F238E27FC236}">
                  <a16:creationId xmlns:a16="http://schemas.microsoft.com/office/drawing/2014/main" id="{867F6FE5-D018-CF4C-843F-984CBA8E07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5" y="3103"/>
              <a:ext cx="261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20">
                  <a:solidFill>
                    <a:srgbClr val="000000"/>
                  </a:solidFill>
                  <a:latin typeface="system" charset="0"/>
                </a:rPr>
                <a:t>           </a:t>
              </a:r>
              <a:endParaRPr lang="en-US" altLang="en-US" sz="1530"/>
            </a:p>
          </p:txBody>
        </p:sp>
        <p:sp>
          <p:nvSpPr>
            <p:cNvPr id="130" name="Rectangle 188">
              <a:extLst>
                <a:ext uri="{FF2B5EF4-FFF2-40B4-BE49-F238E27FC236}">
                  <a16:creationId xmlns:a16="http://schemas.microsoft.com/office/drawing/2014/main" id="{04F5F2E1-10CF-F449-8C16-C6751454CE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4" y="3103"/>
              <a:ext cx="218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20">
                  <a:solidFill>
                    <a:srgbClr val="000000"/>
                  </a:solidFill>
                  <a:latin typeface="system" charset="0"/>
                </a:rPr>
                <a:t>Time</a:t>
              </a:r>
              <a:endParaRPr lang="en-US" altLang="en-US" sz="1530"/>
            </a:p>
          </p:txBody>
        </p:sp>
        <p:sp>
          <p:nvSpPr>
            <p:cNvPr id="131" name="Line 189">
              <a:extLst>
                <a:ext uri="{FF2B5EF4-FFF2-40B4-BE49-F238E27FC236}">
                  <a16:creationId xmlns:a16="http://schemas.microsoft.com/office/drawing/2014/main" id="{C2D896DD-907E-C24A-892D-13496FBCA0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36" y="1274"/>
              <a:ext cx="1928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132" name="Line 190">
              <a:extLst>
                <a:ext uri="{FF2B5EF4-FFF2-40B4-BE49-F238E27FC236}">
                  <a16:creationId xmlns:a16="http://schemas.microsoft.com/office/drawing/2014/main" id="{AE90438C-0CBC-6643-8974-79AB85BEFB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77" y="1281"/>
              <a:ext cx="1" cy="154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133" name="Line 191">
              <a:extLst>
                <a:ext uri="{FF2B5EF4-FFF2-40B4-BE49-F238E27FC236}">
                  <a16:creationId xmlns:a16="http://schemas.microsoft.com/office/drawing/2014/main" id="{BD5DA9A7-E2EF-2D4A-9479-3A81AB5A0E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18" y="1281"/>
              <a:ext cx="1" cy="154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135" name="Line 192">
              <a:extLst>
                <a:ext uri="{FF2B5EF4-FFF2-40B4-BE49-F238E27FC236}">
                  <a16:creationId xmlns:a16="http://schemas.microsoft.com/office/drawing/2014/main" id="{22CB46EF-3706-F04D-8175-E04A405CF9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59" y="1281"/>
              <a:ext cx="1" cy="154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136" name="Line 193">
              <a:extLst>
                <a:ext uri="{FF2B5EF4-FFF2-40B4-BE49-F238E27FC236}">
                  <a16:creationId xmlns:a16="http://schemas.microsoft.com/office/drawing/2014/main" id="{D6045707-B125-F243-B364-F951F7BDCA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41" y="1281"/>
              <a:ext cx="1" cy="154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137" name="Line 194">
              <a:extLst>
                <a:ext uri="{FF2B5EF4-FFF2-40B4-BE49-F238E27FC236}">
                  <a16:creationId xmlns:a16="http://schemas.microsoft.com/office/drawing/2014/main" id="{E124B4D3-C79A-2642-98D2-A89EF5DAF5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82" y="1281"/>
              <a:ext cx="1" cy="154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138" name="Line 195">
              <a:extLst>
                <a:ext uri="{FF2B5EF4-FFF2-40B4-BE49-F238E27FC236}">
                  <a16:creationId xmlns:a16="http://schemas.microsoft.com/office/drawing/2014/main" id="{907DA95B-2F90-8447-AC4A-3F9B57BAA5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23" y="1281"/>
              <a:ext cx="1" cy="154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139" name="Line 196">
              <a:extLst>
                <a:ext uri="{FF2B5EF4-FFF2-40B4-BE49-F238E27FC236}">
                  <a16:creationId xmlns:a16="http://schemas.microsoft.com/office/drawing/2014/main" id="{12C8862F-CE56-124D-B06D-5446D3F183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00" y="1281"/>
              <a:ext cx="1" cy="154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140" name="Rectangle 197">
              <a:extLst>
                <a:ext uri="{FF2B5EF4-FFF2-40B4-BE49-F238E27FC236}">
                  <a16:creationId xmlns:a16="http://schemas.microsoft.com/office/drawing/2014/main" id="{88524A2C-C3B7-334E-A3A0-6B9E2A0D63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3" y="2890"/>
              <a:ext cx="318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20">
                  <a:solidFill>
                    <a:srgbClr val="000000"/>
                  </a:solidFill>
                  <a:latin typeface="system" charset="0"/>
                </a:rPr>
                <a:t>1.96ms</a:t>
              </a:r>
              <a:endParaRPr lang="en-US" altLang="en-US" sz="1530"/>
            </a:p>
          </p:txBody>
        </p:sp>
        <p:sp>
          <p:nvSpPr>
            <p:cNvPr id="141" name="Line 198">
              <a:extLst>
                <a:ext uri="{FF2B5EF4-FFF2-40B4-BE49-F238E27FC236}">
                  <a16:creationId xmlns:a16="http://schemas.microsoft.com/office/drawing/2014/main" id="{DDDDB479-F12A-AB4B-8E7B-659930D834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36" y="2826"/>
              <a:ext cx="1" cy="4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142" name="Rectangle 199">
              <a:extLst>
                <a:ext uri="{FF2B5EF4-FFF2-40B4-BE49-F238E27FC236}">
                  <a16:creationId xmlns:a16="http://schemas.microsoft.com/office/drawing/2014/main" id="{0568A059-2E48-404D-B901-F2045B0D54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7" y="2890"/>
              <a:ext cx="318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20">
                  <a:solidFill>
                    <a:srgbClr val="000000"/>
                  </a:solidFill>
                  <a:latin typeface="system" charset="0"/>
                </a:rPr>
                <a:t>1.98ms</a:t>
              </a:r>
              <a:endParaRPr lang="en-US" altLang="en-US" sz="1530"/>
            </a:p>
          </p:txBody>
        </p:sp>
        <p:sp>
          <p:nvSpPr>
            <p:cNvPr id="143" name="Line 200">
              <a:extLst>
                <a:ext uri="{FF2B5EF4-FFF2-40B4-BE49-F238E27FC236}">
                  <a16:creationId xmlns:a16="http://schemas.microsoft.com/office/drawing/2014/main" id="{3EB5DAFD-D0EE-AB48-8584-166088E7E9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00" y="2826"/>
              <a:ext cx="1" cy="4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144" name="Rectangle 201">
              <a:extLst>
                <a:ext uri="{FF2B5EF4-FFF2-40B4-BE49-F238E27FC236}">
                  <a16:creationId xmlns:a16="http://schemas.microsoft.com/office/drawing/2014/main" id="{8C616109-FF4F-2E47-8ED2-3EBA7ACEF1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1" y="2890"/>
              <a:ext cx="318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20">
                  <a:solidFill>
                    <a:srgbClr val="000000"/>
                  </a:solidFill>
                  <a:latin typeface="system" charset="0"/>
                </a:rPr>
                <a:t>2.00ms</a:t>
              </a:r>
              <a:endParaRPr lang="en-US" altLang="en-US" sz="1530"/>
            </a:p>
          </p:txBody>
        </p:sp>
        <p:sp>
          <p:nvSpPr>
            <p:cNvPr id="145" name="Line 202">
              <a:extLst>
                <a:ext uri="{FF2B5EF4-FFF2-40B4-BE49-F238E27FC236}">
                  <a16:creationId xmlns:a16="http://schemas.microsoft.com/office/drawing/2014/main" id="{A9B11F9D-2E1F-E04F-9788-30AC791275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64" y="2826"/>
              <a:ext cx="1" cy="4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146" name="Rectangle 203">
              <a:extLst>
                <a:ext uri="{FF2B5EF4-FFF2-40B4-BE49-F238E27FC236}">
                  <a16:creationId xmlns:a16="http://schemas.microsoft.com/office/drawing/2014/main" id="{F757871F-FAD3-E749-B8C7-CF5C4F277F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6" y="2996"/>
              <a:ext cx="2445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147" name="Rectangle 204">
              <a:extLst>
                <a:ext uri="{FF2B5EF4-FFF2-40B4-BE49-F238E27FC236}">
                  <a16:creationId xmlns:a16="http://schemas.microsoft.com/office/drawing/2014/main" id="{128C8D81-C823-0A40-9340-7A614DEC45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0" y="3039"/>
              <a:ext cx="43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148" name="Rectangle 205">
              <a:extLst>
                <a:ext uri="{FF2B5EF4-FFF2-40B4-BE49-F238E27FC236}">
                  <a16:creationId xmlns:a16="http://schemas.microsoft.com/office/drawing/2014/main" id="{F1E2DF39-87B3-334F-931E-1F5B68526E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" y="3039"/>
              <a:ext cx="29" cy="28"/>
            </a:xfrm>
            <a:prstGeom prst="rect">
              <a:avLst/>
            </a:prstGeom>
            <a:noFill/>
            <a:ln w="11113">
              <a:solidFill>
                <a:srgbClr val="00AA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149" name="Rectangle 206">
              <a:extLst>
                <a:ext uri="{FF2B5EF4-FFF2-40B4-BE49-F238E27FC236}">
                  <a16:creationId xmlns:a16="http://schemas.microsoft.com/office/drawing/2014/main" id="{0CBF611C-AB42-0647-8949-FBFA44DCFB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2996"/>
              <a:ext cx="139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20">
                  <a:solidFill>
                    <a:srgbClr val="000000"/>
                  </a:solidFill>
                  <a:latin typeface="system" charset="0"/>
                </a:rPr>
                <a:t>I(L)</a:t>
              </a:r>
              <a:endParaRPr lang="en-US" altLang="en-US" sz="1530"/>
            </a:p>
          </p:txBody>
        </p:sp>
        <p:sp>
          <p:nvSpPr>
            <p:cNvPr id="150" name="Line 207">
              <a:extLst>
                <a:ext uri="{FF2B5EF4-FFF2-40B4-BE49-F238E27FC236}">
                  <a16:creationId xmlns:a16="http://schemas.microsoft.com/office/drawing/2014/main" id="{30914086-A6F2-A94C-A188-61AA1B6349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64" y="1274"/>
              <a:ext cx="1" cy="155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151" name="Line 208">
              <a:extLst>
                <a:ext uri="{FF2B5EF4-FFF2-40B4-BE49-F238E27FC236}">
                  <a16:creationId xmlns:a16="http://schemas.microsoft.com/office/drawing/2014/main" id="{4BA05B86-E63B-284C-9C17-081293C08E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3" y="2727"/>
              <a:ext cx="191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152" name="Line 209">
              <a:extLst>
                <a:ext uri="{FF2B5EF4-FFF2-40B4-BE49-F238E27FC236}">
                  <a16:creationId xmlns:a16="http://schemas.microsoft.com/office/drawing/2014/main" id="{E4E2894B-0B99-2945-A5AF-E96C1E048A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3" y="2628"/>
              <a:ext cx="191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153" name="Line 210">
              <a:extLst>
                <a:ext uri="{FF2B5EF4-FFF2-40B4-BE49-F238E27FC236}">
                  <a16:creationId xmlns:a16="http://schemas.microsoft.com/office/drawing/2014/main" id="{481F7040-5729-8F4B-B6F4-BD3C6C6D4B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3" y="2521"/>
              <a:ext cx="191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154" name="Line 211">
              <a:extLst>
                <a:ext uri="{FF2B5EF4-FFF2-40B4-BE49-F238E27FC236}">
                  <a16:creationId xmlns:a16="http://schemas.microsoft.com/office/drawing/2014/main" id="{8B33E243-D263-FB4A-B9E7-C33E4F0644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3" y="2415"/>
              <a:ext cx="191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155" name="Line 212">
              <a:extLst>
                <a:ext uri="{FF2B5EF4-FFF2-40B4-BE49-F238E27FC236}">
                  <a16:creationId xmlns:a16="http://schemas.microsoft.com/office/drawing/2014/main" id="{3B5F8FE9-7951-3F4B-95AC-2C1114503A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3" y="2210"/>
              <a:ext cx="191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156" name="Line 213">
              <a:extLst>
                <a:ext uri="{FF2B5EF4-FFF2-40B4-BE49-F238E27FC236}">
                  <a16:creationId xmlns:a16="http://schemas.microsoft.com/office/drawing/2014/main" id="{AEA35965-2AEB-A345-88CE-087C023E84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3" y="2103"/>
              <a:ext cx="191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157" name="Line 214">
              <a:extLst>
                <a:ext uri="{FF2B5EF4-FFF2-40B4-BE49-F238E27FC236}">
                  <a16:creationId xmlns:a16="http://schemas.microsoft.com/office/drawing/2014/main" id="{7E59F288-09F0-7B48-AF9F-7DD83CF3D9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3" y="2004"/>
              <a:ext cx="191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158" name="Line 215">
              <a:extLst>
                <a:ext uri="{FF2B5EF4-FFF2-40B4-BE49-F238E27FC236}">
                  <a16:creationId xmlns:a16="http://schemas.microsoft.com/office/drawing/2014/main" id="{4ED0E54E-0155-974F-96C2-C67C0BC987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3" y="1898"/>
              <a:ext cx="191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159" name="Line 216">
              <a:extLst>
                <a:ext uri="{FF2B5EF4-FFF2-40B4-BE49-F238E27FC236}">
                  <a16:creationId xmlns:a16="http://schemas.microsoft.com/office/drawing/2014/main" id="{C3E18783-251E-E540-9614-36951C3AB8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3" y="1692"/>
              <a:ext cx="191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160" name="Line 217">
              <a:extLst>
                <a:ext uri="{FF2B5EF4-FFF2-40B4-BE49-F238E27FC236}">
                  <a16:creationId xmlns:a16="http://schemas.microsoft.com/office/drawing/2014/main" id="{1937EC98-1C2B-0644-8594-4F57F76378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3" y="1586"/>
              <a:ext cx="191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161" name="Line 218">
              <a:extLst>
                <a:ext uri="{FF2B5EF4-FFF2-40B4-BE49-F238E27FC236}">
                  <a16:creationId xmlns:a16="http://schemas.microsoft.com/office/drawing/2014/main" id="{A5D169A0-9C89-D647-A628-E8ACC46764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3" y="1480"/>
              <a:ext cx="191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162" name="Line 219">
              <a:extLst>
                <a:ext uri="{FF2B5EF4-FFF2-40B4-BE49-F238E27FC236}">
                  <a16:creationId xmlns:a16="http://schemas.microsoft.com/office/drawing/2014/main" id="{452727AC-8712-964A-8465-16F6DA19D8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3" y="1380"/>
              <a:ext cx="191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163" name="Line 220">
              <a:extLst>
                <a:ext uri="{FF2B5EF4-FFF2-40B4-BE49-F238E27FC236}">
                  <a16:creationId xmlns:a16="http://schemas.microsoft.com/office/drawing/2014/main" id="{6C62AF18-7C4D-9142-8D6D-8F1FFB276B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3" y="2316"/>
              <a:ext cx="191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164" name="Line 221">
              <a:extLst>
                <a:ext uri="{FF2B5EF4-FFF2-40B4-BE49-F238E27FC236}">
                  <a16:creationId xmlns:a16="http://schemas.microsoft.com/office/drawing/2014/main" id="{E7105C13-DF69-5E49-9E03-4EAF8ACF76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3" y="1791"/>
              <a:ext cx="191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165" name="Rectangle 222">
              <a:extLst>
                <a:ext uri="{FF2B5EF4-FFF2-40B4-BE49-F238E27FC236}">
                  <a16:creationId xmlns:a16="http://schemas.microsoft.com/office/drawing/2014/main" id="{7C5B35FA-5EA3-3443-AD4D-30026489F1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3" y="2784"/>
              <a:ext cx="252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20">
                  <a:solidFill>
                    <a:srgbClr val="000000"/>
                  </a:solidFill>
                  <a:latin typeface="system" charset="0"/>
                </a:rPr>
                <a:t>4.90A</a:t>
              </a:r>
              <a:endParaRPr lang="en-US" altLang="en-US" sz="1530"/>
            </a:p>
          </p:txBody>
        </p:sp>
        <p:sp>
          <p:nvSpPr>
            <p:cNvPr id="166" name="Line 223">
              <a:extLst>
                <a:ext uri="{FF2B5EF4-FFF2-40B4-BE49-F238E27FC236}">
                  <a16:creationId xmlns:a16="http://schemas.microsoft.com/office/drawing/2014/main" id="{8CC6413B-023A-1A4A-AEF6-A64DD8D023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01" y="2833"/>
              <a:ext cx="4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167" name="Rectangle 224">
              <a:extLst>
                <a:ext uri="{FF2B5EF4-FFF2-40B4-BE49-F238E27FC236}">
                  <a16:creationId xmlns:a16="http://schemas.microsoft.com/office/drawing/2014/main" id="{BE2E26F9-AD15-434D-B8E9-25E6CFC904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3" y="2266"/>
              <a:ext cx="252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20">
                  <a:solidFill>
                    <a:srgbClr val="000000"/>
                  </a:solidFill>
                  <a:latin typeface="system" charset="0"/>
                </a:rPr>
                <a:t>4.95A</a:t>
              </a:r>
              <a:endParaRPr lang="en-US" altLang="en-US" sz="1530"/>
            </a:p>
          </p:txBody>
        </p:sp>
        <p:sp>
          <p:nvSpPr>
            <p:cNvPr id="168" name="Line 225">
              <a:extLst>
                <a:ext uri="{FF2B5EF4-FFF2-40B4-BE49-F238E27FC236}">
                  <a16:creationId xmlns:a16="http://schemas.microsoft.com/office/drawing/2014/main" id="{EB036C27-9709-2B4B-8397-2D8F0F0C68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01" y="2316"/>
              <a:ext cx="4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169" name="Rectangle 226">
              <a:extLst>
                <a:ext uri="{FF2B5EF4-FFF2-40B4-BE49-F238E27FC236}">
                  <a16:creationId xmlns:a16="http://schemas.microsoft.com/office/drawing/2014/main" id="{C6B44563-5D6D-6B42-86D8-E8EBCF9350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3" y="1742"/>
              <a:ext cx="252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20">
                  <a:solidFill>
                    <a:srgbClr val="000000"/>
                  </a:solidFill>
                  <a:latin typeface="system" charset="0"/>
                </a:rPr>
                <a:t>5.00A</a:t>
              </a:r>
              <a:endParaRPr lang="en-US" altLang="en-US" sz="1530"/>
            </a:p>
          </p:txBody>
        </p:sp>
        <p:sp>
          <p:nvSpPr>
            <p:cNvPr id="170" name="Line 227">
              <a:extLst>
                <a:ext uri="{FF2B5EF4-FFF2-40B4-BE49-F238E27FC236}">
                  <a16:creationId xmlns:a16="http://schemas.microsoft.com/office/drawing/2014/main" id="{1090E750-7044-2440-9DD6-1195E23A11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01" y="1791"/>
              <a:ext cx="4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171" name="Rectangle 228">
              <a:extLst>
                <a:ext uri="{FF2B5EF4-FFF2-40B4-BE49-F238E27FC236}">
                  <a16:creationId xmlns:a16="http://schemas.microsoft.com/office/drawing/2014/main" id="{2EFD5590-D913-9341-BE33-E6262A2A3F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3" y="1225"/>
              <a:ext cx="252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20">
                  <a:solidFill>
                    <a:srgbClr val="000000"/>
                  </a:solidFill>
                  <a:latin typeface="system" charset="0"/>
                </a:rPr>
                <a:t>5.05A</a:t>
              </a:r>
              <a:endParaRPr lang="en-US" altLang="en-US" sz="1530"/>
            </a:p>
          </p:txBody>
        </p:sp>
        <p:sp>
          <p:nvSpPr>
            <p:cNvPr id="172" name="Line 229">
              <a:extLst>
                <a:ext uri="{FF2B5EF4-FFF2-40B4-BE49-F238E27FC236}">
                  <a16:creationId xmlns:a16="http://schemas.microsoft.com/office/drawing/2014/main" id="{550A8ED5-7061-3B41-B49D-3536949268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01" y="1274"/>
              <a:ext cx="4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173" name="Line 230">
              <a:extLst>
                <a:ext uri="{FF2B5EF4-FFF2-40B4-BE49-F238E27FC236}">
                  <a16:creationId xmlns:a16="http://schemas.microsoft.com/office/drawing/2014/main" id="{809D6AC5-FEE3-AF47-9B97-4BDF557D35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36" y="1274"/>
              <a:ext cx="1" cy="155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174" name="Freeform 231">
              <a:extLst>
                <a:ext uri="{FF2B5EF4-FFF2-40B4-BE49-F238E27FC236}">
                  <a16:creationId xmlns:a16="http://schemas.microsoft.com/office/drawing/2014/main" id="{2D3F6197-AD8B-2F43-9B21-1E9B5E02D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6" y="1359"/>
              <a:ext cx="1928" cy="1049"/>
            </a:xfrm>
            <a:custGeom>
              <a:avLst/>
              <a:gdLst>
                <a:gd name="T0" fmla="*/ 29 w 1928"/>
                <a:gd name="T1" fmla="*/ 1007 h 1049"/>
                <a:gd name="T2" fmla="*/ 57 w 1928"/>
                <a:gd name="T3" fmla="*/ 957 h 1049"/>
                <a:gd name="T4" fmla="*/ 92 w 1928"/>
                <a:gd name="T5" fmla="*/ 907 h 1049"/>
                <a:gd name="T6" fmla="*/ 128 w 1928"/>
                <a:gd name="T7" fmla="*/ 858 h 1049"/>
                <a:gd name="T8" fmla="*/ 163 w 1928"/>
                <a:gd name="T9" fmla="*/ 808 h 1049"/>
                <a:gd name="T10" fmla="*/ 192 w 1928"/>
                <a:gd name="T11" fmla="*/ 758 h 1049"/>
                <a:gd name="T12" fmla="*/ 227 w 1928"/>
                <a:gd name="T13" fmla="*/ 709 h 1049"/>
                <a:gd name="T14" fmla="*/ 262 w 1928"/>
                <a:gd name="T15" fmla="*/ 659 h 1049"/>
                <a:gd name="T16" fmla="*/ 298 w 1928"/>
                <a:gd name="T17" fmla="*/ 610 h 1049"/>
                <a:gd name="T18" fmla="*/ 326 w 1928"/>
                <a:gd name="T19" fmla="*/ 560 h 1049"/>
                <a:gd name="T20" fmla="*/ 362 w 1928"/>
                <a:gd name="T21" fmla="*/ 510 h 1049"/>
                <a:gd name="T22" fmla="*/ 397 w 1928"/>
                <a:gd name="T23" fmla="*/ 468 h 1049"/>
                <a:gd name="T24" fmla="*/ 432 w 1928"/>
                <a:gd name="T25" fmla="*/ 418 h 1049"/>
                <a:gd name="T26" fmla="*/ 461 w 1928"/>
                <a:gd name="T27" fmla="*/ 369 h 1049"/>
                <a:gd name="T28" fmla="*/ 496 w 1928"/>
                <a:gd name="T29" fmla="*/ 319 h 1049"/>
                <a:gd name="T30" fmla="*/ 532 w 1928"/>
                <a:gd name="T31" fmla="*/ 270 h 1049"/>
                <a:gd name="T32" fmla="*/ 567 w 1928"/>
                <a:gd name="T33" fmla="*/ 220 h 1049"/>
                <a:gd name="T34" fmla="*/ 603 w 1928"/>
                <a:gd name="T35" fmla="*/ 177 h 1049"/>
                <a:gd name="T36" fmla="*/ 631 w 1928"/>
                <a:gd name="T37" fmla="*/ 128 h 1049"/>
                <a:gd name="T38" fmla="*/ 666 w 1928"/>
                <a:gd name="T39" fmla="*/ 78 h 1049"/>
                <a:gd name="T40" fmla="*/ 702 w 1928"/>
                <a:gd name="T41" fmla="*/ 29 h 1049"/>
                <a:gd name="T42" fmla="*/ 730 w 1928"/>
                <a:gd name="T43" fmla="*/ 36 h 1049"/>
                <a:gd name="T44" fmla="*/ 766 w 1928"/>
                <a:gd name="T45" fmla="*/ 177 h 1049"/>
                <a:gd name="T46" fmla="*/ 801 w 1928"/>
                <a:gd name="T47" fmla="*/ 326 h 1049"/>
                <a:gd name="T48" fmla="*/ 829 w 1928"/>
                <a:gd name="T49" fmla="*/ 475 h 1049"/>
                <a:gd name="T50" fmla="*/ 865 w 1928"/>
                <a:gd name="T51" fmla="*/ 624 h 1049"/>
                <a:gd name="T52" fmla="*/ 900 w 1928"/>
                <a:gd name="T53" fmla="*/ 766 h 1049"/>
                <a:gd name="T54" fmla="*/ 936 w 1928"/>
                <a:gd name="T55" fmla="*/ 914 h 1049"/>
                <a:gd name="T56" fmla="*/ 964 w 1928"/>
                <a:gd name="T57" fmla="*/ 1049 h 1049"/>
                <a:gd name="T58" fmla="*/ 992 w 1928"/>
                <a:gd name="T59" fmla="*/ 999 h 1049"/>
                <a:gd name="T60" fmla="*/ 1028 w 1928"/>
                <a:gd name="T61" fmla="*/ 950 h 1049"/>
                <a:gd name="T62" fmla="*/ 1063 w 1928"/>
                <a:gd name="T63" fmla="*/ 900 h 1049"/>
                <a:gd name="T64" fmla="*/ 1099 w 1928"/>
                <a:gd name="T65" fmla="*/ 851 h 1049"/>
                <a:gd name="T66" fmla="*/ 1127 w 1928"/>
                <a:gd name="T67" fmla="*/ 801 h 1049"/>
                <a:gd name="T68" fmla="*/ 1162 w 1928"/>
                <a:gd name="T69" fmla="*/ 751 h 1049"/>
                <a:gd name="T70" fmla="*/ 1198 w 1928"/>
                <a:gd name="T71" fmla="*/ 702 h 1049"/>
                <a:gd name="T72" fmla="*/ 1233 w 1928"/>
                <a:gd name="T73" fmla="*/ 652 h 1049"/>
                <a:gd name="T74" fmla="*/ 1262 w 1928"/>
                <a:gd name="T75" fmla="*/ 603 h 1049"/>
                <a:gd name="T76" fmla="*/ 1297 w 1928"/>
                <a:gd name="T77" fmla="*/ 553 h 1049"/>
                <a:gd name="T78" fmla="*/ 1332 w 1928"/>
                <a:gd name="T79" fmla="*/ 503 h 1049"/>
                <a:gd name="T80" fmla="*/ 1368 w 1928"/>
                <a:gd name="T81" fmla="*/ 454 h 1049"/>
                <a:gd name="T82" fmla="*/ 1403 w 1928"/>
                <a:gd name="T83" fmla="*/ 404 h 1049"/>
                <a:gd name="T84" fmla="*/ 1439 w 1928"/>
                <a:gd name="T85" fmla="*/ 355 h 1049"/>
                <a:gd name="T86" fmla="*/ 1474 w 1928"/>
                <a:gd name="T87" fmla="*/ 305 h 1049"/>
                <a:gd name="T88" fmla="*/ 1503 w 1928"/>
                <a:gd name="T89" fmla="*/ 255 h 1049"/>
                <a:gd name="T90" fmla="*/ 1538 w 1928"/>
                <a:gd name="T91" fmla="*/ 206 h 1049"/>
                <a:gd name="T92" fmla="*/ 1573 w 1928"/>
                <a:gd name="T93" fmla="*/ 156 h 1049"/>
                <a:gd name="T94" fmla="*/ 1609 w 1928"/>
                <a:gd name="T95" fmla="*/ 114 h 1049"/>
                <a:gd name="T96" fmla="*/ 1637 w 1928"/>
                <a:gd name="T97" fmla="*/ 64 h 1049"/>
                <a:gd name="T98" fmla="*/ 1673 w 1928"/>
                <a:gd name="T99" fmla="*/ 14 h 1049"/>
                <a:gd name="T100" fmla="*/ 1701 w 1928"/>
                <a:gd name="T101" fmla="*/ 71 h 1049"/>
                <a:gd name="T102" fmla="*/ 1736 w 1928"/>
                <a:gd name="T103" fmla="*/ 220 h 1049"/>
                <a:gd name="T104" fmla="*/ 1772 w 1928"/>
                <a:gd name="T105" fmla="*/ 369 h 1049"/>
                <a:gd name="T106" fmla="*/ 1807 w 1928"/>
                <a:gd name="T107" fmla="*/ 518 h 1049"/>
                <a:gd name="T108" fmla="*/ 1836 w 1928"/>
                <a:gd name="T109" fmla="*/ 659 h 1049"/>
                <a:gd name="T110" fmla="*/ 1871 w 1928"/>
                <a:gd name="T111" fmla="*/ 808 h 1049"/>
                <a:gd name="T112" fmla="*/ 1906 w 1928"/>
                <a:gd name="T113" fmla="*/ 950 h 104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928" h="1049">
                  <a:moveTo>
                    <a:pt x="0" y="1049"/>
                  </a:moveTo>
                  <a:lnTo>
                    <a:pt x="0" y="1042"/>
                  </a:lnTo>
                  <a:lnTo>
                    <a:pt x="7" y="1035"/>
                  </a:lnTo>
                  <a:lnTo>
                    <a:pt x="14" y="1028"/>
                  </a:lnTo>
                  <a:lnTo>
                    <a:pt x="14" y="1021"/>
                  </a:lnTo>
                  <a:lnTo>
                    <a:pt x="21" y="1014"/>
                  </a:lnTo>
                  <a:lnTo>
                    <a:pt x="29" y="1007"/>
                  </a:lnTo>
                  <a:lnTo>
                    <a:pt x="29" y="999"/>
                  </a:lnTo>
                  <a:lnTo>
                    <a:pt x="36" y="992"/>
                  </a:lnTo>
                  <a:lnTo>
                    <a:pt x="43" y="985"/>
                  </a:lnTo>
                  <a:lnTo>
                    <a:pt x="43" y="978"/>
                  </a:lnTo>
                  <a:lnTo>
                    <a:pt x="50" y="971"/>
                  </a:lnTo>
                  <a:lnTo>
                    <a:pt x="57" y="964"/>
                  </a:lnTo>
                  <a:lnTo>
                    <a:pt x="57" y="957"/>
                  </a:lnTo>
                  <a:lnTo>
                    <a:pt x="64" y="950"/>
                  </a:lnTo>
                  <a:lnTo>
                    <a:pt x="71" y="943"/>
                  </a:lnTo>
                  <a:lnTo>
                    <a:pt x="71" y="936"/>
                  </a:lnTo>
                  <a:lnTo>
                    <a:pt x="78" y="929"/>
                  </a:lnTo>
                  <a:lnTo>
                    <a:pt x="85" y="921"/>
                  </a:lnTo>
                  <a:lnTo>
                    <a:pt x="85" y="914"/>
                  </a:lnTo>
                  <a:lnTo>
                    <a:pt x="92" y="907"/>
                  </a:lnTo>
                  <a:lnTo>
                    <a:pt x="99" y="900"/>
                  </a:lnTo>
                  <a:lnTo>
                    <a:pt x="99" y="893"/>
                  </a:lnTo>
                  <a:lnTo>
                    <a:pt x="107" y="886"/>
                  </a:lnTo>
                  <a:lnTo>
                    <a:pt x="114" y="879"/>
                  </a:lnTo>
                  <a:lnTo>
                    <a:pt x="121" y="872"/>
                  </a:lnTo>
                  <a:lnTo>
                    <a:pt x="121" y="865"/>
                  </a:lnTo>
                  <a:lnTo>
                    <a:pt x="128" y="858"/>
                  </a:lnTo>
                  <a:lnTo>
                    <a:pt x="135" y="851"/>
                  </a:lnTo>
                  <a:lnTo>
                    <a:pt x="135" y="844"/>
                  </a:lnTo>
                  <a:lnTo>
                    <a:pt x="142" y="836"/>
                  </a:lnTo>
                  <a:lnTo>
                    <a:pt x="149" y="829"/>
                  </a:lnTo>
                  <a:lnTo>
                    <a:pt x="149" y="822"/>
                  </a:lnTo>
                  <a:lnTo>
                    <a:pt x="156" y="815"/>
                  </a:lnTo>
                  <a:lnTo>
                    <a:pt x="163" y="808"/>
                  </a:lnTo>
                  <a:lnTo>
                    <a:pt x="163" y="801"/>
                  </a:lnTo>
                  <a:lnTo>
                    <a:pt x="170" y="794"/>
                  </a:lnTo>
                  <a:lnTo>
                    <a:pt x="177" y="787"/>
                  </a:lnTo>
                  <a:lnTo>
                    <a:pt x="177" y="780"/>
                  </a:lnTo>
                  <a:lnTo>
                    <a:pt x="184" y="773"/>
                  </a:lnTo>
                  <a:lnTo>
                    <a:pt x="192" y="766"/>
                  </a:lnTo>
                  <a:lnTo>
                    <a:pt x="192" y="758"/>
                  </a:lnTo>
                  <a:lnTo>
                    <a:pt x="199" y="751"/>
                  </a:lnTo>
                  <a:lnTo>
                    <a:pt x="206" y="744"/>
                  </a:lnTo>
                  <a:lnTo>
                    <a:pt x="206" y="737"/>
                  </a:lnTo>
                  <a:lnTo>
                    <a:pt x="213" y="730"/>
                  </a:lnTo>
                  <a:lnTo>
                    <a:pt x="220" y="723"/>
                  </a:lnTo>
                  <a:lnTo>
                    <a:pt x="220" y="716"/>
                  </a:lnTo>
                  <a:lnTo>
                    <a:pt x="227" y="709"/>
                  </a:lnTo>
                  <a:lnTo>
                    <a:pt x="234" y="702"/>
                  </a:lnTo>
                  <a:lnTo>
                    <a:pt x="241" y="695"/>
                  </a:lnTo>
                  <a:lnTo>
                    <a:pt x="241" y="688"/>
                  </a:lnTo>
                  <a:lnTo>
                    <a:pt x="248" y="681"/>
                  </a:lnTo>
                  <a:lnTo>
                    <a:pt x="255" y="673"/>
                  </a:lnTo>
                  <a:lnTo>
                    <a:pt x="255" y="666"/>
                  </a:lnTo>
                  <a:lnTo>
                    <a:pt x="262" y="659"/>
                  </a:lnTo>
                  <a:lnTo>
                    <a:pt x="270" y="652"/>
                  </a:lnTo>
                  <a:lnTo>
                    <a:pt x="270" y="645"/>
                  </a:lnTo>
                  <a:lnTo>
                    <a:pt x="277" y="638"/>
                  </a:lnTo>
                  <a:lnTo>
                    <a:pt x="284" y="631"/>
                  </a:lnTo>
                  <a:lnTo>
                    <a:pt x="284" y="624"/>
                  </a:lnTo>
                  <a:lnTo>
                    <a:pt x="291" y="617"/>
                  </a:lnTo>
                  <a:lnTo>
                    <a:pt x="298" y="610"/>
                  </a:lnTo>
                  <a:lnTo>
                    <a:pt x="298" y="603"/>
                  </a:lnTo>
                  <a:lnTo>
                    <a:pt x="305" y="595"/>
                  </a:lnTo>
                  <a:lnTo>
                    <a:pt x="312" y="588"/>
                  </a:lnTo>
                  <a:lnTo>
                    <a:pt x="312" y="581"/>
                  </a:lnTo>
                  <a:lnTo>
                    <a:pt x="319" y="574"/>
                  </a:lnTo>
                  <a:lnTo>
                    <a:pt x="326" y="567"/>
                  </a:lnTo>
                  <a:lnTo>
                    <a:pt x="326" y="560"/>
                  </a:lnTo>
                  <a:lnTo>
                    <a:pt x="333" y="553"/>
                  </a:lnTo>
                  <a:lnTo>
                    <a:pt x="340" y="546"/>
                  </a:lnTo>
                  <a:lnTo>
                    <a:pt x="340" y="539"/>
                  </a:lnTo>
                  <a:lnTo>
                    <a:pt x="347" y="532"/>
                  </a:lnTo>
                  <a:lnTo>
                    <a:pt x="355" y="525"/>
                  </a:lnTo>
                  <a:lnTo>
                    <a:pt x="362" y="518"/>
                  </a:lnTo>
                  <a:lnTo>
                    <a:pt x="362" y="510"/>
                  </a:lnTo>
                  <a:lnTo>
                    <a:pt x="369" y="510"/>
                  </a:lnTo>
                  <a:lnTo>
                    <a:pt x="376" y="503"/>
                  </a:lnTo>
                  <a:lnTo>
                    <a:pt x="376" y="496"/>
                  </a:lnTo>
                  <a:lnTo>
                    <a:pt x="383" y="489"/>
                  </a:lnTo>
                  <a:lnTo>
                    <a:pt x="390" y="482"/>
                  </a:lnTo>
                  <a:lnTo>
                    <a:pt x="390" y="475"/>
                  </a:lnTo>
                  <a:lnTo>
                    <a:pt x="397" y="468"/>
                  </a:lnTo>
                  <a:lnTo>
                    <a:pt x="404" y="461"/>
                  </a:lnTo>
                  <a:lnTo>
                    <a:pt x="404" y="454"/>
                  </a:lnTo>
                  <a:lnTo>
                    <a:pt x="411" y="447"/>
                  </a:lnTo>
                  <a:lnTo>
                    <a:pt x="418" y="440"/>
                  </a:lnTo>
                  <a:lnTo>
                    <a:pt x="418" y="432"/>
                  </a:lnTo>
                  <a:lnTo>
                    <a:pt x="425" y="425"/>
                  </a:lnTo>
                  <a:lnTo>
                    <a:pt x="432" y="418"/>
                  </a:lnTo>
                  <a:lnTo>
                    <a:pt x="432" y="411"/>
                  </a:lnTo>
                  <a:lnTo>
                    <a:pt x="440" y="404"/>
                  </a:lnTo>
                  <a:lnTo>
                    <a:pt x="447" y="397"/>
                  </a:lnTo>
                  <a:lnTo>
                    <a:pt x="447" y="390"/>
                  </a:lnTo>
                  <a:lnTo>
                    <a:pt x="454" y="383"/>
                  </a:lnTo>
                  <a:lnTo>
                    <a:pt x="461" y="376"/>
                  </a:lnTo>
                  <a:lnTo>
                    <a:pt x="461" y="369"/>
                  </a:lnTo>
                  <a:lnTo>
                    <a:pt x="468" y="362"/>
                  </a:lnTo>
                  <a:lnTo>
                    <a:pt x="475" y="355"/>
                  </a:lnTo>
                  <a:lnTo>
                    <a:pt x="482" y="347"/>
                  </a:lnTo>
                  <a:lnTo>
                    <a:pt x="482" y="340"/>
                  </a:lnTo>
                  <a:lnTo>
                    <a:pt x="489" y="333"/>
                  </a:lnTo>
                  <a:lnTo>
                    <a:pt x="496" y="326"/>
                  </a:lnTo>
                  <a:lnTo>
                    <a:pt x="496" y="319"/>
                  </a:lnTo>
                  <a:lnTo>
                    <a:pt x="503" y="312"/>
                  </a:lnTo>
                  <a:lnTo>
                    <a:pt x="510" y="305"/>
                  </a:lnTo>
                  <a:lnTo>
                    <a:pt x="510" y="298"/>
                  </a:lnTo>
                  <a:lnTo>
                    <a:pt x="518" y="291"/>
                  </a:lnTo>
                  <a:lnTo>
                    <a:pt x="525" y="284"/>
                  </a:lnTo>
                  <a:lnTo>
                    <a:pt x="525" y="277"/>
                  </a:lnTo>
                  <a:lnTo>
                    <a:pt x="532" y="270"/>
                  </a:lnTo>
                  <a:lnTo>
                    <a:pt x="539" y="262"/>
                  </a:lnTo>
                  <a:lnTo>
                    <a:pt x="539" y="255"/>
                  </a:lnTo>
                  <a:lnTo>
                    <a:pt x="546" y="248"/>
                  </a:lnTo>
                  <a:lnTo>
                    <a:pt x="553" y="241"/>
                  </a:lnTo>
                  <a:lnTo>
                    <a:pt x="553" y="234"/>
                  </a:lnTo>
                  <a:lnTo>
                    <a:pt x="560" y="227"/>
                  </a:lnTo>
                  <a:lnTo>
                    <a:pt x="567" y="220"/>
                  </a:lnTo>
                  <a:lnTo>
                    <a:pt x="567" y="213"/>
                  </a:lnTo>
                  <a:lnTo>
                    <a:pt x="574" y="206"/>
                  </a:lnTo>
                  <a:lnTo>
                    <a:pt x="581" y="199"/>
                  </a:lnTo>
                  <a:lnTo>
                    <a:pt x="581" y="192"/>
                  </a:lnTo>
                  <a:lnTo>
                    <a:pt x="588" y="184"/>
                  </a:lnTo>
                  <a:lnTo>
                    <a:pt x="595" y="184"/>
                  </a:lnTo>
                  <a:lnTo>
                    <a:pt x="603" y="177"/>
                  </a:lnTo>
                  <a:lnTo>
                    <a:pt x="603" y="170"/>
                  </a:lnTo>
                  <a:lnTo>
                    <a:pt x="610" y="163"/>
                  </a:lnTo>
                  <a:lnTo>
                    <a:pt x="617" y="156"/>
                  </a:lnTo>
                  <a:lnTo>
                    <a:pt x="617" y="149"/>
                  </a:lnTo>
                  <a:lnTo>
                    <a:pt x="624" y="142"/>
                  </a:lnTo>
                  <a:lnTo>
                    <a:pt x="631" y="135"/>
                  </a:lnTo>
                  <a:lnTo>
                    <a:pt x="631" y="128"/>
                  </a:lnTo>
                  <a:lnTo>
                    <a:pt x="638" y="121"/>
                  </a:lnTo>
                  <a:lnTo>
                    <a:pt x="645" y="114"/>
                  </a:lnTo>
                  <a:lnTo>
                    <a:pt x="645" y="107"/>
                  </a:lnTo>
                  <a:lnTo>
                    <a:pt x="652" y="99"/>
                  </a:lnTo>
                  <a:lnTo>
                    <a:pt x="659" y="92"/>
                  </a:lnTo>
                  <a:lnTo>
                    <a:pt x="659" y="85"/>
                  </a:lnTo>
                  <a:lnTo>
                    <a:pt x="666" y="78"/>
                  </a:lnTo>
                  <a:lnTo>
                    <a:pt x="673" y="71"/>
                  </a:lnTo>
                  <a:lnTo>
                    <a:pt x="673" y="64"/>
                  </a:lnTo>
                  <a:lnTo>
                    <a:pt x="681" y="57"/>
                  </a:lnTo>
                  <a:lnTo>
                    <a:pt x="688" y="50"/>
                  </a:lnTo>
                  <a:lnTo>
                    <a:pt x="688" y="43"/>
                  </a:lnTo>
                  <a:lnTo>
                    <a:pt x="695" y="36"/>
                  </a:lnTo>
                  <a:lnTo>
                    <a:pt x="702" y="29"/>
                  </a:lnTo>
                  <a:lnTo>
                    <a:pt x="702" y="21"/>
                  </a:lnTo>
                  <a:lnTo>
                    <a:pt x="709" y="14"/>
                  </a:lnTo>
                  <a:lnTo>
                    <a:pt x="716" y="7"/>
                  </a:lnTo>
                  <a:lnTo>
                    <a:pt x="723" y="0"/>
                  </a:lnTo>
                  <a:lnTo>
                    <a:pt x="723" y="7"/>
                  </a:lnTo>
                  <a:lnTo>
                    <a:pt x="730" y="14"/>
                  </a:lnTo>
                  <a:lnTo>
                    <a:pt x="730" y="36"/>
                  </a:lnTo>
                  <a:lnTo>
                    <a:pt x="737" y="57"/>
                  </a:lnTo>
                  <a:lnTo>
                    <a:pt x="737" y="78"/>
                  </a:lnTo>
                  <a:lnTo>
                    <a:pt x="744" y="92"/>
                  </a:lnTo>
                  <a:lnTo>
                    <a:pt x="751" y="114"/>
                  </a:lnTo>
                  <a:lnTo>
                    <a:pt x="751" y="135"/>
                  </a:lnTo>
                  <a:lnTo>
                    <a:pt x="758" y="156"/>
                  </a:lnTo>
                  <a:lnTo>
                    <a:pt x="766" y="177"/>
                  </a:lnTo>
                  <a:lnTo>
                    <a:pt x="773" y="199"/>
                  </a:lnTo>
                  <a:lnTo>
                    <a:pt x="773" y="220"/>
                  </a:lnTo>
                  <a:lnTo>
                    <a:pt x="780" y="241"/>
                  </a:lnTo>
                  <a:lnTo>
                    <a:pt x="787" y="262"/>
                  </a:lnTo>
                  <a:lnTo>
                    <a:pt x="787" y="284"/>
                  </a:lnTo>
                  <a:lnTo>
                    <a:pt x="794" y="305"/>
                  </a:lnTo>
                  <a:lnTo>
                    <a:pt x="801" y="326"/>
                  </a:lnTo>
                  <a:lnTo>
                    <a:pt x="801" y="347"/>
                  </a:lnTo>
                  <a:lnTo>
                    <a:pt x="808" y="369"/>
                  </a:lnTo>
                  <a:lnTo>
                    <a:pt x="815" y="390"/>
                  </a:lnTo>
                  <a:lnTo>
                    <a:pt x="815" y="411"/>
                  </a:lnTo>
                  <a:lnTo>
                    <a:pt x="822" y="432"/>
                  </a:lnTo>
                  <a:lnTo>
                    <a:pt x="829" y="454"/>
                  </a:lnTo>
                  <a:lnTo>
                    <a:pt x="829" y="475"/>
                  </a:lnTo>
                  <a:lnTo>
                    <a:pt x="836" y="496"/>
                  </a:lnTo>
                  <a:lnTo>
                    <a:pt x="844" y="518"/>
                  </a:lnTo>
                  <a:lnTo>
                    <a:pt x="844" y="539"/>
                  </a:lnTo>
                  <a:lnTo>
                    <a:pt x="851" y="560"/>
                  </a:lnTo>
                  <a:lnTo>
                    <a:pt x="858" y="581"/>
                  </a:lnTo>
                  <a:lnTo>
                    <a:pt x="858" y="603"/>
                  </a:lnTo>
                  <a:lnTo>
                    <a:pt x="865" y="624"/>
                  </a:lnTo>
                  <a:lnTo>
                    <a:pt x="872" y="638"/>
                  </a:lnTo>
                  <a:lnTo>
                    <a:pt x="872" y="659"/>
                  </a:lnTo>
                  <a:lnTo>
                    <a:pt x="879" y="681"/>
                  </a:lnTo>
                  <a:lnTo>
                    <a:pt x="886" y="702"/>
                  </a:lnTo>
                  <a:lnTo>
                    <a:pt x="893" y="723"/>
                  </a:lnTo>
                  <a:lnTo>
                    <a:pt x="893" y="744"/>
                  </a:lnTo>
                  <a:lnTo>
                    <a:pt x="900" y="766"/>
                  </a:lnTo>
                  <a:lnTo>
                    <a:pt x="907" y="787"/>
                  </a:lnTo>
                  <a:lnTo>
                    <a:pt x="907" y="808"/>
                  </a:lnTo>
                  <a:lnTo>
                    <a:pt x="914" y="829"/>
                  </a:lnTo>
                  <a:lnTo>
                    <a:pt x="921" y="851"/>
                  </a:lnTo>
                  <a:lnTo>
                    <a:pt x="921" y="872"/>
                  </a:lnTo>
                  <a:lnTo>
                    <a:pt x="929" y="893"/>
                  </a:lnTo>
                  <a:lnTo>
                    <a:pt x="936" y="914"/>
                  </a:lnTo>
                  <a:lnTo>
                    <a:pt x="936" y="936"/>
                  </a:lnTo>
                  <a:lnTo>
                    <a:pt x="943" y="957"/>
                  </a:lnTo>
                  <a:lnTo>
                    <a:pt x="950" y="978"/>
                  </a:lnTo>
                  <a:lnTo>
                    <a:pt x="950" y="999"/>
                  </a:lnTo>
                  <a:lnTo>
                    <a:pt x="957" y="1014"/>
                  </a:lnTo>
                  <a:lnTo>
                    <a:pt x="964" y="1035"/>
                  </a:lnTo>
                  <a:lnTo>
                    <a:pt x="964" y="1049"/>
                  </a:lnTo>
                  <a:lnTo>
                    <a:pt x="964" y="1042"/>
                  </a:lnTo>
                  <a:lnTo>
                    <a:pt x="971" y="1035"/>
                  </a:lnTo>
                  <a:lnTo>
                    <a:pt x="978" y="1028"/>
                  </a:lnTo>
                  <a:lnTo>
                    <a:pt x="978" y="1021"/>
                  </a:lnTo>
                  <a:lnTo>
                    <a:pt x="985" y="1014"/>
                  </a:lnTo>
                  <a:lnTo>
                    <a:pt x="992" y="1007"/>
                  </a:lnTo>
                  <a:lnTo>
                    <a:pt x="992" y="999"/>
                  </a:lnTo>
                  <a:lnTo>
                    <a:pt x="999" y="992"/>
                  </a:lnTo>
                  <a:lnTo>
                    <a:pt x="1006" y="985"/>
                  </a:lnTo>
                  <a:lnTo>
                    <a:pt x="1006" y="978"/>
                  </a:lnTo>
                  <a:lnTo>
                    <a:pt x="1014" y="971"/>
                  </a:lnTo>
                  <a:lnTo>
                    <a:pt x="1021" y="964"/>
                  </a:lnTo>
                  <a:lnTo>
                    <a:pt x="1021" y="957"/>
                  </a:lnTo>
                  <a:lnTo>
                    <a:pt x="1028" y="950"/>
                  </a:lnTo>
                  <a:lnTo>
                    <a:pt x="1035" y="943"/>
                  </a:lnTo>
                  <a:lnTo>
                    <a:pt x="1035" y="936"/>
                  </a:lnTo>
                  <a:lnTo>
                    <a:pt x="1042" y="929"/>
                  </a:lnTo>
                  <a:lnTo>
                    <a:pt x="1049" y="921"/>
                  </a:lnTo>
                  <a:lnTo>
                    <a:pt x="1049" y="914"/>
                  </a:lnTo>
                  <a:lnTo>
                    <a:pt x="1056" y="907"/>
                  </a:lnTo>
                  <a:lnTo>
                    <a:pt x="1063" y="900"/>
                  </a:lnTo>
                  <a:lnTo>
                    <a:pt x="1063" y="893"/>
                  </a:lnTo>
                  <a:lnTo>
                    <a:pt x="1070" y="886"/>
                  </a:lnTo>
                  <a:lnTo>
                    <a:pt x="1077" y="879"/>
                  </a:lnTo>
                  <a:lnTo>
                    <a:pt x="1084" y="872"/>
                  </a:lnTo>
                  <a:lnTo>
                    <a:pt x="1084" y="865"/>
                  </a:lnTo>
                  <a:lnTo>
                    <a:pt x="1092" y="858"/>
                  </a:lnTo>
                  <a:lnTo>
                    <a:pt x="1099" y="851"/>
                  </a:lnTo>
                  <a:lnTo>
                    <a:pt x="1099" y="844"/>
                  </a:lnTo>
                  <a:lnTo>
                    <a:pt x="1106" y="836"/>
                  </a:lnTo>
                  <a:lnTo>
                    <a:pt x="1113" y="829"/>
                  </a:lnTo>
                  <a:lnTo>
                    <a:pt x="1113" y="822"/>
                  </a:lnTo>
                  <a:lnTo>
                    <a:pt x="1120" y="815"/>
                  </a:lnTo>
                  <a:lnTo>
                    <a:pt x="1127" y="808"/>
                  </a:lnTo>
                  <a:lnTo>
                    <a:pt x="1127" y="801"/>
                  </a:lnTo>
                  <a:lnTo>
                    <a:pt x="1134" y="794"/>
                  </a:lnTo>
                  <a:lnTo>
                    <a:pt x="1141" y="787"/>
                  </a:lnTo>
                  <a:lnTo>
                    <a:pt x="1141" y="780"/>
                  </a:lnTo>
                  <a:lnTo>
                    <a:pt x="1148" y="773"/>
                  </a:lnTo>
                  <a:lnTo>
                    <a:pt x="1155" y="766"/>
                  </a:lnTo>
                  <a:lnTo>
                    <a:pt x="1155" y="758"/>
                  </a:lnTo>
                  <a:lnTo>
                    <a:pt x="1162" y="751"/>
                  </a:lnTo>
                  <a:lnTo>
                    <a:pt x="1169" y="744"/>
                  </a:lnTo>
                  <a:lnTo>
                    <a:pt x="1169" y="737"/>
                  </a:lnTo>
                  <a:lnTo>
                    <a:pt x="1177" y="730"/>
                  </a:lnTo>
                  <a:lnTo>
                    <a:pt x="1184" y="723"/>
                  </a:lnTo>
                  <a:lnTo>
                    <a:pt x="1184" y="716"/>
                  </a:lnTo>
                  <a:lnTo>
                    <a:pt x="1191" y="709"/>
                  </a:lnTo>
                  <a:lnTo>
                    <a:pt x="1198" y="702"/>
                  </a:lnTo>
                  <a:lnTo>
                    <a:pt x="1205" y="695"/>
                  </a:lnTo>
                  <a:lnTo>
                    <a:pt x="1205" y="688"/>
                  </a:lnTo>
                  <a:lnTo>
                    <a:pt x="1212" y="681"/>
                  </a:lnTo>
                  <a:lnTo>
                    <a:pt x="1219" y="673"/>
                  </a:lnTo>
                  <a:lnTo>
                    <a:pt x="1219" y="666"/>
                  </a:lnTo>
                  <a:lnTo>
                    <a:pt x="1226" y="659"/>
                  </a:lnTo>
                  <a:lnTo>
                    <a:pt x="1233" y="652"/>
                  </a:lnTo>
                  <a:lnTo>
                    <a:pt x="1233" y="645"/>
                  </a:lnTo>
                  <a:lnTo>
                    <a:pt x="1240" y="638"/>
                  </a:lnTo>
                  <a:lnTo>
                    <a:pt x="1247" y="631"/>
                  </a:lnTo>
                  <a:lnTo>
                    <a:pt x="1247" y="624"/>
                  </a:lnTo>
                  <a:lnTo>
                    <a:pt x="1255" y="617"/>
                  </a:lnTo>
                  <a:lnTo>
                    <a:pt x="1262" y="610"/>
                  </a:lnTo>
                  <a:lnTo>
                    <a:pt x="1262" y="603"/>
                  </a:lnTo>
                  <a:lnTo>
                    <a:pt x="1269" y="595"/>
                  </a:lnTo>
                  <a:lnTo>
                    <a:pt x="1276" y="588"/>
                  </a:lnTo>
                  <a:lnTo>
                    <a:pt x="1276" y="581"/>
                  </a:lnTo>
                  <a:lnTo>
                    <a:pt x="1283" y="574"/>
                  </a:lnTo>
                  <a:lnTo>
                    <a:pt x="1290" y="567"/>
                  </a:lnTo>
                  <a:lnTo>
                    <a:pt x="1290" y="560"/>
                  </a:lnTo>
                  <a:lnTo>
                    <a:pt x="1297" y="553"/>
                  </a:lnTo>
                  <a:lnTo>
                    <a:pt x="1304" y="546"/>
                  </a:lnTo>
                  <a:lnTo>
                    <a:pt x="1304" y="539"/>
                  </a:lnTo>
                  <a:lnTo>
                    <a:pt x="1311" y="532"/>
                  </a:lnTo>
                  <a:lnTo>
                    <a:pt x="1318" y="525"/>
                  </a:lnTo>
                  <a:lnTo>
                    <a:pt x="1325" y="518"/>
                  </a:lnTo>
                  <a:lnTo>
                    <a:pt x="1325" y="510"/>
                  </a:lnTo>
                  <a:lnTo>
                    <a:pt x="1332" y="503"/>
                  </a:lnTo>
                  <a:lnTo>
                    <a:pt x="1340" y="496"/>
                  </a:lnTo>
                  <a:lnTo>
                    <a:pt x="1340" y="489"/>
                  </a:lnTo>
                  <a:lnTo>
                    <a:pt x="1347" y="482"/>
                  </a:lnTo>
                  <a:lnTo>
                    <a:pt x="1354" y="475"/>
                  </a:lnTo>
                  <a:lnTo>
                    <a:pt x="1354" y="468"/>
                  </a:lnTo>
                  <a:lnTo>
                    <a:pt x="1361" y="461"/>
                  </a:lnTo>
                  <a:lnTo>
                    <a:pt x="1368" y="454"/>
                  </a:lnTo>
                  <a:lnTo>
                    <a:pt x="1368" y="447"/>
                  </a:lnTo>
                  <a:lnTo>
                    <a:pt x="1375" y="440"/>
                  </a:lnTo>
                  <a:lnTo>
                    <a:pt x="1382" y="432"/>
                  </a:lnTo>
                  <a:lnTo>
                    <a:pt x="1382" y="425"/>
                  </a:lnTo>
                  <a:lnTo>
                    <a:pt x="1389" y="418"/>
                  </a:lnTo>
                  <a:lnTo>
                    <a:pt x="1396" y="411"/>
                  </a:lnTo>
                  <a:lnTo>
                    <a:pt x="1403" y="404"/>
                  </a:lnTo>
                  <a:lnTo>
                    <a:pt x="1410" y="397"/>
                  </a:lnTo>
                  <a:lnTo>
                    <a:pt x="1410" y="390"/>
                  </a:lnTo>
                  <a:lnTo>
                    <a:pt x="1417" y="383"/>
                  </a:lnTo>
                  <a:lnTo>
                    <a:pt x="1425" y="376"/>
                  </a:lnTo>
                  <a:lnTo>
                    <a:pt x="1425" y="369"/>
                  </a:lnTo>
                  <a:lnTo>
                    <a:pt x="1432" y="362"/>
                  </a:lnTo>
                  <a:lnTo>
                    <a:pt x="1439" y="355"/>
                  </a:lnTo>
                  <a:lnTo>
                    <a:pt x="1446" y="347"/>
                  </a:lnTo>
                  <a:lnTo>
                    <a:pt x="1446" y="340"/>
                  </a:lnTo>
                  <a:lnTo>
                    <a:pt x="1453" y="333"/>
                  </a:lnTo>
                  <a:lnTo>
                    <a:pt x="1460" y="326"/>
                  </a:lnTo>
                  <a:lnTo>
                    <a:pt x="1460" y="319"/>
                  </a:lnTo>
                  <a:lnTo>
                    <a:pt x="1467" y="312"/>
                  </a:lnTo>
                  <a:lnTo>
                    <a:pt x="1474" y="305"/>
                  </a:lnTo>
                  <a:lnTo>
                    <a:pt x="1474" y="298"/>
                  </a:lnTo>
                  <a:lnTo>
                    <a:pt x="1481" y="291"/>
                  </a:lnTo>
                  <a:lnTo>
                    <a:pt x="1488" y="284"/>
                  </a:lnTo>
                  <a:lnTo>
                    <a:pt x="1488" y="277"/>
                  </a:lnTo>
                  <a:lnTo>
                    <a:pt x="1495" y="270"/>
                  </a:lnTo>
                  <a:lnTo>
                    <a:pt x="1503" y="262"/>
                  </a:lnTo>
                  <a:lnTo>
                    <a:pt x="1503" y="255"/>
                  </a:lnTo>
                  <a:lnTo>
                    <a:pt x="1510" y="248"/>
                  </a:lnTo>
                  <a:lnTo>
                    <a:pt x="1517" y="241"/>
                  </a:lnTo>
                  <a:lnTo>
                    <a:pt x="1517" y="234"/>
                  </a:lnTo>
                  <a:lnTo>
                    <a:pt x="1524" y="227"/>
                  </a:lnTo>
                  <a:lnTo>
                    <a:pt x="1531" y="220"/>
                  </a:lnTo>
                  <a:lnTo>
                    <a:pt x="1531" y="213"/>
                  </a:lnTo>
                  <a:lnTo>
                    <a:pt x="1538" y="206"/>
                  </a:lnTo>
                  <a:lnTo>
                    <a:pt x="1545" y="199"/>
                  </a:lnTo>
                  <a:lnTo>
                    <a:pt x="1545" y="192"/>
                  </a:lnTo>
                  <a:lnTo>
                    <a:pt x="1552" y="184"/>
                  </a:lnTo>
                  <a:lnTo>
                    <a:pt x="1559" y="177"/>
                  </a:lnTo>
                  <a:lnTo>
                    <a:pt x="1566" y="170"/>
                  </a:lnTo>
                  <a:lnTo>
                    <a:pt x="1566" y="163"/>
                  </a:lnTo>
                  <a:lnTo>
                    <a:pt x="1573" y="156"/>
                  </a:lnTo>
                  <a:lnTo>
                    <a:pt x="1580" y="149"/>
                  </a:lnTo>
                  <a:lnTo>
                    <a:pt x="1580" y="142"/>
                  </a:lnTo>
                  <a:lnTo>
                    <a:pt x="1588" y="142"/>
                  </a:lnTo>
                  <a:lnTo>
                    <a:pt x="1595" y="135"/>
                  </a:lnTo>
                  <a:lnTo>
                    <a:pt x="1595" y="128"/>
                  </a:lnTo>
                  <a:lnTo>
                    <a:pt x="1602" y="121"/>
                  </a:lnTo>
                  <a:lnTo>
                    <a:pt x="1609" y="114"/>
                  </a:lnTo>
                  <a:lnTo>
                    <a:pt x="1609" y="107"/>
                  </a:lnTo>
                  <a:lnTo>
                    <a:pt x="1616" y="99"/>
                  </a:lnTo>
                  <a:lnTo>
                    <a:pt x="1623" y="92"/>
                  </a:lnTo>
                  <a:lnTo>
                    <a:pt x="1623" y="85"/>
                  </a:lnTo>
                  <a:lnTo>
                    <a:pt x="1630" y="78"/>
                  </a:lnTo>
                  <a:lnTo>
                    <a:pt x="1637" y="71"/>
                  </a:lnTo>
                  <a:lnTo>
                    <a:pt x="1637" y="64"/>
                  </a:lnTo>
                  <a:lnTo>
                    <a:pt x="1644" y="57"/>
                  </a:lnTo>
                  <a:lnTo>
                    <a:pt x="1651" y="50"/>
                  </a:lnTo>
                  <a:lnTo>
                    <a:pt x="1651" y="43"/>
                  </a:lnTo>
                  <a:lnTo>
                    <a:pt x="1658" y="36"/>
                  </a:lnTo>
                  <a:lnTo>
                    <a:pt x="1666" y="29"/>
                  </a:lnTo>
                  <a:lnTo>
                    <a:pt x="1666" y="21"/>
                  </a:lnTo>
                  <a:lnTo>
                    <a:pt x="1673" y="14"/>
                  </a:lnTo>
                  <a:lnTo>
                    <a:pt x="1680" y="7"/>
                  </a:lnTo>
                  <a:lnTo>
                    <a:pt x="1687" y="0"/>
                  </a:lnTo>
                  <a:lnTo>
                    <a:pt x="1687" y="7"/>
                  </a:lnTo>
                  <a:lnTo>
                    <a:pt x="1694" y="14"/>
                  </a:lnTo>
                  <a:lnTo>
                    <a:pt x="1694" y="29"/>
                  </a:lnTo>
                  <a:lnTo>
                    <a:pt x="1701" y="50"/>
                  </a:lnTo>
                  <a:lnTo>
                    <a:pt x="1701" y="71"/>
                  </a:lnTo>
                  <a:lnTo>
                    <a:pt x="1708" y="92"/>
                  </a:lnTo>
                  <a:lnTo>
                    <a:pt x="1715" y="114"/>
                  </a:lnTo>
                  <a:lnTo>
                    <a:pt x="1715" y="135"/>
                  </a:lnTo>
                  <a:lnTo>
                    <a:pt x="1722" y="156"/>
                  </a:lnTo>
                  <a:lnTo>
                    <a:pt x="1729" y="177"/>
                  </a:lnTo>
                  <a:lnTo>
                    <a:pt x="1736" y="199"/>
                  </a:lnTo>
                  <a:lnTo>
                    <a:pt x="1736" y="220"/>
                  </a:lnTo>
                  <a:lnTo>
                    <a:pt x="1743" y="241"/>
                  </a:lnTo>
                  <a:lnTo>
                    <a:pt x="1751" y="262"/>
                  </a:lnTo>
                  <a:lnTo>
                    <a:pt x="1751" y="284"/>
                  </a:lnTo>
                  <a:lnTo>
                    <a:pt x="1758" y="305"/>
                  </a:lnTo>
                  <a:lnTo>
                    <a:pt x="1765" y="326"/>
                  </a:lnTo>
                  <a:lnTo>
                    <a:pt x="1765" y="347"/>
                  </a:lnTo>
                  <a:lnTo>
                    <a:pt x="1772" y="369"/>
                  </a:lnTo>
                  <a:lnTo>
                    <a:pt x="1779" y="390"/>
                  </a:lnTo>
                  <a:lnTo>
                    <a:pt x="1779" y="411"/>
                  </a:lnTo>
                  <a:lnTo>
                    <a:pt x="1786" y="432"/>
                  </a:lnTo>
                  <a:lnTo>
                    <a:pt x="1793" y="454"/>
                  </a:lnTo>
                  <a:lnTo>
                    <a:pt x="1793" y="475"/>
                  </a:lnTo>
                  <a:lnTo>
                    <a:pt x="1800" y="496"/>
                  </a:lnTo>
                  <a:lnTo>
                    <a:pt x="1807" y="518"/>
                  </a:lnTo>
                  <a:lnTo>
                    <a:pt x="1807" y="539"/>
                  </a:lnTo>
                  <a:lnTo>
                    <a:pt x="1814" y="553"/>
                  </a:lnTo>
                  <a:lnTo>
                    <a:pt x="1821" y="574"/>
                  </a:lnTo>
                  <a:lnTo>
                    <a:pt x="1821" y="595"/>
                  </a:lnTo>
                  <a:lnTo>
                    <a:pt x="1829" y="617"/>
                  </a:lnTo>
                  <a:lnTo>
                    <a:pt x="1836" y="638"/>
                  </a:lnTo>
                  <a:lnTo>
                    <a:pt x="1836" y="659"/>
                  </a:lnTo>
                  <a:lnTo>
                    <a:pt x="1843" y="681"/>
                  </a:lnTo>
                  <a:lnTo>
                    <a:pt x="1850" y="702"/>
                  </a:lnTo>
                  <a:lnTo>
                    <a:pt x="1857" y="723"/>
                  </a:lnTo>
                  <a:lnTo>
                    <a:pt x="1857" y="744"/>
                  </a:lnTo>
                  <a:lnTo>
                    <a:pt x="1864" y="766"/>
                  </a:lnTo>
                  <a:lnTo>
                    <a:pt x="1871" y="787"/>
                  </a:lnTo>
                  <a:lnTo>
                    <a:pt x="1871" y="808"/>
                  </a:lnTo>
                  <a:lnTo>
                    <a:pt x="1878" y="829"/>
                  </a:lnTo>
                  <a:lnTo>
                    <a:pt x="1885" y="851"/>
                  </a:lnTo>
                  <a:lnTo>
                    <a:pt x="1885" y="872"/>
                  </a:lnTo>
                  <a:lnTo>
                    <a:pt x="1892" y="893"/>
                  </a:lnTo>
                  <a:lnTo>
                    <a:pt x="1899" y="914"/>
                  </a:lnTo>
                  <a:lnTo>
                    <a:pt x="1899" y="936"/>
                  </a:lnTo>
                  <a:lnTo>
                    <a:pt x="1906" y="950"/>
                  </a:lnTo>
                  <a:lnTo>
                    <a:pt x="1914" y="971"/>
                  </a:lnTo>
                  <a:lnTo>
                    <a:pt x="1914" y="992"/>
                  </a:lnTo>
                  <a:lnTo>
                    <a:pt x="1921" y="1014"/>
                  </a:lnTo>
                  <a:lnTo>
                    <a:pt x="1928" y="1035"/>
                  </a:lnTo>
                  <a:lnTo>
                    <a:pt x="1928" y="1042"/>
                  </a:lnTo>
                </a:path>
              </a:pathLst>
            </a:custGeom>
            <a:noFill/>
            <a:ln w="33338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175" name="Rectangle 232">
              <a:extLst>
                <a:ext uri="{FF2B5EF4-FFF2-40B4-BE49-F238E27FC236}">
                  <a16:creationId xmlns:a16="http://schemas.microsoft.com/office/drawing/2014/main" id="{56069D86-B24F-4144-800D-3D9E1CAF46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6" y="2344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176" name="Rectangle 233">
              <a:extLst>
                <a:ext uri="{FF2B5EF4-FFF2-40B4-BE49-F238E27FC236}">
                  <a16:creationId xmlns:a16="http://schemas.microsoft.com/office/drawing/2014/main" id="{20CE7636-15B2-7F4C-90A7-F2720CF7F6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0" y="2351"/>
              <a:ext cx="29" cy="29"/>
            </a:xfrm>
            <a:prstGeom prst="rect">
              <a:avLst/>
            </a:prstGeom>
            <a:noFill/>
            <a:ln w="22225">
              <a:solidFill>
                <a:srgbClr val="00AA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177" name="Rectangle 234">
              <a:extLst>
                <a:ext uri="{FF2B5EF4-FFF2-40B4-BE49-F238E27FC236}">
                  <a16:creationId xmlns:a16="http://schemas.microsoft.com/office/drawing/2014/main" id="{6FC932E3-2402-7E47-B06B-5DFD33DC52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7" y="1671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178" name="Rectangle 235">
              <a:extLst>
                <a:ext uri="{FF2B5EF4-FFF2-40B4-BE49-F238E27FC236}">
                  <a16:creationId xmlns:a16="http://schemas.microsoft.com/office/drawing/2014/main" id="{75A295DC-043A-4747-8A9C-C8887D92E6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" y="1678"/>
              <a:ext cx="28" cy="28"/>
            </a:xfrm>
            <a:prstGeom prst="rect">
              <a:avLst/>
            </a:prstGeom>
            <a:noFill/>
            <a:ln w="22225">
              <a:solidFill>
                <a:srgbClr val="00AA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179" name="Rectangle 236">
              <a:extLst>
                <a:ext uri="{FF2B5EF4-FFF2-40B4-BE49-F238E27FC236}">
                  <a16:creationId xmlns:a16="http://schemas.microsoft.com/office/drawing/2014/main" id="{3ED4588D-1660-2943-86F3-F6651E807D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3" y="1749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180" name="Rectangle 237">
              <a:extLst>
                <a:ext uri="{FF2B5EF4-FFF2-40B4-BE49-F238E27FC236}">
                  <a16:creationId xmlns:a16="http://schemas.microsoft.com/office/drawing/2014/main" id="{B8A8A4F2-D5A4-BC41-992E-CABB048973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7" y="1756"/>
              <a:ext cx="28" cy="28"/>
            </a:xfrm>
            <a:prstGeom prst="rect">
              <a:avLst/>
            </a:prstGeom>
            <a:noFill/>
            <a:ln w="22225">
              <a:solidFill>
                <a:srgbClr val="00AA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181" name="Rectangle 238">
              <a:extLst>
                <a:ext uri="{FF2B5EF4-FFF2-40B4-BE49-F238E27FC236}">
                  <a16:creationId xmlns:a16="http://schemas.microsoft.com/office/drawing/2014/main" id="{C63FFCFA-B831-C044-9E5B-B1536D2FAB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1" y="2231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182" name="Rectangle 239">
              <a:extLst>
                <a:ext uri="{FF2B5EF4-FFF2-40B4-BE49-F238E27FC236}">
                  <a16:creationId xmlns:a16="http://schemas.microsoft.com/office/drawing/2014/main" id="{EE5BB845-85C1-484B-92FE-CD85A71E69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5" y="2238"/>
              <a:ext cx="28" cy="28"/>
            </a:xfrm>
            <a:prstGeom prst="rect">
              <a:avLst/>
            </a:prstGeom>
            <a:noFill/>
            <a:ln w="22225">
              <a:solidFill>
                <a:srgbClr val="00AA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183" name="Rectangle 240">
              <a:extLst>
                <a:ext uri="{FF2B5EF4-FFF2-40B4-BE49-F238E27FC236}">
                  <a16:creationId xmlns:a16="http://schemas.microsoft.com/office/drawing/2014/main" id="{FFD11075-FE76-6F46-A39C-B13448A207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9" y="1558"/>
              <a:ext cx="56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184" name="Rectangle 241">
              <a:extLst>
                <a:ext uri="{FF2B5EF4-FFF2-40B4-BE49-F238E27FC236}">
                  <a16:creationId xmlns:a16="http://schemas.microsoft.com/office/drawing/2014/main" id="{9B77C3D7-F200-C944-8BE6-7CC47F9BF3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3" y="1565"/>
              <a:ext cx="28" cy="28"/>
            </a:xfrm>
            <a:prstGeom prst="rect">
              <a:avLst/>
            </a:prstGeom>
            <a:noFill/>
            <a:ln w="22225">
              <a:solidFill>
                <a:srgbClr val="00AA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185" name="Rectangle 242">
              <a:extLst>
                <a:ext uri="{FF2B5EF4-FFF2-40B4-BE49-F238E27FC236}">
                  <a16:creationId xmlns:a16="http://schemas.microsoft.com/office/drawing/2014/main" id="{AF70A195-36A6-1A4C-A2A7-69EA2A8686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2" y="1891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186" name="Rectangle 243">
              <a:extLst>
                <a:ext uri="{FF2B5EF4-FFF2-40B4-BE49-F238E27FC236}">
                  <a16:creationId xmlns:a16="http://schemas.microsoft.com/office/drawing/2014/main" id="{D0F700DF-27DF-FB48-AF5D-63443F0B21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6" y="1898"/>
              <a:ext cx="29" cy="28"/>
            </a:xfrm>
            <a:prstGeom prst="rect">
              <a:avLst/>
            </a:prstGeom>
            <a:noFill/>
            <a:ln w="22225">
              <a:solidFill>
                <a:srgbClr val="00AA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</p:grpSp>
      <p:pic>
        <p:nvPicPr>
          <p:cNvPr id="189" name="Picture 188">
            <a:extLst>
              <a:ext uri="{FF2B5EF4-FFF2-40B4-BE49-F238E27FC236}">
                <a16:creationId xmlns:a16="http://schemas.microsoft.com/office/drawing/2014/main" id="{D685A310-71B1-C74F-9188-8F898BAFD2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613" y="8458200"/>
            <a:ext cx="5588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568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1" name="Group 246">
            <a:extLst>
              <a:ext uri="{FF2B5EF4-FFF2-40B4-BE49-F238E27FC236}">
                <a16:creationId xmlns:a16="http://schemas.microsoft.com/office/drawing/2014/main" id="{9C1C5ED7-2A3C-6B44-B21E-80C19AF6121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4411" y="2286000"/>
            <a:ext cx="5604389" cy="4155200"/>
            <a:chOff x="2832" y="1200"/>
            <a:chExt cx="2707" cy="2007"/>
          </a:xfrm>
        </p:grpSpPr>
        <p:sp>
          <p:nvSpPr>
            <p:cNvPr id="53254" name="AutoShape 245">
              <a:extLst>
                <a:ext uri="{FF2B5EF4-FFF2-40B4-BE49-F238E27FC236}">
                  <a16:creationId xmlns:a16="http://schemas.microsoft.com/office/drawing/2014/main" id="{6F10147F-B2AE-0F47-8E6B-8741F29249E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32" y="1200"/>
              <a:ext cx="2707" cy="1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3255" name="Rectangle 247">
              <a:extLst>
                <a:ext uri="{FF2B5EF4-FFF2-40B4-BE49-F238E27FC236}">
                  <a16:creationId xmlns:a16="http://schemas.microsoft.com/office/drawing/2014/main" id="{C2BB3605-FA9A-E443-8C9C-66C2612C77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1200"/>
              <a:ext cx="2480" cy="1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53256" name="Line 248">
              <a:extLst>
                <a:ext uri="{FF2B5EF4-FFF2-40B4-BE49-F238E27FC236}">
                  <a16:creationId xmlns:a16="http://schemas.microsoft.com/office/drawing/2014/main" id="{95A0D3E1-E5A3-C145-80C4-79958303E8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2" y="2808"/>
              <a:ext cx="1928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3257" name="Rectangle 249">
              <a:extLst>
                <a:ext uri="{FF2B5EF4-FFF2-40B4-BE49-F238E27FC236}">
                  <a16:creationId xmlns:a16="http://schemas.microsoft.com/office/drawing/2014/main" id="{9644110F-3655-A944-A3B5-7B231E06CD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1" y="3077"/>
              <a:ext cx="261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20">
                  <a:solidFill>
                    <a:srgbClr val="000000"/>
                  </a:solidFill>
                  <a:latin typeface="system" charset="0"/>
                </a:rPr>
                <a:t>           </a:t>
              </a:r>
              <a:endParaRPr lang="en-US" altLang="en-US" sz="1530"/>
            </a:p>
          </p:txBody>
        </p:sp>
        <p:sp>
          <p:nvSpPr>
            <p:cNvPr id="53258" name="Rectangle 250">
              <a:extLst>
                <a:ext uri="{FF2B5EF4-FFF2-40B4-BE49-F238E27FC236}">
                  <a16:creationId xmlns:a16="http://schemas.microsoft.com/office/drawing/2014/main" id="{84AD2CB1-C4D6-2147-A9C0-9F56F97FE3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0" y="3078"/>
              <a:ext cx="217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20">
                  <a:solidFill>
                    <a:srgbClr val="000000"/>
                  </a:solidFill>
                  <a:latin typeface="system" charset="0"/>
                </a:rPr>
                <a:t>Time</a:t>
              </a:r>
              <a:endParaRPr lang="en-US" altLang="en-US" sz="1530"/>
            </a:p>
          </p:txBody>
        </p:sp>
        <p:sp>
          <p:nvSpPr>
            <p:cNvPr id="53259" name="Line 251">
              <a:extLst>
                <a:ext uri="{FF2B5EF4-FFF2-40B4-BE49-F238E27FC236}">
                  <a16:creationId xmlns:a16="http://schemas.microsoft.com/office/drawing/2014/main" id="{98BEE857-D216-5745-ACEF-39F1C4175B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2" y="1250"/>
              <a:ext cx="1928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3260" name="Line 252">
              <a:extLst>
                <a:ext uri="{FF2B5EF4-FFF2-40B4-BE49-F238E27FC236}">
                  <a16:creationId xmlns:a16="http://schemas.microsoft.com/office/drawing/2014/main" id="{00A2C969-9933-C040-83B5-ADC0D4DC4E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83" y="1257"/>
              <a:ext cx="1" cy="154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3261" name="Line 253">
              <a:extLst>
                <a:ext uri="{FF2B5EF4-FFF2-40B4-BE49-F238E27FC236}">
                  <a16:creationId xmlns:a16="http://schemas.microsoft.com/office/drawing/2014/main" id="{0E685461-CCC1-2A4A-83B6-4BCEBCBFB8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24" y="1257"/>
              <a:ext cx="1" cy="154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3262" name="Line 254">
              <a:extLst>
                <a:ext uri="{FF2B5EF4-FFF2-40B4-BE49-F238E27FC236}">
                  <a16:creationId xmlns:a16="http://schemas.microsoft.com/office/drawing/2014/main" id="{5D1420A6-23AA-B945-860A-4C87C224C6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65" y="1257"/>
              <a:ext cx="1" cy="154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3263" name="Line 255">
              <a:extLst>
                <a:ext uri="{FF2B5EF4-FFF2-40B4-BE49-F238E27FC236}">
                  <a16:creationId xmlns:a16="http://schemas.microsoft.com/office/drawing/2014/main" id="{50847EA0-BBA8-5749-B36B-EC051C77A0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47" y="1257"/>
              <a:ext cx="1" cy="154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3264" name="Line 256">
              <a:extLst>
                <a:ext uri="{FF2B5EF4-FFF2-40B4-BE49-F238E27FC236}">
                  <a16:creationId xmlns:a16="http://schemas.microsoft.com/office/drawing/2014/main" id="{9491530D-77E2-FC43-8263-ED30748BB8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88" y="1257"/>
              <a:ext cx="1" cy="154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3265" name="Line 257">
              <a:extLst>
                <a:ext uri="{FF2B5EF4-FFF2-40B4-BE49-F238E27FC236}">
                  <a16:creationId xmlns:a16="http://schemas.microsoft.com/office/drawing/2014/main" id="{16E3EB31-1FF8-0145-8502-33A206A3F4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29" y="1257"/>
              <a:ext cx="1" cy="154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3266" name="Line 258">
              <a:extLst>
                <a:ext uri="{FF2B5EF4-FFF2-40B4-BE49-F238E27FC236}">
                  <a16:creationId xmlns:a16="http://schemas.microsoft.com/office/drawing/2014/main" id="{DBBD0941-0B6D-2449-AA6C-7DBD4C94D4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06" y="1257"/>
              <a:ext cx="1" cy="154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3267" name="Rectangle 259">
              <a:extLst>
                <a:ext uri="{FF2B5EF4-FFF2-40B4-BE49-F238E27FC236}">
                  <a16:creationId xmlns:a16="http://schemas.microsoft.com/office/drawing/2014/main" id="{481101E7-6F8B-874F-97F4-135862E1F7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9" y="2865"/>
              <a:ext cx="317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20">
                  <a:solidFill>
                    <a:srgbClr val="000000"/>
                  </a:solidFill>
                  <a:latin typeface="system" charset="0"/>
                </a:rPr>
                <a:t>1.96ms</a:t>
              </a:r>
              <a:endParaRPr lang="en-US" altLang="en-US" sz="1530"/>
            </a:p>
          </p:txBody>
        </p:sp>
        <p:sp>
          <p:nvSpPr>
            <p:cNvPr id="53268" name="Line 260">
              <a:extLst>
                <a:ext uri="{FF2B5EF4-FFF2-40B4-BE49-F238E27FC236}">
                  <a16:creationId xmlns:a16="http://schemas.microsoft.com/office/drawing/2014/main" id="{A831512D-55E9-094F-A272-FDBBA98B51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42" y="2801"/>
              <a:ext cx="1" cy="4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3269" name="Rectangle 261">
              <a:extLst>
                <a:ext uri="{FF2B5EF4-FFF2-40B4-BE49-F238E27FC236}">
                  <a16:creationId xmlns:a16="http://schemas.microsoft.com/office/drawing/2014/main" id="{9741B412-2322-774C-BAF8-416C2B424B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3" y="2865"/>
              <a:ext cx="317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20">
                  <a:solidFill>
                    <a:srgbClr val="000000"/>
                  </a:solidFill>
                  <a:latin typeface="system" charset="0"/>
                </a:rPr>
                <a:t>1.98ms</a:t>
              </a:r>
              <a:endParaRPr lang="en-US" altLang="en-US" sz="1530"/>
            </a:p>
          </p:txBody>
        </p:sp>
        <p:sp>
          <p:nvSpPr>
            <p:cNvPr id="53270" name="Line 262">
              <a:extLst>
                <a:ext uri="{FF2B5EF4-FFF2-40B4-BE49-F238E27FC236}">
                  <a16:creationId xmlns:a16="http://schemas.microsoft.com/office/drawing/2014/main" id="{9C87358C-821D-3C4F-9851-82A0BEEB04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06" y="2801"/>
              <a:ext cx="1" cy="4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3271" name="Rectangle 263">
              <a:extLst>
                <a:ext uri="{FF2B5EF4-FFF2-40B4-BE49-F238E27FC236}">
                  <a16:creationId xmlns:a16="http://schemas.microsoft.com/office/drawing/2014/main" id="{FE30BFC4-5780-504C-9D55-7ECE61D992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7" y="2865"/>
              <a:ext cx="317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20">
                  <a:solidFill>
                    <a:srgbClr val="000000"/>
                  </a:solidFill>
                  <a:latin typeface="system" charset="0"/>
                </a:rPr>
                <a:t>2.00ms</a:t>
              </a:r>
              <a:endParaRPr lang="en-US" altLang="en-US" sz="1530"/>
            </a:p>
          </p:txBody>
        </p:sp>
        <p:sp>
          <p:nvSpPr>
            <p:cNvPr id="53272" name="Line 264">
              <a:extLst>
                <a:ext uri="{FF2B5EF4-FFF2-40B4-BE49-F238E27FC236}">
                  <a16:creationId xmlns:a16="http://schemas.microsoft.com/office/drawing/2014/main" id="{BF05F5B9-DD43-EF47-98C2-ACB4E08A5C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70" y="2801"/>
              <a:ext cx="1" cy="4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3273" name="Rectangle 265">
              <a:extLst>
                <a:ext uri="{FF2B5EF4-FFF2-40B4-BE49-F238E27FC236}">
                  <a16:creationId xmlns:a16="http://schemas.microsoft.com/office/drawing/2014/main" id="{D60AE18D-8E99-734E-BA26-F561240007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2971"/>
              <a:ext cx="2445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53274" name="Rectangle 266">
              <a:extLst>
                <a:ext uri="{FF2B5EF4-FFF2-40B4-BE49-F238E27FC236}">
                  <a16:creationId xmlns:a16="http://schemas.microsoft.com/office/drawing/2014/main" id="{3B011552-D8D9-CA45-896B-C650285290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6" y="3014"/>
              <a:ext cx="43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53275" name="Freeform 267">
              <a:extLst>
                <a:ext uri="{FF2B5EF4-FFF2-40B4-BE49-F238E27FC236}">
                  <a16:creationId xmlns:a16="http://schemas.microsoft.com/office/drawing/2014/main" id="{7AC65068-E1D6-CD42-8245-52F7DCED4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3" y="3014"/>
              <a:ext cx="29" cy="28"/>
            </a:xfrm>
            <a:custGeom>
              <a:avLst/>
              <a:gdLst>
                <a:gd name="T0" fmla="*/ 1603535962 w 4"/>
                <a:gd name="T1" fmla="*/ 564950498 h 4"/>
                <a:gd name="T2" fmla="*/ 831823429 w 4"/>
                <a:gd name="T3" fmla="*/ 1129900996 h 4"/>
                <a:gd name="T4" fmla="*/ 0 w 4"/>
                <a:gd name="T5" fmla="*/ 564950498 h 4"/>
                <a:gd name="T6" fmla="*/ 831823429 w 4"/>
                <a:gd name="T7" fmla="*/ 0 h 4"/>
                <a:gd name="T8" fmla="*/ 1603535962 w 4"/>
                <a:gd name="T9" fmla="*/ 564950498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11113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3276" name="Rectangle 268">
              <a:extLst>
                <a:ext uri="{FF2B5EF4-FFF2-40B4-BE49-F238E27FC236}">
                  <a16:creationId xmlns:a16="http://schemas.microsoft.com/office/drawing/2014/main" id="{4953101C-A679-D84D-8A6A-87ED38AF32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971"/>
              <a:ext cx="439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20">
                  <a:solidFill>
                    <a:srgbClr val="000000"/>
                  </a:solidFill>
                  <a:latin typeface="system" charset="0"/>
                </a:rPr>
                <a:t>V(Output)</a:t>
              </a:r>
              <a:endParaRPr lang="en-US" altLang="en-US" sz="1530"/>
            </a:p>
          </p:txBody>
        </p:sp>
        <p:sp>
          <p:nvSpPr>
            <p:cNvPr id="53277" name="Line 269">
              <a:extLst>
                <a:ext uri="{FF2B5EF4-FFF2-40B4-BE49-F238E27FC236}">
                  <a16:creationId xmlns:a16="http://schemas.microsoft.com/office/drawing/2014/main" id="{DC194CFB-A4D2-AD40-BC70-1457A0F9BA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70" y="1250"/>
              <a:ext cx="1" cy="15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3278" name="Line 270">
              <a:extLst>
                <a:ext uri="{FF2B5EF4-FFF2-40B4-BE49-F238E27FC236}">
                  <a16:creationId xmlns:a16="http://schemas.microsoft.com/office/drawing/2014/main" id="{43FD37C3-89FE-2B4C-8759-94EA976978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9" y="2610"/>
              <a:ext cx="191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3279" name="Line 271">
              <a:extLst>
                <a:ext uri="{FF2B5EF4-FFF2-40B4-BE49-F238E27FC236}">
                  <a16:creationId xmlns:a16="http://schemas.microsoft.com/office/drawing/2014/main" id="{78CB0A4A-7FCE-E34F-8540-5E1B33EDF6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9" y="2419"/>
              <a:ext cx="191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3280" name="Line 272">
              <a:extLst>
                <a:ext uri="{FF2B5EF4-FFF2-40B4-BE49-F238E27FC236}">
                  <a16:creationId xmlns:a16="http://schemas.microsoft.com/office/drawing/2014/main" id="{08D7278C-60CD-C142-B244-CE46950680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9" y="2220"/>
              <a:ext cx="191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3281" name="Line 273">
              <a:extLst>
                <a:ext uri="{FF2B5EF4-FFF2-40B4-BE49-F238E27FC236}">
                  <a16:creationId xmlns:a16="http://schemas.microsoft.com/office/drawing/2014/main" id="{5682D9E3-3A7E-6043-9793-44FB4434E3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9" y="1831"/>
              <a:ext cx="191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3282" name="Line 274">
              <a:extLst>
                <a:ext uri="{FF2B5EF4-FFF2-40B4-BE49-F238E27FC236}">
                  <a16:creationId xmlns:a16="http://schemas.microsoft.com/office/drawing/2014/main" id="{1B59B2C4-06B7-7644-9369-9872717E1D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9" y="1639"/>
              <a:ext cx="191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3283" name="Line 275">
              <a:extLst>
                <a:ext uri="{FF2B5EF4-FFF2-40B4-BE49-F238E27FC236}">
                  <a16:creationId xmlns:a16="http://schemas.microsoft.com/office/drawing/2014/main" id="{C08828EB-87C9-DD4E-A00A-4B358488CA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9" y="1441"/>
              <a:ext cx="191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3284" name="Line 276">
              <a:extLst>
                <a:ext uri="{FF2B5EF4-FFF2-40B4-BE49-F238E27FC236}">
                  <a16:creationId xmlns:a16="http://schemas.microsoft.com/office/drawing/2014/main" id="{1EC70C72-30DB-1B4E-9E2F-3643AB2FB6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9" y="2029"/>
              <a:ext cx="191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3285" name="Rectangle 277">
              <a:extLst>
                <a:ext uri="{FF2B5EF4-FFF2-40B4-BE49-F238E27FC236}">
                  <a16:creationId xmlns:a16="http://schemas.microsoft.com/office/drawing/2014/main" id="{B7796C8D-D7F6-154B-BF74-08DCD5BA86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9" y="2759"/>
              <a:ext cx="250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20">
                  <a:solidFill>
                    <a:srgbClr val="000000"/>
                  </a:solidFill>
                  <a:latin typeface="system" charset="0"/>
                </a:rPr>
                <a:t>14.8V</a:t>
              </a:r>
              <a:endParaRPr lang="en-US" altLang="en-US" sz="1530"/>
            </a:p>
          </p:txBody>
        </p:sp>
        <p:sp>
          <p:nvSpPr>
            <p:cNvPr id="53286" name="Line 278">
              <a:extLst>
                <a:ext uri="{FF2B5EF4-FFF2-40B4-BE49-F238E27FC236}">
                  <a16:creationId xmlns:a16="http://schemas.microsoft.com/office/drawing/2014/main" id="{90851B9A-0C0E-6B4E-A145-FE699BB028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07" y="2808"/>
              <a:ext cx="4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3287" name="Rectangle 279">
              <a:extLst>
                <a:ext uri="{FF2B5EF4-FFF2-40B4-BE49-F238E27FC236}">
                  <a16:creationId xmlns:a16="http://schemas.microsoft.com/office/drawing/2014/main" id="{6ABA4E8A-6B2A-B340-A101-911B0D59CA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9" y="1979"/>
              <a:ext cx="250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20">
                  <a:solidFill>
                    <a:srgbClr val="000000"/>
                  </a:solidFill>
                  <a:latin typeface="system" charset="0"/>
                </a:rPr>
                <a:t>15.0V</a:t>
              </a:r>
              <a:endParaRPr lang="en-US" altLang="en-US" sz="1530"/>
            </a:p>
          </p:txBody>
        </p:sp>
        <p:sp>
          <p:nvSpPr>
            <p:cNvPr id="53288" name="Line 280">
              <a:extLst>
                <a:ext uri="{FF2B5EF4-FFF2-40B4-BE49-F238E27FC236}">
                  <a16:creationId xmlns:a16="http://schemas.microsoft.com/office/drawing/2014/main" id="{09D9BF76-8514-BF47-9459-44F5804CA5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07" y="2029"/>
              <a:ext cx="4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3289" name="Rectangle 281">
              <a:extLst>
                <a:ext uri="{FF2B5EF4-FFF2-40B4-BE49-F238E27FC236}">
                  <a16:creationId xmlns:a16="http://schemas.microsoft.com/office/drawing/2014/main" id="{4F32F687-B5F9-B44E-B46D-837945A8D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9" y="1200"/>
              <a:ext cx="250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20">
                  <a:solidFill>
                    <a:srgbClr val="000000"/>
                  </a:solidFill>
                  <a:latin typeface="system" charset="0"/>
                </a:rPr>
                <a:t>15.2V</a:t>
              </a:r>
              <a:endParaRPr lang="en-US" altLang="en-US" sz="1530"/>
            </a:p>
          </p:txBody>
        </p:sp>
        <p:sp>
          <p:nvSpPr>
            <p:cNvPr id="53290" name="Line 282">
              <a:extLst>
                <a:ext uri="{FF2B5EF4-FFF2-40B4-BE49-F238E27FC236}">
                  <a16:creationId xmlns:a16="http://schemas.microsoft.com/office/drawing/2014/main" id="{B8BE5869-9591-E04B-B2EA-6CAEF66BF2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07" y="1250"/>
              <a:ext cx="4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3291" name="Line 283">
              <a:extLst>
                <a:ext uri="{FF2B5EF4-FFF2-40B4-BE49-F238E27FC236}">
                  <a16:creationId xmlns:a16="http://schemas.microsoft.com/office/drawing/2014/main" id="{CC722AEC-A895-8447-8555-E33A51A7AD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42" y="1250"/>
              <a:ext cx="1" cy="15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3292" name="Freeform 284">
              <a:extLst>
                <a:ext uri="{FF2B5EF4-FFF2-40B4-BE49-F238E27FC236}">
                  <a16:creationId xmlns:a16="http://schemas.microsoft.com/office/drawing/2014/main" id="{92E2FFFC-458C-484C-ACE4-E028EE33B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2" y="1632"/>
              <a:ext cx="1928" cy="935"/>
            </a:xfrm>
            <a:custGeom>
              <a:avLst/>
              <a:gdLst>
                <a:gd name="T0" fmla="*/ 21 w 1928"/>
                <a:gd name="T1" fmla="*/ 843 h 935"/>
                <a:gd name="T2" fmla="*/ 57 w 1928"/>
                <a:gd name="T3" fmla="*/ 914 h 935"/>
                <a:gd name="T4" fmla="*/ 99 w 1928"/>
                <a:gd name="T5" fmla="*/ 935 h 935"/>
                <a:gd name="T6" fmla="*/ 135 w 1928"/>
                <a:gd name="T7" fmla="*/ 914 h 935"/>
                <a:gd name="T8" fmla="*/ 170 w 1928"/>
                <a:gd name="T9" fmla="*/ 879 h 935"/>
                <a:gd name="T10" fmla="*/ 206 w 1928"/>
                <a:gd name="T11" fmla="*/ 836 h 935"/>
                <a:gd name="T12" fmla="*/ 241 w 1928"/>
                <a:gd name="T13" fmla="*/ 794 h 935"/>
                <a:gd name="T14" fmla="*/ 270 w 1928"/>
                <a:gd name="T15" fmla="*/ 737 h 935"/>
                <a:gd name="T16" fmla="*/ 305 w 1928"/>
                <a:gd name="T17" fmla="*/ 687 h 935"/>
                <a:gd name="T18" fmla="*/ 340 w 1928"/>
                <a:gd name="T19" fmla="*/ 631 h 935"/>
                <a:gd name="T20" fmla="*/ 376 w 1928"/>
                <a:gd name="T21" fmla="*/ 581 h 935"/>
                <a:gd name="T22" fmla="*/ 404 w 1928"/>
                <a:gd name="T23" fmla="*/ 525 h 935"/>
                <a:gd name="T24" fmla="*/ 440 w 1928"/>
                <a:gd name="T25" fmla="*/ 468 h 935"/>
                <a:gd name="T26" fmla="*/ 475 w 1928"/>
                <a:gd name="T27" fmla="*/ 418 h 935"/>
                <a:gd name="T28" fmla="*/ 510 w 1928"/>
                <a:gd name="T29" fmla="*/ 362 h 935"/>
                <a:gd name="T30" fmla="*/ 539 w 1928"/>
                <a:gd name="T31" fmla="*/ 305 h 935"/>
                <a:gd name="T32" fmla="*/ 574 w 1928"/>
                <a:gd name="T33" fmla="*/ 255 h 935"/>
                <a:gd name="T34" fmla="*/ 610 w 1928"/>
                <a:gd name="T35" fmla="*/ 199 h 935"/>
                <a:gd name="T36" fmla="*/ 645 w 1928"/>
                <a:gd name="T37" fmla="*/ 142 h 935"/>
                <a:gd name="T38" fmla="*/ 673 w 1928"/>
                <a:gd name="T39" fmla="*/ 92 h 935"/>
                <a:gd name="T40" fmla="*/ 709 w 1928"/>
                <a:gd name="T41" fmla="*/ 36 h 935"/>
                <a:gd name="T42" fmla="*/ 751 w 1928"/>
                <a:gd name="T43" fmla="*/ 0 h 935"/>
                <a:gd name="T44" fmla="*/ 787 w 1928"/>
                <a:gd name="T45" fmla="*/ 50 h 935"/>
                <a:gd name="T46" fmla="*/ 815 w 1928"/>
                <a:gd name="T47" fmla="*/ 149 h 935"/>
                <a:gd name="T48" fmla="*/ 851 w 1928"/>
                <a:gd name="T49" fmla="*/ 269 h 935"/>
                <a:gd name="T50" fmla="*/ 886 w 1928"/>
                <a:gd name="T51" fmla="*/ 411 h 935"/>
                <a:gd name="T52" fmla="*/ 921 w 1928"/>
                <a:gd name="T53" fmla="*/ 560 h 935"/>
                <a:gd name="T54" fmla="*/ 950 w 1928"/>
                <a:gd name="T55" fmla="*/ 709 h 935"/>
                <a:gd name="T56" fmla="*/ 978 w 1928"/>
                <a:gd name="T57" fmla="*/ 815 h 935"/>
                <a:gd name="T58" fmla="*/ 1006 w 1928"/>
                <a:gd name="T59" fmla="*/ 900 h 935"/>
                <a:gd name="T60" fmla="*/ 1049 w 1928"/>
                <a:gd name="T61" fmla="*/ 935 h 935"/>
                <a:gd name="T62" fmla="*/ 1084 w 1928"/>
                <a:gd name="T63" fmla="*/ 921 h 935"/>
                <a:gd name="T64" fmla="*/ 1127 w 1928"/>
                <a:gd name="T65" fmla="*/ 893 h 935"/>
                <a:gd name="T66" fmla="*/ 1155 w 1928"/>
                <a:gd name="T67" fmla="*/ 850 h 935"/>
                <a:gd name="T68" fmla="*/ 1191 w 1928"/>
                <a:gd name="T69" fmla="*/ 801 h 935"/>
                <a:gd name="T70" fmla="*/ 1226 w 1928"/>
                <a:gd name="T71" fmla="*/ 751 h 935"/>
                <a:gd name="T72" fmla="*/ 1262 w 1928"/>
                <a:gd name="T73" fmla="*/ 702 h 935"/>
                <a:gd name="T74" fmla="*/ 1290 w 1928"/>
                <a:gd name="T75" fmla="*/ 645 h 935"/>
                <a:gd name="T76" fmla="*/ 1325 w 1928"/>
                <a:gd name="T77" fmla="*/ 595 h 935"/>
                <a:gd name="T78" fmla="*/ 1361 w 1928"/>
                <a:gd name="T79" fmla="*/ 539 h 935"/>
                <a:gd name="T80" fmla="*/ 1396 w 1928"/>
                <a:gd name="T81" fmla="*/ 482 h 935"/>
                <a:gd name="T82" fmla="*/ 1425 w 1928"/>
                <a:gd name="T83" fmla="*/ 432 h 935"/>
                <a:gd name="T84" fmla="*/ 1460 w 1928"/>
                <a:gd name="T85" fmla="*/ 376 h 935"/>
                <a:gd name="T86" fmla="*/ 1495 w 1928"/>
                <a:gd name="T87" fmla="*/ 319 h 935"/>
                <a:gd name="T88" fmla="*/ 1531 w 1928"/>
                <a:gd name="T89" fmla="*/ 269 h 935"/>
                <a:gd name="T90" fmla="*/ 1566 w 1928"/>
                <a:gd name="T91" fmla="*/ 213 h 935"/>
                <a:gd name="T92" fmla="*/ 1595 w 1928"/>
                <a:gd name="T93" fmla="*/ 156 h 935"/>
                <a:gd name="T94" fmla="*/ 1630 w 1928"/>
                <a:gd name="T95" fmla="*/ 106 h 935"/>
                <a:gd name="T96" fmla="*/ 1666 w 1928"/>
                <a:gd name="T97" fmla="*/ 50 h 935"/>
                <a:gd name="T98" fmla="*/ 1694 w 1928"/>
                <a:gd name="T99" fmla="*/ 7 h 935"/>
                <a:gd name="T100" fmla="*/ 1736 w 1928"/>
                <a:gd name="T101" fmla="*/ 21 h 935"/>
                <a:gd name="T102" fmla="*/ 1765 w 1928"/>
                <a:gd name="T103" fmla="*/ 99 h 935"/>
                <a:gd name="T104" fmla="*/ 1800 w 1928"/>
                <a:gd name="T105" fmla="*/ 213 h 935"/>
                <a:gd name="T106" fmla="*/ 1836 w 1928"/>
                <a:gd name="T107" fmla="*/ 347 h 935"/>
                <a:gd name="T108" fmla="*/ 1871 w 1928"/>
                <a:gd name="T109" fmla="*/ 489 h 935"/>
                <a:gd name="T110" fmla="*/ 1899 w 1928"/>
                <a:gd name="T111" fmla="*/ 645 h 93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928" h="935">
                  <a:moveTo>
                    <a:pt x="0" y="765"/>
                  </a:moveTo>
                  <a:lnTo>
                    <a:pt x="0" y="773"/>
                  </a:lnTo>
                  <a:lnTo>
                    <a:pt x="0" y="780"/>
                  </a:lnTo>
                  <a:lnTo>
                    <a:pt x="7" y="794"/>
                  </a:lnTo>
                  <a:lnTo>
                    <a:pt x="14" y="815"/>
                  </a:lnTo>
                  <a:lnTo>
                    <a:pt x="14" y="829"/>
                  </a:lnTo>
                  <a:lnTo>
                    <a:pt x="21" y="843"/>
                  </a:lnTo>
                  <a:lnTo>
                    <a:pt x="29" y="858"/>
                  </a:lnTo>
                  <a:lnTo>
                    <a:pt x="29" y="872"/>
                  </a:lnTo>
                  <a:lnTo>
                    <a:pt x="36" y="886"/>
                  </a:lnTo>
                  <a:lnTo>
                    <a:pt x="43" y="893"/>
                  </a:lnTo>
                  <a:lnTo>
                    <a:pt x="43" y="900"/>
                  </a:lnTo>
                  <a:lnTo>
                    <a:pt x="50" y="907"/>
                  </a:lnTo>
                  <a:lnTo>
                    <a:pt x="57" y="914"/>
                  </a:lnTo>
                  <a:lnTo>
                    <a:pt x="57" y="921"/>
                  </a:lnTo>
                  <a:lnTo>
                    <a:pt x="64" y="921"/>
                  </a:lnTo>
                  <a:lnTo>
                    <a:pt x="71" y="928"/>
                  </a:lnTo>
                  <a:lnTo>
                    <a:pt x="78" y="935"/>
                  </a:lnTo>
                  <a:lnTo>
                    <a:pt x="85" y="935"/>
                  </a:lnTo>
                  <a:lnTo>
                    <a:pt x="92" y="935"/>
                  </a:lnTo>
                  <a:lnTo>
                    <a:pt x="99" y="935"/>
                  </a:lnTo>
                  <a:lnTo>
                    <a:pt x="107" y="928"/>
                  </a:lnTo>
                  <a:lnTo>
                    <a:pt x="114" y="928"/>
                  </a:lnTo>
                  <a:lnTo>
                    <a:pt x="121" y="928"/>
                  </a:lnTo>
                  <a:lnTo>
                    <a:pt x="121" y="921"/>
                  </a:lnTo>
                  <a:lnTo>
                    <a:pt x="128" y="921"/>
                  </a:lnTo>
                  <a:lnTo>
                    <a:pt x="135" y="921"/>
                  </a:lnTo>
                  <a:lnTo>
                    <a:pt x="135" y="914"/>
                  </a:lnTo>
                  <a:lnTo>
                    <a:pt x="142" y="907"/>
                  </a:lnTo>
                  <a:lnTo>
                    <a:pt x="149" y="907"/>
                  </a:lnTo>
                  <a:lnTo>
                    <a:pt x="149" y="900"/>
                  </a:lnTo>
                  <a:lnTo>
                    <a:pt x="156" y="900"/>
                  </a:lnTo>
                  <a:lnTo>
                    <a:pt x="163" y="893"/>
                  </a:lnTo>
                  <a:lnTo>
                    <a:pt x="163" y="886"/>
                  </a:lnTo>
                  <a:lnTo>
                    <a:pt x="170" y="879"/>
                  </a:lnTo>
                  <a:lnTo>
                    <a:pt x="177" y="879"/>
                  </a:lnTo>
                  <a:lnTo>
                    <a:pt x="177" y="872"/>
                  </a:lnTo>
                  <a:lnTo>
                    <a:pt x="184" y="865"/>
                  </a:lnTo>
                  <a:lnTo>
                    <a:pt x="192" y="858"/>
                  </a:lnTo>
                  <a:lnTo>
                    <a:pt x="192" y="850"/>
                  </a:lnTo>
                  <a:lnTo>
                    <a:pt x="199" y="843"/>
                  </a:lnTo>
                  <a:lnTo>
                    <a:pt x="206" y="836"/>
                  </a:lnTo>
                  <a:lnTo>
                    <a:pt x="206" y="829"/>
                  </a:lnTo>
                  <a:lnTo>
                    <a:pt x="213" y="822"/>
                  </a:lnTo>
                  <a:lnTo>
                    <a:pt x="220" y="822"/>
                  </a:lnTo>
                  <a:lnTo>
                    <a:pt x="220" y="815"/>
                  </a:lnTo>
                  <a:lnTo>
                    <a:pt x="227" y="808"/>
                  </a:lnTo>
                  <a:lnTo>
                    <a:pt x="234" y="801"/>
                  </a:lnTo>
                  <a:lnTo>
                    <a:pt x="241" y="794"/>
                  </a:lnTo>
                  <a:lnTo>
                    <a:pt x="241" y="787"/>
                  </a:lnTo>
                  <a:lnTo>
                    <a:pt x="248" y="780"/>
                  </a:lnTo>
                  <a:lnTo>
                    <a:pt x="255" y="773"/>
                  </a:lnTo>
                  <a:lnTo>
                    <a:pt x="255" y="765"/>
                  </a:lnTo>
                  <a:lnTo>
                    <a:pt x="262" y="758"/>
                  </a:lnTo>
                  <a:lnTo>
                    <a:pt x="270" y="751"/>
                  </a:lnTo>
                  <a:lnTo>
                    <a:pt x="270" y="737"/>
                  </a:lnTo>
                  <a:lnTo>
                    <a:pt x="277" y="730"/>
                  </a:lnTo>
                  <a:lnTo>
                    <a:pt x="284" y="723"/>
                  </a:lnTo>
                  <a:lnTo>
                    <a:pt x="284" y="716"/>
                  </a:lnTo>
                  <a:lnTo>
                    <a:pt x="291" y="709"/>
                  </a:lnTo>
                  <a:lnTo>
                    <a:pt x="298" y="702"/>
                  </a:lnTo>
                  <a:lnTo>
                    <a:pt x="298" y="695"/>
                  </a:lnTo>
                  <a:lnTo>
                    <a:pt x="305" y="687"/>
                  </a:lnTo>
                  <a:lnTo>
                    <a:pt x="312" y="680"/>
                  </a:lnTo>
                  <a:lnTo>
                    <a:pt x="312" y="673"/>
                  </a:lnTo>
                  <a:lnTo>
                    <a:pt x="319" y="666"/>
                  </a:lnTo>
                  <a:lnTo>
                    <a:pt x="326" y="659"/>
                  </a:lnTo>
                  <a:lnTo>
                    <a:pt x="326" y="652"/>
                  </a:lnTo>
                  <a:lnTo>
                    <a:pt x="333" y="645"/>
                  </a:lnTo>
                  <a:lnTo>
                    <a:pt x="340" y="631"/>
                  </a:lnTo>
                  <a:lnTo>
                    <a:pt x="340" y="624"/>
                  </a:lnTo>
                  <a:lnTo>
                    <a:pt x="347" y="617"/>
                  </a:lnTo>
                  <a:lnTo>
                    <a:pt x="355" y="610"/>
                  </a:lnTo>
                  <a:lnTo>
                    <a:pt x="362" y="602"/>
                  </a:lnTo>
                  <a:lnTo>
                    <a:pt x="362" y="595"/>
                  </a:lnTo>
                  <a:lnTo>
                    <a:pt x="369" y="588"/>
                  </a:lnTo>
                  <a:lnTo>
                    <a:pt x="376" y="581"/>
                  </a:lnTo>
                  <a:lnTo>
                    <a:pt x="376" y="574"/>
                  </a:lnTo>
                  <a:lnTo>
                    <a:pt x="383" y="567"/>
                  </a:lnTo>
                  <a:lnTo>
                    <a:pt x="390" y="560"/>
                  </a:lnTo>
                  <a:lnTo>
                    <a:pt x="390" y="546"/>
                  </a:lnTo>
                  <a:lnTo>
                    <a:pt x="397" y="539"/>
                  </a:lnTo>
                  <a:lnTo>
                    <a:pt x="404" y="532"/>
                  </a:lnTo>
                  <a:lnTo>
                    <a:pt x="404" y="525"/>
                  </a:lnTo>
                  <a:lnTo>
                    <a:pt x="411" y="517"/>
                  </a:lnTo>
                  <a:lnTo>
                    <a:pt x="418" y="510"/>
                  </a:lnTo>
                  <a:lnTo>
                    <a:pt x="418" y="503"/>
                  </a:lnTo>
                  <a:lnTo>
                    <a:pt x="425" y="496"/>
                  </a:lnTo>
                  <a:lnTo>
                    <a:pt x="432" y="489"/>
                  </a:lnTo>
                  <a:lnTo>
                    <a:pt x="432" y="475"/>
                  </a:lnTo>
                  <a:lnTo>
                    <a:pt x="440" y="468"/>
                  </a:lnTo>
                  <a:lnTo>
                    <a:pt x="447" y="461"/>
                  </a:lnTo>
                  <a:lnTo>
                    <a:pt x="447" y="454"/>
                  </a:lnTo>
                  <a:lnTo>
                    <a:pt x="454" y="447"/>
                  </a:lnTo>
                  <a:lnTo>
                    <a:pt x="461" y="440"/>
                  </a:lnTo>
                  <a:lnTo>
                    <a:pt x="461" y="432"/>
                  </a:lnTo>
                  <a:lnTo>
                    <a:pt x="468" y="425"/>
                  </a:lnTo>
                  <a:lnTo>
                    <a:pt x="475" y="418"/>
                  </a:lnTo>
                  <a:lnTo>
                    <a:pt x="482" y="411"/>
                  </a:lnTo>
                  <a:lnTo>
                    <a:pt x="482" y="397"/>
                  </a:lnTo>
                  <a:lnTo>
                    <a:pt x="489" y="390"/>
                  </a:lnTo>
                  <a:lnTo>
                    <a:pt x="496" y="383"/>
                  </a:lnTo>
                  <a:lnTo>
                    <a:pt x="496" y="376"/>
                  </a:lnTo>
                  <a:lnTo>
                    <a:pt x="503" y="369"/>
                  </a:lnTo>
                  <a:lnTo>
                    <a:pt x="510" y="362"/>
                  </a:lnTo>
                  <a:lnTo>
                    <a:pt x="510" y="354"/>
                  </a:lnTo>
                  <a:lnTo>
                    <a:pt x="518" y="347"/>
                  </a:lnTo>
                  <a:lnTo>
                    <a:pt x="525" y="340"/>
                  </a:lnTo>
                  <a:lnTo>
                    <a:pt x="525" y="333"/>
                  </a:lnTo>
                  <a:lnTo>
                    <a:pt x="532" y="319"/>
                  </a:lnTo>
                  <a:lnTo>
                    <a:pt x="539" y="312"/>
                  </a:lnTo>
                  <a:lnTo>
                    <a:pt x="539" y="305"/>
                  </a:lnTo>
                  <a:lnTo>
                    <a:pt x="546" y="298"/>
                  </a:lnTo>
                  <a:lnTo>
                    <a:pt x="553" y="291"/>
                  </a:lnTo>
                  <a:lnTo>
                    <a:pt x="553" y="284"/>
                  </a:lnTo>
                  <a:lnTo>
                    <a:pt x="560" y="277"/>
                  </a:lnTo>
                  <a:lnTo>
                    <a:pt x="567" y="269"/>
                  </a:lnTo>
                  <a:lnTo>
                    <a:pt x="567" y="262"/>
                  </a:lnTo>
                  <a:lnTo>
                    <a:pt x="574" y="255"/>
                  </a:lnTo>
                  <a:lnTo>
                    <a:pt x="581" y="241"/>
                  </a:lnTo>
                  <a:lnTo>
                    <a:pt x="581" y="234"/>
                  </a:lnTo>
                  <a:lnTo>
                    <a:pt x="588" y="227"/>
                  </a:lnTo>
                  <a:lnTo>
                    <a:pt x="595" y="220"/>
                  </a:lnTo>
                  <a:lnTo>
                    <a:pt x="603" y="213"/>
                  </a:lnTo>
                  <a:lnTo>
                    <a:pt x="603" y="206"/>
                  </a:lnTo>
                  <a:lnTo>
                    <a:pt x="610" y="199"/>
                  </a:lnTo>
                  <a:lnTo>
                    <a:pt x="617" y="192"/>
                  </a:lnTo>
                  <a:lnTo>
                    <a:pt x="617" y="184"/>
                  </a:lnTo>
                  <a:lnTo>
                    <a:pt x="624" y="177"/>
                  </a:lnTo>
                  <a:lnTo>
                    <a:pt x="631" y="170"/>
                  </a:lnTo>
                  <a:lnTo>
                    <a:pt x="631" y="156"/>
                  </a:lnTo>
                  <a:lnTo>
                    <a:pt x="638" y="149"/>
                  </a:lnTo>
                  <a:lnTo>
                    <a:pt x="645" y="142"/>
                  </a:lnTo>
                  <a:lnTo>
                    <a:pt x="645" y="135"/>
                  </a:lnTo>
                  <a:lnTo>
                    <a:pt x="652" y="128"/>
                  </a:lnTo>
                  <a:lnTo>
                    <a:pt x="659" y="121"/>
                  </a:lnTo>
                  <a:lnTo>
                    <a:pt x="659" y="114"/>
                  </a:lnTo>
                  <a:lnTo>
                    <a:pt x="666" y="106"/>
                  </a:lnTo>
                  <a:lnTo>
                    <a:pt x="673" y="99"/>
                  </a:lnTo>
                  <a:lnTo>
                    <a:pt x="673" y="92"/>
                  </a:lnTo>
                  <a:lnTo>
                    <a:pt x="681" y="85"/>
                  </a:lnTo>
                  <a:lnTo>
                    <a:pt x="688" y="71"/>
                  </a:lnTo>
                  <a:lnTo>
                    <a:pt x="688" y="64"/>
                  </a:lnTo>
                  <a:lnTo>
                    <a:pt x="695" y="57"/>
                  </a:lnTo>
                  <a:lnTo>
                    <a:pt x="702" y="50"/>
                  </a:lnTo>
                  <a:lnTo>
                    <a:pt x="702" y="43"/>
                  </a:lnTo>
                  <a:lnTo>
                    <a:pt x="709" y="36"/>
                  </a:lnTo>
                  <a:lnTo>
                    <a:pt x="716" y="29"/>
                  </a:lnTo>
                  <a:lnTo>
                    <a:pt x="723" y="21"/>
                  </a:lnTo>
                  <a:lnTo>
                    <a:pt x="723" y="14"/>
                  </a:lnTo>
                  <a:lnTo>
                    <a:pt x="730" y="7"/>
                  </a:lnTo>
                  <a:lnTo>
                    <a:pt x="737" y="0"/>
                  </a:lnTo>
                  <a:lnTo>
                    <a:pt x="744" y="0"/>
                  </a:lnTo>
                  <a:lnTo>
                    <a:pt x="751" y="0"/>
                  </a:lnTo>
                  <a:lnTo>
                    <a:pt x="751" y="7"/>
                  </a:lnTo>
                  <a:lnTo>
                    <a:pt x="758" y="7"/>
                  </a:lnTo>
                  <a:lnTo>
                    <a:pt x="766" y="14"/>
                  </a:lnTo>
                  <a:lnTo>
                    <a:pt x="773" y="21"/>
                  </a:lnTo>
                  <a:lnTo>
                    <a:pt x="773" y="36"/>
                  </a:lnTo>
                  <a:lnTo>
                    <a:pt x="780" y="43"/>
                  </a:lnTo>
                  <a:lnTo>
                    <a:pt x="787" y="50"/>
                  </a:lnTo>
                  <a:lnTo>
                    <a:pt x="787" y="64"/>
                  </a:lnTo>
                  <a:lnTo>
                    <a:pt x="794" y="78"/>
                  </a:lnTo>
                  <a:lnTo>
                    <a:pt x="801" y="85"/>
                  </a:lnTo>
                  <a:lnTo>
                    <a:pt x="801" y="99"/>
                  </a:lnTo>
                  <a:lnTo>
                    <a:pt x="808" y="114"/>
                  </a:lnTo>
                  <a:lnTo>
                    <a:pt x="815" y="128"/>
                  </a:lnTo>
                  <a:lnTo>
                    <a:pt x="815" y="149"/>
                  </a:lnTo>
                  <a:lnTo>
                    <a:pt x="822" y="163"/>
                  </a:lnTo>
                  <a:lnTo>
                    <a:pt x="829" y="177"/>
                  </a:lnTo>
                  <a:lnTo>
                    <a:pt x="829" y="199"/>
                  </a:lnTo>
                  <a:lnTo>
                    <a:pt x="836" y="213"/>
                  </a:lnTo>
                  <a:lnTo>
                    <a:pt x="844" y="234"/>
                  </a:lnTo>
                  <a:lnTo>
                    <a:pt x="844" y="248"/>
                  </a:lnTo>
                  <a:lnTo>
                    <a:pt x="851" y="269"/>
                  </a:lnTo>
                  <a:lnTo>
                    <a:pt x="858" y="291"/>
                  </a:lnTo>
                  <a:lnTo>
                    <a:pt x="858" y="305"/>
                  </a:lnTo>
                  <a:lnTo>
                    <a:pt x="865" y="326"/>
                  </a:lnTo>
                  <a:lnTo>
                    <a:pt x="872" y="347"/>
                  </a:lnTo>
                  <a:lnTo>
                    <a:pt x="872" y="369"/>
                  </a:lnTo>
                  <a:lnTo>
                    <a:pt x="879" y="390"/>
                  </a:lnTo>
                  <a:lnTo>
                    <a:pt x="886" y="411"/>
                  </a:lnTo>
                  <a:lnTo>
                    <a:pt x="893" y="432"/>
                  </a:lnTo>
                  <a:lnTo>
                    <a:pt x="893" y="447"/>
                  </a:lnTo>
                  <a:lnTo>
                    <a:pt x="900" y="468"/>
                  </a:lnTo>
                  <a:lnTo>
                    <a:pt x="907" y="489"/>
                  </a:lnTo>
                  <a:lnTo>
                    <a:pt x="907" y="510"/>
                  </a:lnTo>
                  <a:lnTo>
                    <a:pt x="914" y="539"/>
                  </a:lnTo>
                  <a:lnTo>
                    <a:pt x="921" y="560"/>
                  </a:lnTo>
                  <a:lnTo>
                    <a:pt x="921" y="581"/>
                  </a:lnTo>
                  <a:lnTo>
                    <a:pt x="929" y="602"/>
                  </a:lnTo>
                  <a:lnTo>
                    <a:pt x="936" y="624"/>
                  </a:lnTo>
                  <a:lnTo>
                    <a:pt x="936" y="645"/>
                  </a:lnTo>
                  <a:lnTo>
                    <a:pt x="943" y="666"/>
                  </a:lnTo>
                  <a:lnTo>
                    <a:pt x="950" y="687"/>
                  </a:lnTo>
                  <a:lnTo>
                    <a:pt x="950" y="709"/>
                  </a:lnTo>
                  <a:lnTo>
                    <a:pt x="957" y="737"/>
                  </a:lnTo>
                  <a:lnTo>
                    <a:pt x="964" y="758"/>
                  </a:lnTo>
                  <a:lnTo>
                    <a:pt x="964" y="765"/>
                  </a:lnTo>
                  <a:lnTo>
                    <a:pt x="964" y="773"/>
                  </a:lnTo>
                  <a:lnTo>
                    <a:pt x="964" y="780"/>
                  </a:lnTo>
                  <a:lnTo>
                    <a:pt x="971" y="794"/>
                  </a:lnTo>
                  <a:lnTo>
                    <a:pt x="978" y="815"/>
                  </a:lnTo>
                  <a:lnTo>
                    <a:pt x="978" y="829"/>
                  </a:lnTo>
                  <a:lnTo>
                    <a:pt x="985" y="843"/>
                  </a:lnTo>
                  <a:lnTo>
                    <a:pt x="992" y="858"/>
                  </a:lnTo>
                  <a:lnTo>
                    <a:pt x="992" y="872"/>
                  </a:lnTo>
                  <a:lnTo>
                    <a:pt x="999" y="879"/>
                  </a:lnTo>
                  <a:lnTo>
                    <a:pt x="1006" y="893"/>
                  </a:lnTo>
                  <a:lnTo>
                    <a:pt x="1006" y="900"/>
                  </a:lnTo>
                  <a:lnTo>
                    <a:pt x="1014" y="907"/>
                  </a:lnTo>
                  <a:lnTo>
                    <a:pt x="1021" y="914"/>
                  </a:lnTo>
                  <a:lnTo>
                    <a:pt x="1021" y="921"/>
                  </a:lnTo>
                  <a:lnTo>
                    <a:pt x="1028" y="921"/>
                  </a:lnTo>
                  <a:lnTo>
                    <a:pt x="1035" y="928"/>
                  </a:lnTo>
                  <a:lnTo>
                    <a:pt x="1042" y="928"/>
                  </a:lnTo>
                  <a:lnTo>
                    <a:pt x="1049" y="935"/>
                  </a:lnTo>
                  <a:lnTo>
                    <a:pt x="1056" y="935"/>
                  </a:lnTo>
                  <a:lnTo>
                    <a:pt x="1063" y="935"/>
                  </a:lnTo>
                  <a:lnTo>
                    <a:pt x="1063" y="928"/>
                  </a:lnTo>
                  <a:lnTo>
                    <a:pt x="1070" y="928"/>
                  </a:lnTo>
                  <a:lnTo>
                    <a:pt x="1077" y="928"/>
                  </a:lnTo>
                  <a:lnTo>
                    <a:pt x="1084" y="928"/>
                  </a:lnTo>
                  <a:lnTo>
                    <a:pt x="1084" y="921"/>
                  </a:lnTo>
                  <a:lnTo>
                    <a:pt x="1092" y="921"/>
                  </a:lnTo>
                  <a:lnTo>
                    <a:pt x="1099" y="914"/>
                  </a:lnTo>
                  <a:lnTo>
                    <a:pt x="1106" y="907"/>
                  </a:lnTo>
                  <a:lnTo>
                    <a:pt x="1113" y="907"/>
                  </a:lnTo>
                  <a:lnTo>
                    <a:pt x="1113" y="900"/>
                  </a:lnTo>
                  <a:lnTo>
                    <a:pt x="1120" y="893"/>
                  </a:lnTo>
                  <a:lnTo>
                    <a:pt x="1127" y="893"/>
                  </a:lnTo>
                  <a:lnTo>
                    <a:pt x="1127" y="886"/>
                  </a:lnTo>
                  <a:lnTo>
                    <a:pt x="1134" y="879"/>
                  </a:lnTo>
                  <a:lnTo>
                    <a:pt x="1141" y="872"/>
                  </a:lnTo>
                  <a:lnTo>
                    <a:pt x="1141" y="865"/>
                  </a:lnTo>
                  <a:lnTo>
                    <a:pt x="1148" y="865"/>
                  </a:lnTo>
                  <a:lnTo>
                    <a:pt x="1155" y="858"/>
                  </a:lnTo>
                  <a:lnTo>
                    <a:pt x="1155" y="850"/>
                  </a:lnTo>
                  <a:lnTo>
                    <a:pt x="1162" y="843"/>
                  </a:lnTo>
                  <a:lnTo>
                    <a:pt x="1169" y="836"/>
                  </a:lnTo>
                  <a:lnTo>
                    <a:pt x="1169" y="829"/>
                  </a:lnTo>
                  <a:lnTo>
                    <a:pt x="1177" y="822"/>
                  </a:lnTo>
                  <a:lnTo>
                    <a:pt x="1184" y="815"/>
                  </a:lnTo>
                  <a:lnTo>
                    <a:pt x="1184" y="808"/>
                  </a:lnTo>
                  <a:lnTo>
                    <a:pt x="1191" y="801"/>
                  </a:lnTo>
                  <a:lnTo>
                    <a:pt x="1198" y="794"/>
                  </a:lnTo>
                  <a:lnTo>
                    <a:pt x="1205" y="787"/>
                  </a:lnTo>
                  <a:lnTo>
                    <a:pt x="1205" y="780"/>
                  </a:lnTo>
                  <a:lnTo>
                    <a:pt x="1212" y="773"/>
                  </a:lnTo>
                  <a:lnTo>
                    <a:pt x="1219" y="765"/>
                  </a:lnTo>
                  <a:lnTo>
                    <a:pt x="1219" y="758"/>
                  </a:lnTo>
                  <a:lnTo>
                    <a:pt x="1226" y="751"/>
                  </a:lnTo>
                  <a:lnTo>
                    <a:pt x="1233" y="744"/>
                  </a:lnTo>
                  <a:lnTo>
                    <a:pt x="1233" y="737"/>
                  </a:lnTo>
                  <a:lnTo>
                    <a:pt x="1240" y="730"/>
                  </a:lnTo>
                  <a:lnTo>
                    <a:pt x="1247" y="723"/>
                  </a:lnTo>
                  <a:lnTo>
                    <a:pt x="1247" y="716"/>
                  </a:lnTo>
                  <a:lnTo>
                    <a:pt x="1255" y="709"/>
                  </a:lnTo>
                  <a:lnTo>
                    <a:pt x="1262" y="702"/>
                  </a:lnTo>
                  <a:lnTo>
                    <a:pt x="1262" y="695"/>
                  </a:lnTo>
                  <a:lnTo>
                    <a:pt x="1269" y="687"/>
                  </a:lnTo>
                  <a:lnTo>
                    <a:pt x="1276" y="680"/>
                  </a:lnTo>
                  <a:lnTo>
                    <a:pt x="1276" y="673"/>
                  </a:lnTo>
                  <a:lnTo>
                    <a:pt x="1283" y="666"/>
                  </a:lnTo>
                  <a:lnTo>
                    <a:pt x="1290" y="659"/>
                  </a:lnTo>
                  <a:lnTo>
                    <a:pt x="1290" y="645"/>
                  </a:lnTo>
                  <a:lnTo>
                    <a:pt x="1297" y="638"/>
                  </a:lnTo>
                  <a:lnTo>
                    <a:pt x="1304" y="631"/>
                  </a:lnTo>
                  <a:lnTo>
                    <a:pt x="1304" y="624"/>
                  </a:lnTo>
                  <a:lnTo>
                    <a:pt x="1311" y="617"/>
                  </a:lnTo>
                  <a:lnTo>
                    <a:pt x="1318" y="610"/>
                  </a:lnTo>
                  <a:lnTo>
                    <a:pt x="1325" y="602"/>
                  </a:lnTo>
                  <a:lnTo>
                    <a:pt x="1325" y="595"/>
                  </a:lnTo>
                  <a:lnTo>
                    <a:pt x="1332" y="588"/>
                  </a:lnTo>
                  <a:lnTo>
                    <a:pt x="1340" y="581"/>
                  </a:lnTo>
                  <a:lnTo>
                    <a:pt x="1340" y="567"/>
                  </a:lnTo>
                  <a:lnTo>
                    <a:pt x="1347" y="560"/>
                  </a:lnTo>
                  <a:lnTo>
                    <a:pt x="1354" y="553"/>
                  </a:lnTo>
                  <a:lnTo>
                    <a:pt x="1354" y="546"/>
                  </a:lnTo>
                  <a:lnTo>
                    <a:pt x="1361" y="539"/>
                  </a:lnTo>
                  <a:lnTo>
                    <a:pt x="1368" y="532"/>
                  </a:lnTo>
                  <a:lnTo>
                    <a:pt x="1368" y="525"/>
                  </a:lnTo>
                  <a:lnTo>
                    <a:pt x="1375" y="517"/>
                  </a:lnTo>
                  <a:lnTo>
                    <a:pt x="1382" y="510"/>
                  </a:lnTo>
                  <a:lnTo>
                    <a:pt x="1382" y="503"/>
                  </a:lnTo>
                  <a:lnTo>
                    <a:pt x="1389" y="489"/>
                  </a:lnTo>
                  <a:lnTo>
                    <a:pt x="1396" y="482"/>
                  </a:lnTo>
                  <a:lnTo>
                    <a:pt x="1396" y="475"/>
                  </a:lnTo>
                  <a:lnTo>
                    <a:pt x="1403" y="468"/>
                  </a:lnTo>
                  <a:lnTo>
                    <a:pt x="1410" y="461"/>
                  </a:lnTo>
                  <a:lnTo>
                    <a:pt x="1410" y="454"/>
                  </a:lnTo>
                  <a:lnTo>
                    <a:pt x="1417" y="447"/>
                  </a:lnTo>
                  <a:lnTo>
                    <a:pt x="1425" y="440"/>
                  </a:lnTo>
                  <a:lnTo>
                    <a:pt x="1425" y="432"/>
                  </a:lnTo>
                  <a:lnTo>
                    <a:pt x="1432" y="425"/>
                  </a:lnTo>
                  <a:lnTo>
                    <a:pt x="1439" y="411"/>
                  </a:lnTo>
                  <a:lnTo>
                    <a:pt x="1446" y="404"/>
                  </a:lnTo>
                  <a:lnTo>
                    <a:pt x="1446" y="397"/>
                  </a:lnTo>
                  <a:lnTo>
                    <a:pt x="1453" y="390"/>
                  </a:lnTo>
                  <a:lnTo>
                    <a:pt x="1460" y="383"/>
                  </a:lnTo>
                  <a:lnTo>
                    <a:pt x="1460" y="376"/>
                  </a:lnTo>
                  <a:lnTo>
                    <a:pt x="1467" y="369"/>
                  </a:lnTo>
                  <a:lnTo>
                    <a:pt x="1474" y="362"/>
                  </a:lnTo>
                  <a:lnTo>
                    <a:pt x="1474" y="354"/>
                  </a:lnTo>
                  <a:lnTo>
                    <a:pt x="1481" y="347"/>
                  </a:lnTo>
                  <a:lnTo>
                    <a:pt x="1488" y="333"/>
                  </a:lnTo>
                  <a:lnTo>
                    <a:pt x="1488" y="326"/>
                  </a:lnTo>
                  <a:lnTo>
                    <a:pt x="1495" y="319"/>
                  </a:lnTo>
                  <a:lnTo>
                    <a:pt x="1503" y="312"/>
                  </a:lnTo>
                  <a:lnTo>
                    <a:pt x="1503" y="305"/>
                  </a:lnTo>
                  <a:lnTo>
                    <a:pt x="1510" y="298"/>
                  </a:lnTo>
                  <a:lnTo>
                    <a:pt x="1517" y="291"/>
                  </a:lnTo>
                  <a:lnTo>
                    <a:pt x="1517" y="284"/>
                  </a:lnTo>
                  <a:lnTo>
                    <a:pt x="1524" y="277"/>
                  </a:lnTo>
                  <a:lnTo>
                    <a:pt x="1531" y="269"/>
                  </a:lnTo>
                  <a:lnTo>
                    <a:pt x="1531" y="255"/>
                  </a:lnTo>
                  <a:lnTo>
                    <a:pt x="1538" y="248"/>
                  </a:lnTo>
                  <a:lnTo>
                    <a:pt x="1545" y="241"/>
                  </a:lnTo>
                  <a:lnTo>
                    <a:pt x="1545" y="234"/>
                  </a:lnTo>
                  <a:lnTo>
                    <a:pt x="1552" y="227"/>
                  </a:lnTo>
                  <a:lnTo>
                    <a:pt x="1559" y="220"/>
                  </a:lnTo>
                  <a:lnTo>
                    <a:pt x="1566" y="213"/>
                  </a:lnTo>
                  <a:lnTo>
                    <a:pt x="1566" y="206"/>
                  </a:lnTo>
                  <a:lnTo>
                    <a:pt x="1573" y="199"/>
                  </a:lnTo>
                  <a:lnTo>
                    <a:pt x="1580" y="192"/>
                  </a:lnTo>
                  <a:lnTo>
                    <a:pt x="1580" y="177"/>
                  </a:lnTo>
                  <a:lnTo>
                    <a:pt x="1588" y="170"/>
                  </a:lnTo>
                  <a:lnTo>
                    <a:pt x="1595" y="163"/>
                  </a:lnTo>
                  <a:lnTo>
                    <a:pt x="1595" y="156"/>
                  </a:lnTo>
                  <a:lnTo>
                    <a:pt x="1602" y="149"/>
                  </a:lnTo>
                  <a:lnTo>
                    <a:pt x="1609" y="142"/>
                  </a:lnTo>
                  <a:lnTo>
                    <a:pt x="1609" y="135"/>
                  </a:lnTo>
                  <a:lnTo>
                    <a:pt x="1616" y="128"/>
                  </a:lnTo>
                  <a:lnTo>
                    <a:pt x="1623" y="121"/>
                  </a:lnTo>
                  <a:lnTo>
                    <a:pt x="1623" y="114"/>
                  </a:lnTo>
                  <a:lnTo>
                    <a:pt x="1630" y="106"/>
                  </a:lnTo>
                  <a:lnTo>
                    <a:pt x="1637" y="92"/>
                  </a:lnTo>
                  <a:lnTo>
                    <a:pt x="1637" y="85"/>
                  </a:lnTo>
                  <a:lnTo>
                    <a:pt x="1644" y="78"/>
                  </a:lnTo>
                  <a:lnTo>
                    <a:pt x="1651" y="71"/>
                  </a:lnTo>
                  <a:lnTo>
                    <a:pt x="1651" y="64"/>
                  </a:lnTo>
                  <a:lnTo>
                    <a:pt x="1658" y="57"/>
                  </a:lnTo>
                  <a:lnTo>
                    <a:pt x="1666" y="50"/>
                  </a:lnTo>
                  <a:lnTo>
                    <a:pt x="1666" y="43"/>
                  </a:lnTo>
                  <a:lnTo>
                    <a:pt x="1673" y="36"/>
                  </a:lnTo>
                  <a:lnTo>
                    <a:pt x="1680" y="29"/>
                  </a:lnTo>
                  <a:lnTo>
                    <a:pt x="1687" y="21"/>
                  </a:lnTo>
                  <a:lnTo>
                    <a:pt x="1687" y="14"/>
                  </a:lnTo>
                  <a:lnTo>
                    <a:pt x="1687" y="7"/>
                  </a:lnTo>
                  <a:lnTo>
                    <a:pt x="1694" y="7"/>
                  </a:lnTo>
                  <a:lnTo>
                    <a:pt x="1701" y="0"/>
                  </a:lnTo>
                  <a:lnTo>
                    <a:pt x="1708" y="0"/>
                  </a:lnTo>
                  <a:lnTo>
                    <a:pt x="1715" y="0"/>
                  </a:lnTo>
                  <a:lnTo>
                    <a:pt x="1715" y="7"/>
                  </a:lnTo>
                  <a:lnTo>
                    <a:pt x="1722" y="7"/>
                  </a:lnTo>
                  <a:lnTo>
                    <a:pt x="1729" y="14"/>
                  </a:lnTo>
                  <a:lnTo>
                    <a:pt x="1736" y="21"/>
                  </a:lnTo>
                  <a:lnTo>
                    <a:pt x="1736" y="29"/>
                  </a:lnTo>
                  <a:lnTo>
                    <a:pt x="1743" y="43"/>
                  </a:lnTo>
                  <a:lnTo>
                    <a:pt x="1751" y="50"/>
                  </a:lnTo>
                  <a:lnTo>
                    <a:pt x="1751" y="64"/>
                  </a:lnTo>
                  <a:lnTo>
                    <a:pt x="1758" y="71"/>
                  </a:lnTo>
                  <a:lnTo>
                    <a:pt x="1765" y="85"/>
                  </a:lnTo>
                  <a:lnTo>
                    <a:pt x="1765" y="99"/>
                  </a:lnTo>
                  <a:lnTo>
                    <a:pt x="1772" y="114"/>
                  </a:lnTo>
                  <a:lnTo>
                    <a:pt x="1779" y="128"/>
                  </a:lnTo>
                  <a:lnTo>
                    <a:pt x="1779" y="142"/>
                  </a:lnTo>
                  <a:lnTo>
                    <a:pt x="1786" y="163"/>
                  </a:lnTo>
                  <a:lnTo>
                    <a:pt x="1793" y="177"/>
                  </a:lnTo>
                  <a:lnTo>
                    <a:pt x="1793" y="192"/>
                  </a:lnTo>
                  <a:lnTo>
                    <a:pt x="1800" y="213"/>
                  </a:lnTo>
                  <a:lnTo>
                    <a:pt x="1807" y="234"/>
                  </a:lnTo>
                  <a:lnTo>
                    <a:pt x="1807" y="248"/>
                  </a:lnTo>
                  <a:lnTo>
                    <a:pt x="1814" y="269"/>
                  </a:lnTo>
                  <a:lnTo>
                    <a:pt x="1821" y="284"/>
                  </a:lnTo>
                  <a:lnTo>
                    <a:pt x="1821" y="305"/>
                  </a:lnTo>
                  <a:lnTo>
                    <a:pt x="1829" y="326"/>
                  </a:lnTo>
                  <a:lnTo>
                    <a:pt x="1836" y="347"/>
                  </a:lnTo>
                  <a:lnTo>
                    <a:pt x="1836" y="369"/>
                  </a:lnTo>
                  <a:lnTo>
                    <a:pt x="1843" y="383"/>
                  </a:lnTo>
                  <a:lnTo>
                    <a:pt x="1850" y="404"/>
                  </a:lnTo>
                  <a:lnTo>
                    <a:pt x="1857" y="425"/>
                  </a:lnTo>
                  <a:lnTo>
                    <a:pt x="1857" y="447"/>
                  </a:lnTo>
                  <a:lnTo>
                    <a:pt x="1864" y="468"/>
                  </a:lnTo>
                  <a:lnTo>
                    <a:pt x="1871" y="489"/>
                  </a:lnTo>
                  <a:lnTo>
                    <a:pt x="1871" y="510"/>
                  </a:lnTo>
                  <a:lnTo>
                    <a:pt x="1878" y="532"/>
                  </a:lnTo>
                  <a:lnTo>
                    <a:pt x="1885" y="553"/>
                  </a:lnTo>
                  <a:lnTo>
                    <a:pt x="1885" y="574"/>
                  </a:lnTo>
                  <a:lnTo>
                    <a:pt x="1892" y="602"/>
                  </a:lnTo>
                  <a:lnTo>
                    <a:pt x="1899" y="624"/>
                  </a:lnTo>
                  <a:lnTo>
                    <a:pt x="1899" y="645"/>
                  </a:lnTo>
                  <a:lnTo>
                    <a:pt x="1906" y="666"/>
                  </a:lnTo>
                  <a:lnTo>
                    <a:pt x="1914" y="687"/>
                  </a:lnTo>
                  <a:lnTo>
                    <a:pt x="1914" y="709"/>
                  </a:lnTo>
                  <a:lnTo>
                    <a:pt x="1921" y="730"/>
                  </a:lnTo>
                  <a:lnTo>
                    <a:pt x="1928" y="758"/>
                  </a:lnTo>
                  <a:lnTo>
                    <a:pt x="1928" y="765"/>
                  </a:lnTo>
                </a:path>
              </a:pathLst>
            </a:custGeom>
            <a:noFill/>
            <a:ln w="33338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3293" name="Rectangle 285">
              <a:extLst>
                <a:ext uri="{FF2B5EF4-FFF2-40B4-BE49-F238E27FC236}">
                  <a16:creationId xmlns:a16="http://schemas.microsoft.com/office/drawing/2014/main" id="{7C1AC343-8E1C-C94A-88E5-E2731C0A1E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8" y="2433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53294" name="Freeform 286">
              <a:extLst>
                <a:ext uri="{FF2B5EF4-FFF2-40B4-BE49-F238E27FC236}">
                  <a16:creationId xmlns:a16="http://schemas.microsoft.com/office/drawing/2014/main" id="{33C8C7F0-E46E-C34B-AF7E-8D82727ADB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2" y="2440"/>
              <a:ext cx="29" cy="28"/>
            </a:xfrm>
            <a:custGeom>
              <a:avLst/>
              <a:gdLst>
                <a:gd name="T0" fmla="*/ 1603535962 w 4"/>
                <a:gd name="T1" fmla="*/ 564950498 h 4"/>
                <a:gd name="T2" fmla="*/ 831823429 w 4"/>
                <a:gd name="T3" fmla="*/ 1129900996 h 4"/>
                <a:gd name="T4" fmla="*/ 0 w 4"/>
                <a:gd name="T5" fmla="*/ 564950498 h 4"/>
                <a:gd name="T6" fmla="*/ 831823429 w 4"/>
                <a:gd name="T7" fmla="*/ 0 h 4"/>
                <a:gd name="T8" fmla="*/ 1603535962 w 4"/>
                <a:gd name="T9" fmla="*/ 564950498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3295" name="Rectangle 287">
              <a:extLst>
                <a:ext uri="{FF2B5EF4-FFF2-40B4-BE49-F238E27FC236}">
                  <a16:creationId xmlns:a16="http://schemas.microsoft.com/office/drawing/2014/main" id="{0514C12D-FF8E-624D-AA6C-58F5620E9F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9" y="2029"/>
              <a:ext cx="56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53296" name="Freeform 288">
              <a:extLst>
                <a:ext uri="{FF2B5EF4-FFF2-40B4-BE49-F238E27FC236}">
                  <a16:creationId xmlns:a16="http://schemas.microsoft.com/office/drawing/2014/main" id="{3E412865-6ECB-EA48-87A9-5D67A29745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3" y="2036"/>
              <a:ext cx="28" cy="28"/>
            </a:xfrm>
            <a:custGeom>
              <a:avLst/>
              <a:gdLst>
                <a:gd name="T0" fmla="*/ 1129900996 w 4"/>
                <a:gd name="T1" fmla="*/ 564950498 h 4"/>
                <a:gd name="T2" fmla="*/ 564950498 w 4"/>
                <a:gd name="T3" fmla="*/ 1129900996 h 4"/>
                <a:gd name="T4" fmla="*/ 0 w 4"/>
                <a:gd name="T5" fmla="*/ 564950498 h 4"/>
                <a:gd name="T6" fmla="*/ 564950498 w 4"/>
                <a:gd name="T7" fmla="*/ 0 h 4"/>
                <a:gd name="T8" fmla="*/ 1129900996 w 4"/>
                <a:gd name="T9" fmla="*/ 564950498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3297" name="Rectangle 289">
              <a:extLst>
                <a:ext uri="{FF2B5EF4-FFF2-40B4-BE49-F238E27FC236}">
                  <a16:creationId xmlns:a16="http://schemas.microsoft.com/office/drawing/2014/main" id="{5B484057-2DAF-4F40-B2E8-8585C82C48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1" y="1901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53298" name="Freeform 290">
              <a:extLst>
                <a:ext uri="{FF2B5EF4-FFF2-40B4-BE49-F238E27FC236}">
                  <a16:creationId xmlns:a16="http://schemas.microsoft.com/office/drawing/2014/main" id="{7BCE2330-23BE-2A47-BD39-4537F2F7F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6" y="1909"/>
              <a:ext cx="28" cy="28"/>
            </a:xfrm>
            <a:custGeom>
              <a:avLst/>
              <a:gdLst>
                <a:gd name="T0" fmla="*/ 1129900996 w 4"/>
                <a:gd name="T1" fmla="*/ 564950498 h 4"/>
                <a:gd name="T2" fmla="*/ 564950498 w 4"/>
                <a:gd name="T3" fmla="*/ 1129900996 h 4"/>
                <a:gd name="T4" fmla="*/ 0 w 4"/>
                <a:gd name="T5" fmla="*/ 564950498 h 4"/>
                <a:gd name="T6" fmla="*/ 564950498 w 4"/>
                <a:gd name="T7" fmla="*/ 0 h 4"/>
                <a:gd name="T8" fmla="*/ 1129900996 w 4"/>
                <a:gd name="T9" fmla="*/ 564950498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3299" name="Rectangle 291">
              <a:extLst>
                <a:ext uri="{FF2B5EF4-FFF2-40B4-BE49-F238E27FC236}">
                  <a16:creationId xmlns:a16="http://schemas.microsoft.com/office/drawing/2014/main" id="{034737CB-42A0-E64B-82D0-C099420266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9" y="2468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53300" name="Freeform 292">
              <a:extLst>
                <a:ext uri="{FF2B5EF4-FFF2-40B4-BE49-F238E27FC236}">
                  <a16:creationId xmlns:a16="http://schemas.microsoft.com/office/drawing/2014/main" id="{133D0134-B98D-D94F-9FF8-74A34F283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3" y="2475"/>
              <a:ext cx="28" cy="29"/>
            </a:xfrm>
            <a:custGeom>
              <a:avLst/>
              <a:gdLst>
                <a:gd name="T0" fmla="*/ 1129900996 w 4"/>
                <a:gd name="T1" fmla="*/ 831823429 h 4"/>
                <a:gd name="T2" fmla="*/ 564950498 w 4"/>
                <a:gd name="T3" fmla="*/ 1603535962 h 4"/>
                <a:gd name="T4" fmla="*/ 0 w 4"/>
                <a:gd name="T5" fmla="*/ 831823429 h 4"/>
                <a:gd name="T6" fmla="*/ 564950498 w 4"/>
                <a:gd name="T7" fmla="*/ 0 h 4"/>
                <a:gd name="T8" fmla="*/ 1129900996 w 4"/>
                <a:gd name="T9" fmla="*/ 831823429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3301" name="Rectangle 293">
              <a:extLst>
                <a:ext uri="{FF2B5EF4-FFF2-40B4-BE49-F238E27FC236}">
                  <a16:creationId xmlns:a16="http://schemas.microsoft.com/office/drawing/2014/main" id="{76F8D910-CD16-7C4A-A298-A5BFFF97FD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1" y="1781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53302" name="Freeform 294">
              <a:extLst>
                <a:ext uri="{FF2B5EF4-FFF2-40B4-BE49-F238E27FC236}">
                  <a16:creationId xmlns:a16="http://schemas.microsoft.com/office/drawing/2014/main" id="{1941C57D-10CF-C944-8C89-70325C1072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5" y="1788"/>
              <a:ext cx="29" cy="28"/>
            </a:xfrm>
            <a:custGeom>
              <a:avLst/>
              <a:gdLst>
                <a:gd name="T0" fmla="*/ 1603535962 w 4"/>
                <a:gd name="T1" fmla="*/ 564950498 h 4"/>
                <a:gd name="T2" fmla="*/ 831823429 w 4"/>
                <a:gd name="T3" fmla="*/ 1129900996 h 4"/>
                <a:gd name="T4" fmla="*/ 0 w 4"/>
                <a:gd name="T5" fmla="*/ 564950498 h 4"/>
                <a:gd name="T6" fmla="*/ 831823429 w 4"/>
                <a:gd name="T7" fmla="*/ 0 h 4"/>
                <a:gd name="T8" fmla="*/ 1603535962 w 4"/>
                <a:gd name="T9" fmla="*/ 564950498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3303" name="Rectangle 295">
              <a:extLst>
                <a:ext uri="{FF2B5EF4-FFF2-40B4-BE49-F238E27FC236}">
                  <a16:creationId xmlns:a16="http://schemas.microsoft.com/office/drawing/2014/main" id="{0710BD29-B40F-6440-B01E-ECE90EDD12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6" y="2199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53304" name="Freeform 296">
              <a:extLst>
                <a:ext uri="{FF2B5EF4-FFF2-40B4-BE49-F238E27FC236}">
                  <a16:creationId xmlns:a16="http://schemas.microsoft.com/office/drawing/2014/main" id="{C371AAD4-4547-C34E-9561-6A1ADDCB98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0" y="2206"/>
              <a:ext cx="28" cy="28"/>
            </a:xfrm>
            <a:custGeom>
              <a:avLst/>
              <a:gdLst>
                <a:gd name="T0" fmla="*/ 1129900996 w 4"/>
                <a:gd name="T1" fmla="*/ 564950498 h 4"/>
                <a:gd name="T2" fmla="*/ 564950498 w 4"/>
                <a:gd name="T3" fmla="*/ 1129900996 h 4"/>
                <a:gd name="T4" fmla="*/ 0 w 4"/>
                <a:gd name="T5" fmla="*/ 564950498 h 4"/>
                <a:gd name="T6" fmla="*/ 564950498 w 4"/>
                <a:gd name="T7" fmla="*/ 0 h 4"/>
                <a:gd name="T8" fmla="*/ 1129900996 w 4"/>
                <a:gd name="T9" fmla="*/ 564950498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3305" name="Line 297">
              <a:extLst>
                <a:ext uri="{FF2B5EF4-FFF2-40B4-BE49-F238E27FC236}">
                  <a16:creationId xmlns:a16="http://schemas.microsoft.com/office/drawing/2014/main" id="{74576845-9E38-9F4F-8C80-3127254CFC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93" y="2567"/>
              <a:ext cx="305" cy="4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3306" name="Rectangle 298">
              <a:extLst>
                <a:ext uri="{FF2B5EF4-FFF2-40B4-BE49-F238E27FC236}">
                  <a16:creationId xmlns:a16="http://schemas.microsoft.com/office/drawing/2014/main" id="{1419A465-68C5-8E41-BE81-8522910128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5" y="2660"/>
              <a:ext cx="773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20">
                  <a:solidFill>
                    <a:srgbClr val="000000"/>
                  </a:solidFill>
                  <a:latin typeface="system" charset="0"/>
                </a:rPr>
                <a:t>(1.9819m,14.863)</a:t>
              </a:r>
              <a:endParaRPr lang="en-US" altLang="en-US" sz="1530"/>
            </a:p>
          </p:txBody>
        </p:sp>
        <p:sp>
          <p:nvSpPr>
            <p:cNvPr id="53307" name="Line 299">
              <a:extLst>
                <a:ext uri="{FF2B5EF4-FFF2-40B4-BE49-F238E27FC236}">
                  <a16:creationId xmlns:a16="http://schemas.microsoft.com/office/drawing/2014/main" id="{64EF5E31-B720-5B49-B226-EA5CA9EE47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526" y="1420"/>
              <a:ext cx="517" cy="21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53308" name="Rectangle 300">
              <a:extLst>
                <a:ext uri="{FF2B5EF4-FFF2-40B4-BE49-F238E27FC236}">
                  <a16:creationId xmlns:a16="http://schemas.microsoft.com/office/drawing/2014/main" id="{C542D6F6-1BDA-4847-9ACD-ED0A218363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8" y="1320"/>
              <a:ext cx="773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20">
                  <a:solidFill>
                    <a:srgbClr val="000000"/>
                  </a:solidFill>
                  <a:latin typeface="system" charset="0"/>
                </a:rPr>
                <a:t>(1.9954m,15.102)</a:t>
              </a:r>
              <a:endParaRPr lang="en-US" altLang="en-US" sz="1530"/>
            </a:p>
          </p:txBody>
        </p:sp>
      </p:grpSp>
      <p:sp>
        <p:nvSpPr>
          <p:cNvPr id="182" name="TextBox 181">
            <a:extLst>
              <a:ext uri="{FF2B5EF4-FFF2-40B4-BE49-F238E27FC236}">
                <a16:creationId xmlns:a16="http://schemas.microsoft.com/office/drawing/2014/main" id="{9CD2FCE5-2C97-7C43-BEC6-3DD6A7D47420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394243" y="4069624"/>
            <a:ext cx="671684" cy="313932"/>
          </a:xfrm>
          <a:prstGeom prst="rect">
            <a:avLst/>
          </a:prstGeom>
          <a:blipFill>
            <a:blip r:embed="rId2"/>
            <a:stretch>
              <a:fillRect l="-4688" r="-10938" b="-32258"/>
            </a:stretch>
          </a:blipFill>
        </p:spPr>
        <p:txBody>
          <a:bodyPr/>
          <a:lstStyle/>
          <a:p>
            <a:pPr>
              <a:defRPr/>
            </a:pPr>
            <a:r>
              <a:rPr lang="en-US" sz="1530">
                <a:noFill/>
              </a:rPr>
              <a:t> </a:t>
            </a:r>
          </a:p>
        </p:txBody>
      </p:sp>
      <p:sp>
        <p:nvSpPr>
          <p:cNvPr id="124" name="Rectangle 2">
            <a:extLst>
              <a:ext uri="{FF2B5EF4-FFF2-40B4-BE49-F238E27FC236}">
                <a16:creationId xmlns:a16="http://schemas.microsoft.com/office/drawing/2014/main" id="{767D7886-9576-CC4F-9C04-A328560FF5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2930" y="762000"/>
            <a:ext cx="6606540" cy="1098762"/>
          </a:xfrm>
        </p:spPr>
        <p:txBody>
          <a:bodyPr/>
          <a:lstStyle/>
          <a:p>
            <a:pPr algn="ctr">
              <a:defRPr/>
            </a:pPr>
            <a:r>
              <a:rPr lang="en-US" sz="2380" b="1" dirty="0">
                <a:solidFill>
                  <a:srgbClr val="000000"/>
                </a:solidFill>
              </a:rPr>
              <a:t>Example 4.2  - </a:t>
            </a:r>
            <a:r>
              <a:rPr lang="en-US" sz="2380" b="1" dirty="0"/>
              <a:t>Buck Converter Analysis</a:t>
            </a:r>
            <a:br>
              <a:rPr lang="en-US" sz="2380" b="1" dirty="0"/>
            </a:br>
            <a:br>
              <a:rPr lang="en-US" sz="2380" b="1" dirty="0"/>
            </a:br>
            <a:r>
              <a:rPr lang="en-US" sz="2380" b="1" dirty="0"/>
              <a:t>Simulation Results</a:t>
            </a:r>
            <a:endParaRPr lang="en-US" b="1" dirty="0">
              <a:solidFill>
                <a:srgbClr val="000000"/>
              </a:solidFill>
              <a:ea typeface="+mj-ea"/>
              <a:cs typeface="+mj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DE0A545-CE9E-5C43-A888-FA595ED659A3}"/>
              </a:ext>
            </a:extLst>
          </p:cNvPr>
          <p:cNvGrpSpPr/>
          <p:nvPr/>
        </p:nvGrpSpPr>
        <p:grpSpPr>
          <a:xfrm>
            <a:off x="446113" y="7301081"/>
            <a:ext cx="1105200" cy="590760"/>
            <a:chOff x="446113" y="7301081"/>
            <a:chExt cx="1105200" cy="59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C607FAE-57DE-4F46-B6D5-69C86602118F}"/>
                    </a:ext>
                  </a:extLst>
                </p14:cNvPr>
                <p14:cNvContentPartPr/>
                <p14:nvPr/>
              </p14:nvContentPartPr>
              <p14:xfrm>
                <a:off x="446113" y="7356881"/>
                <a:ext cx="113760" cy="4305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C607FAE-57DE-4F46-B6D5-69C86602118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37113" y="7348241"/>
                  <a:ext cx="131400" cy="44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3212CA2-3E12-1040-9A96-5CACE9494916}"/>
                    </a:ext>
                  </a:extLst>
                </p14:cNvPr>
                <p14:cNvContentPartPr/>
                <p14:nvPr/>
              </p14:nvContentPartPr>
              <p14:xfrm>
                <a:off x="454033" y="7364081"/>
                <a:ext cx="495000" cy="4309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3212CA2-3E12-1040-9A96-5CACE949491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45393" y="7355081"/>
                  <a:ext cx="512640" cy="44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94DCF19-FE5F-6448-A334-608BB6EEAF18}"/>
                    </a:ext>
                  </a:extLst>
                </p14:cNvPr>
                <p14:cNvContentPartPr/>
                <p14:nvPr/>
              </p14:nvContentPartPr>
              <p14:xfrm>
                <a:off x="991513" y="7301081"/>
                <a:ext cx="348480" cy="4122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94DCF19-FE5F-6448-A334-608BB6EEAF1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82513" y="7292441"/>
                  <a:ext cx="366120" cy="42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71CF456-76D3-014C-A4B5-C6719754ED18}"/>
                    </a:ext>
                  </a:extLst>
                </p14:cNvPr>
                <p14:cNvContentPartPr/>
                <p14:nvPr/>
              </p14:nvContentPartPr>
              <p14:xfrm>
                <a:off x="1329553" y="7751441"/>
                <a:ext cx="221760" cy="1404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71CF456-76D3-014C-A4B5-C6719754ED1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320913" y="7742441"/>
                  <a:ext cx="239400" cy="158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E91281D-6117-2D4D-8884-A9786AED891C}"/>
                  </a:ext>
                </a:extLst>
              </p14:cNvPr>
              <p14:cNvContentPartPr/>
              <p14:nvPr/>
            </p14:nvContentPartPr>
            <p14:xfrm>
              <a:off x="491113" y="8119361"/>
              <a:ext cx="1153080" cy="111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E91281D-6117-2D4D-8884-A9786AED891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82113" y="8110721"/>
                <a:ext cx="1170720" cy="2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9731F3BF-8E43-E949-A155-66B1E7A556D7}"/>
              </a:ext>
            </a:extLst>
          </p:cNvPr>
          <p:cNvGrpSpPr/>
          <p:nvPr/>
        </p:nvGrpSpPr>
        <p:grpSpPr>
          <a:xfrm>
            <a:off x="840673" y="8356241"/>
            <a:ext cx="478440" cy="558720"/>
            <a:chOff x="840673" y="8356241"/>
            <a:chExt cx="478440" cy="558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1B81700-0941-714B-A80B-D912B94EDAC2}"/>
                    </a:ext>
                  </a:extLst>
                </p14:cNvPr>
                <p14:cNvContentPartPr/>
                <p14:nvPr/>
              </p14:nvContentPartPr>
              <p14:xfrm>
                <a:off x="840673" y="8356241"/>
                <a:ext cx="378000" cy="2761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1B81700-0941-714B-A80B-D912B94EDAC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31673" y="8347241"/>
                  <a:ext cx="39564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887E363-BDFE-2241-8545-1779C92CA1EB}"/>
                    </a:ext>
                  </a:extLst>
                </p14:cNvPr>
                <p14:cNvContentPartPr/>
                <p14:nvPr/>
              </p14:nvContentPartPr>
              <p14:xfrm>
                <a:off x="1152073" y="8711921"/>
                <a:ext cx="167040" cy="2030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887E363-BDFE-2241-8545-1779C92CA1E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143073" y="8702921"/>
                  <a:ext cx="184680" cy="220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EF818D6-A9F3-D04E-B77C-62F24A5E51E4}"/>
                  </a:ext>
                </a:extLst>
              </p14:cNvPr>
              <p14:cNvContentPartPr/>
              <p14:nvPr/>
            </p14:nvContentPartPr>
            <p14:xfrm>
              <a:off x="1880713" y="8115761"/>
              <a:ext cx="196560" cy="2232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EF818D6-A9F3-D04E-B77C-62F24A5E51E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872073" y="8106761"/>
                <a:ext cx="21420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07CD8C5-AF8A-4E41-8D06-DCF9B0F407CF}"/>
                  </a:ext>
                </a:extLst>
              </p14:cNvPr>
              <p14:cNvContentPartPr/>
              <p14:nvPr/>
            </p14:nvContentPartPr>
            <p14:xfrm>
              <a:off x="1856953" y="8281721"/>
              <a:ext cx="333000" cy="3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07CD8C5-AF8A-4E41-8D06-DCF9B0F407C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848313" y="8272721"/>
                <a:ext cx="35064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951B8E7A-8A52-AB40-AE8C-750DF15FCBF5}"/>
              </a:ext>
            </a:extLst>
          </p:cNvPr>
          <p:cNvGrpSpPr/>
          <p:nvPr/>
        </p:nvGrpSpPr>
        <p:grpSpPr>
          <a:xfrm>
            <a:off x="2603593" y="7629761"/>
            <a:ext cx="3500280" cy="1147680"/>
            <a:chOff x="2603593" y="7629761"/>
            <a:chExt cx="3500280" cy="114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3169847-BA07-6443-BE5D-F377AAF086D7}"/>
                    </a:ext>
                  </a:extLst>
                </p14:cNvPr>
                <p14:cNvContentPartPr/>
                <p14:nvPr/>
              </p14:nvContentPartPr>
              <p14:xfrm>
                <a:off x="2603593" y="7629761"/>
                <a:ext cx="76680" cy="3340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3169847-BA07-6443-BE5D-F377AAF086D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594953" y="7620761"/>
                  <a:ext cx="9432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4255279-0868-2443-8F1F-23455FE0EA4D}"/>
                    </a:ext>
                  </a:extLst>
                </p14:cNvPr>
                <p14:cNvContentPartPr/>
                <p14:nvPr/>
              </p14:nvContentPartPr>
              <p14:xfrm>
                <a:off x="2884753" y="7641641"/>
                <a:ext cx="319680" cy="2761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4255279-0868-2443-8F1F-23455FE0EA4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875753" y="7633001"/>
                  <a:ext cx="33732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95CB444-3F71-1A41-BDD6-78E71C5E5849}"/>
                    </a:ext>
                  </a:extLst>
                </p14:cNvPr>
                <p14:cNvContentPartPr/>
                <p14:nvPr/>
              </p14:nvContentPartPr>
              <p14:xfrm>
                <a:off x="3144313" y="7970681"/>
                <a:ext cx="360" cy="3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95CB444-3F71-1A41-BDD6-78E71C5E584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135313" y="796204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F089A11-EADA-BD44-9E1B-F25CDCDA30DA}"/>
                    </a:ext>
                  </a:extLst>
                </p14:cNvPr>
                <p14:cNvContentPartPr/>
                <p14:nvPr/>
              </p14:nvContentPartPr>
              <p14:xfrm>
                <a:off x="3314953" y="7734161"/>
                <a:ext cx="84960" cy="3200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F089A11-EADA-BD44-9E1B-F25CDCDA30D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305953" y="7725161"/>
                  <a:ext cx="10260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8DAA715-FA22-EC4A-88EF-43B325B67781}"/>
                    </a:ext>
                  </a:extLst>
                </p14:cNvPr>
                <p14:cNvContentPartPr/>
                <p14:nvPr/>
              </p14:nvContentPartPr>
              <p14:xfrm>
                <a:off x="3508993" y="7887521"/>
                <a:ext cx="339120" cy="284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8DAA715-FA22-EC4A-88EF-43B325B6778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499993" y="7878521"/>
                  <a:ext cx="3567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23524F5-311C-3C4B-852E-B5D60A92A660}"/>
                    </a:ext>
                  </a:extLst>
                </p14:cNvPr>
                <p14:cNvContentPartPr/>
                <p14:nvPr/>
              </p14:nvContentPartPr>
              <p14:xfrm>
                <a:off x="4019473" y="7724081"/>
                <a:ext cx="104040" cy="4215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23524F5-311C-3C4B-852E-B5D60A92A66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010833" y="7715441"/>
                  <a:ext cx="121680" cy="43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E9A60CF-1AC4-4B45-AF45-A9DA0D00E24E}"/>
                    </a:ext>
                  </a:extLst>
                </p14:cNvPr>
                <p14:cNvContentPartPr/>
                <p14:nvPr/>
              </p14:nvContentPartPr>
              <p14:xfrm>
                <a:off x="4213513" y="7780961"/>
                <a:ext cx="172800" cy="2311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E9A60CF-1AC4-4B45-AF45-A9DA0D00E24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204873" y="7771961"/>
                  <a:ext cx="19044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BA346DC-7A31-BA44-AB71-C110B81EC08D}"/>
                    </a:ext>
                  </a:extLst>
                </p14:cNvPr>
                <p14:cNvContentPartPr/>
                <p14:nvPr/>
              </p14:nvContentPartPr>
              <p14:xfrm>
                <a:off x="4406113" y="7810841"/>
                <a:ext cx="5400" cy="34812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BA346DC-7A31-BA44-AB71-C110B81EC08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397473" y="7801841"/>
                  <a:ext cx="2304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E1823F7-07E7-C643-8FB0-DF0310F11543}"/>
                    </a:ext>
                  </a:extLst>
                </p14:cNvPr>
                <p14:cNvContentPartPr/>
                <p14:nvPr/>
              </p14:nvContentPartPr>
              <p14:xfrm>
                <a:off x="4493593" y="8110721"/>
                <a:ext cx="3960" cy="3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E1823F7-07E7-C643-8FB0-DF0310F11543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484593" y="8101721"/>
                  <a:ext cx="216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BCDD139-51CA-0A42-A602-446625B3B458}"/>
                    </a:ext>
                  </a:extLst>
                </p14:cNvPr>
                <p14:cNvContentPartPr/>
                <p14:nvPr/>
              </p14:nvContentPartPr>
              <p14:xfrm>
                <a:off x="4633633" y="7886801"/>
                <a:ext cx="204840" cy="34524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BCDD139-51CA-0A42-A602-446625B3B45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624993" y="7878161"/>
                  <a:ext cx="22248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ACAA947-B105-364F-90A0-AA8EC64E78DF}"/>
                    </a:ext>
                  </a:extLst>
                </p14:cNvPr>
                <p14:cNvContentPartPr/>
                <p14:nvPr/>
              </p14:nvContentPartPr>
              <p14:xfrm>
                <a:off x="4933513" y="7909121"/>
                <a:ext cx="158040" cy="2314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ACAA947-B105-364F-90A0-AA8EC64E78D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924873" y="7900481"/>
                  <a:ext cx="17568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822F666-2F29-BE46-9CE3-F16B07ED8E11}"/>
                    </a:ext>
                  </a:extLst>
                </p14:cNvPr>
                <p14:cNvContentPartPr/>
                <p14:nvPr/>
              </p14:nvContentPartPr>
              <p14:xfrm>
                <a:off x="2640673" y="8260841"/>
                <a:ext cx="2475360" cy="838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822F666-2F29-BE46-9CE3-F16B07ED8E1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631673" y="8252201"/>
                  <a:ext cx="24930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185E216-626D-B748-8D38-87061023717A}"/>
                    </a:ext>
                  </a:extLst>
                </p14:cNvPr>
                <p14:cNvContentPartPr/>
                <p14:nvPr/>
              </p14:nvContentPartPr>
              <p14:xfrm>
                <a:off x="3378313" y="8509241"/>
                <a:ext cx="38520" cy="2682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185E216-626D-B748-8D38-87061023717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369673" y="8500601"/>
                  <a:ext cx="5616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3FBDA4F-92F1-6845-86E2-9A4C4615A950}"/>
                    </a:ext>
                  </a:extLst>
                </p14:cNvPr>
                <p14:cNvContentPartPr/>
                <p14:nvPr/>
              </p14:nvContentPartPr>
              <p14:xfrm>
                <a:off x="3702673" y="8479361"/>
                <a:ext cx="191160" cy="2232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3FBDA4F-92F1-6845-86E2-9A4C4615A95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693673" y="8470721"/>
                  <a:ext cx="20880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9D348BA-7047-1345-89D3-40FE84BE9977}"/>
                    </a:ext>
                  </a:extLst>
                </p14:cNvPr>
                <p14:cNvContentPartPr/>
                <p14:nvPr/>
              </p14:nvContentPartPr>
              <p14:xfrm>
                <a:off x="5261113" y="8286041"/>
                <a:ext cx="258120" cy="39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9D348BA-7047-1345-89D3-40FE84BE997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252113" y="8277041"/>
                  <a:ext cx="2757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FB6FA785-B69D-B94E-A357-8EE05D8D4497}"/>
                    </a:ext>
                  </a:extLst>
                </p14:cNvPr>
                <p14:cNvContentPartPr/>
                <p14:nvPr/>
              </p14:nvContentPartPr>
              <p14:xfrm>
                <a:off x="5187313" y="8511041"/>
                <a:ext cx="406440" cy="176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FB6FA785-B69D-B94E-A357-8EE05D8D449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178673" y="8502041"/>
                  <a:ext cx="4240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39DADDD-662D-7A4C-8E73-EE059BDCC192}"/>
                    </a:ext>
                  </a:extLst>
                </p14:cNvPr>
                <p14:cNvContentPartPr/>
                <p14:nvPr/>
              </p14:nvContentPartPr>
              <p14:xfrm>
                <a:off x="5797153" y="8068241"/>
                <a:ext cx="173160" cy="4705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39DADDD-662D-7A4C-8E73-EE059BDCC19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788513" y="8059601"/>
                  <a:ext cx="190800" cy="48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1A0DC1C-5398-1443-A27A-ECFDAFBAE86B}"/>
                    </a:ext>
                  </a:extLst>
                </p14:cNvPr>
                <p14:cNvContentPartPr/>
                <p14:nvPr/>
              </p14:nvContentPartPr>
              <p14:xfrm>
                <a:off x="6103513" y="8557121"/>
                <a:ext cx="360" cy="3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1A0DC1C-5398-1443-A27A-ECFDAFBAE86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094513" y="854812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AAAC5344-8B2E-DD4E-912E-693C402CB781}"/>
                  </a:ext>
                </a:extLst>
              </p14:cNvPr>
              <p14:cNvContentPartPr/>
              <p14:nvPr/>
            </p14:nvContentPartPr>
            <p14:xfrm>
              <a:off x="6300793" y="8257961"/>
              <a:ext cx="201240" cy="30348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AAAC5344-8B2E-DD4E-912E-693C402CB781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292153" y="8249321"/>
                <a:ext cx="218880" cy="32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FCBB0838-B664-014E-842F-7148F8BDEC3C}"/>
                  </a:ext>
                </a:extLst>
              </p14:cNvPr>
              <p14:cNvContentPartPr/>
              <p14:nvPr/>
            </p14:nvContentPartPr>
            <p14:xfrm>
              <a:off x="6643513" y="8251121"/>
              <a:ext cx="244080" cy="34776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FCBB0838-B664-014E-842F-7148F8BDEC3C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634513" y="8242121"/>
                <a:ext cx="261720" cy="3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3E55A1BD-2CD8-044F-8A03-64B8CDEF8410}"/>
                  </a:ext>
                </a:extLst>
              </p14:cNvPr>
              <p14:cNvContentPartPr/>
              <p14:nvPr/>
            </p14:nvContentPartPr>
            <p14:xfrm>
              <a:off x="5248513" y="8521481"/>
              <a:ext cx="403920" cy="4068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3E55A1BD-2CD8-044F-8A03-64B8CDEF8410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239873" y="8512481"/>
                <a:ext cx="421560" cy="5832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46C5BCCB-BD87-724A-B029-CB3858D0F30E}"/>
              </a:ext>
            </a:extLst>
          </p:cNvPr>
          <p:cNvGrpSpPr/>
          <p:nvPr/>
        </p:nvGrpSpPr>
        <p:grpSpPr>
          <a:xfrm>
            <a:off x="5207473" y="8822081"/>
            <a:ext cx="1296720" cy="733320"/>
            <a:chOff x="5207473" y="8822081"/>
            <a:chExt cx="1296720" cy="73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A3E4237F-A7F8-BC4D-A280-AAD954F370E6}"/>
                    </a:ext>
                  </a:extLst>
                </p14:cNvPr>
                <p14:cNvContentPartPr/>
                <p14:nvPr/>
              </p14:nvContentPartPr>
              <p14:xfrm>
                <a:off x="5207473" y="8935841"/>
                <a:ext cx="318240" cy="1980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A3E4237F-A7F8-BC4D-A280-AAD954F370E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198833" y="8926841"/>
                  <a:ext cx="3358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41CA911-C918-5046-9C48-5E85F6695CAA}"/>
                    </a:ext>
                  </a:extLst>
                </p14:cNvPr>
                <p14:cNvContentPartPr/>
                <p14:nvPr/>
              </p14:nvContentPartPr>
              <p14:xfrm>
                <a:off x="5226553" y="9112961"/>
                <a:ext cx="308520" cy="2340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41CA911-C918-5046-9C48-5E85F6695CA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217553" y="9104321"/>
                  <a:ext cx="3261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8B5A6F7-D0BD-6F4D-8927-89BC3048519E}"/>
                    </a:ext>
                  </a:extLst>
                </p14:cNvPr>
                <p14:cNvContentPartPr/>
                <p14:nvPr/>
              </p14:nvContentPartPr>
              <p14:xfrm>
                <a:off x="5695273" y="8949881"/>
                <a:ext cx="284400" cy="31824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8B5A6F7-D0BD-6F4D-8927-89BC3048519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686633" y="8940881"/>
                  <a:ext cx="30204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B557C31-7E53-194F-951F-0D10821297A7}"/>
                    </a:ext>
                  </a:extLst>
                </p14:cNvPr>
                <p14:cNvContentPartPr/>
                <p14:nvPr/>
              </p14:nvContentPartPr>
              <p14:xfrm>
                <a:off x="6091273" y="8959601"/>
                <a:ext cx="169560" cy="47124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B557C31-7E53-194F-951F-0D10821297A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082633" y="8950961"/>
                  <a:ext cx="187200" cy="48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CA65D34D-0DD2-E542-952D-E63271AA331F}"/>
                    </a:ext>
                  </a:extLst>
                </p14:cNvPr>
                <p14:cNvContentPartPr/>
                <p14:nvPr/>
              </p14:nvContentPartPr>
              <p14:xfrm>
                <a:off x="6361993" y="9395921"/>
                <a:ext cx="142200" cy="15948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CA65D34D-0DD2-E542-952D-E63271AA331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352993" y="9387281"/>
                  <a:ext cx="1598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5021BAB-BEE2-DF44-80E5-1FE9CE7070EB}"/>
                    </a:ext>
                  </a:extLst>
                </p14:cNvPr>
                <p14:cNvContentPartPr/>
                <p14:nvPr/>
              </p14:nvContentPartPr>
              <p14:xfrm>
                <a:off x="6089833" y="8822081"/>
                <a:ext cx="87480" cy="12744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5021BAB-BEE2-DF44-80E5-1FE9CE7070E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081193" y="8813081"/>
                  <a:ext cx="105120" cy="14508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53370" name="Picture 53369">
            <a:extLst>
              <a:ext uri="{FF2B5EF4-FFF2-40B4-BE49-F238E27FC236}">
                <a16:creationId xmlns:a16="http://schemas.microsoft.com/office/drawing/2014/main" id="{01D5ED3B-B88E-9C4A-8741-02F4541FBC3F}"/>
              </a:ext>
            </a:extLst>
          </p:cNvPr>
          <p:cNvPicPr>
            <a:picLocks noChangeAspect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12" y="9211418"/>
            <a:ext cx="2613305" cy="79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5074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985271DE-09AB-A54E-B877-E6222D1305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3257" y="654363"/>
            <a:ext cx="5945886" cy="366254"/>
          </a:xfrm>
        </p:spPr>
        <p:txBody>
          <a:bodyPr/>
          <a:lstStyle/>
          <a:p>
            <a:r>
              <a:rPr lang="en-US" altLang="en-US" sz="2380" b="1" dirty="0"/>
              <a:t>Example 4.3 - Boost Converter Analysis</a:t>
            </a:r>
            <a:endParaRPr lang="en-US" altLang="en-US" b="1" dirty="0">
              <a:solidFill>
                <a:srgbClr val="000000"/>
              </a:solidFill>
            </a:endParaRPr>
          </a:p>
        </p:txBody>
      </p:sp>
      <p:sp>
        <p:nvSpPr>
          <p:cNvPr id="26626" name="Text Box 3">
            <a:extLst>
              <a:ext uri="{FF2B5EF4-FFF2-40B4-BE49-F238E27FC236}">
                <a16:creationId xmlns:a16="http://schemas.microsoft.com/office/drawing/2014/main" id="{128CBE7D-0A46-0A4A-BCD9-D97142471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" y="2114551"/>
            <a:ext cx="7254240" cy="103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53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530" dirty="0"/>
              <a:t>Sketch all waveforms for a boost converter with the following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1530" dirty="0"/>
              <a:t>circuit parameters: </a:t>
            </a:r>
            <a:r>
              <a:rPr lang="en-US" altLang="en-US" sz="1530" i="1" dirty="0"/>
              <a:t>V</a:t>
            </a:r>
            <a:r>
              <a:rPr lang="en-US" altLang="en-US" sz="1530" i="1" baseline="-25000" dirty="0"/>
              <a:t>in</a:t>
            </a:r>
            <a:r>
              <a:rPr lang="en-US" altLang="en-US" sz="1530" dirty="0"/>
              <a:t> = 50V, </a:t>
            </a:r>
            <a:r>
              <a:rPr lang="en-US" altLang="en-US" sz="1530" i="1" dirty="0"/>
              <a:t>V</a:t>
            </a:r>
            <a:r>
              <a:rPr lang="en-US" altLang="en-US" sz="1530" i="1" baseline="-25000" dirty="0"/>
              <a:t>o</a:t>
            </a:r>
            <a:r>
              <a:rPr lang="en-US" altLang="en-US" sz="1530" dirty="0"/>
              <a:t>= 120V and </a:t>
            </a:r>
            <a:r>
              <a:rPr lang="en-US" altLang="en-US" sz="1530" i="1" dirty="0"/>
              <a:t> R</a:t>
            </a:r>
            <a:r>
              <a:rPr lang="en-US" altLang="en-US" sz="1530" dirty="0"/>
              <a:t>= 20, </a:t>
            </a:r>
            <a:r>
              <a:rPr lang="en-US" altLang="en-US" sz="1530" i="1" dirty="0"/>
              <a:t>f</a:t>
            </a:r>
            <a:r>
              <a:rPr lang="en-US" altLang="en-US" sz="1530" i="1" baseline="-25000" dirty="0"/>
              <a:t>s</a:t>
            </a:r>
            <a:r>
              <a:rPr lang="en-US" altLang="en-US" sz="1530" dirty="0"/>
              <a:t> = 15kHz, L=1.8mH, C=147μF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530" dirty="0"/>
          </a:p>
        </p:txBody>
      </p:sp>
      <p:sp>
        <p:nvSpPr>
          <p:cNvPr id="26627" name="Rectangle 4">
            <a:extLst>
              <a:ext uri="{FF2B5EF4-FFF2-40B4-BE49-F238E27FC236}">
                <a16:creationId xmlns:a16="http://schemas.microsoft.com/office/drawing/2014/main" id="{0021193D-B42E-0744-9C19-65021A8186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1950660"/>
            <a:ext cx="184731" cy="327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530"/>
          </a:p>
        </p:txBody>
      </p:sp>
      <p:pic>
        <p:nvPicPr>
          <p:cNvPr id="26628" name="Picture 6">
            <a:extLst>
              <a:ext uri="{FF2B5EF4-FFF2-40B4-BE49-F238E27FC236}">
                <a16:creationId xmlns:a16="http://schemas.microsoft.com/office/drawing/2014/main" id="{65541199-DE44-224F-BD30-ABACD26DA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4" y="3733800"/>
            <a:ext cx="7642860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32789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84469422-2E2F-CF47-BE8F-691DA2D036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762000"/>
            <a:ext cx="5945886" cy="366254"/>
          </a:xfrm>
        </p:spPr>
        <p:txBody>
          <a:bodyPr/>
          <a:lstStyle/>
          <a:p>
            <a:r>
              <a:rPr lang="en-US" altLang="en-US" sz="2380" b="1" dirty="0"/>
              <a:t>Boost Converter Analysis</a:t>
            </a:r>
            <a:endParaRPr lang="en-US" altLang="en-US" b="1" dirty="0">
              <a:solidFill>
                <a:srgbClr val="000000"/>
              </a:solidFill>
            </a:endParaRPr>
          </a:p>
        </p:txBody>
      </p:sp>
      <p:sp>
        <p:nvSpPr>
          <p:cNvPr id="27650" name="Rectangle 4">
            <a:extLst>
              <a:ext uri="{FF2B5EF4-FFF2-40B4-BE49-F238E27FC236}">
                <a16:creationId xmlns:a16="http://schemas.microsoft.com/office/drawing/2014/main" id="{C8DAE4DD-F85B-9047-B8DD-1247F67E59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1950660"/>
            <a:ext cx="184731" cy="327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530"/>
          </a:p>
        </p:txBody>
      </p:sp>
      <p:pic>
        <p:nvPicPr>
          <p:cNvPr id="27651" name="Picture 6">
            <a:extLst>
              <a:ext uri="{FF2B5EF4-FFF2-40B4-BE49-F238E27FC236}">
                <a16:creationId xmlns:a16="http://schemas.microsoft.com/office/drawing/2014/main" id="{31136D03-04B3-EC40-A303-F922BB919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60" y="1950660"/>
            <a:ext cx="6954679" cy="3416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Text, letter&#10;&#10;Description automatically generated">
            <a:extLst>
              <a:ext uri="{FF2B5EF4-FFF2-40B4-BE49-F238E27FC236}">
                <a16:creationId xmlns:a16="http://schemas.microsoft.com/office/drawing/2014/main" id="{124513DA-F24C-534B-9719-9240DD8813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860" y="5943600"/>
            <a:ext cx="3983355" cy="170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0083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>
            <a:extLst>
              <a:ext uri="{FF2B5EF4-FFF2-40B4-BE49-F238E27FC236}">
                <a16:creationId xmlns:a16="http://schemas.microsoft.com/office/drawing/2014/main" id="{F9B8293C-8309-9442-A4A7-8F125E76B6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81221" y="446257"/>
            <a:ext cx="5945886" cy="1046440"/>
          </a:xfrm>
        </p:spPr>
        <p:txBody>
          <a:bodyPr/>
          <a:lstStyle/>
          <a:p>
            <a:pPr algn="ctr"/>
            <a:r>
              <a:rPr lang="en-US" altLang="en-US" sz="2400" b="1" dirty="0"/>
              <a:t>Boost Converter Analysis: </a:t>
            </a:r>
            <a:br>
              <a:rPr lang="en-US" altLang="en-US" sz="2400" b="1" dirty="0"/>
            </a:br>
            <a:r>
              <a:rPr lang="en-US" altLang="en-US" sz="2400" b="1" dirty="0"/>
              <a:t>Simulation Verification </a:t>
            </a:r>
            <a:br>
              <a:rPr lang="en-US" altLang="en-US" sz="2400" b="1" dirty="0"/>
            </a:br>
            <a:r>
              <a:rPr lang="en-US" altLang="en-US" sz="2000" b="1" dirty="0"/>
              <a:t> </a:t>
            </a:r>
            <a:r>
              <a:rPr lang="en-US" altLang="en-US" b="1" dirty="0">
                <a:solidFill>
                  <a:srgbClr val="000000"/>
                </a:solidFill>
              </a:rPr>
              <a:t>Example 4.4</a:t>
            </a:r>
          </a:p>
        </p:txBody>
      </p:sp>
      <p:pic>
        <p:nvPicPr>
          <p:cNvPr id="29698" name="Picture 2762">
            <a:extLst>
              <a:ext uri="{FF2B5EF4-FFF2-40B4-BE49-F238E27FC236}">
                <a16:creationId xmlns:a16="http://schemas.microsoft.com/office/drawing/2014/main" id="{A966033D-14D9-5644-8F5C-DEC80AFB2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1" y="3345180"/>
            <a:ext cx="6808946" cy="435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0B49BDD-6BFA-7D41-B3F3-E818235EC83F}"/>
                  </a:ext>
                </a:extLst>
              </p14:cNvPr>
              <p14:cNvContentPartPr/>
              <p14:nvPr/>
            </p14:nvContentPartPr>
            <p14:xfrm>
              <a:off x="4771080" y="4799880"/>
              <a:ext cx="600840" cy="21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0B49BDD-6BFA-7D41-B3F3-E818235EC83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61720" y="4790520"/>
                <a:ext cx="619560" cy="2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3501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067506AF-C796-6B4E-969D-FB22E917BE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62200" y="609600"/>
            <a:ext cx="2362200" cy="492443"/>
          </a:xfrm>
        </p:spPr>
        <p:txBody>
          <a:bodyPr/>
          <a:lstStyle/>
          <a:p>
            <a:pPr>
              <a:defRPr/>
            </a:pPr>
            <a:r>
              <a:rPr lang="en-US" sz="3200" b="1" dirty="0"/>
              <a:t>Objectives</a:t>
            </a:r>
            <a:endParaRPr lang="en-US" sz="3200" dirty="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2FA5A41D-D040-DE4A-8DF4-3B26A5367F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905000"/>
            <a:ext cx="6282690" cy="2160591"/>
          </a:xfrm>
        </p:spPr>
        <p:txBody>
          <a:bodyPr/>
          <a:lstStyle/>
          <a:p>
            <a:pPr>
              <a:defRPr/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Converter Analysis (CCM)</a:t>
            </a:r>
          </a:p>
          <a:p>
            <a:pPr lvl="1">
              <a:defRPr/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Output Voltage Ripple </a:t>
            </a:r>
          </a:p>
          <a:p>
            <a:pPr lvl="1">
              <a:defRPr/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Exact analysis</a:t>
            </a:r>
          </a:p>
          <a:p>
            <a:pPr lvl="1">
              <a:defRPr/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Charge approximation</a:t>
            </a:r>
          </a:p>
          <a:p>
            <a:pPr>
              <a:defRPr/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Examples</a:t>
            </a:r>
          </a:p>
          <a:p>
            <a:pPr>
              <a:defRPr/>
            </a:pPr>
            <a:endParaRPr lang="en-US" sz="204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15914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1539">
            <a:extLst>
              <a:ext uri="{FF2B5EF4-FFF2-40B4-BE49-F238E27FC236}">
                <a16:creationId xmlns:a16="http://schemas.microsoft.com/office/drawing/2014/main" id="{BCAD0EC5-9F77-5247-BC99-6BB02B8BD81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12470" y="3733800"/>
            <a:ext cx="5613400" cy="2801303"/>
            <a:chOff x="800" y="1122"/>
            <a:chExt cx="4160" cy="2076"/>
          </a:xfrm>
        </p:grpSpPr>
        <p:sp>
          <p:nvSpPr>
            <p:cNvPr id="30727" name="AutoShape 1538">
              <a:extLst>
                <a:ext uri="{FF2B5EF4-FFF2-40B4-BE49-F238E27FC236}">
                  <a16:creationId xmlns:a16="http://schemas.microsoft.com/office/drawing/2014/main" id="{54D2FFF0-DC99-214A-95E1-19EDB0D4429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800" y="1122"/>
              <a:ext cx="4160" cy="2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30"/>
            </a:p>
          </p:txBody>
        </p:sp>
        <p:grpSp>
          <p:nvGrpSpPr>
            <p:cNvPr id="30728" name="Group 1740">
              <a:extLst>
                <a:ext uri="{FF2B5EF4-FFF2-40B4-BE49-F238E27FC236}">
                  <a16:creationId xmlns:a16="http://schemas.microsoft.com/office/drawing/2014/main" id="{4A880C20-3365-9A47-9E05-0AED3520ED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0" y="1122"/>
              <a:ext cx="4160" cy="2076"/>
              <a:chOff x="800" y="1122"/>
              <a:chExt cx="4160" cy="2076"/>
            </a:xfrm>
          </p:grpSpPr>
          <p:sp>
            <p:nvSpPr>
              <p:cNvPr id="55519" name="Rectangle 1540">
                <a:extLst>
                  <a:ext uri="{FF2B5EF4-FFF2-40B4-BE49-F238E27FC236}">
                    <a16:creationId xmlns:a16="http://schemas.microsoft.com/office/drawing/2014/main" id="{8EF7DE1B-9896-774B-A1E8-03AFB944C6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0" y="1122"/>
                <a:ext cx="4160" cy="20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530"/>
              </a:p>
            </p:txBody>
          </p:sp>
          <p:sp>
            <p:nvSpPr>
              <p:cNvPr id="55520" name="Line 1541">
                <a:extLst>
                  <a:ext uri="{FF2B5EF4-FFF2-40B4-BE49-F238E27FC236}">
                    <a16:creationId xmlns:a16="http://schemas.microsoft.com/office/drawing/2014/main" id="{5D6A0BF5-4B55-8E47-8DFE-72B541BA5A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97" y="2695"/>
                <a:ext cx="3720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521" name="Rectangle 1542">
                <a:extLst>
                  <a:ext uri="{FF2B5EF4-FFF2-40B4-BE49-F238E27FC236}">
                    <a16:creationId xmlns:a16="http://schemas.microsoft.com/office/drawing/2014/main" id="{A2B3DCA9-17C2-C34B-A5E4-E4CD870F30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9" y="2964"/>
                <a:ext cx="235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020">
                    <a:solidFill>
                      <a:srgbClr val="000000"/>
                    </a:solidFill>
                    <a:latin typeface="system" charset="0"/>
                  </a:rPr>
                  <a:t>           </a:t>
                </a:r>
                <a:endParaRPr lang="en-US" altLang="en-US" sz="1530"/>
              </a:p>
            </p:txBody>
          </p:sp>
          <p:sp>
            <p:nvSpPr>
              <p:cNvPr id="55522" name="Rectangle 1543">
                <a:extLst>
                  <a:ext uri="{FF2B5EF4-FFF2-40B4-BE49-F238E27FC236}">
                    <a16:creationId xmlns:a16="http://schemas.microsoft.com/office/drawing/2014/main" id="{FAFC7817-4E3D-954D-9333-861034A7E6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7" y="2964"/>
                <a:ext cx="196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020">
                    <a:solidFill>
                      <a:srgbClr val="000000"/>
                    </a:solidFill>
                    <a:latin typeface="system" charset="0"/>
                  </a:rPr>
                  <a:t>Time</a:t>
                </a:r>
                <a:endParaRPr lang="en-US" altLang="en-US" sz="1530"/>
              </a:p>
            </p:txBody>
          </p:sp>
          <p:sp>
            <p:nvSpPr>
              <p:cNvPr id="55523" name="Line 1544">
                <a:extLst>
                  <a:ext uri="{FF2B5EF4-FFF2-40B4-BE49-F238E27FC236}">
                    <a16:creationId xmlns:a16="http://schemas.microsoft.com/office/drawing/2014/main" id="{B103AB6E-FAF8-0B4F-A2BE-603755E321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97" y="1172"/>
                <a:ext cx="3720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524" name="Line 1545">
                <a:extLst>
                  <a:ext uri="{FF2B5EF4-FFF2-40B4-BE49-F238E27FC236}">
                    <a16:creationId xmlns:a16="http://schemas.microsoft.com/office/drawing/2014/main" id="{1991F0B1-3880-BD4A-B14D-A54B893CC7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46" y="1179"/>
                <a:ext cx="1" cy="150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525" name="Line 1546">
                <a:extLst>
                  <a:ext uri="{FF2B5EF4-FFF2-40B4-BE49-F238E27FC236}">
                    <a16:creationId xmlns:a16="http://schemas.microsoft.com/office/drawing/2014/main" id="{622EAAFF-2598-D247-B1EA-728F226B58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95" y="1179"/>
                <a:ext cx="1" cy="150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526" name="Line 1547">
                <a:extLst>
                  <a:ext uri="{FF2B5EF4-FFF2-40B4-BE49-F238E27FC236}">
                    <a16:creationId xmlns:a16="http://schemas.microsoft.com/office/drawing/2014/main" id="{DC9137D5-FBE2-6B4D-8387-0249068AC0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43" y="1179"/>
                <a:ext cx="1" cy="150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527" name="Line 1548">
                <a:extLst>
                  <a:ext uri="{FF2B5EF4-FFF2-40B4-BE49-F238E27FC236}">
                    <a16:creationId xmlns:a16="http://schemas.microsoft.com/office/drawing/2014/main" id="{6BE532A1-51A4-A341-BC0E-55783FA474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92" y="1179"/>
                <a:ext cx="1" cy="150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528" name="Line 1549">
                <a:extLst>
                  <a:ext uri="{FF2B5EF4-FFF2-40B4-BE49-F238E27FC236}">
                    <a16:creationId xmlns:a16="http://schemas.microsoft.com/office/drawing/2014/main" id="{4F95479F-AEA4-A44F-83BC-191DB68F0D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90" y="1179"/>
                <a:ext cx="1" cy="150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529" name="Line 1550">
                <a:extLst>
                  <a:ext uri="{FF2B5EF4-FFF2-40B4-BE49-F238E27FC236}">
                    <a16:creationId xmlns:a16="http://schemas.microsoft.com/office/drawing/2014/main" id="{B4C86579-DB80-DA4D-81EB-DFB172CA91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39" y="1179"/>
                <a:ext cx="1" cy="150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530" name="Line 1551">
                <a:extLst>
                  <a:ext uri="{FF2B5EF4-FFF2-40B4-BE49-F238E27FC236}">
                    <a16:creationId xmlns:a16="http://schemas.microsoft.com/office/drawing/2014/main" id="{45CD3144-D6D3-0547-8A24-96B7C32CA2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87" y="1179"/>
                <a:ext cx="1" cy="150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531" name="Line 1552">
                <a:extLst>
                  <a:ext uri="{FF2B5EF4-FFF2-40B4-BE49-F238E27FC236}">
                    <a16:creationId xmlns:a16="http://schemas.microsoft.com/office/drawing/2014/main" id="{91762890-AEB1-274F-BABD-4BB96E87DA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36" y="1179"/>
                <a:ext cx="1" cy="150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532" name="Line 1553">
                <a:extLst>
                  <a:ext uri="{FF2B5EF4-FFF2-40B4-BE49-F238E27FC236}">
                    <a16:creationId xmlns:a16="http://schemas.microsoft.com/office/drawing/2014/main" id="{94DE1AD5-7063-094A-AD22-BACA3EDBFD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34" y="1179"/>
                <a:ext cx="1" cy="150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533" name="Line 1554">
                <a:extLst>
                  <a:ext uri="{FF2B5EF4-FFF2-40B4-BE49-F238E27FC236}">
                    <a16:creationId xmlns:a16="http://schemas.microsoft.com/office/drawing/2014/main" id="{840C1654-E1F0-3140-BF6D-06189BC67E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83" y="1179"/>
                <a:ext cx="1" cy="150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534" name="Line 1555">
                <a:extLst>
                  <a:ext uri="{FF2B5EF4-FFF2-40B4-BE49-F238E27FC236}">
                    <a16:creationId xmlns:a16="http://schemas.microsoft.com/office/drawing/2014/main" id="{7BEF02C8-BA7B-2440-BA5A-338EE7ABE3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32" y="1179"/>
                <a:ext cx="1" cy="150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535" name="Line 1556">
                <a:extLst>
                  <a:ext uri="{FF2B5EF4-FFF2-40B4-BE49-F238E27FC236}">
                    <a16:creationId xmlns:a16="http://schemas.microsoft.com/office/drawing/2014/main" id="{8F2D5C1B-0E69-3A4A-9CDC-7F9526C425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80" y="1179"/>
                <a:ext cx="1" cy="150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536" name="Line 1557">
                <a:extLst>
                  <a:ext uri="{FF2B5EF4-FFF2-40B4-BE49-F238E27FC236}">
                    <a16:creationId xmlns:a16="http://schemas.microsoft.com/office/drawing/2014/main" id="{012E6F28-D2B7-1340-8966-79406D93A3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78" y="1179"/>
                <a:ext cx="1" cy="150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537" name="Line 1558">
                <a:extLst>
                  <a:ext uri="{FF2B5EF4-FFF2-40B4-BE49-F238E27FC236}">
                    <a16:creationId xmlns:a16="http://schemas.microsoft.com/office/drawing/2014/main" id="{BDA6CECB-DB4A-2A4E-963F-43609CA0A9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27" y="1179"/>
                <a:ext cx="1" cy="150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538" name="Line 1559">
                <a:extLst>
                  <a:ext uri="{FF2B5EF4-FFF2-40B4-BE49-F238E27FC236}">
                    <a16:creationId xmlns:a16="http://schemas.microsoft.com/office/drawing/2014/main" id="{722868C3-5EA5-D74B-9941-9F69585F15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76" y="1179"/>
                <a:ext cx="1" cy="150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539" name="Line 1560">
                <a:extLst>
                  <a:ext uri="{FF2B5EF4-FFF2-40B4-BE49-F238E27FC236}">
                    <a16:creationId xmlns:a16="http://schemas.microsoft.com/office/drawing/2014/main" id="{2BDF324B-5D0E-4640-BB57-2CA60139B7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25" y="1179"/>
                <a:ext cx="1" cy="150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540" name="Line 1561">
                <a:extLst>
                  <a:ext uri="{FF2B5EF4-FFF2-40B4-BE49-F238E27FC236}">
                    <a16:creationId xmlns:a16="http://schemas.microsoft.com/office/drawing/2014/main" id="{E2D98C9D-A7A4-C641-8430-C39860423F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22" y="1179"/>
                <a:ext cx="1" cy="150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541" name="Line 1562">
                <a:extLst>
                  <a:ext uri="{FF2B5EF4-FFF2-40B4-BE49-F238E27FC236}">
                    <a16:creationId xmlns:a16="http://schemas.microsoft.com/office/drawing/2014/main" id="{1F898FE2-D1B3-A841-9BD4-61E356A40F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71" y="1179"/>
                <a:ext cx="1" cy="150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542" name="Line 1563">
                <a:extLst>
                  <a:ext uri="{FF2B5EF4-FFF2-40B4-BE49-F238E27FC236}">
                    <a16:creationId xmlns:a16="http://schemas.microsoft.com/office/drawing/2014/main" id="{7BF6F192-1245-2348-8D85-81892B1EF8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20" y="1179"/>
                <a:ext cx="1" cy="150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543" name="Line 1564">
                <a:extLst>
                  <a:ext uri="{FF2B5EF4-FFF2-40B4-BE49-F238E27FC236}">
                    <a16:creationId xmlns:a16="http://schemas.microsoft.com/office/drawing/2014/main" id="{C9296522-AAB0-C04B-A5E0-89C88F2581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69" y="1179"/>
                <a:ext cx="1" cy="150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544" name="Line 1565">
                <a:extLst>
                  <a:ext uri="{FF2B5EF4-FFF2-40B4-BE49-F238E27FC236}">
                    <a16:creationId xmlns:a16="http://schemas.microsoft.com/office/drawing/2014/main" id="{3858043E-FEE4-CB4C-BABB-2AF8E7195B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41" y="1179"/>
                <a:ext cx="1" cy="150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545" name="Line 1566">
                <a:extLst>
                  <a:ext uri="{FF2B5EF4-FFF2-40B4-BE49-F238E27FC236}">
                    <a16:creationId xmlns:a16="http://schemas.microsoft.com/office/drawing/2014/main" id="{9432224F-EBB7-9E44-8F78-479FD62E55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85" y="1179"/>
                <a:ext cx="1" cy="150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546" name="Line 1567">
                <a:extLst>
                  <a:ext uri="{FF2B5EF4-FFF2-40B4-BE49-F238E27FC236}">
                    <a16:creationId xmlns:a16="http://schemas.microsoft.com/office/drawing/2014/main" id="{222D2C53-1A03-9147-925F-7F2AA92243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29" y="1179"/>
                <a:ext cx="1" cy="150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547" name="Line 1568">
                <a:extLst>
                  <a:ext uri="{FF2B5EF4-FFF2-40B4-BE49-F238E27FC236}">
                    <a16:creationId xmlns:a16="http://schemas.microsoft.com/office/drawing/2014/main" id="{253ED358-AF8B-B843-A54B-782D018CD1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73" y="1179"/>
                <a:ext cx="1" cy="150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548" name="Rectangle 1569">
                <a:extLst>
                  <a:ext uri="{FF2B5EF4-FFF2-40B4-BE49-F238E27FC236}">
                    <a16:creationId xmlns:a16="http://schemas.microsoft.com/office/drawing/2014/main" id="{68B51465-2EB2-8A4E-B561-1043081896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7" y="2752"/>
                <a:ext cx="87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020">
                    <a:solidFill>
                      <a:srgbClr val="000000"/>
                    </a:solidFill>
                    <a:latin typeface="system" charset="0"/>
                  </a:rPr>
                  <a:t>0s</a:t>
                </a:r>
                <a:endParaRPr lang="en-US" altLang="en-US" sz="1530"/>
              </a:p>
            </p:txBody>
          </p:sp>
          <p:sp>
            <p:nvSpPr>
              <p:cNvPr id="55549" name="Line 1570">
                <a:extLst>
                  <a:ext uri="{FF2B5EF4-FFF2-40B4-BE49-F238E27FC236}">
                    <a16:creationId xmlns:a16="http://schemas.microsoft.com/office/drawing/2014/main" id="{29C0BF96-D758-8248-9678-342BC573C4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97" y="2688"/>
                <a:ext cx="1" cy="4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550" name="Rectangle 1571">
                <a:extLst>
                  <a:ext uri="{FF2B5EF4-FFF2-40B4-BE49-F238E27FC236}">
                    <a16:creationId xmlns:a16="http://schemas.microsoft.com/office/drawing/2014/main" id="{BFE3682A-E77A-0844-8FF3-07B1CC17D5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5" y="2752"/>
                <a:ext cx="213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020">
                    <a:solidFill>
                      <a:srgbClr val="000000"/>
                    </a:solidFill>
                    <a:latin typeface="system" charset="0"/>
                  </a:rPr>
                  <a:t>10ms</a:t>
                </a:r>
                <a:endParaRPr lang="en-US" altLang="en-US" sz="1530"/>
              </a:p>
            </p:txBody>
          </p:sp>
          <p:sp>
            <p:nvSpPr>
              <p:cNvPr id="55551" name="Line 1572">
                <a:extLst>
                  <a:ext uri="{FF2B5EF4-FFF2-40B4-BE49-F238E27FC236}">
                    <a16:creationId xmlns:a16="http://schemas.microsoft.com/office/drawing/2014/main" id="{73ECC18F-AD6F-3D48-9761-271096A65B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41" y="2688"/>
                <a:ext cx="1" cy="4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552" name="Rectangle 1573">
                <a:extLst>
                  <a:ext uri="{FF2B5EF4-FFF2-40B4-BE49-F238E27FC236}">
                    <a16:creationId xmlns:a16="http://schemas.microsoft.com/office/drawing/2014/main" id="{C2AB5D26-E814-A04E-975F-526E263C8E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9" y="2752"/>
                <a:ext cx="213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020">
                    <a:solidFill>
                      <a:srgbClr val="000000"/>
                    </a:solidFill>
                    <a:latin typeface="system" charset="0"/>
                  </a:rPr>
                  <a:t>20ms</a:t>
                </a:r>
                <a:endParaRPr lang="en-US" altLang="en-US" sz="1530"/>
              </a:p>
            </p:txBody>
          </p:sp>
          <p:sp>
            <p:nvSpPr>
              <p:cNvPr id="55553" name="Line 1574">
                <a:extLst>
                  <a:ext uri="{FF2B5EF4-FFF2-40B4-BE49-F238E27FC236}">
                    <a16:creationId xmlns:a16="http://schemas.microsoft.com/office/drawing/2014/main" id="{7CD844EB-4FCA-0C4B-B294-F373A45474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85" y="2688"/>
                <a:ext cx="1" cy="4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554" name="Rectangle 1575">
                <a:extLst>
                  <a:ext uri="{FF2B5EF4-FFF2-40B4-BE49-F238E27FC236}">
                    <a16:creationId xmlns:a16="http://schemas.microsoft.com/office/drawing/2014/main" id="{8FD80CA1-4FAB-354F-873F-29C1EBD8F0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23" y="2752"/>
                <a:ext cx="213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020">
                    <a:solidFill>
                      <a:srgbClr val="000000"/>
                    </a:solidFill>
                    <a:latin typeface="system" charset="0"/>
                  </a:rPr>
                  <a:t>30ms</a:t>
                </a:r>
                <a:endParaRPr lang="en-US" altLang="en-US" sz="1530"/>
              </a:p>
            </p:txBody>
          </p:sp>
          <p:sp>
            <p:nvSpPr>
              <p:cNvPr id="55555" name="Line 1576">
                <a:extLst>
                  <a:ext uri="{FF2B5EF4-FFF2-40B4-BE49-F238E27FC236}">
                    <a16:creationId xmlns:a16="http://schemas.microsoft.com/office/drawing/2014/main" id="{9E49C4FD-B073-0444-98AF-7EA402D531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29" y="2688"/>
                <a:ext cx="1" cy="4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556" name="Rectangle 1577">
                <a:extLst>
                  <a:ext uri="{FF2B5EF4-FFF2-40B4-BE49-F238E27FC236}">
                    <a16:creationId xmlns:a16="http://schemas.microsoft.com/office/drawing/2014/main" id="{B65F03C0-9DC7-A94A-BD1F-5DE31F4DCF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67" y="2752"/>
                <a:ext cx="213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020">
                    <a:solidFill>
                      <a:srgbClr val="000000"/>
                    </a:solidFill>
                    <a:latin typeface="system" charset="0"/>
                  </a:rPr>
                  <a:t>40ms</a:t>
                </a:r>
                <a:endParaRPr lang="en-US" altLang="en-US" sz="1530"/>
              </a:p>
            </p:txBody>
          </p:sp>
          <p:sp>
            <p:nvSpPr>
              <p:cNvPr id="55557" name="Line 1578">
                <a:extLst>
                  <a:ext uri="{FF2B5EF4-FFF2-40B4-BE49-F238E27FC236}">
                    <a16:creationId xmlns:a16="http://schemas.microsoft.com/office/drawing/2014/main" id="{EAF17847-EC62-FC44-83C9-DB5DD4795F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73" y="2688"/>
                <a:ext cx="1" cy="4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558" name="Rectangle 1579">
                <a:extLst>
                  <a:ext uri="{FF2B5EF4-FFF2-40B4-BE49-F238E27FC236}">
                    <a16:creationId xmlns:a16="http://schemas.microsoft.com/office/drawing/2014/main" id="{EA820757-63FC-3F49-8E83-E17B6A008D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8" y="2752"/>
                <a:ext cx="213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020">
                    <a:solidFill>
                      <a:srgbClr val="000000"/>
                    </a:solidFill>
                    <a:latin typeface="system" charset="0"/>
                  </a:rPr>
                  <a:t>50ms</a:t>
                </a:r>
                <a:endParaRPr lang="en-US" altLang="en-US" sz="1530"/>
              </a:p>
            </p:txBody>
          </p:sp>
          <p:sp>
            <p:nvSpPr>
              <p:cNvPr id="55559" name="Line 1580">
                <a:extLst>
                  <a:ext uri="{FF2B5EF4-FFF2-40B4-BE49-F238E27FC236}">
                    <a16:creationId xmlns:a16="http://schemas.microsoft.com/office/drawing/2014/main" id="{A8824E07-147B-B94A-8723-3781259191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917" y="2688"/>
                <a:ext cx="1" cy="4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560" name="Rectangle 1581">
                <a:extLst>
                  <a:ext uri="{FF2B5EF4-FFF2-40B4-BE49-F238E27FC236}">
                    <a16:creationId xmlns:a16="http://schemas.microsoft.com/office/drawing/2014/main" id="{63B5E815-7F86-334F-A4C0-818F0FE1E8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0" y="2858"/>
                <a:ext cx="4146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530"/>
              </a:p>
            </p:txBody>
          </p:sp>
          <p:sp>
            <p:nvSpPr>
              <p:cNvPr id="55561" name="Rectangle 1582">
                <a:extLst>
                  <a:ext uri="{FF2B5EF4-FFF2-40B4-BE49-F238E27FC236}">
                    <a16:creationId xmlns:a16="http://schemas.microsoft.com/office/drawing/2014/main" id="{1DFC3C7A-0BAE-2541-8422-A2D2EB327E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1" y="2900"/>
                <a:ext cx="43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530"/>
              </a:p>
            </p:txBody>
          </p:sp>
          <p:sp>
            <p:nvSpPr>
              <p:cNvPr id="55562" name="Rectangle 1583">
                <a:extLst>
                  <a:ext uri="{FF2B5EF4-FFF2-40B4-BE49-F238E27FC236}">
                    <a16:creationId xmlns:a16="http://schemas.microsoft.com/office/drawing/2014/main" id="{51EFD872-D7F8-E849-947F-7485A40C5E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8" y="2900"/>
                <a:ext cx="28" cy="29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530"/>
              </a:p>
            </p:txBody>
          </p:sp>
          <p:sp>
            <p:nvSpPr>
              <p:cNvPr id="55563" name="Rectangle 1584">
                <a:extLst>
                  <a:ext uri="{FF2B5EF4-FFF2-40B4-BE49-F238E27FC236}">
                    <a16:creationId xmlns:a16="http://schemas.microsoft.com/office/drawing/2014/main" id="{3774ACE9-0881-3342-9795-801304AB3B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0" y="2858"/>
                <a:ext cx="396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020">
                    <a:solidFill>
                      <a:srgbClr val="000000"/>
                    </a:solidFill>
                    <a:latin typeface="system" charset="0"/>
                  </a:rPr>
                  <a:t>V(Output)</a:t>
                </a:r>
                <a:endParaRPr lang="en-US" altLang="en-US" sz="1530"/>
              </a:p>
            </p:txBody>
          </p:sp>
          <p:sp>
            <p:nvSpPr>
              <p:cNvPr id="55564" name="Rectangle 1585">
                <a:extLst>
                  <a:ext uri="{FF2B5EF4-FFF2-40B4-BE49-F238E27FC236}">
                    <a16:creationId xmlns:a16="http://schemas.microsoft.com/office/drawing/2014/main" id="{DA9B4D12-5A59-0F4D-B779-EEFD4BB2DB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1" y="2900"/>
                <a:ext cx="43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530"/>
              </a:p>
            </p:txBody>
          </p:sp>
          <p:sp>
            <p:nvSpPr>
              <p:cNvPr id="55565" name="Freeform 1586">
                <a:extLst>
                  <a:ext uri="{FF2B5EF4-FFF2-40B4-BE49-F238E27FC236}">
                    <a16:creationId xmlns:a16="http://schemas.microsoft.com/office/drawing/2014/main" id="{AE273F9D-77E6-E043-AF12-510EEF80EB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8" y="2900"/>
                <a:ext cx="29" cy="29"/>
              </a:xfrm>
              <a:custGeom>
                <a:avLst/>
                <a:gdLst>
                  <a:gd name="T0" fmla="*/ 2147483646 w 4"/>
                  <a:gd name="T1" fmla="*/ 2147483646 h 4"/>
                  <a:gd name="T2" fmla="*/ 2147483646 w 4"/>
                  <a:gd name="T3" fmla="*/ 2147483646 h 4"/>
                  <a:gd name="T4" fmla="*/ 0 w 4"/>
                  <a:gd name="T5" fmla="*/ 2147483646 h 4"/>
                  <a:gd name="T6" fmla="*/ 2147483646 w 4"/>
                  <a:gd name="T7" fmla="*/ 0 h 4"/>
                  <a:gd name="T8" fmla="*/ 2147483646 w 4"/>
                  <a:gd name="T9" fmla="*/ 2147483646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566" name="Rectangle 1587">
                <a:extLst>
                  <a:ext uri="{FF2B5EF4-FFF2-40B4-BE49-F238E27FC236}">
                    <a16:creationId xmlns:a16="http://schemas.microsoft.com/office/drawing/2014/main" id="{67B9097B-8C19-BC49-8D21-B19D73A6E4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1" y="2858"/>
                <a:ext cx="125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020">
                    <a:solidFill>
                      <a:srgbClr val="000000"/>
                    </a:solidFill>
                    <a:latin typeface="system" charset="0"/>
                  </a:rPr>
                  <a:t>I(L)</a:t>
                </a:r>
                <a:endParaRPr lang="en-US" altLang="en-US" sz="1530"/>
              </a:p>
            </p:txBody>
          </p:sp>
          <p:sp>
            <p:nvSpPr>
              <p:cNvPr id="55567" name="Line 1588">
                <a:extLst>
                  <a:ext uri="{FF2B5EF4-FFF2-40B4-BE49-F238E27FC236}">
                    <a16:creationId xmlns:a16="http://schemas.microsoft.com/office/drawing/2014/main" id="{14F35162-4B54-634B-A95A-04492F1460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917" y="1172"/>
                <a:ext cx="1" cy="152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568" name="Line 1589">
                <a:extLst>
                  <a:ext uri="{FF2B5EF4-FFF2-40B4-BE49-F238E27FC236}">
                    <a16:creationId xmlns:a16="http://schemas.microsoft.com/office/drawing/2014/main" id="{430DB7E0-D8B6-8243-9EE3-0FAF20AC25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4" y="2539"/>
                <a:ext cx="3706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569" name="Line 1590">
                <a:extLst>
                  <a:ext uri="{FF2B5EF4-FFF2-40B4-BE49-F238E27FC236}">
                    <a16:creationId xmlns:a16="http://schemas.microsoft.com/office/drawing/2014/main" id="{43AD0CCA-B357-E743-A487-0A2AE4D08A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4" y="2390"/>
                <a:ext cx="3706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570" name="Line 1591">
                <a:extLst>
                  <a:ext uri="{FF2B5EF4-FFF2-40B4-BE49-F238E27FC236}">
                    <a16:creationId xmlns:a16="http://schemas.microsoft.com/office/drawing/2014/main" id="{3348C327-4CF2-A245-B766-1B35FCD876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4" y="2234"/>
                <a:ext cx="3706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571" name="Line 1592">
                <a:extLst>
                  <a:ext uri="{FF2B5EF4-FFF2-40B4-BE49-F238E27FC236}">
                    <a16:creationId xmlns:a16="http://schemas.microsoft.com/office/drawing/2014/main" id="{11CB7418-5606-4042-83B2-AFD10833CC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4" y="2086"/>
                <a:ext cx="3706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572" name="Line 1593">
                <a:extLst>
                  <a:ext uri="{FF2B5EF4-FFF2-40B4-BE49-F238E27FC236}">
                    <a16:creationId xmlns:a16="http://schemas.microsoft.com/office/drawing/2014/main" id="{8F7EB3E3-A3E9-924C-8589-2C6DC3A252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4" y="1781"/>
                <a:ext cx="3706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573" name="Line 1594">
                <a:extLst>
                  <a:ext uri="{FF2B5EF4-FFF2-40B4-BE49-F238E27FC236}">
                    <a16:creationId xmlns:a16="http://schemas.microsoft.com/office/drawing/2014/main" id="{384FC03A-C133-6C46-A1D0-53E3903E9D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4" y="1625"/>
                <a:ext cx="3706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574" name="Line 1595">
                <a:extLst>
                  <a:ext uri="{FF2B5EF4-FFF2-40B4-BE49-F238E27FC236}">
                    <a16:creationId xmlns:a16="http://schemas.microsoft.com/office/drawing/2014/main" id="{53BCAB17-1898-1441-A11D-349EAC04DA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4" y="1476"/>
                <a:ext cx="3706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575" name="Line 1596">
                <a:extLst>
                  <a:ext uri="{FF2B5EF4-FFF2-40B4-BE49-F238E27FC236}">
                    <a16:creationId xmlns:a16="http://schemas.microsoft.com/office/drawing/2014/main" id="{3CCEDE99-FB82-7345-9AE9-D91C9E8248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4" y="1320"/>
                <a:ext cx="3706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576" name="Line 1597">
                <a:extLst>
                  <a:ext uri="{FF2B5EF4-FFF2-40B4-BE49-F238E27FC236}">
                    <a16:creationId xmlns:a16="http://schemas.microsoft.com/office/drawing/2014/main" id="{5DC6AC85-94D7-8848-A561-F22717E59B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4" y="1930"/>
                <a:ext cx="3706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577" name="Rectangle 1598">
                <a:extLst>
                  <a:ext uri="{FF2B5EF4-FFF2-40B4-BE49-F238E27FC236}">
                    <a16:creationId xmlns:a16="http://schemas.microsoft.com/office/drawing/2014/main" id="{3E298CCD-3059-644F-9A69-6947169AB9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1" y="2645"/>
                <a:ext cx="49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020">
                    <a:solidFill>
                      <a:srgbClr val="000000"/>
                    </a:solidFill>
                    <a:latin typeface="system" charset="0"/>
                  </a:rPr>
                  <a:t>0</a:t>
                </a:r>
                <a:endParaRPr lang="en-US" altLang="en-US" sz="1530"/>
              </a:p>
            </p:txBody>
          </p:sp>
          <p:sp>
            <p:nvSpPr>
              <p:cNvPr id="55578" name="Line 1599">
                <a:extLst>
                  <a:ext uri="{FF2B5EF4-FFF2-40B4-BE49-F238E27FC236}">
                    <a16:creationId xmlns:a16="http://schemas.microsoft.com/office/drawing/2014/main" id="{82B8283E-DEC4-3C42-B0A8-69CAA6AFDE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61" y="2695"/>
                <a:ext cx="43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579" name="Rectangle 1600">
                <a:extLst>
                  <a:ext uri="{FF2B5EF4-FFF2-40B4-BE49-F238E27FC236}">
                    <a16:creationId xmlns:a16="http://schemas.microsoft.com/office/drawing/2014/main" id="{6F6E530E-6E42-734C-9BE7-9849BE3142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7" y="1880"/>
                <a:ext cx="146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020">
                    <a:solidFill>
                      <a:srgbClr val="000000"/>
                    </a:solidFill>
                    <a:latin typeface="system" charset="0"/>
                  </a:rPr>
                  <a:t>100</a:t>
                </a:r>
                <a:endParaRPr lang="en-US" altLang="en-US" sz="1530"/>
              </a:p>
            </p:txBody>
          </p:sp>
          <p:sp>
            <p:nvSpPr>
              <p:cNvPr id="55580" name="Line 1601">
                <a:extLst>
                  <a:ext uri="{FF2B5EF4-FFF2-40B4-BE49-F238E27FC236}">
                    <a16:creationId xmlns:a16="http://schemas.microsoft.com/office/drawing/2014/main" id="{CE19AD4A-9EDF-EA42-809B-E497E1C41C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61" y="1930"/>
                <a:ext cx="43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581" name="Rectangle 1602">
                <a:extLst>
                  <a:ext uri="{FF2B5EF4-FFF2-40B4-BE49-F238E27FC236}">
                    <a16:creationId xmlns:a16="http://schemas.microsoft.com/office/drawing/2014/main" id="{13FEF5EF-9D5B-2149-9335-B7BA3E45EF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7" y="1122"/>
                <a:ext cx="146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020">
                    <a:solidFill>
                      <a:srgbClr val="000000"/>
                    </a:solidFill>
                    <a:latin typeface="system" charset="0"/>
                  </a:rPr>
                  <a:t>200</a:t>
                </a:r>
                <a:endParaRPr lang="en-US" altLang="en-US" sz="1530"/>
              </a:p>
            </p:txBody>
          </p:sp>
          <p:sp>
            <p:nvSpPr>
              <p:cNvPr id="55582" name="Line 1603">
                <a:extLst>
                  <a:ext uri="{FF2B5EF4-FFF2-40B4-BE49-F238E27FC236}">
                    <a16:creationId xmlns:a16="http://schemas.microsoft.com/office/drawing/2014/main" id="{CF8C693D-B819-1047-AA24-23B910825D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61" y="1172"/>
                <a:ext cx="43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583" name="Line 1604">
                <a:extLst>
                  <a:ext uri="{FF2B5EF4-FFF2-40B4-BE49-F238E27FC236}">
                    <a16:creationId xmlns:a16="http://schemas.microsoft.com/office/drawing/2014/main" id="{E0855A5F-956C-0341-B383-091D35E394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97" y="1172"/>
                <a:ext cx="1" cy="152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584" name="Freeform 1605">
                <a:extLst>
                  <a:ext uri="{FF2B5EF4-FFF2-40B4-BE49-F238E27FC236}">
                    <a16:creationId xmlns:a16="http://schemas.microsoft.com/office/drawing/2014/main" id="{066B630D-E137-9C4C-BEC0-0DB2EBDB52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7" y="2539"/>
                <a:ext cx="57" cy="156"/>
              </a:xfrm>
              <a:custGeom>
                <a:avLst/>
                <a:gdLst>
                  <a:gd name="T0" fmla="*/ 0 w 57"/>
                  <a:gd name="T1" fmla="*/ 156 h 156"/>
                  <a:gd name="T2" fmla="*/ 7 w 57"/>
                  <a:gd name="T3" fmla="*/ 156 h 156"/>
                  <a:gd name="T4" fmla="*/ 7 w 57"/>
                  <a:gd name="T5" fmla="*/ 149 h 156"/>
                  <a:gd name="T6" fmla="*/ 14 w 57"/>
                  <a:gd name="T7" fmla="*/ 149 h 156"/>
                  <a:gd name="T8" fmla="*/ 14 w 57"/>
                  <a:gd name="T9" fmla="*/ 142 h 156"/>
                  <a:gd name="T10" fmla="*/ 21 w 57"/>
                  <a:gd name="T11" fmla="*/ 142 h 156"/>
                  <a:gd name="T12" fmla="*/ 21 w 57"/>
                  <a:gd name="T13" fmla="*/ 135 h 156"/>
                  <a:gd name="T14" fmla="*/ 21 w 57"/>
                  <a:gd name="T15" fmla="*/ 128 h 156"/>
                  <a:gd name="T16" fmla="*/ 21 w 57"/>
                  <a:gd name="T17" fmla="*/ 121 h 156"/>
                  <a:gd name="T18" fmla="*/ 28 w 57"/>
                  <a:gd name="T19" fmla="*/ 121 h 156"/>
                  <a:gd name="T20" fmla="*/ 28 w 57"/>
                  <a:gd name="T21" fmla="*/ 113 h 156"/>
                  <a:gd name="T22" fmla="*/ 28 w 57"/>
                  <a:gd name="T23" fmla="*/ 106 h 156"/>
                  <a:gd name="T24" fmla="*/ 35 w 57"/>
                  <a:gd name="T25" fmla="*/ 106 h 156"/>
                  <a:gd name="T26" fmla="*/ 35 w 57"/>
                  <a:gd name="T27" fmla="*/ 99 h 156"/>
                  <a:gd name="T28" fmla="*/ 35 w 57"/>
                  <a:gd name="T29" fmla="*/ 92 h 156"/>
                  <a:gd name="T30" fmla="*/ 35 w 57"/>
                  <a:gd name="T31" fmla="*/ 85 h 156"/>
                  <a:gd name="T32" fmla="*/ 35 w 57"/>
                  <a:gd name="T33" fmla="*/ 78 h 156"/>
                  <a:gd name="T34" fmla="*/ 42 w 57"/>
                  <a:gd name="T35" fmla="*/ 78 h 156"/>
                  <a:gd name="T36" fmla="*/ 42 w 57"/>
                  <a:gd name="T37" fmla="*/ 71 h 156"/>
                  <a:gd name="T38" fmla="*/ 42 w 57"/>
                  <a:gd name="T39" fmla="*/ 64 h 156"/>
                  <a:gd name="T40" fmla="*/ 42 w 57"/>
                  <a:gd name="T41" fmla="*/ 57 h 156"/>
                  <a:gd name="T42" fmla="*/ 42 w 57"/>
                  <a:gd name="T43" fmla="*/ 50 h 156"/>
                  <a:gd name="T44" fmla="*/ 49 w 57"/>
                  <a:gd name="T45" fmla="*/ 50 h 156"/>
                  <a:gd name="T46" fmla="*/ 49 w 57"/>
                  <a:gd name="T47" fmla="*/ 43 h 156"/>
                  <a:gd name="T48" fmla="*/ 49 w 57"/>
                  <a:gd name="T49" fmla="*/ 35 h 156"/>
                  <a:gd name="T50" fmla="*/ 49 w 57"/>
                  <a:gd name="T51" fmla="*/ 28 h 156"/>
                  <a:gd name="T52" fmla="*/ 49 w 57"/>
                  <a:gd name="T53" fmla="*/ 21 h 156"/>
                  <a:gd name="T54" fmla="*/ 57 w 57"/>
                  <a:gd name="T55" fmla="*/ 21 h 156"/>
                  <a:gd name="T56" fmla="*/ 57 w 57"/>
                  <a:gd name="T57" fmla="*/ 14 h 156"/>
                  <a:gd name="T58" fmla="*/ 57 w 57"/>
                  <a:gd name="T59" fmla="*/ 7 h 156"/>
                  <a:gd name="T60" fmla="*/ 57 w 57"/>
                  <a:gd name="T61" fmla="*/ 0 h 156"/>
                  <a:gd name="T62" fmla="*/ 57 w 57"/>
                  <a:gd name="T63" fmla="*/ 7 h 15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7" h="156">
                    <a:moveTo>
                      <a:pt x="0" y="156"/>
                    </a:moveTo>
                    <a:lnTo>
                      <a:pt x="7" y="156"/>
                    </a:lnTo>
                    <a:lnTo>
                      <a:pt x="7" y="149"/>
                    </a:lnTo>
                    <a:lnTo>
                      <a:pt x="14" y="149"/>
                    </a:lnTo>
                    <a:lnTo>
                      <a:pt x="14" y="142"/>
                    </a:lnTo>
                    <a:lnTo>
                      <a:pt x="21" y="142"/>
                    </a:lnTo>
                    <a:lnTo>
                      <a:pt x="21" y="135"/>
                    </a:lnTo>
                    <a:lnTo>
                      <a:pt x="21" y="128"/>
                    </a:lnTo>
                    <a:lnTo>
                      <a:pt x="21" y="121"/>
                    </a:lnTo>
                    <a:lnTo>
                      <a:pt x="28" y="121"/>
                    </a:lnTo>
                    <a:lnTo>
                      <a:pt x="28" y="113"/>
                    </a:lnTo>
                    <a:lnTo>
                      <a:pt x="28" y="106"/>
                    </a:lnTo>
                    <a:lnTo>
                      <a:pt x="35" y="106"/>
                    </a:lnTo>
                    <a:lnTo>
                      <a:pt x="35" y="99"/>
                    </a:lnTo>
                    <a:lnTo>
                      <a:pt x="35" y="92"/>
                    </a:lnTo>
                    <a:lnTo>
                      <a:pt x="35" y="85"/>
                    </a:lnTo>
                    <a:lnTo>
                      <a:pt x="35" y="78"/>
                    </a:lnTo>
                    <a:lnTo>
                      <a:pt x="42" y="78"/>
                    </a:lnTo>
                    <a:lnTo>
                      <a:pt x="42" y="71"/>
                    </a:lnTo>
                    <a:lnTo>
                      <a:pt x="42" y="64"/>
                    </a:lnTo>
                    <a:lnTo>
                      <a:pt x="42" y="57"/>
                    </a:lnTo>
                    <a:lnTo>
                      <a:pt x="42" y="50"/>
                    </a:lnTo>
                    <a:lnTo>
                      <a:pt x="49" y="50"/>
                    </a:lnTo>
                    <a:lnTo>
                      <a:pt x="49" y="43"/>
                    </a:lnTo>
                    <a:lnTo>
                      <a:pt x="49" y="35"/>
                    </a:lnTo>
                    <a:lnTo>
                      <a:pt x="49" y="28"/>
                    </a:lnTo>
                    <a:lnTo>
                      <a:pt x="49" y="21"/>
                    </a:lnTo>
                    <a:lnTo>
                      <a:pt x="57" y="21"/>
                    </a:lnTo>
                    <a:lnTo>
                      <a:pt x="57" y="14"/>
                    </a:lnTo>
                    <a:lnTo>
                      <a:pt x="57" y="7"/>
                    </a:lnTo>
                    <a:lnTo>
                      <a:pt x="57" y="0"/>
                    </a:lnTo>
                    <a:lnTo>
                      <a:pt x="5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585" name="Line 1606">
                <a:extLst>
                  <a:ext uri="{FF2B5EF4-FFF2-40B4-BE49-F238E27FC236}">
                    <a16:creationId xmlns:a16="http://schemas.microsoft.com/office/drawing/2014/main" id="{3CCCB05F-6049-FD4C-BBBA-BEF2C0A0EF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54" y="2518"/>
                <a:ext cx="1" cy="35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586" name="Freeform 1607">
                <a:extLst>
                  <a:ext uri="{FF2B5EF4-FFF2-40B4-BE49-F238E27FC236}">
                    <a16:creationId xmlns:a16="http://schemas.microsoft.com/office/drawing/2014/main" id="{D331E34A-237E-2749-ADF4-0A26177374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4" y="2397"/>
                <a:ext cx="21" cy="142"/>
              </a:xfrm>
              <a:custGeom>
                <a:avLst/>
                <a:gdLst>
                  <a:gd name="T0" fmla="*/ 0 w 21"/>
                  <a:gd name="T1" fmla="*/ 142 h 142"/>
                  <a:gd name="T2" fmla="*/ 0 w 21"/>
                  <a:gd name="T3" fmla="*/ 135 h 142"/>
                  <a:gd name="T4" fmla="*/ 0 w 21"/>
                  <a:gd name="T5" fmla="*/ 128 h 142"/>
                  <a:gd name="T6" fmla="*/ 0 w 21"/>
                  <a:gd name="T7" fmla="*/ 121 h 142"/>
                  <a:gd name="T8" fmla="*/ 7 w 21"/>
                  <a:gd name="T9" fmla="*/ 121 h 142"/>
                  <a:gd name="T10" fmla="*/ 7 w 21"/>
                  <a:gd name="T11" fmla="*/ 114 h 142"/>
                  <a:gd name="T12" fmla="*/ 7 w 21"/>
                  <a:gd name="T13" fmla="*/ 107 h 142"/>
                  <a:gd name="T14" fmla="*/ 7 w 21"/>
                  <a:gd name="T15" fmla="*/ 100 h 142"/>
                  <a:gd name="T16" fmla="*/ 7 w 21"/>
                  <a:gd name="T17" fmla="*/ 92 h 142"/>
                  <a:gd name="T18" fmla="*/ 14 w 21"/>
                  <a:gd name="T19" fmla="*/ 92 h 142"/>
                  <a:gd name="T20" fmla="*/ 14 w 21"/>
                  <a:gd name="T21" fmla="*/ 85 h 142"/>
                  <a:gd name="T22" fmla="*/ 14 w 21"/>
                  <a:gd name="T23" fmla="*/ 78 h 142"/>
                  <a:gd name="T24" fmla="*/ 14 w 21"/>
                  <a:gd name="T25" fmla="*/ 71 h 142"/>
                  <a:gd name="T26" fmla="*/ 14 w 21"/>
                  <a:gd name="T27" fmla="*/ 64 h 142"/>
                  <a:gd name="T28" fmla="*/ 14 w 21"/>
                  <a:gd name="T29" fmla="*/ 57 h 142"/>
                  <a:gd name="T30" fmla="*/ 14 w 21"/>
                  <a:gd name="T31" fmla="*/ 50 h 142"/>
                  <a:gd name="T32" fmla="*/ 14 w 21"/>
                  <a:gd name="T33" fmla="*/ 43 h 142"/>
                  <a:gd name="T34" fmla="*/ 14 w 21"/>
                  <a:gd name="T35" fmla="*/ 36 h 142"/>
                  <a:gd name="T36" fmla="*/ 21 w 21"/>
                  <a:gd name="T37" fmla="*/ 36 h 142"/>
                  <a:gd name="T38" fmla="*/ 21 w 21"/>
                  <a:gd name="T39" fmla="*/ 29 h 142"/>
                  <a:gd name="T40" fmla="*/ 21 w 21"/>
                  <a:gd name="T41" fmla="*/ 22 h 142"/>
                  <a:gd name="T42" fmla="*/ 21 w 21"/>
                  <a:gd name="T43" fmla="*/ 15 h 142"/>
                  <a:gd name="T44" fmla="*/ 21 w 21"/>
                  <a:gd name="T45" fmla="*/ 7 h 142"/>
                  <a:gd name="T46" fmla="*/ 21 w 21"/>
                  <a:gd name="T47" fmla="*/ 0 h 142"/>
                  <a:gd name="T48" fmla="*/ 21 w 21"/>
                  <a:gd name="T49" fmla="*/ 7 h 14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21" h="142">
                    <a:moveTo>
                      <a:pt x="0" y="142"/>
                    </a:moveTo>
                    <a:lnTo>
                      <a:pt x="0" y="135"/>
                    </a:lnTo>
                    <a:lnTo>
                      <a:pt x="0" y="128"/>
                    </a:lnTo>
                    <a:lnTo>
                      <a:pt x="0" y="121"/>
                    </a:lnTo>
                    <a:lnTo>
                      <a:pt x="7" y="121"/>
                    </a:lnTo>
                    <a:lnTo>
                      <a:pt x="7" y="114"/>
                    </a:lnTo>
                    <a:lnTo>
                      <a:pt x="7" y="107"/>
                    </a:lnTo>
                    <a:lnTo>
                      <a:pt x="7" y="100"/>
                    </a:lnTo>
                    <a:lnTo>
                      <a:pt x="7" y="92"/>
                    </a:lnTo>
                    <a:lnTo>
                      <a:pt x="14" y="92"/>
                    </a:lnTo>
                    <a:lnTo>
                      <a:pt x="14" y="85"/>
                    </a:lnTo>
                    <a:lnTo>
                      <a:pt x="14" y="78"/>
                    </a:lnTo>
                    <a:lnTo>
                      <a:pt x="14" y="71"/>
                    </a:lnTo>
                    <a:lnTo>
                      <a:pt x="14" y="64"/>
                    </a:lnTo>
                    <a:lnTo>
                      <a:pt x="14" y="57"/>
                    </a:lnTo>
                    <a:lnTo>
                      <a:pt x="14" y="50"/>
                    </a:lnTo>
                    <a:lnTo>
                      <a:pt x="14" y="43"/>
                    </a:lnTo>
                    <a:lnTo>
                      <a:pt x="14" y="36"/>
                    </a:lnTo>
                    <a:lnTo>
                      <a:pt x="21" y="36"/>
                    </a:lnTo>
                    <a:lnTo>
                      <a:pt x="21" y="29"/>
                    </a:lnTo>
                    <a:lnTo>
                      <a:pt x="21" y="22"/>
                    </a:lnTo>
                    <a:lnTo>
                      <a:pt x="21" y="15"/>
                    </a:lnTo>
                    <a:lnTo>
                      <a:pt x="21" y="7"/>
                    </a:lnTo>
                    <a:lnTo>
                      <a:pt x="21" y="0"/>
                    </a:lnTo>
                    <a:lnTo>
                      <a:pt x="21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587" name="Freeform 1608">
                <a:extLst>
                  <a:ext uri="{FF2B5EF4-FFF2-40B4-BE49-F238E27FC236}">
                    <a16:creationId xmlns:a16="http://schemas.microsoft.com/office/drawing/2014/main" id="{93D3A62B-09CF-0E4D-A87C-CD6E4BE1AD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5" y="2334"/>
                <a:ext cx="14" cy="70"/>
              </a:xfrm>
              <a:custGeom>
                <a:avLst/>
                <a:gdLst>
                  <a:gd name="T0" fmla="*/ 0 w 14"/>
                  <a:gd name="T1" fmla="*/ 70 h 70"/>
                  <a:gd name="T2" fmla="*/ 7 w 14"/>
                  <a:gd name="T3" fmla="*/ 70 h 70"/>
                  <a:gd name="T4" fmla="*/ 7 w 14"/>
                  <a:gd name="T5" fmla="*/ 63 h 70"/>
                  <a:gd name="T6" fmla="*/ 7 w 14"/>
                  <a:gd name="T7" fmla="*/ 56 h 70"/>
                  <a:gd name="T8" fmla="*/ 7 w 14"/>
                  <a:gd name="T9" fmla="*/ 49 h 70"/>
                  <a:gd name="T10" fmla="*/ 7 w 14"/>
                  <a:gd name="T11" fmla="*/ 42 h 70"/>
                  <a:gd name="T12" fmla="*/ 7 w 14"/>
                  <a:gd name="T13" fmla="*/ 35 h 70"/>
                  <a:gd name="T14" fmla="*/ 7 w 14"/>
                  <a:gd name="T15" fmla="*/ 28 h 70"/>
                  <a:gd name="T16" fmla="*/ 7 w 14"/>
                  <a:gd name="T17" fmla="*/ 21 h 70"/>
                  <a:gd name="T18" fmla="*/ 7 w 14"/>
                  <a:gd name="T19" fmla="*/ 14 h 70"/>
                  <a:gd name="T20" fmla="*/ 14 w 14"/>
                  <a:gd name="T21" fmla="*/ 14 h 70"/>
                  <a:gd name="T22" fmla="*/ 14 w 14"/>
                  <a:gd name="T23" fmla="*/ 7 h 70"/>
                  <a:gd name="T24" fmla="*/ 14 w 14"/>
                  <a:gd name="T25" fmla="*/ 0 h 70"/>
                  <a:gd name="T26" fmla="*/ 14 w 14"/>
                  <a:gd name="T27" fmla="*/ 7 h 7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4" h="70">
                    <a:moveTo>
                      <a:pt x="0" y="70"/>
                    </a:moveTo>
                    <a:lnTo>
                      <a:pt x="7" y="70"/>
                    </a:lnTo>
                    <a:lnTo>
                      <a:pt x="7" y="63"/>
                    </a:lnTo>
                    <a:lnTo>
                      <a:pt x="7" y="56"/>
                    </a:lnTo>
                    <a:lnTo>
                      <a:pt x="7" y="49"/>
                    </a:lnTo>
                    <a:lnTo>
                      <a:pt x="7" y="42"/>
                    </a:lnTo>
                    <a:lnTo>
                      <a:pt x="7" y="35"/>
                    </a:lnTo>
                    <a:lnTo>
                      <a:pt x="7" y="28"/>
                    </a:lnTo>
                    <a:lnTo>
                      <a:pt x="7" y="21"/>
                    </a:lnTo>
                    <a:lnTo>
                      <a:pt x="7" y="14"/>
                    </a:lnTo>
                    <a:lnTo>
                      <a:pt x="14" y="14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588" name="Line 1609">
                <a:extLst>
                  <a:ext uri="{FF2B5EF4-FFF2-40B4-BE49-F238E27FC236}">
                    <a16:creationId xmlns:a16="http://schemas.microsoft.com/office/drawing/2014/main" id="{12C404C3-0C00-7943-AEDC-16197BCA65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89" y="2298"/>
                <a:ext cx="1" cy="43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589" name="Freeform 1610">
                <a:extLst>
                  <a:ext uri="{FF2B5EF4-FFF2-40B4-BE49-F238E27FC236}">
                    <a16:creationId xmlns:a16="http://schemas.microsoft.com/office/drawing/2014/main" id="{21B73353-BF03-D446-8882-045792CFB9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9" y="2263"/>
                <a:ext cx="7" cy="71"/>
              </a:xfrm>
              <a:custGeom>
                <a:avLst/>
                <a:gdLst>
                  <a:gd name="T0" fmla="*/ 0 w 7"/>
                  <a:gd name="T1" fmla="*/ 71 h 71"/>
                  <a:gd name="T2" fmla="*/ 0 w 7"/>
                  <a:gd name="T3" fmla="*/ 64 h 71"/>
                  <a:gd name="T4" fmla="*/ 0 w 7"/>
                  <a:gd name="T5" fmla="*/ 56 h 71"/>
                  <a:gd name="T6" fmla="*/ 0 w 7"/>
                  <a:gd name="T7" fmla="*/ 49 h 71"/>
                  <a:gd name="T8" fmla="*/ 0 w 7"/>
                  <a:gd name="T9" fmla="*/ 42 h 71"/>
                  <a:gd name="T10" fmla="*/ 0 w 7"/>
                  <a:gd name="T11" fmla="*/ 35 h 71"/>
                  <a:gd name="T12" fmla="*/ 7 w 7"/>
                  <a:gd name="T13" fmla="*/ 35 h 71"/>
                  <a:gd name="T14" fmla="*/ 7 w 7"/>
                  <a:gd name="T15" fmla="*/ 42 h 71"/>
                  <a:gd name="T16" fmla="*/ 7 w 7"/>
                  <a:gd name="T17" fmla="*/ 35 h 71"/>
                  <a:gd name="T18" fmla="*/ 7 w 7"/>
                  <a:gd name="T19" fmla="*/ 28 h 71"/>
                  <a:gd name="T20" fmla="*/ 7 w 7"/>
                  <a:gd name="T21" fmla="*/ 21 h 71"/>
                  <a:gd name="T22" fmla="*/ 7 w 7"/>
                  <a:gd name="T23" fmla="*/ 14 h 71"/>
                  <a:gd name="T24" fmla="*/ 7 w 7"/>
                  <a:gd name="T25" fmla="*/ 7 h 71"/>
                  <a:gd name="T26" fmla="*/ 7 w 7"/>
                  <a:gd name="T27" fmla="*/ 0 h 71"/>
                  <a:gd name="T28" fmla="*/ 7 w 7"/>
                  <a:gd name="T29" fmla="*/ 7 h 7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7" h="71">
                    <a:moveTo>
                      <a:pt x="0" y="71"/>
                    </a:moveTo>
                    <a:lnTo>
                      <a:pt x="0" y="64"/>
                    </a:lnTo>
                    <a:lnTo>
                      <a:pt x="0" y="56"/>
                    </a:lnTo>
                    <a:lnTo>
                      <a:pt x="0" y="49"/>
                    </a:lnTo>
                    <a:lnTo>
                      <a:pt x="0" y="42"/>
                    </a:lnTo>
                    <a:lnTo>
                      <a:pt x="0" y="35"/>
                    </a:lnTo>
                    <a:lnTo>
                      <a:pt x="7" y="35"/>
                    </a:lnTo>
                    <a:lnTo>
                      <a:pt x="7" y="42"/>
                    </a:lnTo>
                    <a:lnTo>
                      <a:pt x="7" y="35"/>
                    </a:lnTo>
                    <a:lnTo>
                      <a:pt x="7" y="28"/>
                    </a:lnTo>
                    <a:lnTo>
                      <a:pt x="7" y="21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590" name="Line 1611">
                <a:extLst>
                  <a:ext uri="{FF2B5EF4-FFF2-40B4-BE49-F238E27FC236}">
                    <a16:creationId xmlns:a16="http://schemas.microsoft.com/office/drawing/2014/main" id="{E121B67A-D414-C34C-B5C6-80DBFD3FAD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2256"/>
                <a:ext cx="1" cy="49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591" name="Freeform 1612">
                <a:extLst>
                  <a:ext uri="{FF2B5EF4-FFF2-40B4-BE49-F238E27FC236}">
                    <a16:creationId xmlns:a16="http://schemas.microsoft.com/office/drawing/2014/main" id="{487F73E7-E7B7-BE47-9A7E-6454A9AB3D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6" y="2227"/>
                <a:ext cx="7" cy="36"/>
              </a:xfrm>
              <a:custGeom>
                <a:avLst/>
                <a:gdLst>
                  <a:gd name="T0" fmla="*/ 0 w 7"/>
                  <a:gd name="T1" fmla="*/ 36 h 36"/>
                  <a:gd name="T2" fmla="*/ 0 w 7"/>
                  <a:gd name="T3" fmla="*/ 29 h 36"/>
                  <a:gd name="T4" fmla="*/ 7 w 7"/>
                  <a:gd name="T5" fmla="*/ 29 h 36"/>
                  <a:gd name="T6" fmla="*/ 7 w 7"/>
                  <a:gd name="T7" fmla="*/ 22 h 36"/>
                  <a:gd name="T8" fmla="*/ 7 w 7"/>
                  <a:gd name="T9" fmla="*/ 14 h 36"/>
                  <a:gd name="T10" fmla="*/ 7 w 7"/>
                  <a:gd name="T11" fmla="*/ 7 h 36"/>
                  <a:gd name="T12" fmla="*/ 7 w 7"/>
                  <a:gd name="T13" fmla="*/ 0 h 36"/>
                  <a:gd name="T14" fmla="*/ 7 w 7"/>
                  <a:gd name="T15" fmla="*/ 7 h 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" h="36">
                    <a:moveTo>
                      <a:pt x="0" y="36"/>
                    </a:moveTo>
                    <a:lnTo>
                      <a:pt x="0" y="29"/>
                    </a:lnTo>
                    <a:lnTo>
                      <a:pt x="7" y="29"/>
                    </a:lnTo>
                    <a:lnTo>
                      <a:pt x="7" y="22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592" name="Line 1613">
                <a:extLst>
                  <a:ext uri="{FF2B5EF4-FFF2-40B4-BE49-F238E27FC236}">
                    <a16:creationId xmlns:a16="http://schemas.microsoft.com/office/drawing/2014/main" id="{5F7ABCDD-1E1F-2549-B5D9-CCD71E83B9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03" y="2192"/>
                <a:ext cx="1" cy="57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593" name="Freeform 1614">
                <a:extLst>
                  <a:ext uri="{FF2B5EF4-FFF2-40B4-BE49-F238E27FC236}">
                    <a16:creationId xmlns:a16="http://schemas.microsoft.com/office/drawing/2014/main" id="{F50C9409-0F50-B54D-9DCB-B6369918CA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3" y="2156"/>
                <a:ext cx="7" cy="71"/>
              </a:xfrm>
              <a:custGeom>
                <a:avLst/>
                <a:gdLst>
                  <a:gd name="T0" fmla="*/ 0 w 7"/>
                  <a:gd name="T1" fmla="*/ 71 h 71"/>
                  <a:gd name="T2" fmla="*/ 0 w 7"/>
                  <a:gd name="T3" fmla="*/ 64 h 71"/>
                  <a:gd name="T4" fmla="*/ 0 w 7"/>
                  <a:gd name="T5" fmla="*/ 57 h 71"/>
                  <a:gd name="T6" fmla="*/ 0 w 7"/>
                  <a:gd name="T7" fmla="*/ 50 h 71"/>
                  <a:gd name="T8" fmla="*/ 0 w 7"/>
                  <a:gd name="T9" fmla="*/ 43 h 71"/>
                  <a:gd name="T10" fmla="*/ 0 w 7"/>
                  <a:gd name="T11" fmla="*/ 36 h 71"/>
                  <a:gd name="T12" fmla="*/ 7 w 7"/>
                  <a:gd name="T13" fmla="*/ 36 h 71"/>
                  <a:gd name="T14" fmla="*/ 7 w 7"/>
                  <a:gd name="T15" fmla="*/ 43 h 71"/>
                  <a:gd name="T16" fmla="*/ 7 w 7"/>
                  <a:gd name="T17" fmla="*/ 36 h 71"/>
                  <a:gd name="T18" fmla="*/ 7 w 7"/>
                  <a:gd name="T19" fmla="*/ 29 h 71"/>
                  <a:gd name="T20" fmla="*/ 7 w 7"/>
                  <a:gd name="T21" fmla="*/ 22 h 71"/>
                  <a:gd name="T22" fmla="*/ 7 w 7"/>
                  <a:gd name="T23" fmla="*/ 15 h 71"/>
                  <a:gd name="T24" fmla="*/ 7 w 7"/>
                  <a:gd name="T25" fmla="*/ 8 h 71"/>
                  <a:gd name="T26" fmla="*/ 7 w 7"/>
                  <a:gd name="T27" fmla="*/ 0 h 71"/>
                  <a:gd name="T28" fmla="*/ 7 w 7"/>
                  <a:gd name="T29" fmla="*/ 8 h 7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7" h="71">
                    <a:moveTo>
                      <a:pt x="0" y="71"/>
                    </a:moveTo>
                    <a:lnTo>
                      <a:pt x="0" y="64"/>
                    </a:lnTo>
                    <a:lnTo>
                      <a:pt x="0" y="57"/>
                    </a:lnTo>
                    <a:lnTo>
                      <a:pt x="0" y="50"/>
                    </a:lnTo>
                    <a:lnTo>
                      <a:pt x="0" y="43"/>
                    </a:lnTo>
                    <a:lnTo>
                      <a:pt x="0" y="36"/>
                    </a:lnTo>
                    <a:lnTo>
                      <a:pt x="7" y="36"/>
                    </a:lnTo>
                    <a:lnTo>
                      <a:pt x="7" y="43"/>
                    </a:lnTo>
                    <a:lnTo>
                      <a:pt x="7" y="36"/>
                    </a:lnTo>
                    <a:lnTo>
                      <a:pt x="7" y="29"/>
                    </a:lnTo>
                    <a:lnTo>
                      <a:pt x="7" y="22"/>
                    </a:lnTo>
                    <a:lnTo>
                      <a:pt x="7" y="15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594" name="Freeform 1615">
                <a:extLst>
                  <a:ext uri="{FF2B5EF4-FFF2-40B4-BE49-F238E27FC236}">
                    <a16:creationId xmlns:a16="http://schemas.microsoft.com/office/drawing/2014/main" id="{83626E85-27F6-254A-8571-BBF9E1947C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0" y="2114"/>
                <a:ext cx="7" cy="50"/>
              </a:xfrm>
              <a:custGeom>
                <a:avLst/>
                <a:gdLst>
                  <a:gd name="T0" fmla="*/ 0 w 7"/>
                  <a:gd name="T1" fmla="*/ 50 h 50"/>
                  <a:gd name="T2" fmla="*/ 7 w 7"/>
                  <a:gd name="T3" fmla="*/ 50 h 50"/>
                  <a:gd name="T4" fmla="*/ 7 w 7"/>
                  <a:gd name="T5" fmla="*/ 42 h 50"/>
                  <a:gd name="T6" fmla="*/ 7 w 7"/>
                  <a:gd name="T7" fmla="*/ 35 h 50"/>
                  <a:gd name="T8" fmla="*/ 7 w 7"/>
                  <a:gd name="T9" fmla="*/ 28 h 50"/>
                  <a:gd name="T10" fmla="*/ 7 w 7"/>
                  <a:gd name="T11" fmla="*/ 21 h 50"/>
                  <a:gd name="T12" fmla="*/ 7 w 7"/>
                  <a:gd name="T13" fmla="*/ 14 h 50"/>
                  <a:gd name="T14" fmla="*/ 7 w 7"/>
                  <a:gd name="T15" fmla="*/ 7 h 50"/>
                  <a:gd name="T16" fmla="*/ 7 w 7"/>
                  <a:gd name="T17" fmla="*/ 0 h 50"/>
                  <a:gd name="T18" fmla="*/ 7 w 7"/>
                  <a:gd name="T19" fmla="*/ 7 h 5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" h="50">
                    <a:moveTo>
                      <a:pt x="0" y="50"/>
                    </a:moveTo>
                    <a:lnTo>
                      <a:pt x="7" y="50"/>
                    </a:lnTo>
                    <a:lnTo>
                      <a:pt x="7" y="42"/>
                    </a:lnTo>
                    <a:lnTo>
                      <a:pt x="7" y="35"/>
                    </a:lnTo>
                    <a:lnTo>
                      <a:pt x="7" y="28"/>
                    </a:lnTo>
                    <a:lnTo>
                      <a:pt x="7" y="21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595" name="Line 1616">
                <a:extLst>
                  <a:ext uri="{FF2B5EF4-FFF2-40B4-BE49-F238E27FC236}">
                    <a16:creationId xmlns:a16="http://schemas.microsoft.com/office/drawing/2014/main" id="{4F020263-9CAB-DF4F-AF35-C272C9B138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17" y="2079"/>
                <a:ext cx="1" cy="77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596" name="Freeform 1617">
                <a:extLst>
                  <a:ext uri="{FF2B5EF4-FFF2-40B4-BE49-F238E27FC236}">
                    <a16:creationId xmlns:a16="http://schemas.microsoft.com/office/drawing/2014/main" id="{22C0BDE6-58EF-F04B-84AC-B6254282D8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7" y="2043"/>
                <a:ext cx="7" cy="78"/>
              </a:xfrm>
              <a:custGeom>
                <a:avLst/>
                <a:gdLst>
                  <a:gd name="T0" fmla="*/ 0 w 7"/>
                  <a:gd name="T1" fmla="*/ 78 h 78"/>
                  <a:gd name="T2" fmla="*/ 0 w 7"/>
                  <a:gd name="T3" fmla="*/ 71 h 78"/>
                  <a:gd name="T4" fmla="*/ 0 w 7"/>
                  <a:gd name="T5" fmla="*/ 64 h 78"/>
                  <a:gd name="T6" fmla="*/ 0 w 7"/>
                  <a:gd name="T7" fmla="*/ 57 h 78"/>
                  <a:gd name="T8" fmla="*/ 0 w 7"/>
                  <a:gd name="T9" fmla="*/ 50 h 78"/>
                  <a:gd name="T10" fmla="*/ 0 w 7"/>
                  <a:gd name="T11" fmla="*/ 43 h 78"/>
                  <a:gd name="T12" fmla="*/ 0 w 7"/>
                  <a:gd name="T13" fmla="*/ 36 h 78"/>
                  <a:gd name="T14" fmla="*/ 7 w 7"/>
                  <a:gd name="T15" fmla="*/ 36 h 78"/>
                  <a:gd name="T16" fmla="*/ 7 w 7"/>
                  <a:gd name="T17" fmla="*/ 43 h 78"/>
                  <a:gd name="T18" fmla="*/ 7 w 7"/>
                  <a:gd name="T19" fmla="*/ 36 h 78"/>
                  <a:gd name="T20" fmla="*/ 7 w 7"/>
                  <a:gd name="T21" fmla="*/ 28 h 78"/>
                  <a:gd name="T22" fmla="*/ 7 w 7"/>
                  <a:gd name="T23" fmla="*/ 21 h 78"/>
                  <a:gd name="T24" fmla="*/ 7 w 7"/>
                  <a:gd name="T25" fmla="*/ 14 h 78"/>
                  <a:gd name="T26" fmla="*/ 7 w 7"/>
                  <a:gd name="T27" fmla="*/ 7 h 78"/>
                  <a:gd name="T28" fmla="*/ 7 w 7"/>
                  <a:gd name="T29" fmla="*/ 0 h 78"/>
                  <a:gd name="T30" fmla="*/ 7 w 7"/>
                  <a:gd name="T31" fmla="*/ 7 h 7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7" h="78">
                    <a:moveTo>
                      <a:pt x="0" y="78"/>
                    </a:moveTo>
                    <a:lnTo>
                      <a:pt x="0" y="71"/>
                    </a:lnTo>
                    <a:lnTo>
                      <a:pt x="0" y="64"/>
                    </a:lnTo>
                    <a:lnTo>
                      <a:pt x="0" y="57"/>
                    </a:lnTo>
                    <a:lnTo>
                      <a:pt x="0" y="50"/>
                    </a:lnTo>
                    <a:lnTo>
                      <a:pt x="0" y="43"/>
                    </a:lnTo>
                    <a:lnTo>
                      <a:pt x="0" y="36"/>
                    </a:lnTo>
                    <a:lnTo>
                      <a:pt x="7" y="36"/>
                    </a:lnTo>
                    <a:lnTo>
                      <a:pt x="7" y="43"/>
                    </a:lnTo>
                    <a:lnTo>
                      <a:pt x="7" y="36"/>
                    </a:lnTo>
                    <a:lnTo>
                      <a:pt x="7" y="28"/>
                    </a:lnTo>
                    <a:lnTo>
                      <a:pt x="7" y="21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597" name="Freeform 1618">
                <a:extLst>
                  <a:ext uri="{FF2B5EF4-FFF2-40B4-BE49-F238E27FC236}">
                    <a16:creationId xmlns:a16="http://schemas.microsoft.com/office/drawing/2014/main" id="{4B95FEB2-D246-C24B-A081-F02202F264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4" y="2008"/>
                <a:ext cx="8" cy="42"/>
              </a:xfrm>
              <a:custGeom>
                <a:avLst/>
                <a:gdLst>
                  <a:gd name="T0" fmla="*/ 0 w 8"/>
                  <a:gd name="T1" fmla="*/ 42 h 42"/>
                  <a:gd name="T2" fmla="*/ 8 w 8"/>
                  <a:gd name="T3" fmla="*/ 42 h 42"/>
                  <a:gd name="T4" fmla="*/ 8 w 8"/>
                  <a:gd name="T5" fmla="*/ 35 h 42"/>
                  <a:gd name="T6" fmla="*/ 8 w 8"/>
                  <a:gd name="T7" fmla="*/ 28 h 42"/>
                  <a:gd name="T8" fmla="*/ 8 w 8"/>
                  <a:gd name="T9" fmla="*/ 21 h 42"/>
                  <a:gd name="T10" fmla="*/ 8 w 8"/>
                  <a:gd name="T11" fmla="*/ 14 h 42"/>
                  <a:gd name="T12" fmla="*/ 8 w 8"/>
                  <a:gd name="T13" fmla="*/ 7 h 42"/>
                  <a:gd name="T14" fmla="*/ 8 w 8"/>
                  <a:gd name="T15" fmla="*/ 0 h 42"/>
                  <a:gd name="T16" fmla="*/ 8 w 8"/>
                  <a:gd name="T17" fmla="*/ 7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42">
                    <a:moveTo>
                      <a:pt x="0" y="42"/>
                    </a:moveTo>
                    <a:lnTo>
                      <a:pt x="8" y="42"/>
                    </a:lnTo>
                    <a:lnTo>
                      <a:pt x="8" y="35"/>
                    </a:lnTo>
                    <a:lnTo>
                      <a:pt x="8" y="28"/>
                    </a:lnTo>
                    <a:lnTo>
                      <a:pt x="8" y="21"/>
                    </a:lnTo>
                    <a:lnTo>
                      <a:pt x="8" y="14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598" name="Line 1619">
                <a:extLst>
                  <a:ext uri="{FF2B5EF4-FFF2-40B4-BE49-F238E27FC236}">
                    <a16:creationId xmlns:a16="http://schemas.microsoft.com/office/drawing/2014/main" id="{FEDD8785-4B43-B743-BE8C-6C5B29BCF9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32" y="1986"/>
                <a:ext cx="1" cy="57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599" name="Freeform 1620">
                <a:extLst>
                  <a:ext uri="{FF2B5EF4-FFF2-40B4-BE49-F238E27FC236}">
                    <a16:creationId xmlns:a16="http://schemas.microsoft.com/office/drawing/2014/main" id="{86C63C66-8954-4A4D-84F3-E2B308001A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2" y="1972"/>
                <a:ext cx="7" cy="36"/>
              </a:xfrm>
              <a:custGeom>
                <a:avLst/>
                <a:gdLst>
                  <a:gd name="T0" fmla="*/ 0 w 7"/>
                  <a:gd name="T1" fmla="*/ 36 h 36"/>
                  <a:gd name="T2" fmla="*/ 0 w 7"/>
                  <a:gd name="T3" fmla="*/ 29 h 36"/>
                  <a:gd name="T4" fmla="*/ 0 w 7"/>
                  <a:gd name="T5" fmla="*/ 21 h 36"/>
                  <a:gd name="T6" fmla="*/ 0 w 7"/>
                  <a:gd name="T7" fmla="*/ 14 h 36"/>
                  <a:gd name="T8" fmla="*/ 7 w 7"/>
                  <a:gd name="T9" fmla="*/ 14 h 36"/>
                  <a:gd name="T10" fmla="*/ 7 w 7"/>
                  <a:gd name="T11" fmla="*/ 7 h 36"/>
                  <a:gd name="T12" fmla="*/ 7 w 7"/>
                  <a:gd name="T13" fmla="*/ 0 h 36"/>
                  <a:gd name="T14" fmla="*/ 7 w 7"/>
                  <a:gd name="T15" fmla="*/ 7 h 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" h="36">
                    <a:moveTo>
                      <a:pt x="0" y="36"/>
                    </a:moveTo>
                    <a:lnTo>
                      <a:pt x="0" y="29"/>
                    </a:lnTo>
                    <a:lnTo>
                      <a:pt x="0" y="21"/>
                    </a:ln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600" name="Line 1621">
                <a:extLst>
                  <a:ext uri="{FF2B5EF4-FFF2-40B4-BE49-F238E27FC236}">
                    <a16:creationId xmlns:a16="http://schemas.microsoft.com/office/drawing/2014/main" id="{D0B5779A-10DA-B948-BFAE-D283467082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39" y="1930"/>
                <a:ext cx="1" cy="49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601" name="Freeform 1622">
                <a:extLst>
                  <a:ext uri="{FF2B5EF4-FFF2-40B4-BE49-F238E27FC236}">
                    <a16:creationId xmlns:a16="http://schemas.microsoft.com/office/drawing/2014/main" id="{FA5826A9-16EE-2C4B-917A-EDA8C26CF0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9" y="1894"/>
                <a:ext cx="7" cy="50"/>
              </a:xfrm>
              <a:custGeom>
                <a:avLst/>
                <a:gdLst>
                  <a:gd name="T0" fmla="*/ 0 w 7"/>
                  <a:gd name="T1" fmla="*/ 43 h 50"/>
                  <a:gd name="T2" fmla="*/ 7 w 7"/>
                  <a:gd name="T3" fmla="*/ 43 h 50"/>
                  <a:gd name="T4" fmla="*/ 7 w 7"/>
                  <a:gd name="T5" fmla="*/ 50 h 50"/>
                  <a:gd name="T6" fmla="*/ 7 w 7"/>
                  <a:gd name="T7" fmla="*/ 43 h 50"/>
                  <a:gd name="T8" fmla="*/ 7 w 7"/>
                  <a:gd name="T9" fmla="*/ 36 h 50"/>
                  <a:gd name="T10" fmla="*/ 7 w 7"/>
                  <a:gd name="T11" fmla="*/ 29 h 50"/>
                  <a:gd name="T12" fmla="*/ 7 w 7"/>
                  <a:gd name="T13" fmla="*/ 22 h 50"/>
                  <a:gd name="T14" fmla="*/ 7 w 7"/>
                  <a:gd name="T15" fmla="*/ 14 h 50"/>
                  <a:gd name="T16" fmla="*/ 7 w 7"/>
                  <a:gd name="T17" fmla="*/ 7 h 50"/>
                  <a:gd name="T18" fmla="*/ 7 w 7"/>
                  <a:gd name="T19" fmla="*/ 0 h 50"/>
                  <a:gd name="T20" fmla="*/ 7 w 7"/>
                  <a:gd name="T21" fmla="*/ 7 h 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0">
                    <a:moveTo>
                      <a:pt x="0" y="43"/>
                    </a:moveTo>
                    <a:lnTo>
                      <a:pt x="7" y="43"/>
                    </a:lnTo>
                    <a:lnTo>
                      <a:pt x="7" y="50"/>
                    </a:lnTo>
                    <a:lnTo>
                      <a:pt x="7" y="43"/>
                    </a:lnTo>
                    <a:lnTo>
                      <a:pt x="7" y="36"/>
                    </a:lnTo>
                    <a:lnTo>
                      <a:pt x="7" y="29"/>
                    </a:lnTo>
                    <a:lnTo>
                      <a:pt x="7" y="22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602" name="Line 1623">
                <a:extLst>
                  <a:ext uri="{FF2B5EF4-FFF2-40B4-BE49-F238E27FC236}">
                    <a16:creationId xmlns:a16="http://schemas.microsoft.com/office/drawing/2014/main" id="{C7E4C1F9-4895-DD43-955A-D9BDE09FAE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46" y="1894"/>
                <a:ext cx="1" cy="50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603" name="Freeform 1624">
                <a:extLst>
                  <a:ext uri="{FF2B5EF4-FFF2-40B4-BE49-F238E27FC236}">
                    <a16:creationId xmlns:a16="http://schemas.microsoft.com/office/drawing/2014/main" id="{96A4F173-5DD7-5D4C-9557-49BB1E7C8F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6" y="1859"/>
                <a:ext cx="7" cy="42"/>
              </a:xfrm>
              <a:custGeom>
                <a:avLst/>
                <a:gdLst>
                  <a:gd name="T0" fmla="*/ 0 w 7"/>
                  <a:gd name="T1" fmla="*/ 42 h 42"/>
                  <a:gd name="T2" fmla="*/ 0 w 7"/>
                  <a:gd name="T3" fmla="*/ 35 h 42"/>
                  <a:gd name="T4" fmla="*/ 7 w 7"/>
                  <a:gd name="T5" fmla="*/ 35 h 42"/>
                  <a:gd name="T6" fmla="*/ 7 w 7"/>
                  <a:gd name="T7" fmla="*/ 28 h 42"/>
                  <a:gd name="T8" fmla="*/ 7 w 7"/>
                  <a:gd name="T9" fmla="*/ 21 h 42"/>
                  <a:gd name="T10" fmla="*/ 7 w 7"/>
                  <a:gd name="T11" fmla="*/ 14 h 42"/>
                  <a:gd name="T12" fmla="*/ 7 w 7"/>
                  <a:gd name="T13" fmla="*/ 7 h 42"/>
                  <a:gd name="T14" fmla="*/ 7 w 7"/>
                  <a:gd name="T15" fmla="*/ 0 h 42"/>
                  <a:gd name="T16" fmla="*/ 7 w 7"/>
                  <a:gd name="T17" fmla="*/ 7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" h="42">
                    <a:moveTo>
                      <a:pt x="0" y="42"/>
                    </a:moveTo>
                    <a:lnTo>
                      <a:pt x="0" y="35"/>
                    </a:lnTo>
                    <a:lnTo>
                      <a:pt x="7" y="35"/>
                    </a:lnTo>
                    <a:lnTo>
                      <a:pt x="7" y="28"/>
                    </a:lnTo>
                    <a:lnTo>
                      <a:pt x="7" y="21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604" name="Line 1625">
                <a:extLst>
                  <a:ext uri="{FF2B5EF4-FFF2-40B4-BE49-F238E27FC236}">
                    <a16:creationId xmlns:a16="http://schemas.microsoft.com/office/drawing/2014/main" id="{22092ABD-6CF1-6F48-B659-C515825E1C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53" y="1823"/>
                <a:ext cx="1" cy="6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605" name="Freeform 1626">
                <a:extLst>
                  <a:ext uri="{FF2B5EF4-FFF2-40B4-BE49-F238E27FC236}">
                    <a16:creationId xmlns:a16="http://schemas.microsoft.com/office/drawing/2014/main" id="{BED149B7-E718-2645-8108-5E49217638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3" y="1788"/>
                <a:ext cx="7" cy="50"/>
              </a:xfrm>
              <a:custGeom>
                <a:avLst/>
                <a:gdLst>
                  <a:gd name="T0" fmla="*/ 0 w 7"/>
                  <a:gd name="T1" fmla="*/ 43 h 50"/>
                  <a:gd name="T2" fmla="*/ 7 w 7"/>
                  <a:gd name="T3" fmla="*/ 43 h 50"/>
                  <a:gd name="T4" fmla="*/ 7 w 7"/>
                  <a:gd name="T5" fmla="*/ 50 h 50"/>
                  <a:gd name="T6" fmla="*/ 7 w 7"/>
                  <a:gd name="T7" fmla="*/ 43 h 50"/>
                  <a:gd name="T8" fmla="*/ 7 w 7"/>
                  <a:gd name="T9" fmla="*/ 35 h 50"/>
                  <a:gd name="T10" fmla="*/ 7 w 7"/>
                  <a:gd name="T11" fmla="*/ 28 h 50"/>
                  <a:gd name="T12" fmla="*/ 7 w 7"/>
                  <a:gd name="T13" fmla="*/ 21 h 50"/>
                  <a:gd name="T14" fmla="*/ 7 w 7"/>
                  <a:gd name="T15" fmla="*/ 14 h 50"/>
                  <a:gd name="T16" fmla="*/ 7 w 7"/>
                  <a:gd name="T17" fmla="*/ 7 h 50"/>
                  <a:gd name="T18" fmla="*/ 7 w 7"/>
                  <a:gd name="T19" fmla="*/ 0 h 50"/>
                  <a:gd name="T20" fmla="*/ 7 w 7"/>
                  <a:gd name="T21" fmla="*/ 7 h 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0">
                    <a:moveTo>
                      <a:pt x="0" y="43"/>
                    </a:moveTo>
                    <a:lnTo>
                      <a:pt x="7" y="43"/>
                    </a:lnTo>
                    <a:lnTo>
                      <a:pt x="7" y="50"/>
                    </a:lnTo>
                    <a:lnTo>
                      <a:pt x="7" y="43"/>
                    </a:lnTo>
                    <a:lnTo>
                      <a:pt x="7" y="35"/>
                    </a:lnTo>
                    <a:lnTo>
                      <a:pt x="7" y="28"/>
                    </a:lnTo>
                    <a:lnTo>
                      <a:pt x="7" y="21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606" name="Freeform 1627">
                <a:extLst>
                  <a:ext uri="{FF2B5EF4-FFF2-40B4-BE49-F238E27FC236}">
                    <a16:creationId xmlns:a16="http://schemas.microsoft.com/office/drawing/2014/main" id="{CE504BB2-26D6-094E-A930-16E363206D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0" y="1760"/>
                <a:ext cx="7" cy="42"/>
              </a:xfrm>
              <a:custGeom>
                <a:avLst/>
                <a:gdLst>
                  <a:gd name="T0" fmla="*/ 0 w 7"/>
                  <a:gd name="T1" fmla="*/ 35 h 42"/>
                  <a:gd name="T2" fmla="*/ 0 w 7"/>
                  <a:gd name="T3" fmla="*/ 42 h 42"/>
                  <a:gd name="T4" fmla="*/ 7 w 7"/>
                  <a:gd name="T5" fmla="*/ 42 h 42"/>
                  <a:gd name="T6" fmla="*/ 7 w 7"/>
                  <a:gd name="T7" fmla="*/ 35 h 42"/>
                  <a:gd name="T8" fmla="*/ 7 w 7"/>
                  <a:gd name="T9" fmla="*/ 28 h 42"/>
                  <a:gd name="T10" fmla="*/ 7 w 7"/>
                  <a:gd name="T11" fmla="*/ 21 h 42"/>
                  <a:gd name="T12" fmla="*/ 7 w 7"/>
                  <a:gd name="T13" fmla="*/ 14 h 42"/>
                  <a:gd name="T14" fmla="*/ 7 w 7"/>
                  <a:gd name="T15" fmla="*/ 7 h 42"/>
                  <a:gd name="T16" fmla="*/ 7 w 7"/>
                  <a:gd name="T17" fmla="*/ 0 h 42"/>
                  <a:gd name="T18" fmla="*/ 7 w 7"/>
                  <a:gd name="T19" fmla="*/ 7 h 4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" h="42">
                    <a:moveTo>
                      <a:pt x="0" y="35"/>
                    </a:moveTo>
                    <a:lnTo>
                      <a:pt x="0" y="42"/>
                    </a:lnTo>
                    <a:lnTo>
                      <a:pt x="7" y="42"/>
                    </a:lnTo>
                    <a:lnTo>
                      <a:pt x="7" y="35"/>
                    </a:lnTo>
                    <a:lnTo>
                      <a:pt x="7" y="28"/>
                    </a:lnTo>
                    <a:lnTo>
                      <a:pt x="7" y="21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607" name="Line 1628">
                <a:extLst>
                  <a:ext uri="{FF2B5EF4-FFF2-40B4-BE49-F238E27FC236}">
                    <a16:creationId xmlns:a16="http://schemas.microsoft.com/office/drawing/2014/main" id="{E24B1BAD-EFB7-7144-8BE3-C871B429B2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67" y="1724"/>
                <a:ext cx="1" cy="71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608" name="Freeform 1629">
                <a:extLst>
                  <a:ext uri="{FF2B5EF4-FFF2-40B4-BE49-F238E27FC236}">
                    <a16:creationId xmlns:a16="http://schemas.microsoft.com/office/drawing/2014/main" id="{8FF53D48-276C-254A-A1E9-FE82FF953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7" y="1724"/>
                <a:ext cx="7" cy="36"/>
              </a:xfrm>
              <a:custGeom>
                <a:avLst/>
                <a:gdLst>
                  <a:gd name="T0" fmla="*/ 0 w 7"/>
                  <a:gd name="T1" fmla="*/ 36 h 36"/>
                  <a:gd name="T2" fmla="*/ 0 w 7"/>
                  <a:gd name="T3" fmla="*/ 29 h 36"/>
                  <a:gd name="T4" fmla="*/ 0 w 7"/>
                  <a:gd name="T5" fmla="*/ 22 h 36"/>
                  <a:gd name="T6" fmla="*/ 0 w 7"/>
                  <a:gd name="T7" fmla="*/ 14 h 36"/>
                  <a:gd name="T8" fmla="*/ 0 w 7"/>
                  <a:gd name="T9" fmla="*/ 7 h 36"/>
                  <a:gd name="T10" fmla="*/ 0 w 7"/>
                  <a:gd name="T11" fmla="*/ 0 h 36"/>
                  <a:gd name="T12" fmla="*/ 7 w 7"/>
                  <a:gd name="T13" fmla="*/ 0 h 36"/>
                  <a:gd name="T14" fmla="*/ 7 w 7"/>
                  <a:gd name="T15" fmla="*/ 7 h 36"/>
                  <a:gd name="T16" fmla="*/ 7 w 7"/>
                  <a:gd name="T17" fmla="*/ 14 h 36"/>
                  <a:gd name="T18" fmla="*/ 7 w 7"/>
                  <a:gd name="T19" fmla="*/ 7 h 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" h="36">
                    <a:moveTo>
                      <a:pt x="0" y="36"/>
                    </a:moveTo>
                    <a:lnTo>
                      <a:pt x="0" y="29"/>
                    </a:lnTo>
                    <a:lnTo>
                      <a:pt x="0" y="22"/>
                    </a:lnTo>
                    <a:lnTo>
                      <a:pt x="0" y="14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609" name="Line 1630">
                <a:extLst>
                  <a:ext uri="{FF2B5EF4-FFF2-40B4-BE49-F238E27FC236}">
                    <a16:creationId xmlns:a16="http://schemas.microsoft.com/office/drawing/2014/main" id="{7DC677BE-8508-CB4C-BF2D-1A6D198E04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74" y="1689"/>
                <a:ext cx="1" cy="49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610" name="Freeform 1631">
                <a:extLst>
                  <a:ext uri="{FF2B5EF4-FFF2-40B4-BE49-F238E27FC236}">
                    <a16:creationId xmlns:a16="http://schemas.microsoft.com/office/drawing/2014/main" id="{AB39B17A-893C-5941-943E-BDE7DC591B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4" y="1660"/>
                <a:ext cx="7" cy="43"/>
              </a:xfrm>
              <a:custGeom>
                <a:avLst/>
                <a:gdLst>
                  <a:gd name="T0" fmla="*/ 0 w 7"/>
                  <a:gd name="T1" fmla="*/ 36 h 43"/>
                  <a:gd name="T2" fmla="*/ 0 w 7"/>
                  <a:gd name="T3" fmla="*/ 43 h 43"/>
                  <a:gd name="T4" fmla="*/ 7 w 7"/>
                  <a:gd name="T5" fmla="*/ 43 h 43"/>
                  <a:gd name="T6" fmla="*/ 7 w 7"/>
                  <a:gd name="T7" fmla="*/ 36 h 43"/>
                  <a:gd name="T8" fmla="*/ 7 w 7"/>
                  <a:gd name="T9" fmla="*/ 29 h 43"/>
                  <a:gd name="T10" fmla="*/ 7 w 7"/>
                  <a:gd name="T11" fmla="*/ 22 h 43"/>
                  <a:gd name="T12" fmla="*/ 7 w 7"/>
                  <a:gd name="T13" fmla="*/ 15 h 43"/>
                  <a:gd name="T14" fmla="*/ 7 w 7"/>
                  <a:gd name="T15" fmla="*/ 8 h 43"/>
                  <a:gd name="T16" fmla="*/ 7 w 7"/>
                  <a:gd name="T17" fmla="*/ 0 h 43"/>
                  <a:gd name="T18" fmla="*/ 7 w 7"/>
                  <a:gd name="T19" fmla="*/ 8 h 4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" h="43">
                    <a:moveTo>
                      <a:pt x="0" y="36"/>
                    </a:moveTo>
                    <a:lnTo>
                      <a:pt x="0" y="43"/>
                    </a:lnTo>
                    <a:lnTo>
                      <a:pt x="7" y="43"/>
                    </a:lnTo>
                    <a:lnTo>
                      <a:pt x="7" y="36"/>
                    </a:lnTo>
                    <a:lnTo>
                      <a:pt x="7" y="29"/>
                    </a:lnTo>
                    <a:lnTo>
                      <a:pt x="7" y="22"/>
                    </a:lnTo>
                    <a:lnTo>
                      <a:pt x="7" y="15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611" name="Line 1632">
                <a:extLst>
                  <a:ext uri="{FF2B5EF4-FFF2-40B4-BE49-F238E27FC236}">
                    <a16:creationId xmlns:a16="http://schemas.microsoft.com/office/drawing/2014/main" id="{90254BC9-1CBE-354F-92A6-B933D6F68E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1" y="1646"/>
                <a:ext cx="1" cy="50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612" name="Freeform 1633">
                <a:extLst>
                  <a:ext uri="{FF2B5EF4-FFF2-40B4-BE49-F238E27FC236}">
                    <a16:creationId xmlns:a16="http://schemas.microsoft.com/office/drawing/2014/main" id="{225C1C54-4D4C-1843-AB3D-141C6EECF3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1" y="1632"/>
                <a:ext cx="7" cy="36"/>
              </a:xfrm>
              <a:custGeom>
                <a:avLst/>
                <a:gdLst>
                  <a:gd name="T0" fmla="*/ 0 w 7"/>
                  <a:gd name="T1" fmla="*/ 36 h 36"/>
                  <a:gd name="T2" fmla="*/ 0 w 7"/>
                  <a:gd name="T3" fmla="*/ 28 h 36"/>
                  <a:gd name="T4" fmla="*/ 0 w 7"/>
                  <a:gd name="T5" fmla="*/ 21 h 36"/>
                  <a:gd name="T6" fmla="*/ 0 w 7"/>
                  <a:gd name="T7" fmla="*/ 14 h 36"/>
                  <a:gd name="T8" fmla="*/ 7 w 7"/>
                  <a:gd name="T9" fmla="*/ 14 h 36"/>
                  <a:gd name="T10" fmla="*/ 7 w 7"/>
                  <a:gd name="T11" fmla="*/ 7 h 36"/>
                  <a:gd name="T12" fmla="*/ 7 w 7"/>
                  <a:gd name="T13" fmla="*/ 0 h 36"/>
                  <a:gd name="T14" fmla="*/ 7 w 7"/>
                  <a:gd name="T15" fmla="*/ 7 h 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" h="36">
                    <a:moveTo>
                      <a:pt x="0" y="36"/>
                    </a:moveTo>
                    <a:lnTo>
                      <a:pt x="0" y="28"/>
                    </a:lnTo>
                    <a:lnTo>
                      <a:pt x="0" y="21"/>
                    </a:ln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613" name="Line 1634">
                <a:extLst>
                  <a:ext uri="{FF2B5EF4-FFF2-40B4-BE49-F238E27FC236}">
                    <a16:creationId xmlns:a16="http://schemas.microsoft.com/office/drawing/2014/main" id="{AC8AC7C3-B0D5-584A-89C7-678399BCEF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8" y="1604"/>
                <a:ext cx="1" cy="42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614" name="Freeform 1635">
                <a:extLst>
                  <a:ext uri="{FF2B5EF4-FFF2-40B4-BE49-F238E27FC236}">
                    <a16:creationId xmlns:a16="http://schemas.microsoft.com/office/drawing/2014/main" id="{B87200B7-98FA-FE4E-B612-263D7EBA5A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8" y="1575"/>
                <a:ext cx="7" cy="43"/>
              </a:xfrm>
              <a:custGeom>
                <a:avLst/>
                <a:gdLst>
                  <a:gd name="T0" fmla="*/ 0 w 7"/>
                  <a:gd name="T1" fmla="*/ 36 h 43"/>
                  <a:gd name="T2" fmla="*/ 7 w 7"/>
                  <a:gd name="T3" fmla="*/ 36 h 43"/>
                  <a:gd name="T4" fmla="*/ 7 w 7"/>
                  <a:gd name="T5" fmla="*/ 43 h 43"/>
                  <a:gd name="T6" fmla="*/ 7 w 7"/>
                  <a:gd name="T7" fmla="*/ 36 h 43"/>
                  <a:gd name="T8" fmla="*/ 7 w 7"/>
                  <a:gd name="T9" fmla="*/ 29 h 43"/>
                  <a:gd name="T10" fmla="*/ 7 w 7"/>
                  <a:gd name="T11" fmla="*/ 22 h 43"/>
                  <a:gd name="T12" fmla="*/ 7 w 7"/>
                  <a:gd name="T13" fmla="*/ 15 h 43"/>
                  <a:gd name="T14" fmla="*/ 7 w 7"/>
                  <a:gd name="T15" fmla="*/ 8 h 43"/>
                  <a:gd name="T16" fmla="*/ 7 w 7"/>
                  <a:gd name="T17" fmla="*/ 0 h 43"/>
                  <a:gd name="T18" fmla="*/ 7 w 7"/>
                  <a:gd name="T19" fmla="*/ 8 h 4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" h="43">
                    <a:moveTo>
                      <a:pt x="0" y="36"/>
                    </a:moveTo>
                    <a:lnTo>
                      <a:pt x="7" y="36"/>
                    </a:lnTo>
                    <a:lnTo>
                      <a:pt x="7" y="43"/>
                    </a:lnTo>
                    <a:lnTo>
                      <a:pt x="7" y="36"/>
                    </a:lnTo>
                    <a:lnTo>
                      <a:pt x="7" y="29"/>
                    </a:lnTo>
                    <a:lnTo>
                      <a:pt x="7" y="22"/>
                    </a:lnTo>
                    <a:lnTo>
                      <a:pt x="7" y="15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615" name="Line 1636">
                <a:extLst>
                  <a:ext uri="{FF2B5EF4-FFF2-40B4-BE49-F238E27FC236}">
                    <a16:creationId xmlns:a16="http://schemas.microsoft.com/office/drawing/2014/main" id="{B5F7342B-4C89-0A4A-8561-B3DBB6C6BC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5" y="1575"/>
                <a:ext cx="1" cy="43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616" name="Freeform 1637">
                <a:extLst>
                  <a:ext uri="{FF2B5EF4-FFF2-40B4-BE49-F238E27FC236}">
                    <a16:creationId xmlns:a16="http://schemas.microsoft.com/office/drawing/2014/main" id="{84591B57-002E-3841-9BF5-D233223866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5" y="1547"/>
                <a:ext cx="7" cy="36"/>
              </a:xfrm>
              <a:custGeom>
                <a:avLst/>
                <a:gdLst>
                  <a:gd name="T0" fmla="*/ 0 w 7"/>
                  <a:gd name="T1" fmla="*/ 36 h 36"/>
                  <a:gd name="T2" fmla="*/ 0 w 7"/>
                  <a:gd name="T3" fmla="*/ 28 h 36"/>
                  <a:gd name="T4" fmla="*/ 7 w 7"/>
                  <a:gd name="T5" fmla="*/ 28 h 36"/>
                  <a:gd name="T6" fmla="*/ 7 w 7"/>
                  <a:gd name="T7" fmla="*/ 21 h 36"/>
                  <a:gd name="T8" fmla="*/ 7 w 7"/>
                  <a:gd name="T9" fmla="*/ 14 h 36"/>
                  <a:gd name="T10" fmla="*/ 7 w 7"/>
                  <a:gd name="T11" fmla="*/ 7 h 36"/>
                  <a:gd name="T12" fmla="*/ 7 w 7"/>
                  <a:gd name="T13" fmla="*/ 0 h 36"/>
                  <a:gd name="T14" fmla="*/ 7 w 7"/>
                  <a:gd name="T15" fmla="*/ 7 h 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" h="36">
                    <a:moveTo>
                      <a:pt x="0" y="36"/>
                    </a:moveTo>
                    <a:lnTo>
                      <a:pt x="0" y="28"/>
                    </a:lnTo>
                    <a:lnTo>
                      <a:pt x="7" y="28"/>
                    </a:lnTo>
                    <a:lnTo>
                      <a:pt x="7" y="21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617" name="Line 1638">
                <a:extLst>
                  <a:ext uri="{FF2B5EF4-FFF2-40B4-BE49-F238E27FC236}">
                    <a16:creationId xmlns:a16="http://schemas.microsoft.com/office/drawing/2014/main" id="{271F269F-C0EB-6C46-A3A8-A9BB8038B6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02" y="1519"/>
                <a:ext cx="1" cy="49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618" name="Freeform 1639">
                <a:extLst>
                  <a:ext uri="{FF2B5EF4-FFF2-40B4-BE49-F238E27FC236}">
                    <a16:creationId xmlns:a16="http://schemas.microsoft.com/office/drawing/2014/main" id="{FC348A4B-5668-F04B-ABF3-D94946F6E6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2" y="1526"/>
                <a:ext cx="7" cy="14"/>
              </a:xfrm>
              <a:custGeom>
                <a:avLst/>
                <a:gdLst>
                  <a:gd name="T0" fmla="*/ 0 w 7"/>
                  <a:gd name="T1" fmla="*/ 0 h 14"/>
                  <a:gd name="T2" fmla="*/ 7 w 7"/>
                  <a:gd name="T3" fmla="*/ 0 h 14"/>
                  <a:gd name="T4" fmla="*/ 7 w 7"/>
                  <a:gd name="T5" fmla="*/ 7 h 14"/>
                  <a:gd name="T6" fmla="*/ 7 w 7"/>
                  <a:gd name="T7" fmla="*/ 14 h 14"/>
                  <a:gd name="T8" fmla="*/ 7 w 7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619" name="Line 1640">
                <a:extLst>
                  <a:ext uri="{FF2B5EF4-FFF2-40B4-BE49-F238E27FC236}">
                    <a16:creationId xmlns:a16="http://schemas.microsoft.com/office/drawing/2014/main" id="{63AB3843-98D1-C84D-9F4C-6D5E77D423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09" y="1498"/>
                <a:ext cx="1" cy="42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620" name="Freeform 1641">
                <a:extLst>
                  <a:ext uri="{FF2B5EF4-FFF2-40B4-BE49-F238E27FC236}">
                    <a16:creationId xmlns:a16="http://schemas.microsoft.com/office/drawing/2014/main" id="{A27A3C2E-8A74-DF4D-A7CB-4D40C104B7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9" y="1476"/>
                <a:ext cx="8" cy="36"/>
              </a:xfrm>
              <a:custGeom>
                <a:avLst/>
                <a:gdLst>
                  <a:gd name="T0" fmla="*/ 0 w 8"/>
                  <a:gd name="T1" fmla="*/ 29 h 36"/>
                  <a:gd name="T2" fmla="*/ 0 w 8"/>
                  <a:gd name="T3" fmla="*/ 36 h 36"/>
                  <a:gd name="T4" fmla="*/ 8 w 8"/>
                  <a:gd name="T5" fmla="*/ 36 h 36"/>
                  <a:gd name="T6" fmla="*/ 8 w 8"/>
                  <a:gd name="T7" fmla="*/ 29 h 36"/>
                  <a:gd name="T8" fmla="*/ 8 w 8"/>
                  <a:gd name="T9" fmla="*/ 22 h 36"/>
                  <a:gd name="T10" fmla="*/ 8 w 8"/>
                  <a:gd name="T11" fmla="*/ 14 h 36"/>
                  <a:gd name="T12" fmla="*/ 8 w 8"/>
                  <a:gd name="T13" fmla="*/ 7 h 36"/>
                  <a:gd name="T14" fmla="*/ 8 w 8"/>
                  <a:gd name="T15" fmla="*/ 0 h 36"/>
                  <a:gd name="T16" fmla="*/ 8 w 8"/>
                  <a:gd name="T17" fmla="*/ 7 h 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36">
                    <a:moveTo>
                      <a:pt x="0" y="29"/>
                    </a:moveTo>
                    <a:lnTo>
                      <a:pt x="0" y="36"/>
                    </a:lnTo>
                    <a:lnTo>
                      <a:pt x="8" y="36"/>
                    </a:lnTo>
                    <a:lnTo>
                      <a:pt x="8" y="29"/>
                    </a:lnTo>
                    <a:lnTo>
                      <a:pt x="8" y="22"/>
                    </a:lnTo>
                    <a:lnTo>
                      <a:pt x="8" y="14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621" name="Line 1642">
                <a:extLst>
                  <a:ext uri="{FF2B5EF4-FFF2-40B4-BE49-F238E27FC236}">
                    <a16:creationId xmlns:a16="http://schemas.microsoft.com/office/drawing/2014/main" id="{B22F44BE-6958-CD42-9977-071E53B315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17" y="1455"/>
                <a:ext cx="1" cy="50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622" name="Freeform 1643">
                <a:extLst>
                  <a:ext uri="{FF2B5EF4-FFF2-40B4-BE49-F238E27FC236}">
                    <a16:creationId xmlns:a16="http://schemas.microsoft.com/office/drawing/2014/main" id="{7AC18B79-5AA7-E94E-BEE7-ECC4DE3469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7" y="1455"/>
                <a:ext cx="7" cy="28"/>
              </a:xfrm>
              <a:custGeom>
                <a:avLst/>
                <a:gdLst>
                  <a:gd name="T0" fmla="*/ 0 w 7"/>
                  <a:gd name="T1" fmla="*/ 28 h 28"/>
                  <a:gd name="T2" fmla="*/ 0 w 7"/>
                  <a:gd name="T3" fmla="*/ 21 h 28"/>
                  <a:gd name="T4" fmla="*/ 0 w 7"/>
                  <a:gd name="T5" fmla="*/ 14 h 28"/>
                  <a:gd name="T6" fmla="*/ 0 w 7"/>
                  <a:gd name="T7" fmla="*/ 7 h 28"/>
                  <a:gd name="T8" fmla="*/ 0 w 7"/>
                  <a:gd name="T9" fmla="*/ 0 h 28"/>
                  <a:gd name="T10" fmla="*/ 7 w 7"/>
                  <a:gd name="T11" fmla="*/ 0 h 28"/>
                  <a:gd name="T12" fmla="*/ 7 w 7"/>
                  <a:gd name="T13" fmla="*/ 7 h 28"/>
                  <a:gd name="T14" fmla="*/ 7 w 7"/>
                  <a:gd name="T15" fmla="*/ 14 h 28"/>
                  <a:gd name="T16" fmla="*/ 7 w 7"/>
                  <a:gd name="T17" fmla="*/ 7 h 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" h="28">
                    <a:moveTo>
                      <a:pt x="0" y="28"/>
                    </a:moveTo>
                    <a:lnTo>
                      <a:pt x="0" y="21"/>
                    </a:lnTo>
                    <a:lnTo>
                      <a:pt x="0" y="14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623" name="Line 1644">
                <a:extLst>
                  <a:ext uri="{FF2B5EF4-FFF2-40B4-BE49-F238E27FC236}">
                    <a16:creationId xmlns:a16="http://schemas.microsoft.com/office/drawing/2014/main" id="{654FDB96-03CF-0840-86EC-22BBD4DE7D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24" y="1434"/>
                <a:ext cx="1" cy="35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624" name="Freeform 1645">
                <a:extLst>
                  <a:ext uri="{FF2B5EF4-FFF2-40B4-BE49-F238E27FC236}">
                    <a16:creationId xmlns:a16="http://schemas.microsoft.com/office/drawing/2014/main" id="{1D66C7E9-3CEF-1741-80D7-216C7F534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" y="1412"/>
                <a:ext cx="7" cy="36"/>
              </a:xfrm>
              <a:custGeom>
                <a:avLst/>
                <a:gdLst>
                  <a:gd name="T0" fmla="*/ 0 w 7"/>
                  <a:gd name="T1" fmla="*/ 29 h 36"/>
                  <a:gd name="T2" fmla="*/ 0 w 7"/>
                  <a:gd name="T3" fmla="*/ 36 h 36"/>
                  <a:gd name="T4" fmla="*/ 7 w 7"/>
                  <a:gd name="T5" fmla="*/ 36 h 36"/>
                  <a:gd name="T6" fmla="*/ 7 w 7"/>
                  <a:gd name="T7" fmla="*/ 29 h 36"/>
                  <a:gd name="T8" fmla="*/ 7 w 7"/>
                  <a:gd name="T9" fmla="*/ 22 h 36"/>
                  <a:gd name="T10" fmla="*/ 7 w 7"/>
                  <a:gd name="T11" fmla="*/ 15 h 36"/>
                  <a:gd name="T12" fmla="*/ 7 w 7"/>
                  <a:gd name="T13" fmla="*/ 8 h 36"/>
                  <a:gd name="T14" fmla="*/ 7 w 7"/>
                  <a:gd name="T15" fmla="*/ 0 h 36"/>
                  <a:gd name="T16" fmla="*/ 7 w 7"/>
                  <a:gd name="T17" fmla="*/ 8 h 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" h="36">
                    <a:moveTo>
                      <a:pt x="0" y="29"/>
                    </a:moveTo>
                    <a:lnTo>
                      <a:pt x="0" y="36"/>
                    </a:lnTo>
                    <a:lnTo>
                      <a:pt x="7" y="36"/>
                    </a:lnTo>
                    <a:lnTo>
                      <a:pt x="7" y="29"/>
                    </a:lnTo>
                    <a:lnTo>
                      <a:pt x="7" y="22"/>
                    </a:lnTo>
                    <a:lnTo>
                      <a:pt x="7" y="15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625" name="Line 1646">
                <a:extLst>
                  <a:ext uri="{FF2B5EF4-FFF2-40B4-BE49-F238E27FC236}">
                    <a16:creationId xmlns:a16="http://schemas.microsoft.com/office/drawing/2014/main" id="{C59D58B5-7647-B54E-A0C5-3E790C7C6D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31" y="1412"/>
                <a:ext cx="1" cy="29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626" name="Freeform 1647">
                <a:extLst>
                  <a:ext uri="{FF2B5EF4-FFF2-40B4-BE49-F238E27FC236}">
                    <a16:creationId xmlns:a16="http://schemas.microsoft.com/office/drawing/2014/main" id="{698E142C-45CF-4D47-931C-D9A9338416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1" y="1398"/>
                <a:ext cx="7" cy="29"/>
              </a:xfrm>
              <a:custGeom>
                <a:avLst/>
                <a:gdLst>
                  <a:gd name="T0" fmla="*/ 0 w 7"/>
                  <a:gd name="T1" fmla="*/ 29 h 29"/>
                  <a:gd name="T2" fmla="*/ 0 w 7"/>
                  <a:gd name="T3" fmla="*/ 22 h 29"/>
                  <a:gd name="T4" fmla="*/ 0 w 7"/>
                  <a:gd name="T5" fmla="*/ 14 h 29"/>
                  <a:gd name="T6" fmla="*/ 7 w 7"/>
                  <a:gd name="T7" fmla="*/ 14 h 29"/>
                  <a:gd name="T8" fmla="*/ 7 w 7"/>
                  <a:gd name="T9" fmla="*/ 7 h 29"/>
                  <a:gd name="T10" fmla="*/ 7 w 7"/>
                  <a:gd name="T11" fmla="*/ 0 h 29"/>
                  <a:gd name="T12" fmla="*/ 7 w 7"/>
                  <a:gd name="T13" fmla="*/ 7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29">
                    <a:moveTo>
                      <a:pt x="0" y="29"/>
                    </a:moveTo>
                    <a:lnTo>
                      <a:pt x="0" y="22"/>
                    </a:ln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627" name="Line 1648">
                <a:extLst>
                  <a:ext uri="{FF2B5EF4-FFF2-40B4-BE49-F238E27FC236}">
                    <a16:creationId xmlns:a16="http://schemas.microsoft.com/office/drawing/2014/main" id="{12730930-75A5-714A-8F7F-EACBEF1679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38" y="1384"/>
                <a:ext cx="1" cy="28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628" name="Freeform 1649">
                <a:extLst>
                  <a:ext uri="{FF2B5EF4-FFF2-40B4-BE49-F238E27FC236}">
                    <a16:creationId xmlns:a16="http://schemas.microsoft.com/office/drawing/2014/main" id="{001C7053-FDF1-4E40-9425-1998507283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8" y="1370"/>
                <a:ext cx="7" cy="28"/>
              </a:xfrm>
              <a:custGeom>
                <a:avLst/>
                <a:gdLst>
                  <a:gd name="T0" fmla="*/ 0 w 7"/>
                  <a:gd name="T1" fmla="*/ 21 h 28"/>
                  <a:gd name="T2" fmla="*/ 7 w 7"/>
                  <a:gd name="T3" fmla="*/ 21 h 28"/>
                  <a:gd name="T4" fmla="*/ 7 w 7"/>
                  <a:gd name="T5" fmla="*/ 28 h 28"/>
                  <a:gd name="T6" fmla="*/ 7 w 7"/>
                  <a:gd name="T7" fmla="*/ 21 h 28"/>
                  <a:gd name="T8" fmla="*/ 7 w 7"/>
                  <a:gd name="T9" fmla="*/ 14 h 28"/>
                  <a:gd name="T10" fmla="*/ 7 w 7"/>
                  <a:gd name="T11" fmla="*/ 7 h 28"/>
                  <a:gd name="T12" fmla="*/ 7 w 7"/>
                  <a:gd name="T13" fmla="*/ 0 h 28"/>
                  <a:gd name="T14" fmla="*/ 7 w 7"/>
                  <a:gd name="T15" fmla="*/ 7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" h="28">
                    <a:moveTo>
                      <a:pt x="0" y="21"/>
                    </a:moveTo>
                    <a:lnTo>
                      <a:pt x="7" y="21"/>
                    </a:lnTo>
                    <a:lnTo>
                      <a:pt x="7" y="28"/>
                    </a:lnTo>
                    <a:lnTo>
                      <a:pt x="7" y="21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629" name="Line 1650">
                <a:extLst>
                  <a:ext uri="{FF2B5EF4-FFF2-40B4-BE49-F238E27FC236}">
                    <a16:creationId xmlns:a16="http://schemas.microsoft.com/office/drawing/2014/main" id="{3A260435-D29A-9A4E-BC82-83D9E68BF1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5" y="1370"/>
                <a:ext cx="1" cy="28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630" name="Freeform 1651">
                <a:extLst>
                  <a:ext uri="{FF2B5EF4-FFF2-40B4-BE49-F238E27FC236}">
                    <a16:creationId xmlns:a16="http://schemas.microsoft.com/office/drawing/2014/main" id="{9F0E2E14-CA38-6F4F-BEB1-374DA2B4A1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5" y="1356"/>
                <a:ext cx="7" cy="21"/>
              </a:xfrm>
              <a:custGeom>
                <a:avLst/>
                <a:gdLst>
                  <a:gd name="T0" fmla="*/ 0 w 7"/>
                  <a:gd name="T1" fmla="*/ 21 h 21"/>
                  <a:gd name="T2" fmla="*/ 7 w 7"/>
                  <a:gd name="T3" fmla="*/ 21 h 21"/>
                  <a:gd name="T4" fmla="*/ 7 w 7"/>
                  <a:gd name="T5" fmla="*/ 14 h 21"/>
                  <a:gd name="T6" fmla="*/ 7 w 7"/>
                  <a:gd name="T7" fmla="*/ 7 h 21"/>
                  <a:gd name="T8" fmla="*/ 7 w 7"/>
                  <a:gd name="T9" fmla="*/ 0 h 21"/>
                  <a:gd name="T10" fmla="*/ 7 w 7"/>
                  <a:gd name="T11" fmla="*/ 7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21">
                    <a:moveTo>
                      <a:pt x="0" y="21"/>
                    </a:moveTo>
                    <a:lnTo>
                      <a:pt x="7" y="21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631" name="Line 1652">
                <a:extLst>
                  <a:ext uri="{FF2B5EF4-FFF2-40B4-BE49-F238E27FC236}">
                    <a16:creationId xmlns:a16="http://schemas.microsoft.com/office/drawing/2014/main" id="{81A10CA4-D641-CF45-A2A2-1F321E6C05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52" y="1342"/>
                <a:ext cx="1" cy="28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632" name="Freeform 1653">
                <a:extLst>
                  <a:ext uri="{FF2B5EF4-FFF2-40B4-BE49-F238E27FC236}">
                    <a16:creationId xmlns:a16="http://schemas.microsoft.com/office/drawing/2014/main" id="{387C5878-DB0D-9242-94C0-C1898EFBD1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2" y="1349"/>
                <a:ext cx="7" cy="14"/>
              </a:xfrm>
              <a:custGeom>
                <a:avLst/>
                <a:gdLst>
                  <a:gd name="T0" fmla="*/ 0 w 7"/>
                  <a:gd name="T1" fmla="*/ 0 h 14"/>
                  <a:gd name="T2" fmla="*/ 7 w 7"/>
                  <a:gd name="T3" fmla="*/ 0 h 14"/>
                  <a:gd name="T4" fmla="*/ 7 w 7"/>
                  <a:gd name="T5" fmla="*/ 7 h 14"/>
                  <a:gd name="T6" fmla="*/ 7 w 7"/>
                  <a:gd name="T7" fmla="*/ 14 h 14"/>
                  <a:gd name="T8" fmla="*/ 7 w 7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633" name="Line 1654">
                <a:extLst>
                  <a:ext uri="{FF2B5EF4-FFF2-40B4-BE49-F238E27FC236}">
                    <a16:creationId xmlns:a16="http://schemas.microsoft.com/office/drawing/2014/main" id="{57C6B5B7-D74D-F543-864D-490F6466D6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59" y="1335"/>
                <a:ext cx="1" cy="28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634" name="Freeform 1655">
                <a:extLst>
                  <a:ext uri="{FF2B5EF4-FFF2-40B4-BE49-F238E27FC236}">
                    <a16:creationId xmlns:a16="http://schemas.microsoft.com/office/drawing/2014/main" id="{141C134E-CA4F-AF45-AEC9-164504E6D8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9" y="1327"/>
                <a:ext cx="7" cy="29"/>
              </a:xfrm>
              <a:custGeom>
                <a:avLst/>
                <a:gdLst>
                  <a:gd name="T0" fmla="*/ 0 w 7"/>
                  <a:gd name="T1" fmla="*/ 15 h 29"/>
                  <a:gd name="T2" fmla="*/ 0 w 7"/>
                  <a:gd name="T3" fmla="*/ 22 h 29"/>
                  <a:gd name="T4" fmla="*/ 0 w 7"/>
                  <a:gd name="T5" fmla="*/ 29 h 29"/>
                  <a:gd name="T6" fmla="*/ 7 w 7"/>
                  <a:gd name="T7" fmla="*/ 29 h 29"/>
                  <a:gd name="T8" fmla="*/ 7 w 7"/>
                  <a:gd name="T9" fmla="*/ 22 h 29"/>
                  <a:gd name="T10" fmla="*/ 7 w 7"/>
                  <a:gd name="T11" fmla="*/ 15 h 29"/>
                  <a:gd name="T12" fmla="*/ 7 w 7"/>
                  <a:gd name="T13" fmla="*/ 8 h 29"/>
                  <a:gd name="T14" fmla="*/ 7 w 7"/>
                  <a:gd name="T15" fmla="*/ 0 h 29"/>
                  <a:gd name="T16" fmla="*/ 7 w 7"/>
                  <a:gd name="T17" fmla="*/ 8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" h="29">
                    <a:moveTo>
                      <a:pt x="0" y="15"/>
                    </a:moveTo>
                    <a:lnTo>
                      <a:pt x="0" y="22"/>
                    </a:lnTo>
                    <a:lnTo>
                      <a:pt x="0" y="29"/>
                    </a:lnTo>
                    <a:lnTo>
                      <a:pt x="7" y="29"/>
                    </a:lnTo>
                    <a:lnTo>
                      <a:pt x="7" y="22"/>
                    </a:lnTo>
                    <a:lnTo>
                      <a:pt x="7" y="15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635" name="Line 1656">
                <a:extLst>
                  <a:ext uri="{FF2B5EF4-FFF2-40B4-BE49-F238E27FC236}">
                    <a16:creationId xmlns:a16="http://schemas.microsoft.com/office/drawing/2014/main" id="{96A2A7E3-E5AE-EC48-BED2-D3543DE2CB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66" y="1320"/>
                <a:ext cx="1" cy="29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636" name="Freeform 1657">
                <a:extLst>
                  <a:ext uri="{FF2B5EF4-FFF2-40B4-BE49-F238E27FC236}">
                    <a16:creationId xmlns:a16="http://schemas.microsoft.com/office/drawing/2014/main" id="{C91A97D3-7D51-0848-AF16-A4125CC287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6" y="1320"/>
                <a:ext cx="7" cy="22"/>
              </a:xfrm>
              <a:custGeom>
                <a:avLst/>
                <a:gdLst>
                  <a:gd name="T0" fmla="*/ 0 w 7"/>
                  <a:gd name="T1" fmla="*/ 15 h 22"/>
                  <a:gd name="T2" fmla="*/ 0 w 7"/>
                  <a:gd name="T3" fmla="*/ 7 h 22"/>
                  <a:gd name="T4" fmla="*/ 0 w 7"/>
                  <a:gd name="T5" fmla="*/ 0 h 22"/>
                  <a:gd name="T6" fmla="*/ 7 w 7"/>
                  <a:gd name="T7" fmla="*/ 0 h 22"/>
                  <a:gd name="T8" fmla="*/ 7 w 7"/>
                  <a:gd name="T9" fmla="*/ 7 h 22"/>
                  <a:gd name="T10" fmla="*/ 7 w 7"/>
                  <a:gd name="T11" fmla="*/ 15 h 22"/>
                  <a:gd name="T12" fmla="*/ 7 w 7"/>
                  <a:gd name="T13" fmla="*/ 22 h 22"/>
                  <a:gd name="T14" fmla="*/ 7 w 7"/>
                  <a:gd name="T15" fmla="*/ 15 h 2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" h="22">
                    <a:moveTo>
                      <a:pt x="0" y="15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5"/>
                    </a:lnTo>
                    <a:lnTo>
                      <a:pt x="7" y="22"/>
                    </a:lnTo>
                    <a:lnTo>
                      <a:pt x="7" y="15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637" name="Line 1658">
                <a:extLst>
                  <a:ext uri="{FF2B5EF4-FFF2-40B4-BE49-F238E27FC236}">
                    <a16:creationId xmlns:a16="http://schemas.microsoft.com/office/drawing/2014/main" id="{AA1B57FC-0AEA-0E46-B2E1-83367E111D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73" y="1313"/>
                <a:ext cx="1" cy="29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638" name="Freeform 1659">
                <a:extLst>
                  <a:ext uri="{FF2B5EF4-FFF2-40B4-BE49-F238E27FC236}">
                    <a16:creationId xmlns:a16="http://schemas.microsoft.com/office/drawing/2014/main" id="{A6FB3928-FFF1-BF49-A826-F6590EDA13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3" y="1313"/>
                <a:ext cx="7" cy="22"/>
              </a:xfrm>
              <a:custGeom>
                <a:avLst/>
                <a:gdLst>
                  <a:gd name="T0" fmla="*/ 0 w 7"/>
                  <a:gd name="T1" fmla="*/ 7 h 22"/>
                  <a:gd name="T2" fmla="*/ 0 w 7"/>
                  <a:gd name="T3" fmla="*/ 14 h 22"/>
                  <a:gd name="T4" fmla="*/ 7 w 7"/>
                  <a:gd name="T5" fmla="*/ 14 h 22"/>
                  <a:gd name="T6" fmla="*/ 7 w 7"/>
                  <a:gd name="T7" fmla="*/ 22 h 22"/>
                  <a:gd name="T8" fmla="*/ 7 w 7"/>
                  <a:gd name="T9" fmla="*/ 14 h 22"/>
                  <a:gd name="T10" fmla="*/ 7 w 7"/>
                  <a:gd name="T11" fmla="*/ 7 h 22"/>
                  <a:gd name="T12" fmla="*/ 7 w 7"/>
                  <a:gd name="T13" fmla="*/ 0 h 22"/>
                  <a:gd name="T14" fmla="*/ 7 w 7"/>
                  <a:gd name="T15" fmla="*/ 7 h 2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" h="22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22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639" name="Line 1660">
                <a:extLst>
                  <a:ext uri="{FF2B5EF4-FFF2-40B4-BE49-F238E27FC236}">
                    <a16:creationId xmlns:a16="http://schemas.microsoft.com/office/drawing/2014/main" id="{2263BE9F-59D7-6D4D-81EB-6DED0AEA98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0" y="1313"/>
                <a:ext cx="1" cy="22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640" name="Freeform 1661">
                <a:extLst>
                  <a:ext uri="{FF2B5EF4-FFF2-40B4-BE49-F238E27FC236}">
                    <a16:creationId xmlns:a16="http://schemas.microsoft.com/office/drawing/2014/main" id="{0DB4E220-D5EB-5F4C-B1A0-BB0234DE7D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0" y="1306"/>
                <a:ext cx="7" cy="21"/>
              </a:xfrm>
              <a:custGeom>
                <a:avLst/>
                <a:gdLst>
                  <a:gd name="T0" fmla="*/ 0 w 7"/>
                  <a:gd name="T1" fmla="*/ 14 h 21"/>
                  <a:gd name="T2" fmla="*/ 0 w 7"/>
                  <a:gd name="T3" fmla="*/ 7 h 21"/>
                  <a:gd name="T4" fmla="*/ 7 w 7"/>
                  <a:gd name="T5" fmla="*/ 7 h 21"/>
                  <a:gd name="T6" fmla="*/ 7 w 7"/>
                  <a:gd name="T7" fmla="*/ 0 h 21"/>
                  <a:gd name="T8" fmla="*/ 7 w 7"/>
                  <a:gd name="T9" fmla="*/ 7 h 21"/>
                  <a:gd name="T10" fmla="*/ 7 w 7"/>
                  <a:gd name="T11" fmla="*/ 14 h 21"/>
                  <a:gd name="T12" fmla="*/ 7 w 7"/>
                  <a:gd name="T13" fmla="*/ 21 h 21"/>
                  <a:gd name="T14" fmla="*/ 7 w 7"/>
                  <a:gd name="T15" fmla="*/ 14 h 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" h="21">
                    <a:moveTo>
                      <a:pt x="0" y="14"/>
                    </a:moveTo>
                    <a:lnTo>
                      <a:pt x="0" y="7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21"/>
                    </a:lnTo>
                    <a:lnTo>
                      <a:pt x="7" y="14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641" name="Line 1662">
                <a:extLst>
                  <a:ext uri="{FF2B5EF4-FFF2-40B4-BE49-F238E27FC236}">
                    <a16:creationId xmlns:a16="http://schemas.microsoft.com/office/drawing/2014/main" id="{FEE5654F-9F5E-8347-8DCC-50429DD612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7" y="1306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642" name="Freeform 1663">
                <a:extLst>
                  <a:ext uri="{FF2B5EF4-FFF2-40B4-BE49-F238E27FC236}">
                    <a16:creationId xmlns:a16="http://schemas.microsoft.com/office/drawing/2014/main" id="{3C73A81A-B5F4-3342-B6DE-A6CF057A86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7" y="1306"/>
                <a:ext cx="8" cy="21"/>
              </a:xfrm>
              <a:custGeom>
                <a:avLst/>
                <a:gdLst>
                  <a:gd name="T0" fmla="*/ 0 w 8"/>
                  <a:gd name="T1" fmla="*/ 7 h 21"/>
                  <a:gd name="T2" fmla="*/ 8 w 8"/>
                  <a:gd name="T3" fmla="*/ 14 h 21"/>
                  <a:gd name="T4" fmla="*/ 8 w 8"/>
                  <a:gd name="T5" fmla="*/ 21 h 21"/>
                  <a:gd name="T6" fmla="*/ 8 w 8"/>
                  <a:gd name="T7" fmla="*/ 14 h 21"/>
                  <a:gd name="T8" fmla="*/ 8 w 8"/>
                  <a:gd name="T9" fmla="*/ 7 h 21"/>
                  <a:gd name="T10" fmla="*/ 8 w 8"/>
                  <a:gd name="T11" fmla="*/ 0 h 21"/>
                  <a:gd name="T12" fmla="*/ 8 w 8"/>
                  <a:gd name="T13" fmla="*/ 7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21">
                    <a:moveTo>
                      <a:pt x="0" y="7"/>
                    </a:moveTo>
                    <a:lnTo>
                      <a:pt x="8" y="14"/>
                    </a:lnTo>
                    <a:lnTo>
                      <a:pt x="8" y="21"/>
                    </a:lnTo>
                    <a:lnTo>
                      <a:pt x="8" y="14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643" name="Line 1664">
                <a:extLst>
                  <a:ext uri="{FF2B5EF4-FFF2-40B4-BE49-F238E27FC236}">
                    <a16:creationId xmlns:a16="http://schemas.microsoft.com/office/drawing/2014/main" id="{9177D0D8-E5EC-9245-A1BE-82A4B8618E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95" y="1306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644" name="Freeform 1665">
                <a:extLst>
                  <a:ext uri="{FF2B5EF4-FFF2-40B4-BE49-F238E27FC236}">
                    <a16:creationId xmlns:a16="http://schemas.microsoft.com/office/drawing/2014/main" id="{AF2AB395-9AF6-6D49-AE01-68D2D3FB38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5" y="1313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645" name="Line 1666">
                <a:extLst>
                  <a:ext uri="{FF2B5EF4-FFF2-40B4-BE49-F238E27FC236}">
                    <a16:creationId xmlns:a16="http://schemas.microsoft.com/office/drawing/2014/main" id="{AE8D8310-C910-384E-939E-89B00E5AA8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02" y="1313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646" name="Freeform 1667">
                <a:extLst>
                  <a:ext uri="{FF2B5EF4-FFF2-40B4-BE49-F238E27FC236}">
                    <a16:creationId xmlns:a16="http://schemas.microsoft.com/office/drawing/2014/main" id="{1917934A-F2BA-2843-8EE5-B46A233766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1320"/>
                <a:ext cx="7" cy="15"/>
              </a:xfrm>
              <a:custGeom>
                <a:avLst/>
                <a:gdLst>
                  <a:gd name="T0" fmla="*/ 0 w 7"/>
                  <a:gd name="T1" fmla="*/ 0 h 15"/>
                  <a:gd name="T2" fmla="*/ 7 w 7"/>
                  <a:gd name="T3" fmla="*/ 0 h 15"/>
                  <a:gd name="T4" fmla="*/ 7 w 7"/>
                  <a:gd name="T5" fmla="*/ 7 h 15"/>
                  <a:gd name="T6" fmla="*/ 7 w 7"/>
                  <a:gd name="T7" fmla="*/ 15 h 15"/>
                  <a:gd name="T8" fmla="*/ 7 w 7"/>
                  <a:gd name="T9" fmla="*/ 7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5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15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647" name="Line 1668">
                <a:extLst>
                  <a:ext uri="{FF2B5EF4-FFF2-40B4-BE49-F238E27FC236}">
                    <a16:creationId xmlns:a16="http://schemas.microsoft.com/office/drawing/2014/main" id="{3527FEBA-2AED-B643-ABE0-96996B4FD9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09" y="1320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648" name="Freeform 1669">
                <a:extLst>
                  <a:ext uri="{FF2B5EF4-FFF2-40B4-BE49-F238E27FC236}">
                    <a16:creationId xmlns:a16="http://schemas.microsoft.com/office/drawing/2014/main" id="{664B7D73-6467-C445-9E51-BE5B02E4F5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9" y="1320"/>
                <a:ext cx="7" cy="15"/>
              </a:xfrm>
              <a:custGeom>
                <a:avLst/>
                <a:gdLst>
                  <a:gd name="T0" fmla="*/ 0 w 7"/>
                  <a:gd name="T1" fmla="*/ 7 h 15"/>
                  <a:gd name="T2" fmla="*/ 0 w 7"/>
                  <a:gd name="T3" fmla="*/ 15 h 15"/>
                  <a:gd name="T4" fmla="*/ 7 w 7"/>
                  <a:gd name="T5" fmla="*/ 15 h 15"/>
                  <a:gd name="T6" fmla="*/ 7 w 7"/>
                  <a:gd name="T7" fmla="*/ 7 h 15"/>
                  <a:gd name="T8" fmla="*/ 7 w 7"/>
                  <a:gd name="T9" fmla="*/ 0 h 15"/>
                  <a:gd name="T10" fmla="*/ 7 w 7"/>
                  <a:gd name="T11" fmla="*/ 7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7"/>
                    </a:moveTo>
                    <a:lnTo>
                      <a:pt x="0" y="15"/>
                    </a:lnTo>
                    <a:lnTo>
                      <a:pt x="7" y="15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649" name="Line 1670">
                <a:extLst>
                  <a:ext uri="{FF2B5EF4-FFF2-40B4-BE49-F238E27FC236}">
                    <a16:creationId xmlns:a16="http://schemas.microsoft.com/office/drawing/2014/main" id="{BEE5FB5D-EFD3-E048-9093-44AA260778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16" y="1320"/>
                <a:ext cx="1" cy="22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650" name="Freeform 1671">
                <a:extLst>
                  <a:ext uri="{FF2B5EF4-FFF2-40B4-BE49-F238E27FC236}">
                    <a16:creationId xmlns:a16="http://schemas.microsoft.com/office/drawing/2014/main" id="{499641A2-0804-B143-9F4F-BE50B4F42F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6" y="1327"/>
                <a:ext cx="7" cy="22"/>
              </a:xfrm>
              <a:custGeom>
                <a:avLst/>
                <a:gdLst>
                  <a:gd name="T0" fmla="*/ 0 w 7"/>
                  <a:gd name="T1" fmla="*/ 8 h 22"/>
                  <a:gd name="T2" fmla="*/ 0 w 7"/>
                  <a:gd name="T3" fmla="*/ 0 h 22"/>
                  <a:gd name="T4" fmla="*/ 7 w 7"/>
                  <a:gd name="T5" fmla="*/ 0 h 22"/>
                  <a:gd name="T6" fmla="*/ 7 w 7"/>
                  <a:gd name="T7" fmla="*/ 8 h 22"/>
                  <a:gd name="T8" fmla="*/ 7 w 7"/>
                  <a:gd name="T9" fmla="*/ 15 h 22"/>
                  <a:gd name="T10" fmla="*/ 7 w 7"/>
                  <a:gd name="T11" fmla="*/ 22 h 22"/>
                  <a:gd name="T12" fmla="*/ 7 w 7"/>
                  <a:gd name="T13" fmla="*/ 15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22">
                    <a:moveTo>
                      <a:pt x="0" y="8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8"/>
                    </a:lnTo>
                    <a:lnTo>
                      <a:pt x="7" y="15"/>
                    </a:lnTo>
                    <a:lnTo>
                      <a:pt x="7" y="22"/>
                    </a:lnTo>
                    <a:lnTo>
                      <a:pt x="7" y="15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651" name="Line 1672">
                <a:extLst>
                  <a:ext uri="{FF2B5EF4-FFF2-40B4-BE49-F238E27FC236}">
                    <a16:creationId xmlns:a16="http://schemas.microsoft.com/office/drawing/2014/main" id="{C991BE23-2610-BB41-A803-62C64E0827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23" y="1335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652" name="Freeform 1673">
                <a:extLst>
                  <a:ext uri="{FF2B5EF4-FFF2-40B4-BE49-F238E27FC236}">
                    <a16:creationId xmlns:a16="http://schemas.microsoft.com/office/drawing/2014/main" id="{210498ED-1984-5844-B42E-7B21C02184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3" y="1342"/>
                <a:ext cx="7" cy="14"/>
              </a:xfrm>
              <a:custGeom>
                <a:avLst/>
                <a:gdLst>
                  <a:gd name="T0" fmla="*/ 0 w 7"/>
                  <a:gd name="T1" fmla="*/ 0 h 14"/>
                  <a:gd name="T2" fmla="*/ 0 w 7"/>
                  <a:gd name="T3" fmla="*/ 7 h 14"/>
                  <a:gd name="T4" fmla="*/ 7 w 7"/>
                  <a:gd name="T5" fmla="*/ 7 h 14"/>
                  <a:gd name="T6" fmla="*/ 7 w 7"/>
                  <a:gd name="T7" fmla="*/ 14 h 14"/>
                  <a:gd name="T8" fmla="*/ 7 w 7"/>
                  <a:gd name="T9" fmla="*/ 7 h 14"/>
                  <a:gd name="T10" fmla="*/ 7 w 7"/>
                  <a:gd name="T11" fmla="*/ 14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0"/>
                    </a:moveTo>
                    <a:lnTo>
                      <a:pt x="0" y="7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14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653" name="Line 1674">
                <a:extLst>
                  <a:ext uri="{FF2B5EF4-FFF2-40B4-BE49-F238E27FC236}">
                    <a16:creationId xmlns:a16="http://schemas.microsoft.com/office/drawing/2014/main" id="{6564DA9F-CAE5-7B4A-8826-E50246F918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0" y="1349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654" name="Freeform 1675">
                <a:extLst>
                  <a:ext uri="{FF2B5EF4-FFF2-40B4-BE49-F238E27FC236}">
                    <a16:creationId xmlns:a16="http://schemas.microsoft.com/office/drawing/2014/main" id="{D2E32AD2-BA5D-E141-9AF8-08AA543111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0" y="1356"/>
                <a:ext cx="7" cy="21"/>
              </a:xfrm>
              <a:custGeom>
                <a:avLst/>
                <a:gdLst>
                  <a:gd name="T0" fmla="*/ 0 w 7"/>
                  <a:gd name="T1" fmla="*/ 0 h 21"/>
                  <a:gd name="T2" fmla="*/ 7 w 7"/>
                  <a:gd name="T3" fmla="*/ 0 h 21"/>
                  <a:gd name="T4" fmla="*/ 7 w 7"/>
                  <a:gd name="T5" fmla="*/ 7 h 21"/>
                  <a:gd name="T6" fmla="*/ 7 w 7"/>
                  <a:gd name="T7" fmla="*/ 14 h 21"/>
                  <a:gd name="T8" fmla="*/ 7 w 7"/>
                  <a:gd name="T9" fmla="*/ 21 h 21"/>
                  <a:gd name="T10" fmla="*/ 7 w 7"/>
                  <a:gd name="T11" fmla="*/ 14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21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21"/>
                    </a:lnTo>
                    <a:lnTo>
                      <a:pt x="7" y="14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655" name="Line 1676">
                <a:extLst>
                  <a:ext uri="{FF2B5EF4-FFF2-40B4-BE49-F238E27FC236}">
                    <a16:creationId xmlns:a16="http://schemas.microsoft.com/office/drawing/2014/main" id="{78AD92EB-F5E5-EA42-821C-55661CD972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7" y="1363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656" name="Freeform 1677">
                <a:extLst>
                  <a:ext uri="{FF2B5EF4-FFF2-40B4-BE49-F238E27FC236}">
                    <a16:creationId xmlns:a16="http://schemas.microsoft.com/office/drawing/2014/main" id="{85718FB7-D1E2-D045-8074-158A3925AD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7" y="1377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657" name="Freeform 1678">
                <a:extLst>
                  <a:ext uri="{FF2B5EF4-FFF2-40B4-BE49-F238E27FC236}">
                    <a16:creationId xmlns:a16="http://schemas.microsoft.com/office/drawing/2014/main" id="{646E9210-4C7E-6745-8048-E3CC5F2648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4" y="1384"/>
                <a:ext cx="7" cy="28"/>
              </a:xfrm>
              <a:custGeom>
                <a:avLst/>
                <a:gdLst>
                  <a:gd name="T0" fmla="*/ 0 w 7"/>
                  <a:gd name="T1" fmla="*/ 0 h 28"/>
                  <a:gd name="T2" fmla="*/ 0 w 7"/>
                  <a:gd name="T3" fmla="*/ 7 h 28"/>
                  <a:gd name="T4" fmla="*/ 0 w 7"/>
                  <a:gd name="T5" fmla="*/ 14 h 28"/>
                  <a:gd name="T6" fmla="*/ 7 w 7"/>
                  <a:gd name="T7" fmla="*/ 14 h 28"/>
                  <a:gd name="T8" fmla="*/ 7 w 7"/>
                  <a:gd name="T9" fmla="*/ 7 h 28"/>
                  <a:gd name="T10" fmla="*/ 7 w 7"/>
                  <a:gd name="T11" fmla="*/ 14 h 28"/>
                  <a:gd name="T12" fmla="*/ 7 w 7"/>
                  <a:gd name="T13" fmla="*/ 21 h 28"/>
                  <a:gd name="T14" fmla="*/ 7 w 7"/>
                  <a:gd name="T15" fmla="*/ 28 h 28"/>
                  <a:gd name="T16" fmla="*/ 7 w 7"/>
                  <a:gd name="T17" fmla="*/ 21 h 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" h="28">
                    <a:moveTo>
                      <a:pt x="0" y="0"/>
                    </a:moveTo>
                    <a:lnTo>
                      <a:pt x="0" y="7"/>
                    </a:ln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21"/>
                    </a:lnTo>
                    <a:lnTo>
                      <a:pt x="7" y="28"/>
                    </a:lnTo>
                    <a:lnTo>
                      <a:pt x="7" y="21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658" name="Line 1679">
                <a:extLst>
                  <a:ext uri="{FF2B5EF4-FFF2-40B4-BE49-F238E27FC236}">
                    <a16:creationId xmlns:a16="http://schemas.microsoft.com/office/drawing/2014/main" id="{53D41CB1-09D2-224F-BAFF-D301BB0320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51" y="1391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659" name="Freeform 1680">
                <a:extLst>
                  <a:ext uri="{FF2B5EF4-FFF2-40B4-BE49-F238E27FC236}">
                    <a16:creationId xmlns:a16="http://schemas.microsoft.com/office/drawing/2014/main" id="{A2137294-B103-224D-9730-1DAC1FC5F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1" y="1412"/>
                <a:ext cx="7" cy="15"/>
              </a:xfrm>
              <a:custGeom>
                <a:avLst/>
                <a:gdLst>
                  <a:gd name="T0" fmla="*/ 0 w 7"/>
                  <a:gd name="T1" fmla="*/ 0 h 15"/>
                  <a:gd name="T2" fmla="*/ 7 w 7"/>
                  <a:gd name="T3" fmla="*/ 0 h 15"/>
                  <a:gd name="T4" fmla="*/ 7 w 7"/>
                  <a:gd name="T5" fmla="*/ 8 h 15"/>
                  <a:gd name="T6" fmla="*/ 7 w 7"/>
                  <a:gd name="T7" fmla="*/ 15 h 15"/>
                  <a:gd name="T8" fmla="*/ 7 w 7"/>
                  <a:gd name="T9" fmla="*/ 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5">
                    <a:moveTo>
                      <a:pt x="0" y="0"/>
                    </a:moveTo>
                    <a:lnTo>
                      <a:pt x="7" y="0"/>
                    </a:lnTo>
                    <a:lnTo>
                      <a:pt x="7" y="8"/>
                    </a:lnTo>
                    <a:lnTo>
                      <a:pt x="7" y="15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660" name="Line 1681">
                <a:extLst>
                  <a:ext uri="{FF2B5EF4-FFF2-40B4-BE49-F238E27FC236}">
                    <a16:creationId xmlns:a16="http://schemas.microsoft.com/office/drawing/2014/main" id="{5A2258C6-C6CC-8A46-95E9-05EE28F89F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58" y="1420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661" name="Freeform 1682">
                <a:extLst>
                  <a:ext uri="{FF2B5EF4-FFF2-40B4-BE49-F238E27FC236}">
                    <a16:creationId xmlns:a16="http://schemas.microsoft.com/office/drawing/2014/main" id="{32320848-02E3-5444-9BA0-882CC1C08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8" y="1427"/>
                <a:ext cx="7" cy="14"/>
              </a:xfrm>
              <a:custGeom>
                <a:avLst/>
                <a:gdLst>
                  <a:gd name="T0" fmla="*/ 0 w 7"/>
                  <a:gd name="T1" fmla="*/ 0 h 14"/>
                  <a:gd name="T2" fmla="*/ 0 w 7"/>
                  <a:gd name="T3" fmla="*/ 7 h 14"/>
                  <a:gd name="T4" fmla="*/ 7 w 7"/>
                  <a:gd name="T5" fmla="*/ 7 h 14"/>
                  <a:gd name="T6" fmla="*/ 7 w 7"/>
                  <a:gd name="T7" fmla="*/ 14 h 14"/>
                  <a:gd name="T8" fmla="*/ 7 w 7"/>
                  <a:gd name="T9" fmla="*/ 7 h 14"/>
                  <a:gd name="T10" fmla="*/ 7 w 7"/>
                  <a:gd name="T11" fmla="*/ 14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0"/>
                    </a:moveTo>
                    <a:lnTo>
                      <a:pt x="0" y="7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14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662" name="Line 1683">
                <a:extLst>
                  <a:ext uri="{FF2B5EF4-FFF2-40B4-BE49-F238E27FC236}">
                    <a16:creationId xmlns:a16="http://schemas.microsoft.com/office/drawing/2014/main" id="{A705B2B6-B755-DE4C-90F9-1787572025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65" y="1434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663" name="Freeform 1684">
                <a:extLst>
                  <a:ext uri="{FF2B5EF4-FFF2-40B4-BE49-F238E27FC236}">
                    <a16:creationId xmlns:a16="http://schemas.microsoft.com/office/drawing/2014/main" id="{0FBD8ACD-CD8A-CF47-B729-416BC2502C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5" y="1448"/>
                <a:ext cx="156" cy="510"/>
              </a:xfrm>
              <a:custGeom>
                <a:avLst/>
                <a:gdLst>
                  <a:gd name="T0" fmla="*/ 7 w 156"/>
                  <a:gd name="T1" fmla="*/ 0 h 510"/>
                  <a:gd name="T2" fmla="*/ 7 w 156"/>
                  <a:gd name="T3" fmla="*/ 14 h 510"/>
                  <a:gd name="T4" fmla="*/ 7 w 156"/>
                  <a:gd name="T5" fmla="*/ 28 h 510"/>
                  <a:gd name="T6" fmla="*/ 15 w 156"/>
                  <a:gd name="T7" fmla="*/ 35 h 510"/>
                  <a:gd name="T8" fmla="*/ 15 w 156"/>
                  <a:gd name="T9" fmla="*/ 50 h 510"/>
                  <a:gd name="T10" fmla="*/ 22 w 156"/>
                  <a:gd name="T11" fmla="*/ 57 h 510"/>
                  <a:gd name="T12" fmla="*/ 22 w 156"/>
                  <a:gd name="T13" fmla="*/ 71 h 510"/>
                  <a:gd name="T14" fmla="*/ 29 w 156"/>
                  <a:gd name="T15" fmla="*/ 78 h 510"/>
                  <a:gd name="T16" fmla="*/ 29 w 156"/>
                  <a:gd name="T17" fmla="*/ 92 h 510"/>
                  <a:gd name="T18" fmla="*/ 29 w 156"/>
                  <a:gd name="T19" fmla="*/ 106 h 510"/>
                  <a:gd name="T20" fmla="*/ 36 w 156"/>
                  <a:gd name="T21" fmla="*/ 113 h 510"/>
                  <a:gd name="T22" fmla="*/ 36 w 156"/>
                  <a:gd name="T23" fmla="*/ 127 h 510"/>
                  <a:gd name="T24" fmla="*/ 43 w 156"/>
                  <a:gd name="T25" fmla="*/ 135 h 510"/>
                  <a:gd name="T26" fmla="*/ 43 w 156"/>
                  <a:gd name="T27" fmla="*/ 149 h 510"/>
                  <a:gd name="T28" fmla="*/ 50 w 156"/>
                  <a:gd name="T29" fmla="*/ 156 h 510"/>
                  <a:gd name="T30" fmla="*/ 50 w 156"/>
                  <a:gd name="T31" fmla="*/ 170 h 510"/>
                  <a:gd name="T32" fmla="*/ 50 w 156"/>
                  <a:gd name="T33" fmla="*/ 184 h 510"/>
                  <a:gd name="T34" fmla="*/ 57 w 156"/>
                  <a:gd name="T35" fmla="*/ 191 h 510"/>
                  <a:gd name="T36" fmla="*/ 57 w 156"/>
                  <a:gd name="T37" fmla="*/ 205 h 510"/>
                  <a:gd name="T38" fmla="*/ 64 w 156"/>
                  <a:gd name="T39" fmla="*/ 212 h 510"/>
                  <a:gd name="T40" fmla="*/ 64 w 156"/>
                  <a:gd name="T41" fmla="*/ 227 h 510"/>
                  <a:gd name="T42" fmla="*/ 71 w 156"/>
                  <a:gd name="T43" fmla="*/ 234 h 510"/>
                  <a:gd name="T44" fmla="*/ 71 w 156"/>
                  <a:gd name="T45" fmla="*/ 248 h 510"/>
                  <a:gd name="T46" fmla="*/ 71 w 156"/>
                  <a:gd name="T47" fmla="*/ 262 h 510"/>
                  <a:gd name="T48" fmla="*/ 78 w 156"/>
                  <a:gd name="T49" fmla="*/ 269 h 510"/>
                  <a:gd name="T50" fmla="*/ 78 w 156"/>
                  <a:gd name="T51" fmla="*/ 283 h 510"/>
                  <a:gd name="T52" fmla="*/ 85 w 156"/>
                  <a:gd name="T53" fmla="*/ 290 h 510"/>
                  <a:gd name="T54" fmla="*/ 85 w 156"/>
                  <a:gd name="T55" fmla="*/ 305 h 510"/>
                  <a:gd name="T56" fmla="*/ 93 w 156"/>
                  <a:gd name="T57" fmla="*/ 312 h 510"/>
                  <a:gd name="T58" fmla="*/ 93 w 156"/>
                  <a:gd name="T59" fmla="*/ 326 h 510"/>
                  <a:gd name="T60" fmla="*/ 93 w 156"/>
                  <a:gd name="T61" fmla="*/ 340 h 510"/>
                  <a:gd name="T62" fmla="*/ 100 w 156"/>
                  <a:gd name="T63" fmla="*/ 347 h 510"/>
                  <a:gd name="T64" fmla="*/ 100 w 156"/>
                  <a:gd name="T65" fmla="*/ 361 h 510"/>
                  <a:gd name="T66" fmla="*/ 107 w 156"/>
                  <a:gd name="T67" fmla="*/ 368 h 510"/>
                  <a:gd name="T68" fmla="*/ 107 w 156"/>
                  <a:gd name="T69" fmla="*/ 383 h 510"/>
                  <a:gd name="T70" fmla="*/ 114 w 156"/>
                  <a:gd name="T71" fmla="*/ 390 h 510"/>
                  <a:gd name="T72" fmla="*/ 114 w 156"/>
                  <a:gd name="T73" fmla="*/ 404 h 510"/>
                  <a:gd name="T74" fmla="*/ 121 w 156"/>
                  <a:gd name="T75" fmla="*/ 411 h 510"/>
                  <a:gd name="T76" fmla="*/ 121 w 156"/>
                  <a:gd name="T77" fmla="*/ 425 h 510"/>
                  <a:gd name="T78" fmla="*/ 128 w 156"/>
                  <a:gd name="T79" fmla="*/ 432 h 510"/>
                  <a:gd name="T80" fmla="*/ 128 w 156"/>
                  <a:gd name="T81" fmla="*/ 446 h 510"/>
                  <a:gd name="T82" fmla="*/ 135 w 156"/>
                  <a:gd name="T83" fmla="*/ 453 h 510"/>
                  <a:gd name="T84" fmla="*/ 135 w 156"/>
                  <a:gd name="T85" fmla="*/ 468 h 510"/>
                  <a:gd name="T86" fmla="*/ 142 w 156"/>
                  <a:gd name="T87" fmla="*/ 475 h 510"/>
                  <a:gd name="T88" fmla="*/ 149 w 156"/>
                  <a:gd name="T89" fmla="*/ 482 h 510"/>
                  <a:gd name="T90" fmla="*/ 149 w 156"/>
                  <a:gd name="T91" fmla="*/ 496 h 510"/>
                  <a:gd name="T92" fmla="*/ 156 w 156"/>
                  <a:gd name="T93" fmla="*/ 503 h 510"/>
                  <a:gd name="T94" fmla="*/ 156 w 156"/>
                  <a:gd name="T95" fmla="*/ 503 h 5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56" h="510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21"/>
                    </a:lnTo>
                    <a:lnTo>
                      <a:pt x="7" y="28"/>
                    </a:lnTo>
                    <a:lnTo>
                      <a:pt x="15" y="28"/>
                    </a:lnTo>
                    <a:lnTo>
                      <a:pt x="15" y="35"/>
                    </a:lnTo>
                    <a:lnTo>
                      <a:pt x="15" y="42"/>
                    </a:lnTo>
                    <a:lnTo>
                      <a:pt x="15" y="50"/>
                    </a:lnTo>
                    <a:lnTo>
                      <a:pt x="15" y="57"/>
                    </a:lnTo>
                    <a:lnTo>
                      <a:pt x="22" y="57"/>
                    </a:lnTo>
                    <a:lnTo>
                      <a:pt x="22" y="64"/>
                    </a:lnTo>
                    <a:lnTo>
                      <a:pt x="22" y="71"/>
                    </a:lnTo>
                    <a:lnTo>
                      <a:pt x="22" y="78"/>
                    </a:lnTo>
                    <a:lnTo>
                      <a:pt x="29" y="78"/>
                    </a:lnTo>
                    <a:lnTo>
                      <a:pt x="29" y="85"/>
                    </a:lnTo>
                    <a:lnTo>
                      <a:pt x="29" y="92"/>
                    </a:lnTo>
                    <a:lnTo>
                      <a:pt x="29" y="99"/>
                    </a:lnTo>
                    <a:lnTo>
                      <a:pt x="29" y="106"/>
                    </a:lnTo>
                    <a:lnTo>
                      <a:pt x="36" y="106"/>
                    </a:lnTo>
                    <a:lnTo>
                      <a:pt x="36" y="113"/>
                    </a:lnTo>
                    <a:lnTo>
                      <a:pt x="36" y="120"/>
                    </a:lnTo>
                    <a:lnTo>
                      <a:pt x="36" y="127"/>
                    </a:lnTo>
                    <a:lnTo>
                      <a:pt x="43" y="127"/>
                    </a:lnTo>
                    <a:lnTo>
                      <a:pt x="43" y="135"/>
                    </a:lnTo>
                    <a:lnTo>
                      <a:pt x="43" y="142"/>
                    </a:lnTo>
                    <a:lnTo>
                      <a:pt x="43" y="149"/>
                    </a:lnTo>
                    <a:lnTo>
                      <a:pt x="43" y="156"/>
                    </a:lnTo>
                    <a:lnTo>
                      <a:pt x="50" y="156"/>
                    </a:lnTo>
                    <a:lnTo>
                      <a:pt x="50" y="163"/>
                    </a:lnTo>
                    <a:lnTo>
                      <a:pt x="50" y="170"/>
                    </a:lnTo>
                    <a:lnTo>
                      <a:pt x="50" y="177"/>
                    </a:lnTo>
                    <a:lnTo>
                      <a:pt x="50" y="184"/>
                    </a:lnTo>
                    <a:lnTo>
                      <a:pt x="57" y="184"/>
                    </a:lnTo>
                    <a:lnTo>
                      <a:pt x="57" y="191"/>
                    </a:lnTo>
                    <a:lnTo>
                      <a:pt x="57" y="198"/>
                    </a:lnTo>
                    <a:lnTo>
                      <a:pt x="57" y="205"/>
                    </a:lnTo>
                    <a:lnTo>
                      <a:pt x="57" y="212"/>
                    </a:lnTo>
                    <a:lnTo>
                      <a:pt x="64" y="212"/>
                    </a:lnTo>
                    <a:lnTo>
                      <a:pt x="64" y="220"/>
                    </a:lnTo>
                    <a:lnTo>
                      <a:pt x="64" y="227"/>
                    </a:lnTo>
                    <a:lnTo>
                      <a:pt x="64" y="234"/>
                    </a:lnTo>
                    <a:lnTo>
                      <a:pt x="71" y="234"/>
                    </a:lnTo>
                    <a:lnTo>
                      <a:pt x="71" y="241"/>
                    </a:lnTo>
                    <a:lnTo>
                      <a:pt x="71" y="248"/>
                    </a:lnTo>
                    <a:lnTo>
                      <a:pt x="71" y="255"/>
                    </a:lnTo>
                    <a:lnTo>
                      <a:pt x="71" y="262"/>
                    </a:lnTo>
                    <a:lnTo>
                      <a:pt x="78" y="262"/>
                    </a:lnTo>
                    <a:lnTo>
                      <a:pt x="78" y="269"/>
                    </a:lnTo>
                    <a:lnTo>
                      <a:pt x="78" y="276"/>
                    </a:lnTo>
                    <a:lnTo>
                      <a:pt x="78" y="283"/>
                    </a:lnTo>
                    <a:lnTo>
                      <a:pt x="78" y="290"/>
                    </a:lnTo>
                    <a:lnTo>
                      <a:pt x="85" y="290"/>
                    </a:lnTo>
                    <a:lnTo>
                      <a:pt x="85" y="298"/>
                    </a:lnTo>
                    <a:lnTo>
                      <a:pt x="85" y="305"/>
                    </a:lnTo>
                    <a:lnTo>
                      <a:pt x="85" y="312"/>
                    </a:lnTo>
                    <a:lnTo>
                      <a:pt x="93" y="312"/>
                    </a:lnTo>
                    <a:lnTo>
                      <a:pt x="93" y="319"/>
                    </a:lnTo>
                    <a:lnTo>
                      <a:pt x="93" y="326"/>
                    </a:lnTo>
                    <a:lnTo>
                      <a:pt x="93" y="333"/>
                    </a:lnTo>
                    <a:lnTo>
                      <a:pt x="93" y="340"/>
                    </a:lnTo>
                    <a:lnTo>
                      <a:pt x="100" y="340"/>
                    </a:lnTo>
                    <a:lnTo>
                      <a:pt x="100" y="347"/>
                    </a:lnTo>
                    <a:lnTo>
                      <a:pt x="100" y="354"/>
                    </a:lnTo>
                    <a:lnTo>
                      <a:pt x="100" y="361"/>
                    </a:lnTo>
                    <a:lnTo>
                      <a:pt x="107" y="361"/>
                    </a:lnTo>
                    <a:lnTo>
                      <a:pt x="107" y="368"/>
                    </a:lnTo>
                    <a:lnTo>
                      <a:pt x="107" y="375"/>
                    </a:lnTo>
                    <a:lnTo>
                      <a:pt x="107" y="383"/>
                    </a:lnTo>
                    <a:lnTo>
                      <a:pt x="107" y="390"/>
                    </a:lnTo>
                    <a:lnTo>
                      <a:pt x="114" y="390"/>
                    </a:lnTo>
                    <a:lnTo>
                      <a:pt x="114" y="397"/>
                    </a:lnTo>
                    <a:lnTo>
                      <a:pt x="114" y="404"/>
                    </a:lnTo>
                    <a:lnTo>
                      <a:pt x="114" y="411"/>
                    </a:lnTo>
                    <a:lnTo>
                      <a:pt x="121" y="411"/>
                    </a:lnTo>
                    <a:lnTo>
                      <a:pt x="121" y="418"/>
                    </a:lnTo>
                    <a:lnTo>
                      <a:pt x="121" y="425"/>
                    </a:lnTo>
                    <a:lnTo>
                      <a:pt x="121" y="432"/>
                    </a:lnTo>
                    <a:lnTo>
                      <a:pt x="128" y="432"/>
                    </a:lnTo>
                    <a:lnTo>
                      <a:pt x="128" y="439"/>
                    </a:lnTo>
                    <a:lnTo>
                      <a:pt x="128" y="446"/>
                    </a:lnTo>
                    <a:lnTo>
                      <a:pt x="135" y="446"/>
                    </a:lnTo>
                    <a:lnTo>
                      <a:pt x="135" y="453"/>
                    </a:lnTo>
                    <a:lnTo>
                      <a:pt x="135" y="460"/>
                    </a:lnTo>
                    <a:lnTo>
                      <a:pt x="135" y="468"/>
                    </a:lnTo>
                    <a:lnTo>
                      <a:pt x="142" y="468"/>
                    </a:lnTo>
                    <a:lnTo>
                      <a:pt x="142" y="475"/>
                    </a:lnTo>
                    <a:lnTo>
                      <a:pt x="142" y="482"/>
                    </a:lnTo>
                    <a:lnTo>
                      <a:pt x="149" y="482"/>
                    </a:lnTo>
                    <a:lnTo>
                      <a:pt x="149" y="489"/>
                    </a:lnTo>
                    <a:lnTo>
                      <a:pt x="149" y="496"/>
                    </a:lnTo>
                    <a:lnTo>
                      <a:pt x="156" y="496"/>
                    </a:lnTo>
                    <a:lnTo>
                      <a:pt x="156" y="503"/>
                    </a:lnTo>
                    <a:lnTo>
                      <a:pt x="156" y="510"/>
                    </a:lnTo>
                    <a:lnTo>
                      <a:pt x="156" y="503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664" name="Line 1685">
                <a:extLst>
                  <a:ext uri="{FF2B5EF4-FFF2-40B4-BE49-F238E27FC236}">
                    <a16:creationId xmlns:a16="http://schemas.microsoft.com/office/drawing/2014/main" id="{C8AED79F-0526-BD4F-B728-7C7A9B0A1D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1" y="1951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665" name="Freeform 1686">
                <a:extLst>
                  <a:ext uri="{FF2B5EF4-FFF2-40B4-BE49-F238E27FC236}">
                    <a16:creationId xmlns:a16="http://schemas.microsoft.com/office/drawing/2014/main" id="{CAB7CEED-20BA-F246-8AAC-D694A7F7AD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1958"/>
                <a:ext cx="36" cy="50"/>
              </a:xfrm>
              <a:custGeom>
                <a:avLst/>
                <a:gdLst>
                  <a:gd name="T0" fmla="*/ 0 w 36"/>
                  <a:gd name="T1" fmla="*/ 0 h 50"/>
                  <a:gd name="T2" fmla="*/ 7 w 36"/>
                  <a:gd name="T3" fmla="*/ 0 h 50"/>
                  <a:gd name="T4" fmla="*/ 7 w 36"/>
                  <a:gd name="T5" fmla="*/ 7 h 50"/>
                  <a:gd name="T6" fmla="*/ 7 w 36"/>
                  <a:gd name="T7" fmla="*/ 14 h 50"/>
                  <a:gd name="T8" fmla="*/ 14 w 36"/>
                  <a:gd name="T9" fmla="*/ 14 h 50"/>
                  <a:gd name="T10" fmla="*/ 14 w 36"/>
                  <a:gd name="T11" fmla="*/ 21 h 50"/>
                  <a:gd name="T12" fmla="*/ 14 w 36"/>
                  <a:gd name="T13" fmla="*/ 28 h 50"/>
                  <a:gd name="T14" fmla="*/ 22 w 36"/>
                  <a:gd name="T15" fmla="*/ 28 h 50"/>
                  <a:gd name="T16" fmla="*/ 22 w 36"/>
                  <a:gd name="T17" fmla="*/ 35 h 50"/>
                  <a:gd name="T18" fmla="*/ 29 w 36"/>
                  <a:gd name="T19" fmla="*/ 35 h 50"/>
                  <a:gd name="T20" fmla="*/ 29 w 36"/>
                  <a:gd name="T21" fmla="*/ 43 h 50"/>
                  <a:gd name="T22" fmla="*/ 36 w 36"/>
                  <a:gd name="T23" fmla="*/ 43 h 50"/>
                  <a:gd name="T24" fmla="*/ 36 w 36"/>
                  <a:gd name="T25" fmla="*/ 50 h 50"/>
                  <a:gd name="T26" fmla="*/ 36 w 36"/>
                  <a:gd name="T27" fmla="*/ 43 h 50"/>
                  <a:gd name="T28" fmla="*/ 36 w 36"/>
                  <a:gd name="T29" fmla="*/ 50 h 5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6" h="50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14" y="14"/>
                    </a:lnTo>
                    <a:lnTo>
                      <a:pt x="14" y="21"/>
                    </a:lnTo>
                    <a:lnTo>
                      <a:pt x="14" y="28"/>
                    </a:lnTo>
                    <a:lnTo>
                      <a:pt x="22" y="28"/>
                    </a:lnTo>
                    <a:lnTo>
                      <a:pt x="22" y="35"/>
                    </a:lnTo>
                    <a:lnTo>
                      <a:pt x="29" y="35"/>
                    </a:lnTo>
                    <a:lnTo>
                      <a:pt x="29" y="43"/>
                    </a:lnTo>
                    <a:lnTo>
                      <a:pt x="36" y="43"/>
                    </a:lnTo>
                    <a:lnTo>
                      <a:pt x="36" y="50"/>
                    </a:lnTo>
                    <a:lnTo>
                      <a:pt x="36" y="43"/>
                    </a:lnTo>
                    <a:lnTo>
                      <a:pt x="36" y="5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666" name="Freeform 1687">
                <a:extLst>
                  <a:ext uri="{FF2B5EF4-FFF2-40B4-BE49-F238E27FC236}">
                    <a16:creationId xmlns:a16="http://schemas.microsoft.com/office/drawing/2014/main" id="{60387CEE-22AC-5842-BF90-D74931D6C6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7" y="2008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667" name="Freeform 1688">
                <a:extLst>
                  <a:ext uri="{FF2B5EF4-FFF2-40B4-BE49-F238E27FC236}">
                    <a16:creationId xmlns:a16="http://schemas.microsoft.com/office/drawing/2014/main" id="{59A18695-1D64-9347-94AC-1B5AB55E9C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1" y="2015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668" name="Line 1689">
                <a:extLst>
                  <a:ext uri="{FF2B5EF4-FFF2-40B4-BE49-F238E27FC236}">
                    <a16:creationId xmlns:a16="http://schemas.microsoft.com/office/drawing/2014/main" id="{F8FA8F9A-9D2C-0445-86FC-0284BC790A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78" y="2015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669" name="Freeform 1690">
                <a:extLst>
                  <a:ext uri="{FF2B5EF4-FFF2-40B4-BE49-F238E27FC236}">
                    <a16:creationId xmlns:a16="http://schemas.microsoft.com/office/drawing/2014/main" id="{5799A1FE-A3D3-9741-A63F-52BED8F5EF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8" y="2015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670" name="Freeform 1691">
                <a:extLst>
                  <a:ext uri="{FF2B5EF4-FFF2-40B4-BE49-F238E27FC236}">
                    <a16:creationId xmlns:a16="http://schemas.microsoft.com/office/drawing/2014/main" id="{71680184-6740-2048-8419-FFDE9DC4B2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2" y="2015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671" name="Line 1692">
                <a:extLst>
                  <a:ext uri="{FF2B5EF4-FFF2-40B4-BE49-F238E27FC236}">
                    <a16:creationId xmlns:a16="http://schemas.microsoft.com/office/drawing/2014/main" id="{23D85D20-B3BB-7F40-B1A4-6EFF4F7019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99" y="2008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672" name="Freeform 1693">
                <a:extLst>
                  <a:ext uri="{FF2B5EF4-FFF2-40B4-BE49-F238E27FC236}">
                    <a16:creationId xmlns:a16="http://schemas.microsoft.com/office/drawing/2014/main" id="{B38FDAB2-DE56-7D4B-9DEA-889D08B816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008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673" name="Freeform 1694">
                <a:extLst>
                  <a:ext uri="{FF2B5EF4-FFF2-40B4-BE49-F238E27FC236}">
                    <a16:creationId xmlns:a16="http://schemas.microsoft.com/office/drawing/2014/main" id="{FCD95A72-CD46-B249-B287-11B8B8CE8D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6" y="2001"/>
                <a:ext cx="7" cy="14"/>
              </a:xfrm>
              <a:custGeom>
                <a:avLst/>
                <a:gdLst>
                  <a:gd name="T0" fmla="*/ 0 w 7"/>
                  <a:gd name="T1" fmla="*/ 14 h 14"/>
                  <a:gd name="T2" fmla="*/ 7 w 7"/>
                  <a:gd name="T3" fmla="*/ 14 h 14"/>
                  <a:gd name="T4" fmla="*/ 7 w 7"/>
                  <a:gd name="T5" fmla="*/ 7 h 14"/>
                  <a:gd name="T6" fmla="*/ 7 w 7"/>
                  <a:gd name="T7" fmla="*/ 0 h 14"/>
                  <a:gd name="T8" fmla="*/ 7 w 7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14"/>
                    </a:move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674" name="Line 1695">
                <a:extLst>
                  <a:ext uri="{FF2B5EF4-FFF2-40B4-BE49-F238E27FC236}">
                    <a16:creationId xmlns:a16="http://schemas.microsoft.com/office/drawing/2014/main" id="{C81D8708-283E-5044-A0F8-AADB8EFAE1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13" y="2001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675" name="Freeform 1696">
                <a:extLst>
                  <a:ext uri="{FF2B5EF4-FFF2-40B4-BE49-F238E27FC236}">
                    <a16:creationId xmlns:a16="http://schemas.microsoft.com/office/drawing/2014/main" id="{A3722339-7DB6-9141-AD16-CA27A8F8A8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1993"/>
                <a:ext cx="8" cy="15"/>
              </a:xfrm>
              <a:custGeom>
                <a:avLst/>
                <a:gdLst>
                  <a:gd name="T0" fmla="*/ 0 w 8"/>
                  <a:gd name="T1" fmla="*/ 15 h 15"/>
                  <a:gd name="T2" fmla="*/ 0 w 8"/>
                  <a:gd name="T3" fmla="*/ 8 h 15"/>
                  <a:gd name="T4" fmla="*/ 8 w 8"/>
                  <a:gd name="T5" fmla="*/ 8 h 15"/>
                  <a:gd name="T6" fmla="*/ 8 w 8"/>
                  <a:gd name="T7" fmla="*/ 15 h 15"/>
                  <a:gd name="T8" fmla="*/ 8 w 8"/>
                  <a:gd name="T9" fmla="*/ 8 h 15"/>
                  <a:gd name="T10" fmla="*/ 8 w 8"/>
                  <a:gd name="T11" fmla="*/ 0 h 15"/>
                  <a:gd name="T12" fmla="*/ 8 w 8"/>
                  <a:gd name="T13" fmla="*/ 8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15">
                    <a:moveTo>
                      <a:pt x="0" y="15"/>
                    </a:moveTo>
                    <a:lnTo>
                      <a:pt x="0" y="8"/>
                    </a:lnTo>
                    <a:lnTo>
                      <a:pt x="8" y="8"/>
                    </a:lnTo>
                    <a:lnTo>
                      <a:pt x="8" y="15"/>
                    </a:lnTo>
                    <a:lnTo>
                      <a:pt x="8" y="8"/>
                    </a:lnTo>
                    <a:lnTo>
                      <a:pt x="8" y="0"/>
                    </a:lnTo>
                    <a:lnTo>
                      <a:pt x="8" y="8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676" name="Freeform 1697">
                <a:extLst>
                  <a:ext uri="{FF2B5EF4-FFF2-40B4-BE49-F238E27FC236}">
                    <a16:creationId xmlns:a16="http://schemas.microsoft.com/office/drawing/2014/main" id="{E6373CA7-B352-6041-9553-FA6E3B59A4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1" y="1993"/>
                <a:ext cx="7" cy="15"/>
              </a:xfrm>
              <a:custGeom>
                <a:avLst/>
                <a:gdLst>
                  <a:gd name="T0" fmla="*/ 0 w 7"/>
                  <a:gd name="T1" fmla="*/ 8 h 15"/>
                  <a:gd name="T2" fmla="*/ 7 w 7"/>
                  <a:gd name="T3" fmla="*/ 8 h 15"/>
                  <a:gd name="T4" fmla="*/ 7 w 7"/>
                  <a:gd name="T5" fmla="*/ 15 h 15"/>
                  <a:gd name="T6" fmla="*/ 7 w 7"/>
                  <a:gd name="T7" fmla="*/ 8 h 15"/>
                  <a:gd name="T8" fmla="*/ 7 w 7"/>
                  <a:gd name="T9" fmla="*/ 0 h 15"/>
                  <a:gd name="T10" fmla="*/ 7 w 7"/>
                  <a:gd name="T11" fmla="*/ 8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8"/>
                    </a:moveTo>
                    <a:lnTo>
                      <a:pt x="7" y="8"/>
                    </a:lnTo>
                    <a:lnTo>
                      <a:pt x="7" y="15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677" name="Line 1698">
                <a:extLst>
                  <a:ext uri="{FF2B5EF4-FFF2-40B4-BE49-F238E27FC236}">
                    <a16:creationId xmlns:a16="http://schemas.microsoft.com/office/drawing/2014/main" id="{1AD29993-0AFE-5744-86C4-0416FDE12A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8" y="1993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678" name="Freeform 1699">
                <a:extLst>
                  <a:ext uri="{FF2B5EF4-FFF2-40B4-BE49-F238E27FC236}">
                    <a16:creationId xmlns:a16="http://schemas.microsoft.com/office/drawing/2014/main" id="{9595D3F1-7F83-7D49-BAC1-D2D99DF92F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8" y="1986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679" name="Line 1700">
                <a:extLst>
                  <a:ext uri="{FF2B5EF4-FFF2-40B4-BE49-F238E27FC236}">
                    <a16:creationId xmlns:a16="http://schemas.microsoft.com/office/drawing/2014/main" id="{BB17465C-E70E-D541-8F8B-70D162D4C5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35" y="1979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680" name="Freeform 1701">
                <a:extLst>
                  <a:ext uri="{FF2B5EF4-FFF2-40B4-BE49-F238E27FC236}">
                    <a16:creationId xmlns:a16="http://schemas.microsoft.com/office/drawing/2014/main" id="{3F26C3B3-C06F-9241-B6FA-A651F758AA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5" y="1972"/>
                <a:ext cx="7" cy="14"/>
              </a:xfrm>
              <a:custGeom>
                <a:avLst/>
                <a:gdLst>
                  <a:gd name="T0" fmla="*/ 0 w 7"/>
                  <a:gd name="T1" fmla="*/ 14 h 14"/>
                  <a:gd name="T2" fmla="*/ 7 w 7"/>
                  <a:gd name="T3" fmla="*/ 14 h 14"/>
                  <a:gd name="T4" fmla="*/ 7 w 7"/>
                  <a:gd name="T5" fmla="*/ 7 h 14"/>
                  <a:gd name="T6" fmla="*/ 7 w 7"/>
                  <a:gd name="T7" fmla="*/ 0 h 14"/>
                  <a:gd name="T8" fmla="*/ 7 w 7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14"/>
                    </a:move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681" name="Line 1702">
                <a:extLst>
                  <a:ext uri="{FF2B5EF4-FFF2-40B4-BE49-F238E27FC236}">
                    <a16:creationId xmlns:a16="http://schemas.microsoft.com/office/drawing/2014/main" id="{B180CB93-A740-7F44-93D5-9CA3E37CB6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2" y="1972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682" name="Freeform 1703">
                <a:extLst>
                  <a:ext uri="{FF2B5EF4-FFF2-40B4-BE49-F238E27FC236}">
                    <a16:creationId xmlns:a16="http://schemas.microsoft.com/office/drawing/2014/main" id="{18B4E1F5-0DBE-4A48-9EAF-2F96725EAC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2" y="1965"/>
                <a:ext cx="7" cy="14"/>
              </a:xfrm>
              <a:custGeom>
                <a:avLst/>
                <a:gdLst>
                  <a:gd name="T0" fmla="*/ 0 w 7"/>
                  <a:gd name="T1" fmla="*/ 14 h 14"/>
                  <a:gd name="T2" fmla="*/ 7 w 7"/>
                  <a:gd name="T3" fmla="*/ 14 h 14"/>
                  <a:gd name="T4" fmla="*/ 7 w 7"/>
                  <a:gd name="T5" fmla="*/ 7 h 14"/>
                  <a:gd name="T6" fmla="*/ 7 w 7"/>
                  <a:gd name="T7" fmla="*/ 0 h 14"/>
                  <a:gd name="T8" fmla="*/ 7 w 7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14"/>
                    </a:move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683" name="Line 1704">
                <a:extLst>
                  <a:ext uri="{FF2B5EF4-FFF2-40B4-BE49-F238E27FC236}">
                    <a16:creationId xmlns:a16="http://schemas.microsoft.com/office/drawing/2014/main" id="{FB57D942-1694-1D4D-AB10-9C4D587223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9" y="1958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684" name="Freeform 1705">
                <a:extLst>
                  <a:ext uri="{FF2B5EF4-FFF2-40B4-BE49-F238E27FC236}">
                    <a16:creationId xmlns:a16="http://schemas.microsoft.com/office/drawing/2014/main" id="{90EAAAC0-E783-4D40-89B3-E44B629CB4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9" y="1951"/>
                <a:ext cx="7" cy="21"/>
              </a:xfrm>
              <a:custGeom>
                <a:avLst/>
                <a:gdLst>
                  <a:gd name="T0" fmla="*/ 0 w 7"/>
                  <a:gd name="T1" fmla="*/ 14 h 21"/>
                  <a:gd name="T2" fmla="*/ 7 w 7"/>
                  <a:gd name="T3" fmla="*/ 14 h 21"/>
                  <a:gd name="T4" fmla="*/ 7 w 7"/>
                  <a:gd name="T5" fmla="*/ 21 h 21"/>
                  <a:gd name="T6" fmla="*/ 7 w 7"/>
                  <a:gd name="T7" fmla="*/ 14 h 21"/>
                  <a:gd name="T8" fmla="*/ 7 w 7"/>
                  <a:gd name="T9" fmla="*/ 7 h 21"/>
                  <a:gd name="T10" fmla="*/ 7 w 7"/>
                  <a:gd name="T11" fmla="*/ 0 h 21"/>
                  <a:gd name="T12" fmla="*/ 7 w 7"/>
                  <a:gd name="T13" fmla="*/ 7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21">
                    <a:moveTo>
                      <a:pt x="0" y="14"/>
                    </a:moveTo>
                    <a:lnTo>
                      <a:pt x="7" y="14"/>
                    </a:lnTo>
                    <a:lnTo>
                      <a:pt x="7" y="21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685" name="Freeform 1706">
                <a:extLst>
                  <a:ext uri="{FF2B5EF4-FFF2-40B4-BE49-F238E27FC236}">
                    <a16:creationId xmlns:a16="http://schemas.microsoft.com/office/drawing/2014/main" id="{3B53D76B-82D9-524F-8A17-B62F854E6A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6" y="1944"/>
                <a:ext cx="7" cy="21"/>
              </a:xfrm>
              <a:custGeom>
                <a:avLst/>
                <a:gdLst>
                  <a:gd name="T0" fmla="*/ 0 w 7"/>
                  <a:gd name="T1" fmla="*/ 14 h 21"/>
                  <a:gd name="T2" fmla="*/ 0 w 7"/>
                  <a:gd name="T3" fmla="*/ 21 h 21"/>
                  <a:gd name="T4" fmla="*/ 7 w 7"/>
                  <a:gd name="T5" fmla="*/ 21 h 21"/>
                  <a:gd name="T6" fmla="*/ 7 w 7"/>
                  <a:gd name="T7" fmla="*/ 14 h 21"/>
                  <a:gd name="T8" fmla="*/ 7 w 7"/>
                  <a:gd name="T9" fmla="*/ 7 h 21"/>
                  <a:gd name="T10" fmla="*/ 7 w 7"/>
                  <a:gd name="T11" fmla="*/ 0 h 21"/>
                  <a:gd name="T12" fmla="*/ 7 w 7"/>
                  <a:gd name="T13" fmla="*/ 7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21">
                    <a:moveTo>
                      <a:pt x="0" y="14"/>
                    </a:moveTo>
                    <a:lnTo>
                      <a:pt x="0" y="21"/>
                    </a:lnTo>
                    <a:lnTo>
                      <a:pt x="7" y="21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686" name="Line 1707">
                <a:extLst>
                  <a:ext uri="{FF2B5EF4-FFF2-40B4-BE49-F238E27FC236}">
                    <a16:creationId xmlns:a16="http://schemas.microsoft.com/office/drawing/2014/main" id="{EBAC9078-34D7-2F43-80F8-291BAFDC1F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63" y="1937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687" name="Freeform 1708">
                <a:extLst>
                  <a:ext uri="{FF2B5EF4-FFF2-40B4-BE49-F238E27FC236}">
                    <a16:creationId xmlns:a16="http://schemas.microsoft.com/office/drawing/2014/main" id="{AAD09F6E-C7AB-C443-975B-2F0B8912CA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3" y="1930"/>
                <a:ext cx="7" cy="14"/>
              </a:xfrm>
              <a:custGeom>
                <a:avLst/>
                <a:gdLst>
                  <a:gd name="T0" fmla="*/ 0 w 7"/>
                  <a:gd name="T1" fmla="*/ 14 h 14"/>
                  <a:gd name="T2" fmla="*/ 0 w 7"/>
                  <a:gd name="T3" fmla="*/ 7 h 14"/>
                  <a:gd name="T4" fmla="*/ 7 w 7"/>
                  <a:gd name="T5" fmla="*/ 7 h 14"/>
                  <a:gd name="T6" fmla="*/ 7 w 7"/>
                  <a:gd name="T7" fmla="*/ 14 h 14"/>
                  <a:gd name="T8" fmla="*/ 7 w 7"/>
                  <a:gd name="T9" fmla="*/ 7 h 14"/>
                  <a:gd name="T10" fmla="*/ 7 w 7"/>
                  <a:gd name="T11" fmla="*/ 0 h 14"/>
                  <a:gd name="T12" fmla="*/ 7 w 7"/>
                  <a:gd name="T13" fmla="*/ 7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14">
                    <a:moveTo>
                      <a:pt x="0" y="14"/>
                    </a:moveTo>
                    <a:lnTo>
                      <a:pt x="0" y="7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688" name="Freeform 1709">
                <a:extLst>
                  <a:ext uri="{FF2B5EF4-FFF2-40B4-BE49-F238E27FC236}">
                    <a16:creationId xmlns:a16="http://schemas.microsoft.com/office/drawing/2014/main" id="{7033C6F4-F617-DA49-A47F-B780C6BAAB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0" y="1923"/>
                <a:ext cx="7" cy="14"/>
              </a:xfrm>
              <a:custGeom>
                <a:avLst/>
                <a:gdLst>
                  <a:gd name="T0" fmla="*/ 0 w 7"/>
                  <a:gd name="T1" fmla="*/ 14 h 14"/>
                  <a:gd name="T2" fmla="*/ 7 w 7"/>
                  <a:gd name="T3" fmla="*/ 14 h 14"/>
                  <a:gd name="T4" fmla="*/ 7 w 7"/>
                  <a:gd name="T5" fmla="*/ 7 h 14"/>
                  <a:gd name="T6" fmla="*/ 7 w 7"/>
                  <a:gd name="T7" fmla="*/ 0 h 14"/>
                  <a:gd name="T8" fmla="*/ 7 w 7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14"/>
                    </a:move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689" name="Line 1710">
                <a:extLst>
                  <a:ext uri="{FF2B5EF4-FFF2-40B4-BE49-F238E27FC236}">
                    <a16:creationId xmlns:a16="http://schemas.microsoft.com/office/drawing/2014/main" id="{03C42AD8-27A9-5245-A8BD-CD825FD818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77" y="1916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690" name="Freeform 1711">
                <a:extLst>
                  <a:ext uri="{FF2B5EF4-FFF2-40B4-BE49-F238E27FC236}">
                    <a16:creationId xmlns:a16="http://schemas.microsoft.com/office/drawing/2014/main" id="{867211FE-82F8-024F-B687-76E479D803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7" y="1908"/>
                <a:ext cx="7" cy="15"/>
              </a:xfrm>
              <a:custGeom>
                <a:avLst/>
                <a:gdLst>
                  <a:gd name="T0" fmla="*/ 0 w 7"/>
                  <a:gd name="T1" fmla="*/ 15 h 15"/>
                  <a:gd name="T2" fmla="*/ 0 w 7"/>
                  <a:gd name="T3" fmla="*/ 8 h 15"/>
                  <a:gd name="T4" fmla="*/ 7 w 7"/>
                  <a:gd name="T5" fmla="*/ 8 h 15"/>
                  <a:gd name="T6" fmla="*/ 7 w 7"/>
                  <a:gd name="T7" fmla="*/ 0 h 15"/>
                  <a:gd name="T8" fmla="*/ 7 w 7"/>
                  <a:gd name="T9" fmla="*/ 8 h 15"/>
                  <a:gd name="T10" fmla="*/ 7 w 7"/>
                  <a:gd name="T11" fmla="*/ 15 h 15"/>
                  <a:gd name="T12" fmla="*/ 7 w 7"/>
                  <a:gd name="T13" fmla="*/ 8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15">
                    <a:moveTo>
                      <a:pt x="0" y="15"/>
                    </a:moveTo>
                    <a:lnTo>
                      <a:pt x="0" y="8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  <a:lnTo>
                      <a:pt x="7" y="15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691" name="Line 1712">
                <a:extLst>
                  <a:ext uri="{FF2B5EF4-FFF2-40B4-BE49-F238E27FC236}">
                    <a16:creationId xmlns:a16="http://schemas.microsoft.com/office/drawing/2014/main" id="{60B9E139-CD35-CF4C-8C8F-6A8992DB5E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84" y="1901"/>
                <a:ext cx="1" cy="22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692" name="Freeform 1713">
                <a:extLst>
                  <a:ext uri="{FF2B5EF4-FFF2-40B4-BE49-F238E27FC236}">
                    <a16:creationId xmlns:a16="http://schemas.microsoft.com/office/drawing/2014/main" id="{82B2CA77-FFBD-4C4A-9820-B8B8B4DB39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4" y="1894"/>
                <a:ext cx="7" cy="14"/>
              </a:xfrm>
              <a:custGeom>
                <a:avLst/>
                <a:gdLst>
                  <a:gd name="T0" fmla="*/ 0 w 7"/>
                  <a:gd name="T1" fmla="*/ 14 h 14"/>
                  <a:gd name="T2" fmla="*/ 7 w 7"/>
                  <a:gd name="T3" fmla="*/ 14 h 14"/>
                  <a:gd name="T4" fmla="*/ 7 w 7"/>
                  <a:gd name="T5" fmla="*/ 7 h 14"/>
                  <a:gd name="T6" fmla="*/ 7 w 7"/>
                  <a:gd name="T7" fmla="*/ 0 h 14"/>
                  <a:gd name="T8" fmla="*/ 7 w 7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14"/>
                    </a:move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693" name="Line 1714">
                <a:extLst>
                  <a:ext uri="{FF2B5EF4-FFF2-40B4-BE49-F238E27FC236}">
                    <a16:creationId xmlns:a16="http://schemas.microsoft.com/office/drawing/2014/main" id="{A5B66E30-D131-3E47-B4D9-9A24E35F28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91" y="1894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694" name="Freeform 1715">
                <a:extLst>
                  <a:ext uri="{FF2B5EF4-FFF2-40B4-BE49-F238E27FC236}">
                    <a16:creationId xmlns:a16="http://schemas.microsoft.com/office/drawing/2014/main" id="{56BA9953-7554-E24D-8F39-8FDDA59D2C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1" y="1880"/>
                <a:ext cx="7" cy="14"/>
              </a:xfrm>
              <a:custGeom>
                <a:avLst/>
                <a:gdLst>
                  <a:gd name="T0" fmla="*/ 0 w 7"/>
                  <a:gd name="T1" fmla="*/ 14 h 14"/>
                  <a:gd name="T2" fmla="*/ 7 w 7"/>
                  <a:gd name="T3" fmla="*/ 14 h 14"/>
                  <a:gd name="T4" fmla="*/ 7 w 7"/>
                  <a:gd name="T5" fmla="*/ 7 h 14"/>
                  <a:gd name="T6" fmla="*/ 7 w 7"/>
                  <a:gd name="T7" fmla="*/ 0 h 14"/>
                  <a:gd name="T8" fmla="*/ 7 w 7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14"/>
                    </a:move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695" name="Line 1716">
                <a:extLst>
                  <a:ext uri="{FF2B5EF4-FFF2-40B4-BE49-F238E27FC236}">
                    <a16:creationId xmlns:a16="http://schemas.microsoft.com/office/drawing/2014/main" id="{A241DD3F-CB5B-E049-B48F-5ABD472221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98" y="1873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696" name="Freeform 1717">
                <a:extLst>
                  <a:ext uri="{FF2B5EF4-FFF2-40B4-BE49-F238E27FC236}">
                    <a16:creationId xmlns:a16="http://schemas.microsoft.com/office/drawing/2014/main" id="{8F2EAB03-C7AB-044E-B342-F50BA03C71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8" y="1873"/>
                <a:ext cx="8" cy="14"/>
              </a:xfrm>
              <a:custGeom>
                <a:avLst/>
                <a:gdLst>
                  <a:gd name="T0" fmla="*/ 0 w 8"/>
                  <a:gd name="T1" fmla="*/ 14 h 14"/>
                  <a:gd name="T2" fmla="*/ 0 w 8"/>
                  <a:gd name="T3" fmla="*/ 7 h 14"/>
                  <a:gd name="T4" fmla="*/ 0 w 8"/>
                  <a:gd name="T5" fmla="*/ 0 h 14"/>
                  <a:gd name="T6" fmla="*/ 8 w 8"/>
                  <a:gd name="T7" fmla="*/ 0 h 14"/>
                  <a:gd name="T8" fmla="*/ 8 w 8"/>
                  <a:gd name="T9" fmla="*/ 7 h 14"/>
                  <a:gd name="T10" fmla="*/ 8 w 8"/>
                  <a:gd name="T11" fmla="*/ 14 h 14"/>
                  <a:gd name="T12" fmla="*/ 8 w 8"/>
                  <a:gd name="T13" fmla="*/ 7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14">
                    <a:moveTo>
                      <a:pt x="0" y="14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697" name="Line 1718">
                <a:extLst>
                  <a:ext uri="{FF2B5EF4-FFF2-40B4-BE49-F238E27FC236}">
                    <a16:creationId xmlns:a16="http://schemas.microsoft.com/office/drawing/2014/main" id="{85EF1666-9EDB-5B4E-9EB4-49CDC744E3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06" y="1866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698" name="Freeform 1719">
                <a:extLst>
                  <a:ext uri="{FF2B5EF4-FFF2-40B4-BE49-F238E27FC236}">
                    <a16:creationId xmlns:a16="http://schemas.microsoft.com/office/drawing/2014/main" id="{B22054CE-E02C-6849-AFFD-D4F9A57A6B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6" y="1852"/>
                <a:ext cx="7" cy="21"/>
              </a:xfrm>
              <a:custGeom>
                <a:avLst/>
                <a:gdLst>
                  <a:gd name="T0" fmla="*/ 0 w 7"/>
                  <a:gd name="T1" fmla="*/ 21 h 21"/>
                  <a:gd name="T2" fmla="*/ 7 w 7"/>
                  <a:gd name="T3" fmla="*/ 21 h 21"/>
                  <a:gd name="T4" fmla="*/ 7 w 7"/>
                  <a:gd name="T5" fmla="*/ 14 h 21"/>
                  <a:gd name="T6" fmla="*/ 7 w 7"/>
                  <a:gd name="T7" fmla="*/ 7 h 21"/>
                  <a:gd name="T8" fmla="*/ 7 w 7"/>
                  <a:gd name="T9" fmla="*/ 0 h 21"/>
                  <a:gd name="T10" fmla="*/ 7 w 7"/>
                  <a:gd name="T11" fmla="*/ 7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21">
                    <a:moveTo>
                      <a:pt x="0" y="21"/>
                    </a:moveTo>
                    <a:lnTo>
                      <a:pt x="7" y="21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699" name="Line 1720">
                <a:extLst>
                  <a:ext uri="{FF2B5EF4-FFF2-40B4-BE49-F238E27FC236}">
                    <a16:creationId xmlns:a16="http://schemas.microsoft.com/office/drawing/2014/main" id="{B51BA612-9C86-304D-BB06-46A19F96FC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13" y="1845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700" name="Freeform 1721">
                <a:extLst>
                  <a:ext uri="{FF2B5EF4-FFF2-40B4-BE49-F238E27FC236}">
                    <a16:creationId xmlns:a16="http://schemas.microsoft.com/office/drawing/2014/main" id="{A665B263-3691-7E43-9B75-093AF77D7C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3" y="1845"/>
                <a:ext cx="7" cy="14"/>
              </a:xfrm>
              <a:custGeom>
                <a:avLst/>
                <a:gdLst>
                  <a:gd name="T0" fmla="*/ 0 w 7"/>
                  <a:gd name="T1" fmla="*/ 14 h 14"/>
                  <a:gd name="T2" fmla="*/ 0 w 7"/>
                  <a:gd name="T3" fmla="*/ 7 h 14"/>
                  <a:gd name="T4" fmla="*/ 0 w 7"/>
                  <a:gd name="T5" fmla="*/ 0 h 14"/>
                  <a:gd name="T6" fmla="*/ 7 w 7"/>
                  <a:gd name="T7" fmla="*/ 0 h 14"/>
                  <a:gd name="T8" fmla="*/ 7 w 7"/>
                  <a:gd name="T9" fmla="*/ 7 h 14"/>
                  <a:gd name="T10" fmla="*/ 7 w 7"/>
                  <a:gd name="T11" fmla="*/ 14 h 14"/>
                  <a:gd name="T12" fmla="*/ 7 w 7"/>
                  <a:gd name="T13" fmla="*/ 7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14">
                    <a:moveTo>
                      <a:pt x="0" y="14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701" name="Line 1722">
                <a:extLst>
                  <a:ext uri="{FF2B5EF4-FFF2-40B4-BE49-F238E27FC236}">
                    <a16:creationId xmlns:a16="http://schemas.microsoft.com/office/drawing/2014/main" id="{4E4D7206-B079-A84E-A786-7FE909ED07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1838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702" name="Freeform 1723">
                <a:extLst>
                  <a:ext uri="{FF2B5EF4-FFF2-40B4-BE49-F238E27FC236}">
                    <a16:creationId xmlns:a16="http://schemas.microsoft.com/office/drawing/2014/main" id="{0AF86AD4-B081-7A45-BE8F-2FB5260382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0" y="1823"/>
                <a:ext cx="7" cy="22"/>
              </a:xfrm>
              <a:custGeom>
                <a:avLst/>
                <a:gdLst>
                  <a:gd name="T0" fmla="*/ 0 w 7"/>
                  <a:gd name="T1" fmla="*/ 22 h 22"/>
                  <a:gd name="T2" fmla="*/ 7 w 7"/>
                  <a:gd name="T3" fmla="*/ 22 h 22"/>
                  <a:gd name="T4" fmla="*/ 7 w 7"/>
                  <a:gd name="T5" fmla="*/ 15 h 22"/>
                  <a:gd name="T6" fmla="*/ 7 w 7"/>
                  <a:gd name="T7" fmla="*/ 8 h 22"/>
                  <a:gd name="T8" fmla="*/ 7 w 7"/>
                  <a:gd name="T9" fmla="*/ 0 h 22"/>
                  <a:gd name="T10" fmla="*/ 7 w 7"/>
                  <a:gd name="T11" fmla="*/ 8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22">
                    <a:moveTo>
                      <a:pt x="0" y="22"/>
                    </a:moveTo>
                    <a:lnTo>
                      <a:pt x="7" y="22"/>
                    </a:lnTo>
                    <a:lnTo>
                      <a:pt x="7" y="15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703" name="Line 1724">
                <a:extLst>
                  <a:ext uri="{FF2B5EF4-FFF2-40B4-BE49-F238E27FC236}">
                    <a16:creationId xmlns:a16="http://schemas.microsoft.com/office/drawing/2014/main" id="{2A34E2BD-38DA-6348-B133-DB56FB4DE7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7" y="1823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704" name="Freeform 1725">
                <a:extLst>
                  <a:ext uri="{FF2B5EF4-FFF2-40B4-BE49-F238E27FC236}">
                    <a16:creationId xmlns:a16="http://schemas.microsoft.com/office/drawing/2014/main" id="{FC7DE7DD-1F45-6A4E-92C4-2E316D4C62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7" y="1816"/>
                <a:ext cx="7" cy="15"/>
              </a:xfrm>
              <a:custGeom>
                <a:avLst/>
                <a:gdLst>
                  <a:gd name="T0" fmla="*/ 0 w 7"/>
                  <a:gd name="T1" fmla="*/ 15 h 15"/>
                  <a:gd name="T2" fmla="*/ 0 w 7"/>
                  <a:gd name="T3" fmla="*/ 7 h 15"/>
                  <a:gd name="T4" fmla="*/ 7 w 7"/>
                  <a:gd name="T5" fmla="*/ 7 h 15"/>
                  <a:gd name="T6" fmla="*/ 7 w 7"/>
                  <a:gd name="T7" fmla="*/ 0 h 15"/>
                  <a:gd name="T8" fmla="*/ 7 w 7"/>
                  <a:gd name="T9" fmla="*/ 7 h 15"/>
                  <a:gd name="T10" fmla="*/ 7 w 7"/>
                  <a:gd name="T11" fmla="*/ 15 h 15"/>
                  <a:gd name="T12" fmla="*/ 7 w 7"/>
                  <a:gd name="T13" fmla="*/ 7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15">
                    <a:moveTo>
                      <a:pt x="0" y="15"/>
                    </a:moveTo>
                    <a:lnTo>
                      <a:pt x="0" y="7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5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705" name="Freeform 1726">
                <a:extLst>
                  <a:ext uri="{FF2B5EF4-FFF2-40B4-BE49-F238E27FC236}">
                    <a16:creationId xmlns:a16="http://schemas.microsoft.com/office/drawing/2014/main" id="{389126D6-801C-A441-92E5-DEEBF7FF45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4" y="1795"/>
                <a:ext cx="7" cy="28"/>
              </a:xfrm>
              <a:custGeom>
                <a:avLst/>
                <a:gdLst>
                  <a:gd name="T0" fmla="*/ 0 w 7"/>
                  <a:gd name="T1" fmla="*/ 28 h 28"/>
                  <a:gd name="T2" fmla="*/ 0 w 7"/>
                  <a:gd name="T3" fmla="*/ 21 h 28"/>
                  <a:gd name="T4" fmla="*/ 0 w 7"/>
                  <a:gd name="T5" fmla="*/ 14 h 28"/>
                  <a:gd name="T6" fmla="*/ 7 w 7"/>
                  <a:gd name="T7" fmla="*/ 14 h 28"/>
                  <a:gd name="T8" fmla="*/ 7 w 7"/>
                  <a:gd name="T9" fmla="*/ 21 h 28"/>
                  <a:gd name="T10" fmla="*/ 7 w 7"/>
                  <a:gd name="T11" fmla="*/ 14 h 28"/>
                  <a:gd name="T12" fmla="*/ 7 w 7"/>
                  <a:gd name="T13" fmla="*/ 7 h 28"/>
                  <a:gd name="T14" fmla="*/ 7 w 7"/>
                  <a:gd name="T15" fmla="*/ 0 h 28"/>
                  <a:gd name="T16" fmla="*/ 7 w 7"/>
                  <a:gd name="T17" fmla="*/ 7 h 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" h="28">
                    <a:moveTo>
                      <a:pt x="0" y="28"/>
                    </a:moveTo>
                    <a:lnTo>
                      <a:pt x="0" y="21"/>
                    </a:lnTo>
                    <a:lnTo>
                      <a:pt x="0" y="14"/>
                    </a:lnTo>
                    <a:lnTo>
                      <a:pt x="7" y="14"/>
                    </a:lnTo>
                    <a:lnTo>
                      <a:pt x="7" y="21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706" name="Line 1727">
                <a:extLst>
                  <a:ext uri="{FF2B5EF4-FFF2-40B4-BE49-F238E27FC236}">
                    <a16:creationId xmlns:a16="http://schemas.microsoft.com/office/drawing/2014/main" id="{1A459567-47E6-0842-9A9D-F82C4E4681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41" y="1795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707" name="Freeform 1728">
                <a:extLst>
                  <a:ext uri="{FF2B5EF4-FFF2-40B4-BE49-F238E27FC236}">
                    <a16:creationId xmlns:a16="http://schemas.microsoft.com/office/drawing/2014/main" id="{64C2C6AD-94DB-984A-86F7-043F4AD8D1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1" y="1788"/>
                <a:ext cx="7" cy="14"/>
              </a:xfrm>
              <a:custGeom>
                <a:avLst/>
                <a:gdLst>
                  <a:gd name="T0" fmla="*/ 0 w 7"/>
                  <a:gd name="T1" fmla="*/ 14 h 14"/>
                  <a:gd name="T2" fmla="*/ 7 w 7"/>
                  <a:gd name="T3" fmla="*/ 14 h 14"/>
                  <a:gd name="T4" fmla="*/ 7 w 7"/>
                  <a:gd name="T5" fmla="*/ 7 h 14"/>
                  <a:gd name="T6" fmla="*/ 7 w 7"/>
                  <a:gd name="T7" fmla="*/ 0 h 14"/>
                  <a:gd name="T8" fmla="*/ 7 w 7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14"/>
                    </a:move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708" name="Line 1729">
                <a:extLst>
                  <a:ext uri="{FF2B5EF4-FFF2-40B4-BE49-F238E27FC236}">
                    <a16:creationId xmlns:a16="http://schemas.microsoft.com/office/drawing/2014/main" id="{4D8CF181-F910-8346-97D5-6346D6E76D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48" y="1781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709" name="Freeform 1730">
                <a:extLst>
                  <a:ext uri="{FF2B5EF4-FFF2-40B4-BE49-F238E27FC236}">
                    <a16:creationId xmlns:a16="http://schemas.microsoft.com/office/drawing/2014/main" id="{7444499A-9828-6543-85B2-481E5D8F25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8" y="1774"/>
                <a:ext cx="7" cy="21"/>
              </a:xfrm>
              <a:custGeom>
                <a:avLst/>
                <a:gdLst>
                  <a:gd name="T0" fmla="*/ 0 w 7"/>
                  <a:gd name="T1" fmla="*/ 21 h 21"/>
                  <a:gd name="T2" fmla="*/ 0 w 7"/>
                  <a:gd name="T3" fmla="*/ 14 h 21"/>
                  <a:gd name="T4" fmla="*/ 0 w 7"/>
                  <a:gd name="T5" fmla="*/ 7 h 21"/>
                  <a:gd name="T6" fmla="*/ 7 w 7"/>
                  <a:gd name="T7" fmla="*/ 7 h 21"/>
                  <a:gd name="T8" fmla="*/ 7 w 7"/>
                  <a:gd name="T9" fmla="*/ 14 h 21"/>
                  <a:gd name="T10" fmla="*/ 7 w 7"/>
                  <a:gd name="T11" fmla="*/ 7 h 21"/>
                  <a:gd name="T12" fmla="*/ 7 w 7"/>
                  <a:gd name="T13" fmla="*/ 0 h 21"/>
                  <a:gd name="T14" fmla="*/ 7 w 7"/>
                  <a:gd name="T15" fmla="*/ 7 h 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" h="21">
                    <a:moveTo>
                      <a:pt x="0" y="21"/>
                    </a:moveTo>
                    <a:lnTo>
                      <a:pt x="0" y="14"/>
                    </a:lnTo>
                    <a:lnTo>
                      <a:pt x="0" y="7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710" name="Freeform 1731">
                <a:extLst>
                  <a:ext uri="{FF2B5EF4-FFF2-40B4-BE49-F238E27FC236}">
                    <a16:creationId xmlns:a16="http://schemas.microsoft.com/office/drawing/2014/main" id="{7ADF4B9E-637A-0F49-88FB-7372C484C5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5" y="1760"/>
                <a:ext cx="7" cy="21"/>
              </a:xfrm>
              <a:custGeom>
                <a:avLst/>
                <a:gdLst>
                  <a:gd name="T0" fmla="*/ 0 w 7"/>
                  <a:gd name="T1" fmla="*/ 21 h 21"/>
                  <a:gd name="T2" fmla="*/ 7 w 7"/>
                  <a:gd name="T3" fmla="*/ 21 h 21"/>
                  <a:gd name="T4" fmla="*/ 7 w 7"/>
                  <a:gd name="T5" fmla="*/ 14 h 21"/>
                  <a:gd name="T6" fmla="*/ 7 w 7"/>
                  <a:gd name="T7" fmla="*/ 7 h 21"/>
                  <a:gd name="T8" fmla="*/ 7 w 7"/>
                  <a:gd name="T9" fmla="*/ 0 h 21"/>
                  <a:gd name="T10" fmla="*/ 7 w 7"/>
                  <a:gd name="T11" fmla="*/ 7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21">
                    <a:moveTo>
                      <a:pt x="0" y="21"/>
                    </a:moveTo>
                    <a:lnTo>
                      <a:pt x="7" y="21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711" name="Line 1732">
                <a:extLst>
                  <a:ext uri="{FF2B5EF4-FFF2-40B4-BE49-F238E27FC236}">
                    <a16:creationId xmlns:a16="http://schemas.microsoft.com/office/drawing/2014/main" id="{095FF248-A1C8-414A-8F7C-B52BD5AD00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62" y="1753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712" name="Freeform 1733">
                <a:extLst>
                  <a:ext uri="{FF2B5EF4-FFF2-40B4-BE49-F238E27FC236}">
                    <a16:creationId xmlns:a16="http://schemas.microsoft.com/office/drawing/2014/main" id="{2D0B9421-AA23-2D40-8607-1DFA13E0DD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2" y="1753"/>
                <a:ext cx="7" cy="14"/>
              </a:xfrm>
              <a:custGeom>
                <a:avLst/>
                <a:gdLst>
                  <a:gd name="T0" fmla="*/ 0 w 7"/>
                  <a:gd name="T1" fmla="*/ 14 h 14"/>
                  <a:gd name="T2" fmla="*/ 0 w 7"/>
                  <a:gd name="T3" fmla="*/ 7 h 14"/>
                  <a:gd name="T4" fmla="*/ 0 w 7"/>
                  <a:gd name="T5" fmla="*/ 0 h 14"/>
                  <a:gd name="T6" fmla="*/ 7 w 7"/>
                  <a:gd name="T7" fmla="*/ 0 h 14"/>
                  <a:gd name="T8" fmla="*/ 7 w 7"/>
                  <a:gd name="T9" fmla="*/ 7 h 14"/>
                  <a:gd name="T10" fmla="*/ 7 w 7"/>
                  <a:gd name="T11" fmla="*/ 14 h 14"/>
                  <a:gd name="T12" fmla="*/ 7 w 7"/>
                  <a:gd name="T13" fmla="*/ 7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14">
                    <a:moveTo>
                      <a:pt x="0" y="14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713" name="Line 1734">
                <a:extLst>
                  <a:ext uri="{FF2B5EF4-FFF2-40B4-BE49-F238E27FC236}">
                    <a16:creationId xmlns:a16="http://schemas.microsoft.com/office/drawing/2014/main" id="{8A9BAA03-CEB9-3F43-B055-1E8C4A4BC5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69" y="1746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714" name="Freeform 1735">
                <a:extLst>
                  <a:ext uri="{FF2B5EF4-FFF2-40B4-BE49-F238E27FC236}">
                    <a16:creationId xmlns:a16="http://schemas.microsoft.com/office/drawing/2014/main" id="{505CF706-A8CB-434B-8612-09D45346ED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" y="1738"/>
                <a:ext cx="7" cy="22"/>
              </a:xfrm>
              <a:custGeom>
                <a:avLst/>
                <a:gdLst>
                  <a:gd name="T0" fmla="*/ 0 w 7"/>
                  <a:gd name="T1" fmla="*/ 15 h 22"/>
                  <a:gd name="T2" fmla="*/ 7 w 7"/>
                  <a:gd name="T3" fmla="*/ 15 h 22"/>
                  <a:gd name="T4" fmla="*/ 7 w 7"/>
                  <a:gd name="T5" fmla="*/ 22 h 22"/>
                  <a:gd name="T6" fmla="*/ 7 w 7"/>
                  <a:gd name="T7" fmla="*/ 15 h 22"/>
                  <a:gd name="T8" fmla="*/ 7 w 7"/>
                  <a:gd name="T9" fmla="*/ 8 h 22"/>
                  <a:gd name="T10" fmla="*/ 7 w 7"/>
                  <a:gd name="T11" fmla="*/ 0 h 22"/>
                  <a:gd name="T12" fmla="*/ 7 w 7"/>
                  <a:gd name="T13" fmla="*/ 8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22">
                    <a:moveTo>
                      <a:pt x="0" y="15"/>
                    </a:moveTo>
                    <a:lnTo>
                      <a:pt x="7" y="15"/>
                    </a:lnTo>
                    <a:lnTo>
                      <a:pt x="7" y="22"/>
                    </a:lnTo>
                    <a:lnTo>
                      <a:pt x="7" y="15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715" name="Line 1736">
                <a:extLst>
                  <a:ext uri="{FF2B5EF4-FFF2-40B4-BE49-F238E27FC236}">
                    <a16:creationId xmlns:a16="http://schemas.microsoft.com/office/drawing/2014/main" id="{E3EC3818-2200-A94E-A039-8ADA95CF25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76" y="1738"/>
                <a:ext cx="1" cy="22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716" name="Freeform 1737">
                <a:extLst>
                  <a:ext uri="{FF2B5EF4-FFF2-40B4-BE49-F238E27FC236}">
                    <a16:creationId xmlns:a16="http://schemas.microsoft.com/office/drawing/2014/main" id="{83C2222B-8977-6147-862F-AFD056217F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6" y="1731"/>
                <a:ext cx="8" cy="15"/>
              </a:xfrm>
              <a:custGeom>
                <a:avLst/>
                <a:gdLst>
                  <a:gd name="T0" fmla="*/ 0 w 8"/>
                  <a:gd name="T1" fmla="*/ 15 h 15"/>
                  <a:gd name="T2" fmla="*/ 0 w 8"/>
                  <a:gd name="T3" fmla="*/ 7 h 15"/>
                  <a:gd name="T4" fmla="*/ 8 w 8"/>
                  <a:gd name="T5" fmla="*/ 7 h 15"/>
                  <a:gd name="T6" fmla="*/ 8 w 8"/>
                  <a:gd name="T7" fmla="*/ 0 h 15"/>
                  <a:gd name="T8" fmla="*/ 8 w 8"/>
                  <a:gd name="T9" fmla="*/ 7 h 15"/>
                  <a:gd name="T10" fmla="*/ 8 w 8"/>
                  <a:gd name="T11" fmla="*/ 15 h 15"/>
                  <a:gd name="T12" fmla="*/ 8 w 8"/>
                  <a:gd name="T13" fmla="*/ 7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15">
                    <a:moveTo>
                      <a:pt x="0" y="15"/>
                    </a:moveTo>
                    <a:lnTo>
                      <a:pt x="0" y="7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15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717" name="Line 1738">
                <a:extLst>
                  <a:ext uri="{FF2B5EF4-FFF2-40B4-BE49-F238E27FC236}">
                    <a16:creationId xmlns:a16="http://schemas.microsoft.com/office/drawing/2014/main" id="{5D8791FF-8340-DA48-92A4-073CBA646C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84" y="1724"/>
                <a:ext cx="1" cy="22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718" name="Freeform 1739">
                <a:extLst>
                  <a:ext uri="{FF2B5EF4-FFF2-40B4-BE49-F238E27FC236}">
                    <a16:creationId xmlns:a16="http://schemas.microsoft.com/office/drawing/2014/main" id="{4341F662-02C7-CF44-A8A2-78CDEC056F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4" y="1717"/>
                <a:ext cx="7" cy="21"/>
              </a:xfrm>
              <a:custGeom>
                <a:avLst/>
                <a:gdLst>
                  <a:gd name="T0" fmla="*/ 0 w 7"/>
                  <a:gd name="T1" fmla="*/ 14 h 21"/>
                  <a:gd name="T2" fmla="*/ 7 w 7"/>
                  <a:gd name="T3" fmla="*/ 14 h 21"/>
                  <a:gd name="T4" fmla="*/ 7 w 7"/>
                  <a:gd name="T5" fmla="*/ 21 h 21"/>
                  <a:gd name="T6" fmla="*/ 7 w 7"/>
                  <a:gd name="T7" fmla="*/ 14 h 21"/>
                  <a:gd name="T8" fmla="*/ 7 w 7"/>
                  <a:gd name="T9" fmla="*/ 7 h 21"/>
                  <a:gd name="T10" fmla="*/ 7 w 7"/>
                  <a:gd name="T11" fmla="*/ 0 h 21"/>
                  <a:gd name="T12" fmla="*/ 7 w 7"/>
                  <a:gd name="T13" fmla="*/ 7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21">
                    <a:moveTo>
                      <a:pt x="0" y="14"/>
                    </a:moveTo>
                    <a:lnTo>
                      <a:pt x="7" y="14"/>
                    </a:lnTo>
                    <a:lnTo>
                      <a:pt x="7" y="21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</p:grpSp>
        <p:grpSp>
          <p:nvGrpSpPr>
            <p:cNvPr id="30729" name="Group 1941">
              <a:extLst>
                <a:ext uri="{FF2B5EF4-FFF2-40B4-BE49-F238E27FC236}">
                  <a16:creationId xmlns:a16="http://schemas.microsoft.com/office/drawing/2014/main" id="{1BA1B650-8F2D-0147-88B2-33B86A7218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91" y="1653"/>
              <a:ext cx="886" cy="199"/>
              <a:chOff x="1991" y="1653"/>
              <a:chExt cx="886" cy="199"/>
            </a:xfrm>
          </p:grpSpPr>
          <p:sp>
            <p:nvSpPr>
              <p:cNvPr id="55319" name="Line 1741">
                <a:extLst>
                  <a:ext uri="{FF2B5EF4-FFF2-40B4-BE49-F238E27FC236}">
                    <a16:creationId xmlns:a16="http://schemas.microsoft.com/office/drawing/2014/main" id="{AD36C68D-A503-A740-B094-A4BFD99774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91" y="1717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320" name="Freeform 1742">
                <a:extLst>
                  <a:ext uri="{FF2B5EF4-FFF2-40B4-BE49-F238E27FC236}">
                    <a16:creationId xmlns:a16="http://schemas.microsoft.com/office/drawing/2014/main" id="{30C70BFC-D0C6-8241-B73F-C7142CF943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1" y="1710"/>
                <a:ext cx="7" cy="14"/>
              </a:xfrm>
              <a:custGeom>
                <a:avLst/>
                <a:gdLst>
                  <a:gd name="T0" fmla="*/ 0 w 7"/>
                  <a:gd name="T1" fmla="*/ 14 h 14"/>
                  <a:gd name="T2" fmla="*/ 7 w 7"/>
                  <a:gd name="T3" fmla="*/ 14 h 14"/>
                  <a:gd name="T4" fmla="*/ 7 w 7"/>
                  <a:gd name="T5" fmla="*/ 7 h 14"/>
                  <a:gd name="T6" fmla="*/ 7 w 7"/>
                  <a:gd name="T7" fmla="*/ 0 h 14"/>
                  <a:gd name="T8" fmla="*/ 7 w 7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14"/>
                    </a:move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321" name="Line 1743">
                <a:extLst>
                  <a:ext uri="{FF2B5EF4-FFF2-40B4-BE49-F238E27FC236}">
                    <a16:creationId xmlns:a16="http://schemas.microsoft.com/office/drawing/2014/main" id="{E7299A2B-5F12-034F-AE22-BEACABBEE3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98" y="1703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322" name="Freeform 1744">
                <a:extLst>
                  <a:ext uri="{FF2B5EF4-FFF2-40B4-BE49-F238E27FC236}">
                    <a16:creationId xmlns:a16="http://schemas.microsoft.com/office/drawing/2014/main" id="{EDBBC986-A6F9-7C47-B977-D255D6AD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8" y="1696"/>
                <a:ext cx="7" cy="21"/>
              </a:xfrm>
              <a:custGeom>
                <a:avLst/>
                <a:gdLst>
                  <a:gd name="T0" fmla="*/ 0 w 7"/>
                  <a:gd name="T1" fmla="*/ 14 h 21"/>
                  <a:gd name="T2" fmla="*/ 7 w 7"/>
                  <a:gd name="T3" fmla="*/ 14 h 21"/>
                  <a:gd name="T4" fmla="*/ 7 w 7"/>
                  <a:gd name="T5" fmla="*/ 21 h 21"/>
                  <a:gd name="T6" fmla="*/ 7 w 7"/>
                  <a:gd name="T7" fmla="*/ 14 h 21"/>
                  <a:gd name="T8" fmla="*/ 7 w 7"/>
                  <a:gd name="T9" fmla="*/ 7 h 21"/>
                  <a:gd name="T10" fmla="*/ 7 w 7"/>
                  <a:gd name="T11" fmla="*/ 0 h 21"/>
                  <a:gd name="T12" fmla="*/ 7 w 7"/>
                  <a:gd name="T13" fmla="*/ 7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21">
                    <a:moveTo>
                      <a:pt x="0" y="14"/>
                    </a:moveTo>
                    <a:lnTo>
                      <a:pt x="7" y="14"/>
                    </a:lnTo>
                    <a:lnTo>
                      <a:pt x="7" y="21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323" name="Freeform 1745">
                <a:extLst>
                  <a:ext uri="{FF2B5EF4-FFF2-40B4-BE49-F238E27FC236}">
                    <a16:creationId xmlns:a16="http://schemas.microsoft.com/office/drawing/2014/main" id="{87ED6C24-DC8F-B049-B9DB-574AA7FD29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1696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324" name="Line 1746">
                <a:extLst>
                  <a:ext uri="{FF2B5EF4-FFF2-40B4-BE49-F238E27FC236}">
                    <a16:creationId xmlns:a16="http://schemas.microsoft.com/office/drawing/2014/main" id="{BDB2CFF1-2659-0A4B-967F-7288D7798A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2" y="1689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325" name="Freeform 1747">
                <a:extLst>
                  <a:ext uri="{FF2B5EF4-FFF2-40B4-BE49-F238E27FC236}">
                    <a16:creationId xmlns:a16="http://schemas.microsoft.com/office/drawing/2014/main" id="{EEFC5382-9C32-5A46-BD5F-C0FBDA5EF0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2" y="1689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326" name="Line 1748">
                <a:extLst>
                  <a:ext uri="{FF2B5EF4-FFF2-40B4-BE49-F238E27FC236}">
                    <a16:creationId xmlns:a16="http://schemas.microsoft.com/office/drawing/2014/main" id="{CDEAD1B3-ABFB-AE49-8902-D11FC687CD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9" y="1682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327" name="Freeform 1749">
                <a:extLst>
                  <a:ext uri="{FF2B5EF4-FFF2-40B4-BE49-F238E27FC236}">
                    <a16:creationId xmlns:a16="http://schemas.microsoft.com/office/drawing/2014/main" id="{C05A61F9-8CBD-E541-8CB6-B706B67FDD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9" y="1675"/>
                <a:ext cx="7" cy="21"/>
              </a:xfrm>
              <a:custGeom>
                <a:avLst/>
                <a:gdLst>
                  <a:gd name="T0" fmla="*/ 0 w 7"/>
                  <a:gd name="T1" fmla="*/ 14 h 21"/>
                  <a:gd name="T2" fmla="*/ 7 w 7"/>
                  <a:gd name="T3" fmla="*/ 14 h 21"/>
                  <a:gd name="T4" fmla="*/ 7 w 7"/>
                  <a:gd name="T5" fmla="*/ 21 h 21"/>
                  <a:gd name="T6" fmla="*/ 7 w 7"/>
                  <a:gd name="T7" fmla="*/ 14 h 21"/>
                  <a:gd name="T8" fmla="*/ 7 w 7"/>
                  <a:gd name="T9" fmla="*/ 7 h 21"/>
                  <a:gd name="T10" fmla="*/ 7 w 7"/>
                  <a:gd name="T11" fmla="*/ 0 h 21"/>
                  <a:gd name="T12" fmla="*/ 7 w 7"/>
                  <a:gd name="T13" fmla="*/ 7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21">
                    <a:moveTo>
                      <a:pt x="0" y="14"/>
                    </a:moveTo>
                    <a:lnTo>
                      <a:pt x="7" y="14"/>
                    </a:lnTo>
                    <a:lnTo>
                      <a:pt x="7" y="21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328" name="Line 1750">
                <a:extLst>
                  <a:ext uri="{FF2B5EF4-FFF2-40B4-BE49-F238E27FC236}">
                    <a16:creationId xmlns:a16="http://schemas.microsoft.com/office/drawing/2014/main" id="{68B6BAAF-D815-2248-8226-77F2980257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6" y="1675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329" name="Freeform 1751">
                <a:extLst>
                  <a:ext uri="{FF2B5EF4-FFF2-40B4-BE49-F238E27FC236}">
                    <a16:creationId xmlns:a16="http://schemas.microsoft.com/office/drawing/2014/main" id="{4638566A-8131-2242-B69E-84E26F5EF1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6" y="1675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330" name="Line 1752">
                <a:extLst>
                  <a:ext uri="{FF2B5EF4-FFF2-40B4-BE49-F238E27FC236}">
                    <a16:creationId xmlns:a16="http://schemas.microsoft.com/office/drawing/2014/main" id="{C8B95B5E-1750-4B45-9990-EA18203DFF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3" y="1668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331" name="Freeform 1753">
                <a:extLst>
                  <a:ext uri="{FF2B5EF4-FFF2-40B4-BE49-F238E27FC236}">
                    <a16:creationId xmlns:a16="http://schemas.microsoft.com/office/drawing/2014/main" id="{959C8D48-0A7C-6645-9517-C8FD402979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3" y="1668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332" name="Line 1754">
                <a:extLst>
                  <a:ext uri="{FF2B5EF4-FFF2-40B4-BE49-F238E27FC236}">
                    <a16:creationId xmlns:a16="http://schemas.microsoft.com/office/drawing/2014/main" id="{96759948-DF93-664B-BCE8-D0DD25B76E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40" y="1668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333" name="Freeform 1755">
                <a:extLst>
                  <a:ext uri="{FF2B5EF4-FFF2-40B4-BE49-F238E27FC236}">
                    <a16:creationId xmlns:a16="http://schemas.microsoft.com/office/drawing/2014/main" id="{FDB310B3-6233-D64B-B7D9-79FCED136E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0" y="1668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334" name="Line 1756">
                <a:extLst>
                  <a:ext uri="{FF2B5EF4-FFF2-40B4-BE49-F238E27FC236}">
                    <a16:creationId xmlns:a16="http://schemas.microsoft.com/office/drawing/2014/main" id="{24D549B8-19A9-8B42-81B9-C6EA4B012D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47" y="1660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335" name="Freeform 1757">
                <a:extLst>
                  <a:ext uri="{FF2B5EF4-FFF2-40B4-BE49-F238E27FC236}">
                    <a16:creationId xmlns:a16="http://schemas.microsoft.com/office/drawing/2014/main" id="{0B41C3FC-7F3D-7C48-BADC-0251BC9499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7" y="1660"/>
                <a:ext cx="7" cy="15"/>
              </a:xfrm>
              <a:custGeom>
                <a:avLst/>
                <a:gdLst>
                  <a:gd name="T0" fmla="*/ 0 w 7"/>
                  <a:gd name="T1" fmla="*/ 8 h 15"/>
                  <a:gd name="T2" fmla="*/ 7 w 7"/>
                  <a:gd name="T3" fmla="*/ 8 h 15"/>
                  <a:gd name="T4" fmla="*/ 7 w 7"/>
                  <a:gd name="T5" fmla="*/ 15 h 15"/>
                  <a:gd name="T6" fmla="*/ 7 w 7"/>
                  <a:gd name="T7" fmla="*/ 8 h 15"/>
                  <a:gd name="T8" fmla="*/ 7 w 7"/>
                  <a:gd name="T9" fmla="*/ 0 h 15"/>
                  <a:gd name="T10" fmla="*/ 7 w 7"/>
                  <a:gd name="T11" fmla="*/ 8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8"/>
                    </a:moveTo>
                    <a:lnTo>
                      <a:pt x="7" y="8"/>
                    </a:lnTo>
                    <a:lnTo>
                      <a:pt x="7" y="15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336" name="Freeform 1758">
                <a:extLst>
                  <a:ext uri="{FF2B5EF4-FFF2-40B4-BE49-F238E27FC236}">
                    <a16:creationId xmlns:a16="http://schemas.microsoft.com/office/drawing/2014/main" id="{3E266D3F-1A5E-A54B-9265-5DD42C7CE3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4" y="1660"/>
                <a:ext cx="7" cy="15"/>
              </a:xfrm>
              <a:custGeom>
                <a:avLst/>
                <a:gdLst>
                  <a:gd name="T0" fmla="*/ 0 w 7"/>
                  <a:gd name="T1" fmla="*/ 8 h 15"/>
                  <a:gd name="T2" fmla="*/ 0 w 7"/>
                  <a:gd name="T3" fmla="*/ 15 h 15"/>
                  <a:gd name="T4" fmla="*/ 7 w 7"/>
                  <a:gd name="T5" fmla="*/ 15 h 15"/>
                  <a:gd name="T6" fmla="*/ 7 w 7"/>
                  <a:gd name="T7" fmla="*/ 8 h 15"/>
                  <a:gd name="T8" fmla="*/ 7 w 7"/>
                  <a:gd name="T9" fmla="*/ 0 h 15"/>
                  <a:gd name="T10" fmla="*/ 7 w 7"/>
                  <a:gd name="T11" fmla="*/ 8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8"/>
                    </a:moveTo>
                    <a:lnTo>
                      <a:pt x="0" y="15"/>
                    </a:lnTo>
                    <a:lnTo>
                      <a:pt x="7" y="15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337" name="Line 1759">
                <a:extLst>
                  <a:ext uri="{FF2B5EF4-FFF2-40B4-BE49-F238E27FC236}">
                    <a16:creationId xmlns:a16="http://schemas.microsoft.com/office/drawing/2014/main" id="{DBBBA6DE-05A5-2E4F-995B-C6CA4ECDBB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1" y="1660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338" name="Freeform 1760">
                <a:extLst>
                  <a:ext uri="{FF2B5EF4-FFF2-40B4-BE49-F238E27FC236}">
                    <a16:creationId xmlns:a16="http://schemas.microsoft.com/office/drawing/2014/main" id="{A0CB0B20-A8ED-794D-86FC-7549EDBB6B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1" y="1653"/>
                <a:ext cx="8" cy="15"/>
              </a:xfrm>
              <a:custGeom>
                <a:avLst/>
                <a:gdLst>
                  <a:gd name="T0" fmla="*/ 0 w 8"/>
                  <a:gd name="T1" fmla="*/ 15 h 15"/>
                  <a:gd name="T2" fmla="*/ 0 w 8"/>
                  <a:gd name="T3" fmla="*/ 7 h 15"/>
                  <a:gd name="T4" fmla="*/ 8 w 8"/>
                  <a:gd name="T5" fmla="*/ 7 h 15"/>
                  <a:gd name="T6" fmla="*/ 8 w 8"/>
                  <a:gd name="T7" fmla="*/ 0 h 15"/>
                  <a:gd name="T8" fmla="*/ 8 w 8"/>
                  <a:gd name="T9" fmla="*/ 7 h 15"/>
                  <a:gd name="T10" fmla="*/ 8 w 8"/>
                  <a:gd name="T11" fmla="*/ 15 h 15"/>
                  <a:gd name="T12" fmla="*/ 8 w 8"/>
                  <a:gd name="T13" fmla="*/ 7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15">
                    <a:moveTo>
                      <a:pt x="0" y="15"/>
                    </a:moveTo>
                    <a:lnTo>
                      <a:pt x="0" y="7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15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339" name="Line 1761">
                <a:extLst>
                  <a:ext uri="{FF2B5EF4-FFF2-40B4-BE49-F238E27FC236}">
                    <a16:creationId xmlns:a16="http://schemas.microsoft.com/office/drawing/2014/main" id="{6AC6C495-79E0-B045-AFAA-3A831EFBD4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9" y="1653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340" name="Freeform 1762">
                <a:extLst>
                  <a:ext uri="{FF2B5EF4-FFF2-40B4-BE49-F238E27FC236}">
                    <a16:creationId xmlns:a16="http://schemas.microsoft.com/office/drawing/2014/main" id="{D1319C50-257A-A14E-8741-83BC0C935F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9" y="1653"/>
                <a:ext cx="7" cy="15"/>
              </a:xfrm>
              <a:custGeom>
                <a:avLst/>
                <a:gdLst>
                  <a:gd name="T0" fmla="*/ 0 w 7"/>
                  <a:gd name="T1" fmla="*/ 7 h 15"/>
                  <a:gd name="T2" fmla="*/ 0 w 7"/>
                  <a:gd name="T3" fmla="*/ 15 h 15"/>
                  <a:gd name="T4" fmla="*/ 7 w 7"/>
                  <a:gd name="T5" fmla="*/ 15 h 15"/>
                  <a:gd name="T6" fmla="*/ 7 w 7"/>
                  <a:gd name="T7" fmla="*/ 7 h 15"/>
                  <a:gd name="T8" fmla="*/ 7 w 7"/>
                  <a:gd name="T9" fmla="*/ 0 h 15"/>
                  <a:gd name="T10" fmla="*/ 7 w 7"/>
                  <a:gd name="T11" fmla="*/ 7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7"/>
                    </a:moveTo>
                    <a:lnTo>
                      <a:pt x="0" y="15"/>
                    </a:lnTo>
                    <a:lnTo>
                      <a:pt x="7" y="15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341" name="Line 1763">
                <a:extLst>
                  <a:ext uri="{FF2B5EF4-FFF2-40B4-BE49-F238E27FC236}">
                    <a16:creationId xmlns:a16="http://schemas.microsoft.com/office/drawing/2014/main" id="{A25B04AF-CAD8-274D-9563-DD41C404B6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76" y="1653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342" name="Freeform 1764">
                <a:extLst>
                  <a:ext uri="{FF2B5EF4-FFF2-40B4-BE49-F238E27FC236}">
                    <a16:creationId xmlns:a16="http://schemas.microsoft.com/office/drawing/2014/main" id="{99C0EA3B-B133-DA4B-B59E-585347108B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6" y="1653"/>
                <a:ext cx="7" cy="15"/>
              </a:xfrm>
              <a:custGeom>
                <a:avLst/>
                <a:gdLst>
                  <a:gd name="T0" fmla="*/ 0 w 7"/>
                  <a:gd name="T1" fmla="*/ 7 h 15"/>
                  <a:gd name="T2" fmla="*/ 7 w 7"/>
                  <a:gd name="T3" fmla="*/ 7 h 15"/>
                  <a:gd name="T4" fmla="*/ 7 w 7"/>
                  <a:gd name="T5" fmla="*/ 0 h 15"/>
                  <a:gd name="T6" fmla="*/ 7 w 7"/>
                  <a:gd name="T7" fmla="*/ 7 h 15"/>
                  <a:gd name="T8" fmla="*/ 7 w 7"/>
                  <a:gd name="T9" fmla="*/ 15 h 15"/>
                  <a:gd name="T10" fmla="*/ 7 w 7"/>
                  <a:gd name="T11" fmla="*/ 7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5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343" name="Line 1765">
                <a:extLst>
                  <a:ext uri="{FF2B5EF4-FFF2-40B4-BE49-F238E27FC236}">
                    <a16:creationId xmlns:a16="http://schemas.microsoft.com/office/drawing/2014/main" id="{42014E67-FD91-084F-AA48-64AE44480E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83" y="1653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344" name="Freeform 1766">
                <a:extLst>
                  <a:ext uri="{FF2B5EF4-FFF2-40B4-BE49-F238E27FC236}">
                    <a16:creationId xmlns:a16="http://schemas.microsoft.com/office/drawing/2014/main" id="{D19CA671-6223-AA4D-B90A-31F71155C2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3" y="1653"/>
                <a:ext cx="7" cy="15"/>
              </a:xfrm>
              <a:custGeom>
                <a:avLst/>
                <a:gdLst>
                  <a:gd name="T0" fmla="*/ 0 w 7"/>
                  <a:gd name="T1" fmla="*/ 7 h 15"/>
                  <a:gd name="T2" fmla="*/ 7 w 7"/>
                  <a:gd name="T3" fmla="*/ 7 h 15"/>
                  <a:gd name="T4" fmla="*/ 7 w 7"/>
                  <a:gd name="T5" fmla="*/ 15 h 15"/>
                  <a:gd name="T6" fmla="*/ 7 w 7"/>
                  <a:gd name="T7" fmla="*/ 7 h 15"/>
                  <a:gd name="T8" fmla="*/ 7 w 7"/>
                  <a:gd name="T9" fmla="*/ 0 h 15"/>
                  <a:gd name="T10" fmla="*/ 7 w 7"/>
                  <a:gd name="T11" fmla="*/ 7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7"/>
                    </a:moveTo>
                    <a:lnTo>
                      <a:pt x="7" y="7"/>
                    </a:lnTo>
                    <a:lnTo>
                      <a:pt x="7" y="15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345" name="Freeform 1767">
                <a:extLst>
                  <a:ext uri="{FF2B5EF4-FFF2-40B4-BE49-F238E27FC236}">
                    <a16:creationId xmlns:a16="http://schemas.microsoft.com/office/drawing/2014/main" id="{7FF05B0F-C5A0-A642-BFC3-CC467917C6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0" y="1653"/>
                <a:ext cx="7" cy="15"/>
              </a:xfrm>
              <a:custGeom>
                <a:avLst/>
                <a:gdLst>
                  <a:gd name="T0" fmla="*/ 0 w 7"/>
                  <a:gd name="T1" fmla="*/ 7 h 15"/>
                  <a:gd name="T2" fmla="*/ 0 w 7"/>
                  <a:gd name="T3" fmla="*/ 15 h 15"/>
                  <a:gd name="T4" fmla="*/ 7 w 7"/>
                  <a:gd name="T5" fmla="*/ 15 h 15"/>
                  <a:gd name="T6" fmla="*/ 7 w 7"/>
                  <a:gd name="T7" fmla="*/ 7 h 15"/>
                  <a:gd name="T8" fmla="*/ 7 w 7"/>
                  <a:gd name="T9" fmla="*/ 0 h 15"/>
                  <a:gd name="T10" fmla="*/ 7 w 7"/>
                  <a:gd name="T11" fmla="*/ 7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7"/>
                    </a:moveTo>
                    <a:lnTo>
                      <a:pt x="0" y="15"/>
                    </a:lnTo>
                    <a:lnTo>
                      <a:pt x="7" y="15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346" name="Line 1768">
                <a:extLst>
                  <a:ext uri="{FF2B5EF4-FFF2-40B4-BE49-F238E27FC236}">
                    <a16:creationId xmlns:a16="http://schemas.microsoft.com/office/drawing/2014/main" id="{6FC05A56-F7FE-FF44-85BE-5E2F06F8FA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97" y="1653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347" name="Freeform 1769">
                <a:extLst>
                  <a:ext uri="{FF2B5EF4-FFF2-40B4-BE49-F238E27FC236}">
                    <a16:creationId xmlns:a16="http://schemas.microsoft.com/office/drawing/2014/main" id="{ECF8D70C-FB21-A34A-B4BF-B0A9852CED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7" y="1660"/>
                <a:ext cx="7" cy="15"/>
              </a:xfrm>
              <a:custGeom>
                <a:avLst/>
                <a:gdLst>
                  <a:gd name="T0" fmla="*/ 0 w 7"/>
                  <a:gd name="T1" fmla="*/ 0 h 15"/>
                  <a:gd name="T2" fmla="*/ 7 w 7"/>
                  <a:gd name="T3" fmla="*/ 0 h 15"/>
                  <a:gd name="T4" fmla="*/ 7 w 7"/>
                  <a:gd name="T5" fmla="*/ 8 h 15"/>
                  <a:gd name="T6" fmla="*/ 7 w 7"/>
                  <a:gd name="T7" fmla="*/ 15 h 15"/>
                  <a:gd name="T8" fmla="*/ 7 w 7"/>
                  <a:gd name="T9" fmla="*/ 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5">
                    <a:moveTo>
                      <a:pt x="0" y="0"/>
                    </a:moveTo>
                    <a:lnTo>
                      <a:pt x="7" y="0"/>
                    </a:lnTo>
                    <a:lnTo>
                      <a:pt x="7" y="8"/>
                    </a:lnTo>
                    <a:lnTo>
                      <a:pt x="7" y="15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348" name="Line 1770">
                <a:extLst>
                  <a:ext uri="{FF2B5EF4-FFF2-40B4-BE49-F238E27FC236}">
                    <a16:creationId xmlns:a16="http://schemas.microsoft.com/office/drawing/2014/main" id="{AA8042DC-6392-D64A-8A82-ED400DE24C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04" y="1660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349" name="Freeform 1771">
                <a:extLst>
                  <a:ext uri="{FF2B5EF4-FFF2-40B4-BE49-F238E27FC236}">
                    <a16:creationId xmlns:a16="http://schemas.microsoft.com/office/drawing/2014/main" id="{8384A738-0D0B-4F4F-9B80-CF29703B8C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4" y="1660"/>
                <a:ext cx="7" cy="15"/>
              </a:xfrm>
              <a:custGeom>
                <a:avLst/>
                <a:gdLst>
                  <a:gd name="T0" fmla="*/ 0 w 7"/>
                  <a:gd name="T1" fmla="*/ 8 h 15"/>
                  <a:gd name="T2" fmla="*/ 0 w 7"/>
                  <a:gd name="T3" fmla="*/ 15 h 15"/>
                  <a:gd name="T4" fmla="*/ 7 w 7"/>
                  <a:gd name="T5" fmla="*/ 15 h 15"/>
                  <a:gd name="T6" fmla="*/ 7 w 7"/>
                  <a:gd name="T7" fmla="*/ 8 h 15"/>
                  <a:gd name="T8" fmla="*/ 7 w 7"/>
                  <a:gd name="T9" fmla="*/ 0 h 15"/>
                  <a:gd name="T10" fmla="*/ 7 w 7"/>
                  <a:gd name="T11" fmla="*/ 8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8"/>
                    </a:moveTo>
                    <a:lnTo>
                      <a:pt x="0" y="15"/>
                    </a:lnTo>
                    <a:lnTo>
                      <a:pt x="7" y="15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350" name="Line 1772">
                <a:extLst>
                  <a:ext uri="{FF2B5EF4-FFF2-40B4-BE49-F238E27FC236}">
                    <a16:creationId xmlns:a16="http://schemas.microsoft.com/office/drawing/2014/main" id="{00E671A7-FD9A-7943-8D34-71B337CD0D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1" y="1660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351" name="Freeform 1773">
                <a:extLst>
                  <a:ext uri="{FF2B5EF4-FFF2-40B4-BE49-F238E27FC236}">
                    <a16:creationId xmlns:a16="http://schemas.microsoft.com/office/drawing/2014/main" id="{0AC55E9D-7402-9041-88A0-B40A9F67DB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1" y="1660"/>
                <a:ext cx="7" cy="15"/>
              </a:xfrm>
              <a:custGeom>
                <a:avLst/>
                <a:gdLst>
                  <a:gd name="T0" fmla="*/ 0 w 7"/>
                  <a:gd name="T1" fmla="*/ 8 h 15"/>
                  <a:gd name="T2" fmla="*/ 0 w 7"/>
                  <a:gd name="T3" fmla="*/ 0 h 15"/>
                  <a:gd name="T4" fmla="*/ 7 w 7"/>
                  <a:gd name="T5" fmla="*/ 0 h 15"/>
                  <a:gd name="T6" fmla="*/ 7 w 7"/>
                  <a:gd name="T7" fmla="*/ 8 h 15"/>
                  <a:gd name="T8" fmla="*/ 7 w 7"/>
                  <a:gd name="T9" fmla="*/ 15 h 15"/>
                  <a:gd name="T10" fmla="*/ 7 w 7"/>
                  <a:gd name="T11" fmla="*/ 8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8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8"/>
                    </a:lnTo>
                    <a:lnTo>
                      <a:pt x="7" y="15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352" name="Line 1774">
                <a:extLst>
                  <a:ext uri="{FF2B5EF4-FFF2-40B4-BE49-F238E27FC236}">
                    <a16:creationId xmlns:a16="http://schemas.microsoft.com/office/drawing/2014/main" id="{D647F965-0677-5846-A50D-A7E7AAC211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8" y="1668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353" name="Freeform 1775">
                <a:extLst>
                  <a:ext uri="{FF2B5EF4-FFF2-40B4-BE49-F238E27FC236}">
                    <a16:creationId xmlns:a16="http://schemas.microsoft.com/office/drawing/2014/main" id="{11C5FEA6-216B-AC40-B35D-D6C6ACFC1C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8" y="1668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354" name="Line 1776">
                <a:extLst>
                  <a:ext uri="{FF2B5EF4-FFF2-40B4-BE49-F238E27FC236}">
                    <a16:creationId xmlns:a16="http://schemas.microsoft.com/office/drawing/2014/main" id="{E6FD3BA6-F544-2D49-9035-A5D0502249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25" y="1668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355" name="Freeform 1777">
                <a:extLst>
                  <a:ext uri="{FF2B5EF4-FFF2-40B4-BE49-F238E27FC236}">
                    <a16:creationId xmlns:a16="http://schemas.microsoft.com/office/drawing/2014/main" id="{B81F99AE-4BD9-964B-A054-5EF5DF4FAB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5" y="1668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356" name="Line 1778">
                <a:extLst>
                  <a:ext uri="{FF2B5EF4-FFF2-40B4-BE49-F238E27FC236}">
                    <a16:creationId xmlns:a16="http://schemas.microsoft.com/office/drawing/2014/main" id="{EAF760E2-47DB-9943-B0D6-88BFA6CEBF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32" y="1668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357" name="Freeform 1779">
                <a:extLst>
                  <a:ext uri="{FF2B5EF4-FFF2-40B4-BE49-F238E27FC236}">
                    <a16:creationId xmlns:a16="http://schemas.microsoft.com/office/drawing/2014/main" id="{760E43EA-645B-2947-9A28-487465EB7B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2" y="1675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358" name="Freeform 1780">
                <a:extLst>
                  <a:ext uri="{FF2B5EF4-FFF2-40B4-BE49-F238E27FC236}">
                    <a16:creationId xmlns:a16="http://schemas.microsoft.com/office/drawing/2014/main" id="{B314D36D-051A-1E42-9A46-A64CD8F956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9" y="1682"/>
                <a:ext cx="8" cy="14"/>
              </a:xfrm>
              <a:custGeom>
                <a:avLst/>
                <a:gdLst>
                  <a:gd name="T0" fmla="*/ 0 w 8"/>
                  <a:gd name="T1" fmla="*/ 0 h 14"/>
                  <a:gd name="T2" fmla="*/ 0 w 8"/>
                  <a:gd name="T3" fmla="*/ 7 h 14"/>
                  <a:gd name="T4" fmla="*/ 8 w 8"/>
                  <a:gd name="T5" fmla="*/ 7 h 14"/>
                  <a:gd name="T6" fmla="*/ 8 w 8"/>
                  <a:gd name="T7" fmla="*/ 0 h 14"/>
                  <a:gd name="T8" fmla="*/ 8 w 8"/>
                  <a:gd name="T9" fmla="*/ 7 h 14"/>
                  <a:gd name="T10" fmla="*/ 8 w 8"/>
                  <a:gd name="T11" fmla="*/ 14 h 14"/>
                  <a:gd name="T12" fmla="*/ 8 w 8"/>
                  <a:gd name="T13" fmla="*/ 7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14">
                    <a:moveTo>
                      <a:pt x="0" y="0"/>
                    </a:moveTo>
                    <a:lnTo>
                      <a:pt x="0" y="7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359" name="Line 1781">
                <a:extLst>
                  <a:ext uri="{FF2B5EF4-FFF2-40B4-BE49-F238E27FC236}">
                    <a16:creationId xmlns:a16="http://schemas.microsoft.com/office/drawing/2014/main" id="{E4E2C9CF-9B03-094E-A150-F2832E5006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" y="1682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360" name="Freeform 1782">
                <a:extLst>
                  <a:ext uri="{FF2B5EF4-FFF2-40B4-BE49-F238E27FC236}">
                    <a16:creationId xmlns:a16="http://schemas.microsoft.com/office/drawing/2014/main" id="{DEF95F40-FE5D-A74B-A5FC-A8C8EF0E47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7" y="1689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361" name="Freeform 1783">
                <a:extLst>
                  <a:ext uri="{FF2B5EF4-FFF2-40B4-BE49-F238E27FC236}">
                    <a16:creationId xmlns:a16="http://schemas.microsoft.com/office/drawing/2014/main" id="{DBB88D20-90C0-5E4F-A466-FC18B40B7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4" y="1689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362" name="Line 1784">
                <a:extLst>
                  <a:ext uri="{FF2B5EF4-FFF2-40B4-BE49-F238E27FC236}">
                    <a16:creationId xmlns:a16="http://schemas.microsoft.com/office/drawing/2014/main" id="{BD758CC4-A7EC-DA43-94C1-9381391303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1" y="1689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363" name="Freeform 1785">
                <a:extLst>
                  <a:ext uri="{FF2B5EF4-FFF2-40B4-BE49-F238E27FC236}">
                    <a16:creationId xmlns:a16="http://schemas.microsoft.com/office/drawing/2014/main" id="{63D34FB3-9110-FE41-9DEC-D2878915F2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1" y="1696"/>
                <a:ext cx="7" cy="14"/>
              </a:xfrm>
              <a:custGeom>
                <a:avLst/>
                <a:gdLst>
                  <a:gd name="T0" fmla="*/ 0 w 7"/>
                  <a:gd name="T1" fmla="*/ 0 h 14"/>
                  <a:gd name="T2" fmla="*/ 7 w 7"/>
                  <a:gd name="T3" fmla="*/ 0 h 14"/>
                  <a:gd name="T4" fmla="*/ 7 w 7"/>
                  <a:gd name="T5" fmla="*/ 7 h 14"/>
                  <a:gd name="T6" fmla="*/ 7 w 7"/>
                  <a:gd name="T7" fmla="*/ 14 h 14"/>
                  <a:gd name="T8" fmla="*/ 7 w 7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364" name="Line 1786">
                <a:extLst>
                  <a:ext uri="{FF2B5EF4-FFF2-40B4-BE49-F238E27FC236}">
                    <a16:creationId xmlns:a16="http://schemas.microsoft.com/office/drawing/2014/main" id="{21DF3440-35F8-3342-91EF-944EDA6125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8" y="1703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365" name="Freeform 1787">
                <a:extLst>
                  <a:ext uri="{FF2B5EF4-FFF2-40B4-BE49-F238E27FC236}">
                    <a16:creationId xmlns:a16="http://schemas.microsoft.com/office/drawing/2014/main" id="{580B46B3-1FA2-8C4B-B9AF-ACE3592A71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8" y="1703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366" name="Line 1788">
                <a:extLst>
                  <a:ext uri="{FF2B5EF4-FFF2-40B4-BE49-F238E27FC236}">
                    <a16:creationId xmlns:a16="http://schemas.microsoft.com/office/drawing/2014/main" id="{20F604B5-012B-CB42-BDA9-BF885B1217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75" y="1703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367" name="Freeform 1789">
                <a:extLst>
                  <a:ext uri="{FF2B5EF4-FFF2-40B4-BE49-F238E27FC236}">
                    <a16:creationId xmlns:a16="http://schemas.microsoft.com/office/drawing/2014/main" id="{4DDF5519-46F2-354D-B9A2-F49258E963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5" y="1710"/>
                <a:ext cx="7" cy="14"/>
              </a:xfrm>
              <a:custGeom>
                <a:avLst/>
                <a:gdLst>
                  <a:gd name="T0" fmla="*/ 0 w 7"/>
                  <a:gd name="T1" fmla="*/ 0 h 14"/>
                  <a:gd name="T2" fmla="*/ 7 w 7"/>
                  <a:gd name="T3" fmla="*/ 0 h 14"/>
                  <a:gd name="T4" fmla="*/ 7 w 7"/>
                  <a:gd name="T5" fmla="*/ 7 h 14"/>
                  <a:gd name="T6" fmla="*/ 7 w 7"/>
                  <a:gd name="T7" fmla="*/ 14 h 14"/>
                  <a:gd name="T8" fmla="*/ 7 w 7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368" name="Line 1790">
                <a:extLst>
                  <a:ext uri="{FF2B5EF4-FFF2-40B4-BE49-F238E27FC236}">
                    <a16:creationId xmlns:a16="http://schemas.microsoft.com/office/drawing/2014/main" id="{F876776A-0937-3943-9506-526D169630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82" y="1717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369" name="Freeform 1791">
                <a:extLst>
                  <a:ext uri="{FF2B5EF4-FFF2-40B4-BE49-F238E27FC236}">
                    <a16:creationId xmlns:a16="http://schemas.microsoft.com/office/drawing/2014/main" id="{5EABCA45-1BC9-BB4B-B0C9-F91233C7E6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2" y="1717"/>
                <a:ext cx="14" cy="21"/>
              </a:xfrm>
              <a:custGeom>
                <a:avLst/>
                <a:gdLst>
                  <a:gd name="T0" fmla="*/ 0 w 14"/>
                  <a:gd name="T1" fmla="*/ 7 h 21"/>
                  <a:gd name="T2" fmla="*/ 7 w 14"/>
                  <a:gd name="T3" fmla="*/ 7 h 21"/>
                  <a:gd name="T4" fmla="*/ 7 w 14"/>
                  <a:gd name="T5" fmla="*/ 0 h 21"/>
                  <a:gd name="T6" fmla="*/ 7 w 14"/>
                  <a:gd name="T7" fmla="*/ 7 h 21"/>
                  <a:gd name="T8" fmla="*/ 7 w 14"/>
                  <a:gd name="T9" fmla="*/ 14 h 21"/>
                  <a:gd name="T10" fmla="*/ 14 w 14"/>
                  <a:gd name="T11" fmla="*/ 14 h 21"/>
                  <a:gd name="T12" fmla="*/ 14 w 14"/>
                  <a:gd name="T13" fmla="*/ 7 h 21"/>
                  <a:gd name="T14" fmla="*/ 14 w 14"/>
                  <a:gd name="T15" fmla="*/ 14 h 21"/>
                  <a:gd name="T16" fmla="*/ 14 w 14"/>
                  <a:gd name="T17" fmla="*/ 21 h 21"/>
                  <a:gd name="T18" fmla="*/ 14 w 14"/>
                  <a:gd name="T19" fmla="*/ 14 h 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" h="21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14" y="14"/>
                    </a:lnTo>
                    <a:lnTo>
                      <a:pt x="14" y="7"/>
                    </a:lnTo>
                    <a:lnTo>
                      <a:pt x="14" y="14"/>
                    </a:lnTo>
                    <a:lnTo>
                      <a:pt x="14" y="21"/>
                    </a:lnTo>
                    <a:lnTo>
                      <a:pt x="14" y="14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370" name="Freeform 1792">
                <a:extLst>
                  <a:ext uri="{FF2B5EF4-FFF2-40B4-BE49-F238E27FC236}">
                    <a16:creationId xmlns:a16="http://schemas.microsoft.com/office/drawing/2014/main" id="{3EC69A4C-7B5C-D044-8C20-A54219F0C8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6" y="1731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371" name="Freeform 1793">
                <a:extLst>
                  <a:ext uri="{FF2B5EF4-FFF2-40B4-BE49-F238E27FC236}">
                    <a16:creationId xmlns:a16="http://schemas.microsoft.com/office/drawing/2014/main" id="{DB6569B2-861D-AE42-9A1B-A8C653364E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3" y="1738"/>
                <a:ext cx="7" cy="15"/>
              </a:xfrm>
              <a:custGeom>
                <a:avLst/>
                <a:gdLst>
                  <a:gd name="T0" fmla="*/ 0 w 7"/>
                  <a:gd name="T1" fmla="*/ 0 h 15"/>
                  <a:gd name="T2" fmla="*/ 0 w 7"/>
                  <a:gd name="T3" fmla="*/ 8 h 15"/>
                  <a:gd name="T4" fmla="*/ 7 w 7"/>
                  <a:gd name="T5" fmla="*/ 8 h 15"/>
                  <a:gd name="T6" fmla="*/ 7 w 7"/>
                  <a:gd name="T7" fmla="*/ 0 h 15"/>
                  <a:gd name="T8" fmla="*/ 7 w 7"/>
                  <a:gd name="T9" fmla="*/ 8 h 15"/>
                  <a:gd name="T10" fmla="*/ 7 w 7"/>
                  <a:gd name="T11" fmla="*/ 15 h 15"/>
                  <a:gd name="T12" fmla="*/ 7 w 7"/>
                  <a:gd name="T13" fmla="*/ 8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15">
                    <a:moveTo>
                      <a:pt x="0" y="0"/>
                    </a:moveTo>
                    <a:lnTo>
                      <a:pt x="0" y="8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  <a:lnTo>
                      <a:pt x="7" y="15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372" name="Freeform 1794">
                <a:extLst>
                  <a:ext uri="{FF2B5EF4-FFF2-40B4-BE49-F238E27FC236}">
                    <a16:creationId xmlns:a16="http://schemas.microsoft.com/office/drawing/2014/main" id="{4266D05A-30CA-D042-8694-480F1E6838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0" y="1746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373" name="Freeform 1795">
                <a:extLst>
                  <a:ext uri="{FF2B5EF4-FFF2-40B4-BE49-F238E27FC236}">
                    <a16:creationId xmlns:a16="http://schemas.microsoft.com/office/drawing/2014/main" id="{72981B4E-ECC0-3947-8A80-76B5E82560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7" y="1753"/>
                <a:ext cx="7" cy="14"/>
              </a:xfrm>
              <a:custGeom>
                <a:avLst/>
                <a:gdLst>
                  <a:gd name="T0" fmla="*/ 0 w 7"/>
                  <a:gd name="T1" fmla="*/ 0 h 14"/>
                  <a:gd name="T2" fmla="*/ 0 w 7"/>
                  <a:gd name="T3" fmla="*/ 7 h 14"/>
                  <a:gd name="T4" fmla="*/ 7 w 7"/>
                  <a:gd name="T5" fmla="*/ 7 h 14"/>
                  <a:gd name="T6" fmla="*/ 7 w 7"/>
                  <a:gd name="T7" fmla="*/ 0 h 14"/>
                  <a:gd name="T8" fmla="*/ 7 w 7"/>
                  <a:gd name="T9" fmla="*/ 7 h 14"/>
                  <a:gd name="T10" fmla="*/ 7 w 7"/>
                  <a:gd name="T11" fmla="*/ 14 h 14"/>
                  <a:gd name="T12" fmla="*/ 7 w 7"/>
                  <a:gd name="T13" fmla="*/ 7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14">
                    <a:moveTo>
                      <a:pt x="0" y="0"/>
                    </a:moveTo>
                    <a:lnTo>
                      <a:pt x="0" y="7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374" name="Freeform 1796">
                <a:extLst>
                  <a:ext uri="{FF2B5EF4-FFF2-40B4-BE49-F238E27FC236}">
                    <a16:creationId xmlns:a16="http://schemas.microsoft.com/office/drawing/2014/main" id="{4B948065-1AD7-1440-ABA7-D84EC9FCDB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4" y="1760"/>
                <a:ext cx="8" cy="14"/>
              </a:xfrm>
              <a:custGeom>
                <a:avLst/>
                <a:gdLst>
                  <a:gd name="T0" fmla="*/ 0 w 8"/>
                  <a:gd name="T1" fmla="*/ 0 h 14"/>
                  <a:gd name="T2" fmla="*/ 8 w 8"/>
                  <a:gd name="T3" fmla="*/ 0 h 14"/>
                  <a:gd name="T4" fmla="*/ 8 w 8"/>
                  <a:gd name="T5" fmla="*/ 7 h 14"/>
                  <a:gd name="T6" fmla="*/ 8 w 8"/>
                  <a:gd name="T7" fmla="*/ 14 h 14"/>
                  <a:gd name="T8" fmla="*/ 8 w 8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4">
                    <a:moveTo>
                      <a:pt x="0" y="0"/>
                    </a:moveTo>
                    <a:lnTo>
                      <a:pt x="8" y="0"/>
                    </a:ln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375" name="Line 1797">
                <a:extLst>
                  <a:ext uri="{FF2B5EF4-FFF2-40B4-BE49-F238E27FC236}">
                    <a16:creationId xmlns:a16="http://schemas.microsoft.com/office/drawing/2014/main" id="{66C60F00-A206-3043-A10B-280E7B20C3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32" y="1760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376" name="Freeform 1798">
                <a:extLst>
                  <a:ext uri="{FF2B5EF4-FFF2-40B4-BE49-F238E27FC236}">
                    <a16:creationId xmlns:a16="http://schemas.microsoft.com/office/drawing/2014/main" id="{0788405A-4394-FA45-9610-73F1BF453D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2" y="1767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377" name="Line 1799">
                <a:extLst>
                  <a:ext uri="{FF2B5EF4-FFF2-40B4-BE49-F238E27FC236}">
                    <a16:creationId xmlns:a16="http://schemas.microsoft.com/office/drawing/2014/main" id="{EFC38000-F996-F64D-9B00-995FF5ABFA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39" y="1767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378" name="Freeform 1800">
                <a:extLst>
                  <a:ext uri="{FF2B5EF4-FFF2-40B4-BE49-F238E27FC236}">
                    <a16:creationId xmlns:a16="http://schemas.microsoft.com/office/drawing/2014/main" id="{45A5D1F1-1340-9A48-ABC1-7F92BF4471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9" y="1774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379" name="Freeform 1801">
                <a:extLst>
                  <a:ext uri="{FF2B5EF4-FFF2-40B4-BE49-F238E27FC236}">
                    <a16:creationId xmlns:a16="http://schemas.microsoft.com/office/drawing/2014/main" id="{BA5E2868-79F9-EE41-8059-5710E389F8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6" y="1781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380" name="Freeform 1802">
                <a:extLst>
                  <a:ext uri="{FF2B5EF4-FFF2-40B4-BE49-F238E27FC236}">
                    <a16:creationId xmlns:a16="http://schemas.microsoft.com/office/drawing/2014/main" id="{84A1B138-1AC9-794E-83CD-91F531469B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3" y="1788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7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7 w 7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0" y="7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381" name="Freeform 1803">
                <a:extLst>
                  <a:ext uri="{FF2B5EF4-FFF2-40B4-BE49-F238E27FC236}">
                    <a16:creationId xmlns:a16="http://schemas.microsoft.com/office/drawing/2014/main" id="{F30A75FC-B280-E14D-8395-32F1147917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0" y="1788"/>
                <a:ext cx="7" cy="14"/>
              </a:xfrm>
              <a:custGeom>
                <a:avLst/>
                <a:gdLst>
                  <a:gd name="T0" fmla="*/ 0 w 7"/>
                  <a:gd name="T1" fmla="*/ 0 h 14"/>
                  <a:gd name="T2" fmla="*/ 7 w 7"/>
                  <a:gd name="T3" fmla="*/ 0 h 14"/>
                  <a:gd name="T4" fmla="*/ 7 w 7"/>
                  <a:gd name="T5" fmla="*/ 7 h 14"/>
                  <a:gd name="T6" fmla="*/ 7 w 7"/>
                  <a:gd name="T7" fmla="*/ 14 h 14"/>
                  <a:gd name="T8" fmla="*/ 7 w 7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382" name="Line 1804">
                <a:extLst>
                  <a:ext uri="{FF2B5EF4-FFF2-40B4-BE49-F238E27FC236}">
                    <a16:creationId xmlns:a16="http://schemas.microsoft.com/office/drawing/2014/main" id="{3C0CEA7B-90B6-6E44-A4B7-BE823E1795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67" y="1795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383" name="Freeform 1805">
                <a:extLst>
                  <a:ext uri="{FF2B5EF4-FFF2-40B4-BE49-F238E27FC236}">
                    <a16:creationId xmlns:a16="http://schemas.microsoft.com/office/drawing/2014/main" id="{7CB08EFE-4BBC-5048-AA69-88FA7C264E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7" y="1795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384" name="Freeform 1806">
                <a:extLst>
                  <a:ext uri="{FF2B5EF4-FFF2-40B4-BE49-F238E27FC236}">
                    <a16:creationId xmlns:a16="http://schemas.microsoft.com/office/drawing/2014/main" id="{C7C0AF1F-589C-F34E-BA2C-0AF3405A4A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4" y="180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385" name="Freeform 1807">
                <a:extLst>
                  <a:ext uri="{FF2B5EF4-FFF2-40B4-BE49-F238E27FC236}">
                    <a16:creationId xmlns:a16="http://schemas.microsoft.com/office/drawing/2014/main" id="{4D7767E7-B1EE-514C-9F49-A1357F78B1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1" y="1809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386" name="Freeform 1808">
                <a:extLst>
                  <a:ext uri="{FF2B5EF4-FFF2-40B4-BE49-F238E27FC236}">
                    <a16:creationId xmlns:a16="http://schemas.microsoft.com/office/drawing/2014/main" id="{54ABD928-24DF-8245-BB22-6A018C8D2E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8" y="1809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387" name="Freeform 1809">
                <a:extLst>
                  <a:ext uri="{FF2B5EF4-FFF2-40B4-BE49-F238E27FC236}">
                    <a16:creationId xmlns:a16="http://schemas.microsoft.com/office/drawing/2014/main" id="{64456F4C-A000-CA4F-A0DC-50184F324C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5" y="1816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388" name="Freeform 1810">
                <a:extLst>
                  <a:ext uri="{FF2B5EF4-FFF2-40B4-BE49-F238E27FC236}">
                    <a16:creationId xmlns:a16="http://schemas.microsoft.com/office/drawing/2014/main" id="{22945024-5328-5344-9A3B-9CDAF5A4DE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2" y="1816"/>
                <a:ext cx="8" cy="15"/>
              </a:xfrm>
              <a:custGeom>
                <a:avLst/>
                <a:gdLst>
                  <a:gd name="T0" fmla="*/ 0 w 8"/>
                  <a:gd name="T1" fmla="*/ 7 h 15"/>
                  <a:gd name="T2" fmla="*/ 0 w 8"/>
                  <a:gd name="T3" fmla="*/ 15 h 15"/>
                  <a:gd name="T4" fmla="*/ 8 w 8"/>
                  <a:gd name="T5" fmla="*/ 15 h 15"/>
                  <a:gd name="T6" fmla="*/ 8 w 8"/>
                  <a:gd name="T7" fmla="*/ 7 h 15"/>
                  <a:gd name="T8" fmla="*/ 8 w 8"/>
                  <a:gd name="T9" fmla="*/ 0 h 15"/>
                  <a:gd name="T10" fmla="*/ 8 w 8"/>
                  <a:gd name="T11" fmla="*/ 7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5">
                    <a:moveTo>
                      <a:pt x="0" y="7"/>
                    </a:moveTo>
                    <a:lnTo>
                      <a:pt x="0" y="15"/>
                    </a:lnTo>
                    <a:lnTo>
                      <a:pt x="8" y="15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389" name="Line 1811">
                <a:extLst>
                  <a:ext uri="{FF2B5EF4-FFF2-40B4-BE49-F238E27FC236}">
                    <a16:creationId xmlns:a16="http://schemas.microsoft.com/office/drawing/2014/main" id="{0C2E614B-26BB-3D4A-862A-6852539762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0" y="1816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390" name="Freeform 1812">
                <a:extLst>
                  <a:ext uri="{FF2B5EF4-FFF2-40B4-BE49-F238E27FC236}">
                    <a16:creationId xmlns:a16="http://schemas.microsoft.com/office/drawing/2014/main" id="{C519F2DA-DAC3-8043-945D-BD5AC59670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0" y="1823"/>
                <a:ext cx="7" cy="8"/>
              </a:xfrm>
              <a:custGeom>
                <a:avLst/>
                <a:gdLst>
                  <a:gd name="T0" fmla="*/ 0 w 7"/>
                  <a:gd name="T1" fmla="*/ 0 h 8"/>
                  <a:gd name="T2" fmla="*/ 7 w 7"/>
                  <a:gd name="T3" fmla="*/ 0 h 8"/>
                  <a:gd name="T4" fmla="*/ 7 w 7"/>
                  <a:gd name="T5" fmla="*/ 8 h 8"/>
                  <a:gd name="T6" fmla="*/ 7 w 7"/>
                  <a:gd name="T7" fmla="*/ 0 h 8"/>
                  <a:gd name="T8" fmla="*/ 7 w 7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0" y="0"/>
                    </a:moveTo>
                    <a:lnTo>
                      <a:pt x="7" y="0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391" name="Freeform 1813">
                <a:extLst>
                  <a:ext uri="{FF2B5EF4-FFF2-40B4-BE49-F238E27FC236}">
                    <a16:creationId xmlns:a16="http://schemas.microsoft.com/office/drawing/2014/main" id="{40C4BB1C-E389-5B4F-A93A-9025C5DA36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7" y="1823"/>
                <a:ext cx="7" cy="15"/>
              </a:xfrm>
              <a:custGeom>
                <a:avLst/>
                <a:gdLst>
                  <a:gd name="T0" fmla="*/ 0 w 7"/>
                  <a:gd name="T1" fmla="*/ 8 h 15"/>
                  <a:gd name="T2" fmla="*/ 7 w 7"/>
                  <a:gd name="T3" fmla="*/ 8 h 15"/>
                  <a:gd name="T4" fmla="*/ 7 w 7"/>
                  <a:gd name="T5" fmla="*/ 15 h 15"/>
                  <a:gd name="T6" fmla="*/ 7 w 7"/>
                  <a:gd name="T7" fmla="*/ 8 h 15"/>
                  <a:gd name="T8" fmla="*/ 7 w 7"/>
                  <a:gd name="T9" fmla="*/ 0 h 15"/>
                  <a:gd name="T10" fmla="*/ 7 w 7"/>
                  <a:gd name="T11" fmla="*/ 8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8"/>
                    </a:moveTo>
                    <a:lnTo>
                      <a:pt x="7" y="8"/>
                    </a:lnTo>
                    <a:lnTo>
                      <a:pt x="7" y="15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392" name="Line 1814">
                <a:extLst>
                  <a:ext uri="{FF2B5EF4-FFF2-40B4-BE49-F238E27FC236}">
                    <a16:creationId xmlns:a16="http://schemas.microsoft.com/office/drawing/2014/main" id="{5A75B8F8-421A-5B4E-832C-EA1D2BAB09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24" y="1823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393" name="Freeform 1815">
                <a:extLst>
                  <a:ext uri="{FF2B5EF4-FFF2-40B4-BE49-F238E27FC236}">
                    <a16:creationId xmlns:a16="http://schemas.microsoft.com/office/drawing/2014/main" id="{E8E0F7AA-2EEA-0B4B-9894-7C747AC353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4" y="1831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394" name="Freeform 1816">
                <a:extLst>
                  <a:ext uri="{FF2B5EF4-FFF2-40B4-BE49-F238E27FC236}">
                    <a16:creationId xmlns:a16="http://schemas.microsoft.com/office/drawing/2014/main" id="{648C36E6-B1B3-F244-B1C0-5B9F89A377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1" y="183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395" name="Line 1817">
                <a:extLst>
                  <a:ext uri="{FF2B5EF4-FFF2-40B4-BE49-F238E27FC236}">
                    <a16:creationId xmlns:a16="http://schemas.microsoft.com/office/drawing/2014/main" id="{DF7C355F-2F17-E847-8C1E-34070A24A7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38" y="1831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396" name="Freeform 1818">
                <a:extLst>
                  <a:ext uri="{FF2B5EF4-FFF2-40B4-BE49-F238E27FC236}">
                    <a16:creationId xmlns:a16="http://schemas.microsoft.com/office/drawing/2014/main" id="{3D93CCED-A8B7-084F-8D5E-81D8DF5217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8" y="183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397" name="Freeform 1819">
                <a:extLst>
                  <a:ext uri="{FF2B5EF4-FFF2-40B4-BE49-F238E27FC236}">
                    <a16:creationId xmlns:a16="http://schemas.microsoft.com/office/drawing/2014/main" id="{80169A5C-93F0-F342-90E6-99D64E2FE8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5" y="1838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398" name="Freeform 1820">
                <a:extLst>
                  <a:ext uri="{FF2B5EF4-FFF2-40B4-BE49-F238E27FC236}">
                    <a16:creationId xmlns:a16="http://schemas.microsoft.com/office/drawing/2014/main" id="{8AD841E4-F004-7C47-9D9C-4AB4C683ED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2" y="1838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399" name="Freeform 1821">
                <a:extLst>
                  <a:ext uri="{FF2B5EF4-FFF2-40B4-BE49-F238E27FC236}">
                    <a16:creationId xmlns:a16="http://schemas.microsoft.com/office/drawing/2014/main" id="{6755C1D7-695F-8A45-AD69-C0FD6627CC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9" y="1838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400" name="Freeform 1822">
                <a:extLst>
                  <a:ext uri="{FF2B5EF4-FFF2-40B4-BE49-F238E27FC236}">
                    <a16:creationId xmlns:a16="http://schemas.microsoft.com/office/drawing/2014/main" id="{BAD7F64F-B45C-654B-B433-1F20749468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6" y="1838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401" name="Line 1823">
                <a:extLst>
                  <a:ext uri="{FF2B5EF4-FFF2-40B4-BE49-F238E27FC236}">
                    <a16:creationId xmlns:a16="http://schemas.microsoft.com/office/drawing/2014/main" id="{63E983B5-B9B2-E04C-8D4E-054239EB92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73" y="1838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402" name="Freeform 1824">
                <a:extLst>
                  <a:ext uri="{FF2B5EF4-FFF2-40B4-BE49-F238E27FC236}">
                    <a16:creationId xmlns:a16="http://schemas.microsoft.com/office/drawing/2014/main" id="{CF435B3F-6609-BE4E-BC8C-ECCA48F458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3" y="1838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403" name="Line 1825">
                <a:extLst>
                  <a:ext uri="{FF2B5EF4-FFF2-40B4-BE49-F238E27FC236}">
                    <a16:creationId xmlns:a16="http://schemas.microsoft.com/office/drawing/2014/main" id="{56966ECC-D93D-4743-BC3F-7018B83B2A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80" y="1838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404" name="Freeform 1826">
                <a:extLst>
                  <a:ext uri="{FF2B5EF4-FFF2-40B4-BE49-F238E27FC236}">
                    <a16:creationId xmlns:a16="http://schemas.microsoft.com/office/drawing/2014/main" id="{84A15E03-C40D-4743-B462-E65242870B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0" y="1838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405" name="Freeform 1827">
                <a:extLst>
                  <a:ext uri="{FF2B5EF4-FFF2-40B4-BE49-F238E27FC236}">
                    <a16:creationId xmlns:a16="http://schemas.microsoft.com/office/drawing/2014/main" id="{455AFA48-6E16-2547-9691-B447B09566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7" y="1838"/>
                <a:ext cx="8" cy="7"/>
              </a:xfrm>
              <a:custGeom>
                <a:avLst/>
                <a:gdLst>
                  <a:gd name="T0" fmla="*/ 0 w 8"/>
                  <a:gd name="T1" fmla="*/ 7 h 7"/>
                  <a:gd name="T2" fmla="*/ 8 w 8"/>
                  <a:gd name="T3" fmla="*/ 7 h 7"/>
                  <a:gd name="T4" fmla="*/ 8 w 8"/>
                  <a:gd name="T5" fmla="*/ 0 h 7"/>
                  <a:gd name="T6" fmla="*/ 8 w 8"/>
                  <a:gd name="T7" fmla="*/ 7 h 7"/>
                  <a:gd name="T8" fmla="*/ 8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7"/>
                    </a:move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406" name="Freeform 1828">
                <a:extLst>
                  <a:ext uri="{FF2B5EF4-FFF2-40B4-BE49-F238E27FC236}">
                    <a16:creationId xmlns:a16="http://schemas.microsoft.com/office/drawing/2014/main" id="{6FCB63DD-6F27-ED41-AF15-C7E9FA6D68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5" y="1838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407" name="Freeform 1829">
                <a:extLst>
                  <a:ext uri="{FF2B5EF4-FFF2-40B4-BE49-F238E27FC236}">
                    <a16:creationId xmlns:a16="http://schemas.microsoft.com/office/drawing/2014/main" id="{766DF310-FAA4-084A-882A-C79BD823A3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2" y="1831"/>
                <a:ext cx="7" cy="14"/>
              </a:xfrm>
              <a:custGeom>
                <a:avLst/>
                <a:gdLst>
                  <a:gd name="T0" fmla="*/ 0 w 7"/>
                  <a:gd name="T1" fmla="*/ 14 h 14"/>
                  <a:gd name="T2" fmla="*/ 7 w 7"/>
                  <a:gd name="T3" fmla="*/ 14 h 14"/>
                  <a:gd name="T4" fmla="*/ 7 w 7"/>
                  <a:gd name="T5" fmla="*/ 7 h 14"/>
                  <a:gd name="T6" fmla="*/ 7 w 7"/>
                  <a:gd name="T7" fmla="*/ 0 h 14"/>
                  <a:gd name="T8" fmla="*/ 7 w 7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14"/>
                    </a:move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408" name="Line 1830">
                <a:extLst>
                  <a:ext uri="{FF2B5EF4-FFF2-40B4-BE49-F238E27FC236}">
                    <a16:creationId xmlns:a16="http://schemas.microsoft.com/office/drawing/2014/main" id="{ED7115CE-22F7-AE40-B0C6-EE79A8DD54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9" y="1831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409" name="Freeform 1831">
                <a:extLst>
                  <a:ext uri="{FF2B5EF4-FFF2-40B4-BE49-F238E27FC236}">
                    <a16:creationId xmlns:a16="http://schemas.microsoft.com/office/drawing/2014/main" id="{4334257E-CA48-4440-B01A-B0755B1E05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9" y="183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410" name="Line 1832">
                <a:extLst>
                  <a:ext uri="{FF2B5EF4-FFF2-40B4-BE49-F238E27FC236}">
                    <a16:creationId xmlns:a16="http://schemas.microsoft.com/office/drawing/2014/main" id="{4CDC46F0-8A8C-2445-935C-71C5AB645B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16" y="1831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411" name="Freeform 1833">
                <a:extLst>
                  <a:ext uri="{FF2B5EF4-FFF2-40B4-BE49-F238E27FC236}">
                    <a16:creationId xmlns:a16="http://schemas.microsoft.com/office/drawing/2014/main" id="{54B5E079-7382-9D42-AD7F-930D222DD2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6" y="183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412" name="Line 1834">
                <a:extLst>
                  <a:ext uri="{FF2B5EF4-FFF2-40B4-BE49-F238E27FC236}">
                    <a16:creationId xmlns:a16="http://schemas.microsoft.com/office/drawing/2014/main" id="{F2EB600A-E4B7-1E4F-88A6-9AAA396365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3" y="1831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413" name="Freeform 1835">
                <a:extLst>
                  <a:ext uri="{FF2B5EF4-FFF2-40B4-BE49-F238E27FC236}">
                    <a16:creationId xmlns:a16="http://schemas.microsoft.com/office/drawing/2014/main" id="{20E55C91-79AB-A043-A015-D91281E8E2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3" y="1823"/>
                <a:ext cx="7" cy="15"/>
              </a:xfrm>
              <a:custGeom>
                <a:avLst/>
                <a:gdLst>
                  <a:gd name="T0" fmla="*/ 0 w 7"/>
                  <a:gd name="T1" fmla="*/ 15 h 15"/>
                  <a:gd name="T2" fmla="*/ 0 w 7"/>
                  <a:gd name="T3" fmla="*/ 8 h 15"/>
                  <a:gd name="T4" fmla="*/ 7 w 7"/>
                  <a:gd name="T5" fmla="*/ 8 h 15"/>
                  <a:gd name="T6" fmla="*/ 7 w 7"/>
                  <a:gd name="T7" fmla="*/ 15 h 15"/>
                  <a:gd name="T8" fmla="*/ 7 w 7"/>
                  <a:gd name="T9" fmla="*/ 8 h 15"/>
                  <a:gd name="T10" fmla="*/ 7 w 7"/>
                  <a:gd name="T11" fmla="*/ 0 h 15"/>
                  <a:gd name="T12" fmla="*/ 7 w 7"/>
                  <a:gd name="T13" fmla="*/ 8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15">
                    <a:moveTo>
                      <a:pt x="0" y="15"/>
                    </a:moveTo>
                    <a:lnTo>
                      <a:pt x="0" y="8"/>
                    </a:lnTo>
                    <a:lnTo>
                      <a:pt x="7" y="8"/>
                    </a:lnTo>
                    <a:lnTo>
                      <a:pt x="7" y="15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414" name="Freeform 1836">
                <a:extLst>
                  <a:ext uri="{FF2B5EF4-FFF2-40B4-BE49-F238E27FC236}">
                    <a16:creationId xmlns:a16="http://schemas.microsoft.com/office/drawing/2014/main" id="{BCD8522B-5CC1-1042-9682-C2C6B84BC2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0" y="1823"/>
                <a:ext cx="7" cy="15"/>
              </a:xfrm>
              <a:custGeom>
                <a:avLst/>
                <a:gdLst>
                  <a:gd name="T0" fmla="*/ 0 w 7"/>
                  <a:gd name="T1" fmla="*/ 8 h 15"/>
                  <a:gd name="T2" fmla="*/ 7 w 7"/>
                  <a:gd name="T3" fmla="*/ 8 h 15"/>
                  <a:gd name="T4" fmla="*/ 7 w 7"/>
                  <a:gd name="T5" fmla="*/ 15 h 15"/>
                  <a:gd name="T6" fmla="*/ 7 w 7"/>
                  <a:gd name="T7" fmla="*/ 8 h 15"/>
                  <a:gd name="T8" fmla="*/ 7 w 7"/>
                  <a:gd name="T9" fmla="*/ 0 h 15"/>
                  <a:gd name="T10" fmla="*/ 7 w 7"/>
                  <a:gd name="T11" fmla="*/ 8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8"/>
                    </a:moveTo>
                    <a:lnTo>
                      <a:pt x="7" y="8"/>
                    </a:lnTo>
                    <a:lnTo>
                      <a:pt x="7" y="15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415" name="Line 1837">
                <a:extLst>
                  <a:ext uri="{FF2B5EF4-FFF2-40B4-BE49-F238E27FC236}">
                    <a16:creationId xmlns:a16="http://schemas.microsoft.com/office/drawing/2014/main" id="{9B31B594-2948-E042-808C-57E79A15F2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37" y="1823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416" name="Freeform 1838">
                <a:extLst>
                  <a:ext uri="{FF2B5EF4-FFF2-40B4-BE49-F238E27FC236}">
                    <a16:creationId xmlns:a16="http://schemas.microsoft.com/office/drawing/2014/main" id="{187EE690-5903-384C-B77D-134FC9591F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7" y="1823"/>
                <a:ext cx="7" cy="15"/>
              </a:xfrm>
              <a:custGeom>
                <a:avLst/>
                <a:gdLst>
                  <a:gd name="T0" fmla="*/ 0 w 7"/>
                  <a:gd name="T1" fmla="*/ 8 h 15"/>
                  <a:gd name="T2" fmla="*/ 7 w 7"/>
                  <a:gd name="T3" fmla="*/ 8 h 15"/>
                  <a:gd name="T4" fmla="*/ 7 w 7"/>
                  <a:gd name="T5" fmla="*/ 0 h 15"/>
                  <a:gd name="T6" fmla="*/ 7 w 7"/>
                  <a:gd name="T7" fmla="*/ 8 h 15"/>
                  <a:gd name="T8" fmla="*/ 7 w 7"/>
                  <a:gd name="T9" fmla="*/ 15 h 15"/>
                  <a:gd name="T10" fmla="*/ 7 w 7"/>
                  <a:gd name="T11" fmla="*/ 8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8"/>
                    </a:move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  <a:lnTo>
                      <a:pt x="7" y="15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417" name="Freeform 1839">
                <a:extLst>
                  <a:ext uri="{FF2B5EF4-FFF2-40B4-BE49-F238E27FC236}">
                    <a16:creationId xmlns:a16="http://schemas.microsoft.com/office/drawing/2014/main" id="{A4A3D898-F617-6C4E-A39F-6D71FB585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4" y="1816"/>
                <a:ext cx="7" cy="15"/>
              </a:xfrm>
              <a:custGeom>
                <a:avLst/>
                <a:gdLst>
                  <a:gd name="T0" fmla="*/ 0 w 7"/>
                  <a:gd name="T1" fmla="*/ 15 h 15"/>
                  <a:gd name="T2" fmla="*/ 0 w 7"/>
                  <a:gd name="T3" fmla="*/ 7 h 15"/>
                  <a:gd name="T4" fmla="*/ 7 w 7"/>
                  <a:gd name="T5" fmla="*/ 7 h 15"/>
                  <a:gd name="T6" fmla="*/ 7 w 7"/>
                  <a:gd name="T7" fmla="*/ 15 h 15"/>
                  <a:gd name="T8" fmla="*/ 7 w 7"/>
                  <a:gd name="T9" fmla="*/ 7 h 15"/>
                  <a:gd name="T10" fmla="*/ 7 w 7"/>
                  <a:gd name="T11" fmla="*/ 0 h 15"/>
                  <a:gd name="T12" fmla="*/ 7 w 7"/>
                  <a:gd name="T13" fmla="*/ 7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15">
                    <a:moveTo>
                      <a:pt x="0" y="15"/>
                    </a:moveTo>
                    <a:lnTo>
                      <a:pt x="0" y="7"/>
                    </a:lnTo>
                    <a:lnTo>
                      <a:pt x="7" y="7"/>
                    </a:lnTo>
                    <a:lnTo>
                      <a:pt x="7" y="15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418" name="Freeform 1840">
                <a:extLst>
                  <a:ext uri="{FF2B5EF4-FFF2-40B4-BE49-F238E27FC236}">
                    <a16:creationId xmlns:a16="http://schemas.microsoft.com/office/drawing/2014/main" id="{ED4A4FFF-2F0B-964B-AEFF-F64EB629A1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1" y="1816"/>
                <a:ext cx="7" cy="15"/>
              </a:xfrm>
              <a:custGeom>
                <a:avLst/>
                <a:gdLst>
                  <a:gd name="T0" fmla="*/ 0 w 7"/>
                  <a:gd name="T1" fmla="*/ 7 h 15"/>
                  <a:gd name="T2" fmla="*/ 0 w 7"/>
                  <a:gd name="T3" fmla="*/ 15 h 15"/>
                  <a:gd name="T4" fmla="*/ 7 w 7"/>
                  <a:gd name="T5" fmla="*/ 15 h 15"/>
                  <a:gd name="T6" fmla="*/ 7 w 7"/>
                  <a:gd name="T7" fmla="*/ 7 h 15"/>
                  <a:gd name="T8" fmla="*/ 7 w 7"/>
                  <a:gd name="T9" fmla="*/ 0 h 15"/>
                  <a:gd name="T10" fmla="*/ 7 w 7"/>
                  <a:gd name="T11" fmla="*/ 7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7"/>
                    </a:moveTo>
                    <a:lnTo>
                      <a:pt x="0" y="15"/>
                    </a:lnTo>
                    <a:lnTo>
                      <a:pt x="7" y="15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419" name="Line 1841">
                <a:extLst>
                  <a:ext uri="{FF2B5EF4-FFF2-40B4-BE49-F238E27FC236}">
                    <a16:creationId xmlns:a16="http://schemas.microsoft.com/office/drawing/2014/main" id="{6078F0CB-E785-2D46-979A-D75597DF44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58" y="1816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420" name="Freeform 1842">
                <a:extLst>
                  <a:ext uri="{FF2B5EF4-FFF2-40B4-BE49-F238E27FC236}">
                    <a16:creationId xmlns:a16="http://schemas.microsoft.com/office/drawing/2014/main" id="{7DFB3913-E902-EF4C-9A1C-D850F9B4AC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8" y="1816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0 w 7"/>
                  <a:gd name="T3" fmla="*/ 0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7 w 7"/>
                  <a:gd name="T11" fmla="*/ 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421" name="Freeform 1843">
                <a:extLst>
                  <a:ext uri="{FF2B5EF4-FFF2-40B4-BE49-F238E27FC236}">
                    <a16:creationId xmlns:a16="http://schemas.microsoft.com/office/drawing/2014/main" id="{303802D6-826F-D64C-AFC9-50EFD31191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5" y="1809"/>
                <a:ext cx="8" cy="14"/>
              </a:xfrm>
              <a:custGeom>
                <a:avLst/>
                <a:gdLst>
                  <a:gd name="T0" fmla="*/ 0 w 8"/>
                  <a:gd name="T1" fmla="*/ 14 h 14"/>
                  <a:gd name="T2" fmla="*/ 8 w 8"/>
                  <a:gd name="T3" fmla="*/ 14 h 14"/>
                  <a:gd name="T4" fmla="*/ 8 w 8"/>
                  <a:gd name="T5" fmla="*/ 7 h 14"/>
                  <a:gd name="T6" fmla="*/ 8 w 8"/>
                  <a:gd name="T7" fmla="*/ 0 h 14"/>
                  <a:gd name="T8" fmla="*/ 8 w 8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4">
                    <a:moveTo>
                      <a:pt x="0" y="14"/>
                    </a:moveTo>
                    <a:lnTo>
                      <a:pt x="8" y="14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422" name="Line 1844">
                <a:extLst>
                  <a:ext uri="{FF2B5EF4-FFF2-40B4-BE49-F238E27FC236}">
                    <a16:creationId xmlns:a16="http://schemas.microsoft.com/office/drawing/2014/main" id="{ECB9A7DB-F22C-4A42-990E-B4AD87CF1E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73" y="1809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423" name="Freeform 1845">
                <a:extLst>
                  <a:ext uri="{FF2B5EF4-FFF2-40B4-BE49-F238E27FC236}">
                    <a16:creationId xmlns:a16="http://schemas.microsoft.com/office/drawing/2014/main" id="{F1EDD538-B068-3444-B9C6-B1ECFA89D7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3" y="1809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424" name="Freeform 1846">
                <a:extLst>
                  <a:ext uri="{FF2B5EF4-FFF2-40B4-BE49-F238E27FC236}">
                    <a16:creationId xmlns:a16="http://schemas.microsoft.com/office/drawing/2014/main" id="{7A239CC3-E944-5749-8294-6AE6C0299A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0" y="1802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425" name="Line 1847">
                <a:extLst>
                  <a:ext uri="{FF2B5EF4-FFF2-40B4-BE49-F238E27FC236}">
                    <a16:creationId xmlns:a16="http://schemas.microsoft.com/office/drawing/2014/main" id="{05844FC1-C1ED-094B-A7A5-25252B51A4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87" y="1802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426" name="Freeform 1848">
                <a:extLst>
                  <a:ext uri="{FF2B5EF4-FFF2-40B4-BE49-F238E27FC236}">
                    <a16:creationId xmlns:a16="http://schemas.microsoft.com/office/drawing/2014/main" id="{11764CCE-ABEF-9242-931E-3882884A14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7" y="180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427" name="Line 1849">
                <a:extLst>
                  <a:ext uri="{FF2B5EF4-FFF2-40B4-BE49-F238E27FC236}">
                    <a16:creationId xmlns:a16="http://schemas.microsoft.com/office/drawing/2014/main" id="{AD1EFD85-8EA4-1C49-8B31-DE4F4D1C1D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94" y="1795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428" name="Freeform 1850">
                <a:extLst>
                  <a:ext uri="{FF2B5EF4-FFF2-40B4-BE49-F238E27FC236}">
                    <a16:creationId xmlns:a16="http://schemas.microsoft.com/office/drawing/2014/main" id="{9ADEC4CB-ADB7-6D4F-B2F6-6D24505433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4" y="1795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429" name="Freeform 1851">
                <a:extLst>
                  <a:ext uri="{FF2B5EF4-FFF2-40B4-BE49-F238E27FC236}">
                    <a16:creationId xmlns:a16="http://schemas.microsoft.com/office/drawing/2014/main" id="{2741FCAA-8E71-6144-BD76-B65F650678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1" y="1795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430" name="Line 1852">
                <a:extLst>
                  <a:ext uri="{FF2B5EF4-FFF2-40B4-BE49-F238E27FC236}">
                    <a16:creationId xmlns:a16="http://schemas.microsoft.com/office/drawing/2014/main" id="{D121E56B-FA7B-E745-9AFB-272C8B3BB7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08" y="1788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431" name="Freeform 1853">
                <a:extLst>
                  <a:ext uri="{FF2B5EF4-FFF2-40B4-BE49-F238E27FC236}">
                    <a16:creationId xmlns:a16="http://schemas.microsoft.com/office/drawing/2014/main" id="{DEE0DF33-E75D-6C44-B6B9-A5751E557F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8" y="1788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432" name="Line 1854">
                <a:extLst>
                  <a:ext uri="{FF2B5EF4-FFF2-40B4-BE49-F238E27FC236}">
                    <a16:creationId xmlns:a16="http://schemas.microsoft.com/office/drawing/2014/main" id="{5339F3F8-146D-7E4D-B9B4-8F25A9724A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15" y="1788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433" name="Freeform 1855">
                <a:extLst>
                  <a:ext uri="{FF2B5EF4-FFF2-40B4-BE49-F238E27FC236}">
                    <a16:creationId xmlns:a16="http://schemas.microsoft.com/office/drawing/2014/main" id="{1E1F517A-5CB9-E243-9166-680FD3E148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5" y="1788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434" name="Line 1856">
                <a:extLst>
                  <a:ext uri="{FF2B5EF4-FFF2-40B4-BE49-F238E27FC236}">
                    <a16:creationId xmlns:a16="http://schemas.microsoft.com/office/drawing/2014/main" id="{0D2B550F-9148-3948-BD12-E965CD3D47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22" y="1788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435" name="Freeform 1857">
                <a:extLst>
                  <a:ext uri="{FF2B5EF4-FFF2-40B4-BE49-F238E27FC236}">
                    <a16:creationId xmlns:a16="http://schemas.microsoft.com/office/drawing/2014/main" id="{6E5FDCCB-1C83-3140-9079-FD15C59ABE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2" y="178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436" name="Line 1858">
                <a:extLst>
                  <a:ext uri="{FF2B5EF4-FFF2-40B4-BE49-F238E27FC236}">
                    <a16:creationId xmlns:a16="http://schemas.microsoft.com/office/drawing/2014/main" id="{D87948B5-115D-DA47-A75C-3F54D96DB1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29" y="1781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437" name="Freeform 1859">
                <a:extLst>
                  <a:ext uri="{FF2B5EF4-FFF2-40B4-BE49-F238E27FC236}">
                    <a16:creationId xmlns:a16="http://schemas.microsoft.com/office/drawing/2014/main" id="{F1D3DF33-A9A1-104C-8C26-D30F8EAAC4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9" y="178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438" name="Freeform 1860">
                <a:extLst>
                  <a:ext uri="{FF2B5EF4-FFF2-40B4-BE49-F238E27FC236}">
                    <a16:creationId xmlns:a16="http://schemas.microsoft.com/office/drawing/2014/main" id="{5BC61C56-3FCE-F149-BF70-FCDEC66C20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6" y="1774"/>
                <a:ext cx="7" cy="14"/>
              </a:xfrm>
              <a:custGeom>
                <a:avLst/>
                <a:gdLst>
                  <a:gd name="T0" fmla="*/ 0 w 7"/>
                  <a:gd name="T1" fmla="*/ 14 h 14"/>
                  <a:gd name="T2" fmla="*/ 7 w 7"/>
                  <a:gd name="T3" fmla="*/ 14 h 14"/>
                  <a:gd name="T4" fmla="*/ 7 w 7"/>
                  <a:gd name="T5" fmla="*/ 7 h 14"/>
                  <a:gd name="T6" fmla="*/ 7 w 7"/>
                  <a:gd name="T7" fmla="*/ 0 h 14"/>
                  <a:gd name="T8" fmla="*/ 7 w 7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14"/>
                    </a:move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439" name="Line 1861">
                <a:extLst>
                  <a:ext uri="{FF2B5EF4-FFF2-40B4-BE49-F238E27FC236}">
                    <a16:creationId xmlns:a16="http://schemas.microsoft.com/office/drawing/2014/main" id="{A9381DDD-F50A-3B48-8A6F-616DAE7F4F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3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440" name="Freeform 1862">
                <a:extLst>
                  <a:ext uri="{FF2B5EF4-FFF2-40B4-BE49-F238E27FC236}">
                    <a16:creationId xmlns:a16="http://schemas.microsoft.com/office/drawing/2014/main" id="{EEF16920-1D79-A348-8A36-A9F10A63CA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3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441" name="Line 1863">
                <a:extLst>
                  <a:ext uri="{FF2B5EF4-FFF2-40B4-BE49-F238E27FC236}">
                    <a16:creationId xmlns:a16="http://schemas.microsoft.com/office/drawing/2014/main" id="{84C6CC46-7335-B245-BD36-8FDF04A3A9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50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442" name="Freeform 1864">
                <a:extLst>
                  <a:ext uri="{FF2B5EF4-FFF2-40B4-BE49-F238E27FC236}">
                    <a16:creationId xmlns:a16="http://schemas.microsoft.com/office/drawing/2014/main" id="{4F886B36-5FBB-9043-BD8A-C13ED024E4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0" y="1767"/>
                <a:ext cx="8" cy="14"/>
              </a:xfrm>
              <a:custGeom>
                <a:avLst/>
                <a:gdLst>
                  <a:gd name="T0" fmla="*/ 0 w 8"/>
                  <a:gd name="T1" fmla="*/ 14 h 14"/>
                  <a:gd name="T2" fmla="*/ 8 w 8"/>
                  <a:gd name="T3" fmla="*/ 14 h 14"/>
                  <a:gd name="T4" fmla="*/ 8 w 8"/>
                  <a:gd name="T5" fmla="*/ 7 h 14"/>
                  <a:gd name="T6" fmla="*/ 8 w 8"/>
                  <a:gd name="T7" fmla="*/ 0 h 14"/>
                  <a:gd name="T8" fmla="*/ 8 w 8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4">
                    <a:moveTo>
                      <a:pt x="0" y="14"/>
                    </a:moveTo>
                    <a:lnTo>
                      <a:pt x="8" y="14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443" name="Line 1865">
                <a:extLst>
                  <a:ext uri="{FF2B5EF4-FFF2-40B4-BE49-F238E27FC236}">
                    <a16:creationId xmlns:a16="http://schemas.microsoft.com/office/drawing/2014/main" id="{E8C682B1-65F3-394E-A29E-2D6579DC68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58" y="1767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444" name="Freeform 1866">
                <a:extLst>
                  <a:ext uri="{FF2B5EF4-FFF2-40B4-BE49-F238E27FC236}">
                    <a16:creationId xmlns:a16="http://schemas.microsoft.com/office/drawing/2014/main" id="{65050542-F6A4-5745-BE69-CD11B0D227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8" y="17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445" name="Line 1867">
                <a:extLst>
                  <a:ext uri="{FF2B5EF4-FFF2-40B4-BE49-F238E27FC236}">
                    <a16:creationId xmlns:a16="http://schemas.microsoft.com/office/drawing/2014/main" id="{57721023-C99A-9E40-BAD4-EB54F4A9A6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65" y="1767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446" name="Freeform 1868">
                <a:extLst>
                  <a:ext uri="{FF2B5EF4-FFF2-40B4-BE49-F238E27FC236}">
                    <a16:creationId xmlns:a16="http://schemas.microsoft.com/office/drawing/2014/main" id="{26B99801-32F8-2041-BE2F-60E950FE22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5" y="17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447" name="Line 1869">
                <a:extLst>
                  <a:ext uri="{FF2B5EF4-FFF2-40B4-BE49-F238E27FC236}">
                    <a16:creationId xmlns:a16="http://schemas.microsoft.com/office/drawing/2014/main" id="{E6D85428-8CC5-5047-9FF3-8862D15E80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72" y="1767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448" name="Freeform 1870">
                <a:extLst>
                  <a:ext uri="{FF2B5EF4-FFF2-40B4-BE49-F238E27FC236}">
                    <a16:creationId xmlns:a16="http://schemas.microsoft.com/office/drawing/2014/main" id="{C335C3EC-A2DE-3E49-B5C4-FB762B002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2" y="1760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449" name="Line 1871">
                <a:extLst>
                  <a:ext uri="{FF2B5EF4-FFF2-40B4-BE49-F238E27FC236}">
                    <a16:creationId xmlns:a16="http://schemas.microsoft.com/office/drawing/2014/main" id="{C196626E-A3F5-1B4B-A354-8A690DA346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79" y="1760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450" name="Freeform 1872">
                <a:extLst>
                  <a:ext uri="{FF2B5EF4-FFF2-40B4-BE49-F238E27FC236}">
                    <a16:creationId xmlns:a16="http://schemas.microsoft.com/office/drawing/2014/main" id="{3A31D956-0927-5649-8F16-A26025EB32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9" y="1760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451" name="Line 1873">
                <a:extLst>
                  <a:ext uri="{FF2B5EF4-FFF2-40B4-BE49-F238E27FC236}">
                    <a16:creationId xmlns:a16="http://schemas.microsoft.com/office/drawing/2014/main" id="{C017DC67-FC71-0347-B2C3-EA919C15CB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86" y="1760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452" name="Freeform 1874">
                <a:extLst>
                  <a:ext uri="{FF2B5EF4-FFF2-40B4-BE49-F238E27FC236}">
                    <a16:creationId xmlns:a16="http://schemas.microsoft.com/office/drawing/2014/main" id="{B8948D54-5992-1347-8A36-E4A28AE428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6" y="1760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453" name="Line 1875">
                <a:extLst>
                  <a:ext uri="{FF2B5EF4-FFF2-40B4-BE49-F238E27FC236}">
                    <a16:creationId xmlns:a16="http://schemas.microsoft.com/office/drawing/2014/main" id="{BC57ECE8-02EB-0E40-BDD3-89EF8DC29D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3" y="1753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454" name="Freeform 1876">
                <a:extLst>
                  <a:ext uri="{FF2B5EF4-FFF2-40B4-BE49-F238E27FC236}">
                    <a16:creationId xmlns:a16="http://schemas.microsoft.com/office/drawing/2014/main" id="{DDFD6A0F-0C44-744A-BD40-3F15BECA77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3" y="1753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455" name="Freeform 1877">
                <a:extLst>
                  <a:ext uri="{FF2B5EF4-FFF2-40B4-BE49-F238E27FC236}">
                    <a16:creationId xmlns:a16="http://schemas.microsoft.com/office/drawing/2014/main" id="{E2DCBCF4-7155-B744-990F-98ED54F7BA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0" y="1753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456" name="Line 1878">
                <a:extLst>
                  <a:ext uri="{FF2B5EF4-FFF2-40B4-BE49-F238E27FC236}">
                    <a16:creationId xmlns:a16="http://schemas.microsoft.com/office/drawing/2014/main" id="{DF7547B3-58D9-0D4A-AB79-8D5FD33D17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07" y="1753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457" name="Freeform 1879">
                <a:extLst>
                  <a:ext uri="{FF2B5EF4-FFF2-40B4-BE49-F238E27FC236}">
                    <a16:creationId xmlns:a16="http://schemas.microsoft.com/office/drawing/2014/main" id="{D42D25F6-9340-0446-ADCC-A7DCD74394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7" y="1753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458" name="Line 1880">
                <a:extLst>
                  <a:ext uri="{FF2B5EF4-FFF2-40B4-BE49-F238E27FC236}">
                    <a16:creationId xmlns:a16="http://schemas.microsoft.com/office/drawing/2014/main" id="{26E72666-6A3E-254D-82D5-C4F84DAEA7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14" y="1753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459" name="Freeform 1881">
                <a:extLst>
                  <a:ext uri="{FF2B5EF4-FFF2-40B4-BE49-F238E27FC236}">
                    <a16:creationId xmlns:a16="http://schemas.microsoft.com/office/drawing/2014/main" id="{BC6B0FE6-909B-4E4A-ABB4-8686D2709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4" y="1753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460" name="Freeform 1882">
                <a:extLst>
                  <a:ext uri="{FF2B5EF4-FFF2-40B4-BE49-F238E27FC236}">
                    <a16:creationId xmlns:a16="http://schemas.microsoft.com/office/drawing/2014/main" id="{8E550295-46C7-4F42-A182-822D5F479A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1" y="1746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461" name="Line 1883">
                <a:extLst>
                  <a:ext uri="{FF2B5EF4-FFF2-40B4-BE49-F238E27FC236}">
                    <a16:creationId xmlns:a16="http://schemas.microsoft.com/office/drawing/2014/main" id="{15EBAA0B-36D5-0C4A-B074-3960723783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28" y="1746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462" name="Freeform 1884">
                <a:extLst>
                  <a:ext uri="{FF2B5EF4-FFF2-40B4-BE49-F238E27FC236}">
                    <a16:creationId xmlns:a16="http://schemas.microsoft.com/office/drawing/2014/main" id="{6D8C8C29-6757-FC4B-86D2-C6C4C9EFBD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8" y="1746"/>
                <a:ext cx="8" cy="14"/>
              </a:xfrm>
              <a:custGeom>
                <a:avLst/>
                <a:gdLst>
                  <a:gd name="T0" fmla="*/ 0 w 8"/>
                  <a:gd name="T1" fmla="*/ 7 h 14"/>
                  <a:gd name="T2" fmla="*/ 8 w 8"/>
                  <a:gd name="T3" fmla="*/ 7 h 14"/>
                  <a:gd name="T4" fmla="*/ 8 w 8"/>
                  <a:gd name="T5" fmla="*/ 14 h 14"/>
                  <a:gd name="T6" fmla="*/ 8 w 8"/>
                  <a:gd name="T7" fmla="*/ 7 h 14"/>
                  <a:gd name="T8" fmla="*/ 8 w 8"/>
                  <a:gd name="T9" fmla="*/ 0 h 14"/>
                  <a:gd name="T10" fmla="*/ 8 w 8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0" y="7"/>
                    </a:move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463" name="Line 1885">
                <a:extLst>
                  <a:ext uri="{FF2B5EF4-FFF2-40B4-BE49-F238E27FC236}">
                    <a16:creationId xmlns:a16="http://schemas.microsoft.com/office/drawing/2014/main" id="{1B5E6293-7792-9249-A4D2-793B6D8A90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36" y="1746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464" name="Freeform 1886">
                <a:extLst>
                  <a:ext uri="{FF2B5EF4-FFF2-40B4-BE49-F238E27FC236}">
                    <a16:creationId xmlns:a16="http://schemas.microsoft.com/office/drawing/2014/main" id="{ACB35552-6DE3-6F4E-8266-B0B0D276C8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6" y="1746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465" name="Freeform 1887">
                <a:extLst>
                  <a:ext uri="{FF2B5EF4-FFF2-40B4-BE49-F238E27FC236}">
                    <a16:creationId xmlns:a16="http://schemas.microsoft.com/office/drawing/2014/main" id="{4CE854D1-C144-FE4F-A2AF-4D65670EE0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3" y="1746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466" name="Line 1888">
                <a:extLst>
                  <a:ext uri="{FF2B5EF4-FFF2-40B4-BE49-F238E27FC236}">
                    <a16:creationId xmlns:a16="http://schemas.microsoft.com/office/drawing/2014/main" id="{418464FA-B9F6-D444-8167-084CA234E3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50" y="1746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467" name="Freeform 1889">
                <a:extLst>
                  <a:ext uri="{FF2B5EF4-FFF2-40B4-BE49-F238E27FC236}">
                    <a16:creationId xmlns:a16="http://schemas.microsoft.com/office/drawing/2014/main" id="{BDAA43F2-2DC2-DE4A-8C06-3A760E88E9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0" y="1746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468" name="Line 1890">
                <a:extLst>
                  <a:ext uri="{FF2B5EF4-FFF2-40B4-BE49-F238E27FC236}">
                    <a16:creationId xmlns:a16="http://schemas.microsoft.com/office/drawing/2014/main" id="{977917D7-10A5-724F-86AF-2265F33674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57" y="1746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469" name="Freeform 1891">
                <a:extLst>
                  <a:ext uri="{FF2B5EF4-FFF2-40B4-BE49-F238E27FC236}">
                    <a16:creationId xmlns:a16="http://schemas.microsoft.com/office/drawing/2014/main" id="{B510FD46-2219-AA4D-B719-BCC70E9EC8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7" y="1746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470" name="Line 1892">
                <a:extLst>
                  <a:ext uri="{FF2B5EF4-FFF2-40B4-BE49-F238E27FC236}">
                    <a16:creationId xmlns:a16="http://schemas.microsoft.com/office/drawing/2014/main" id="{1C3EBA40-BBFD-C844-AB6C-2C30349C53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64" y="1746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471" name="Freeform 1893">
                <a:extLst>
                  <a:ext uri="{FF2B5EF4-FFF2-40B4-BE49-F238E27FC236}">
                    <a16:creationId xmlns:a16="http://schemas.microsoft.com/office/drawing/2014/main" id="{C19B1AE0-E6D2-DD43-A164-F21B4988AF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4" y="1746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472" name="Line 1894">
                <a:extLst>
                  <a:ext uri="{FF2B5EF4-FFF2-40B4-BE49-F238E27FC236}">
                    <a16:creationId xmlns:a16="http://schemas.microsoft.com/office/drawing/2014/main" id="{57CE7D08-B0B3-4741-9C5A-272FAE8656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71" y="1746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473" name="Freeform 1895">
                <a:extLst>
                  <a:ext uri="{FF2B5EF4-FFF2-40B4-BE49-F238E27FC236}">
                    <a16:creationId xmlns:a16="http://schemas.microsoft.com/office/drawing/2014/main" id="{D4D96B22-F0D9-6348-BE36-34CF62F56B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1" y="1746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474" name="Line 1896">
                <a:extLst>
                  <a:ext uri="{FF2B5EF4-FFF2-40B4-BE49-F238E27FC236}">
                    <a16:creationId xmlns:a16="http://schemas.microsoft.com/office/drawing/2014/main" id="{F4BEEDD8-3660-7A4B-9F10-3FDD95716C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78" y="1746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475" name="Freeform 1897">
                <a:extLst>
                  <a:ext uri="{FF2B5EF4-FFF2-40B4-BE49-F238E27FC236}">
                    <a16:creationId xmlns:a16="http://schemas.microsoft.com/office/drawing/2014/main" id="{8E665E5A-7659-7947-B9B1-385B5230B9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8" y="1746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476" name="Line 1898">
                <a:extLst>
                  <a:ext uri="{FF2B5EF4-FFF2-40B4-BE49-F238E27FC236}">
                    <a16:creationId xmlns:a16="http://schemas.microsoft.com/office/drawing/2014/main" id="{0E8D69BA-113A-E04A-8EA7-B5437EBCA1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85" y="1746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477" name="Freeform 1899">
                <a:extLst>
                  <a:ext uri="{FF2B5EF4-FFF2-40B4-BE49-F238E27FC236}">
                    <a16:creationId xmlns:a16="http://schemas.microsoft.com/office/drawing/2014/main" id="{D29DB511-D24E-3B4B-A215-422869BE0A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5" y="1746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478" name="Freeform 1900">
                <a:extLst>
                  <a:ext uri="{FF2B5EF4-FFF2-40B4-BE49-F238E27FC236}">
                    <a16:creationId xmlns:a16="http://schemas.microsoft.com/office/drawing/2014/main" id="{D2DEA5F9-0FD0-4541-83C8-881AD070A6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2" y="1746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479" name="Line 1901">
                <a:extLst>
                  <a:ext uri="{FF2B5EF4-FFF2-40B4-BE49-F238E27FC236}">
                    <a16:creationId xmlns:a16="http://schemas.microsoft.com/office/drawing/2014/main" id="{3B787EE3-1700-6140-AD4B-980A6E7D7C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99" y="1746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480" name="Freeform 1902">
                <a:extLst>
                  <a:ext uri="{FF2B5EF4-FFF2-40B4-BE49-F238E27FC236}">
                    <a16:creationId xmlns:a16="http://schemas.microsoft.com/office/drawing/2014/main" id="{0DD079A2-4A81-1E4B-8A64-D89A3A4655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9" y="1746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481" name="Line 1903">
                <a:extLst>
                  <a:ext uri="{FF2B5EF4-FFF2-40B4-BE49-F238E27FC236}">
                    <a16:creationId xmlns:a16="http://schemas.microsoft.com/office/drawing/2014/main" id="{EFCBA8BE-AA54-2840-B902-607539B710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06" y="1746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482" name="Freeform 1904">
                <a:extLst>
                  <a:ext uri="{FF2B5EF4-FFF2-40B4-BE49-F238E27FC236}">
                    <a16:creationId xmlns:a16="http://schemas.microsoft.com/office/drawing/2014/main" id="{8E21AFC5-AEBA-5841-9280-A3C1684A28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6" y="1746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483" name="Line 1905">
                <a:extLst>
                  <a:ext uri="{FF2B5EF4-FFF2-40B4-BE49-F238E27FC236}">
                    <a16:creationId xmlns:a16="http://schemas.microsoft.com/office/drawing/2014/main" id="{F515309B-8671-7C41-9115-9383D5B3F3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13" y="1746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484" name="Freeform 1906">
                <a:extLst>
                  <a:ext uri="{FF2B5EF4-FFF2-40B4-BE49-F238E27FC236}">
                    <a16:creationId xmlns:a16="http://schemas.microsoft.com/office/drawing/2014/main" id="{156D9BDB-902F-324A-9146-5EB23AC0F5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3" y="1746"/>
                <a:ext cx="8" cy="14"/>
              </a:xfrm>
              <a:custGeom>
                <a:avLst/>
                <a:gdLst>
                  <a:gd name="T0" fmla="*/ 0 w 8"/>
                  <a:gd name="T1" fmla="*/ 7 h 14"/>
                  <a:gd name="T2" fmla="*/ 0 w 8"/>
                  <a:gd name="T3" fmla="*/ 14 h 14"/>
                  <a:gd name="T4" fmla="*/ 8 w 8"/>
                  <a:gd name="T5" fmla="*/ 14 h 14"/>
                  <a:gd name="T6" fmla="*/ 8 w 8"/>
                  <a:gd name="T7" fmla="*/ 7 h 14"/>
                  <a:gd name="T8" fmla="*/ 8 w 8"/>
                  <a:gd name="T9" fmla="*/ 0 h 14"/>
                  <a:gd name="T10" fmla="*/ 8 w 8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0" y="7"/>
                    </a:moveTo>
                    <a:lnTo>
                      <a:pt x="0" y="14"/>
                    </a:lnTo>
                    <a:lnTo>
                      <a:pt x="8" y="14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485" name="Line 1907">
                <a:extLst>
                  <a:ext uri="{FF2B5EF4-FFF2-40B4-BE49-F238E27FC236}">
                    <a16:creationId xmlns:a16="http://schemas.microsoft.com/office/drawing/2014/main" id="{FC684D1C-85E5-CD44-ACD4-2F7B04C9B8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21" y="1746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486" name="Freeform 1908">
                <a:extLst>
                  <a:ext uri="{FF2B5EF4-FFF2-40B4-BE49-F238E27FC236}">
                    <a16:creationId xmlns:a16="http://schemas.microsoft.com/office/drawing/2014/main" id="{594EEE13-D4E5-5E47-B718-84A11F5F9C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1" y="1753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487" name="Freeform 1909">
                <a:extLst>
                  <a:ext uri="{FF2B5EF4-FFF2-40B4-BE49-F238E27FC236}">
                    <a16:creationId xmlns:a16="http://schemas.microsoft.com/office/drawing/2014/main" id="{2C1DD546-C4D5-A64B-8D35-8A58E70771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8" y="1753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488" name="Freeform 1910">
                <a:extLst>
                  <a:ext uri="{FF2B5EF4-FFF2-40B4-BE49-F238E27FC236}">
                    <a16:creationId xmlns:a16="http://schemas.microsoft.com/office/drawing/2014/main" id="{85B5CAE9-C833-094E-A477-CEECA45C23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1753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489" name="Freeform 1911">
                <a:extLst>
                  <a:ext uri="{FF2B5EF4-FFF2-40B4-BE49-F238E27FC236}">
                    <a16:creationId xmlns:a16="http://schemas.microsoft.com/office/drawing/2014/main" id="{7C2E7004-C9DD-2D44-A1B0-A2C68DCDAE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2" y="1753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490" name="Line 1912">
                <a:extLst>
                  <a:ext uri="{FF2B5EF4-FFF2-40B4-BE49-F238E27FC236}">
                    <a16:creationId xmlns:a16="http://schemas.microsoft.com/office/drawing/2014/main" id="{1FA71A4F-A2CA-6443-A031-44DAB92AF5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49" y="1753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491" name="Freeform 1913">
                <a:extLst>
                  <a:ext uri="{FF2B5EF4-FFF2-40B4-BE49-F238E27FC236}">
                    <a16:creationId xmlns:a16="http://schemas.microsoft.com/office/drawing/2014/main" id="{82931221-E220-E040-AB00-71333B486C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9" y="1753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492" name="Line 1914">
                <a:extLst>
                  <a:ext uri="{FF2B5EF4-FFF2-40B4-BE49-F238E27FC236}">
                    <a16:creationId xmlns:a16="http://schemas.microsoft.com/office/drawing/2014/main" id="{C8B34C3B-D6D8-1846-98B6-D3DCE0EEC9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56" y="1753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493" name="Freeform 1915">
                <a:extLst>
                  <a:ext uri="{FF2B5EF4-FFF2-40B4-BE49-F238E27FC236}">
                    <a16:creationId xmlns:a16="http://schemas.microsoft.com/office/drawing/2014/main" id="{EC60AF32-5E34-ED41-8E14-4A45AF810D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6" y="1760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494" name="Freeform 1916">
                <a:extLst>
                  <a:ext uri="{FF2B5EF4-FFF2-40B4-BE49-F238E27FC236}">
                    <a16:creationId xmlns:a16="http://schemas.microsoft.com/office/drawing/2014/main" id="{C5DDC99E-3C3C-B841-8CD0-4C3C32B3AF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3" y="1760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495" name="Freeform 1917">
                <a:extLst>
                  <a:ext uri="{FF2B5EF4-FFF2-40B4-BE49-F238E27FC236}">
                    <a16:creationId xmlns:a16="http://schemas.microsoft.com/office/drawing/2014/main" id="{1FCFE52A-38F0-6244-A9D0-168C1BE1BF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0" y="1760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496" name="Line 1918">
                <a:extLst>
                  <a:ext uri="{FF2B5EF4-FFF2-40B4-BE49-F238E27FC236}">
                    <a16:creationId xmlns:a16="http://schemas.microsoft.com/office/drawing/2014/main" id="{B1F98837-D535-DB43-ACE9-D336D4F206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77" y="1760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497" name="Freeform 1919">
                <a:extLst>
                  <a:ext uri="{FF2B5EF4-FFF2-40B4-BE49-F238E27FC236}">
                    <a16:creationId xmlns:a16="http://schemas.microsoft.com/office/drawing/2014/main" id="{3549EC05-1ED6-4046-90E8-382A12FBF9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7" y="1760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498" name="Freeform 1920">
                <a:extLst>
                  <a:ext uri="{FF2B5EF4-FFF2-40B4-BE49-F238E27FC236}">
                    <a16:creationId xmlns:a16="http://schemas.microsoft.com/office/drawing/2014/main" id="{BF7DE568-7BFA-1640-9CF7-6C0F3A51C7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4" y="1767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7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7 w 7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0" y="7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499" name="Freeform 1921">
                <a:extLst>
                  <a:ext uri="{FF2B5EF4-FFF2-40B4-BE49-F238E27FC236}">
                    <a16:creationId xmlns:a16="http://schemas.microsoft.com/office/drawing/2014/main" id="{0F01B4AB-B070-8646-9F28-4D2D3D27AF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1" y="1767"/>
                <a:ext cx="8" cy="7"/>
              </a:xfrm>
              <a:custGeom>
                <a:avLst/>
                <a:gdLst>
                  <a:gd name="T0" fmla="*/ 0 w 8"/>
                  <a:gd name="T1" fmla="*/ 0 h 7"/>
                  <a:gd name="T2" fmla="*/ 8 w 8"/>
                  <a:gd name="T3" fmla="*/ 0 h 7"/>
                  <a:gd name="T4" fmla="*/ 8 w 8"/>
                  <a:gd name="T5" fmla="*/ 7 h 7"/>
                  <a:gd name="T6" fmla="*/ 8 w 8"/>
                  <a:gd name="T7" fmla="*/ 0 h 7"/>
                  <a:gd name="T8" fmla="*/ 8 w 8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0"/>
                    </a:move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500" name="Freeform 1922">
                <a:extLst>
                  <a:ext uri="{FF2B5EF4-FFF2-40B4-BE49-F238E27FC236}">
                    <a16:creationId xmlns:a16="http://schemas.microsoft.com/office/drawing/2014/main" id="{2C0E27E0-B6CC-E048-85DA-1A3E5A78A5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9" y="17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501" name="Line 1923">
                <a:extLst>
                  <a:ext uri="{FF2B5EF4-FFF2-40B4-BE49-F238E27FC236}">
                    <a16:creationId xmlns:a16="http://schemas.microsoft.com/office/drawing/2014/main" id="{CDF13409-404F-D54F-BC59-266F4F5B21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06" y="1767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502" name="Freeform 1924">
                <a:extLst>
                  <a:ext uri="{FF2B5EF4-FFF2-40B4-BE49-F238E27FC236}">
                    <a16:creationId xmlns:a16="http://schemas.microsoft.com/office/drawing/2014/main" id="{E401691C-FAFA-C042-9323-BDA809FD46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6" y="17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503" name="Line 1925">
                <a:extLst>
                  <a:ext uri="{FF2B5EF4-FFF2-40B4-BE49-F238E27FC236}">
                    <a16:creationId xmlns:a16="http://schemas.microsoft.com/office/drawing/2014/main" id="{C719A1B4-39B3-2944-A5E4-27E1340A91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13" y="1767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504" name="Freeform 1926">
                <a:extLst>
                  <a:ext uri="{FF2B5EF4-FFF2-40B4-BE49-F238E27FC236}">
                    <a16:creationId xmlns:a16="http://schemas.microsoft.com/office/drawing/2014/main" id="{DCE2A492-665D-ED4D-ABEF-91FE4B43EF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3" y="1774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7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7 w 7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0" y="7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505" name="Freeform 1927">
                <a:extLst>
                  <a:ext uri="{FF2B5EF4-FFF2-40B4-BE49-F238E27FC236}">
                    <a16:creationId xmlns:a16="http://schemas.microsoft.com/office/drawing/2014/main" id="{1559D18D-2110-7940-BCD8-F0D65F041A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0" y="1774"/>
                <a:ext cx="7" cy="14"/>
              </a:xfrm>
              <a:custGeom>
                <a:avLst/>
                <a:gdLst>
                  <a:gd name="T0" fmla="*/ 0 w 7"/>
                  <a:gd name="T1" fmla="*/ 0 h 14"/>
                  <a:gd name="T2" fmla="*/ 7 w 7"/>
                  <a:gd name="T3" fmla="*/ 0 h 14"/>
                  <a:gd name="T4" fmla="*/ 7 w 7"/>
                  <a:gd name="T5" fmla="*/ 7 h 14"/>
                  <a:gd name="T6" fmla="*/ 7 w 7"/>
                  <a:gd name="T7" fmla="*/ 14 h 14"/>
                  <a:gd name="T8" fmla="*/ 7 w 7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506" name="Line 1928">
                <a:extLst>
                  <a:ext uri="{FF2B5EF4-FFF2-40B4-BE49-F238E27FC236}">
                    <a16:creationId xmlns:a16="http://schemas.microsoft.com/office/drawing/2014/main" id="{12C25ECF-7210-F44D-B627-FFE9AA82C9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27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507" name="Freeform 1929">
                <a:extLst>
                  <a:ext uri="{FF2B5EF4-FFF2-40B4-BE49-F238E27FC236}">
                    <a16:creationId xmlns:a16="http://schemas.microsoft.com/office/drawing/2014/main" id="{9D6C3FBE-869A-DC48-A19D-30D9C2F09E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7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508" name="Line 1930">
                <a:extLst>
                  <a:ext uri="{FF2B5EF4-FFF2-40B4-BE49-F238E27FC236}">
                    <a16:creationId xmlns:a16="http://schemas.microsoft.com/office/drawing/2014/main" id="{04670372-6E25-8A4E-87A1-BD8A1F6F6E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34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509" name="Freeform 1931">
                <a:extLst>
                  <a:ext uri="{FF2B5EF4-FFF2-40B4-BE49-F238E27FC236}">
                    <a16:creationId xmlns:a16="http://schemas.microsoft.com/office/drawing/2014/main" id="{F7180C94-3FC4-5843-ADA3-63CB9BA1F0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4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510" name="Line 1932">
                <a:extLst>
                  <a:ext uri="{FF2B5EF4-FFF2-40B4-BE49-F238E27FC236}">
                    <a16:creationId xmlns:a16="http://schemas.microsoft.com/office/drawing/2014/main" id="{6A9B9BF5-B3C3-3847-9A89-DBD3FEA181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41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511" name="Freeform 1933">
                <a:extLst>
                  <a:ext uri="{FF2B5EF4-FFF2-40B4-BE49-F238E27FC236}">
                    <a16:creationId xmlns:a16="http://schemas.microsoft.com/office/drawing/2014/main" id="{DE7987F4-4726-794E-B40D-A36A371786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1" y="1781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512" name="Freeform 1934">
                <a:extLst>
                  <a:ext uri="{FF2B5EF4-FFF2-40B4-BE49-F238E27FC236}">
                    <a16:creationId xmlns:a16="http://schemas.microsoft.com/office/drawing/2014/main" id="{9C1935B2-4262-C34B-935D-4F51E1F8BE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8" y="1781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513" name="Freeform 1935">
                <a:extLst>
                  <a:ext uri="{FF2B5EF4-FFF2-40B4-BE49-F238E27FC236}">
                    <a16:creationId xmlns:a16="http://schemas.microsoft.com/office/drawing/2014/main" id="{DDE1EBAF-152E-4347-A070-E56A170A2C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5" y="1781"/>
                <a:ext cx="7" cy="14"/>
              </a:xfrm>
              <a:custGeom>
                <a:avLst/>
                <a:gdLst>
                  <a:gd name="T0" fmla="*/ 0 w 7"/>
                  <a:gd name="T1" fmla="*/ 0 h 14"/>
                  <a:gd name="T2" fmla="*/ 7 w 7"/>
                  <a:gd name="T3" fmla="*/ 0 h 14"/>
                  <a:gd name="T4" fmla="*/ 7 w 7"/>
                  <a:gd name="T5" fmla="*/ 7 h 14"/>
                  <a:gd name="T6" fmla="*/ 7 w 7"/>
                  <a:gd name="T7" fmla="*/ 14 h 14"/>
                  <a:gd name="T8" fmla="*/ 7 w 7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514" name="Line 1936">
                <a:extLst>
                  <a:ext uri="{FF2B5EF4-FFF2-40B4-BE49-F238E27FC236}">
                    <a16:creationId xmlns:a16="http://schemas.microsoft.com/office/drawing/2014/main" id="{F4F236AA-4F69-AE43-A641-F0EE19F920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62" y="1781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515" name="Freeform 1937">
                <a:extLst>
                  <a:ext uri="{FF2B5EF4-FFF2-40B4-BE49-F238E27FC236}">
                    <a16:creationId xmlns:a16="http://schemas.microsoft.com/office/drawing/2014/main" id="{E176978E-0957-5F42-9AAA-D9572786CB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2" y="178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516" name="Line 1938">
                <a:extLst>
                  <a:ext uri="{FF2B5EF4-FFF2-40B4-BE49-F238E27FC236}">
                    <a16:creationId xmlns:a16="http://schemas.microsoft.com/office/drawing/2014/main" id="{27ECF2FA-FCF3-3646-8145-0E03659927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69" y="1781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517" name="Freeform 1939">
                <a:extLst>
                  <a:ext uri="{FF2B5EF4-FFF2-40B4-BE49-F238E27FC236}">
                    <a16:creationId xmlns:a16="http://schemas.microsoft.com/office/drawing/2014/main" id="{ABBA41AD-3AA7-F943-B1FA-47A667F83B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9" y="178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518" name="Line 1940">
                <a:extLst>
                  <a:ext uri="{FF2B5EF4-FFF2-40B4-BE49-F238E27FC236}">
                    <a16:creationId xmlns:a16="http://schemas.microsoft.com/office/drawing/2014/main" id="{C8236A00-A639-7840-8112-EFC8447F9D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76" y="1781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</p:grpSp>
        <p:grpSp>
          <p:nvGrpSpPr>
            <p:cNvPr id="30730" name="Group 2142">
              <a:extLst>
                <a:ext uri="{FF2B5EF4-FFF2-40B4-BE49-F238E27FC236}">
                  <a16:creationId xmlns:a16="http://schemas.microsoft.com/office/drawing/2014/main" id="{94902870-12CA-4B48-BED7-8BDEFC261B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76" y="1767"/>
              <a:ext cx="937" cy="35"/>
              <a:chOff x="2876" y="1767"/>
              <a:chExt cx="937" cy="35"/>
            </a:xfrm>
          </p:grpSpPr>
          <p:sp>
            <p:nvSpPr>
              <p:cNvPr id="31567" name="Freeform 1942">
                <a:extLst>
                  <a:ext uri="{FF2B5EF4-FFF2-40B4-BE49-F238E27FC236}">
                    <a16:creationId xmlns:a16="http://schemas.microsoft.com/office/drawing/2014/main" id="{FA523A52-005F-4E45-B115-8AAA0BB477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6" y="1788"/>
                <a:ext cx="8" cy="7"/>
              </a:xfrm>
              <a:custGeom>
                <a:avLst/>
                <a:gdLst>
                  <a:gd name="T0" fmla="*/ 0 w 8"/>
                  <a:gd name="T1" fmla="*/ 0 h 7"/>
                  <a:gd name="T2" fmla="*/ 8 w 8"/>
                  <a:gd name="T3" fmla="*/ 0 h 7"/>
                  <a:gd name="T4" fmla="*/ 8 w 8"/>
                  <a:gd name="T5" fmla="*/ 7 h 7"/>
                  <a:gd name="T6" fmla="*/ 8 w 8"/>
                  <a:gd name="T7" fmla="*/ 0 h 7"/>
                  <a:gd name="T8" fmla="*/ 8 w 8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0"/>
                    </a:move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568" name="Freeform 1943">
                <a:extLst>
                  <a:ext uri="{FF2B5EF4-FFF2-40B4-BE49-F238E27FC236}">
                    <a16:creationId xmlns:a16="http://schemas.microsoft.com/office/drawing/2014/main" id="{FB29D507-B616-5542-BBC7-A492D4051D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4" y="1788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569" name="Freeform 1944">
                <a:extLst>
                  <a:ext uri="{FF2B5EF4-FFF2-40B4-BE49-F238E27FC236}">
                    <a16:creationId xmlns:a16="http://schemas.microsoft.com/office/drawing/2014/main" id="{8BB4DDFA-5786-4248-803E-D50ECAE1D5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1" y="1788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570" name="Freeform 1945">
                <a:extLst>
                  <a:ext uri="{FF2B5EF4-FFF2-40B4-BE49-F238E27FC236}">
                    <a16:creationId xmlns:a16="http://schemas.microsoft.com/office/drawing/2014/main" id="{34EB5507-D7CD-214C-A9E0-2407798035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8" y="1788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571" name="Line 1946">
                <a:extLst>
                  <a:ext uri="{FF2B5EF4-FFF2-40B4-BE49-F238E27FC236}">
                    <a16:creationId xmlns:a16="http://schemas.microsoft.com/office/drawing/2014/main" id="{E964E864-583F-A646-AC80-75D2AE42AD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5" y="1788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572" name="Freeform 1947">
                <a:extLst>
                  <a:ext uri="{FF2B5EF4-FFF2-40B4-BE49-F238E27FC236}">
                    <a16:creationId xmlns:a16="http://schemas.microsoft.com/office/drawing/2014/main" id="{F84FC009-CF6F-4840-AB49-011E68DF4A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5" y="1788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573" name="Line 1948">
                <a:extLst>
                  <a:ext uri="{FF2B5EF4-FFF2-40B4-BE49-F238E27FC236}">
                    <a16:creationId xmlns:a16="http://schemas.microsoft.com/office/drawing/2014/main" id="{4CD5A770-BB83-254D-9655-0847955661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12" y="1788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574" name="Freeform 1949">
                <a:extLst>
                  <a:ext uri="{FF2B5EF4-FFF2-40B4-BE49-F238E27FC236}">
                    <a16:creationId xmlns:a16="http://schemas.microsoft.com/office/drawing/2014/main" id="{F6EE1BFF-DC85-0B4B-BB2D-0EDFCA0A9B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2" y="1788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575" name="Line 1950">
                <a:extLst>
                  <a:ext uri="{FF2B5EF4-FFF2-40B4-BE49-F238E27FC236}">
                    <a16:creationId xmlns:a16="http://schemas.microsoft.com/office/drawing/2014/main" id="{84233B3B-8B52-4F4B-9556-FF069C05A8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19" y="1788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576" name="Freeform 1951">
                <a:extLst>
                  <a:ext uri="{FF2B5EF4-FFF2-40B4-BE49-F238E27FC236}">
                    <a16:creationId xmlns:a16="http://schemas.microsoft.com/office/drawing/2014/main" id="{5E93AA14-E014-7D40-AB6A-D5A75FBA26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9" y="1788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577" name="Line 1952">
                <a:extLst>
                  <a:ext uri="{FF2B5EF4-FFF2-40B4-BE49-F238E27FC236}">
                    <a16:creationId xmlns:a16="http://schemas.microsoft.com/office/drawing/2014/main" id="{091F175D-BF54-0143-A6C2-F27E3B49A7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6" y="1788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578" name="Freeform 1953">
                <a:extLst>
                  <a:ext uri="{FF2B5EF4-FFF2-40B4-BE49-F238E27FC236}">
                    <a16:creationId xmlns:a16="http://schemas.microsoft.com/office/drawing/2014/main" id="{5F92819F-FC8F-8B4A-90AE-E7AFB9D23B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6" y="1788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579" name="Freeform 1954">
                <a:extLst>
                  <a:ext uri="{FF2B5EF4-FFF2-40B4-BE49-F238E27FC236}">
                    <a16:creationId xmlns:a16="http://schemas.microsoft.com/office/drawing/2014/main" id="{BF0416D2-F760-5944-957E-61EE8FAE33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3" y="1788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580" name="Line 1955">
                <a:extLst>
                  <a:ext uri="{FF2B5EF4-FFF2-40B4-BE49-F238E27FC236}">
                    <a16:creationId xmlns:a16="http://schemas.microsoft.com/office/drawing/2014/main" id="{56DCCD89-480D-AE49-95AF-3BB5510AD6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0" y="1788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581" name="Freeform 1956">
                <a:extLst>
                  <a:ext uri="{FF2B5EF4-FFF2-40B4-BE49-F238E27FC236}">
                    <a16:creationId xmlns:a16="http://schemas.microsoft.com/office/drawing/2014/main" id="{88336C58-21D9-424A-A682-FBE154A3BA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1788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582" name="Freeform 1957">
                <a:extLst>
                  <a:ext uri="{FF2B5EF4-FFF2-40B4-BE49-F238E27FC236}">
                    <a16:creationId xmlns:a16="http://schemas.microsoft.com/office/drawing/2014/main" id="{3ACD588B-9634-904B-932C-F16F4188B8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7" y="1795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7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7 w 7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0" y="7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583" name="Freeform 1958">
                <a:extLst>
                  <a:ext uri="{FF2B5EF4-FFF2-40B4-BE49-F238E27FC236}">
                    <a16:creationId xmlns:a16="http://schemas.microsoft.com/office/drawing/2014/main" id="{8F527E6F-B4A0-A54D-8AB3-998E6886AE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4" y="1795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584" name="Freeform 1959">
                <a:extLst>
                  <a:ext uri="{FF2B5EF4-FFF2-40B4-BE49-F238E27FC236}">
                    <a16:creationId xmlns:a16="http://schemas.microsoft.com/office/drawing/2014/main" id="{641FF2CB-61D3-404B-90FB-2F640D353B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1" y="1795"/>
                <a:ext cx="8" cy="7"/>
              </a:xfrm>
              <a:custGeom>
                <a:avLst/>
                <a:gdLst>
                  <a:gd name="T0" fmla="*/ 0 w 8"/>
                  <a:gd name="T1" fmla="*/ 7 h 7"/>
                  <a:gd name="T2" fmla="*/ 8 w 8"/>
                  <a:gd name="T3" fmla="*/ 7 h 7"/>
                  <a:gd name="T4" fmla="*/ 8 w 8"/>
                  <a:gd name="T5" fmla="*/ 0 h 7"/>
                  <a:gd name="T6" fmla="*/ 8 w 8"/>
                  <a:gd name="T7" fmla="*/ 7 h 7"/>
                  <a:gd name="T8" fmla="*/ 8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7"/>
                    </a:move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585" name="Freeform 1960">
                <a:extLst>
                  <a:ext uri="{FF2B5EF4-FFF2-40B4-BE49-F238E27FC236}">
                    <a16:creationId xmlns:a16="http://schemas.microsoft.com/office/drawing/2014/main" id="{889D72BA-2858-BE48-9808-9B759C69B6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9" y="1788"/>
                <a:ext cx="14" cy="14"/>
              </a:xfrm>
              <a:custGeom>
                <a:avLst/>
                <a:gdLst>
                  <a:gd name="T0" fmla="*/ 0 w 14"/>
                  <a:gd name="T1" fmla="*/ 7 h 14"/>
                  <a:gd name="T2" fmla="*/ 7 w 14"/>
                  <a:gd name="T3" fmla="*/ 7 h 14"/>
                  <a:gd name="T4" fmla="*/ 7 w 14"/>
                  <a:gd name="T5" fmla="*/ 14 h 14"/>
                  <a:gd name="T6" fmla="*/ 7 w 14"/>
                  <a:gd name="T7" fmla="*/ 7 h 14"/>
                  <a:gd name="T8" fmla="*/ 14 w 14"/>
                  <a:gd name="T9" fmla="*/ 7 h 14"/>
                  <a:gd name="T10" fmla="*/ 14 w 14"/>
                  <a:gd name="T11" fmla="*/ 14 h 14"/>
                  <a:gd name="T12" fmla="*/ 14 w 14"/>
                  <a:gd name="T13" fmla="*/ 7 h 14"/>
                  <a:gd name="T14" fmla="*/ 14 w 14"/>
                  <a:gd name="T15" fmla="*/ 0 h 14"/>
                  <a:gd name="T16" fmla="*/ 14 w 14"/>
                  <a:gd name="T17" fmla="*/ 7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14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586" name="Freeform 1961">
                <a:extLst>
                  <a:ext uri="{FF2B5EF4-FFF2-40B4-BE49-F238E27FC236}">
                    <a16:creationId xmlns:a16="http://schemas.microsoft.com/office/drawing/2014/main" id="{B900EEF9-335C-184B-877A-A568E42F85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3" y="1788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587" name="Line 1962">
                <a:extLst>
                  <a:ext uri="{FF2B5EF4-FFF2-40B4-BE49-F238E27FC236}">
                    <a16:creationId xmlns:a16="http://schemas.microsoft.com/office/drawing/2014/main" id="{3A870662-3B0F-2D46-B332-4FDB25977A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90" y="1788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588" name="Freeform 1963">
                <a:extLst>
                  <a:ext uri="{FF2B5EF4-FFF2-40B4-BE49-F238E27FC236}">
                    <a16:creationId xmlns:a16="http://schemas.microsoft.com/office/drawing/2014/main" id="{CA113588-0E77-EE49-B1A1-A428F6B65A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0" y="1788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589" name="Freeform 1964">
                <a:extLst>
                  <a:ext uri="{FF2B5EF4-FFF2-40B4-BE49-F238E27FC236}">
                    <a16:creationId xmlns:a16="http://schemas.microsoft.com/office/drawing/2014/main" id="{8FF03676-799A-164A-A261-08B288479D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7" y="1788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590" name="Line 1965">
                <a:extLst>
                  <a:ext uri="{FF2B5EF4-FFF2-40B4-BE49-F238E27FC236}">
                    <a16:creationId xmlns:a16="http://schemas.microsoft.com/office/drawing/2014/main" id="{7D0B3C17-0812-5C43-BC6F-11E036F92F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04" y="1788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591" name="Freeform 1966">
                <a:extLst>
                  <a:ext uri="{FF2B5EF4-FFF2-40B4-BE49-F238E27FC236}">
                    <a16:creationId xmlns:a16="http://schemas.microsoft.com/office/drawing/2014/main" id="{D202C0EC-F184-6E43-8A01-B4230BBD5E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4" y="1788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592" name="Line 1967">
                <a:extLst>
                  <a:ext uri="{FF2B5EF4-FFF2-40B4-BE49-F238E27FC236}">
                    <a16:creationId xmlns:a16="http://schemas.microsoft.com/office/drawing/2014/main" id="{7A6D8B84-56B3-694C-88F8-F46FED946C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11" y="1788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593" name="Freeform 1968">
                <a:extLst>
                  <a:ext uri="{FF2B5EF4-FFF2-40B4-BE49-F238E27FC236}">
                    <a16:creationId xmlns:a16="http://schemas.microsoft.com/office/drawing/2014/main" id="{3662B4D8-7EED-4D4F-9B98-2393D30332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1" y="1788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594" name="Line 1969">
                <a:extLst>
                  <a:ext uri="{FF2B5EF4-FFF2-40B4-BE49-F238E27FC236}">
                    <a16:creationId xmlns:a16="http://schemas.microsoft.com/office/drawing/2014/main" id="{55ABA9CE-A57D-F749-A4ED-CD4908E290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18" y="1788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595" name="Freeform 1970">
                <a:extLst>
                  <a:ext uri="{FF2B5EF4-FFF2-40B4-BE49-F238E27FC236}">
                    <a16:creationId xmlns:a16="http://schemas.microsoft.com/office/drawing/2014/main" id="{19CBA60A-BB30-024E-9B82-D7E0C9BDE6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8" y="1788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596" name="Line 1971">
                <a:extLst>
                  <a:ext uri="{FF2B5EF4-FFF2-40B4-BE49-F238E27FC236}">
                    <a16:creationId xmlns:a16="http://schemas.microsoft.com/office/drawing/2014/main" id="{EB6D8FCB-6146-0147-AC4D-65EB7D3C40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25" y="1788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597" name="Freeform 1972">
                <a:extLst>
                  <a:ext uri="{FF2B5EF4-FFF2-40B4-BE49-F238E27FC236}">
                    <a16:creationId xmlns:a16="http://schemas.microsoft.com/office/drawing/2014/main" id="{4492DA37-8806-6D4C-A724-D0B7145D7E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5" y="1788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598" name="Line 1973">
                <a:extLst>
                  <a:ext uri="{FF2B5EF4-FFF2-40B4-BE49-F238E27FC236}">
                    <a16:creationId xmlns:a16="http://schemas.microsoft.com/office/drawing/2014/main" id="{382DD5BF-7609-0D44-99E4-F123075765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2" y="1788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599" name="Freeform 1974">
                <a:extLst>
                  <a:ext uri="{FF2B5EF4-FFF2-40B4-BE49-F238E27FC236}">
                    <a16:creationId xmlns:a16="http://schemas.microsoft.com/office/drawing/2014/main" id="{CD2701DE-019D-E54A-9D0A-36DEC8CC6D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2" y="1788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600" name="Freeform 1975">
                <a:extLst>
                  <a:ext uri="{FF2B5EF4-FFF2-40B4-BE49-F238E27FC236}">
                    <a16:creationId xmlns:a16="http://schemas.microsoft.com/office/drawing/2014/main" id="{4F6DC04D-AD8B-394A-9556-755775CB89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9" y="1788"/>
                <a:ext cx="8" cy="14"/>
              </a:xfrm>
              <a:custGeom>
                <a:avLst/>
                <a:gdLst>
                  <a:gd name="T0" fmla="*/ 0 w 8"/>
                  <a:gd name="T1" fmla="*/ 7 h 14"/>
                  <a:gd name="T2" fmla="*/ 0 w 8"/>
                  <a:gd name="T3" fmla="*/ 0 h 14"/>
                  <a:gd name="T4" fmla="*/ 8 w 8"/>
                  <a:gd name="T5" fmla="*/ 0 h 14"/>
                  <a:gd name="T6" fmla="*/ 8 w 8"/>
                  <a:gd name="T7" fmla="*/ 7 h 14"/>
                  <a:gd name="T8" fmla="*/ 8 w 8"/>
                  <a:gd name="T9" fmla="*/ 14 h 14"/>
                  <a:gd name="T10" fmla="*/ 8 w 8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0" y="7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601" name="Line 1976">
                <a:extLst>
                  <a:ext uri="{FF2B5EF4-FFF2-40B4-BE49-F238E27FC236}">
                    <a16:creationId xmlns:a16="http://schemas.microsoft.com/office/drawing/2014/main" id="{AEEE4A0C-B407-874B-A7C7-62621FB420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47" y="1788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602" name="Freeform 1977">
                <a:extLst>
                  <a:ext uri="{FF2B5EF4-FFF2-40B4-BE49-F238E27FC236}">
                    <a16:creationId xmlns:a16="http://schemas.microsoft.com/office/drawing/2014/main" id="{EA560C91-2F5C-384A-B83D-AA03FE3599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7" y="1788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603" name="Freeform 1978">
                <a:extLst>
                  <a:ext uri="{FF2B5EF4-FFF2-40B4-BE49-F238E27FC236}">
                    <a16:creationId xmlns:a16="http://schemas.microsoft.com/office/drawing/2014/main" id="{A44C3407-1130-B144-928D-92FAD52098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4" y="1788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604" name="Freeform 1979">
                <a:extLst>
                  <a:ext uri="{FF2B5EF4-FFF2-40B4-BE49-F238E27FC236}">
                    <a16:creationId xmlns:a16="http://schemas.microsoft.com/office/drawing/2014/main" id="{3C4942C0-D53A-FC4F-B080-3D174702B2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1" y="1781"/>
                <a:ext cx="7" cy="14"/>
              </a:xfrm>
              <a:custGeom>
                <a:avLst/>
                <a:gdLst>
                  <a:gd name="T0" fmla="*/ 0 w 7"/>
                  <a:gd name="T1" fmla="*/ 14 h 14"/>
                  <a:gd name="T2" fmla="*/ 7 w 7"/>
                  <a:gd name="T3" fmla="*/ 14 h 14"/>
                  <a:gd name="T4" fmla="*/ 7 w 7"/>
                  <a:gd name="T5" fmla="*/ 7 h 14"/>
                  <a:gd name="T6" fmla="*/ 7 w 7"/>
                  <a:gd name="T7" fmla="*/ 0 h 14"/>
                  <a:gd name="T8" fmla="*/ 7 w 7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14"/>
                    </a:move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605" name="Line 1980">
                <a:extLst>
                  <a:ext uri="{FF2B5EF4-FFF2-40B4-BE49-F238E27FC236}">
                    <a16:creationId xmlns:a16="http://schemas.microsoft.com/office/drawing/2014/main" id="{4C7B6252-2F6F-6348-92C5-AFE878C057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68" y="1781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606" name="Freeform 1981">
                <a:extLst>
                  <a:ext uri="{FF2B5EF4-FFF2-40B4-BE49-F238E27FC236}">
                    <a16:creationId xmlns:a16="http://schemas.microsoft.com/office/drawing/2014/main" id="{F7185D1D-6788-AE45-907E-305240F126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8" y="178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607" name="Line 1982">
                <a:extLst>
                  <a:ext uri="{FF2B5EF4-FFF2-40B4-BE49-F238E27FC236}">
                    <a16:creationId xmlns:a16="http://schemas.microsoft.com/office/drawing/2014/main" id="{07C95E8E-7041-DD48-BAA9-159CB926F4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75" y="1781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608" name="Freeform 1983">
                <a:extLst>
                  <a:ext uri="{FF2B5EF4-FFF2-40B4-BE49-F238E27FC236}">
                    <a16:creationId xmlns:a16="http://schemas.microsoft.com/office/drawing/2014/main" id="{DDD145A1-6D6B-BA4F-A40D-5CBE607B2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5" y="178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609" name="Line 1984">
                <a:extLst>
                  <a:ext uri="{FF2B5EF4-FFF2-40B4-BE49-F238E27FC236}">
                    <a16:creationId xmlns:a16="http://schemas.microsoft.com/office/drawing/2014/main" id="{60A92CA3-87CE-314E-B0BB-5574BA74F1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82" y="1781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610" name="Freeform 1985">
                <a:extLst>
                  <a:ext uri="{FF2B5EF4-FFF2-40B4-BE49-F238E27FC236}">
                    <a16:creationId xmlns:a16="http://schemas.microsoft.com/office/drawing/2014/main" id="{F0019FFD-254A-C444-847B-C9FF28B1C7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2" y="178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611" name="Freeform 1986">
                <a:extLst>
                  <a:ext uri="{FF2B5EF4-FFF2-40B4-BE49-F238E27FC236}">
                    <a16:creationId xmlns:a16="http://schemas.microsoft.com/office/drawing/2014/main" id="{48C82A94-4688-1246-A3B0-096B1AD634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9" y="178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612" name="Line 1987">
                <a:extLst>
                  <a:ext uri="{FF2B5EF4-FFF2-40B4-BE49-F238E27FC236}">
                    <a16:creationId xmlns:a16="http://schemas.microsoft.com/office/drawing/2014/main" id="{BE5A114E-D67A-4146-A382-3B9D2878CC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96" y="1781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613" name="Freeform 1988">
                <a:extLst>
                  <a:ext uri="{FF2B5EF4-FFF2-40B4-BE49-F238E27FC236}">
                    <a16:creationId xmlns:a16="http://schemas.microsoft.com/office/drawing/2014/main" id="{355A0DD9-8C80-D547-9547-B5F6956379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6" y="178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614" name="Line 1989">
                <a:extLst>
                  <a:ext uri="{FF2B5EF4-FFF2-40B4-BE49-F238E27FC236}">
                    <a16:creationId xmlns:a16="http://schemas.microsoft.com/office/drawing/2014/main" id="{0F6657CD-06DF-8543-BAFC-43B8F108BE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03" y="1781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615" name="Freeform 1990">
                <a:extLst>
                  <a:ext uri="{FF2B5EF4-FFF2-40B4-BE49-F238E27FC236}">
                    <a16:creationId xmlns:a16="http://schemas.microsoft.com/office/drawing/2014/main" id="{F6F6A614-C034-104D-8D32-837701A065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3" y="1781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0 w 7"/>
                  <a:gd name="T3" fmla="*/ 0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7 w 7"/>
                  <a:gd name="T11" fmla="*/ 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616" name="Freeform 1991">
                <a:extLst>
                  <a:ext uri="{FF2B5EF4-FFF2-40B4-BE49-F238E27FC236}">
                    <a16:creationId xmlns:a16="http://schemas.microsoft.com/office/drawing/2014/main" id="{FF26C1A2-739A-F047-B03A-9B2C4D79CE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0" y="1781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617" name="Freeform 1992">
                <a:extLst>
                  <a:ext uri="{FF2B5EF4-FFF2-40B4-BE49-F238E27FC236}">
                    <a16:creationId xmlns:a16="http://schemas.microsoft.com/office/drawing/2014/main" id="{7BAC41A7-A770-0944-BB69-A52B94FA16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7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618" name="Line 1993">
                <a:extLst>
                  <a:ext uri="{FF2B5EF4-FFF2-40B4-BE49-F238E27FC236}">
                    <a16:creationId xmlns:a16="http://schemas.microsoft.com/office/drawing/2014/main" id="{F401339F-A70B-444E-BF92-D324E49063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24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619" name="Freeform 1994">
                <a:extLst>
                  <a:ext uri="{FF2B5EF4-FFF2-40B4-BE49-F238E27FC236}">
                    <a16:creationId xmlns:a16="http://schemas.microsoft.com/office/drawing/2014/main" id="{8CAAC4B5-8725-D643-9282-DE176093CE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4" y="1774"/>
                <a:ext cx="8" cy="14"/>
              </a:xfrm>
              <a:custGeom>
                <a:avLst/>
                <a:gdLst>
                  <a:gd name="T0" fmla="*/ 0 w 8"/>
                  <a:gd name="T1" fmla="*/ 7 h 14"/>
                  <a:gd name="T2" fmla="*/ 8 w 8"/>
                  <a:gd name="T3" fmla="*/ 7 h 14"/>
                  <a:gd name="T4" fmla="*/ 8 w 8"/>
                  <a:gd name="T5" fmla="*/ 14 h 14"/>
                  <a:gd name="T6" fmla="*/ 8 w 8"/>
                  <a:gd name="T7" fmla="*/ 7 h 14"/>
                  <a:gd name="T8" fmla="*/ 8 w 8"/>
                  <a:gd name="T9" fmla="*/ 0 h 14"/>
                  <a:gd name="T10" fmla="*/ 8 w 8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0" y="7"/>
                    </a:move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620" name="Freeform 1995">
                <a:extLst>
                  <a:ext uri="{FF2B5EF4-FFF2-40B4-BE49-F238E27FC236}">
                    <a16:creationId xmlns:a16="http://schemas.microsoft.com/office/drawing/2014/main" id="{63D02574-E14C-064F-9DAD-B77290DC22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2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621" name="Line 1996">
                <a:extLst>
                  <a:ext uri="{FF2B5EF4-FFF2-40B4-BE49-F238E27FC236}">
                    <a16:creationId xmlns:a16="http://schemas.microsoft.com/office/drawing/2014/main" id="{D32044BE-D0CD-6242-B23B-EC23393E42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39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622" name="Freeform 1997">
                <a:extLst>
                  <a:ext uri="{FF2B5EF4-FFF2-40B4-BE49-F238E27FC236}">
                    <a16:creationId xmlns:a16="http://schemas.microsoft.com/office/drawing/2014/main" id="{818A73A4-4FF1-1A4F-9420-97AC436962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9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623" name="Freeform 1998">
                <a:extLst>
                  <a:ext uri="{FF2B5EF4-FFF2-40B4-BE49-F238E27FC236}">
                    <a16:creationId xmlns:a16="http://schemas.microsoft.com/office/drawing/2014/main" id="{875C8D99-F450-6C47-B8CE-B590660200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6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624" name="Line 1999">
                <a:extLst>
                  <a:ext uri="{FF2B5EF4-FFF2-40B4-BE49-F238E27FC236}">
                    <a16:creationId xmlns:a16="http://schemas.microsoft.com/office/drawing/2014/main" id="{F4266328-776C-4447-9450-D3DDEE972E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53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625" name="Freeform 2000">
                <a:extLst>
                  <a:ext uri="{FF2B5EF4-FFF2-40B4-BE49-F238E27FC236}">
                    <a16:creationId xmlns:a16="http://schemas.microsoft.com/office/drawing/2014/main" id="{D9FF7903-C289-B944-AC5A-5677A8CB8C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3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626" name="Line 2001">
                <a:extLst>
                  <a:ext uri="{FF2B5EF4-FFF2-40B4-BE49-F238E27FC236}">
                    <a16:creationId xmlns:a16="http://schemas.microsoft.com/office/drawing/2014/main" id="{C370E395-5FA5-4E47-A4A5-14A24AAAEC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60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627" name="Freeform 2002">
                <a:extLst>
                  <a:ext uri="{FF2B5EF4-FFF2-40B4-BE49-F238E27FC236}">
                    <a16:creationId xmlns:a16="http://schemas.microsoft.com/office/drawing/2014/main" id="{AD337781-10EF-B14E-AADD-5BD08F318E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0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628" name="Line 2003">
                <a:extLst>
                  <a:ext uri="{FF2B5EF4-FFF2-40B4-BE49-F238E27FC236}">
                    <a16:creationId xmlns:a16="http://schemas.microsoft.com/office/drawing/2014/main" id="{8917E525-8894-9F4B-93DD-107B6EFF6D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67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629" name="Freeform 2004">
                <a:extLst>
                  <a:ext uri="{FF2B5EF4-FFF2-40B4-BE49-F238E27FC236}">
                    <a16:creationId xmlns:a16="http://schemas.microsoft.com/office/drawing/2014/main" id="{4685C1BD-1E81-974D-A237-0558E848C0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7" y="1774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630" name="Freeform 2005">
                <a:extLst>
                  <a:ext uri="{FF2B5EF4-FFF2-40B4-BE49-F238E27FC236}">
                    <a16:creationId xmlns:a16="http://schemas.microsoft.com/office/drawing/2014/main" id="{D09E3EF4-5885-3043-BA51-314D16CF74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1" y="1774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631" name="Line 2006">
                <a:extLst>
                  <a:ext uri="{FF2B5EF4-FFF2-40B4-BE49-F238E27FC236}">
                    <a16:creationId xmlns:a16="http://schemas.microsoft.com/office/drawing/2014/main" id="{750F4C26-C370-CA40-817F-0642080A84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88" y="1767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632" name="Freeform 2007">
                <a:extLst>
                  <a:ext uri="{FF2B5EF4-FFF2-40B4-BE49-F238E27FC236}">
                    <a16:creationId xmlns:a16="http://schemas.microsoft.com/office/drawing/2014/main" id="{A1362B1E-871D-B04C-B8B3-CDA0103BC3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8" y="17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633" name="Freeform 2008">
                <a:extLst>
                  <a:ext uri="{FF2B5EF4-FFF2-40B4-BE49-F238E27FC236}">
                    <a16:creationId xmlns:a16="http://schemas.microsoft.com/office/drawing/2014/main" id="{1D24ED19-0C02-544E-9FC5-5905D32030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5" y="17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634" name="Line 2009">
                <a:extLst>
                  <a:ext uri="{FF2B5EF4-FFF2-40B4-BE49-F238E27FC236}">
                    <a16:creationId xmlns:a16="http://schemas.microsoft.com/office/drawing/2014/main" id="{37D27B70-03CF-2849-872C-D346CC443E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02" y="1767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635" name="Freeform 2010">
                <a:extLst>
                  <a:ext uri="{FF2B5EF4-FFF2-40B4-BE49-F238E27FC236}">
                    <a16:creationId xmlns:a16="http://schemas.microsoft.com/office/drawing/2014/main" id="{E005CEE1-43EC-7340-A74A-F83FD3D396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2" y="1767"/>
                <a:ext cx="8" cy="14"/>
              </a:xfrm>
              <a:custGeom>
                <a:avLst/>
                <a:gdLst>
                  <a:gd name="T0" fmla="*/ 0 w 8"/>
                  <a:gd name="T1" fmla="*/ 7 h 14"/>
                  <a:gd name="T2" fmla="*/ 0 w 8"/>
                  <a:gd name="T3" fmla="*/ 0 h 14"/>
                  <a:gd name="T4" fmla="*/ 8 w 8"/>
                  <a:gd name="T5" fmla="*/ 0 h 14"/>
                  <a:gd name="T6" fmla="*/ 8 w 8"/>
                  <a:gd name="T7" fmla="*/ 7 h 14"/>
                  <a:gd name="T8" fmla="*/ 8 w 8"/>
                  <a:gd name="T9" fmla="*/ 14 h 14"/>
                  <a:gd name="T10" fmla="*/ 8 w 8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0" y="7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636" name="Line 2011">
                <a:extLst>
                  <a:ext uri="{FF2B5EF4-FFF2-40B4-BE49-F238E27FC236}">
                    <a16:creationId xmlns:a16="http://schemas.microsoft.com/office/drawing/2014/main" id="{FA71FBF2-E90E-9D47-8199-D139CC928E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0" y="1767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637" name="Freeform 2012">
                <a:extLst>
                  <a:ext uri="{FF2B5EF4-FFF2-40B4-BE49-F238E27FC236}">
                    <a16:creationId xmlns:a16="http://schemas.microsoft.com/office/drawing/2014/main" id="{54A8D333-CB61-3E47-9A5C-086366B87B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17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638" name="Line 2013">
                <a:extLst>
                  <a:ext uri="{FF2B5EF4-FFF2-40B4-BE49-F238E27FC236}">
                    <a16:creationId xmlns:a16="http://schemas.microsoft.com/office/drawing/2014/main" id="{D1CDD63E-3A19-A54D-AEE7-D615A387CA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7" y="1767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639" name="Freeform 2014">
                <a:extLst>
                  <a:ext uri="{FF2B5EF4-FFF2-40B4-BE49-F238E27FC236}">
                    <a16:creationId xmlns:a16="http://schemas.microsoft.com/office/drawing/2014/main" id="{EE1AF872-4C27-E841-AA96-4D92F35195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7" y="17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640" name="Line 2015">
                <a:extLst>
                  <a:ext uri="{FF2B5EF4-FFF2-40B4-BE49-F238E27FC236}">
                    <a16:creationId xmlns:a16="http://schemas.microsoft.com/office/drawing/2014/main" id="{79A1C324-9A5C-4940-BFA1-C793A69BF1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24" y="1767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641" name="Freeform 2016">
                <a:extLst>
                  <a:ext uri="{FF2B5EF4-FFF2-40B4-BE49-F238E27FC236}">
                    <a16:creationId xmlns:a16="http://schemas.microsoft.com/office/drawing/2014/main" id="{10CF652C-2EF3-6F43-8469-95716AA185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4" y="17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642" name="Line 2017">
                <a:extLst>
                  <a:ext uri="{FF2B5EF4-FFF2-40B4-BE49-F238E27FC236}">
                    <a16:creationId xmlns:a16="http://schemas.microsoft.com/office/drawing/2014/main" id="{132C0BF8-8997-D84B-A5AC-D8C63A0703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31" y="1767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643" name="Freeform 2018">
                <a:extLst>
                  <a:ext uri="{FF2B5EF4-FFF2-40B4-BE49-F238E27FC236}">
                    <a16:creationId xmlns:a16="http://schemas.microsoft.com/office/drawing/2014/main" id="{7C1F7B84-72AD-E142-AC14-6F4CBFEF17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1" y="17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644" name="Line 2019">
                <a:extLst>
                  <a:ext uri="{FF2B5EF4-FFF2-40B4-BE49-F238E27FC236}">
                    <a16:creationId xmlns:a16="http://schemas.microsoft.com/office/drawing/2014/main" id="{B22E14DF-7436-D742-B3AB-2294C191E3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38" y="1767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645" name="Freeform 2020">
                <a:extLst>
                  <a:ext uri="{FF2B5EF4-FFF2-40B4-BE49-F238E27FC236}">
                    <a16:creationId xmlns:a16="http://schemas.microsoft.com/office/drawing/2014/main" id="{1BAE925D-C57E-E441-BC87-740E8099BA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8" y="17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646" name="Freeform 2021">
                <a:extLst>
                  <a:ext uri="{FF2B5EF4-FFF2-40B4-BE49-F238E27FC236}">
                    <a16:creationId xmlns:a16="http://schemas.microsoft.com/office/drawing/2014/main" id="{069F7FB8-5AAC-7E4A-A2AF-7E7F8150CA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5" y="17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647" name="Line 2022">
                <a:extLst>
                  <a:ext uri="{FF2B5EF4-FFF2-40B4-BE49-F238E27FC236}">
                    <a16:creationId xmlns:a16="http://schemas.microsoft.com/office/drawing/2014/main" id="{E7003498-199B-254B-891E-C6F7AF8BF9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52" y="1767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648" name="Freeform 2023">
                <a:extLst>
                  <a:ext uri="{FF2B5EF4-FFF2-40B4-BE49-F238E27FC236}">
                    <a16:creationId xmlns:a16="http://schemas.microsoft.com/office/drawing/2014/main" id="{13DCF169-3F83-2D49-B5E3-A9BE0D907E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2" y="17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649" name="Line 2024">
                <a:extLst>
                  <a:ext uri="{FF2B5EF4-FFF2-40B4-BE49-F238E27FC236}">
                    <a16:creationId xmlns:a16="http://schemas.microsoft.com/office/drawing/2014/main" id="{2580011A-3802-7D4F-A752-1FCFA21E35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59" y="1767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650" name="Freeform 2025">
                <a:extLst>
                  <a:ext uri="{FF2B5EF4-FFF2-40B4-BE49-F238E27FC236}">
                    <a16:creationId xmlns:a16="http://schemas.microsoft.com/office/drawing/2014/main" id="{488442B8-E1C1-3F4C-812B-E52A784D3C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9" y="17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651" name="Line 2026">
                <a:extLst>
                  <a:ext uri="{FF2B5EF4-FFF2-40B4-BE49-F238E27FC236}">
                    <a16:creationId xmlns:a16="http://schemas.microsoft.com/office/drawing/2014/main" id="{4A711290-A313-2742-802F-234B2D6196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66" y="1767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652" name="Freeform 2027">
                <a:extLst>
                  <a:ext uri="{FF2B5EF4-FFF2-40B4-BE49-F238E27FC236}">
                    <a16:creationId xmlns:a16="http://schemas.microsoft.com/office/drawing/2014/main" id="{0941DEA6-6EDC-BE41-933C-D891EDA8F9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6" y="17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653" name="Line 2028">
                <a:extLst>
                  <a:ext uri="{FF2B5EF4-FFF2-40B4-BE49-F238E27FC236}">
                    <a16:creationId xmlns:a16="http://schemas.microsoft.com/office/drawing/2014/main" id="{3BAE9290-454C-A441-8F62-877B177159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73" y="1767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654" name="Freeform 2029">
                <a:extLst>
                  <a:ext uri="{FF2B5EF4-FFF2-40B4-BE49-F238E27FC236}">
                    <a16:creationId xmlns:a16="http://schemas.microsoft.com/office/drawing/2014/main" id="{E2906099-2153-984F-85AA-828DF79E74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3" y="17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655" name="Line 2030">
                <a:extLst>
                  <a:ext uri="{FF2B5EF4-FFF2-40B4-BE49-F238E27FC236}">
                    <a16:creationId xmlns:a16="http://schemas.microsoft.com/office/drawing/2014/main" id="{E344A3DC-2889-8F49-8766-B71319EEB1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80" y="1767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656" name="Freeform 2031">
                <a:extLst>
                  <a:ext uri="{FF2B5EF4-FFF2-40B4-BE49-F238E27FC236}">
                    <a16:creationId xmlns:a16="http://schemas.microsoft.com/office/drawing/2014/main" id="{16233C6F-ED3F-7E44-AF2B-EA20AB3D95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0" y="17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657" name="Line 2032">
                <a:extLst>
                  <a:ext uri="{FF2B5EF4-FFF2-40B4-BE49-F238E27FC236}">
                    <a16:creationId xmlns:a16="http://schemas.microsoft.com/office/drawing/2014/main" id="{3EF99A0E-01D4-2B46-9A48-7DFF081135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87" y="1767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658" name="Freeform 2033">
                <a:extLst>
                  <a:ext uri="{FF2B5EF4-FFF2-40B4-BE49-F238E27FC236}">
                    <a16:creationId xmlns:a16="http://schemas.microsoft.com/office/drawing/2014/main" id="{322C4BE4-BF1A-184D-B115-99D8601C22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7" y="1767"/>
                <a:ext cx="8" cy="14"/>
              </a:xfrm>
              <a:custGeom>
                <a:avLst/>
                <a:gdLst>
                  <a:gd name="T0" fmla="*/ 0 w 8"/>
                  <a:gd name="T1" fmla="*/ 7 h 14"/>
                  <a:gd name="T2" fmla="*/ 8 w 8"/>
                  <a:gd name="T3" fmla="*/ 7 h 14"/>
                  <a:gd name="T4" fmla="*/ 8 w 8"/>
                  <a:gd name="T5" fmla="*/ 14 h 14"/>
                  <a:gd name="T6" fmla="*/ 8 w 8"/>
                  <a:gd name="T7" fmla="*/ 7 h 14"/>
                  <a:gd name="T8" fmla="*/ 8 w 8"/>
                  <a:gd name="T9" fmla="*/ 0 h 14"/>
                  <a:gd name="T10" fmla="*/ 8 w 8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0" y="7"/>
                    </a:move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659" name="Freeform 2034">
                <a:extLst>
                  <a:ext uri="{FF2B5EF4-FFF2-40B4-BE49-F238E27FC236}">
                    <a16:creationId xmlns:a16="http://schemas.microsoft.com/office/drawing/2014/main" id="{B77F91B3-791C-A146-B236-A41B48D9D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5" y="17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660" name="Line 2035">
                <a:extLst>
                  <a:ext uri="{FF2B5EF4-FFF2-40B4-BE49-F238E27FC236}">
                    <a16:creationId xmlns:a16="http://schemas.microsoft.com/office/drawing/2014/main" id="{0C503E3F-22DF-4F46-9952-5B97E3E912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02" y="1767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661" name="Freeform 2036">
                <a:extLst>
                  <a:ext uri="{FF2B5EF4-FFF2-40B4-BE49-F238E27FC236}">
                    <a16:creationId xmlns:a16="http://schemas.microsoft.com/office/drawing/2014/main" id="{A4672EEF-5D3E-A644-B288-A117A579A8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2" y="17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662" name="Line 2037">
                <a:extLst>
                  <a:ext uri="{FF2B5EF4-FFF2-40B4-BE49-F238E27FC236}">
                    <a16:creationId xmlns:a16="http://schemas.microsoft.com/office/drawing/2014/main" id="{4A933982-BC69-014D-9D04-2A4BCAEC07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09" y="1767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663" name="Freeform 2038">
                <a:extLst>
                  <a:ext uri="{FF2B5EF4-FFF2-40B4-BE49-F238E27FC236}">
                    <a16:creationId xmlns:a16="http://schemas.microsoft.com/office/drawing/2014/main" id="{1D7400A4-E322-C240-8F49-2C7A2F9DAF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17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14 h 14"/>
                  <a:gd name="T4" fmla="*/ 7 w 7"/>
                  <a:gd name="T5" fmla="*/ 7 h 14"/>
                  <a:gd name="T6" fmla="*/ 7 w 7"/>
                  <a:gd name="T7" fmla="*/ 0 h 14"/>
                  <a:gd name="T8" fmla="*/ 7 w 7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664" name="Line 2039">
                <a:extLst>
                  <a:ext uri="{FF2B5EF4-FFF2-40B4-BE49-F238E27FC236}">
                    <a16:creationId xmlns:a16="http://schemas.microsoft.com/office/drawing/2014/main" id="{15778452-4DF5-184F-B189-220543229A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16" y="1767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665" name="Freeform 2040">
                <a:extLst>
                  <a:ext uri="{FF2B5EF4-FFF2-40B4-BE49-F238E27FC236}">
                    <a16:creationId xmlns:a16="http://schemas.microsoft.com/office/drawing/2014/main" id="{A672919F-450B-244F-8DD1-6A185EA715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6" y="17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666" name="Line 2041">
                <a:extLst>
                  <a:ext uri="{FF2B5EF4-FFF2-40B4-BE49-F238E27FC236}">
                    <a16:creationId xmlns:a16="http://schemas.microsoft.com/office/drawing/2014/main" id="{1F403D12-A802-C94E-AF7F-C0C7B7C596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23" y="1767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667" name="Freeform 2042">
                <a:extLst>
                  <a:ext uri="{FF2B5EF4-FFF2-40B4-BE49-F238E27FC236}">
                    <a16:creationId xmlns:a16="http://schemas.microsoft.com/office/drawing/2014/main" id="{4186FC98-A52F-3C4B-BF99-00908BC443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3" y="17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668" name="Freeform 2043">
                <a:extLst>
                  <a:ext uri="{FF2B5EF4-FFF2-40B4-BE49-F238E27FC236}">
                    <a16:creationId xmlns:a16="http://schemas.microsoft.com/office/drawing/2014/main" id="{34D42D29-1D4C-6640-A57E-20ACF63970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0" y="17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669" name="Line 2044">
                <a:extLst>
                  <a:ext uri="{FF2B5EF4-FFF2-40B4-BE49-F238E27FC236}">
                    <a16:creationId xmlns:a16="http://schemas.microsoft.com/office/drawing/2014/main" id="{AA589155-6D3D-9A43-82F4-A6614266C6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7" y="1767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670" name="Freeform 2045">
                <a:extLst>
                  <a:ext uri="{FF2B5EF4-FFF2-40B4-BE49-F238E27FC236}">
                    <a16:creationId xmlns:a16="http://schemas.microsoft.com/office/drawing/2014/main" id="{0F8EFE8D-2911-1647-87BB-791612DC8A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7" y="1774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671" name="Freeform 2046">
                <a:extLst>
                  <a:ext uri="{FF2B5EF4-FFF2-40B4-BE49-F238E27FC236}">
                    <a16:creationId xmlns:a16="http://schemas.microsoft.com/office/drawing/2014/main" id="{D5D08D51-5909-4B48-8A1D-41C598A3E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4" y="1774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672" name="Freeform 2047">
                <a:extLst>
                  <a:ext uri="{FF2B5EF4-FFF2-40B4-BE49-F238E27FC236}">
                    <a16:creationId xmlns:a16="http://schemas.microsoft.com/office/drawing/2014/main" id="{C1F22480-E53E-F040-B7B9-0D87A09462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1" y="1774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673" name="Freeform 2048">
                <a:extLst>
                  <a:ext uri="{FF2B5EF4-FFF2-40B4-BE49-F238E27FC236}">
                    <a16:creationId xmlns:a16="http://schemas.microsoft.com/office/drawing/2014/main" id="{777C9639-495E-374C-B7B0-8406EF654E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8" y="1774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674" name="Freeform 2049">
                <a:extLst>
                  <a:ext uri="{FF2B5EF4-FFF2-40B4-BE49-F238E27FC236}">
                    <a16:creationId xmlns:a16="http://schemas.microsoft.com/office/drawing/2014/main" id="{53E42D19-1FC5-A349-B79D-4CB4E6E78D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5" y="1774"/>
                <a:ext cx="8" cy="7"/>
              </a:xfrm>
              <a:custGeom>
                <a:avLst/>
                <a:gdLst>
                  <a:gd name="T0" fmla="*/ 0 w 8"/>
                  <a:gd name="T1" fmla="*/ 0 h 7"/>
                  <a:gd name="T2" fmla="*/ 8 w 8"/>
                  <a:gd name="T3" fmla="*/ 0 h 7"/>
                  <a:gd name="T4" fmla="*/ 8 w 8"/>
                  <a:gd name="T5" fmla="*/ 7 h 7"/>
                  <a:gd name="T6" fmla="*/ 8 w 8"/>
                  <a:gd name="T7" fmla="*/ 0 h 7"/>
                  <a:gd name="T8" fmla="*/ 8 w 8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0"/>
                    </a:move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675" name="Freeform 2050">
                <a:extLst>
                  <a:ext uri="{FF2B5EF4-FFF2-40B4-BE49-F238E27FC236}">
                    <a16:creationId xmlns:a16="http://schemas.microsoft.com/office/drawing/2014/main" id="{B98F59E1-61B5-4E41-9601-8C63F0A3FF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3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676" name="Line 2051">
                <a:extLst>
                  <a:ext uri="{FF2B5EF4-FFF2-40B4-BE49-F238E27FC236}">
                    <a16:creationId xmlns:a16="http://schemas.microsoft.com/office/drawing/2014/main" id="{4523F016-A433-8341-8B25-BCD9DEB88E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80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677" name="Freeform 2052">
                <a:extLst>
                  <a:ext uri="{FF2B5EF4-FFF2-40B4-BE49-F238E27FC236}">
                    <a16:creationId xmlns:a16="http://schemas.microsoft.com/office/drawing/2014/main" id="{8D78BEE1-A882-8E4E-8BA9-CDB2FC7FD0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0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678" name="Freeform 2053">
                <a:extLst>
                  <a:ext uri="{FF2B5EF4-FFF2-40B4-BE49-F238E27FC236}">
                    <a16:creationId xmlns:a16="http://schemas.microsoft.com/office/drawing/2014/main" id="{C3E8B6C1-CE56-124F-8026-83FDAE493A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7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679" name="Line 2054">
                <a:extLst>
                  <a:ext uri="{FF2B5EF4-FFF2-40B4-BE49-F238E27FC236}">
                    <a16:creationId xmlns:a16="http://schemas.microsoft.com/office/drawing/2014/main" id="{1F003BB1-93C8-774A-9465-EA1A9AE499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94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680" name="Freeform 2055">
                <a:extLst>
                  <a:ext uri="{FF2B5EF4-FFF2-40B4-BE49-F238E27FC236}">
                    <a16:creationId xmlns:a16="http://schemas.microsoft.com/office/drawing/2014/main" id="{F921BF46-E5D7-2F48-B9D9-106193DA95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4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681" name="Line 2056">
                <a:extLst>
                  <a:ext uri="{FF2B5EF4-FFF2-40B4-BE49-F238E27FC236}">
                    <a16:creationId xmlns:a16="http://schemas.microsoft.com/office/drawing/2014/main" id="{A1FF5505-9567-844D-BCD8-32FD25C1FA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1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682" name="Freeform 2057">
                <a:extLst>
                  <a:ext uri="{FF2B5EF4-FFF2-40B4-BE49-F238E27FC236}">
                    <a16:creationId xmlns:a16="http://schemas.microsoft.com/office/drawing/2014/main" id="{A22576D6-4541-D345-9FB0-D5FFB0DF41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1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683" name="Line 2058">
                <a:extLst>
                  <a:ext uri="{FF2B5EF4-FFF2-40B4-BE49-F238E27FC236}">
                    <a16:creationId xmlns:a16="http://schemas.microsoft.com/office/drawing/2014/main" id="{0A1DFAC3-5D82-4F4C-A829-3ECCB6147E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8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684" name="Freeform 2059">
                <a:extLst>
                  <a:ext uri="{FF2B5EF4-FFF2-40B4-BE49-F238E27FC236}">
                    <a16:creationId xmlns:a16="http://schemas.microsoft.com/office/drawing/2014/main" id="{A318FD59-63E1-DA4C-80F9-0398184A67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8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685" name="Line 2060">
                <a:extLst>
                  <a:ext uri="{FF2B5EF4-FFF2-40B4-BE49-F238E27FC236}">
                    <a16:creationId xmlns:a16="http://schemas.microsoft.com/office/drawing/2014/main" id="{B639B718-81B2-224E-A339-EA4F0F144C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15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686" name="Freeform 2061">
                <a:extLst>
                  <a:ext uri="{FF2B5EF4-FFF2-40B4-BE49-F238E27FC236}">
                    <a16:creationId xmlns:a16="http://schemas.microsoft.com/office/drawing/2014/main" id="{F8E01F85-68F9-0743-89B4-3D5C5E1AE5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5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687" name="Line 2062">
                <a:extLst>
                  <a:ext uri="{FF2B5EF4-FFF2-40B4-BE49-F238E27FC236}">
                    <a16:creationId xmlns:a16="http://schemas.microsoft.com/office/drawing/2014/main" id="{D0769CAB-D3AA-A948-9102-C74D1C5B04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22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688" name="Freeform 2063">
                <a:extLst>
                  <a:ext uri="{FF2B5EF4-FFF2-40B4-BE49-F238E27FC236}">
                    <a16:creationId xmlns:a16="http://schemas.microsoft.com/office/drawing/2014/main" id="{CBB251BC-7EF2-BC4A-A2F4-7DBF396BAB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689" name="Freeform 2064">
                <a:extLst>
                  <a:ext uri="{FF2B5EF4-FFF2-40B4-BE49-F238E27FC236}">
                    <a16:creationId xmlns:a16="http://schemas.microsoft.com/office/drawing/2014/main" id="{C102116D-4FDD-AB4A-AB8A-AA82F9C77B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9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690" name="Line 2065">
                <a:extLst>
                  <a:ext uri="{FF2B5EF4-FFF2-40B4-BE49-F238E27FC236}">
                    <a16:creationId xmlns:a16="http://schemas.microsoft.com/office/drawing/2014/main" id="{BA5B910A-49FB-9842-B878-94BA40D189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6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691" name="Freeform 2066">
                <a:extLst>
                  <a:ext uri="{FF2B5EF4-FFF2-40B4-BE49-F238E27FC236}">
                    <a16:creationId xmlns:a16="http://schemas.microsoft.com/office/drawing/2014/main" id="{2BA07647-0AFF-1041-A98A-A66E77A5FB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6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692" name="Freeform 2067">
                <a:extLst>
                  <a:ext uri="{FF2B5EF4-FFF2-40B4-BE49-F238E27FC236}">
                    <a16:creationId xmlns:a16="http://schemas.microsoft.com/office/drawing/2014/main" id="{28CFA07B-2087-7F4E-9D1B-D36FAB8005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3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693" name="Line 2068">
                <a:extLst>
                  <a:ext uri="{FF2B5EF4-FFF2-40B4-BE49-F238E27FC236}">
                    <a16:creationId xmlns:a16="http://schemas.microsoft.com/office/drawing/2014/main" id="{A8D8FBB7-8DFF-E547-B833-0845E1FCEB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0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694" name="Freeform 2069">
                <a:extLst>
                  <a:ext uri="{FF2B5EF4-FFF2-40B4-BE49-F238E27FC236}">
                    <a16:creationId xmlns:a16="http://schemas.microsoft.com/office/drawing/2014/main" id="{362C3DAD-1471-6643-B9C2-26705FCD1E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0" y="1774"/>
                <a:ext cx="8" cy="14"/>
              </a:xfrm>
              <a:custGeom>
                <a:avLst/>
                <a:gdLst>
                  <a:gd name="T0" fmla="*/ 0 w 8"/>
                  <a:gd name="T1" fmla="*/ 7 h 14"/>
                  <a:gd name="T2" fmla="*/ 8 w 8"/>
                  <a:gd name="T3" fmla="*/ 7 h 14"/>
                  <a:gd name="T4" fmla="*/ 8 w 8"/>
                  <a:gd name="T5" fmla="*/ 0 h 14"/>
                  <a:gd name="T6" fmla="*/ 8 w 8"/>
                  <a:gd name="T7" fmla="*/ 7 h 14"/>
                  <a:gd name="T8" fmla="*/ 8 w 8"/>
                  <a:gd name="T9" fmla="*/ 14 h 14"/>
                  <a:gd name="T10" fmla="*/ 8 w 8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0" y="7"/>
                    </a:move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695" name="Line 2070">
                <a:extLst>
                  <a:ext uri="{FF2B5EF4-FFF2-40B4-BE49-F238E27FC236}">
                    <a16:creationId xmlns:a16="http://schemas.microsoft.com/office/drawing/2014/main" id="{1F244E0B-6F62-C346-8A4A-48E7958063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8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696" name="Freeform 2071">
                <a:extLst>
                  <a:ext uri="{FF2B5EF4-FFF2-40B4-BE49-F238E27FC236}">
                    <a16:creationId xmlns:a16="http://schemas.microsoft.com/office/drawing/2014/main" id="{8880E6F9-8738-A44B-AF82-21AFC4229C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8" y="1781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697" name="Freeform 2072">
                <a:extLst>
                  <a:ext uri="{FF2B5EF4-FFF2-40B4-BE49-F238E27FC236}">
                    <a16:creationId xmlns:a16="http://schemas.microsoft.com/office/drawing/2014/main" id="{18906474-CB1F-1C44-9B9B-4D43320CF2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5" y="1781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698" name="Freeform 2073">
                <a:extLst>
                  <a:ext uri="{FF2B5EF4-FFF2-40B4-BE49-F238E27FC236}">
                    <a16:creationId xmlns:a16="http://schemas.microsoft.com/office/drawing/2014/main" id="{C595081F-44D2-1747-8F45-AC50CB74B7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9" y="1781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699" name="Freeform 2074">
                <a:extLst>
                  <a:ext uri="{FF2B5EF4-FFF2-40B4-BE49-F238E27FC236}">
                    <a16:creationId xmlns:a16="http://schemas.microsoft.com/office/drawing/2014/main" id="{DDA45817-0C71-7A49-9ACB-F60BC3F43A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" y="1781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700" name="Freeform 2075">
                <a:extLst>
                  <a:ext uri="{FF2B5EF4-FFF2-40B4-BE49-F238E27FC236}">
                    <a16:creationId xmlns:a16="http://schemas.microsoft.com/office/drawing/2014/main" id="{E82F1B7B-6090-5343-B9AC-D231F03B5D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1781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701" name="Freeform 2076">
                <a:extLst>
                  <a:ext uri="{FF2B5EF4-FFF2-40B4-BE49-F238E27FC236}">
                    <a16:creationId xmlns:a16="http://schemas.microsoft.com/office/drawing/2014/main" id="{E3A51AA3-A523-504F-AD5D-F6808625C5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0" y="1781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702" name="Freeform 2077">
                <a:extLst>
                  <a:ext uri="{FF2B5EF4-FFF2-40B4-BE49-F238E27FC236}">
                    <a16:creationId xmlns:a16="http://schemas.microsoft.com/office/drawing/2014/main" id="{9CB1B2A9-FDA4-3C47-A953-A3799E2099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7" y="178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703" name="Freeform 2078">
                <a:extLst>
                  <a:ext uri="{FF2B5EF4-FFF2-40B4-BE49-F238E27FC236}">
                    <a16:creationId xmlns:a16="http://schemas.microsoft.com/office/drawing/2014/main" id="{3C50D75A-67C2-7247-B145-BA79E47448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4" y="178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704" name="Line 2079">
                <a:extLst>
                  <a:ext uri="{FF2B5EF4-FFF2-40B4-BE49-F238E27FC236}">
                    <a16:creationId xmlns:a16="http://schemas.microsoft.com/office/drawing/2014/main" id="{C902025E-B8BE-F84C-8860-FC2D11633B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21" y="1781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705" name="Freeform 2080">
                <a:extLst>
                  <a:ext uri="{FF2B5EF4-FFF2-40B4-BE49-F238E27FC236}">
                    <a16:creationId xmlns:a16="http://schemas.microsoft.com/office/drawing/2014/main" id="{91F04FCC-C1D6-A942-B18C-E960DE8ABD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1" y="178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706" name="Line 2081">
                <a:extLst>
                  <a:ext uri="{FF2B5EF4-FFF2-40B4-BE49-F238E27FC236}">
                    <a16:creationId xmlns:a16="http://schemas.microsoft.com/office/drawing/2014/main" id="{AFB25034-A526-C047-9F5F-730ACCF3AE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28" y="1781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707" name="Freeform 2082">
                <a:extLst>
                  <a:ext uri="{FF2B5EF4-FFF2-40B4-BE49-F238E27FC236}">
                    <a16:creationId xmlns:a16="http://schemas.microsoft.com/office/drawing/2014/main" id="{1D8FA578-85B5-6F4D-88A6-8C8961D025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8" y="1781"/>
                <a:ext cx="8" cy="14"/>
              </a:xfrm>
              <a:custGeom>
                <a:avLst/>
                <a:gdLst>
                  <a:gd name="T0" fmla="*/ 0 w 8"/>
                  <a:gd name="T1" fmla="*/ 7 h 14"/>
                  <a:gd name="T2" fmla="*/ 8 w 8"/>
                  <a:gd name="T3" fmla="*/ 7 h 14"/>
                  <a:gd name="T4" fmla="*/ 8 w 8"/>
                  <a:gd name="T5" fmla="*/ 0 h 14"/>
                  <a:gd name="T6" fmla="*/ 8 w 8"/>
                  <a:gd name="T7" fmla="*/ 7 h 14"/>
                  <a:gd name="T8" fmla="*/ 8 w 8"/>
                  <a:gd name="T9" fmla="*/ 14 h 14"/>
                  <a:gd name="T10" fmla="*/ 8 w 8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0" y="7"/>
                    </a:move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708" name="Freeform 2083">
                <a:extLst>
                  <a:ext uri="{FF2B5EF4-FFF2-40B4-BE49-F238E27FC236}">
                    <a16:creationId xmlns:a16="http://schemas.microsoft.com/office/drawing/2014/main" id="{CEA07E9B-50F6-6048-A209-14FE954754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6" y="178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709" name="Line 2084">
                <a:extLst>
                  <a:ext uri="{FF2B5EF4-FFF2-40B4-BE49-F238E27FC236}">
                    <a16:creationId xmlns:a16="http://schemas.microsoft.com/office/drawing/2014/main" id="{09B4E959-D19F-6E4E-BD55-F8D09E880E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43" y="1781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710" name="Freeform 2085">
                <a:extLst>
                  <a:ext uri="{FF2B5EF4-FFF2-40B4-BE49-F238E27FC236}">
                    <a16:creationId xmlns:a16="http://schemas.microsoft.com/office/drawing/2014/main" id="{61972FED-E3C0-214A-B4A9-9F69A77BFE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3" y="178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711" name="Line 2086">
                <a:extLst>
                  <a:ext uri="{FF2B5EF4-FFF2-40B4-BE49-F238E27FC236}">
                    <a16:creationId xmlns:a16="http://schemas.microsoft.com/office/drawing/2014/main" id="{F5973BA8-6E97-5744-9040-A4E3A4CC94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50" y="1781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712" name="Freeform 2087">
                <a:extLst>
                  <a:ext uri="{FF2B5EF4-FFF2-40B4-BE49-F238E27FC236}">
                    <a16:creationId xmlns:a16="http://schemas.microsoft.com/office/drawing/2014/main" id="{416289A7-B376-D44C-B782-A14695C3EB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0" y="178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713" name="Line 2088">
                <a:extLst>
                  <a:ext uri="{FF2B5EF4-FFF2-40B4-BE49-F238E27FC236}">
                    <a16:creationId xmlns:a16="http://schemas.microsoft.com/office/drawing/2014/main" id="{644D83F1-BDB2-4D42-BF61-D2714590EA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57" y="1781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714" name="Freeform 2089">
                <a:extLst>
                  <a:ext uri="{FF2B5EF4-FFF2-40B4-BE49-F238E27FC236}">
                    <a16:creationId xmlns:a16="http://schemas.microsoft.com/office/drawing/2014/main" id="{C5A31ED3-2BE3-5747-B129-B2FA9582FD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7" y="178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715" name="Line 2090">
                <a:extLst>
                  <a:ext uri="{FF2B5EF4-FFF2-40B4-BE49-F238E27FC236}">
                    <a16:creationId xmlns:a16="http://schemas.microsoft.com/office/drawing/2014/main" id="{34C94FB1-C6EE-A248-8565-F545353D40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64" y="1781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716" name="Freeform 2091">
                <a:extLst>
                  <a:ext uri="{FF2B5EF4-FFF2-40B4-BE49-F238E27FC236}">
                    <a16:creationId xmlns:a16="http://schemas.microsoft.com/office/drawing/2014/main" id="{0F5B577F-9F78-FE4E-95A9-2A84CD652D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4" y="178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717" name="Line 2092">
                <a:extLst>
                  <a:ext uri="{FF2B5EF4-FFF2-40B4-BE49-F238E27FC236}">
                    <a16:creationId xmlns:a16="http://schemas.microsoft.com/office/drawing/2014/main" id="{A1BA943E-C853-BE47-A342-A708D216EF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71" y="1781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718" name="Freeform 2093">
                <a:extLst>
                  <a:ext uri="{FF2B5EF4-FFF2-40B4-BE49-F238E27FC236}">
                    <a16:creationId xmlns:a16="http://schemas.microsoft.com/office/drawing/2014/main" id="{60649359-148C-DD41-AAD5-9E5B1602B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1" y="178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719" name="Line 2094">
                <a:extLst>
                  <a:ext uri="{FF2B5EF4-FFF2-40B4-BE49-F238E27FC236}">
                    <a16:creationId xmlns:a16="http://schemas.microsoft.com/office/drawing/2014/main" id="{1001F2AC-FDC6-C841-B261-00703534D4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78" y="1781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720" name="Freeform 2095">
                <a:extLst>
                  <a:ext uri="{FF2B5EF4-FFF2-40B4-BE49-F238E27FC236}">
                    <a16:creationId xmlns:a16="http://schemas.microsoft.com/office/drawing/2014/main" id="{D4E394AD-2B14-D749-9B9E-E5CBCA7368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8" y="178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721" name="Freeform 2096">
                <a:extLst>
                  <a:ext uri="{FF2B5EF4-FFF2-40B4-BE49-F238E27FC236}">
                    <a16:creationId xmlns:a16="http://schemas.microsoft.com/office/drawing/2014/main" id="{A32DC4FA-49C0-9F4F-83E7-F963E11EBE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5" y="178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722" name="Line 2097">
                <a:extLst>
                  <a:ext uri="{FF2B5EF4-FFF2-40B4-BE49-F238E27FC236}">
                    <a16:creationId xmlns:a16="http://schemas.microsoft.com/office/drawing/2014/main" id="{C84C48E9-D1B5-E144-AC14-584B5DA8FF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92" y="1781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723" name="Freeform 2098">
                <a:extLst>
                  <a:ext uri="{FF2B5EF4-FFF2-40B4-BE49-F238E27FC236}">
                    <a16:creationId xmlns:a16="http://schemas.microsoft.com/office/drawing/2014/main" id="{BCA0D7CF-20AF-6D4C-87D2-2E3EBB8614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2" y="178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724" name="Line 2099">
                <a:extLst>
                  <a:ext uri="{FF2B5EF4-FFF2-40B4-BE49-F238E27FC236}">
                    <a16:creationId xmlns:a16="http://schemas.microsoft.com/office/drawing/2014/main" id="{282460D8-073D-4B41-837D-8AE43C37D0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99" y="1781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725" name="Freeform 2100">
                <a:extLst>
                  <a:ext uri="{FF2B5EF4-FFF2-40B4-BE49-F238E27FC236}">
                    <a16:creationId xmlns:a16="http://schemas.microsoft.com/office/drawing/2014/main" id="{0B16709B-AE61-3B4F-B4A1-D99097A7F5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9" y="1781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0 w 7"/>
                  <a:gd name="T3" fmla="*/ 0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7 w 7"/>
                  <a:gd name="T11" fmla="*/ 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726" name="Freeform 2101">
                <a:extLst>
                  <a:ext uri="{FF2B5EF4-FFF2-40B4-BE49-F238E27FC236}">
                    <a16:creationId xmlns:a16="http://schemas.microsoft.com/office/drawing/2014/main" id="{BED39310-F723-ED49-9078-E9456D31B2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6" y="1781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727" name="Freeform 2102">
                <a:extLst>
                  <a:ext uri="{FF2B5EF4-FFF2-40B4-BE49-F238E27FC236}">
                    <a16:creationId xmlns:a16="http://schemas.microsoft.com/office/drawing/2014/main" id="{0D41FEE2-EB81-5B47-B9B8-D7E1A08520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3" y="1781"/>
                <a:ext cx="22" cy="7"/>
              </a:xfrm>
              <a:custGeom>
                <a:avLst/>
                <a:gdLst>
                  <a:gd name="T0" fmla="*/ 0 w 22"/>
                  <a:gd name="T1" fmla="*/ 0 h 7"/>
                  <a:gd name="T2" fmla="*/ 8 w 22"/>
                  <a:gd name="T3" fmla="*/ 0 h 7"/>
                  <a:gd name="T4" fmla="*/ 8 w 22"/>
                  <a:gd name="T5" fmla="*/ 7 h 7"/>
                  <a:gd name="T6" fmla="*/ 8 w 22"/>
                  <a:gd name="T7" fmla="*/ 0 h 7"/>
                  <a:gd name="T8" fmla="*/ 15 w 22"/>
                  <a:gd name="T9" fmla="*/ 7 h 7"/>
                  <a:gd name="T10" fmla="*/ 15 w 22"/>
                  <a:gd name="T11" fmla="*/ 0 h 7"/>
                  <a:gd name="T12" fmla="*/ 15 w 22"/>
                  <a:gd name="T13" fmla="*/ 7 h 7"/>
                  <a:gd name="T14" fmla="*/ 22 w 22"/>
                  <a:gd name="T15" fmla="*/ 7 h 7"/>
                  <a:gd name="T16" fmla="*/ 22 w 22"/>
                  <a:gd name="T17" fmla="*/ 0 h 7"/>
                  <a:gd name="T18" fmla="*/ 22 w 22"/>
                  <a:gd name="T19" fmla="*/ 7 h 7"/>
                  <a:gd name="T20" fmla="*/ 22 w 22"/>
                  <a:gd name="T21" fmla="*/ 0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2" h="7">
                    <a:moveTo>
                      <a:pt x="0" y="0"/>
                    </a:move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15" y="7"/>
                    </a:lnTo>
                    <a:lnTo>
                      <a:pt x="15" y="0"/>
                    </a:lnTo>
                    <a:lnTo>
                      <a:pt x="15" y="7"/>
                    </a:lnTo>
                    <a:lnTo>
                      <a:pt x="22" y="7"/>
                    </a:lnTo>
                    <a:lnTo>
                      <a:pt x="22" y="0"/>
                    </a:lnTo>
                    <a:lnTo>
                      <a:pt x="22" y="7"/>
                    </a:lnTo>
                    <a:lnTo>
                      <a:pt x="22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728" name="Freeform 2103">
                <a:extLst>
                  <a:ext uri="{FF2B5EF4-FFF2-40B4-BE49-F238E27FC236}">
                    <a16:creationId xmlns:a16="http://schemas.microsoft.com/office/drawing/2014/main" id="{46DCED95-C55D-3C4A-868C-F9484E885E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5" y="1781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729" name="Freeform 2104">
                <a:extLst>
                  <a:ext uri="{FF2B5EF4-FFF2-40B4-BE49-F238E27FC236}">
                    <a16:creationId xmlns:a16="http://schemas.microsoft.com/office/drawing/2014/main" id="{0465E647-FC7F-9640-9B05-82C571EE60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2" y="1781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730" name="Freeform 2105">
                <a:extLst>
                  <a:ext uri="{FF2B5EF4-FFF2-40B4-BE49-F238E27FC236}">
                    <a16:creationId xmlns:a16="http://schemas.microsoft.com/office/drawing/2014/main" id="{E1C2A508-73A3-3942-8B52-7BEF977320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9" y="1781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731" name="Freeform 2106">
                <a:extLst>
                  <a:ext uri="{FF2B5EF4-FFF2-40B4-BE49-F238E27FC236}">
                    <a16:creationId xmlns:a16="http://schemas.microsoft.com/office/drawing/2014/main" id="{D0FBF32C-9AA1-5A47-9EE9-3D8FD473DF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6" y="1781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732" name="Freeform 2107">
                <a:extLst>
                  <a:ext uri="{FF2B5EF4-FFF2-40B4-BE49-F238E27FC236}">
                    <a16:creationId xmlns:a16="http://schemas.microsoft.com/office/drawing/2014/main" id="{332CB3BF-29DE-1447-B5C5-AADD7A25D2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3" y="1774"/>
                <a:ext cx="14" cy="14"/>
              </a:xfrm>
              <a:custGeom>
                <a:avLst/>
                <a:gdLst>
                  <a:gd name="T0" fmla="*/ 0 w 14"/>
                  <a:gd name="T1" fmla="*/ 7 h 14"/>
                  <a:gd name="T2" fmla="*/ 7 w 14"/>
                  <a:gd name="T3" fmla="*/ 7 h 14"/>
                  <a:gd name="T4" fmla="*/ 7 w 14"/>
                  <a:gd name="T5" fmla="*/ 14 h 14"/>
                  <a:gd name="T6" fmla="*/ 7 w 14"/>
                  <a:gd name="T7" fmla="*/ 7 h 14"/>
                  <a:gd name="T8" fmla="*/ 14 w 14"/>
                  <a:gd name="T9" fmla="*/ 7 h 14"/>
                  <a:gd name="T10" fmla="*/ 14 w 14"/>
                  <a:gd name="T11" fmla="*/ 14 h 14"/>
                  <a:gd name="T12" fmla="*/ 14 w 14"/>
                  <a:gd name="T13" fmla="*/ 7 h 14"/>
                  <a:gd name="T14" fmla="*/ 14 w 14"/>
                  <a:gd name="T15" fmla="*/ 0 h 14"/>
                  <a:gd name="T16" fmla="*/ 14 w 14"/>
                  <a:gd name="T17" fmla="*/ 7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14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733" name="Freeform 2108">
                <a:extLst>
                  <a:ext uri="{FF2B5EF4-FFF2-40B4-BE49-F238E27FC236}">
                    <a16:creationId xmlns:a16="http://schemas.microsoft.com/office/drawing/2014/main" id="{AA4603DD-6331-B34C-B672-3E287C67DB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7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734" name="Line 2109">
                <a:extLst>
                  <a:ext uri="{FF2B5EF4-FFF2-40B4-BE49-F238E27FC236}">
                    <a16:creationId xmlns:a16="http://schemas.microsoft.com/office/drawing/2014/main" id="{D7CB3471-3159-1D44-A4F3-C25AF2412A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84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735" name="Freeform 2110">
                <a:extLst>
                  <a:ext uri="{FF2B5EF4-FFF2-40B4-BE49-F238E27FC236}">
                    <a16:creationId xmlns:a16="http://schemas.microsoft.com/office/drawing/2014/main" id="{3218904B-A046-2946-81E2-A09B0BBD2B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4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736" name="Freeform 2111">
                <a:extLst>
                  <a:ext uri="{FF2B5EF4-FFF2-40B4-BE49-F238E27FC236}">
                    <a16:creationId xmlns:a16="http://schemas.microsoft.com/office/drawing/2014/main" id="{2EDB30A1-31D0-2E46-A6F1-2353951F1D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1" y="1774"/>
                <a:ext cx="8" cy="14"/>
              </a:xfrm>
              <a:custGeom>
                <a:avLst/>
                <a:gdLst>
                  <a:gd name="T0" fmla="*/ 0 w 8"/>
                  <a:gd name="T1" fmla="*/ 7 h 14"/>
                  <a:gd name="T2" fmla="*/ 0 w 8"/>
                  <a:gd name="T3" fmla="*/ 14 h 14"/>
                  <a:gd name="T4" fmla="*/ 8 w 8"/>
                  <a:gd name="T5" fmla="*/ 14 h 14"/>
                  <a:gd name="T6" fmla="*/ 8 w 8"/>
                  <a:gd name="T7" fmla="*/ 7 h 14"/>
                  <a:gd name="T8" fmla="*/ 8 w 8"/>
                  <a:gd name="T9" fmla="*/ 0 h 14"/>
                  <a:gd name="T10" fmla="*/ 8 w 8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0" y="7"/>
                    </a:moveTo>
                    <a:lnTo>
                      <a:pt x="0" y="14"/>
                    </a:lnTo>
                    <a:lnTo>
                      <a:pt x="8" y="14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737" name="Line 2112">
                <a:extLst>
                  <a:ext uri="{FF2B5EF4-FFF2-40B4-BE49-F238E27FC236}">
                    <a16:creationId xmlns:a16="http://schemas.microsoft.com/office/drawing/2014/main" id="{C73A34C7-1B95-8F45-AA56-4055CB3489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99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738" name="Freeform 2113">
                <a:extLst>
                  <a:ext uri="{FF2B5EF4-FFF2-40B4-BE49-F238E27FC236}">
                    <a16:creationId xmlns:a16="http://schemas.microsoft.com/office/drawing/2014/main" id="{1001D580-C0FB-DC42-8694-CE87C6E3A0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9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739" name="Line 2114">
                <a:extLst>
                  <a:ext uri="{FF2B5EF4-FFF2-40B4-BE49-F238E27FC236}">
                    <a16:creationId xmlns:a16="http://schemas.microsoft.com/office/drawing/2014/main" id="{2F717790-6269-964A-8192-C73104843F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06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740" name="Freeform 2115">
                <a:extLst>
                  <a:ext uri="{FF2B5EF4-FFF2-40B4-BE49-F238E27FC236}">
                    <a16:creationId xmlns:a16="http://schemas.microsoft.com/office/drawing/2014/main" id="{659FBBCD-1B5D-2B44-BC56-DF9A419813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6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741" name="Line 2116">
                <a:extLst>
                  <a:ext uri="{FF2B5EF4-FFF2-40B4-BE49-F238E27FC236}">
                    <a16:creationId xmlns:a16="http://schemas.microsoft.com/office/drawing/2014/main" id="{CBF31AE6-CCE2-B249-8FFB-270CFE3EB9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13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742" name="Freeform 2117">
                <a:extLst>
                  <a:ext uri="{FF2B5EF4-FFF2-40B4-BE49-F238E27FC236}">
                    <a16:creationId xmlns:a16="http://schemas.microsoft.com/office/drawing/2014/main" id="{0DEE0F48-6D5C-9B48-A81D-8E5DD4F4D6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3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743" name="Line 2118">
                <a:extLst>
                  <a:ext uri="{FF2B5EF4-FFF2-40B4-BE49-F238E27FC236}">
                    <a16:creationId xmlns:a16="http://schemas.microsoft.com/office/drawing/2014/main" id="{AD2B74E2-89E3-054D-AB86-0D6725E829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20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296" name="Freeform 2119">
                <a:extLst>
                  <a:ext uri="{FF2B5EF4-FFF2-40B4-BE49-F238E27FC236}">
                    <a16:creationId xmlns:a16="http://schemas.microsoft.com/office/drawing/2014/main" id="{704B20F1-7923-654B-AA1C-B5CD38B5E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0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297" name="Freeform 2120">
                <a:extLst>
                  <a:ext uri="{FF2B5EF4-FFF2-40B4-BE49-F238E27FC236}">
                    <a16:creationId xmlns:a16="http://schemas.microsoft.com/office/drawing/2014/main" id="{D43C895A-E6AE-824D-8BB8-FC3C0A357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7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298" name="Line 2121">
                <a:extLst>
                  <a:ext uri="{FF2B5EF4-FFF2-40B4-BE49-F238E27FC236}">
                    <a16:creationId xmlns:a16="http://schemas.microsoft.com/office/drawing/2014/main" id="{E3D20B72-9076-CE4A-9C63-FDF305823C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34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299" name="Freeform 2122">
                <a:extLst>
                  <a:ext uri="{FF2B5EF4-FFF2-40B4-BE49-F238E27FC236}">
                    <a16:creationId xmlns:a16="http://schemas.microsoft.com/office/drawing/2014/main" id="{708C9E13-8CAC-3144-AB17-C9F2C12B62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4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300" name="Freeform 2123">
                <a:extLst>
                  <a:ext uri="{FF2B5EF4-FFF2-40B4-BE49-F238E27FC236}">
                    <a16:creationId xmlns:a16="http://schemas.microsoft.com/office/drawing/2014/main" id="{CCC1593B-1270-C444-9E66-91C4D2A18F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1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301" name="Line 2124">
                <a:extLst>
                  <a:ext uri="{FF2B5EF4-FFF2-40B4-BE49-F238E27FC236}">
                    <a16:creationId xmlns:a16="http://schemas.microsoft.com/office/drawing/2014/main" id="{B5777675-AD2C-134F-B4CA-5C67554311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48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302" name="Freeform 2125">
                <a:extLst>
                  <a:ext uri="{FF2B5EF4-FFF2-40B4-BE49-F238E27FC236}">
                    <a16:creationId xmlns:a16="http://schemas.microsoft.com/office/drawing/2014/main" id="{F4D41D28-0C1A-5846-A0F6-304D79627E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8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303" name="Line 2126">
                <a:extLst>
                  <a:ext uri="{FF2B5EF4-FFF2-40B4-BE49-F238E27FC236}">
                    <a16:creationId xmlns:a16="http://schemas.microsoft.com/office/drawing/2014/main" id="{04504AC4-51A3-1F46-987C-D34A8E1C26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55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304" name="Freeform 2127">
                <a:extLst>
                  <a:ext uri="{FF2B5EF4-FFF2-40B4-BE49-F238E27FC236}">
                    <a16:creationId xmlns:a16="http://schemas.microsoft.com/office/drawing/2014/main" id="{1FA58B89-BD75-2E4B-AEC1-A5FC584A3C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5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305" name="Line 2128">
                <a:extLst>
                  <a:ext uri="{FF2B5EF4-FFF2-40B4-BE49-F238E27FC236}">
                    <a16:creationId xmlns:a16="http://schemas.microsoft.com/office/drawing/2014/main" id="{C867EA01-9A87-0A4F-B1A3-FC3671BBB7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62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306" name="Freeform 2129">
                <a:extLst>
                  <a:ext uri="{FF2B5EF4-FFF2-40B4-BE49-F238E27FC236}">
                    <a16:creationId xmlns:a16="http://schemas.microsoft.com/office/drawing/2014/main" id="{D28E743D-C9B3-8F47-B27C-0C107691C8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2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307" name="Line 2130">
                <a:extLst>
                  <a:ext uri="{FF2B5EF4-FFF2-40B4-BE49-F238E27FC236}">
                    <a16:creationId xmlns:a16="http://schemas.microsoft.com/office/drawing/2014/main" id="{FEAFF15C-5BD5-0E45-937F-B192E1922E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69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308" name="Freeform 2131">
                <a:extLst>
                  <a:ext uri="{FF2B5EF4-FFF2-40B4-BE49-F238E27FC236}">
                    <a16:creationId xmlns:a16="http://schemas.microsoft.com/office/drawing/2014/main" id="{ECC5C166-230B-AF44-91A2-2520901DDE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9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309" name="Line 2132">
                <a:extLst>
                  <a:ext uri="{FF2B5EF4-FFF2-40B4-BE49-F238E27FC236}">
                    <a16:creationId xmlns:a16="http://schemas.microsoft.com/office/drawing/2014/main" id="{19D27EA6-FA95-7541-B178-A9E456EE6E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76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310" name="Freeform 2133">
                <a:extLst>
                  <a:ext uri="{FF2B5EF4-FFF2-40B4-BE49-F238E27FC236}">
                    <a16:creationId xmlns:a16="http://schemas.microsoft.com/office/drawing/2014/main" id="{2E4C035A-801A-A04C-AE05-08F69A2AC9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6" y="1774"/>
                <a:ext cx="8" cy="14"/>
              </a:xfrm>
              <a:custGeom>
                <a:avLst/>
                <a:gdLst>
                  <a:gd name="T0" fmla="*/ 0 w 8"/>
                  <a:gd name="T1" fmla="*/ 7 h 14"/>
                  <a:gd name="T2" fmla="*/ 8 w 8"/>
                  <a:gd name="T3" fmla="*/ 7 h 14"/>
                  <a:gd name="T4" fmla="*/ 8 w 8"/>
                  <a:gd name="T5" fmla="*/ 0 h 14"/>
                  <a:gd name="T6" fmla="*/ 8 w 8"/>
                  <a:gd name="T7" fmla="*/ 7 h 14"/>
                  <a:gd name="T8" fmla="*/ 8 w 8"/>
                  <a:gd name="T9" fmla="*/ 14 h 14"/>
                  <a:gd name="T10" fmla="*/ 8 w 8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0" y="7"/>
                    </a:move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311" name="Freeform 2134">
                <a:extLst>
                  <a:ext uri="{FF2B5EF4-FFF2-40B4-BE49-F238E27FC236}">
                    <a16:creationId xmlns:a16="http://schemas.microsoft.com/office/drawing/2014/main" id="{503C6A6D-D16B-A245-98B2-977D3D38D8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4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312" name="Line 2135">
                <a:extLst>
                  <a:ext uri="{FF2B5EF4-FFF2-40B4-BE49-F238E27FC236}">
                    <a16:creationId xmlns:a16="http://schemas.microsoft.com/office/drawing/2014/main" id="{8E8AB27D-C681-304D-AE0B-4B46D377BD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91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313" name="Freeform 2136">
                <a:extLst>
                  <a:ext uri="{FF2B5EF4-FFF2-40B4-BE49-F238E27FC236}">
                    <a16:creationId xmlns:a16="http://schemas.microsoft.com/office/drawing/2014/main" id="{36BDE2C2-ABB6-EC48-8BEB-7104266EDE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1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314" name="Line 2137">
                <a:extLst>
                  <a:ext uri="{FF2B5EF4-FFF2-40B4-BE49-F238E27FC236}">
                    <a16:creationId xmlns:a16="http://schemas.microsoft.com/office/drawing/2014/main" id="{221437F9-5F6B-C940-8A25-7FA48D8496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98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315" name="Freeform 2138">
                <a:extLst>
                  <a:ext uri="{FF2B5EF4-FFF2-40B4-BE49-F238E27FC236}">
                    <a16:creationId xmlns:a16="http://schemas.microsoft.com/office/drawing/2014/main" id="{84F80208-CBCB-084E-B001-4E78737EF5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8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316" name="Line 2139">
                <a:extLst>
                  <a:ext uri="{FF2B5EF4-FFF2-40B4-BE49-F238E27FC236}">
                    <a16:creationId xmlns:a16="http://schemas.microsoft.com/office/drawing/2014/main" id="{087E8BE6-63A8-2B44-A2EF-500547C110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05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317" name="Freeform 2140">
                <a:extLst>
                  <a:ext uri="{FF2B5EF4-FFF2-40B4-BE49-F238E27FC236}">
                    <a16:creationId xmlns:a16="http://schemas.microsoft.com/office/drawing/2014/main" id="{2C9F6DF9-03A6-4745-BF7F-E342096958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5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5318" name="Line 2141">
                <a:extLst>
                  <a:ext uri="{FF2B5EF4-FFF2-40B4-BE49-F238E27FC236}">
                    <a16:creationId xmlns:a16="http://schemas.microsoft.com/office/drawing/2014/main" id="{8E230313-36BA-F844-9EFD-81734F3994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12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</p:grpSp>
        <p:grpSp>
          <p:nvGrpSpPr>
            <p:cNvPr id="30731" name="Group 2343">
              <a:extLst>
                <a:ext uri="{FF2B5EF4-FFF2-40B4-BE49-F238E27FC236}">
                  <a16:creationId xmlns:a16="http://schemas.microsoft.com/office/drawing/2014/main" id="{CC1BBE93-7207-DE4E-90E9-0581849D9A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2" y="1774"/>
              <a:ext cx="815" cy="14"/>
              <a:chOff x="3812" y="1774"/>
              <a:chExt cx="815" cy="14"/>
            </a:xfrm>
          </p:grpSpPr>
          <p:sp>
            <p:nvSpPr>
              <p:cNvPr id="31367" name="Freeform 2143">
                <a:extLst>
                  <a:ext uri="{FF2B5EF4-FFF2-40B4-BE49-F238E27FC236}">
                    <a16:creationId xmlns:a16="http://schemas.microsoft.com/office/drawing/2014/main" id="{ED1D34B3-BC98-F549-B66E-C7D8E124A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2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368" name="Line 2144">
                <a:extLst>
                  <a:ext uri="{FF2B5EF4-FFF2-40B4-BE49-F238E27FC236}">
                    <a16:creationId xmlns:a16="http://schemas.microsoft.com/office/drawing/2014/main" id="{E63FD6BC-DCF4-9D40-8D82-57D0F78CA6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19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369" name="Freeform 2145">
                <a:extLst>
                  <a:ext uri="{FF2B5EF4-FFF2-40B4-BE49-F238E27FC236}">
                    <a16:creationId xmlns:a16="http://schemas.microsoft.com/office/drawing/2014/main" id="{BB61F2A8-29C2-4349-ACC3-0907E0B30B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9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370" name="Line 2146">
                <a:extLst>
                  <a:ext uri="{FF2B5EF4-FFF2-40B4-BE49-F238E27FC236}">
                    <a16:creationId xmlns:a16="http://schemas.microsoft.com/office/drawing/2014/main" id="{D0C75939-54EE-DA49-AFA8-7D744D40D3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26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371" name="Freeform 2147">
                <a:extLst>
                  <a:ext uri="{FF2B5EF4-FFF2-40B4-BE49-F238E27FC236}">
                    <a16:creationId xmlns:a16="http://schemas.microsoft.com/office/drawing/2014/main" id="{62979831-07EF-E04B-AF6F-D3040A15AE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6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372" name="Freeform 2148">
                <a:extLst>
                  <a:ext uri="{FF2B5EF4-FFF2-40B4-BE49-F238E27FC236}">
                    <a16:creationId xmlns:a16="http://schemas.microsoft.com/office/drawing/2014/main" id="{7199C300-0689-0D48-9530-AFD2FABD96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3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373" name="Line 2149">
                <a:extLst>
                  <a:ext uri="{FF2B5EF4-FFF2-40B4-BE49-F238E27FC236}">
                    <a16:creationId xmlns:a16="http://schemas.microsoft.com/office/drawing/2014/main" id="{18418DDF-D297-2644-AE6C-631B0DF6C6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0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374" name="Freeform 2150">
                <a:extLst>
                  <a:ext uri="{FF2B5EF4-FFF2-40B4-BE49-F238E27FC236}">
                    <a16:creationId xmlns:a16="http://schemas.microsoft.com/office/drawing/2014/main" id="{7F3BE135-0710-8647-A532-C3387B8B75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0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375" name="Line 2151">
                <a:extLst>
                  <a:ext uri="{FF2B5EF4-FFF2-40B4-BE49-F238E27FC236}">
                    <a16:creationId xmlns:a16="http://schemas.microsoft.com/office/drawing/2014/main" id="{0EFC112B-A766-014C-9225-EDA1114155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7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376" name="Freeform 2152">
                <a:extLst>
                  <a:ext uri="{FF2B5EF4-FFF2-40B4-BE49-F238E27FC236}">
                    <a16:creationId xmlns:a16="http://schemas.microsoft.com/office/drawing/2014/main" id="{22C3846F-17E4-C249-80B0-B38D15B210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7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377" name="Line 2153">
                <a:extLst>
                  <a:ext uri="{FF2B5EF4-FFF2-40B4-BE49-F238E27FC236}">
                    <a16:creationId xmlns:a16="http://schemas.microsoft.com/office/drawing/2014/main" id="{F33B5ECD-7166-6F4F-B1C5-C24E39A238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54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378" name="Freeform 2154">
                <a:extLst>
                  <a:ext uri="{FF2B5EF4-FFF2-40B4-BE49-F238E27FC236}">
                    <a16:creationId xmlns:a16="http://schemas.microsoft.com/office/drawing/2014/main" id="{B20B70C1-44A9-704C-B6A0-A7E61F24B3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4" y="1774"/>
                <a:ext cx="8" cy="14"/>
              </a:xfrm>
              <a:custGeom>
                <a:avLst/>
                <a:gdLst>
                  <a:gd name="T0" fmla="*/ 0 w 8"/>
                  <a:gd name="T1" fmla="*/ 7 h 14"/>
                  <a:gd name="T2" fmla="*/ 8 w 8"/>
                  <a:gd name="T3" fmla="*/ 7 h 14"/>
                  <a:gd name="T4" fmla="*/ 8 w 8"/>
                  <a:gd name="T5" fmla="*/ 14 h 14"/>
                  <a:gd name="T6" fmla="*/ 8 w 8"/>
                  <a:gd name="T7" fmla="*/ 7 h 14"/>
                  <a:gd name="T8" fmla="*/ 8 w 8"/>
                  <a:gd name="T9" fmla="*/ 0 h 14"/>
                  <a:gd name="T10" fmla="*/ 8 w 8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0" y="7"/>
                    </a:move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379" name="Line 2155">
                <a:extLst>
                  <a:ext uri="{FF2B5EF4-FFF2-40B4-BE49-F238E27FC236}">
                    <a16:creationId xmlns:a16="http://schemas.microsoft.com/office/drawing/2014/main" id="{9A17412B-1542-FA41-A465-B0A501C53D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62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380" name="Freeform 2156">
                <a:extLst>
                  <a:ext uri="{FF2B5EF4-FFF2-40B4-BE49-F238E27FC236}">
                    <a16:creationId xmlns:a16="http://schemas.microsoft.com/office/drawing/2014/main" id="{A09EC02A-FF2B-8A4D-B4E3-92DC36C476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2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381" name="Line 2157">
                <a:extLst>
                  <a:ext uri="{FF2B5EF4-FFF2-40B4-BE49-F238E27FC236}">
                    <a16:creationId xmlns:a16="http://schemas.microsoft.com/office/drawing/2014/main" id="{4B99394B-045A-CE48-B22C-19145882A6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69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382" name="Freeform 2158">
                <a:extLst>
                  <a:ext uri="{FF2B5EF4-FFF2-40B4-BE49-F238E27FC236}">
                    <a16:creationId xmlns:a16="http://schemas.microsoft.com/office/drawing/2014/main" id="{F37CE81A-C204-E044-9E9D-3016EE34C4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9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383" name="Line 2159">
                <a:extLst>
                  <a:ext uri="{FF2B5EF4-FFF2-40B4-BE49-F238E27FC236}">
                    <a16:creationId xmlns:a16="http://schemas.microsoft.com/office/drawing/2014/main" id="{96172414-49D8-454E-ADC7-9F8D5D09A1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76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384" name="Freeform 2160">
                <a:extLst>
                  <a:ext uri="{FF2B5EF4-FFF2-40B4-BE49-F238E27FC236}">
                    <a16:creationId xmlns:a16="http://schemas.microsoft.com/office/drawing/2014/main" id="{7D1B3094-7049-1649-B693-574CE0D24C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6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385" name="Freeform 2161">
                <a:extLst>
                  <a:ext uri="{FF2B5EF4-FFF2-40B4-BE49-F238E27FC236}">
                    <a16:creationId xmlns:a16="http://schemas.microsoft.com/office/drawing/2014/main" id="{659FCD65-E076-F241-9973-6F45558B83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3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386" name="Line 2162">
                <a:extLst>
                  <a:ext uri="{FF2B5EF4-FFF2-40B4-BE49-F238E27FC236}">
                    <a16:creationId xmlns:a16="http://schemas.microsoft.com/office/drawing/2014/main" id="{2CC44E21-FDCF-8747-903A-1433BE4C84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90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387" name="Freeform 2163">
                <a:extLst>
                  <a:ext uri="{FF2B5EF4-FFF2-40B4-BE49-F238E27FC236}">
                    <a16:creationId xmlns:a16="http://schemas.microsoft.com/office/drawing/2014/main" id="{FD5DAFA4-DA9E-D841-B0B0-8BE913A909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0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388" name="Line 2164">
                <a:extLst>
                  <a:ext uri="{FF2B5EF4-FFF2-40B4-BE49-F238E27FC236}">
                    <a16:creationId xmlns:a16="http://schemas.microsoft.com/office/drawing/2014/main" id="{7EBEF6C3-5115-444A-9B42-CFA53C8D15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97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389" name="Freeform 2165">
                <a:extLst>
                  <a:ext uri="{FF2B5EF4-FFF2-40B4-BE49-F238E27FC236}">
                    <a16:creationId xmlns:a16="http://schemas.microsoft.com/office/drawing/2014/main" id="{35AFDE2F-FFE5-4541-A62F-87F80458B7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7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390" name="Line 2166">
                <a:extLst>
                  <a:ext uri="{FF2B5EF4-FFF2-40B4-BE49-F238E27FC236}">
                    <a16:creationId xmlns:a16="http://schemas.microsoft.com/office/drawing/2014/main" id="{7BC0F547-54A7-6545-AD16-BFD05F51F4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04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391" name="Freeform 2167">
                <a:extLst>
                  <a:ext uri="{FF2B5EF4-FFF2-40B4-BE49-F238E27FC236}">
                    <a16:creationId xmlns:a16="http://schemas.microsoft.com/office/drawing/2014/main" id="{23C179AC-5FE1-4C45-8EE9-67981473E9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4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392" name="Line 2168">
                <a:extLst>
                  <a:ext uri="{FF2B5EF4-FFF2-40B4-BE49-F238E27FC236}">
                    <a16:creationId xmlns:a16="http://schemas.microsoft.com/office/drawing/2014/main" id="{B88B5E62-5C6D-0344-8E95-0BC7BFDAAB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11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393" name="Freeform 2169">
                <a:extLst>
                  <a:ext uri="{FF2B5EF4-FFF2-40B4-BE49-F238E27FC236}">
                    <a16:creationId xmlns:a16="http://schemas.microsoft.com/office/drawing/2014/main" id="{5952FA81-B0DA-4C4B-85DB-1A46BCC336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1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394" name="Line 2170">
                <a:extLst>
                  <a:ext uri="{FF2B5EF4-FFF2-40B4-BE49-F238E27FC236}">
                    <a16:creationId xmlns:a16="http://schemas.microsoft.com/office/drawing/2014/main" id="{49C002CC-9D00-5C4E-B971-C2BBC3AFD6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18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395" name="Freeform 2171">
                <a:extLst>
                  <a:ext uri="{FF2B5EF4-FFF2-40B4-BE49-F238E27FC236}">
                    <a16:creationId xmlns:a16="http://schemas.microsoft.com/office/drawing/2014/main" id="{790CBF38-71A5-EC49-833D-FE9CCF28C0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8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396" name="Line 2172">
                <a:extLst>
                  <a:ext uri="{FF2B5EF4-FFF2-40B4-BE49-F238E27FC236}">
                    <a16:creationId xmlns:a16="http://schemas.microsoft.com/office/drawing/2014/main" id="{9F22B4DD-F420-854D-B060-88CF22F431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25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397" name="Freeform 2173">
                <a:extLst>
                  <a:ext uri="{FF2B5EF4-FFF2-40B4-BE49-F238E27FC236}">
                    <a16:creationId xmlns:a16="http://schemas.microsoft.com/office/drawing/2014/main" id="{F7EEE5AD-47CA-FE4F-A6BA-DE1084991A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5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398" name="Freeform 2174">
                <a:extLst>
                  <a:ext uri="{FF2B5EF4-FFF2-40B4-BE49-F238E27FC236}">
                    <a16:creationId xmlns:a16="http://schemas.microsoft.com/office/drawing/2014/main" id="{737886C2-8CF4-514A-B7EB-9E53321F55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2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399" name="Line 2175">
                <a:extLst>
                  <a:ext uri="{FF2B5EF4-FFF2-40B4-BE49-F238E27FC236}">
                    <a16:creationId xmlns:a16="http://schemas.microsoft.com/office/drawing/2014/main" id="{44B7988E-670D-8546-A3CD-553B13294A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39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400" name="Freeform 2176">
                <a:extLst>
                  <a:ext uri="{FF2B5EF4-FFF2-40B4-BE49-F238E27FC236}">
                    <a16:creationId xmlns:a16="http://schemas.microsoft.com/office/drawing/2014/main" id="{78A90479-F545-284C-8A6A-D0B9CD87AE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9" y="1774"/>
                <a:ext cx="8" cy="14"/>
              </a:xfrm>
              <a:custGeom>
                <a:avLst/>
                <a:gdLst>
                  <a:gd name="T0" fmla="*/ 0 w 8"/>
                  <a:gd name="T1" fmla="*/ 7 h 14"/>
                  <a:gd name="T2" fmla="*/ 0 w 8"/>
                  <a:gd name="T3" fmla="*/ 14 h 14"/>
                  <a:gd name="T4" fmla="*/ 8 w 8"/>
                  <a:gd name="T5" fmla="*/ 14 h 14"/>
                  <a:gd name="T6" fmla="*/ 8 w 8"/>
                  <a:gd name="T7" fmla="*/ 7 h 14"/>
                  <a:gd name="T8" fmla="*/ 8 w 8"/>
                  <a:gd name="T9" fmla="*/ 0 h 14"/>
                  <a:gd name="T10" fmla="*/ 8 w 8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0" y="7"/>
                    </a:moveTo>
                    <a:lnTo>
                      <a:pt x="0" y="14"/>
                    </a:lnTo>
                    <a:lnTo>
                      <a:pt x="8" y="14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401" name="Line 2177">
                <a:extLst>
                  <a:ext uri="{FF2B5EF4-FFF2-40B4-BE49-F238E27FC236}">
                    <a16:creationId xmlns:a16="http://schemas.microsoft.com/office/drawing/2014/main" id="{63A147CC-703E-8B4E-BCE7-6C7EF26D4A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47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402" name="Freeform 2178">
                <a:extLst>
                  <a:ext uri="{FF2B5EF4-FFF2-40B4-BE49-F238E27FC236}">
                    <a16:creationId xmlns:a16="http://schemas.microsoft.com/office/drawing/2014/main" id="{DD427C80-490A-1441-8CD1-60C44CB14A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7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403" name="Line 2179">
                <a:extLst>
                  <a:ext uri="{FF2B5EF4-FFF2-40B4-BE49-F238E27FC236}">
                    <a16:creationId xmlns:a16="http://schemas.microsoft.com/office/drawing/2014/main" id="{C250C695-10AF-C84E-84DD-2FFDE09EA3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54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404" name="Freeform 2180">
                <a:extLst>
                  <a:ext uri="{FF2B5EF4-FFF2-40B4-BE49-F238E27FC236}">
                    <a16:creationId xmlns:a16="http://schemas.microsoft.com/office/drawing/2014/main" id="{6BEA10BD-AF5C-CB49-81FB-5FA7BBBC0D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405" name="Line 2181">
                <a:extLst>
                  <a:ext uri="{FF2B5EF4-FFF2-40B4-BE49-F238E27FC236}">
                    <a16:creationId xmlns:a16="http://schemas.microsoft.com/office/drawing/2014/main" id="{258630BD-C9CB-6148-9DA3-30CD13FFCC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1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406" name="Freeform 2182">
                <a:extLst>
                  <a:ext uri="{FF2B5EF4-FFF2-40B4-BE49-F238E27FC236}">
                    <a16:creationId xmlns:a16="http://schemas.microsoft.com/office/drawing/2014/main" id="{DC6B04D9-90E1-AB4E-9BA1-4CDAC3880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407" name="Line 2183">
                <a:extLst>
                  <a:ext uri="{FF2B5EF4-FFF2-40B4-BE49-F238E27FC236}">
                    <a16:creationId xmlns:a16="http://schemas.microsoft.com/office/drawing/2014/main" id="{69200618-6DF0-EB46-AE03-C582C8EE19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8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408" name="Freeform 2184">
                <a:extLst>
                  <a:ext uri="{FF2B5EF4-FFF2-40B4-BE49-F238E27FC236}">
                    <a16:creationId xmlns:a16="http://schemas.microsoft.com/office/drawing/2014/main" id="{9F3C674E-8435-384F-B8D2-D8FE6BEAC0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8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409" name="Line 2185">
                <a:extLst>
                  <a:ext uri="{FF2B5EF4-FFF2-40B4-BE49-F238E27FC236}">
                    <a16:creationId xmlns:a16="http://schemas.microsoft.com/office/drawing/2014/main" id="{CB98C03F-59C1-4B4B-8F3B-2468A494E8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75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410" name="Freeform 2186">
                <a:extLst>
                  <a:ext uri="{FF2B5EF4-FFF2-40B4-BE49-F238E27FC236}">
                    <a16:creationId xmlns:a16="http://schemas.microsoft.com/office/drawing/2014/main" id="{7EDC023D-F8F8-C744-8076-432BC00CDA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5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411" name="Line 2187">
                <a:extLst>
                  <a:ext uri="{FF2B5EF4-FFF2-40B4-BE49-F238E27FC236}">
                    <a16:creationId xmlns:a16="http://schemas.microsoft.com/office/drawing/2014/main" id="{C3812C2F-437C-4145-8CD4-FE4E75ED57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82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412" name="Freeform 2188">
                <a:extLst>
                  <a:ext uri="{FF2B5EF4-FFF2-40B4-BE49-F238E27FC236}">
                    <a16:creationId xmlns:a16="http://schemas.microsoft.com/office/drawing/2014/main" id="{2657710A-3E9B-1049-BB73-3A68A977A6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2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413" name="Freeform 2189">
                <a:extLst>
                  <a:ext uri="{FF2B5EF4-FFF2-40B4-BE49-F238E27FC236}">
                    <a16:creationId xmlns:a16="http://schemas.microsoft.com/office/drawing/2014/main" id="{F84185EF-17DD-D146-B332-E8C1931737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9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414" name="Line 2190">
                <a:extLst>
                  <a:ext uri="{FF2B5EF4-FFF2-40B4-BE49-F238E27FC236}">
                    <a16:creationId xmlns:a16="http://schemas.microsoft.com/office/drawing/2014/main" id="{392C91D8-7380-8C46-B1E7-4242C521D6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96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415" name="Freeform 2191">
                <a:extLst>
                  <a:ext uri="{FF2B5EF4-FFF2-40B4-BE49-F238E27FC236}">
                    <a16:creationId xmlns:a16="http://schemas.microsoft.com/office/drawing/2014/main" id="{058CE35D-D929-1342-B13A-DB4DCDA880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6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416" name="Line 2192">
                <a:extLst>
                  <a:ext uri="{FF2B5EF4-FFF2-40B4-BE49-F238E27FC236}">
                    <a16:creationId xmlns:a16="http://schemas.microsoft.com/office/drawing/2014/main" id="{F12FF069-1F6B-1842-BBF2-A14EE43816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03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417" name="Freeform 2193">
                <a:extLst>
                  <a:ext uri="{FF2B5EF4-FFF2-40B4-BE49-F238E27FC236}">
                    <a16:creationId xmlns:a16="http://schemas.microsoft.com/office/drawing/2014/main" id="{54CD47DF-006B-1147-A845-1D2EBCE32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3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418" name="Line 2194">
                <a:extLst>
                  <a:ext uri="{FF2B5EF4-FFF2-40B4-BE49-F238E27FC236}">
                    <a16:creationId xmlns:a16="http://schemas.microsoft.com/office/drawing/2014/main" id="{32556232-5FD6-4948-A016-FB30C39CE6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10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419" name="Freeform 2195">
                <a:extLst>
                  <a:ext uri="{FF2B5EF4-FFF2-40B4-BE49-F238E27FC236}">
                    <a16:creationId xmlns:a16="http://schemas.microsoft.com/office/drawing/2014/main" id="{A4EB8E9D-4944-0B44-96CD-B085AD3BC5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0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420" name="Line 2196">
                <a:extLst>
                  <a:ext uri="{FF2B5EF4-FFF2-40B4-BE49-F238E27FC236}">
                    <a16:creationId xmlns:a16="http://schemas.microsoft.com/office/drawing/2014/main" id="{20E68B9B-3E3A-9B48-9F6C-A57C036363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17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421" name="Freeform 2197">
                <a:extLst>
                  <a:ext uri="{FF2B5EF4-FFF2-40B4-BE49-F238E27FC236}">
                    <a16:creationId xmlns:a16="http://schemas.microsoft.com/office/drawing/2014/main" id="{5BFE564C-9327-7F48-B114-4FBA878B24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7" y="1774"/>
                <a:ext cx="8" cy="14"/>
              </a:xfrm>
              <a:custGeom>
                <a:avLst/>
                <a:gdLst>
                  <a:gd name="T0" fmla="*/ 0 w 8"/>
                  <a:gd name="T1" fmla="*/ 7 h 14"/>
                  <a:gd name="T2" fmla="*/ 8 w 8"/>
                  <a:gd name="T3" fmla="*/ 7 h 14"/>
                  <a:gd name="T4" fmla="*/ 8 w 8"/>
                  <a:gd name="T5" fmla="*/ 14 h 14"/>
                  <a:gd name="T6" fmla="*/ 8 w 8"/>
                  <a:gd name="T7" fmla="*/ 7 h 14"/>
                  <a:gd name="T8" fmla="*/ 8 w 8"/>
                  <a:gd name="T9" fmla="*/ 0 h 14"/>
                  <a:gd name="T10" fmla="*/ 8 w 8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0" y="7"/>
                    </a:move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422" name="Freeform 2198">
                <a:extLst>
                  <a:ext uri="{FF2B5EF4-FFF2-40B4-BE49-F238E27FC236}">
                    <a16:creationId xmlns:a16="http://schemas.microsoft.com/office/drawing/2014/main" id="{B890C245-7467-4344-84B9-9CF164BAAC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5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423" name="Line 2199">
                <a:extLst>
                  <a:ext uri="{FF2B5EF4-FFF2-40B4-BE49-F238E27FC236}">
                    <a16:creationId xmlns:a16="http://schemas.microsoft.com/office/drawing/2014/main" id="{E930599B-2FDA-0D48-B2A9-3D17FBBFEF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32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424" name="Freeform 2200">
                <a:extLst>
                  <a:ext uri="{FF2B5EF4-FFF2-40B4-BE49-F238E27FC236}">
                    <a16:creationId xmlns:a16="http://schemas.microsoft.com/office/drawing/2014/main" id="{37914828-D97E-B244-B7E8-1DBAB258B9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2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425" name="Freeform 2201">
                <a:extLst>
                  <a:ext uri="{FF2B5EF4-FFF2-40B4-BE49-F238E27FC236}">
                    <a16:creationId xmlns:a16="http://schemas.microsoft.com/office/drawing/2014/main" id="{EB814C7F-4BA5-8A45-AEDD-9A41DCD228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9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426" name="Line 2202">
                <a:extLst>
                  <a:ext uri="{FF2B5EF4-FFF2-40B4-BE49-F238E27FC236}">
                    <a16:creationId xmlns:a16="http://schemas.microsoft.com/office/drawing/2014/main" id="{7F88134E-EFA0-CE45-A6C2-C59D834638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46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427" name="Freeform 2203">
                <a:extLst>
                  <a:ext uri="{FF2B5EF4-FFF2-40B4-BE49-F238E27FC236}">
                    <a16:creationId xmlns:a16="http://schemas.microsoft.com/office/drawing/2014/main" id="{C68E1CEE-3DA2-1F4B-92F5-6B6C706BED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6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428" name="Line 2204">
                <a:extLst>
                  <a:ext uri="{FF2B5EF4-FFF2-40B4-BE49-F238E27FC236}">
                    <a16:creationId xmlns:a16="http://schemas.microsoft.com/office/drawing/2014/main" id="{D3FE8553-3F16-2440-8339-65B12DF22D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53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429" name="Freeform 2205">
                <a:extLst>
                  <a:ext uri="{FF2B5EF4-FFF2-40B4-BE49-F238E27FC236}">
                    <a16:creationId xmlns:a16="http://schemas.microsoft.com/office/drawing/2014/main" id="{FAA71F7F-FC9F-B643-AA97-AB125033EB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3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430" name="Line 2206">
                <a:extLst>
                  <a:ext uri="{FF2B5EF4-FFF2-40B4-BE49-F238E27FC236}">
                    <a16:creationId xmlns:a16="http://schemas.microsoft.com/office/drawing/2014/main" id="{647FD3BF-3A57-7543-82DD-D9F36DD600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60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431" name="Freeform 2207">
                <a:extLst>
                  <a:ext uri="{FF2B5EF4-FFF2-40B4-BE49-F238E27FC236}">
                    <a16:creationId xmlns:a16="http://schemas.microsoft.com/office/drawing/2014/main" id="{C90E2A39-102B-194A-8273-4E5630875F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0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432" name="Line 2208">
                <a:extLst>
                  <a:ext uri="{FF2B5EF4-FFF2-40B4-BE49-F238E27FC236}">
                    <a16:creationId xmlns:a16="http://schemas.microsoft.com/office/drawing/2014/main" id="{E3FE6A5D-D81F-9C4A-93F4-5DCD53C6DC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67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433" name="Freeform 2209">
                <a:extLst>
                  <a:ext uri="{FF2B5EF4-FFF2-40B4-BE49-F238E27FC236}">
                    <a16:creationId xmlns:a16="http://schemas.microsoft.com/office/drawing/2014/main" id="{9DDC5D3F-B5B4-B94F-9E9C-F948B68AD3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7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434" name="Freeform 2210">
                <a:extLst>
                  <a:ext uri="{FF2B5EF4-FFF2-40B4-BE49-F238E27FC236}">
                    <a16:creationId xmlns:a16="http://schemas.microsoft.com/office/drawing/2014/main" id="{054800A0-D4CE-0049-AEF3-94FC6138E3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4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435" name="Line 2211">
                <a:extLst>
                  <a:ext uri="{FF2B5EF4-FFF2-40B4-BE49-F238E27FC236}">
                    <a16:creationId xmlns:a16="http://schemas.microsoft.com/office/drawing/2014/main" id="{E321FB98-A4EE-C740-8E8D-78885C8826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1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436" name="Freeform 2212">
                <a:extLst>
                  <a:ext uri="{FF2B5EF4-FFF2-40B4-BE49-F238E27FC236}">
                    <a16:creationId xmlns:a16="http://schemas.microsoft.com/office/drawing/2014/main" id="{B374AA18-B1E0-FA48-A982-A80F707903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1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437" name="Freeform 2213">
                <a:extLst>
                  <a:ext uri="{FF2B5EF4-FFF2-40B4-BE49-F238E27FC236}">
                    <a16:creationId xmlns:a16="http://schemas.microsoft.com/office/drawing/2014/main" id="{97107188-FCB8-A140-ACD2-60B8B44871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8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438" name="Line 2214">
                <a:extLst>
                  <a:ext uri="{FF2B5EF4-FFF2-40B4-BE49-F238E27FC236}">
                    <a16:creationId xmlns:a16="http://schemas.microsoft.com/office/drawing/2014/main" id="{35CF96E4-6B07-7741-AEB5-1D2E6549B0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95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439" name="Freeform 2215">
                <a:extLst>
                  <a:ext uri="{FF2B5EF4-FFF2-40B4-BE49-F238E27FC236}">
                    <a16:creationId xmlns:a16="http://schemas.microsoft.com/office/drawing/2014/main" id="{D079E6C4-1813-1245-A20A-385E26F6F7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5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440" name="Line 2216">
                <a:extLst>
                  <a:ext uri="{FF2B5EF4-FFF2-40B4-BE49-F238E27FC236}">
                    <a16:creationId xmlns:a16="http://schemas.microsoft.com/office/drawing/2014/main" id="{1E940DC1-F31F-6C42-AEA1-2AC23A5D7C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02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441" name="Freeform 2217">
                <a:extLst>
                  <a:ext uri="{FF2B5EF4-FFF2-40B4-BE49-F238E27FC236}">
                    <a16:creationId xmlns:a16="http://schemas.microsoft.com/office/drawing/2014/main" id="{084825B8-8FFF-0447-9CD9-CA64DDF828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2" y="1774"/>
                <a:ext cx="8" cy="14"/>
              </a:xfrm>
              <a:custGeom>
                <a:avLst/>
                <a:gdLst>
                  <a:gd name="T0" fmla="*/ 0 w 8"/>
                  <a:gd name="T1" fmla="*/ 7 h 14"/>
                  <a:gd name="T2" fmla="*/ 0 w 8"/>
                  <a:gd name="T3" fmla="*/ 14 h 14"/>
                  <a:gd name="T4" fmla="*/ 8 w 8"/>
                  <a:gd name="T5" fmla="*/ 14 h 14"/>
                  <a:gd name="T6" fmla="*/ 8 w 8"/>
                  <a:gd name="T7" fmla="*/ 7 h 14"/>
                  <a:gd name="T8" fmla="*/ 8 w 8"/>
                  <a:gd name="T9" fmla="*/ 0 h 14"/>
                  <a:gd name="T10" fmla="*/ 8 w 8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0" y="7"/>
                    </a:moveTo>
                    <a:lnTo>
                      <a:pt x="0" y="14"/>
                    </a:lnTo>
                    <a:lnTo>
                      <a:pt x="8" y="14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442" name="Line 2218">
                <a:extLst>
                  <a:ext uri="{FF2B5EF4-FFF2-40B4-BE49-F238E27FC236}">
                    <a16:creationId xmlns:a16="http://schemas.microsoft.com/office/drawing/2014/main" id="{A5EFB099-8B31-F64A-8536-7487530311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10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443" name="Freeform 2219">
                <a:extLst>
                  <a:ext uri="{FF2B5EF4-FFF2-40B4-BE49-F238E27FC236}">
                    <a16:creationId xmlns:a16="http://schemas.microsoft.com/office/drawing/2014/main" id="{8EA860AA-99A2-7C47-9897-4C40B2CD8B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0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444" name="Line 2220">
                <a:extLst>
                  <a:ext uri="{FF2B5EF4-FFF2-40B4-BE49-F238E27FC236}">
                    <a16:creationId xmlns:a16="http://schemas.microsoft.com/office/drawing/2014/main" id="{C496B078-3ECC-5146-A2A3-1F5D3BB1BB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17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445" name="Freeform 2221">
                <a:extLst>
                  <a:ext uri="{FF2B5EF4-FFF2-40B4-BE49-F238E27FC236}">
                    <a16:creationId xmlns:a16="http://schemas.microsoft.com/office/drawing/2014/main" id="{8A2C9504-08AC-A143-B502-21C1CA1C25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446" name="Freeform 2222">
                <a:extLst>
                  <a:ext uri="{FF2B5EF4-FFF2-40B4-BE49-F238E27FC236}">
                    <a16:creationId xmlns:a16="http://schemas.microsoft.com/office/drawing/2014/main" id="{E2495D8B-6633-A147-846E-090275FEF6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447" name="Line 2223">
                <a:extLst>
                  <a:ext uri="{FF2B5EF4-FFF2-40B4-BE49-F238E27FC236}">
                    <a16:creationId xmlns:a16="http://schemas.microsoft.com/office/drawing/2014/main" id="{04550045-D734-F740-A269-8ADCED6E3F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31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448" name="Freeform 2224">
                <a:extLst>
                  <a:ext uri="{FF2B5EF4-FFF2-40B4-BE49-F238E27FC236}">
                    <a16:creationId xmlns:a16="http://schemas.microsoft.com/office/drawing/2014/main" id="{C1B1BC78-B144-2841-97F0-05C00ADE0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1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449" name="Freeform 2225">
                <a:extLst>
                  <a:ext uri="{FF2B5EF4-FFF2-40B4-BE49-F238E27FC236}">
                    <a16:creationId xmlns:a16="http://schemas.microsoft.com/office/drawing/2014/main" id="{284D8C7B-0147-1542-8474-ABD915AA81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8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450" name="Line 2226">
                <a:extLst>
                  <a:ext uri="{FF2B5EF4-FFF2-40B4-BE49-F238E27FC236}">
                    <a16:creationId xmlns:a16="http://schemas.microsoft.com/office/drawing/2014/main" id="{8E4D1E39-2F85-1443-ABFE-627CA1BD35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45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451" name="Freeform 2227">
                <a:extLst>
                  <a:ext uri="{FF2B5EF4-FFF2-40B4-BE49-F238E27FC236}">
                    <a16:creationId xmlns:a16="http://schemas.microsoft.com/office/drawing/2014/main" id="{178D5625-D354-C34A-A913-DF7CD387C4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5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452" name="Line 2228">
                <a:extLst>
                  <a:ext uri="{FF2B5EF4-FFF2-40B4-BE49-F238E27FC236}">
                    <a16:creationId xmlns:a16="http://schemas.microsoft.com/office/drawing/2014/main" id="{FFFAB0B5-BCB2-4C42-8BD7-6000750E2C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52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453" name="Freeform 2229">
                <a:extLst>
                  <a:ext uri="{FF2B5EF4-FFF2-40B4-BE49-F238E27FC236}">
                    <a16:creationId xmlns:a16="http://schemas.microsoft.com/office/drawing/2014/main" id="{BE738FBA-9C0E-1540-BACF-0FA09C2BAD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2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454" name="Line 2230">
                <a:extLst>
                  <a:ext uri="{FF2B5EF4-FFF2-40B4-BE49-F238E27FC236}">
                    <a16:creationId xmlns:a16="http://schemas.microsoft.com/office/drawing/2014/main" id="{5D99D65F-73D2-BA46-8F9F-844F9EAF2E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59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455" name="Freeform 2231">
                <a:extLst>
                  <a:ext uri="{FF2B5EF4-FFF2-40B4-BE49-F238E27FC236}">
                    <a16:creationId xmlns:a16="http://schemas.microsoft.com/office/drawing/2014/main" id="{0D7C7066-EFCF-D543-8E62-AC8BF7B4D5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9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456" name="Line 2232">
                <a:extLst>
                  <a:ext uri="{FF2B5EF4-FFF2-40B4-BE49-F238E27FC236}">
                    <a16:creationId xmlns:a16="http://schemas.microsoft.com/office/drawing/2014/main" id="{5C6D6B51-4E5A-014F-A7FC-A1636860D7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66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457" name="Freeform 2233">
                <a:extLst>
                  <a:ext uri="{FF2B5EF4-FFF2-40B4-BE49-F238E27FC236}">
                    <a16:creationId xmlns:a16="http://schemas.microsoft.com/office/drawing/2014/main" id="{C7288A54-C399-BF40-9BE1-CACFA06C1F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6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458" name="Freeform 2234">
                <a:extLst>
                  <a:ext uri="{FF2B5EF4-FFF2-40B4-BE49-F238E27FC236}">
                    <a16:creationId xmlns:a16="http://schemas.microsoft.com/office/drawing/2014/main" id="{5F8F418F-318F-DB47-B278-6B0528F91E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3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459" name="Line 2235">
                <a:extLst>
                  <a:ext uri="{FF2B5EF4-FFF2-40B4-BE49-F238E27FC236}">
                    <a16:creationId xmlns:a16="http://schemas.microsoft.com/office/drawing/2014/main" id="{E57DB956-673D-0B44-A253-AB9836EEDA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80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460" name="Freeform 2236">
                <a:extLst>
                  <a:ext uri="{FF2B5EF4-FFF2-40B4-BE49-F238E27FC236}">
                    <a16:creationId xmlns:a16="http://schemas.microsoft.com/office/drawing/2014/main" id="{3E36C490-3DC7-7846-9B86-60F74C9FE8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0" y="1774"/>
                <a:ext cx="8" cy="14"/>
              </a:xfrm>
              <a:custGeom>
                <a:avLst/>
                <a:gdLst>
                  <a:gd name="T0" fmla="*/ 0 w 8"/>
                  <a:gd name="T1" fmla="*/ 7 h 14"/>
                  <a:gd name="T2" fmla="*/ 8 w 8"/>
                  <a:gd name="T3" fmla="*/ 7 h 14"/>
                  <a:gd name="T4" fmla="*/ 8 w 8"/>
                  <a:gd name="T5" fmla="*/ 14 h 14"/>
                  <a:gd name="T6" fmla="*/ 8 w 8"/>
                  <a:gd name="T7" fmla="*/ 7 h 14"/>
                  <a:gd name="T8" fmla="*/ 8 w 8"/>
                  <a:gd name="T9" fmla="*/ 0 h 14"/>
                  <a:gd name="T10" fmla="*/ 8 w 8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0" y="7"/>
                    </a:move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461" name="Freeform 2237">
                <a:extLst>
                  <a:ext uri="{FF2B5EF4-FFF2-40B4-BE49-F238E27FC236}">
                    <a16:creationId xmlns:a16="http://schemas.microsoft.com/office/drawing/2014/main" id="{512EE67B-AEAF-0C4E-B8DF-3E04A0F6DA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8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462" name="Line 2238">
                <a:extLst>
                  <a:ext uri="{FF2B5EF4-FFF2-40B4-BE49-F238E27FC236}">
                    <a16:creationId xmlns:a16="http://schemas.microsoft.com/office/drawing/2014/main" id="{8716B723-A5FD-7540-BF14-A87394B451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95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463" name="Freeform 2239">
                <a:extLst>
                  <a:ext uri="{FF2B5EF4-FFF2-40B4-BE49-F238E27FC236}">
                    <a16:creationId xmlns:a16="http://schemas.microsoft.com/office/drawing/2014/main" id="{DAD0DECB-95BD-5449-8281-954AE81812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5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464" name="Line 2240">
                <a:extLst>
                  <a:ext uri="{FF2B5EF4-FFF2-40B4-BE49-F238E27FC236}">
                    <a16:creationId xmlns:a16="http://schemas.microsoft.com/office/drawing/2014/main" id="{437E6CDC-1E96-0549-A0E5-D92F28FB71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02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465" name="Freeform 2241">
                <a:extLst>
                  <a:ext uri="{FF2B5EF4-FFF2-40B4-BE49-F238E27FC236}">
                    <a16:creationId xmlns:a16="http://schemas.microsoft.com/office/drawing/2014/main" id="{2D094926-5967-BF40-A928-D7FF26334E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2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466" name="Line 2242">
                <a:extLst>
                  <a:ext uri="{FF2B5EF4-FFF2-40B4-BE49-F238E27FC236}">
                    <a16:creationId xmlns:a16="http://schemas.microsoft.com/office/drawing/2014/main" id="{AA092E8C-4074-7F48-829D-94DF904DE9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09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467" name="Freeform 2243">
                <a:extLst>
                  <a:ext uri="{FF2B5EF4-FFF2-40B4-BE49-F238E27FC236}">
                    <a16:creationId xmlns:a16="http://schemas.microsoft.com/office/drawing/2014/main" id="{23492036-158A-5748-9CFF-D0E2358533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9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468" name="Line 2244">
                <a:extLst>
                  <a:ext uri="{FF2B5EF4-FFF2-40B4-BE49-F238E27FC236}">
                    <a16:creationId xmlns:a16="http://schemas.microsoft.com/office/drawing/2014/main" id="{FCAAFB8B-7F7B-7C43-866D-37AF368DD9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16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469" name="Freeform 2245">
                <a:extLst>
                  <a:ext uri="{FF2B5EF4-FFF2-40B4-BE49-F238E27FC236}">
                    <a16:creationId xmlns:a16="http://schemas.microsoft.com/office/drawing/2014/main" id="{7FF3A238-B46C-3A42-BCE1-FC73F90789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6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470" name="Freeform 2246">
                <a:extLst>
                  <a:ext uri="{FF2B5EF4-FFF2-40B4-BE49-F238E27FC236}">
                    <a16:creationId xmlns:a16="http://schemas.microsoft.com/office/drawing/2014/main" id="{C8E2D32A-488B-3842-B5C4-84C20EB66F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3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471" name="Line 2247">
                <a:extLst>
                  <a:ext uri="{FF2B5EF4-FFF2-40B4-BE49-F238E27FC236}">
                    <a16:creationId xmlns:a16="http://schemas.microsoft.com/office/drawing/2014/main" id="{F2C8F918-1CF2-0947-BEC7-572EC7B064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30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472" name="Freeform 2248">
                <a:extLst>
                  <a:ext uri="{FF2B5EF4-FFF2-40B4-BE49-F238E27FC236}">
                    <a16:creationId xmlns:a16="http://schemas.microsoft.com/office/drawing/2014/main" id="{F43E8624-C38C-D14C-860E-2A9F29317F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0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473" name="Freeform 2249">
                <a:extLst>
                  <a:ext uri="{FF2B5EF4-FFF2-40B4-BE49-F238E27FC236}">
                    <a16:creationId xmlns:a16="http://schemas.microsoft.com/office/drawing/2014/main" id="{CEE4E7A8-D5F5-F443-AB18-9C93B6ED51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7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474" name="Line 2250">
                <a:extLst>
                  <a:ext uri="{FF2B5EF4-FFF2-40B4-BE49-F238E27FC236}">
                    <a16:creationId xmlns:a16="http://schemas.microsoft.com/office/drawing/2014/main" id="{F06449EE-32A4-D848-9D5F-C7144EB339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44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475" name="Freeform 2251">
                <a:extLst>
                  <a:ext uri="{FF2B5EF4-FFF2-40B4-BE49-F238E27FC236}">
                    <a16:creationId xmlns:a16="http://schemas.microsoft.com/office/drawing/2014/main" id="{49CBE292-EFCE-5A45-89FF-468F45C227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4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476" name="Line 2252">
                <a:extLst>
                  <a:ext uri="{FF2B5EF4-FFF2-40B4-BE49-F238E27FC236}">
                    <a16:creationId xmlns:a16="http://schemas.microsoft.com/office/drawing/2014/main" id="{F6070AD1-542C-064A-9A49-8AD3836502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51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477" name="Freeform 2253">
                <a:extLst>
                  <a:ext uri="{FF2B5EF4-FFF2-40B4-BE49-F238E27FC236}">
                    <a16:creationId xmlns:a16="http://schemas.microsoft.com/office/drawing/2014/main" id="{DB506D0A-19FE-AF42-AB21-41A182ADFD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1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478" name="Line 2254">
                <a:extLst>
                  <a:ext uri="{FF2B5EF4-FFF2-40B4-BE49-F238E27FC236}">
                    <a16:creationId xmlns:a16="http://schemas.microsoft.com/office/drawing/2014/main" id="{2A1ACCA5-24DE-B24A-83D1-46024C123C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58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479" name="Freeform 2255">
                <a:extLst>
                  <a:ext uri="{FF2B5EF4-FFF2-40B4-BE49-F238E27FC236}">
                    <a16:creationId xmlns:a16="http://schemas.microsoft.com/office/drawing/2014/main" id="{A1A97414-BF4A-804B-B9D2-909CBA7E56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8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480" name="Line 2256">
                <a:extLst>
                  <a:ext uri="{FF2B5EF4-FFF2-40B4-BE49-F238E27FC236}">
                    <a16:creationId xmlns:a16="http://schemas.microsoft.com/office/drawing/2014/main" id="{CDB820B7-3B3C-C648-A16B-85B58F02AC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5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481" name="Freeform 2257">
                <a:extLst>
                  <a:ext uri="{FF2B5EF4-FFF2-40B4-BE49-F238E27FC236}">
                    <a16:creationId xmlns:a16="http://schemas.microsoft.com/office/drawing/2014/main" id="{20FB4FA5-7D1C-8347-96AA-8ADBD6AFF8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5" y="1774"/>
                <a:ext cx="8" cy="14"/>
              </a:xfrm>
              <a:custGeom>
                <a:avLst/>
                <a:gdLst>
                  <a:gd name="T0" fmla="*/ 0 w 8"/>
                  <a:gd name="T1" fmla="*/ 7 h 14"/>
                  <a:gd name="T2" fmla="*/ 8 w 8"/>
                  <a:gd name="T3" fmla="*/ 7 h 14"/>
                  <a:gd name="T4" fmla="*/ 8 w 8"/>
                  <a:gd name="T5" fmla="*/ 14 h 14"/>
                  <a:gd name="T6" fmla="*/ 8 w 8"/>
                  <a:gd name="T7" fmla="*/ 7 h 14"/>
                  <a:gd name="T8" fmla="*/ 8 w 8"/>
                  <a:gd name="T9" fmla="*/ 0 h 14"/>
                  <a:gd name="T10" fmla="*/ 8 w 8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0" y="7"/>
                    </a:move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482" name="Freeform 2258">
                <a:extLst>
                  <a:ext uri="{FF2B5EF4-FFF2-40B4-BE49-F238E27FC236}">
                    <a16:creationId xmlns:a16="http://schemas.microsoft.com/office/drawing/2014/main" id="{5405DA9B-BC6F-9549-B578-8F4E5DEDF4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3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483" name="Line 2259">
                <a:extLst>
                  <a:ext uri="{FF2B5EF4-FFF2-40B4-BE49-F238E27FC236}">
                    <a16:creationId xmlns:a16="http://schemas.microsoft.com/office/drawing/2014/main" id="{D2CF86D0-47DA-5640-9F9A-5C67E99923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80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484" name="Freeform 2260">
                <a:extLst>
                  <a:ext uri="{FF2B5EF4-FFF2-40B4-BE49-F238E27FC236}">
                    <a16:creationId xmlns:a16="http://schemas.microsoft.com/office/drawing/2014/main" id="{25A88A2A-ECE7-1B40-BFD6-8B28264085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0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485" name="Freeform 2261">
                <a:extLst>
                  <a:ext uri="{FF2B5EF4-FFF2-40B4-BE49-F238E27FC236}">
                    <a16:creationId xmlns:a16="http://schemas.microsoft.com/office/drawing/2014/main" id="{44757CD1-115A-7A49-BCEE-E2ED04276A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7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486" name="Line 2262">
                <a:extLst>
                  <a:ext uri="{FF2B5EF4-FFF2-40B4-BE49-F238E27FC236}">
                    <a16:creationId xmlns:a16="http://schemas.microsoft.com/office/drawing/2014/main" id="{3F7D68D7-748E-5A44-A52B-7F6FE846F6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94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487" name="Freeform 2263">
                <a:extLst>
                  <a:ext uri="{FF2B5EF4-FFF2-40B4-BE49-F238E27FC236}">
                    <a16:creationId xmlns:a16="http://schemas.microsoft.com/office/drawing/2014/main" id="{25582ABF-D25D-094D-825E-E528892170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4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488" name="Line 2264">
                <a:extLst>
                  <a:ext uri="{FF2B5EF4-FFF2-40B4-BE49-F238E27FC236}">
                    <a16:creationId xmlns:a16="http://schemas.microsoft.com/office/drawing/2014/main" id="{73CBBDB3-432E-A643-93A7-A5D8BF4EC1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1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489" name="Freeform 2265">
                <a:extLst>
                  <a:ext uri="{FF2B5EF4-FFF2-40B4-BE49-F238E27FC236}">
                    <a16:creationId xmlns:a16="http://schemas.microsoft.com/office/drawing/2014/main" id="{6C542437-8544-284D-854B-2472250009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1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490" name="Line 2266">
                <a:extLst>
                  <a:ext uri="{FF2B5EF4-FFF2-40B4-BE49-F238E27FC236}">
                    <a16:creationId xmlns:a16="http://schemas.microsoft.com/office/drawing/2014/main" id="{E57D2226-B446-CF4F-9DA9-ED5643ECEB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8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491" name="Freeform 2267">
                <a:extLst>
                  <a:ext uri="{FF2B5EF4-FFF2-40B4-BE49-F238E27FC236}">
                    <a16:creationId xmlns:a16="http://schemas.microsoft.com/office/drawing/2014/main" id="{A5BBF596-A811-0541-B0C0-DB1BEBF958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8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492" name="Line 2268">
                <a:extLst>
                  <a:ext uri="{FF2B5EF4-FFF2-40B4-BE49-F238E27FC236}">
                    <a16:creationId xmlns:a16="http://schemas.microsoft.com/office/drawing/2014/main" id="{541C3611-17EF-E145-B415-BF4CF18647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5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493" name="Freeform 2269">
                <a:extLst>
                  <a:ext uri="{FF2B5EF4-FFF2-40B4-BE49-F238E27FC236}">
                    <a16:creationId xmlns:a16="http://schemas.microsoft.com/office/drawing/2014/main" id="{5A17BBD1-328C-F145-90C8-20E7660549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5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494" name="Freeform 2270">
                <a:extLst>
                  <a:ext uri="{FF2B5EF4-FFF2-40B4-BE49-F238E27FC236}">
                    <a16:creationId xmlns:a16="http://schemas.microsoft.com/office/drawing/2014/main" id="{90510966-4129-6F4A-95C8-74EF1331C5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2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495" name="Line 2271">
                <a:extLst>
                  <a:ext uri="{FF2B5EF4-FFF2-40B4-BE49-F238E27FC236}">
                    <a16:creationId xmlns:a16="http://schemas.microsoft.com/office/drawing/2014/main" id="{F437B76B-E372-8B42-BF10-174A7C3505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9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496" name="Freeform 2272">
                <a:extLst>
                  <a:ext uri="{FF2B5EF4-FFF2-40B4-BE49-F238E27FC236}">
                    <a16:creationId xmlns:a16="http://schemas.microsoft.com/office/drawing/2014/main" id="{7F09D34E-36C4-5441-971A-A46877E3AC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9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497" name="Freeform 2273">
                <a:extLst>
                  <a:ext uri="{FF2B5EF4-FFF2-40B4-BE49-F238E27FC236}">
                    <a16:creationId xmlns:a16="http://schemas.microsoft.com/office/drawing/2014/main" id="{E02C3B48-8933-1240-8331-DE27C80634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6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498" name="Line 2274">
                <a:extLst>
                  <a:ext uri="{FF2B5EF4-FFF2-40B4-BE49-F238E27FC236}">
                    <a16:creationId xmlns:a16="http://schemas.microsoft.com/office/drawing/2014/main" id="{35149593-9159-564B-A3ED-7DC95200F7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43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499" name="Freeform 2275">
                <a:extLst>
                  <a:ext uri="{FF2B5EF4-FFF2-40B4-BE49-F238E27FC236}">
                    <a16:creationId xmlns:a16="http://schemas.microsoft.com/office/drawing/2014/main" id="{72150386-86C9-9A4B-86F0-79C9B0DCC5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3" y="1774"/>
                <a:ext cx="8" cy="14"/>
              </a:xfrm>
              <a:custGeom>
                <a:avLst/>
                <a:gdLst>
                  <a:gd name="T0" fmla="*/ 0 w 8"/>
                  <a:gd name="T1" fmla="*/ 7 h 14"/>
                  <a:gd name="T2" fmla="*/ 0 w 8"/>
                  <a:gd name="T3" fmla="*/ 0 h 14"/>
                  <a:gd name="T4" fmla="*/ 8 w 8"/>
                  <a:gd name="T5" fmla="*/ 0 h 14"/>
                  <a:gd name="T6" fmla="*/ 8 w 8"/>
                  <a:gd name="T7" fmla="*/ 7 h 14"/>
                  <a:gd name="T8" fmla="*/ 8 w 8"/>
                  <a:gd name="T9" fmla="*/ 14 h 14"/>
                  <a:gd name="T10" fmla="*/ 8 w 8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0" y="7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500" name="Line 2276">
                <a:extLst>
                  <a:ext uri="{FF2B5EF4-FFF2-40B4-BE49-F238E27FC236}">
                    <a16:creationId xmlns:a16="http://schemas.microsoft.com/office/drawing/2014/main" id="{18305896-102E-7143-9B29-226F0602EE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51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501" name="Freeform 2277">
                <a:extLst>
                  <a:ext uri="{FF2B5EF4-FFF2-40B4-BE49-F238E27FC236}">
                    <a16:creationId xmlns:a16="http://schemas.microsoft.com/office/drawing/2014/main" id="{1BA9D12F-826D-6047-9CEA-897FB13D80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1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502" name="Line 2278">
                <a:extLst>
                  <a:ext uri="{FF2B5EF4-FFF2-40B4-BE49-F238E27FC236}">
                    <a16:creationId xmlns:a16="http://schemas.microsoft.com/office/drawing/2014/main" id="{F2B44D95-8CEF-E241-9537-76D7202BF7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58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503" name="Freeform 2279">
                <a:extLst>
                  <a:ext uri="{FF2B5EF4-FFF2-40B4-BE49-F238E27FC236}">
                    <a16:creationId xmlns:a16="http://schemas.microsoft.com/office/drawing/2014/main" id="{6F8D36CE-5DF2-E340-B298-E024139A78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8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504" name="Line 2280">
                <a:extLst>
                  <a:ext uri="{FF2B5EF4-FFF2-40B4-BE49-F238E27FC236}">
                    <a16:creationId xmlns:a16="http://schemas.microsoft.com/office/drawing/2014/main" id="{5F190494-DCBB-7B40-8FA2-7A7C725E8A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5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505" name="Freeform 2281">
                <a:extLst>
                  <a:ext uri="{FF2B5EF4-FFF2-40B4-BE49-F238E27FC236}">
                    <a16:creationId xmlns:a16="http://schemas.microsoft.com/office/drawing/2014/main" id="{11DD9159-123F-1C4A-B5D9-6639E3C6E8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5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506" name="Freeform 2282">
                <a:extLst>
                  <a:ext uri="{FF2B5EF4-FFF2-40B4-BE49-F238E27FC236}">
                    <a16:creationId xmlns:a16="http://schemas.microsoft.com/office/drawing/2014/main" id="{DACC9C50-55E1-F641-8818-C45E81A3C9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2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507" name="Line 2283">
                <a:extLst>
                  <a:ext uri="{FF2B5EF4-FFF2-40B4-BE49-F238E27FC236}">
                    <a16:creationId xmlns:a16="http://schemas.microsoft.com/office/drawing/2014/main" id="{E472DDD0-026D-7E4B-A677-9C3E0CDC6D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79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508" name="Freeform 2284">
                <a:extLst>
                  <a:ext uri="{FF2B5EF4-FFF2-40B4-BE49-F238E27FC236}">
                    <a16:creationId xmlns:a16="http://schemas.microsoft.com/office/drawing/2014/main" id="{09F5BFAD-AB74-D84E-A9CC-9FDA16F1A1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9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509" name="Freeform 2285">
                <a:extLst>
                  <a:ext uri="{FF2B5EF4-FFF2-40B4-BE49-F238E27FC236}">
                    <a16:creationId xmlns:a16="http://schemas.microsoft.com/office/drawing/2014/main" id="{B8B6B895-A308-F84B-99C8-48238781F8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6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510" name="Line 2286">
                <a:extLst>
                  <a:ext uri="{FF2B5EF4-FFF2-40B4-BE49-F238E27FC236}">
                    <a16:creationId xmlns:a16="http://schemas.microsoft.com/office/drawing/2014/main" id="{CBBCB9AA-5D22-6845-A678-E9E238AA1C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93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511" name="Freeform 2287">
                <a:extLst>
                  <a:ext uri="{FF2B5EF4-FFF2-40B4-BE49-F238E27FC236}">
                    <a16:creationId xmlns:a16="http://schemas.microsoft.com/office/drawing/2014/main" id="{BB0BBC29-AB22-F946-9447-8A572C2A56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3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512" name="Line 2288">
                <a:extLst>
                  <a:ext uri="{FF2B5EF4-FFF2-40B4-BE49-F238E27FC236}">
                    <a16:creationId xmlns:a16="http://schemas.microsoft.com/office/drawing/2014/main" id="{7D961F7D-B3C0-7B4C-A55D-F8F9462954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00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513" name="Freeform 2289">
                <a:extLst>
                  <a:ext uri="{FF2B5EF4-FFF2-40B4-BE49-F238E27FC236}">
                    <a16:creationId xmlns:a16="http://schemas.microsoft.com/office/drawing/2014/main" id="{9A08BE00-F0D8-7D47-8867-9C16CFBA3C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0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514" name="Line 2290">
                <a:extLst>
                  <a:ext uri="{FF2B5EF4-FFF2-40B4-BE49-F238E27FC236}">
                    <a16:creationId xmlns:a16="http://schemas.microsoft.com/office/drawing/2014/main" id="{7CEB1B8A-ABD7-BE4C-A572-59730989DD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07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515" name="Freeform 2291">
                <a:extLst>
                  <a:ext uri="{FF2B5EF4-FFF2-40B4-BE49-F238E27FC236}">
                    <a16:creationId xmlns:a16="http://schemas.microsoft.com/office/drawing/2014/main" id="{4C8F0979-F6CA-6047-9420-5E0323F92B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7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516" name="Line 2292">
                <a:extLst>
                  <a:ext uri="{FF2B5EF4-FFF2-40B4-BE49-F238E27FC236}">
                    <a16:creationId xmlns:a16="http://schemas.microsoft.com/office/drawing/2014/main" id="{C0311EF4-C30A-1944-B005-3E9B0325D2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14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517" name="Freeform 2293">
                <a:extLst>
                  <a:ext uri="{FF2B5EF4-FFF2-40B4-BE49-F238E27FC236}">
                    <a16:creationId xmlns:a16="http://schemas.microsoft.com/office/drawing/2014/main" id="{58F8E7D6-1B5D-084D-90B3-1BFFDAC21D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4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518" name="Freeform 2294">
                <a:extLst>
                  <a:ext uri="{FF2B5EF4-FFF2-40B4-BE49-F238E27FC236}">
                    <a16:creationId xmlns:a16="http://schemas.microsoft.com/office/drawing/2014/main" id="{9B955807-909A-CE43-9283-BBA34F2909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1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7 h 14"/>
                  <a:gd name="T6" fmla="*/ 7 w 7"/>
                  <a:gd name="T7" fmla="*/ 0 h 14"/>
                  <a:gd name="T8" fmla="*/ 7 w 7"/>
                  <a:gd name="T9" fmla="*/ 7 h 14"/>
                  <a:gd name="T10" fmla="*/ 7 w 7"/>
                  <a:gd name="T11" fmla="*/ 14 h 14"/>
                  <a:gd name="T12" fmla="*/ 7 w 7"/>
                  <a:gd name="T13" fmla="*/ 7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519" name="Line 2295">
                <a:extLst>
                  <a:ext uri="{FF2B5EF4-FFF2-40B4-BE49-F238E27FC236}">
                    <a16:creationId xmlns:a16="http://schemas.microsoft.com/office/drawing/2014/main" id="{F23551E9-53E7-2341-8A13-45FFDAA260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28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520" name="Freeform 2296">
                <a:extLst>
                  <a:ext uri="{FF2B5EF4-FFF2-40B4-BE49-F238E27FC236}">
                    <a16:creationId xmlns:a16="http://schemas.microsoft.com/office/drawing/2014/main" id="{89550BB6-820B-DC4D-A4FA-E2CFC078AB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8" y="1774"/>
                <a:ext cx="8" cy="14"/>
              </a:xfrm>
              <a:custGeom>
                <a:avLst/>
                <a:gdLst>
                  <a:gd name="T0" fmla="*/ 0 w 8"/>
                  <a:gd name="T1" fmla="*/ 7 h 14"/>
                  <a:gd name="T2" fmla="*/ 8 w 8"/>
                  <a:gd name="T3" fmla="*/ 7 h 14"/>
                  <a:gd name="T4" fmla="*/ 8 w 8"/>
                  <a:gd name="T5" fmla="*/ 14 h 14"/>
                  <a:gd name="T6" fmla="*/ 8 w 8"/>
                  <a:gd name="T7" fmla="*/ 7 h 14"/>
                  <a:gd name="T8" fmla="*/ 8 w 8"/>
                  <a:gd name="T9" fmla="*/ 0 h 14"/>
                  <a:gd name="T10" fmla="*/ 8 w 8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0" y="7"/>
                    </a:move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521" name="Freeform 2297">
                <a:extLst>
                  <a:ext uri="{FF2B5EF4-FFF2-40B4-BE49-F238E27FC236}">
                    <a16:creationId xmlns:a16="http://schemas.microsoft.com/office/drawing/2014/main" id="{C04D74D7-40A6-8042-BFA9-5296AE9D2B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6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522" name="Line 2298">
                <a:extLst>
                  <a:ext uri="{FF2B5EF4-FFF2-40B4-BE49-F238E27FC236}">
                    <a16:creationId xmlns:a16="http://schemas.microsoft.com/office/drawing/2014/main" id="{63C83F6A-9F14-3841-B40F-40830ED0F8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43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523" name="Freeform 2299">
                <a:extLst>
                  <a:ext uri="{FF2B5EF4-FFF2-40B4-BE49-F238E27FC236}">
                    <a16:creationId xmlns:a16="http://schemas.microsoft.com/office/drawing/2014/main" id="{9611F733-7492-4B4D-9FDF-5E5D6313B1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3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524" name="Line 2300">
                <a:extLst>
                  <a:ext uri="{FF2B5EF4-FFF2-40B4-BE49-F238E27FC236}">
                    <a16:creationId xmlns:a16="http://schemas.microsoft.com/office/drawing/2014/main" id="{03721B98-AABA-E843-BF14-F0F302882F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50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525" name="Freeform 2301">
                <a:extLst>
                  <a:ext uri="{FF2B5EF4-FFF2-40B4-BE49-F238E27FC236}">
                    <a16:creationId xmlns:a16="http://schemas.microsoft.com/office/drawing/2014/main" id="{723326CA-9DD9-284C-BFFD-1FA1ED5074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0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526" name="Line 2302">
                <a:extLst>
                  <a:ext uri="{FF2B5EF4-FFF2-40B4-BE49-F238E27FC236}">
                    <a16:creationId xmlns:a16="http://schemas.microsoft.com/office/drawing/2014/main" id="{FB67D1AA-34FA-9046-BF89-046F2B5398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57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527" name="Freeform 2303">
                <a:extLst>
                  <a:ext uri="{FF2B5EF4-FFF2-40B4-BE49-F238E27FC236}">
                    <a16:creationId xmlns:a16="http://schemas.microsoft.com/office/drawing/2014/main" id="{A373B99D-F7E2-404E-8EC7-16B137800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7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528" name="Line 2304">
                <a:extLst>
                  <a:ext uri="{FF2B5EF4-FFF2-40B4-BE49-F238E27FC236}">
                    <a16:creationId xmlns:a16="http://schemas.microsoft.com/office/drawing/2014/main" id="{9D300052-4D93-C449-9BA8-C9BA69A5A0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64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529" name="Freeform 2305">
                <a:extLst>
                  <a:ext uri="{FF2B5EF4-FFF2-40B4-BE49-F238E27FC236}">
                    <a16:creationId xmlns:a16="http://schemas.microsoft.com/office/drawing/2014/main" id="{2D8595F1-47A6-1248-AB0C-4AB4ADEB44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4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530" name="Freeform 2306">
                <a:extLst>
                  <a:ext uri="{FF2B5EF4-FFF2-40B4-BE49-F238E27FC236}">
                    <a16:creationId xmlns:a16="http://schemas.microsoft.com/office/drawing/2014/main" id="{6D7352B8-D4F5-D947-9913-AB19F0F17A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1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7 h 14"/>
                  <a:gd name="T6" fmla="*/ 7 w 7"/>
                  <a:gd name="T7" fmla="*/ 0 h 14"/>
                  <a:gd name="T8" fmla="*/ 7 w 7"/>
                  <a:gd name="T9" fmla="*/ 7 h 14"/>
                  <a:gd name="T10" fmla="*/ 7 w 7"/>
                  <a:gd name="T11" fmla="*/ 14 h 14"/>
                  <a:gd name="T12" fmla="*/ 7 w 7"/>
                  <a:gd name="T13" fmla="*/ 7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531" name="Line 2307">
                <a:extLst>
                  <a:ext uri="{FF2B5EF4-FFF2-40B4-BE49-F238E27FC236}">
                    <a16:creationId xmlns:a16="http://schemas.microsoft.com/office/drawing/2014/main" id="{08B10CAD-05B1-AF4A-B1AD-A65A595FD8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78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532" name="Freeform 2308">
                <a:extLst>
                  <a:ext uri="{FF2B5EF4-FFF2-40B4-BE49-F238E27FC236}">
                    <a16:creationId xmlns:a16="http://schemas.microsoft.com/office/drawing/2014/main" id="{1428687F-F9AE-354A-8960-E59F2F2011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8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533" name="Freeform 2309">
                <a:extLst>
                  <a:ext uri="{FF2B5EF4-FFF2-40B4-BE49-F238E27FC236}">
                    <a16:creationId xmlns:a16="http://schemas.microsoft.com/office/drawing/2014/main" id="{1BD3814E-594C-6A4F-8A4E-E4806B9A02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5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534" name="Line 2310">
                <a:extLst>
                  <a:ext uri="{FF2B5EF4-FFF2-40B4-BE49-F238E27FC236}">
                    <a16:creationId xmlns:a16="http://schemas.microsoft.com/office/drawing/2014/main" id="{518072B6-E8B6-1C4E-AA89-E2294755AE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92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535" name="Freeform 2311">
                <a:extLst>
                  <a:ext uri="{FF2B5EF4-FFF2-40B4-BE49-F238E27FC236}">
                    <a16:creationId xmlns:a16="http://schemas.microsoft.com/office/drawing/2014/main" id="{F20936D3-93BE-4C4A-AFC3-04740D1A54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2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536" name="Line 2312">
                <a:extLst>
                  <a:ext uri="{FF2B5EF4-FFF2-40B4-BE49-F238E27FC236}">
                    <a16:creationId xmlns:a16="http://schemas.microsoft.com/office/drawing/2014/main" id="{96CEA07A-933A-9946-B443-D212CB4E22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99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537" name="Freeform 2313">
                <a:extLst>
                  <a:ext uri="{FF2B5EF4-FFF2-40B4-BE49-F238E27FC236}">
                    <a16:creationId xmlns:a16="http://schemas.microsoft.com/office/drawing/2014/main" id="{6DD628D1-0F09-4842-8F27-6BE935F05B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9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538" name="Line 2314">
                <a:extLst>
                  <a:ext uri="{FF2B5EF4-FFF2-40B4-BE49-F238E27FC236}">
                    <a16:creationId xmlns:a16="http://schemas.microsoft.com/office/drawing/2014/main" id="{0FBFDB22-2306-1449-B434-925603C530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06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539" name="Freeform 2315">
                <a:extLst>
                  <a:ext uri="{FF2B5EF4-FFF2-40B4-BE49-F238E27FC236}">
                    <a16:creationId xmlns:a16="http://schemas.microsoft.com/office/drawing/2014/main" id="{31D01EF1-A986-6D4A-86E0-10493E07B0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6" y="1774"/>
                <a:ext cx="8" cy="14"/>
              </a:xfrm>
              <a:custGeom>
                <a:avLst/>
                <a:gdLst>
                  <a:gd name="T0" fmla="*/ 0 w 8"/>
                  <a:gd name="T1" fmla="*/ 7 h 14"/>
                  <a:gd name="T2" fmla="*/ 8 w 8"/>
                  <a:gd name="T3" fmla="*/ 7 h 14"/>
                  <a:gd name="T4" fmla="*/ 8 w 8"/>
                  <a:gd name="T5" fmla="*/ 0 h 14"/>
                  <a:gd name="T6" fmla="*/ 8 w 8"/>
                  <a:gd name="T7" fmla="*/ 7 h 14"/>
                  <a:gd name="T8" fmla="*/ 8 w 8"/>
                  <a:gd name="T9" fmla="*/ 14 h 14"/>
                  <a:gd name="T10" fmla="*/ 8 w 8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0" y="7"/>
                    </a:move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540" name="Line 2316">
                <a:extLst>
                  <a:ext uri="{FF2B5EF4-FFF2-40B4-BE49-F238E27FC236}">
                    <a16:creationId xmlns:a16="http://schemas.microsoft.com/office/drawing/2014/main" id="{16AD8172-D921-1C40-A71E-F8F979F6DE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14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541" name="Freeform 2317">
                <a:extLst>
                  <a:ext uri="{FF2B5EF4-FFF2-40B4-BE49-F238E27FC236}">
                    <a16:creationId xmlns:a16="http://schemas.microsoft.com/office/drawing/2014/main" id="{DC583A17-91DC-8140-9FBD-036BA65C04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4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542" name="Freeform 2318">
                <a:extLst>
                  <a:ext uri="{FF2B5EF4-FFF2-40B4-BE49-F238E27FC236}">
                    <a16:creationId xmlns:a16="http://schemas.microsoft.com/office/drawing/2014/main" id="{D4E91D7E-4F80-204E-86B4-0F32E83A51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1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543" name="Line 2319">
                <a:extLst>
                  <a:ext uri="{FF2B5EF4-FFF2-40B4-BE49-F238E27FC236}">
                    <a16:creationId xmlns:a16="http://schemas.microsoft.com/office/drawing/2014/main" id="{DC4364E3-BC26-2947-8A74-2C6E453A83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28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544" name="Freeform 2320">
                <a:extLst>
                  <a:ext uri="{FF2B5EF4-FFF2-40B4-BE49-F238E27FC236}">
                    <a16:creationId xmlns:a16="http://schemas.microsoft.com/office/drawing/2014/main" id="{AA78D944-3813-4044-BFA6-AFF3A84262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8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545" name="Freeform 2321">
                <a:extLst>
                  <a:ext uri="{FF2B5EF4-FFF2-40B4-BE49-F238E27FC236}">
                    <a16:creationId xmlns:a16="http://schemas.microsoft.com/office/drawing/2014/main" id="{A301CF3B-8B34-2246-BF58-4AE4D7829C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5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546" name="Line 2322">
                <a:extLst>
                  <a:ext uri="{FF2B5EF4-FFF2-40B4-BE49-F238E27FC236}">
                    <a16:creationId xmlns:a16="http://schemas.microsoft.com/office/drawing/2014/main" id="{2153FDCD-A2E3-9E42-B95C-269A6D00CA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42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547" name="Freeform 2323">
                <a:extLst>
                  <a:ext uri="{FF2B5EF4-FFF2-40B4-BE49-F238E27FC236}">
                    <a16:creationId xmlns:a16="http://schemas.microsoft.com/office/drawing/2014/main" id="{CD32C1BD-1E8E-4C44-BFB1-4265342E28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2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548" name="Line 2324">
                <a:extLst>
                  <a:ext uri="{FF2B5EF4-FFF2-40B4-BE49-F238E27FC236}">
                    <a16:creationId xmlns:a16="http://schemas.microsoft.com/office/drawing/2014/main" id="{012549D8-A7C1-6F4F-B7D1-2398B73C7D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49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549" name="Freeform 2325">
                <a:extLst>
                  <a:ext uri="{FF2B5EF4-FFF2-40B4-BE49-F238E27FC236}">
                    <a16:creationId xmlns:a16="http://schemas.microsoft.com/office/drawing/2014/main" id="{7A5FF068-BC9B-A946-801B-AA86ECCA4C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9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550" name="Line 2326">
                <a:extLst>
                  <a:ext uri="{FF2B5EF4-FFF2-40B4-BE49-F238E27FC236}">
                    <a16:creationId xmlns:a16="http://schemas.microsoft.com/office/drawing/2014/main" id="{414A8B2D-19AD-D149-AFDA-2F730F3611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56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551" name="Freeform 2327">
                <a:extLst>
                  <a:ext uri="{FF2B5EF4-FFF2-40B4-BE49-F238E27FC236}">
                    <a16:creationId xmlns:a16="http://schemas.microsoft.com/office/drawing/2014/main" id="{DFF78FEC-5935-9A47-BF1B-9A171527D8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6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552" name="Line 2328">
                <a:extLst>
                  <a:ext uri="{FF2B5EF4-FFF2-40B4-BE49-F238E27FC236}">
                    <a16:creationId xmlns:a16="http://schemas.microsoft.com/office/drawing/2014/main" id="{DF74C21D-8A90-AD4D-9340-027264B480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63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553" name="Freeform 2329">
                <a:extLst>
                  <a:ext uri="{FF2B5EF4-FFF2-40B4-BE49-F238E27FC236}">
                    <a16:creationId xmlns:a16="http://schemas.microsoft.com/office/drawing/2014/main" id="{F6C45995-A1D3-2A43-B96D-AC51BED810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3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554" name="Freeform 2330">
                <a:extLst>
                  <a:ext uri="{FF2B5EF4-FFF2-40B4-BE49-F238E27FC236}">
                    <a16:creationId xmlns:a16="http://schemas.microsoft.com/office/drawing/2014/main" id="{AFFE0AE8-097A-1146-9183-BE94998243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0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555" name="Line 2331">
                <a:extLst>
                  <a:ext uri="{FF2B5EF4-FFF2-40B4-BE49-F238E27FC236}">
                    <a16:creationId xmlns:a16="http://schemas.microsoft.com/office/drawing/2014/main" id="{9FDC6ACE-E54E-0747-A072-8B67A8C75B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7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556" name="Freeform 2332">
                <a:extLst>
                  <a:ext uri="{FF2B5EF4-FFF2-40B4-BE49-F238E27FC236}">
                    <a16:creationId xmlns:a16="http://schemas.microsoft.com/office/drawing/2014/main" id="{7E16C9D4-9452-D949-B822-47B83F1E08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7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557" name="Freeform 2333">
                <a:extLst>
                  <a:ext uri="{FF2B5EF4-FFF2-40B4-BE49-F238E27FC236}">
                    <a16:creationId xmlns:a16="http://schemas.microsoft.com/office/drawing/2014/main" id="{50F5FAC0-48D8-6B4C-B097-BCA798A6F5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4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558" name="Line 2334">
                <a:extLst>
                  <a:ext uri="{FF2B5EF4-FFF2-40B4-BE49-F238E27FC236}">
                    <a16:creationId xmlns:a16="http://schemas.microsoft.com/office/drawing/2014/main" id="{7F3E2415-F459-D441-BB1E-480CBE6785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91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559" name="Freeform 2335">
                <a:extLst>
                  <a:ext uri="{FF2B5EF4-FFF2-40B4-BE49-F238E27FC236}">
                    <a16:creationId xmlns:a16="http://schemas.microsoft.com/office/drawing/2014/main" id="{C6EAC6ED-8A78-3B40-B18D-3BF7A099B4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1" y="1774"/>
                <a:ext cx="8" cy="14"/>
              </a:xfrm>
              <a:custGeom>
                <a:avLst/>
                <a:gdLst>
                  <a:gd name="T0" fmla="*/ 0 w 8"/>
                  <a:gd name="T1" fmla="*/ 7 h 14"/>
                  <a:gd name="T2" fmla="*/ 0 w 8"/>
                  <a:gd name="T3" fmla="*/ 0 h 14"/>
                  <a:gd name="T4" fmla="*/ 8 w 8"/>
                  <a:gd name="T5" fmla="*/ 0 h 14"/>
                  <a:gd name="T6" fmla="*/ 8 w 8"/>
                  <a:gd name="T7" fmla="*/ 7 h 14"/>
                  <a:gd name="T8" fmla="*/ 8 w 8"/>
                  <a:gd name="T9" fmla="*/ 14 h 14"/>
                  <a:gd name="T10" fmla="*/ 8 w 8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0" y="7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560" name="Line 2336">
                <a:extLst>
                  <a:ext uri="{FF2B5EF4-FFF2-40B4-BE49-F238E27FC236}">
                    <a16:creationId xmlns:a16="http://schemas.microsoft.com/office/drawing/2014/main" id="{109EBC74-B558-974F-AD8F-AB1A65F5F5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99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561" name="Freeform 2337">
                <a:extLst>
                  <a:ext uri="{FF2B5EF4-FFF2-40B4-BE49-F238E27FC236}">
                    <a16:creationId xmlns:a16="http://schemas.microsoft.com/office/drawing/2014/main" id="{5DE35C32-A111-E142-9DC2-6880416D56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9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562" name="Line 2338">
                <a:extLst>
                  <a:ext uri="{FF2B5EF4-FFF2-40B4-BE49-F238E27FC236}">
                    <a16:creationId xmlns:a16="http://schemas.microsoft.com/office/drawing/2014/main" id="{E8CE81FC-3A9C-A646-B250-FB227BB92E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6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563" name="Freeform 2339">
                <a:extLst>
                  <a:ext uri="{FF2B5EF4-FFF2-40B4-BE49-F238E27FC236}">
                    <a16:creationId xmlns:a16="http://schemas.microsoft.com/office/drawing/2014/main" id="{78EFD10C-944C-BD41-9D9F-AE556DC67B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564" name="Line 2340">
                <a:extLst>
                  <a:ext uri="{FF2B5EF4-FFF2-40B4-BE49-F238E27FC236}">
                    <a16:creationId xmlns:a16="http://schemas.microsoft.com/office/drawing/2014/main" id="{55344572-2A9C-114F-8F0E-ABABA9B3E1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13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565" name="Freeform 2341">
                <a:extLst>
                  <a:ext uri="{FF2B5EF4-FFF2-40B4-BE49-F238E27FC236}">
                    <a16:creationId xmlns:a16="http://schemas.microsoft.com/office/drawing/2014/main" id="{CB108072-7F74-6E48-8F39-8A62F31721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566" name="Freeform 2342">
                <a:extLst>
                  <a:ext uri="{FF2B5EF4-FFF2-40B4-BE49-F238E27FC236}">
                    <a16:creationId xmlns:a16="http://schemas.microsoft.com/office/drawing/2014/main" id="{81CD1DDD-1433-F444-B25B-9D56063A4C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0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</p:grpSp>
        <p:grpSp>
          <p:nvGrpSpPr>
            <p:cNvPr id="30732" name="Group 2544">
              <a:extLst>
                <a:ext uri="{FF2B5EF4-FFF2-40B4-BE49-F238E27FC236}">
                  <a16:creationId xmlns:a16="http://schemas.microsoft.com/office/drawing/2014/main" id="{73621CE4-A51F-5847-BFFE-A1BE2920F3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97" y="1774"/>
              <a:ext cx="3720" cy="921"/>
              <a:chOff x="1197" y="1774"/>
              <a:chExt cx="3720" cy="921"/>
            </a:xfrm>
          </p:grpSpPr>
          <p:sp>
            <p:nvSpPr>
              <p:cNvPr id="31167" name="Line 2344">
                <a:extLst>
                  <a:ext uri="{FF2B5EF4-FFF2-40B4-BE49-F238E27FC236}">
                    <a16:creationId xmlns:a16="http://schemas.microsoft.com/office/drawing/2014/main" id="{E7D9285A-B96D-F247-B7AD-90E8F6920E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27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168" name="Freeform 2345">
                <a:extLst>
                  <a:ext uri="{FF2B5EF4-FFF2-40B4-BE49-F238E27FC236}">
                    <a16:creationId xmlns:a16="http://schemas.microsoft.com/office/drawing/2014/main" id="{06F2BD38-4400-C94E-84AD-07C227E356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7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169" name="Freeform 2346">
                <a:extLst>
                  <a:ext uri="{FF2B5EF4-FFF2-40B4-BE49-F238E27FC236}">
                    <a16:creationId xmlns:a16="http://schemas.microsoft.com/office/drawing/2014/main" id="{B0A926D7-0808-8241-832F-C88B323F7C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4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170" name="Line 2347">
                <a:extLst>
                  <a:ext uri="{FF2B5EF4-FFF2-40B4-BE49-F238E27FC236}">
                    <a16:creationId xmlns:a16="http://schemas.microsoft.com/office/drawing/2014/main" id="{B74C77E8-A069-124B-BE64-DBD0DFD4C8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41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171" name="Freeform 2348">
                <a:extLst>
                  <a:ext uri="{FF2B5EF4-FFF2-40B4-BE49-F238E27FC236}">
                    <a16:creationId xmlns:a16="http://schemas.microsoft.com/office/drawing/2014/main" id="{11265EBC-03C3-4A48-968C-13546729F8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1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172" name="Line 2349">
                <a:extLst>
                  <a:ext uri="{FF2B5EF4-FFF2-40B4-BE49-F238E27FC236}">
                    <a16:creationId xmlns:a16="http://schemas.microsoft.com/office/drawing/2014/main" id="{D5BE250D-AA62-5141-9C3C-982BC0E076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48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173" name="Freeform 2350">
                <a:extLst>
                  <a:ext uri="{FF2B5EF4-FFF2-40B4-BE49-F238E27FC236}">
                    <a16:creationId xmlns:a16="http://schemas.microsoft.com/office/drawing/2014/main" id="{0E121736-2997-834A-92FF-1AEE33C41B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8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174" name="Line 2351">
                <a:extLst>
                  <a:ext uri="{FF2B5EF4-FFF2-40B4-BE49-F238E27FC236}">
                    <a16:creationId xmlns:a16="http://schemas.microsoft.com/office/drawing/2014/main" id="{388D06B7-D399-9A4B-912D-2FCF3D9420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5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175" name="Freeform 2352">
                <a:extLst>
                  <a:ext uri="{FF2B5EF4-FFF2-40B4-BE49-F238E27FC236}">
                    <a16:creationId xmlns:a16="http://schemas.microsoft.com/office/drawing/2014/main" id="{776CDFEE-4273-5344-A883-DEB6297CA9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5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176" name="Line 2353">
                <a:extLst>
                  <a:ext uri="{FF2B5EF4-FFF2-40B4-BE49-F238E27FC236}">
                    <a16:creationId xmlns:a16="http://schemas.microsoft.com/office/drawing/2014/main" id="{BE77EBF5-5695-E248-87A6-B4FD83498F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62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177" name="Freeform 2354">
                <a:extLst>
                  <a:ext uri="{FF2B5EF4-FFF2-40B4-BE49-F238E27FC236}">
                    <a16:creationId xmlns:a16="http://schemas.microsoft.com/office/drawing/2014/main" id="{399C4051-FC14-8045-888D-948A91A690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2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178" name="Freeform 2355">
                <a:extLst>
                  <a:ext uri="{FF2B5EF4-FFF2-40B4-BE49-F238E27FC236}">
                    <a16:creationId xmlns:a16="http://schemas.microsoft.com/office/drawing/2014/main" id="{25E621C9-1D86-E44B-9E7C-4BD14ECE1A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9" y="1774"/>
                <a:ext cx="8" cy="14"/>
              </a:xfrm>
              <a:custGeom>
                <a:avLst/>
                <a:gdLst>
                  <a:gd name="T0" fmla="*/ 0 w 8"/>
                  <a:gd name="T1" fmla="*/ 7 h 14"/>
                  <a:gd name="T2" fmla="*/ 0 w 8"/>
                  <a:gd name="T3" fmla="*/ 14 h 14"/>
                  <a:gd name="T4" fmla="*/ 8 w 8"/>
                  <a:gd name="T5" fmla="*/ 14 h 14"/>
                  <a:gd name="T6" fmla="*/ 8 w 8"/>
                  <a:gd name="T7" fmla="*/ 7 h 14"/>
                  <a:gd name="T8" fmla="*/ 8 w 8"/>
                  <a:gd name="T9" fmla="*/ 0 h 14"/>
                  <a:gd name="T10" fmla="*/ 8 w 8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0" y="7"/>
                    </a:moveTo>
                    <a:lnTo>
                      <a:pt x="0" y="14"/>
                    </a:lnTo>
                    <a:lnTo>
                      <a:pt x="8" y="14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179" name="Line 2356">
                <a:extLst>
                  <a:ext uri="{FF2B5EF4-FFF2-40B4-BE49-F238E27FC236}">
                    <a16:creationId xmlns:a16="http://schemas.microsoft.com/office/drawing/2014/main" id="{430AAF0F-E3A3-584C-B305-EE9BF1D09C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77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180" name="Freeform 2357">
                <a:extLst>
                  <a:ext uri="{FF2B5EF4-FFF2-40B4-BE49-F238E27FC236}">
                    <a16:creationId xmlns:a16="http://schemas.microsoft.com/office/drawing/2014/main" id="{27FD955E-E39D-5B4F-ABB8-B2EFA0ECAC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7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181" name="Freeform 2358">
                <a:extLst>
                  <a:ext uri="{FF2B5EF4-FFF2-40B4-BE49-F238E27FC236}">
                    <a16:creationId xmlns:a16="http://schemas.microsoft.com/office/drawing/2014/main" id="{3543C678-669D-3345-956D-7AEF5D3AE9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4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182" name="Line 2359">
                <a:extLst>
                  <a:ext uri="{FF2B5EF4-FFF2-40B4-BE49-F238E27FC236}">
                    <a16:creationId xmlns:a16="http://schemas.microsoft.com/office/drawing/2014/main" id="{90ED2279-CDD1-3D40-8EE1-1A17825CD6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91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183" name="Freeform 2360">
                <a:extLst>
                  <a:ext uri="{FF2B5EF4-FFF2-40B4-BE49-F238E27FC236}">
                    <a16:creationId xmlns:a16="http://schemas.microsoft.com/office/drawing/2014/main" id="{7CB54110-0295-A14B-B3D9-E1ED6DA0F5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1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184" name="Line 2361">
                <a:extLst>
                  <a:ext uri="{FF2B5EF4-FFF2-40B4-BE49-F238E27FC236}">
                    <a16:creationId xmlns:a16="http://schemas.microsoft.com/office/drawing/2014/main" id="{0E1451A3-9183-ED41-B2EF-CE6C6BEBEE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98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185" name="Freeform 2362">
                <a:extLst>
                  <a:ext uri="{FF2B5EF4-FFF2-40B4-BE49-F238E27FC236}">
                    <a16:creationId xmlns:a16="http://schemas.microsoft.com/office/drawing/2014/main" id="{5BEF4C84-364F-AA42-82E5-8E9DD5B9B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8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186" name="Line 2363">
                <a:extLst>
                  <a:ext uri="{FF2B5EF4-FFF2-40B4-BE49-F238E27FC236}">
                    <a16:creationId xmlns:a16="http://schemas.microsoft.com/office/drawing/2014/main" id="{1C08C51F-0622-D546-BB55-EE7C4400D7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05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187" name="Freeform 2364">
                <a:extLst>
                  <a:ext uri="{FF2B5EF4-FFF2-40B4-BE49-F238E27FC236}">
                    <a16:creationId xmlns:a16="http://schemas.microsoft.com/office/drawing/2014/main" id="{BADD8F9F-1547-AE44-A946-58D91324E2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5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188" name="Line 2365">
                <a:extLst>
                  <a:ext uri="{FF2B5EF4-FFF2-40B4-BE49-F238E27FC236}">
                    <a16:creationId xmlns:a16="http://schemas.microsoft.com/office/drawing/2014/main" id="{5E405235-76C8-A643-996D-0CDDF937B2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12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189" name="Freeform 2366">
                <a:extLst>
                  <a:ext uri="{FF2B5EF4-FFF2-40B4-BE49-F238E27FC236}">
                    <a16:creationId xmlns:a16="http://schemas.microsoft.com/office/drawing/2014/main" id="{69DE5F66-03ED-FD4D-95E8-5ABC44077E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2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190" name="Freeform 2367">
                <a:extLst>
                  <a:ext uri="{FF2B5EF4-FFF2-40B4-BE49-F238E27FC236}">
                    <a16:creationId xmlns:a16="http://schemas.microsoft.com/office/drawing/2014/main" id="{A141FE26-C77C-AA42-BA85-EB36C2E832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9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191" name="Line 2368">
                <a:extLst>
                  <a:ext uri="{FF2B5EF4-FFF2-40B4-BE49-F238E27FC236}">
                    <a16:creationId xmlns:a16="http://schemas.microsoft.com/office/drawing/2014/main" id="{16F3748E-AA0D-5A4A-BA2A-8984B8070B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26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192" name="Freeform 2369">
                <a:extLst>
                  <a:ext uri="{FF2B5EF4-FFF2-40B4-BE49-F238E27FC236}">
                    <a16:creationId xmlns:a16="http://schemas.microsoft.com/office/drawing/2014/main" id="{C40C5311-0B28-BB47-B8D3-A3ECD30A95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6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193" name="Freeform 2370">
                <a:extLst>
                  <a:ext uri="{FF2B5EF4-FFF2-40B4-BE49-F238E27FC236}">
                    <a16:creationId xmlns:a16="http://schemas.microsoft.com/office/drawing/2014/main" id="{67AB574B-8048-9F48-8697-FA52A5BAB9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3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194" name="Line 2371">
                <a:extLst>
                  <a:ext uri="{FF2B5EF4-FFF2-40B4-BE49-F238E27FC236}">
                    <a16:creationId xmlns:a16="http://schemas.microsoft.com/office/drawing/2014/main" id="{91825313-47B2-A74D-8020-A0E9AF7830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40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195" name="Freeform 2372">
                <a:extLst>
                  <a:ext uri="{FF2B5EF4-FFF2-40B4-BE49-F238E27FC236}">
                    <a16:creationId xmlns:a16="http://schemas.microsoft.com/office/drawing/2014/main" id="{828D13B7-B145-2441-AC00-B46031E384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0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196" name="Line 2373">
                <a:extLst>
                  <a:ext uri="{FF2B5EF4-FFF2-40B4-BE49-F238E27FC236}">
                    <a16:creationId xmlns:a16="http://schemas.microsoft.com/office/drawing/2014/main" id="{80A60279-D3E1-BD48-924A-97AB614B25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47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197" name="Freeform 2374">
                <a:extLst>
                  <a:ext uri="{FF2B5EF4-FFF2-40B4-BE49-F238E27FC236}">
                    <a16:creationId xmlns:a16="http://schemas.microsoft.com/office/drawing/2014/main" id="{D749ACFB-45B0-C241-9144-95224F5AB2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7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198" name="Line 2375">
                <a:extLst>
                  <a:ext uri="{FF2B5EF4-FFF2-40B4-BE49-F238E27FC236}">
                    <a16:creationId xmlns:a16="http://schemas.microsoft.com/office/drawing/2014/main" id="{28CD02AF-DFB2-FB42-820C-8DF978DD2E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54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199" name="Freeform 2376">
                <a:extLst>
                  <a:ext uri="{FF2B5EF4-FFF2-40B4-BE49-F238E27FC236}">
                    <a16:creationId xmlns:a16="http://schemas.microsoft.com/office/drawing/2014/main" id="{48E75F37-ADAD-F846-AB35-C94C009931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4" y="1774"/>
                <a:ext cx="8" cy="14"/>
              </a:xfrm>
              <a:custGeom>
                <a:avLst/>
                <a:gdLst>
                  <a:gd name="T0" fmla="*/ 0 w 8"/>
                  <a:gd name="T1" fmla="*/ 7 h 14"/>
                  <a:gd name="T2" fmla="*/ 8 w 8"/>
                  <a:gd name="T3" fmla="*/ 7 h 14"/>
                  <a:gd name="T4" fmla="*/ 8 w 8"/>
                  <a:gd name="T5" fmla="*/ 0 h 14"/>
                  <a:gd name="T6" fmla="*/ 8 w 8"/>
                  <a:gd name="T7" fmla="*/ 7 h 14"/>
                  <a:gd name="T8" fmla="*/ 8 w 8"/>
                  <a:gd name="T9" fmla="*/ 14 h 14"/>
                  <a:gd name="T10" fmla="*/ 8 w 8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0" y="7"/>
                    </a:move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200" name="Line 2377">
                <a:extLst>
                  <a:ext uri="{FF2B5EF4-FFF2-40B4-BE49-F238E27FC236}">
                    <a16:creationId xmlns:a16="http://schemas.microsoft.com/office/drawing/2014/main" id="{68361983-0AB4-964A-A5BD-13D98A555E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62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201" name="Freeform 2378">
                <a:extLst>
                  <a:ext uri="{FF2B5EF4-FFF2-40B4-BE49-F238E27FC236}">
                    <a16:creationId xmlns:a16="http://schemas.microsoft.com/office/drawing/2014/main" id="{372B64C7-E444-F94D-9CCA-35F8BCF6CA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2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202" name="Freeform 2379">
                <a:extLst>
                  <a:ext uri="{FF2B5EF4-FFF2-40B4-BE49-F238E27FC236}">
                    <a16:creationId xmlns:a16="http://schemas.microsoft.com/office/drawing/2014/main" id="{35736F73-C21E-5F48-AA5D-45578AB18B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9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203" name="Line 2380">
                <a:extLst>
                  <a:ext uri="{FF2B5EF4-FFF2-40B4-BE49-F238E27FC236}">
                    <a16:creationId xmlns:a16="http://schemas.microsoft.com/office/drawing/2014/main" id="{B99DBD1C-EFDE-1449-9FEE-1E8D85FD44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76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204" name="Freeform 2381">
                <a:extLst>
                  <a:ext uri="{FF2B5EF4-FFF2-40B4-BE49-F238E27FC236}">
                    <a16:creationId xmlns:a16="http://schemas.microsoft.com/office/drawing/2014/main" id="{B577205B-A3EC-CA44-AEC4-0AB51FBC16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6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205" name="Freeform 2382">
                <a:extLst>
                  <a:ext uri="{FF2B5EF4-FFF2-40B4-BE49-F238E27FC236}">
                    <a16:creationId xmlns:a16="http://schemas.microsoft.com/office/drawing/2014/main" id="{2B27FCF9-6CDB-644E-ABE6-F861FA5068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3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206" name="Line 2383">
                <a:extLst>
                  <a:ext uri="{FF2B5EF4-FFF2-40B4-BE49-F238E27FC236}">
                    <a16:creationId xmlns:a16="http://schemas.microsoft.com/office/drawing/2014/main" id="{01FF6B40-B933-3940-AB0D-41660918F2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90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207" name="Freeform 2384">
                <a:extLst>
                  <a:ext uri="{FF2B5EF4-FFF2-40B4-BE49-F238E27FC236}">
                    <a16:creationId xmlns:a16="http://schemas.microsoft.com/office/drawing/2014/main" id="{DF1727A0-23FE-B84F-B09D-7160856EEB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0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208" name="Line 2385">
                <a:extLst>
                  <a:ext uri="{FF2B5EF4-FFF2-40B4-BE49-F238E27FC236}">
                    <a16:creationId xmlns:a16="http://schemas.microsoft.com/office/drawing/2014/main" id="{867D5947-2014-4241-AE17-73512A156E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97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209" name="Freeform 2386">
                <a:extLst>
                  <a:ext uri="{FF2B5EF4-FFF2-40B4-BE49-F238E27FC236}">
                    <a16:creationId xmlns:a16="http://schemas.microsoft.com/office/drawing/2014/main" id="{1C39AE30-2BBD-0A44-8B68-FED87C7E64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7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210" name="Line 2387">
                <a:extLst>
                  <a:ext uri="{FF2B5EF4-FFF2-40B4-BE49-F238E27FC236}">
                    <a16:creationId xmlns:a16="http://schemas.microsoft.com/office/drawing/2014/main" id="{5BD98B61-9071-5F47-90DF-7F9A122386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4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211" name="Freeform 2388">
                <a:extLst>
                  <a:ext uri="{FF2B5EF4-FFF2-40B4-BE49-F238E27FC236}">
                    <a16:creationId xmlns:a16="http://schemas.microsoft.com/office/drawing/2014/main" id="{6B0E2090-3331-714B-BF05-E8F108FDC1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4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212" name="Line 2389">
                <a:extLst>
                  <a:ext uri="{FF2B5EF4-FFF2-40B4-BE49-F238E27FC236}">
                    <a16:creationId xmlns:a16="http://schemas.microsoft.com/office/drawing/2014/main" id="{DD16D893-647F-8747-B3E2-8A5D774126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11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213" name="Freeform 2390">
                <a:extLst>
                  <a:ext uri="{FF2B5EF4-FFF2-40B4-BE49-F238E27FC236}">
                    <a16:creationId xmlns:a16="http://schemas.microsoft.com/office/drawing/2014/main" id="{6DB30AAB-1B9C-8C4B-AB4E-893CCE3462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1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214" name="Freeform 2391">
                <a:extLst>
                  <a:ext uri="{FF2B5EF4-FFF2-40B4-BE49-F238E27FC236}">
                    <a16:creationId xmlns:a16="http://schemas.microsoft.com/office/drawing/2014/main" id="{43DBDC45-8FCD-AC45-AF0C-DF6CDEB2E1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215" name="Line 2392">
                <a:extLst>
                  <a:ext uri="{FF2B5EF4-FFF2-40B4-BE49-F238E27FC236}">
                    <a16:creationId xmlns:a16="http://schemas.microsoft.com/office/drawing/2014/main" id="{6A303A13-C30B-E645-BEEB-6E2F8CC5C8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25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216" name="Freeform 2393">
                <a:extLst>
                  <a:ext uri="{FF2B5EF4-FFF2-40B4-BE49-F238E27FC236}">
                    <a16:creationId xmlns:a16="http://schemas.microsoft.com/office/drawing/2014/main" id="{3C1C5EE5-CC95-5342-8B41-F4EA45C259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5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217" name="Freeform 2394">
                <a:extLst>
                  <a:ext uri="{FF2B5EF4-FFF2-40B4-BE49-F238E27FC236}">
                    <a16:creationId xmlns:a16="http://schemas.microsoft.com/office/drawing/2014/main" id="{AA314594-4A81-F44C-9307-7796078A58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2" y="1774"/>
                <a:ext cx="8" cy="14"/>
              </a:xfrm>
              <a:custGeom>
                <a:avLst/>
                <a:gdLst>
                  <a:gd name="T0" fmla="*/ 0 w 8"/>
                  <a:gd name="T1" fmla="*/ 7 h 14"/>
                  <a:gd name="T2" fmla="*/ 0 w 8"/>
                  <a:gd name="T3" fmla="*/ 14 h 14"/>
                  <a:gd name="T4" fmla="*/ 8 w 8"/>
                  <a:gd name="T5" fmla="*/ 14 h 14"/>
                  <a:gd name="T6" fmla="*/ 8 w 8"/>
                  <a:gd name="T7" fmla="*/ 7 h 14"/>
                  <a:gd name="T8" fmla="*/ 8 w 8"/>
                  <a:gd name="T9" fmla="*/ 0 h 14"/>
                  <a:gd name="T10" fmla="*/ 8 w 8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0" y="7"/>
                    </a:moveTo>
                    <a:lnTo>
                      <a:pt x="0" y="14"/>
                    </a:lnTo>
                    <a:lnTo>
                      <a:pt x="8" y="14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218" name="Line 2395">
                <a:extLst>
                  <a:ext uri="{FF2B5EF4-FFF2-40B4-BE49-F238E27FC236}">
                    <a16:creationId xmlns:a16="http://schemas.microsoft.com/office/drawing/2014/main" id="{4F1CAF31-2F3C-3049-9B04-6EAC1F95A4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40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219" name="Freeform 2396">
                <a:extLst>
                  <a:ext uri="{FF2B5EF4-FFF2-40B4-BE49-F238E27FC236}">
                    <a16:creationId xmlns:a16="http://schemas.microsoft.com/office/drawing/2014/main" id="{E333E991-956A-CB4B-8C1D-4251D3ACDE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0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220" name="Line 2397">
                <a:extLst>
                  <a:ext uri="{FF2B5EF4-FFF2-40B4-BE49-F238E27FC236}">
                    <a16:creationId xmlns:a16="http://schemas.microsoft.com/office/drawing/2014/main" id="{82D2B852-412B-C345-ADD9-04203CABED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47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221" name="Freeform 2398">
                <a:extLst>
                  <a:ext uri="{FF2B5EF4-FFF2-40B4-BE49-F238E27FC236}">
                    <a16:creationId xmlns:a16="http://schemas.microsoft.com/office/drawing/2014/main" id="{275443F7-DB9A-6743-AC62-A9D39263E5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7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222" name="Line 2399">
                <a:extLst>
                  <a:ext uri="{FF2B5EF4-FFF2-40B4-BE49-F238E27FC236}">
                    <a16:creationId xmlns:a16="http://schemas.microsoft.com/office/drawing/2014/main" id="{DDC67D97-7E66-4649-8ACD-57057CFB5E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54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223" name="Freeform 2400">
                <a:extLst>
                  <a:ext uri="{FF2B5EF4-FFF2-40B4-BE49-F238E27FC236}">
                    <a16:creationId xmlns:a16="http://schemas.microsoft.com/office/drawing/2014/main" id="{E76A1138-9EBE-FA46-800D-9910189205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4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224" name="Line 2401">
                <a:extLst>
                  <a:ext uri="{FF2B5EF4-FFF2-40B4-BE49-F238E27FC236}">
                    <a16:creationId xmlns:a16="http://schemas.microsoft.com/office/drawing/2014/main" id="{EDE2E494-E052-0645-88C5-1910A1272F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61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225" name="Freeform 2402">
                <a:extLst>
                  <a:ext uri="{FF2B5EF4-FFF2-40B4-BE49-F238E27FC236}">
                    <a16:creationId xmlns:a16="http://schemas.microsoft.com/office/drawing/2014/main" id="{E732805B-DB84-1D44-9DF0-C3B62DC881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61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226" name="Freeform 2403">
                <a:extLst>
                  <a:ext uri="{FF2B5EF4-FFF2-40B4-BE49-F238E27FC236}">
                    <a16:creationId xmlns:a16="http://schemas.microsoft.com/office/drawing/2014/main" id="{CD71B99B-7DAB-C840-9F87-DB673DA96A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68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227" name="Line 2404">
                <a:extLst>
                  <a:ext uri="{FF2B5EF4-FFF2-40B4-BE49-F238E27FC236}">
                    <a16:creationId xmlns:a16="http://schemas.microsoft.com/office/drawing/2014/main" id="{B8DA192C-6B39-F844-8676-CF2F374977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75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228" name="Freeform 2405">
                <a:extLst>
                  <a:ext uri="{FF2B5EF4-FFF2-40B4-BE49-F238E27FC236}">
                    <a16:creationId xmlns:a16="http://schemas.microsoft.com/office/drawing/2014/main" id="{025C7027-9B6C-624D-8DA8-33C8D50EC0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5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229" name="Freeform 2406">
                <a:extLst>
                  <a:ext uri="{FF2B5EF4-FFF2-40B4-BE49-F238E27FC236}">
                    <a16:creationId xmlns:a16="http://schemas.microsoft.com/office/drawing/2014/main" id="{6EB4B918-0F84-8D48-86EA-57B2530E64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2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230" name="Line 2407">
                <a:extLst>
                  <a:ext uri="{FF2B5EF4-FFF2-40B4-BE49-F238E27FC236}">
                    <a16:creationId xmlns:a16="http://schemas.microsoft.com/office/drawing/2014/main" id="{072D71DF-1D2B-BC4D-BE9E-B2B1EC061D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89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231" name="Freeform 2408">
                <a:extLst>
                  <a:ext uri="{FF2B5EF4-FFF2-40B4-BE49-F238E27FC236}">
                    <a16:creationId xmlns:a16="http://schemas.microsoft.com/office/drawing/2014/main" id="{DC7EC381-7A15-AD40-8986-5A170068A9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9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232" name="Line 2409">
                <a:extLst>
                  <a:ext uri="{FF2B5EF4-FFF2-40B4-BE49-F238E27FC236}">
                    <a16:creationId xmlns:a16="http://schemas.microsoft.com/office/drawing/2014/main" id="{FB7381A1-ED6D-0440-B796-81515D6A7E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6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233" name="Freeform 2410">
                <a:extLst>
                  <a:ext uri="{FF2B5EF4-FFF2-40B4-BE49-F238E27FC236}">
                    <a16:creationId xmlns:a16="http://schemas.microsoft.com/office/drawing/2014/main" id="{23FE36E1-21FB-284C-917D-12B0875026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6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234" name="Line 2411">
                <a:extLst>
                  <a:ext uri="{FF2B5EF4-FFF2-40B4-BE49-F238E27FC236}">
                    <a16:creationId xmlns:a16="http://schemas.microsoft.com/office/drawing/2014/main" id="{4E6FA406-9BE7-1641-A850-D94E825082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03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235" name="Freeform 2412">
                <a:extLst>
                  <a:ext uri="{FF2B5EF4-FFF2-40B4-BE49-F238E27FC236}">
                    <a16:creationId xmlns:a16="http://schemas.microsoft.com/office/drawing/2014/main" id="{86A07374-1A95-D14F-A56E-69838E92ED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3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236" name="Line 2413">
                <a:extLst>
                  <a:ext uri="{FF2B5EF4-FFF2-40B4-BE49-F238E27FC236}">
                    <a16:creationId xmlns:a16="http://schemas.microsoft.com/office/drawing/2014/main" id="{3EA5967D-DC01-2A4F-9794-95F7939ABF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10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237" name="Freeform 2414">
                <a:extLst>
                  <a:ext uri="{FF2B5EF4-FFF2-40B4-BE49-F238E27FC236}">
                    <a16:creationId xmlns:a16="http://schemas.microsoft.com/office/drawing/2014/main" id="{C0E02554-E4B2-D040-8FDE-B8F89C8685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0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238" name="Freeform 2415">
                <a:extLst>
                  <a:ext uri="{FF2B5EF4-FFF2-40B4-BE49-F238E27FC236}">
                    <a16:creationId xmlns:a16="http://schemas.microsoft.com/office/drawing/2014/main" id="{19551AE0-201E-544D-98C2-84B108D326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7" y="2412"/>
                <a:ext cx="135" cy="283"/>
              </a:xfrm>
              <a:custGeom>
                <a:avLst/>
                <a:gdLst>
                  <a:gd name="T0" fmla="*/ 0 w 135"/>
                  <a:gd name="T1" fmla="*/ 276 h 283"/>
                  <a:gd name="T2" fmla="*/ 7 w 135"/>
                  <a:gd name="T3" fmla="*/ 269 h 283"/>
                  <a:gd name="T4" fmla="*/ 7 w 135"/>
                  <a:gd name="T5" fmla="*/ 255 h 283"/>
                  <a:gd name="T6" fmla="*/ 14 w 135"/>
                  <a:gd name="T7" fmla="*/ 248 h 283"/>
                  <a:gd name="T8" fmla="*/ 14 w 135"/>
                  <a:gd name="T9" fmla="*/ 233 h 283"/>
                  <a:gd name="T10" fmla="*/ 21 w 135"/>
                  <a:gd name="T11" fmla="*/ 226 h 283"/>
                  <a:gd name="T12" fmla="*/ 21 w 135"/>
                  <a:gd name="T13" fmla="*/ 212 h 283"/>
                  <a:gd name="T14" fmla="*/ 28 w 135"/>
                  <a:gd name="T15" fmla="*/ 205 h 283"/>
                  <a:gd name="T16" fmla="*/ 28 w 135"/>
                  <a:gd name="T17" fmla="*/ 191 h 283"/>
                  <a:gd name="T18" fmla="*/ 35 w 135"/>
                  <a:gd name="T19" fmla="*/ 184 h 283"/>
                  <a:gd name="T20" fmla="*/ 42 w 135"/>
                  <a:gd name="T21" fmla="*/ 177 h 283"/>
                  <a:gd name="T22" fmla="*/ 42 w 135"/>
                  <a:gd name="T23" fmla="*/ 162 h 283"/>
                  <a:gd name="T24" fmla="*/ 49 w 135"/>
                  <a:gd name="T25" fmla="*/ 155 h 283"/>
                  <a:gd name="T26" fmla="*/ 49 w 135"/>
                  <a:gd name="T27" fmla="*/ 141 h 283"/>
                  <a:gd name="T28" fmla="*/ 57 w 135"/>
                  <a:gd name="T29" fmla="*/ 134 h 283"/>
                  <a:gd name="T30" fmla="*/ 57 w 135"/>
                  <a:gd name="T31" fmla="*/ 120 h 283"/>
                  <a:gd name="T32" fmla="*/ 64 w 135"/>
                  <a:gd name="T33" fmla="*/ 113 h 283"/>
                  <a:gd name="T34" fmla="*/ 71 w 135"/>
                  <a:gd name="T35" fmla="*/ 106 h 283"/>
                  <a:gd name="T36" fmla="*/ 71 w 135"/>
                  <a:gd name="T37" fmla="*/ 92 h 283"/>
                  <a:gd name="T38" fmla="*/ 78 w 135"/>
                  <a:gd name="T39" fmla="*/ 85 h 283"/>
                  <a:gd name="T40" fmla="*/ 85 w 135"/>
                  <a:gd name="T41" fmla="*/ 77 h 283"/>
                  <a:gd name="T42" fmla="*/ 85 w 135"/>
                  <a:gd name="T43" fmla="*/ 63 h 283"/>
                  <a:gd name="T44" fmla="*/ 92 w 135"/>
                  <a:gd name="T45" fmla="*/ 56 h 283"/>
                  <a:gd name="T46" fmla="*/ 99 w 135"/>
                  <a:gd name="T47" fmla="*/ 49 h 283"/>
                  <a:gd name="T48" fmla="*/ 106 w 135"/>
                  <a:gd name="T49" fmla="*/ 42 h 283"/>
                  <a:gd name="T50" fmla="*/ 113 w 135"/>
                  <a:gd name="T51" fmla="*/ 35 h 283"/>
                  <a:gd name="T52" fmla="*/ 113 w 135"/>
                  <a:gd name="T53" fmla="*/ 21 h 283"/>
                  <a:gd name="T54" fmla="*/ 120 w 135"/>
                  <a:gd name="T55" fmla="*/ 14 h 283"/>
                  <a:gd name="T56" fmla="*/ 127 w 135"/>
                  <a:gd name="T57" fmla="*/ 21 h 283"/>
                  <a:gd name="T58" fmla="*/ 127 w 135"/>
                  <a:gd name="T59" fmla="*/ 7 h 283"/>
                  <a:gd name="T60" fmla="*/ 135 w 135"/>
                  <a:gd name="T61" fmla="*/ 14 h 283"/>
                  <a:gd name="T62" fmla="*/ 135 w 135"/>
                  <a:gd name="T63" fmla="*/ 0 h 28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35" h="283">
                    <a:moveTo>
                      <a:pt x="0" y="283"/>
                    </a:moveTo>
                    <a:lnTo>
                      <a:pt x="0" y="276"/>
                    </a:lnTo>
                    <a:lnTo>
                      <a:pt x="7" y="276"/>
                    </a:lnTo>
                    <a:lnTo>
                      <a:pt x="7" y="269"/>
                    </a:lnTo>
                    <a:lnTo>
                      <a:pt x="7" y="262"/>
                    </a:lnTo>
                    <a:lnTo>
                      <a:pt x="7" y="255"/>
                    </a:lnTo>
                    <a:lnTo>
                      <a:pt x="14" y="255"/>
                    </a:lnTo>
                    <a:lnTo>
                      <a:pt x="14" y="248"/>
                    </a:lnTo>
                    <a:lnTo>
                      <a:pt x="14" y="240"/>
                    </a:lnTo>
                    <a:lnTo>
                      <a:pt x="14" y="233"/>
                    </a:lnTo>
                    <a:lnTo>
                      <a:pt x="21" y="233"/>
                    </a:lnTo>
                    <a:lnTo>
                      <a:pt x="21" y="226"/>
                    </a:lnTo>
                    <a:lnTo>
                      <a:pt x="21" y="219"/>
                    </a:lnTo>
                    <a:lnTo>
                      <a:pt x="21" y="212"/>
                    </a:lnTo>
                    <a:lnTo>
                      <a:pt x="28" y="212"/>
                    </a:lnTo>
                    <a:lnTo>
                      <a:pt x="28" y="205"/>
                    </a:lnTo>
                    <a:lnTo>
                      <a:pt x="28" y="198"/>
                    </a:lnTo>
                    <a:lnTo>
                      <a:pt x="28" y="191"/>
                    </a:lnTo>
                    <a:lnTo>
                      <a:pt x="35" y="191"/>
                    </a:lnTo>
                    <a:lnTo>
                      <a:pt x="35" y="184"/>
                    </a:lnTo>
                    <a:lnTo>
                      <a:pt x="35" y="177"/>
                    </a:lnTo>
                    <a:lnTo>
                      <a:pt x="42" y="177"/>
                    </a:lnTo>
                    <a:lnTo>
                      <a:pt x="42" y="170"/>
                    </a:lnTo>
                    <a:lnTo>
                      <a:pt x="42" y="162"/>
                    </a:lnTo>
                    <a:lnTo>
                      <a:pt x="42" y="155"/>
                    </a:lnTo>
                    <a:lnTo>
                      <a:pt x="49" y="155"/>
                    </a:lnTo>
                    <a:lnTo>
                      <a:pt x="49" y="148"/>
                    </a:lnTo>
                    <a:lnTo>
                      <a:pt x="49" y="141"/>
                    </a:lnTo>
                    <a:lnTo>
                      <a:pt x="57" y="141"/>
                    </a:lnTo>
                    <a:lnTo>
                      <a:pt x="57" y="134"/>
                    </a:lnTo>
                    <a:lnTo>
                      <a:pt x="57" y="127"/>
                    </a:lnTo>
                    <a:lnTo>
                      <a:pt x="57" y="120"/>
                    </a:lnTo>
                    <a:lnTo>
                      <a:pt x="64" y="120"/>
                    </a:lnTo>
                    <a:lnTo>
                      <a:pt x="64" y="113"/>
                    </a:lnTo>
                    <a:lnTo>
                      <a:pt x="64" y="106"/>
                    </a:lnTo>
                    <a:lnTo>
                      <a:pt x="71" y="106"/>
                    </a:lnTo>
                    <a:lnTo>
                      <a:pt x="71" y="99"/>
                    </a:lnTo>
                    <a:lnTo>
                      <a:pt x="71" y="92"/>
                    </a:lnTo>
                    <a:lnTo>
                      <a:pt x="78" y="92"/>
                    </a:lnTo>
                    <a:lnTo>
                      <a:pt x="78" y="85"/>
                    </a:lnTo>
                    <a:lnTo>
                      <a:pt x="78" y="77"/>
                    </a:lnTo>
                    <a:lnTo>
                      <a:pt x="85" y="77"/>
                    </a:lnTo>
                    <a:lnTo>
                      <a:pt x="85" y="70"/>
                    </a:lnTo>
                    <a:lnTo>
                      <a:pt x="85" y="63"/>
                    </a:lnTo>
                    <a:lnTo>
                      <a:pt x="92" y="63"/>
                    </a:lnTo>
                    <a:lnTo>
                      <a:pt x="92" y="56"/>
                    </a:lnTo>
                    <a:lnTo>
                      <a:pt x="99" y="56"/>
                    </a:lnTo>
                    <a:lnTo>
                      <a:pt x="99" y="49"/>
                    </a:lnTo>
                    <a:lnTo>
                      <a:pt x="99" y="42"/>
                    </a:lnTo>
                    <a:lnTo>
                      <a:pt x="106" y="42"/>
                    </a:lnTo>
                    <a:lnTo>
                      <a:pt x="106" y="35"/>
                    </a:lnTo>
                    <a:lnTo>
                      <a:pt x="113" y="35"/>
                    </a:lnTo>
                    <a:lnTo>
                      <a:pt x="113" y="28"/>
                    </a:lnTo>
                    <a:lnTo>
                      <a:pt x="113" y="21"/>
                    </a:lnTo>
                    <a:lnTo>
                      <a:pt x="120" y="21"/>
                    </a:lnTo>
                    <a:lnTo>
                      <a:pt x="120" y="14"/>
                    </a:lnTo>
                    <a:lnTo>
                      <a:pt x="120" y="21"/>
                    </a:lnTo>
                    <a:lnTo>
                      <a:pt x="127" y="21"/>
                    </a:lnTo>
                    <a:lnTo>
                      <a:pt x="127" y="14"/>
                    </a:lnTo>
                    <a:lnTo>
                      <a:pt x="127" y="7"/>
                    </a:lnTo>
                    <a:lnTo>
                      <a:pt x="135" y="7"/>
                    </a:lnTo>
                    <a:lnTo>
                      <a:pt x="135" y="14"/>
                    </a:lnTo>
                    <a:lnTo>
                      <a:pt x="135" y="7"/>
                    </a:lnTo>
                    <a:lnTo>
                      <a:pt x="135" y="0"/>
                    </a:lnTo>
                    <a:lnTo>
                      <a:pt x="135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239" name="Freeform 2416">
                <a:extLst>
                  <a:ext uri="{FF2B5EF4-FFF2-40B4-BE49-F238E27FC236}">
                    <a16:creationId xmlns:a16="http://schemas.microsoft.com/office/drawing/2014/main" id="{5A17B449-F71F-7C4A-AC8A-81B7116E2B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2" y="241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240" name="Freeform 2417">
                <a:extLst>
                  <a:ext uri="{FF2B5EF4-FFF2-40B4-BE49-F238E27FC236}">
                    <a16:creationId xmlns:a16="http://schemas.microsoft.com/office/drawing/2014/main" id="{B118550F-61E6-FA43-9DD4-DEAA568D9D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9" y="2404"/>
                <a:ext cx="21" cy="8"/>
              </a:xfrm>
              <a:custGeom>
                <a:avLst/>
                <a:gdLst>
                  <a:gd name="T0" fmla="*/ 0 w 21"/>
                  <a:gd name="T1" fmla="*/ 8 h 8"/>
                  <a:gd name="T2" fmla="*/ 7 w 21"/>
                  <a:gd name="T3" fmla="*/ 8 h 8"/>
                  <a:gd name="T4" fmla="*/ 7 w 21"/>
                  <a:gd name="T5" fmla="*/ 0 h 8"/>
                  <a:gd name="T6" fmla="*/ 7 w 21"/>
                  <a:gd name="T7" fmla="*/ 8 h 8"/>
                  <a:gd name="T8" fmla="*/ 14 w 21"/>
                  <a:gd name="T9" fmla="*/ 8 h 8"/>
                  <a:gd name="T10" fmla="*/ 14 w 21"/>
                  <a:gd name="T11" fmla="*/ 0 h 8"/>
                  <a:gd name="T12" fmla="*/ 14 w 21"/>
                  <a:gd name="T13" fmla="*/ 8 h 8"/>
                  <a:gd name="T14" fmla="*/ 21 w 21"/>
                  <a:gd name="T15" fmla="*/ 8 h 8"/>
                  <a:gd name="T16" fmla="*/ 21 w 21"/>
                  <a:gd name="T17" fmla="*/ 0 h 8"/>
                  <a:gd name="T18" fmla="*/ 21 w 21"/>
                  <a:gd name="T19" fmla="*/ 8 h 8"/>
                  <a:gd name="T20" fmla="*/ 21 w 21"/>
                  <a:gd name="T21" fmla="*/ 0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" h="8">
                    <a:moveTo>
                      <a:pt x="0" y="8"/>
                    </a:move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  <a:lnTo>
                      <a:pt x="14" y="8"/>
                    </a:lnTo>
                    <a:lnTo>
                      <a:pt x="14" y="0"/>
                    </a:lnTo>
                    <a:lnTo>
                      <a:pt x="14" y="8"/>
                    </a:lnTo>
                    <a:lnTo>
                      <a:pt x="21" y="8"/>
                    </a:lnTo>
                    <a:lnTo>
                      <a:pt x="21" y="0"/>
                    </a:lnTo>
                    <a:lnTo>
                      <a:pt x="21" y="8"/>
                    </a:lnTo>
                    <a:lnTo>
                      <a:pt x="21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241" name="Freeform 2418">
                <a:extLst>
                  <a:ext uri="{FF2B5EF4-FFF2-40B4-BE49-F238E27FC236}">
                    <a16:creationId xmlns:a16="http://schemas.microsoft.com/office/drawing/2014/main" id="{A6020B90-30E0-A44E-9A04-373DC9D955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0" y="2404"/>
                <a:ext cx="7" cy="8"/>
              </a:xfrm>
              <a:custGeom>
                <a:avLst/>
                <a:gdLst>
                  <a:gd name="T0" fmla="*/ 0 w 7"/>
                  <a:gd name="T1" fmla="*/ 0 h 8"/>
                  <a:gd name="T2" fmla="*/ 7 w 7"/>
                  <a:gd name="T3" fmla="*/ 0 h 8"/>
                  <a:gd name="T4" fmla="*/ 7 w 7"/>
                  <a:gd name="T5" fmla="*/ 8 h 8"/>
                  <a:gd name="T6" fmla="*/ 7 w 7"/>
                  <a:gd name="T7" fmla="*/ 0 h 8"/>
                  <a:gd name="T8" fmla="*/ 7 w 7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0" y="0"/>
                    </a:moveTo>
                    <a:lnTo>
                      <a:pt x="7" y="0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242" name="Freeform 2419">
                <a:extLst>
                  <a:ext uri="{FF2B5EF4-FFF2-40B4-BE49-F238E27FC236}">
                    <a16:creationId xmlns:a16="http://schemas.microsoft.com/office/drawing/2014/main" id="{7405D669-F36A-A947-B6E7-BB24FF1CA4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7" y="2404"/>
                <a:ext cx="7" cy="8"/>
              </a:xfrm>
              <a:custGeom>
                <a:avLst/>
                <a:gdLst>
                  <a:gd name="T0" fmla="*/ 0 w 7"/>
                  <a:gd name="T1" fmla="*/ 8 h 8"/>
                  <a:gd name="T2" fmla="*/ 7 w 7"/>
                  <a:gd name="T3" fmla="*/ 8 h 8"/>
                  <a:gd name="T4" fmla="*/ 7 w 7"/>
                  <a:gd name="T5" fmla="*/ 0 h 8"/>
                  <a:gd name="T6" fmla="*/ 7 w 7"/>
                  <a:gd name="T7" fmla="*/ 8 h 8"/>
                  <a:gd name="T8" fmla="*/ 7 w 7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0" y="8"/>
                    </a:move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243" name="Freeform 2420">
                <a:extLst>
                  <a:ext uri="{FF2B5EF4-FFF2-40B4-BE49-F238E27FC236}">
                    <a16:creationId xmlns:a16="http://schemas.microsoft.com/office/drawing/2014/main" id="{AED4D70D-D9C0-7C40-B657-55F082289C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4" y="2404"/>
                <a:ext cx="7" cy="8"/>
              </a:xfrm>
              <a:custGeom>
                <a:avLst/>
                <a:gdLst>
                  <a:gd name="T0" fmla="*/ 0 w 7"/>
                  <a:gd name="T1" fmla="*/ 0 h 8"/>
                  <a:gd name="T2" fmla="*/ 7 w 7"/>
                  <a:gd name="T3" fmla="*/ 0 h 8"/>
                  <a:gd name="T4" fmla="*/ 7 w 7"/>
                  <a:gd name="T5" fmla="*/ 8 h 8"/>
                  <a:gd name="T6" fmla="*/ 7 w 7"/>
                  <a:gd name="T7" fmla="*/ 0 h 8"/>
                  <a:gd name="T8" fmla="*/ 7 w 7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0" y="0"/>
                    </a:moveTo>
                    <a:lnTo>
                      <a:pt x="7" y="0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244" name="Freeform 2421">
                <a:extLst>
                  <a:ext uri="{FF2B5EF4-FFF2-40B4-BE49-F238E27FC236}">
                    <a16:creationId xmlns:a16="http://schemas.microsoft.com/office/drawing/2014/main" id="{074E465E-E86B-F240-88AC-84291DE42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1" y="241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245" name="Freeform 2422">
                <a:extLst>
                  <a:ext uri="{FF2B5EF4-FFF2-40B4-BE49-F238E27FC236}">
                    <a16:creationId xmlns:a16="http://schemas.microsoft.com/office/drawing/2014/main" id="{757E5EBA-C9AD-1948-9AE1-0B8851BB36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8" y="241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246" name="Line 2423">
                <a:extLst>
                  <a:ext uri="{FF2B5EF4-FFF2-40B4-BE49-F238E27FC236}">
                    <a16:creationId xmlns:a16="http://schemas.microsoft.com/office/drawing/2014/main" id="{E069C294-CD88-2345-93B6-4ED2DD1B16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5" y="2412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247" name="Freeform 2424">
                <a:extLst>
                  <a:ext uri="{FF2B5EF4-FFF2-40B4-BE49-F238E27FC236}">
                    <a16:creationId xmlns:a16="http://schemas.microsoft.com/office/drawing/2014/main" id="{B8547D30-2410-7847-B5A0-D08573818F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5" y="2419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248" name="Freeform 2425">
                <a:extLst>
                  <a:ext uri="{FF2B5EF4-FFF2-40B4-BE49-F238E27FC236}">
                    <a16:creationId xmlns:a16="http://schemas.microsoft.com/office/drawing/2014/main" id="{F4F36A77-6F00-634A-B44A-E6D81D8500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2" y="2419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249" name="Freeform 2426">
                <a:extLst>
                  <a:ext uri="{FF2B5EF4-FFF2-40B4-BE49-F238E27FC236}">
                    <a16:creationId xmlns:a16="http://schemas.microsoft.com/office/drawing/2014/main" id="{7BBFD371-D9DE-7E4C-8B30-3CE30C89AD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9" y="2426"/>
                <a:ext cx="8" cy="14"/>
              </a:xfrm>
              <a:custGeom>
                <a:avLst/>
                <a:gdLst>
                  <a:gd name="T0" fmla="*/ 0 w 8"/>
                  <a:gd name="T1" fmla="*/ 0 h 14"/>
                  <a:gd name="T2" fmla="*/ 8 w 8"/>
                  <a:gd name="T3" fmla="*/ 0 h 14"/>
                  <a:gd name="T4" fmla="*/ 8 w 8"/>
                  <a:gd name="T5" fmla="*/ 7 h 14"/>
                  <a:gd name="T6" fmla="*/ 8 w 8"/>
                  <a:gd name="T7" fmla="*/ 14 h 14"/>
                  <a:gd name="T8" fmla="*/ 8 w 8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4">
                    <a:moveTo>
                      <a:pt x="0" y="0"/>
                    </a:moveTo>
                    <a:lnTo>
                      <a:pt x="8" y="0"/>
                    </a:ln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250" name="Line 2427">
                <a:extLst>
                  <a:ext uri="{FF2B5EF4-FFF2-40B4-BE49-F238E27FC236}">
                    <a16:creationId xmlns:a16="http://schemas.microsoft.com/office/drawing/2014/main" id="{875023E8-DC2B-7E40-BC61-CDE3F839DE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17" y="2433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251" name="Freeform 2428">
                <a:extLst>
                  <a:ext uri="{FF2B5EF4-FFF2-40B4-BE49-F238E27FC236}">
                    <a16:creationId xmlns:a16="http://schemas.microsoft.com/office/drawing/2014/main" id="{CC40E05E-33DC-1F4A-BAA3-52CC313CCD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7" y="2433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252" name="Freeform 2429">
                <a:extLst>
                  <a:ext uri="{FF2B5EF4-FFF2-40B4-BE49-F238E27FC236}">
                    <a16:creationId xmlns:a16="http://schemas.microsoft.com/office/drawing/2014/main" id="{F17E0A54-ED0E-8D43-83B6-0EAA93BE77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" y="2440"/>
                <a:ext cx="7" cy="14"/>
              </a:xfrm>
              <a:custGeom>
                <a:avLst/>
                <a:gdLst>
                  <a:gd name="T0" fmla="*/ 0 w 7"/>
                  <a:gd name="T1" fmla="*/ 0 h 14"/>
                  <a:gd name="T2" fmla="*/ 7 w 7"/>
                  <a:gd name="T3" fmla="*/ 0 h 14"/>
                  <a:gd name="T4" fmla="*/ 7 w 7"/>
                  <a:gd name="T5" fmla="*/ 7 h 14"/>
                  <a:gd name="T6" fmla="*/ 7 w 7"/>
                  <a:gd name="T7" fmla="*/ 14 h 14"/>
                  <a:gd name="T8" fmla="*/ 7 w 7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253" name="Line 2430">
                <a:extLst>
                  <a:ext uri="{FF2B5EF4-FFF2-40B4-BE49-F238E27FC236}">
                    <a16:creationId xmlns:a16="http://schemas.microsoft.com/office/drawing/2014/main" id="{D55AEC3B-A783-5043-BF22-0969058A23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31" y="2447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254" name="Freeform 2431">
                <a:extLst>
                  <a:ext uri="{FF2B5EF4-FFF2-40B4-BE49-F238E27FC236}">
                    <a16:creationId xmlns:a16="http://schemas.microsoft.com/office/drawing/2014/main" id="{213B2946-32C6-AF4C-B45B-2A4FB81F64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1" y="244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255" name="Freeform 2432">
                <a:extLst>
                  <a:ext uri="{FF2B5EF4-FFF2-40B4-BE49-F238E27FC236}">
                    <a16:creationId xmlns:a16="http://schemas.microsoft.com/office/drawing/2014/main" id="{8289E446-C0D5-6D4C-A6CB-8D0252931D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8" y="2454"/>
                <a:ext cx="7" cy="14"/>
              </a:xfrm>
              <a:custGeom>
                <a:avLst/>
                <a:gdLst>
                  <a:gd name="T0" fmla="*/ 0 w 7"/>
                  <a:gd name="T1" fmla="*/ 0 h 14"/>
                  <a:gd name="T2" fmla="*/ 0 w 7"/>
                  <a:gd name="T3" fmla="*/ 7 h 14"/>
                  <a:gd name="T4" fmla="*/ 7 w 7"/>
                  <a:gd name="T5" fmla="*/ 7 h 14"/>
                  <a:gd name="T6" fmla="*/ 7 w 7"/>
                  <a:gd name="T7" fmla="*/ 0 h 14"/>
                  <a:gd name="T8" fmla="*/ 7 w 7"/>
                  <a:gd name="T9" fmla="*/ 7 h 14"/>
                  <a:gd name="T10" fmla="*/ 7 w 7"/>
                  <a:gd name="T11" fmla="*/ 14 h 14"/>
                  <a:gd name="T12" fmla="*/ 7 w 7"/>
                  <a:gd name="T13" fmla="*/ 7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14">
                    <a:moveTo>
                      <a:pt x="0" y="0"/>
                    </a:moveTo>
                    <a:lnTo>
                      <a:pt x="0" y="7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256" name="Line 2433">
                <a:extLst>
                  <a:ext uri="{FF2B5EF4-FFF2-40B4-BE49-F238E27FC236}">
                    <a16:creationId xmlns:a16="http://schemas.microsoft.com/office/drawing/2014/main" id="{CF79C3CF-205E-9B4D-BE1A-730309E54A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5" y="245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257" name="Freeform 2434">
                <a:extLst>
                  <a:ext uri="{FF2B5EF4-FFF2-40B4-BE49-F238E27FC236}">
                    <a16:creationId xmlns:a16="http://schemas.microsoft.com/office/drawing/2014/main" id="{A4C2BE67-B028-0344-93E2-79EA329F7E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5" y="2468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258" name="Freeform 2435">
                <a:extLst>
                  <a:ext uri="{FF2B5EF4-FFF2-40B4-BE49-F238E27FC236}">
                    <a16:creationId xmlns:a16="http://schemas.microsoft.com/office/drawing/2014/main" id="{5A9F7636-4A23-A84D-AC3F-ED4887427B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2" y="2475"/>
                <a:ext cx="7" cy="14"/>
              </a:xfrm>
              <a:custGeom>
                <a:avLst/>
                <a:gdLst>
                  <a:gd name="T0" fmla="*/ 0 w 7"/>
                  <a:gd name="T1" fmla="*/ 0 h 14"/>
                  <a:gd name="T2" fmla="*/ 0 w 7"/>
                  <a:gd name="T3" fmla="*/ 7 h 14"/>
                  <a:gd name="T4" fmla="*/ 7 w 7"/>
                  <a:gd name="T5" fmla="*/ 7 h 14"/>
                  <a:gd name="T6" fmla="*/ 7 w 7"/>
                  <a:gd name="T7" fmla="*/ 0 h 14"/>
                  <a:gd name="T8" fmla="*/ 7 w 7"/>
                  <a:gd name="T9" fmla="*/ 7 h 14"/>
                  <a:gd name="T10" fmla="*/ 7 w 7"/>
                  <a:gd name="T11" fmla="*/ 14 h 14"/>
                  <a:gd name="T12" fmla="*/ 7 w 7"/>
                  <a:gd name="T13" fmla="*/ 7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14">
                    <a:moveTo>
                      <a:pt x="0" y="0"/>
                    </a:moveTo>
                    <a:lnTo>
                      <a:pt x="0" y="7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259" name="Freeform 2436">
                <a:extLst>
                  <a:ext uri="{FF2B5EF4-FFF2-40B4-BE49-F238E27FC236}">
                    <a16:creationId xmlns:a16="http://schemas.microsoft.com/office/drawing/2014/main" id="{BBBE9E08-1375-B546-A137-3CFCE77D97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9" y="2482"/>
                <a:ext cx="7" cy="15"/>
              </a:xfrm>
              <a:custGeom>
                <a:avLst/>
                <a:gdLst>
                  <a:gd name="T0" fmla="*/ 0 w 7"/>
                  <a:gd name="T1" fmla="*/ 0 h 15"/>
                  <a:gd name="T2" fmla="*/ 7 w 7"/>
                  <a:gd name="T3" fmla="*/ 0 h 15"/>
                  <a:gd name="T4" fmla="*/ 7 w 7"/>
                  <a:gd name="T5" fmla="*/ 7 h 15"/>
                  <a:gd name="T6" fmla="*/ 7 w 7"/>
                  <a:gd name="T7" fmla="*/ 15 h 15"/>
                  <a:gd name="T8" fmla="*/ 7 w 7"/>
                  <a:gd name="T9" fmla="*/ 7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5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15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260" name="Line 2437">
                <a:extLst>
                  <a:ext uri="{FF2B5EF4-FFF2-40B4-BE49-F238E27FC236}">
                    <a16:creationId xmlns:a16="http://schemas.microsoft.com/office/drawing/2014/main" id="{B28B1183-8932-BB40-8869-6BBCF73FA4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66" y="2489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261" name="Freeform 2438">
                <a:extLst>
                  <a:ext uri="{FF2B5EF4-FFF2-40B4-BE49-F238E27FC236}">
                    <a16:creationId xmlns:a16="http://schemas.microsoft.com/office/drawing/2014/main" id="{2A455D64-AFBF-CB42-95B9-6213CCC24E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6" y="2497"/>
                <a:ext cx="7" cy="14"/>
              </a:xfrm>
              <a:custGeom>
                <a:avLst/>
                <a:gdLst>
                  <a:gd name="T0" fmla="*/ 0 w 7"/>
                  <a:gd name="T1" fmla="*/ 0 h 14"/>
                  <a:gd name="T2" fmla="*/ 0 w 7"/>
                  <a:gd name="T3" fmla="*/ 7 h 14"/>
                  <a:gd name="T4" fmla="*/ 7 w 7"/>
                  <a:gd name="T5" fmla="*/ 7 h 14"/>
                  <a:gd name="T6" fmla="*/ 7 w 7"/>
                  <a:gd name="T7" fmla="*/ 0 h 14"/>
                  <a:gd name="T8" fmla="*/ 7 w 7"/>
                  <a:gd name="T9" fmla="*/ 7 h 14"/>
                  <a:gd name="T10" fmla="*/ 7 w 7"/>
                  <a:gd name="T11" fmla="*/ 14 h 14"/>
                  <a:gd name="T12" fmla="*/ 7 w 7"/>
                  <a:gd name="T13" fmla="*/ 7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14">
                    <a:moveTo>
                      <a:pt x="0" y="0"/>
                    </a:moveTo>
                    <a:lnTo>
                      <a:pt x="0" y="7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262" name="Freeform 2439">
                <a:extLst>
                  <a:ext uri="{FF2B5EF4-FFF2-40B4-BE49-F238E27FC236}">
                    <a16:creationId xmlns:a16="http://schemas.microsoft.com/office/drawing/2014/main" id="{6913538E-34EC-9240-B7A5-24F6FDD064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3" y="2504"/>
                <a:ext cx="7" cy="14"/>
              </a:xfrm>
              <a:custGeom>
                <a:avLst/>
                <a:gdLst>
                  <a:gd name="T0" fmla="*/ 0 w 7"/>
                  <a:gd name="T1" fmla="*/ 0 h 14"/>
                  <a:gd name="T2" fmla="*/ 7 w 7"/>
                  <a:gd name="T3" fmla="*/ 0 h 14"/>
                  <a:gd name="T4" fmla="*/ 7 w 7"/>
                  <a:gd name="T5" fmla="*/ 7 h 14"/>
                  <a:gd name="T6" fmla="*/ 7 w 7"/>
                  <a:gd name="T7" fmla="*/ 14 h 14"/>
                  <a:gd name="T8" fmla="*/ 7 w 7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263" name="Line 2440">
                <a:extLst>
                  <a:ext uri="{FF2B5EF4-FFF2-40B4-BE49-F238E27FC236}">
                    <a16:creationId xmlns:a16="http://schemas.microsoft.com/office/drawing/2014/main" id="{E3C87A9F-63D4-BB41-A9A2-5D00241092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0" y="2511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264" name="Freeform 2441">
                <a:extLst>
                  <a:ext uri="{FF2B5EF4-FFF2-40B4-BE49-F238E27FC236}">
                    <a16:creationId xmlns:a16="http://schemas.microsoft.com/office/drawing/2014/main" id="{7878CC84-0286-E841-AE37-9180160ADB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0" y="2518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265" name="Freeform 2442">
                <a:extLst>
                  <a:ext uri="{FF2B5EF4-FFF2-40B4-BE49-F238E27FC236}">
                    <a16:creationId xmlns:a16="http://schemas.microsoft.com/office/drawing/2014/main" id="{F892140D-5E54-C146-813B-56286B1B58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7" y="2525"/>
                <a:ext cx="8" cy="14"/>
              </a:xfrm>
              <a:custGeom>
                <a:avLst/>
                <a:gdLst>
                  <a:gd name="T0" fmla="*/ 0 w 8"/>
                  <a:gd name="T1" fmla="*/ 0 h 14"/>
                  <a:gd name="T2" fmla="*/ 0 w 8"/>
                  <a:gd name="T3" fmla="*/ 7 h 14"/>
                  <a:gd name="T4" fmla="*/ 8 w 8"/>
                  <a:gd name="T5" fmla="*/ 7 h 14"/>
                  <a:gd name="T6" fmla="*/ 8 w 8"/>
                  <a:gd name="T7" fmla="*/ 0 h 14"/>
                  <a:gd name="T8" fmla="*/ 8 w 8"/>
                  <a:gd name="T9" fmla="*/ 7 h 14"/>
                  <a:gd name="T10" fmla="*/ 8 w 8"/>
                  <a:gd name="T11" fmla="*/ 14 h 14"/>
                  <a:gd name="T12" fmla="*/ 8 w 8"/>
                  <a:gd name="T13" fmla="*/ 7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14">
                    <a:moveTo>
                      <a:pt x="0" y="0"/>
                    </a:moveTo>
                    <a:lnTo>
                      <a:pt x="0" y="7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266" name="Line 2443">
                <a:extLst>
                  <a:ext uri="{FF2B5EF4-FFF2-40B4-BE49-F238E27FC236}">
                    <a16:creationId xmlns:a16="http://schemas.microsoft.com/office/drawing/2014/main" id="{087D4BEF-009E-7340-A402-6417807FA7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95" y="2525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267" name="Freeform 2444">
                <a:extLst>
                  <a:ext uri="{FF2B5EF4-FFF2-40B4-BE49-F238E27FC236}">
                    <a16:creationId xmlns:a16="http://schemas.microsoft.com/office/drawing/2014/main" id="{7F3DF9E6-69AE-F947-9485-FE397099FE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5" y="2539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268" name="Freeform 2445">
                <a:extLst>
                  <a:ext uri="{FF2B5EF4-FFF2-40B4-BE49-F238E27FC236}">
                    <a16:creationId xmlns:a16="http://schemas.microsoft.com/office/drawing/2014/main" id="{AE6BD3CA-91FA-DF49-AADC-B0044E2CFD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546"/>
                <a:ext cx="7" cy="14"/>
              </a:xfrm>
              <a:custGeom>
                <a:avLst/>
                <a:gdLst>
                  <a:gd name="T0" fmla="*/ 0 w 7"/>
                  <a:gd name="T1" fmla="*/ 0 h 14"/>
                  <a:gd name="T2" fmla="*/ 0 w 7"/>
                  <a:gd name="T3" fmla="*/ 7 h 14"/>
                  <a:gd name="T4" fmla="*/ 7 w 7"/>
                  <a:gd name="T5" fmla="*/ 7 h 14"/>
                  <a:gd name="T6" fmla="*/ 7 w 7"/>
                  <a:gd name="T7" fmla="*/ 0 h 14"/>
                  <a:gd name="T8" fmla="*/ 7 w 7"/>
                  <a:gd name="T9" fmla="*/ 7 h 14"/>
                  <a:gd name="T10" fmla="*/ 7 w 7"/>
                  <a:gd name="T11" fmla="*/ 14 h 14"/>
                  <a:gd name="T12" fmla="*/ 7 w 7"/>
                  <a:gd name="T13" fmla="*/ 7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14">
                    <a:moveTo>
                      <a:pt x="0" y="0"/>
                    </a:moveTo>
                    <a:lnTo>
                      <a:pt x="0" y="7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269" name="Freeform 2446">
                <a:extLst>
                  <a:ext uri="{FF2B5EF4-FFF2-40B4-BE49-F238E27FC236}">
                    <a16:creationId xmlns:a16="http://schemas.microsoft.com/office/drawing/2014/main" id="{0F51D39A-1A37-F445-A5FA-ED5C2BD3BF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9" y="2553"/>
                <a:ext cx="7" cy="14"/>
              </a:xfrm>
              <a:custGeom>
                <a:avLst/>
                <a:gdLst>
                  <a:gd name="T0" fmla="*/ 0 w 7"/>
                  <a:gd name="T1" fmla="*/ 0 h 14"/>
                  <a:gd name="T2" fmla="*/ 7 w 7"/>
                  <a:gd name="T3" fmla="*/ 0 h 14"/>
                  <a:gd name="T4" fmla="*/ 7 w 7"/>
                  <a:gd name="T5" fmla="*/ 7 h 14"/>
                  <a:gd name="T6" fmla="*/ 7 w 7"/>
                  <a:gd name="T7" fmla="*/ 14 h 14"/>
                  <a:gd name="T8" fmla="*/ 7 w 7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270" name="Line 2447">
                <a:extLst>
                  <a:ext uri="{FF2B5EF4-FFF2-40B4-BE49-F238E27FC236}">
                    <a16:creationId xmlns:a16="http://schemas.microsoft.com/office/drawing/2014/main" id="{B8E5CAD4-A9A1-7E4A-B487-A7653DB00A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16" y="2560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271" name="Freeform 2448">
                <a:extLst>
                  <a:ext uri="{FF2B5EF4-FFF2-40B4-BE49-F238E27FC236}">
                    <a16:creationId xmlns:a16="http://schemas.microsoft.com/office/drawing/2014/main" id="{6E591855-52AC-814E-8E9D-50CAC2997A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6" y="2567"/>
                <a:ext cx="7" cy="15"/>
              </a:xfrm>
              <a:custGeom>
                <a:avLst/>
                <a:gdLst>
                  <a:gd name="T0" fmla="*/ 0 w 7"/>
                  <a:gd name="T1" fmla="*/ 0 h 15"/>
                  <a:gd name="T2" fmla="*/ 0 w 7"/>
                  <a:gd name="T3" fmla="*/ 7 h 15"/>
                  <a:gd name="T4" fmla="*/ 7 w 7"/>
                  <a:gd name="T5" fmla="*/ 7 h 15"/>
                  <a:gd name="T6" fmla="*/ 7 w 7"/>
                  <a:gd name="T7" fmla="*/ 0 h 15"/>
                  <a:gd name="T8" fmla="*/ 7 w 7"/>
                  <a:gd name="T9" fmla="*/ 7 h 15"/>
                  <a:gd name="T10" fmla="*/ 7 w 7"/>
                  <a:gd name="T11" fmla="*/ 15 h 15"/>
                  <a:gd name="T12" fmla="*/ 7 w 7"/>
                  <a:gd name="T13" fmla="*/ 7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15">
                    <a:moveTo>
                      <a:pt x="0" y="0"/>
                    </a:moveTo>
                    <a:lnTo>
                      <a:pt x="0" y="7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5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272" name="Freeform 2449">
                <a:extLst>
                  <a:ext uri="{FF2B5EF4-FFF2-40B4-BE49-F238E27FC236}">
                    <a16:creationId xmlns:a16="http://schemas.microsoft.com/office/drawing/2014/main" id="{253FF5AD-6E4F-4A46-9A47-3473384A7D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3" y="2574"/>
                <a:ext cx="7" cy="15"/>
              </a:xfrm>
              <a:custGeom>
                <a:avLst/>
                <a:gdLst>
                  <a:gd name="T0" fmla="*/ 0 w 7"/>
                  <a:gd name="T1" fmla="*/ 0 h 15"/>
                  <a:gd name="T2" fmla="*/ 7 w 7"/>
                  <a:gd name="T3" fmla="*/ 0 h 15"/>
                  <a:gd name="T4" fmla="*/ 7 w 7"/>
                  <a:gd name="T5" fmla="*/ 8 h 15"/>
                  <a:gd name="T6" fmla="*/ 7 w 7"/>
                  <a:gd name="T7" fmla="*/ 15 h 15"/>
                  <a:gd name="T8" fmla="*/ 7 w 7"/>
                  <a:gd name="T9" fmla="*/ 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5">
                    <a:moveTo>
                      <a:pt x="0" y="0"/>
                    </a:moveTo>
                    <a:lnTo>
                      <a:pt x="7" y="0"/>
                    </a:lnTo>
                    <a:lnTo>
                      <a:pt x="7" y="8"/>
                    </a:lnTo>
                    <a:lnTo>
                      <a:pt x="7" y="15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273" name="Line 2450">
                <a:extLst>
                  <a:ext uri="{FF2B5EF4-FFF2-40B4-BE49-F238E27FC236}">
                    <a16:creationId xmlns:a16="http://schemas.microsoft.com/office/drawing/2014/main" id="{56F5CFFE-19AE-A542-B70A-C870F9724B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0" y="2582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274" name="Freeform 2451">
                <a:extLst>
                  <a:ext uri="{FF2B5EF4-FFF2-40B4-BE49-F238E27FC236}">
                    <a16:creationId xmlns:a16="http://schemas.microsoft.com/office/drawing/2014/main" id="{346DECC2-7CBF-3F42-A781-0D2D5D0685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0" y="2589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275" name="Line 2452">
                <a:extLst>
                  <a:ext uri="{FF2B5EF4-FFF2-40B4-BE49-F238E27FC236}">
                    <a16:creationId xmlns:a16="http://schemas.microsoft.com/office/drawing/2014/main" id="{32DA96D9-79E7-C84B-B85E-2D5A841DFE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7" y="2589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276" name="Freeform 2453">
                <a:extLst>
                  <a:ext uri="{FF2B5EF4-FFF2-40B4-BE49-F238E27FC236}">
                    <a16:creationId xmlns:a16="http://schemas.microsoft.com/office/drawing/2014/main" id="{4E7AD2E7-3400-5646-AC92-1A8FA68F89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7" y="2596"/>
                <a:ext cx="7" cy="14"/>
              </a:xfrm>
              <a:custGeom>
                <a:avLst/>
                <a:gdLst>
                  <a:gd name="T0" fmla="*/ 0 w 7"/>
                  <a:gd name="T1" fmla="*/ 0 h 14"/>
                  <a:gd name="T2" fmla="*/ 7 w 7"/>
                  <a:gd name="T3" fmla="*/ 0 h 14"/>
                  <a:gd name="T4" fmla="*/ 7 w 7"/>
                  <a:gd name="T5" fmla="*/ 7 h 14"/>
                  <a:gd name="T6" fmla="*/ 7 w 7"/>
                  <a:gd name="T7" fmla="*/ 14 h 14"/>
                  <a:gd name="T8" fmla="*/ 7 w 7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277" name="Line 2454">
                <a:extLst>
                  <a:ext uri="{FF2B5EF4-FFF2-40B4-BE49-F238E27FC236}">
                    <a16:creationId xmlns:a16="http://schemas.microsoft.com/office/drawing/2014/main" id="{9C616D75-F2DC-3E4F-895C-6F338309ED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44" y="2596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278" name="Freeform 2455">
                <a:extLst>
                  <a:ext uri="{FF2B5EF4-FFF2-40B4-BE49-F238E27FC236}">
                    <a16:creationId xmlns:a16="http://schemas.microsoft.com/office/drawing/2014/main" id="{07C378EE-C728-6746-8F63-E279B7B6A5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4" y="2603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279" name="Freeform 2456">
                <a:extLst>
                  <a:ext uri="{FF2B5EF4-FFF2-40B4-BE49-F238E27FC236}">
                    <a16:creationId xmlns:a16="http://schemas.microsoft.com/office/drawing/2014/main" id="{D0EEC659-0800-DC4E-840F-BDBCEB1E5C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1" y="2610"/>
                <a:ext cx="7" cy="14"/>
              </a:xfrm>
              <a:custGeom>
                <a:avLst/>
                <a:gdLst>
                  <a:gd name="T0" fmla="*/ 0 w 7"/>
                  <a:gd name="T1" fmla="*/ 0 h 14"/>
                  <a:gd name="T2" fmla="*/ 0 w 7"/>
                  <a:gd name="T3" fmla="*/ 7 h 14"/>
                  <a:gd name="T4" fmla="*/ 7 w 7"/>
                  <a:gd name="T5" fmla="*/ 7 h 14"/>
                  <a:gd name="T6" fmla="*/ 7 w 7"/>
                  <a:gd name="T7" fmla="*/ 0 h 14"/>
                  <a:gd name="T8" fmla="*/ 7 w 7"/>
                  <a:gd name="T9" fmla="*/ 7 h 14"/>
                  <a:gd name="T10" fmla="*/ 7 w 7"/>
                  <a:gd name="T11" fmla="*/ 14 h 14"/>
                  <a:gd name="T12" fmla="*/ 7 w 7"/>
                  <a:gd name="T13" fmla="*/ 7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14">
                    <a:moveTo>
                      <a:pt x="0" y="0"/>
                    </a:moveTo>
                    <a:lnTo>
                      <a:pt x="0" y="7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280" name="Freeform 2457">
                <a:extLst>
                  <a:ext uri="{FF2B5EF4-FFF2-40B4-BE49-F238E27FC236}">
                    <a16:creationId xmlns:a16="http://schemas.microsoft.com/office/drawing/2014/main" id="{C39BE884-DB4F-B84E-9B30-F0F85E1AD6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8" y="2617"/>
                <a:ext cx="7" cy="14"/>
              </a:xfrm>
              <a:custGeom>
                <a:avLst/>
                <a:gdLst>
                  <a:gd name="T0" fmla="*/ 0 w 7"/>
                  <a:gd name="T1" fmla="*/ 0 h 14"/>
                  <a:gd name="T2" fmla="*/ 7 w 7"/>
                  <a:gd name="T3" fmla="*/ 0 h 14"/>
                  <a:gd name="T4" fmla="*/ 7 w 7"/>
                  <a:gd name="T5" fmla="*/ 7 h 14"/>
                  <a:gd name="T6" fmla="*/ 7 w 7"/>
                  <a:gd name="T7" fmla="*/ 14 h 14"/>
                  <a:gd name="T8" fmla="*/ 7 w 7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281" name="Line 2458">
                <a:extLst>
                  <a:ext uri="{FF2B5EF4-FFF2-40B4-BE49-F238E27FC236}">
                    <a16:creationId xmlns:a16="http://schemas.microsoft.com/office/drawing/2014/main" id="{D3E1DE56-2CFD-284B-A658-A335C0EB36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65" y="262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282" name="Freeform 2459">
                <a:extLst>
                  <a:ext uri="{FF2B5EF4-FFF2-40B4-BE49-F238E27FC236}">
                    <a16:creationId xmlns:a16="http://schemas.microsoft.com/office/drawing/2014/main" id="{C59D9423-08A6-7446-B715-1106ED591F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5" y="262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283" name="Line 2460">
                <a:extLst>
                  <a:ext uri="{FF2B5EF4-FFF2-40B4-BE49-F238E27FC236}">
                    <a16:creationId xmlns:a16="http://schemas.microsoft.com/office/drawing/2014/main" id="{0BED0056-626C-CA41-9472-B95E19576E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72" y="262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284" name="Freeform 2461">
                <a:extLst>
                  <a:ext uri="{FF2B5EF4-FFF2-40B4-BE49-F238E27FC236}">
                    <a16:creationId xmlns:a16="http://schemas.microsoft.com/office/drawing/2014/main" id="{BA716205-B51B-6D41-9426-3A7D849348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2" y="2631"/>
                <a:ext cx="8" cy="14"/>
              </a:xfrm>
              <a:custGeom>
                <a:avLst/>
                <a:gdLst>
                  <a:gd name="T0" fmla="*/ 0 w 8"/>
                  <a:gd name="T1" fmla="*/ 0 h 14"/>
                  <a:gd name="T2" fmla="*/ 8 w 8"/>
                  <a:gd name="T3" fmla="*/ 0 h 14"/>
                  <a:gd name="T4" fmla="*/ 8 w 8"/>
                  <a:gd name="T5" fmla="*/ 7 h 14"/>
                  <a:gd name="T6" fmla="*/ 8 w 8"/>
                  <a:gd name="T7" fmla="*/ 14 h 14"/>
                  <a:gd name="T8" fmla="*/ 8 w 8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4">
                    <a:moveTo>
                      <a:pt x="0" y="0"/>
                    </a:moveTo>
                    <a:lnTo>
                      <a:pt x="8" y="0"/>
                    </a:ln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285" name="Line 2462">
                <a:extLst>
                  <a:ext uri="{FF2B5EF4-FFF2-40B4-BE49-F238E27FC236}">
                    <a16:creationId xmlns:a16="http://schemas.microsoft.com/office/drawing/2014/main" id="{12FC31FC-E779-FD4E-927B-0351049F56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0" y="2638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286" name="Freeform 2463">
                <a:extLst>
                  <a:ext uri="{FF2B5EF4-FFF2-40B4-BE49-F238E27FC236}">
                    <a16:creationId xmlns:a16="http://schemas.microsoft.com/office/drawing/2014/main" id="{2CFE1240-DC6E-0D46-86A8-98229D3801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0" y="2638"/>
                <a:ext cx="14" cy="22"/>
              </a:xfrm>
              <a:custGeom>
                <a:avLst/>
                <a:gdLst>
                  <a:gd name="T0" fmla="*/ 0 w 14"/>
                  <a:gd name="T1" fmla="*/ 7 h 22"/>
                  <a:gd name="T2" fmla="*/ 7 w 14"/>
                  <a:gd name="T3" fmla="*/ 7 h 22"/>
                  <a:gd name="T4" fmla="*/ 7 w 14"/>
                  <a:gd name="T5" fmla="*/ 0 h 22"/>
                  <a:gd name="T6" fmla="*/ 7 w 14"/>
                  <a:gd name="T7" fmla="*/ 7 h 22"/>
                  <a:gd name="T8" fmla="*/ 7 w 14"/>
                  <a:gd name="T9" fmla="*/ 14 h 22"/>
                  <a:gd name="T10" fmla="*/ 14 w 14"/>
                  <a:gd name="T11" fmla="*/ 7 h 22"/>
                  <a:gd name="T12" fmla="*/ 14 w 14"/>
                  <a:gd name="T13" fmla="*/ 14 h 22"/>
                  <a:gd name="T14" fmla="*/ 14 w 14"/>
                  <a:gd name="T15" fmla="*/ 22 h 22"/>
                  <a:gd name="T16" fmla="*/ 14 w 14"/>
                  <a:gd name="T17" fmla="*/ 14 h 2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" h="22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14" y="7"/>
                    </a:lnTo>
                    <a:lnTo>
                      <a:pt x="14" y="14"/>
                    </a:lnTo>
                    <a:lnTo>
                      <a:pt x="14" y="22"/>
                    </a:lnTo>
                    <a:lnTo>
                      <a:pt x="14" y="14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287" name="Line 2464">
                <a:extLst>
                  <a:ext uri="{FF2B5EF4-FFF2-40B4-BE49-F238E27FC236}">
                    <a16:creationId xmlns:a16="http://schemas.microsoft.com/office/drawing/2014/main" id="{7D882067-2F24-9B44-9676-C89F3C4F89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94" y="2645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288" name="Freeform 2465">
                <a:extLst>
                  <a:ext uri="{FF2B5EF4-FFF2-40B4-BE49-F238E27FC236}">
                    <a16:creationId xmlns:a16="http://schemas.microsoft.com/office/drawing/2014/main" id="{20BF4315-9A87-2943-ACE9-0FD0583C71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4" y="2652"/>
                <a:ext cx="7" cy="8"/>
              </a:xfrm>
              <a:custGeom>
                <a:avLst/>
                <a:gdLst>
                  <a:gd name="T0" fmla="*/ 0 w 7"/>
                  <a:gd name="T1" fmla="*/ 0 h 8"/>
                  <a:gd name="T2" fmla="*/ 7 w 7"/>
                  <a:gd name="T3" fmla="*/ 0 h 8"/>
                  <a:gd name="T4" fmla="*/ 7 w 7"/>
                  <a:gd name="T5" fmla="*/ 8 h 8"/>
                  <a:gd name="T6" fmla="*/ 7 w 7"/>
                  <a:gd name="T7" fmla="*/ 0 h 8"/>
                  <a:gd name="T8" fmla="*/ 7 w 7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0" y="0"/>
                    </a:moveTo>
                    <a:lnTo>
                      <a:pt x="7" y="0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289" name="Line 2466">
                <a:extLst>
                  <a:ext uri="{FF2B5EF4-FFF2-40B4-BE49-F238E27FC236}">
                    <a16:creationId xmlns:a16="http://schemas.microsoft.com/office/drawing/2014/main" id="{535B6C30-F4F2-354A-9CFA-DEB112981E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01" y="2652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290" name="Freeform 2467">
                <a:extLst>
                  <a:ext uri="{FF2B5EF4-FFF2-40B4-BE49-F238E27FC236}">
                    <a16:creationId xmlns:a16="http://schemas.microsoft.com/office/drawing/2014/main" id="{DA504382-CA74-A14F-BA1A-FE9F86782F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1" y="2652"/>
                <a:ext cx="7" cy="15"/>
              </a:xfrm>
              <a:custGeom>
                <a:avLst/>
                <a:gdLst>
                  <a:gd name="T0" fmla="*/ 0 w 7"/>
                  <a:gd name="T1" fmla="*/ 8 h 15"/>
                  <a:gd name="T2" fmla="*/ 7 w 7"/>
                  <a:gd name="T3" fmla="*/ 8 h 15"/>
                  <a:gd name="T4" fmla="*/ 7 w 7"/>
                  <a:gd name="T5" fmla="*/ 0 h 15"/>
                  <a:gd name="T6" fmla="*/ 7 w 7"/>
                  <a:gd name="T7" fmla="*/ 8 h 15"/>
                  <a:gd name="T8" fmla="*/ 7 w 7"/>
                  <a:gd name="T9" fmla="*/ 15 h 15"/>
                  <a:gd name="T10" fmla="*/ 7 w 7"/>
                  <a:gd name="T11" fmla="*/ 8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8"/>
                    </a:move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  <a:lnTo>
                      <a:pt x="7" y="15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291" name="Freeform 2468">
                <a:extLst>
                  <a:ext uri="{FF2B5EF4-FFF2-40B4-BE49-F238E27FC236}">
                    <a16:creationId xmlns:a16="http://schemas.microsoft.com/office/drawing/2014/main" id="{16A7D7A8-074B-7E4A-A239-E74A47130A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8" y="2660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292" name="Freeform 2469">
                <a:extLst>
                  <a:ext uri="{FF2B5EF4-FFF2-40B4-BE49-F238E27FC236}">
                    <a16:creationId xmlns:a16="http://schemas.microsoft.com/office/drawing/2014/main" id="{9CFF5BEB-8857-6B44-8007-E112DAE87D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5" y="2667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7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7 w 7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0" y="7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293" name="Freeform 2470">
                <a:extLst>
                  <a:ext uri="{FF2B5EF4-FFF2-40B4-BE49-F238E27FC236}">
                    <a16:creationId xmlns:a16="http://schemas.microsoft.com/office/drawing/2014/main" id="{E2895278-1A86-DA49-AF4C-C95783D60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667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294" name="Freeform 2471">
                <a:extLst>
                  <a:ext uri="{FF2B5EF4-FFF2-40B4-BE49-F238E27FC236}">
                    <a16:creationId xmlns:a16="http://schemas.microsoft.com/office/drawing/2014/main" id="{FB8ABA5E-A26A-BB44-8029-1D8CE8EB50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9" y="26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295" name="Freeform 2472">
                <a:extLst>
                  <a:ext uri="{FF2B5EF4-FFF2-40B4-BE49-F238E27FC236}">
                    <a16:creationId xmlns:a16="http://schemas.microsoft.com/office/drawing/2014/main" id="{DCAB6239-F67D-BD4C-A892-916A2DC02C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6" y="26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296" name="Freeform 2473">
                <a:extLst>
                  <a:ext uri="{FF2B5EF4-FFF2-40B4-BE49-F238E27FC236}">
                    <a16:creationId xmlns:a16="http://schemas.microsoft.com/office/drawing/2014/main" id="{1D11158D-978C-A643-85A1-79EDEB8458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3" y="2674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297" name="Freeform 2474">
                <a:extLst>
                  <a:ext uri="{FF2B5EF4-FFF2-40B4-BE49-F238E27FC236}">
                    <a16:creationId xmlns:a16="http://schemas.microsoft.com/office/drawing/2014/main" id="{445D36F4-61F2-124D-847A-8EEC3CBEE7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0" y="2674"/>
                <a:ext cx="8" cy="7"/>
              </a:xfrm>
              <a:custGeom>
                <a:avLst/>
                <a:gdLst>
                  <a:gd name="T0" fmla="*/ 0 w 8"/>
                  <a:gd name="T1" fmla="*/ 7 h 7"/>
                  <a:gd name="T2" fmla="*/ 8 w 8"/>
                  <a:gd name="T3" fmla="*/ 7 h 7"/>
                  <a:gd name="T4" fmla="*/ 8 w 8"/>
                  <a:gd name="T5" fmla="*/ 0 h 7"/>
                  <a:gd name="T6" fmla="*/ 8 w 8"/>
                  <a:gd name="T7" fmla="*/ 7 h 7"/>
                  <a:gd name="T8" fmla="*/ 8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7"/>
                    </a:move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298" name="Freeform 2475">
                <a:extLst>
                  <a:ext uri="{FF2B5EF4-FFF2-40B4-BE49-F238E27FC236}">
                    <a16:creationId xmlns:a16="http://schemas.microsoft.com/office/drawing/2014/main" id="{5DD5CB11-AD84-2D4A-9B91-6EB724CB63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8" y="2674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299" name="Freeform 2476">
                <a:extLst>
                  <a:ext uri="{FF2B5EF4-FFF2-40B4-BE49-F238E27FC236}">
                    <a16:creationId xmlns:a16="http://schemas.microsoft.com/office/drawing/2014/main" id="{1D75A334-B271-214C-8A3A-D32A6F6F5C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5" y="2674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300" name="Freeform 2477">
                <a:extLst>
                  <a:ext uri="{FF2B5EF4-FFF2-40B4-BE49-F238E27FC236}">
                    <a16:creationId xmlns:a16="http://schemas.microsoft.com/office/drawing/2014/main" id="{5D923FA8-0812-9D48-8CD7-FDC24BB78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2" y="26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301" name="Freeform 2478">
                <a:extLst>
                  <a:ext uri="{FF2B5EF4-FFF2-40B4-BE49-F238E27FC236}">
                    <a16:creationId xmlns:a16="http://schemas.microsoft.com/office/drawing/2014/main" id="{923B0966-BA81-844E-99F0-A72CD1B5FA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9" y="2667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302" name="Freeform 2479">
                <a:extLst>
                  <a:ext uri="{FF2B5EF4-FFF2-40B4-BE49-F238E27FC236}">
                    <a16:creationId xmlns:a16="http://schemas.microsoft.com/office/drawing/2014/main" id="{A730FBE1-ECC8-9A4F-9B29-E4F78EABB9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3" y="2660"/>
                <a:ext cx="14" cy="14"/>
              </a:xfrm>
              <a:custGeom>
                <a:avLst/>
                <a:gdLst>
                  <a:gd name="T0" fmla="*/ 0 w 14"/>
                  <a:gd name="T1" fmla="*/ 7 h 14"/>
                  <a:gd name="T2" fmla="*/ 7 w 14"/>
                  <a:gd name="T3" fmla="*/ 7 h 14"/>
                  <a:gd name="T4" fmla="*/ 7 w 14"/>
                  <a:gd name="T5" fmla="*/ 14 h 14"/>
                  <a:gd name="T6" fmla="*/ 7 w 14"/>
                  <a:gd name="T7" fmla="*/ 7 h 14"/>
                  <a:gd name="T8" fmla="*/ 14 w 14"/>
                  <a:gd name="T9" fmla="*/ 7 h 14"/>
                  <a:gd name="T10" fmla="*/ 14 w 14"/>
                  <a:gd name="T11" fmla="*/ 0 h 14"/>
                  <a:gd name="T12" fmla="*/ 14 w 14"/>
                  <a:gd name="T13" fmla="*/ 7 h 14"/>
                  <a:gd name="T14" fmla="*/ 14 w 14"/>
                  <a:gd name="T15" fmla="*/ 0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303" name="Freeform 2480">
                <a:extLst>
                  <a:ext uri="{FF2B5EF4-FFF2-40B4-BE49-F238E27FC236}">
                    <a16:creationId xmlns:a16="http://schemas.microsoft.com/office/drawing/2014/main" id="{17BB2189-997F-1B48-854B-9BA873EC6E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7" y="2652"/>
                <a:ext cx="14" cy="15"/>
              </a:xfrm>
              <a:custGeom>
                <a:avLst/>
                <a:gdLst>
                  <a:gd name="T0" fmla="*/ 0 w 14"/>
                  <a:gd name="T1" fmla="*/ 8 h 15"/>
                  <a:gd name="T2" fmla="*/ 7 w 14"/>
                  <a:gd name="T3" fmla="*/ 8 h 15"/>
                  <a:gd name="T4" fmla="*/ 7 w 14"/>
                  <a:gd name="T5" fmla="*/ 15 h 15"/>
                  <a:gd name="T6" fmla="*/ 7 w 14"/>
                  <a:gd name="T7" fmla="*/ 8 h 15"/>
                  <a:gd name="T8" fmla="*/ 14 w 14"/>
                  <a:gd name="T9" fmla="*/ 8 h 15"/>
                  <a:gd name="T10" fmla="*/ 14 w 14"/>
                  <a:gd name="T11" fmla="*/ 0 h 15"/>
                  <a:gd name="T12" fmla="*/ 14 w 14"/>
                  <a:gd name="T13" fmla="*/ 8 h 15"/>
                  <a:gd name="T14" fmla="*/ 14 w 14"/>
                  <a:gd name="T15" fmla="*/ 0 h 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15">
                    <a:moveTo>
                      <a:pt x="0" y="8"/>
                    </a:moveTo>
                    <a:lnTo>
                      <a:pt x="7" y="8"/>
                    </a:lnTo>
                    <a:lnTo>
                      <a:pt x="7" y="15"/>
                    </a:lnTo>
                    <a:lnTo>
                      <a:pt x="7" y="8"/>
                    </a:lnTo>
                    <a:lnTo>
                      <a:pt x="14" y="8"/>
                    </a:lnTo>
                    <a:lnTo>
                      <a:pt x="14" y="0"/>
                    </a:lnTo>
                    <a:lnTo>
                      <a:pt x="14" y="8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304" name="Freeform 2481">
                <a:extLst>
                  <a:ext uri="{FF2B5EF4-FFF2-40B4-BE49-F238E27FC236}">
                    <a16:creationId xmlns:a16="http://schemas.microsoft.com/office/drawing/2014/main" id="{AC2FC799-1C61-824C-841D-2DBDACC3D0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2645"/>
                <a:ext cx="14" cy="15"/>
              </a:xfrm>
              <a:custGeom>
                <a:avLst/>
                <a:gdLst>
                  <a:gd name="T0" fmla="*/ 0 w 14"/>
                  <a:gd name="T1" fmla="*/ 7 h 15"/>
                  <a:gd name="T2" fmla="*/ 7 w 14"/>
                  <a:gd name="T3" fmla="*/ 7 h 15"/>
                  <a:gd name="T4" fmla="*/ 7 w 14"/>
                  <a:gd name="T5" fmla="*/ 15 h 15"/>
                  <a:gd name="T6" fmla="*/ 7 w 14"/>
                  <a:gd name="T7" fmla="*/ 7 h 15"/>
                  <a:gd name="T8" fmla="*/ 14 w 14"/>
                  <a:gd name="T9" fmla="*/ 7 h 15"/>
                  <a:gd name="T10" fmla="*/ 14 w 14"/>
                  <a:gd name="T11" fmla="*/ 0 h 15"/>
                  <a:gd name="T12" fmla="*/ 14 w 14"/>
                  <a:gd name="T13" fmla="*/ 7 h 15"/>
                  <a:gd name="T14" fmla="*/ 14 w 14"/>
                  <a:gd name="T15" fmla="*/ 0 h 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15">
                    <a:moveTo>
                      <a:pt x="0" y="7"/>
                    </a:moveTo>
                    <a:lnTo>
                      <a:pt x="7" y="7"/>
                    </a:lnTo>
                    <a:lnTo>
                      <a:pt x="7" y="15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305" name="Freeform 2482">
                <a:extLst>
                  <a:ext uri="{FF2B5EF4-FFF2-40B4-BE49-F238E27FC236}">
                    <a16:creationId xmlns:a16="http://schemas.microsoft.com/office/drawing/2014/main" id="{13E1C817-4CDC-C24E-B1FD-2DA0499A7E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5" y="2631"/>
                <a:ext cx="22" cy="14"/>
              </a:xfrm>
              <a:custGeom>
                <a:avLst/>
                <a:gdLst>
                  <a:gd name="T0" fmla="*/ 0 w 22"/>
                  <a:gd name="T1" fmla="*/ 14 h 14"/>
                  <a:gd name="T2" fmla="*/ 8 w 22"/>
                  <a:gd name="T3" fmla="*/ 14 h 14"/>
                  <a:gd name="T4" fmla="*/ 8 w 22"/>
                  <a:gd name="T5" fmla="*/ 7 h 14"/>
                  <a:gd name="T6" fmla="*/ 15 w 22"/>
                  <a:gd name="T7" fmla="*/ 7 h 14"/>
                  <a:gd name="T8" fmla="*/ 15 w 22"/>
                  <a:gd name="T9" fmla="*/ 14 h 14"/>
                  <a:gd name="T10" fmla="*/ 15 w 22"/>
                  <a:gd name="T11" fmla="*/ 7 h 14"/>
                  <a:gd name="T12" fmla="*/ 22 w 22"/>
                  <a:gd name="T13" fmla="*/ 7 h 14"/>
                  <a:gd name="T14" fmla="*/ 22 w 22"/>
                  <a:gd name="T15" fmla="*/ 0 h 14"/>
                  <a:gd name="T16" fmla="*/ 22 w 22"/>
                  <a:gd name="T17" fmla="*/ 7 h 14"/>
                  <a:gd name="T18" fmla="*/ 22 w 22"/>
                  <a:gd name="T19" fmla="*/ 0 h 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2" h="14">
                    <a:moveTo>
                      <a:pt x="0" y="14"/>
                    </a:moveTo>
                    <a:lnTo>
                      <a:pt x="8" y="14"/>
                    </a:lnTo>
                    <a:lnTo>
                      <a:pt x="8" y="7"/>
                    </a:lnTo>
                    <a:lnTo>
                      <a:pt x="15" y="7"/>
                    </a:lnTo>
                    <a:lnTo>
                      <a:pt x="15" y="14"/>
                    </a:lnTo>
                    <a:lnTo>
                      <a:pt x="15" y="7"/>
                    </a:lnTo>
                    <a:lnTo>
                      <a:pt x="22" y="7"/>
                    </a:lnTo>
                    <a:lnTo>
                      <a:pt x="22" y="0"/>
                    </a:lnTo>
                    <a:lnTo>
                      <a:pt x="22" y="7"/>
                    </a:lnTo>
                    <a:lnTo>
                      <a:pt x="22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306" name="Freeform 2483">
                <a:extLst>
                  <a:ext uri="{FF2B5EF4-FFF2-40B4-BE49-F238E27FC236}">
                    <a16:creationId xmlns:a16="http://schemas.microsoft.com/office/drawing/2014/main" id="{4EC0B4BD-D87B-5A4F-9692-2CCFCFEDBA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7" y="2617"/>
                <a:ext cx="21" cy="14"/>
              </a:xfrm>
              <a:custGeom>
                <a:avLst/>
                <a:gdLst>
                  <a:gd name="T0" fmla="*/ 0 w 21"/>
                  <a:gd name="T1" fmla="*/ 14 h 14"/>
                  <a:gd name="T2" fmla="*/ 7 w 21"/>
                  <a:gd name="T3" fmla="*/ 14 h 14"/>
                  <a:gd name="T4" fmla="*/ 7 w 21"/>
                  <a:gd name="T5" fmla="*/ 7 h 14"/>
                  <a:gd name="T6" fmla="*/ 7 w 21"/>
                  <a:gd name="T7" fmla="*/ 14 h 14"/>
                  <a:gd name="T8" fmla="*/ 14 w 21"/>
                  <a:gd name="T9" fmla="*/ 14 h 14"/>
                  <a:gd name="T10" fmla="*/ 14 w 21"/>
                  <a:gd name="T11" fmla="*/ 7 h 14"/>
                  <a:gd name="T12" fmla="*/ 21 w 21"/>
                  <a:gd name="T13" fmla="*/ 7 h 14"/>
                  <a:gd name="T14" fmla="*/ 21 w 21"/>
                  <a:gd name="T15" fmla="*/ 0 h 14"/>
                  <a:gd name="T16" fmla="*/ 21 w 21"/>
                  <a:gd name="T17" fmla="*/ 7 h 14"/>
                  <a:gd name="T18" fmla="*/ 21 w 21"/>
                  <a:gd name="T19" fmla="*/ 0 h 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" h="14">
                    <a:moveTo>
                      <a:pt x="0" y="14"/>
                    </a:moveTo>
                    <a:lnTo>
                      <a:pt x="7" y="14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14" y="14"/>
                    </a:lnTo>
                    <a:lnTo>
                      <a:pt x="14" y="7"/>
                    </a:lnTo>
                    <a:lnTo>
                      <a:pt x="21" y="7"/>
                    </a:lnTo>
                    <a:lnTo>
                      <a:pt x="21" y="0"/>
                    </a:lnTo>
                    <a:lnTo>
                      <a:pt x="21" y="7"/>
                    </a:lnTo>
                    <a:lnTo>
                      <a:pt x="21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307" name="Freeform 2484">
                <a:extLst>
                  <a:ext uri="{FF2B5EF4-FFF2-40B4-BE49-F238E27FC236}">
                    <a16:creationId xmlns:a16="http://schemas.microsoft.com/office/drawing/2014/main" id="{C2C09306-AE0B-FC4A-A3B3-5D1A72931A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8" y="2610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308" name="Freeform 2485">
                <a:extLst>
                  <a:ext uri="{FF2B5EF4-FFF2-40B4-BE49-F238E27FC236}">
                    <a16:creationId xmlns:a16="http://schemas.microsoft.com/office/drawing/2014/main" id="{3D2CAA50-E373-ED4C-BBC9-C1A2199ADA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5" y="2596"/>
                <a:ext cx="21" cy="14"/>
              </a:xfrm>
              <a:custGeom>
                <a:avLst/>
                <a:gdLst>
                  <a:gd name="T0" fmla="*/ 0 w 21"/>
                  <a:gd name="T1" fmla="*/ 14 h 14"/>
                  <a:gd name="T2" fmla="*/ 7 w 21"/>
                  <a:gd name="T3" fmla="*/ 14 h 14"/>
                  <a:gd name="T4" fmla="*/ 7 w 21"/>
                  <a:gd name="T5" fmla="*/ 7 h 14"/>
                  <a:gd name="T6" fmla="*/ 14 w 21"/>
                  <a:gd name="T7" fmla="*/ 7 h 14"/>
                  <a:gd name="T8" fmla="*/ 14 w 21"/>
                  <a:gd name="T9" fmla="*/ 14 h 14"/>
                  <a:gd name="T10" fmla="*/ 14 w 21"/>
                  <a:gd name="T11" fmla="*/ 7 h 14"/>
                  <a:gd name="T12" fmla="*/ 21 w 21"/>
                  <a:gd name="T13" fmla="*/ 7 h 14"/>
                  <a:gd name="T14" fmla="*/ 21 w 21"/>
                  <a:gd name="T15" fmla="*/ 0 h 14"/>
                  <a:gd name="T16" fmla="*/ 21 w 21"/>
                  <a:gd name="T17" fmla="*/ 7 h 14"/>
                  <a:gd name="T18" fmla="*/ 21 w 21"/>
                  <a:gd name="T19" fmla="*/ 0 h 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" h="14">
                    <a:moveTo>
                      <a:pt x="0" y="14"/>
                    </a:moveTo>
                    <a:lnTo>
                      <a:pt x="7" y="14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14"/>
                    </a:lnTo>
                    <a:lnTo>
                      <a:pt x="14" y="7"/>
                    </a:lnTo>
                    <a:lnTo>
                      <a:pt x="21" y="7"/>
                    </a:lnTo>
                    <a:lnTo>
                      <a:pt x="21" y="0"/>
                    </a:lnTo>
                    <a:lnTo>
                      <a:pt x="21" y="7"/>
                    </a:lnTo>
                    <a:lnTo>
                      <a:pt x="21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309" name="Freeform 2486">
                <a:extLst>
                  <a:ext uri="{FF2B5EF4-FFF2-40B4-BE49-F238E27FC236}">
                    <a16:creationId xmlns:a16="http://schemas.microsoft.com/office/drawing/2014/main" id="{04055787-8699-3149-86C9-B7FBF27C29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6" y="2582"/>
                <a:ext cx="22" cy="14"/>
              </a:xfrm>
              <a:custGeom>
                <a:avLst/>
                <a:gdLst>
                  <a:gd name="T0" fmla="*/ 0 w 22"/>
                  <a:gd name="T1" fmla="*/ 14 h 14"/>
                  <a:gd name="T2" fmla="*/ 7 w 22"/>
                  <a:gd name="T3" fmla="*/ 14 h 14"/>
                  <a:gd name="T4" fmla="*/ 7 w 22"/>
                  <a:gd name="T5" fmla="*/ 7 h 14"/>
                  <a:gd name="T6" fmla="*/ 7 w 22"/>
                  <a:gd name="T7" fmla="*/ 14 h 14"/>
                  <a:gd name="T8" fmla="*/ 15 w 22"/>
                  <a:gd name="T9" fmla="*/ 14 h 14"/>
                  <a:gd name="T10" fmla="*/ 15 w 22"/>
                  <a:gd name="T11" fmla="*/ 7 h 14"/>
                  <a:gd name="T12" fmla="*/ 22 w 22"/>
                  <a:gd name="T13" fmla="*/ 7 h 14"/>
                  <a:gd name="T14" fmla="*/ 22 w 22"/>
                  <a:gd name="T15" fmla="*/ 0 h 14"/>
                  <a:gd name="T16" fmla="*/ 22 w 22"/>
                  <a:gd name="T17" fmla="*/ 7 h 14"/>
                  <a:gd name="T18" fmla="*/ 22 w 22"/>
                  <a:gd name="T19" fmla="*/ 0 h 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2" h="14">
                    <a:moveTo>
                      <a:pt x="0" y="14"/>
                    </a:moveTo>
                    <a:lnTo>
                      <a:pt x="7" y="14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15" y="14"/>
                    </a:lnTo>
                    <a:lnTo>
                      <a:pt x="15" y="7"/>
                    </a:lnTo>
                    <a:lnTo>
                      <a:pt x="22" y="7"/>
                    </a:lnTo>
                    <a:lnTo>
                      <a:pt x="22" y="0"/>
                    </a:lnTo>
                    <a:lnTo>
                      <a:pt x="22" y="7"/>
                    </a:lnTo>
                    <a:lnTo>
                      <a:pt x="22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310" name="Freeform 2487">
                <a:extLst>
                  <a:ext uri="{FF2B5EF4-FFF2-40B4-BE49-F238E27FC236}">
                    <a16:creationId xmlns:a16="http://schemas.microsoft.com/office/drawing/2014/main" id="{A23DE1DC-FD4C-0C4B-9DB0-3D4F9AE5C7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8" y="2574"/>
                <a:ext cx="7" cy="15"/>
              </a:xfrm>
              <a:custGeom>
                <a:avLst/>
                <a:gdLst>
                  <a:gd name="T0" fmla="*/ 0 w 7"/>
                  <a:gd name="T1" fmla="*/ 8 h 15"/>
                  <a:gd name="T2" fmla="*/ 7 w 7"/>
                  <a:gd name="T3" fmla="*/ 8 h 15"/>
                  <a:gd name="T4" fmla="*/ 7 w 7"/>
                  <a:gd name="T5" fmla="*/ 15 h 15"/>
                  <a:gd name="T6" fmla="*/ 7 w 7"/>
                  <a:gd name="T7" fmla="*/ 8 h 15"/>
                  <a:gd name="T8" fmla="*/ 7 w 7"/>
                  <a:gd name="T9" fmla="*/ 0 h 15"/>
                  <a:gd name="T10" fmla="*/ 7 w 7"/>
                  <a:gd name="T11" fmla="*/ 8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8"/>
                    </a:moveTo>
                    <a:lnTo>
                      <a:pt x="7" y="8"/>
                    </a:lnTo>
                    <a:lnTo>
                      <a:pt x="7" y="15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311" name="Line 2488">
                <a:extLst>
                  <a:ext uri="{FF2B5EF4-FFF2-40B4-BE49-F238E27FC236}">
                    <a16:creationId xmlns:a16="http://schemas.microsoft.com/office/drawing/2014/main" id="{1B057606-3737-DF41-BE44-BDBAF665DE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35" y="2574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312" name="Freeform 2489">
                <a:extLst>
                  <a:ext uri="{FF2B5EF4-FFF2-40B4-BE49-F238E27FC236}">
                    <a16:creationId xmlns:a16="http://schemas.microsoft.com/office/drawing/2014/main" id="{0E563359-FAFF-FC43-8E87-AF6AD8B032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5" y="2567"/>
                <a:ext cx="7" cy="15"/>
              </a:xfrm>
              <a:custGeom>
                <a:avLst/>
                <a:gdLst>
                  <a:gd name="T0" fmla="*/ 0 w 7"/>
                  <a:gd name="T1" fmla="*/ 7 h 15"/>
                  <a:gd name="T2" fmla="*/ 7 w 7"/>
                  <a:gd name="T3" fmla="*/ 7 h 15"/>
                  <a:gd name="T4" fmla="*/ 7 w 7"/>
                  <a:gd name="T5" fmla="*/ 15 h 15"/>
                  <a:gd name="T6" fmla="*/ 7 w 7"/>
                  <a:gd name="T7" fmla="*/ 7 h 15"/>
                  <a:gd name="T8" fmla="*/ 7 w 7"/>
                  <a:gd name="T9" fmla="*/ 0 h 15"/>
                  <a:gd name="T10" fmla="*/ 7 w 7"/>
                  <a:gd name="T11" fmla="*/ 7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7"/>
                    </a:moveTo>
                    <a:lnTo>
                      <a:pt x="7" y="7"/>
                    </a:lnTo>
                    <a:lnTo>
                      <a:pt x="7" y="15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313" name="Freeform 2490">
                <a:extLst>
                  <a:ext uri="{FF2B5EF4-FFF2-40B4-BE49-F238E27FC236}">
                    <a16:creationId xmlns:a16="http://schemas.microsoft.com/office/drawing/2014/main" id="{9C201955-17FF-D440-A7A3-6CD4EBE4D9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2" y="2560"/>
                <a:ext cx="21" cy="14"/>
              </a:xfrm>
              <a:custGeom>
                <a:avLst/>
                <a:gdLst>
                  <a:gd name="T0" fmla="*/ 0 w 21"/>
                  <a:gd name="T1" fmla="*/ 14 h 14"/>
                  <a:gd name="T2" fmla="*/ 7 w 21"/>
                  <a:gd name="T3" fmla="*/ 14 h 14"/>
                  <a:gd name="T4" fmla="*/ 7 w 21"/>
                  <a:gd name="T5" fmla="*/ 7 h 14"/>
                  <a:gd name="T6" fmla="*/ 7 w 21"/>
                  <a:gd name="T7" fmla="*/ 14 h 14"/>
                  <a:gd name="T8" fmla="*/ 14 w 21"/>
                  <a:gd name="T9" fmla="*/ 14 h 14"/>
                  <a:gd name="T10" fmla="*/ 14 w 21"/>
                  <a:gd name="T11" fmla="*/ 7 h 14"/>
                  <a:gd name="T12" fmla="*/ 14 w 21"/>
                  <a:gd name="T13" fmla="*/ 0 h 14"/>
                  <a:gd name="T14" fmla="*/ 21 w 21"/>
                  <a:gd name="T15" fmla="*/ 0 h 14"/>
                  <a:gd name="T16" fmla="*/ 21 w 21"/>
                  <a:gd name="T17" fmla="*/ 7 h 14"/>
                  <a:gd name="T18" fmla="*/ 21 w 21"/>
                  <a:gd name="T19" fmla="*/ 0 h 14"/>
                  <a:gd name="T20" fmla="*/ 21 w 21"/>
                  <a:gd name="T21" fmla="*/ 7 h 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" h="14">
                    <a:moveTo>
                      <a:pt x="0" y="14"/>
                    </a:moveTo>
                    <a:lnTo>
                      <a:pt x="7" y="14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14" y="14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21" y="0"/>
                    </a:lnTo>
                    <a:lnTo>
                      <a:pt x="21" y="7"/>
                    </a:lnTo>
                    <a:lnTo>
                      <a:pt x="21" y="0"/>
                    </a:lnTo>
                    <a:lnTo>
                      <a:pt x="21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314" name="Freeform 2491">
                <a:extLst>
                  <a:ext uri="{FF2B5EF4-FFF2-40B4-BE49-F238E27FC236}">
                    <a16:creationId xmlns:a16="http://schemas.microsoft.com/office/drawing/2014/main" id="{638A11FF-108D-0148-A1BD-75C142F62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3" y="2546"/>
                <a:ext cx="28" cy="21"/>
              </a:xfrm>
              <a:custGeom>
                <a:avLst/>
                <a:gdLst>
                  <a:gd name="T0" fmla="*/ 0 w 28"/>
                  <a:gd name="T1" fmla="*/ 21 h 21"/>
                  <a:gd name="T2" fmla="*/ 7 w 28"/>
                  <a:gd name="T3" fmla="*/ 21 h 21"/>
                  <a:gd name="T4" fmla="*/ 7 w 28"/>
                  <a:gd name="T5" fmla="*/ 14 h 21"/>
                  <a:gd name="T6" fmla="*/ 7 w 28"/>
                  <a:gd name="T7" fmla="*/ 7 h 21"/>
                  <a:gd name="T8" fmla="*/ 14 w 28"/>
                  <a:gd name="T9" fmla="*/ 7 h 21"/>
                  <a:gd name="T10" fmla="*/ 14 w 28"/>
                  <a:gd name="T11" fmla="*/ 14 h 21"/>
                  <a:gd name="T12" fmla="*/ 14 w 28"/>
                  <a:gd name="T13" fmla="*/ 7 h 21"/>
                  <a:gd name="T14" fmla="*/ 21 w 28"/>
                  <a:gd name="T15" fmla="*/ 7 h 21"/>
                  <a:gd name="T16" fmla="*/ 21 w 28"/>
                  <a:gd name="T17" fmla="*/ 14 h 21"/>
                  <a:gd name="T18" fmla="*/ 21 w 28"/>
                  <a:gd name="T19" fmla="*/ 7 h 21"/>
                  <a:gd name="T20" fmla="*/ 28 w 28"/>
                  <a:gd name="T21" fmla="*/ 7 h 21"/>
                  <a:gd name="T22" fmla="*/ 28 w 28"/>
                  <a:gd name="T23" fmla="*/ 0 h 21"/>
                  <a:gd name="T24" fmla="*/ 28 w 28"/>
                  <a:gd name="T25" fmla="*/ 7 h 21"/>
                  <a:gd name="T26" fmla="*/ 28 w 28"/>
                  <a:gd name="T27" fmla="*/ 0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8" h="21">
                    <a:moveTo>
                      <a:pt x="0" y="21"/>
                    </a:moveTo>
                    <a:lnTo>
                      <a:pt x="7" y="21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14"/>
                    </a:lnTo>
                    <a:lnTo>
                      <a:pt x="14" y="7"/>
                    </a:lnTo>
                    <a:lnTo>
                      <a:pt x="21" y="7"/>
                    </a:lnTo>
                    <a:lnTo>
                      <a:pt x="21" y="14"/>
                    </a:lnTo>
                    <a:lnTo>
                      <a:pt x="21" y="7"/>
                    </a:lnTo>
                    <a:lnTo>
                      <a:pt x="28" y="7"/>
                    </a:lnTo>
                    <a:lnTo>
                      <a:pt x="28" y="0"/>
                    </a:lnTo>
                    <a:lnTo>
                      <a:pt x="28" y="7"/>
                    </a:lnTo>
                    <a:lnTo>
                      <a:pt x="28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315" name="Freeform 2492">
                <a:extLst>
                  <a:ext uri="{FF2B5EF4-FFF2-40B4-BE49-F238E27FC236}">
                    <a16:creationId xmlns:a16="http://schemas.microsoft.com/office/drawing/2014/main" id="{16225123-D48B-8A43-956A-58D6D0FA46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1" y="2546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316" name="Line 2493">
                <a:extLst>
                  <a:ext uri="{FF2B5EF4-FFF2-40B4-BE49-F238E27FC236}">
                    <a16:creationId xmlns:a16="http://schemas.microsoft.com/office/drawing/2014/main" id="{A626A3F7-0A0E-4948-A62B-41AEA9B783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98" y="2546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317" name="Freeform 2494">
                <a:extLst>
                  <a:ext uri="{FF2B5EF4-FFF2-40B4-BE49-F238E27FC236}">
                    <a16:creationId xmlns:a16="http://schemas.microsoft.com/office/drawing/2014/main" id="{CC034AB7-10B4-F14A-9116-7F1A137659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8" y="2539"/>
                <a:ext cx="15" cy="14"/>
              </a:xfrm>
              <a:custGeom>
                <a:avLst/>
                <a:gdLst>
                  <a:gd name="T0" fmla="*/ 0 w 15"/>
                  <a:gd name="T1" fmla="*/ 7 h 14"/>
                  <a:gd name="T2" fmla="*/ 8 w 15"/>
                  <a:gd name="T3" fmla="*/ 7 h 14"/>
                  <a:gd name="T4" fmla="*/ 8 w 15"/>
                  <a:gd name="T5" fmla="*/ 14 h 14"/>
                  <a:gd name="T6" fmla="*/ 8 w 15"/>
                  <a:gd name="T7" fmla="*/ 7 h 14"/>
                  <a:gd name="T8" fmla="*/ 8 w 15"/>
                  <a:gd name="T9" fmla="*/ 0 h 14"/>
                  <a:gd name="T10" fmla="*/ 15 w 15"/>
                  <a:gd name="T11" fmla="*/ 0 h 14"/>
                  <a:gd name="T12" fmla="*/ 15 w 15"/>
                  <a:gd name="T13" fmla="*/ 7 h 14"/>
                  <a:gd name="T14" fmla="*/ 15 w 15"/>
                  <a:gd name="T15" fmla="*/ 0 h 14"/>
                  <a:gd name="T16" fmla="*/ 15 w 15"/>
                  <a:gd name="T17" fmla="*/ 7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" h="14">
                    <a:moveTo>
                      <a:pt x="0" y="7"/>
                    </a:move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15" y="0"/>
                    </a:lnTo>
                    <a:lnTo>
                      <a:pt x="15" y="7"/>
                    </a:lnTo>
                    <a:lnTo>
                      <a:pt x="15" y="0"/>
                    </a:lnTo>
                    <a:lnTo>
                      <a:pt x="15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318" name="Freeform 2495">
                <a:extLst>
                  <a:ext uri="{FF2B5EF4-FFF2-40B4-BE49-F238E27FC236}">
                    <a16:creationId xmlns:a16="http://schemas.microsoft.com/office/drawing/2014/main" id="{2DEE997D-DC76-B044-8D7C-0A218C117D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3" y="2539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319" name="Freeform 2496">
                <a:extLst>
                  <a:ext uri="{FF2B5EF4-FFF2-40B4-BE49-F238E27FC236}">
                    <a16:creationId xmlns:a16="http://schemas.microsoft.com/office/drawing/2014/main" id="{597AA65F-D894-EF4E-B633-3BB1310668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0" y="2539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320" name="Line 2497">
                <a:extLst>
                  <a:ext uri="{FF2B5EF4-FFF2-40B4-BE49-F238E27FC236}">
                    <a16:creationId xmlns:a16="http://schemas.microsoft.com/office/drawing/2014/main" id="{5D53E01B-A4D4-DA49-B7AC-15A6F6235C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34" y="2539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321" name="Freeform 2498">
                <a:extLst>
                  <a:ext uri="{FF2B5EF4-FFF2-40B4-BE49-F238E27FC236}">
                    <a16:creationId xmlns:a16="http://schemas.microsoft.com/office/drawing/2014/main" id="{5599BA77-9088-6E42-9B6F-DA6AAEFE00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4" y="2532"/>
                <a:ext cx="14" cy="14"/>
              </a:xfrm>
              <a:custGeom>
                <a:avLst/>
                <a:gdLst>
                  <a:gd name="T0" fmla="*/ 0 w 14"/>
                  <a:gd name="T1" fmla="*/ 7 h 14"/>
                  <a:gd name="T2" fmla="*/ 7 w 14"/>
                  <a:gd name="T3" fmla="*/ 7 h 14"/>
                  <a:gd name="T4" fmla="*/ 7 w 14"/>
                  <a:gd name="T5" fmla="*/ 14 h 14"/>
                  <a:gd name="T6" fmla="*/ 7 w 14"/>
                  <a:gd name="T7" fmla="*/ 7 h 14"/>
                  <a:gd name="T8" fmla="*/ 14 w 14"/>
                  <a:gd name="T9" fmla="*/ 7 h 14"/>
                  <a:gd name="T10" fmla="*/ 14 w 14"/>
                  <a:gd name="T11" fmla="*/ 14 h 14"/>
                  <a:gd name="T12" fmla="*/ 14 w 14"/>
                  <a:gd name="T13" fmla="*/ 7 h 14"/>
                  <a:gd name="T14" fmla="*/ 14 w 14"/>
                  <a:gd name="T15" fmla="*/ 0 h 14"/>
                  <a:gd name="T16" fmla="*/ 14 w 14"/>
                  <a:gd name="T17" fmla="*/ 7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14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322" name="Line 2499">
                <a:extLst>
                  <a:ext uri="{FF2B5EF4-FFF2-40B4-BE49-F238E27FC236}">
                    <a16:creationId xmlns:a16="http://schemas.microsoft.com/office/drawing/2014/main" id="{A21BF61F-D76F-C342-8C43-B06EFBE355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48" y="2532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323" name="Freeform 2500">
                <a:extLst>
                  <a:ext uri="{FF2B5EF4-FFF2-40B4-BE49-F238E27FC236}">
                    <a16:creationId xmlns:a16="http://schemas.microsoft.com/office/drawing/2014/main" id="{C6824B39-0115-4145-AF62-A8093E29A9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8" y="2532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324" name="Freeform 2501">
                <a:extLst>
                  <a:ext uri="{FF2B5EF4-FFF2-40B4-BE49-F238E27FC236}">
                    <a16:creationId xmlns:a16="http://schemas.microsoft.com/office/drawing/2014/main" id="{64960B2E-CA14-8943-B0A0-D9F795244B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5" y="2532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325" name="Line 2502">
                <a:extLst>
                  <a:ext uri="{FF2B5EF4-FFF2-40B4-BE49-F238E27FC236}">
                    <a16:creationId xmlns:a16="http://schemas.microsoft.com/office/drawing/2014/main" id="{09B697B2-E730-DB49-83D7-6C4A67AD16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62" y="2532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326" name="Freeform 2503">
                <a:extLst>
                  <a:ext uri="{FF2B5EF4-FFF2-40B4-BE49-F238E27FC236}">
                    <a16:creationId xmlns:a16="http://schemas.microsoft.com/office/drawing/2014/main" id="{CC9A69D7-BBA4-1D44-BDCB-8A74F0B595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2" y="2539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327" name="Freeform 2504">
                <a:extLst>
                  <a:ext uri="{FF2B5EF4-FFF2-40B4-BE49-F238E27FC236}">
                    <a16:creationId xmlns:a16="http://schemas.microsoft.com/office/drawing/2014/main" id="{3E45ECCF-1D5F-C140-B6D3-187C3F2F68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" y="2539"/>
                <a:ext cx="15" cy="7"/>
              </a:xfrm>
              <a:custGeom>
                <a:avLst/>
                <a:gdLst>
                  <a:gd name="T0" fmla="*/ 0 w 15"/>
                  <a:gd name="T1" fmla="*/ 0 h 7"/>
                  <a:gd name="T2" fmla="*/ 7 w 15"/>
                  <a:gd name="T3" fmla="*/ 0 h 7"/>
                  <a:gd name="T4" fmla="*/ 7 w 15"/>
                  <a:gd name="T5" fmla="*/ 7 h 7"/>
                  <a:gd name="T6" fmla="*/ 7 w 15"/>
                  <a:gd name="T7" fmla="*/ 0 h 7"/>
                  <a:gd name="T8" fmla="*/ 15 w 15"/>
                  <a:gd name="T9" fmla="*/ 0 h 7"/>
                  <a:gd name="T10" fmla="*/ 15 w 15"/>
                  <a:gd name="T11" fmla="*/ 7 h 7"/>
                  <a:gd name="T12" fmla="*/ 15 w 15"/>
                  <a:gd name="T13" fmla="*/ 0 h 7"/>
                  <a:gd name="T14" fmla="*/ 15 w 15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5" y="0"/>
                    </a:lnTo>
                    <a:lnTo>
                      <a:pt x="15" y="7"/>
                    </a:lnTo>
                    <a:lnTo>
                      <a:pt x="15" y="0"/>
                    </a:lnTo>
                    <a:lnTo>
                      <a:pt x="15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328" name="Line 2505">
                <a:extLst>
                  <a:ext uri="{FF2B5EF4-FFF2-40B4-BE49-F238E27FC236}">
                    <a16:creationId xmlns:a16="http://schemas.microsoft.com/office/drawing/2014/main" id="{E20531A4-2929-5345-AF79-9F4DCA8F10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84" y="2539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329" name="Freeform 2506">
                <a:extLst>
                  <a:ext uri="{FF2B5EF4-FFF2-40B4-BE49-F238E27FC236}">
                    <a16:creationId xmlns:a16="http://schemas.microsoft.com/office/drawing/2014/main" id="{60A87EDA-47B9-4B45-BE00-D02D9A12AD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4" y="2539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330" name="Freeform 2507">
                <a:extLst>
                  <a:ext uri="{FF2B5EF4-FFF2-40B4-BE49-F238E27FC236}">
                    <a16:creationId xmlns:a16="http://schemas.microsoft.com/office/drawing/2014/main" id="{EB8D8947-8BBF-FA44-A85D-F2A3B89679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8" y="2539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331" name="Freeform 2508">
                <a:extLst>
                  <a:ext uri="{FF2B5EF4-FFF2-40B4-BE49-F238E27FC236}">
                    <a16:creationId xmlns:a16="http://schemas.microsoft.com/office/drawing/2014/main" id="{40700755-4D0C-0C4E-9D73-19D1DE93B4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539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332" name="Line 2509">
                <a:extLst>
                  <a:ext uri="{FF2B5EF4-FFF2-40B4-BE49-F238E27FC236}">
                    <a16:creationId xmlns:a16="http://schemas.microsoft.com/office/drawing/2014/main" id="{18966107-EBCA-A142-809D-07FADF65E8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2" y="2546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333" name="Freeform 2510">
                <a:extLst>
                  <a:ext uri="{FF2B5EF4-FFF2-40B4-BE49-F238E27FC236}">
                    <a16:creationId xmlns:a16="http://schemas.microsoft.com/office/drawing/2014/main" id="{83A1D0D6-66C2-FE43-8092-195A16922A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2" y="2546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334" name="Freeform 2511">
                <a:extLst>
                  <a:ext uri="{FF2B5EF4-FFF2-40B4-BE49-F238E27FC236}">
                    <a16:creationId xmlns:a16="http://schemas.microsoft.com/office/drawing/2014/main" id="{F6FFEE09-5D72-E749-BDD8-61E749B37C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9" y="2546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335" name="Freeform 2512">
                <a:extLst>
                  <a:ext uri="{FF2B5EF4-FFF2-40B4-BE49-F238E27FC236}">
                    <a16:creationId xmlns:a16="http://schemas.microsoft.com/office/drawing/2014/main" id="{F4038E89-0ABE-1D41-A942-0612468CBE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6" y="2546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336" name="Line 2513">
                <a:extLst>
                  <a:ext uri="{FF2B5EF4-FFF2-40B4-BE49-F238E27FC236}">
                    <a16:creationId xmlns:a16="http://schemas.microsoft.com/office/drawing/2014/main" id="{4E5E8AA4-40A1-E041-8D8C-B114A5DF61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3" y="2546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337" name="Freeform 2514">
                <a:extLst>
                  <a:ext uri="{FF2B5EF4-FFF2-40B4-BE49-F238E27FC236}">
                    <a16:creationId xmlns:a16="http://schemas.microsoft.com/office/drawing/2014/main" id="{AB1E97FE-4C5B-E84E-B3BA-54C259284C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3" y="2553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338" name="Line 2515">
                <a:extLst>
                  <a:ext uri="{FF2B5EF4-FFF2-40B4-BE49-F238E27FC236}">
                    <a16:creationId xmlns:a16="http://schemas.microsoft.com/office/drawing/2014/main" id="{CE15092E-A15D-844A-B1E0-CB3F346DF1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47" y="2553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339" name="Freeform 2516">
                <a:extLst>
                  <a:ext uri="{FF2B5EF4-FFF2-40B4-BE49-F238E27FC236}">
                    <a16:creationId xmlns:a16="http://schemas.microsoft.com/office/drawing/2014/main" id="{FCE7C125-3027-D347-BE0A-6F46D771C1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7" y="2553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340" name="Freeform 2517">
                <a:extLst>
                  <a:ext uri="{FF2B5EF4-FFF2-40B4-BE49-F238E27FC236}">
                    <a16:creationId xmlns:a16="http://schemas.microsoft.com/office/drawing/2014/main" id="{D77311BE-E9F6-2B4A-9304-2AFE110EBD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4" y="2560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341" name="Freeform 2518">
                <a:extLst>
                  <a:ext uri="{FF2B5EF4-FFF2-40B4-BE49-F238E27FC236}">
                    <a16:creationId xmlns:a16="http://schemas.microsoft.com/office/drawing/2014/main" id="{F91BED7C-ABA5-6243-AB46-8C11933DB6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1" y="2560"/>
                <a:ext cx="8" cy="14"/>
              </a:xfrm>
              <a:custGeom>
                <a:avLst/>
                <a:gdLst>
                  <a:gd name="T0" fmla="*/ 0 w 8"/>
                  <a:gd name="T1" fmla="*/ 7 h 14"/>
                  <a:gd name="T2" fmla="*/ 8 w 8"/>
                  <a:gd name="T3" fmla="*/ 7 h 14"/>
                  <a:gd name="T4" fmla="*/ 8 w 8"/>
                  <a:gd name="T5" fmla="*/ 0 h 14"/>
                  <a:gd name="T6" fmla="*/ 8 w 8"/>
                  <a:gd name="T7" fmla="*/ 7 h 14"/>
                  <a:gd name="T8" fmla="*/ 8 w 8"/>
                  <a:gd name="T9" fmla="*/ 14 h 14"/>
                  <a:gd name="T10" fmla="*/ 8 w 8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0" y="7"/>
                    </a:move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342" name="Freeform 2519">
                <a:extLst>
                  <a:ext uri="{FF2B5EF4-FFF2-40B4-BE49-F238E27FC236}">
                    <a16:creationId xmlns:a16="http://schemas.microsoft.com/office/drawing/2014/main" id="{8E14DA0C-4FD5-D847-AEC7-D9A85D848E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9" y="2560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343" name="Line 2520">
                <a:extLst>
                  <a:ext uri="{FF2B5EF4-FFF2-40B4-BE49-F238E27FC236}">
                    <a16:creationId xmlns:a16="http://schemas.microsoft.com/office/drawing/2014/main" id="{929A4DC6-3355-514E-AD88-CF8616B8AD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76" y="2560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344" name="Freeform 2521">
                <a:extLst>
                  <a:ext uri="{FF2B5EF4-FFF2-40B4-BE49-F238E27FC236}">
                    <a16:creationId xmlns:a16="http://schemas.microsoft.com/office/drawing/2014/main" id="{CA6F3F8D-F872-E54A-97C5-11F2DFCACF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6" y="2567"/>
                <a:ext cx="14" cy="15"/>
              </a:xfrm>
              <a:custGeom>
                <a:avLst/>
                <a:gdLst>
                  <a:gd name="T0" fmla="*/ 0 w 14"/>
                  <a:gd name="T1" fmla="*/ 7 h 15"/>
                  <a:gd name="T2" fmla="*/ 7 w 14"/>
                  <a:gd name="T3" fmla="*/ 7 h 15"/>
                  <a:gd name="T4" fmla="*/ 7 w 14"/>
                  <a:gd name="T5" fmla="*/ 0 h 15"/>
                  <a:gd name="T6" fmla="*/ 7 w 14"/>
                  <a:gd name="T7" fmla="*/ 7 h 15"/>
                  <a:gd name="T8" fmla="*/ 14 w 14"/>
                  <a:gd name="T9" fmla="*/ 7 h 15"/>
                  <a:gd name="T10" fmla="*/ 14 w 14"/>
                  <a:gd name="T11" fmla="*/ 0 h 15"/>
                  <a:gd name="T12" fmla="*/ 14 w 14"/>
                  <a:gd name="T13" fmla="*/ 7 h 15"/>
                  <a:gd name="T14" fmla="*/ 14 w 14"/>
                  <a:gd name="T15" fmla="*/ 15 h 15"/>
                  <a:gd name="T16" fmla="*/ 14 w 14"/>
                  <a:gd name="T17" fmla="*/ 7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" h="15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15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345" name="Line 2522">
                <a:extLst>
                  <a:ext uri="{FF2B5EF4-FFF2-40B4-BE49-F238E27FC236}">
                    <a16:creationId xmlns:a16="http://schemas.microsoft.com/office/drawing/2014/main" id="{E125BA1A-5D43-C842-AF2D-9DE3C4D817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90" y="2567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346" name="Freeform 2523">
                <a:extLst>
                  <a:ext uri="{FF2B5EF4-FFF2-40B4-BE49-F238E27FC236}">
                    <a16:creationId xmlns:a16="http://schemas.microsoft.com/office/drawing/2014/main" id="{13A28CB3-FC70-4E42-8C32-B848BC7329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0" y="2574"/>
                <a:ext cx="7" cy="8"/>
              </a:xfrm>
              <a:custGeom>
                <a:avLst/>
                <a:gdLst>
                  <a:gd name="T0" fmla="*/ 0 w 7"/>
                  <a:gd name="T1" fmla="*/ 0 h 8"/>
                  <a:gd name="T2" fmla="*/ 7 w 7"/>
                  <a:gd name="T3" fmla="*/ 0 h 8"/>
                  <a:gd name="T4" fmla="*/ 7 w 7"/>
                  <a:gd name="T5" fmla="*/ 8 h 8"/>
                  <a:gd name="T6" fmla="*/ 7 w 7"/>
                  <a:gd name="T7" fmla="*/ 0 h 8"/>
                  <a:gd name="T8" fmla="*/ 7 w 7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0" y="0"/>
                    </a:moveTo>
                    <a:lnTo>
                      <a:pt x="7" y="0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347" name="Freeform 2524">
                <a:extLst>
                  <a:ext uri="{FF2B5EF4-FFF2-40B4-BE49-F238E27FC236}">
                    <a16:creationId xmlns:a16="http://schemas.microsoft.com/office/drawing/2014/main" id="{6661C5AA-205C-354B-BDBE-7A869636D1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7" y="2574"/>
                <a:ext cx="7" cy="8"/>
              </a:xfrm>
              <a:custGeom>
                <a:avLst/>
                <a:gdLst>
                  <a:gd name="T0" fmla="*/ 0 w 7"/>
                  <a:gd name="T1" fmla="*/ 8 h 8"/>
                  <a:gd name="T2" fmla="*/ 7 w 7"/>
                  <a:gd name="T3" fmla="*/ 8 h 8"/>
                  <a:gd name="T4" fmla="*/ 7 w 7"/>
                  <a:gd name="T5" fmla="*/ 0 h 8"/>
                  <a:gd name="T6" fmla="*/ 7 w 7"/>
                  <a:gd name="T7" fmla="*/ 8 h 8"/>
                  <a:gd name="T8" fmla="*/ 7 w 7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0" y="8"/>
                    </a:move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348" name="Freeform 2525">
                <a:extLst>
                  <a:ext uri="{FF2B5EF4-FFF2-40B4-BE49-F238E27FC236}">
                    <a16:creationId xmlns:a16="http://schemas.microsoft.com/office/drawing/2014/main" id="{0F16068C-7E2E-6A4E-B661-D36DCAACE9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4" y="2574"/>
                <a:ext cx="7" cy="15"/>
              </a:xfrm>
              <a:custGeom>
                <a:avLst/>
                <a:gdLst>
                  <a:gd name="T0" fmla="*/ 0 w 7"/>
                  <a:gd name="T1" fmla="*/ 0 h 15"/>
                  <a:gd name="T2" fmla="*/ 7 w 7"/>
                  <a:gd name="T3" fmla="*/ 0 h 15"/>
                  <a:gd name="T4" fmla="*/ 7 w 7"/>
                  <a:gd name="T5" fmla="*/ 8 h 15"/>
                  <a:gd name="T6" fmla="*/ 7 w 7"/>
                  <a:gd name="T7" fmla="*/ 15 h 15"/>
                  <a:gd name="T8" fmla="*/ 7 w 7"/>
                  <a:gd name="T9" fmla="*/ 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5">
                    <a:moveTo>
                      <a:pt x="0" y="0"/>
                    </a:moveTo>
                    <a:lnTo>
                      <a:pt x="7" y="0"/>
                    </a:lnTo>
                    <a:lnTo>
                      <a:pt x="7" y="8"/>
                    </a:lnTo>
                    <a:lnTo>
                      <a:pt x="7" y="15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349" name="Line 2526">
                <a:extLst>
                  <a:ext uri="{FF2B5EF4-FFF2-40B4-BE49-F238E27FC236}">
                    <a16:creationId xmlns:a16="http://schemas.microsoft.com/office/drawing/2014/main" id="{2C7B3432-C929-E14D-8F2B-B32CC187AE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1" y="2574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350" name="Freeform 2527">
                <a:extLst>
                  <a:ext uri="{FF2B5EF4-FFF2-40B4-BE49-F238E27FC236}">
                    <a16:creationId xmlns:a16="http://schemas.microsoft.com/office/drawing/2014/main" id="{AAE8D4F6-FD46-784D-8D30-98E8C358D8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1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7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7 w 7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0" y="7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351" name="Freeform 2528">
                <a:extLst>
                  <a:ext uri="{FF2B5EF4-FFF2-40B4-BE49-F238E27FC236}">
                    <a16:creationId xmlns:a16="http://schemas.microsoft.com/office/drawing/2014/main" id="{0D379C42-E372-8B4D-9595-C084672342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8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352" name="Freeform 2529">
                <a:extLst>
                  <a:ext uri="{FF2B5EF4-FFF2-40B4-BE49-F238E27FC236}">
                    <a16:creationId xmlns:a16="http://schemas.microsoft.com/office/drawing/2014/main" id="{54333FDB-6D73-9143-8774-84D21AF78E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5" y="2582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353" name="Line 2530">
                <a:extLst>
                  <a:ext uri="{FF2B5EF4-FFF2-40B4-BE49-F238E27FC236}">
                    <a16:creationId xmlns:a16="http://schemas.microsoft.com/office/drawing/2014/main" id="{30B40A69-3583-B146-82C4-00099D8BD8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32" y="2582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354" name="Freeform 2531">
                <a:extLst>
                  <a:ext uri="{FF2B5EF4-FFF2-40B4-BE49-F238E27FC236}">
                    <a16:creationId xmlns:a16="http://schemas.microsoft.com/office/drawing/2014/main" id="{5E7108F6-2907-3C41-BE77-34DEFB9BF5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2" y="2589"/>
                <a:ext cx="15" cy="7"/>
              </a:xfrm>
              <a:custGeom>
                <a:avLst/>
                <a:gdLst>
                  <a:gd name="T0" fmla="*/ 0 w 15"/>
                  <a:gd name="T1" fmla="*/ 0 h 7"/>
                  <a:gd name="T2" fmla="*/ 7 w 15"/>
                  <a:gd name="T3" fmla="*/ 0 h 7"/>
                  <a:gd name="T4" fmla="*/ 7 w 15"/>
                  <a:gd name="T5" fmla="*/ 7 h 7"/>
                  <a:gd name="T6" fmla="*/ 7 w 15"/>
                  <a:gd name="T7" fmla="*/ 0 h 7"/>
                  <a:gd name="T8" fmla="*/ 15 w 15"/>
                  <a:gd name="T9" fmla="*/ 0 h 7"/>
                  <a:gd name="T10" fmla="*/ 15 w 15"/>
                  <a:gd name="T11" fmla="*/ 7 h 7"/>
                  <a:gd name="T12" fmla="*/ 15 w 15"/>
                  <a:gd name="T13" fmla="*/ 0 h 7"/>
                  <a:gd name="T14" fmla="*/ 15 w 15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5" y="0"/>
                    </a:lnTo>
                    <a:lnTo>
                      <a:pt x="15" y="7"/>
                    </a:lnTo>
                    <a:lnTo>
                      <a:pt x="15" y="0"/>
                    </a:lnTo>
                    <a:lnTo>
                      <a:pt x="15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355" name="Freeform 2532">
                <a:extLst>
                  <a:ext uri="{FF2B5EF4-FFF2-40B4-BE49-F238E27FC236}">
                    <a16:creationId xmlns:a16="http://schemas.microsoft.com/office/drawing/2014/main" id="{45703D2C-52AF-0A42-924C-21BBA75AAA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7" y="2589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356" name="Freeform 2533">
                <a:extLst>
                  <a:ext uri="{FF2B5EF4-FFF2-40B4-BE49-F238E27FC236}">
                    <a16:creationId xmlns:a16="http://schemas.microsoft.com/office/drawing/2014/main" id="{7717DC27-7CB8-6441-8D9F-F2006536F0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4" y="2589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357" name="Line 2534">
                <a:extLst>
                  <a:ext uri="{FF2B5EF4-FFF2-40B4-BE49-F238E27FC236}">
                    <a16:creationId xmlns:a16="http://schemas.microsoft.com/office/drawing/2014/main" id="{192C34E1-438B-B145-81DD-602E2F2031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1" y="2596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358" name="Freeform 2535">
                <a:extLst>
                  <a:ext uri="{FF2B5EF4-FFF2-40B4-BE49-F238E27FC236}">
                    <a16:creationId xmlns:a16="http://schemas.microsoft.com/office/drawing/2014/main" id="{53083555-7A03-1546-B92E-5B9D64C066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1" y="2596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359" name="Freeform 2536">
                <a:extLst>
                  <a:ext uri="{FF2B5EF4-FFF2-40B4-BE49-F238E27FC236}">
                    <a16:creationId xmlns:a16="http://schemas.microsoft.com/office/drawing/2014/main" id="{E2F5FA89-329E-C345-8486-A585CD13C9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8" y="2596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360" name="Freeform 2537">
                <a:extLst>
                  <a:ext uri="{FF2B5EF4-FFF2-40B4-BE49-F238E27FC236}">
                    <a16:creationId xmlns:a16="http://schemas.microsoft.com/office/drawing/2014/main" id="{FEBF3E40-1858-5D43-8C5C-801A2C303F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5" y="2596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361" name="Freeform 2538">
                <a:extLst>
                  <a:ext uri="{FF2B5EF4-FFF2-40B4-BE49-F238E27FC236}">
                    <a16:creationId xmlns:a16="http://schemas.microsoft.com/office/drawing/2014/main" id="{BE82AFFB-9A39-D649-B2B9-9152CCF3B9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2" y="2596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362" name="Freeform 2539">
                <a:extLst>
                  <a:ext uri="{FF2B5EF4-FFF2-40B4-BE49-F238E27FC236}">
                    <a16:creationId xmlns:a16="http://schemas.microsoft.com/office/drawing/2014/main" id="{A5BFD1CB-E5EE-A844-9449-C0B0AF07DB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9" y="2603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363" name="Freeform 2540">
                <a:extLst>
                  <a:ext uri="{FF2B5EF4-FFF2-40B4-BE49-F238E27FC236}">
                    <a16:creationId xmlns:a16="http://schemas.microsoft.com/office/drawing/2014/main" id="{5A385F1C-8273-4D41-895C-3A1E2C4460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6" y="2603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364" name="Freeform 2541">
                <a:extLst>
                  <a:ext uri="{FF2B5EF4-FFF2-40B4-BE49-F238E27FC236}">
                    <a16:creationId xmlns:a16="http://schemas.microsoft.com/office/drawing/2014/main" id="{E18F3CEE-85FA-F846-8A1E-840C844247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3" y="2603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365" name="Freeform 2542">
                <a:extLst>
                  <a:ext uri="{FF2B5EF4-FFF2-40B4-BE49-F238E27FC236}">
                    <a16:creationId xmlns:a16="http://schemas.microsoft.com/office/drawing/2014/main" id="{801DF9E7-C16B-834B-A5AE-E323CFB9B6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0" y="2603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366" name="Freeform 2543">
                <a:extLst>
                  <a:ext uri="{FF2B5EF4-FFF2-40B4-BE49-F238E27FC236}">
                    <a16:creationId xmlns:a16="http://schemas.microsoft.com/office/drawing/2014/main" id="{3CDE9AC4-BF9A-224C-AC47-2750CEBA84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7" y="2603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</p:grpSp>
        <p:grpSp>
          <p:nvGrpSpPr>
            <p:cNvPr id="30733" name="Group 2745">
              <a:extLst>
                <a:ext uri="{FF2B5EF4-FFF2-40B4-BE49-F238E27FC236}">
                  <a16:creationId xmlns:a16="http://schemas.microsoft.com/office/drawing/2014/main" id="{747C35DC-A68C-5D48-8356-CCF34A80E2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24" y="2567"/>
              <a:ext cx="1517" cy="43"/>
              <a:chOff x="2224" y="2567"/>
              <a:chExt cx="1517" cy="43"/>
            </a:xfrm>
          </p:grpSpPr>
          <p:sp>
            <p:nvSpPr>
              <p:cNvPr id="30967" name="Freeform 2545">
                <a:extLst>
                  <a:ext uri="{FF2B5EF4-FFF2-40B4-BE49-F238E27FC236}">
                    <a16:creationId xmlns:a16="http://schemas.microsoft.com/office/drawing/2014/main" id="{4F17B627-A741-DA44-A6F3-ACCF4CFB1C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4" y="2603"/>
                <a:ext cx="15" cy="7"/>
              </a:xfrm>
              <a:custGeom>
                <a:avLst/>
                <a:gdLst>
                  <a:gd name="T0" fmla="*/ 0 w 15"/>
                  <a:gd name="T1" fmla="*/ 7 h 7"/>
                  <a:gd name="T2" fmla="*/ 8 w 15"/>
                  <a:gd name="T3" fmla="*/ 7 h 7"/>
                  <a:gd name="T4" fmla="*/ 8 w 15"/>
                  <a:gd name="T5" fmla="*/ 0 h 7"/>
                  <a:gd name="T6" fmla="*/ 8 w 15"/>
                  <a:gd name="T7" fmla="*/ 7 h 7"/>
                  <a:gd name="T8" fmla="*/ 15 w 15"/>
                  <a:gd name="T9" fmla="*/ 7 h 7"/>
                  <a:gd name="T10" fmla="*/ 15 w 15"/>
                  <a:gd name="T11" fmla="*/ 0 h 7"/>
                  <a:gd name="T12" fmla="*/ 15 w 15"/>
                  <a:gd name="T13" fmla="*/ 7 h 7"/>
                  <a:gd name="T14" fmla="*/ 15 w 15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" h="7">
                    <a:moveTo>
                      <a:pt x="0" y="7"/>
                    </a:move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15" y="7"/>
                    </a:lnTo>
                    <a:lnTo>
                      <a:pt x="15" y="0"/>
                    </a:lnTo>
                    <a:lnTo>
                      <a:pt x="15" y="7"/>
                    </a:lnTo>
                    <a:lnTo>
                      <a:pt x="15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968" name="Line 2546">
                <a:extLst>
                  <a:ext uri="{FF2B5EF4-FFF2-40B4-BE49-F238E27FC236}">
                    <a16:creationId xmlns:a16="http://schemas.microsoft.com/office/drawing/2014/main" id="{978DA0EE-3220-344E-86A0-2C8629EB33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39" y="2603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969" name="Freeform 2547">
                <a:extLst>
                  <a:ext uri="{FF2B5EF4-FFF2-40B4-BE49-F238E27FC236}">
                    <a16:creationId xmlns:a16="http://schemas.microsoft.com/office/drawing/2014/main" id="{3A9FDE7C-ED8F-6647-A321-918917AFBF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9" y="2603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970" name="Freeform 2548">
                <a:extLst>
                  <a:ext uri="{FF2B5EF4-FFF2-40B4-BE49-F238E27FC236}">
                    <a16:creationId xmlns:a16="http://schemas.microsoft.com/office/drawing/2014/main" id="{501DF154-8344-9C4E-93CC-196F2ACAA1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3" y="2603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971" name="Freeform 2549">
                <a:extLst>
                  <a:ext uri="{FF2B5EF4-FFF2-40B4-BE49-F238E27FC236}">
                    <a16:creationId xmlns:a16="http://schemas.microsoft.com/office/drawing/2014/main" id="{DFBF87B9-A697-7C4B-8656-6EFEB1981E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0" y="2603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972" name="Line 2550">
                <a:extLst>
                  <a:ext uri="{FF2B5EF4-FFF2-40B4-BE49-F238E27FC236}">
                    <a16:creationId xmlns:a16="http://schemas.microsoft.com/office/drawing/2014/main" id="{D946FBD2-05B8-4A46-907A-12B6655996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74" y="2603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973" name="Freeform 2551">
                <a:extLst>
                  <a:ext uri="{FF2B5EF4-FFF2-40B4-BE49-F238E27FC236}">
                    <a16:creationId xmlns:a16="http://schemas.microsoft.com/office/drawing/2014/main" id="{D50C06ED-922A-C448-A730-03C6A8FB86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4" y="2603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974" name="Freeform 2552">
                <a:extLst>
                  <a:ext uri="{FF2B5EF4-FFF2-40B4-BE49-F238E27FC236}">
                    <a16:creationId xmlns:a16="http://schemas.microsoft.com/office/drawing/2014/main" id="{733D9664-AE2A-0A45-89FF-D964BD26EB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8" y="2603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975" name="Freeform 2553">
                <a:extLst>
                  <a:ext uri="{FF2B5EF4-FFF2-40B4-BE49-F238E27FC236}">
                    <a16:creationId xmlns:a16="http://schemas.microsoft.com/office/drawing/2014/main" id="{BF3BA312-2398-9E48-BD1B-17C2535436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5" y="2603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976" name="Freeform 2554">
                <a:extLst>
                  <a:ext uri="{FF2B5EF4-FFF2-40B4-BE49-F238E27FC236}">
                    <a16:creationId xmlns:a16="http://schemas.microsoft.com/office/drawing/2014/main" id="{A59EE517-2EAB-6042-9082-DD43A975B2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2" y="2603"/>
                <a:ext cx="8" cy="7"/>
              </a:xfrm>
              <a:custGeom>
                <a:avLst/>
                <a:gdLst>
                  <a:gd name="T0" fmla="*/ 0 w 8"/>
                  <a:gd name="T1" fmla="*/ 0 h 7"/>
                  <a:gd name="T2" fmla="*/ 8 w 8"/>
                  <a:gd name="T3" fmla="*/ 0 h 7"/>
                  <a:gd name="T4" fmla="*/ 8 w 8"/>
                  <a:gd name="T5" fmla="*/ 7 h 7"/>
                  <a:gd name="T6" fmla="*/ 8 w 8"/>
                  <a:gd name="T7" fmla="*/ 0 h 7"/>
                  <a:gd name="T8" fmla="*/ 8 w 8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0"/>
                    </a:move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977" name="Freeform 2555">
                <a:extLst>
                  <a:ext uri="{FF2B5EF4-FFF2-40B4-BE49-F238E27FC236}">
                    <a16:creationId xmlns:a16="http://schemas.microsoft.com/office/drawing/2014/main" id="{A763111C-B96C-9D4F-8495-9A96189E45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0" y="2603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978" name="Freeform 2556">
                <a:extLst>
                  <a:ext uri="{FF2B5EF4-FFF2-40B4-BE49-F238E27FC236}">
                    <a16:creationId xmlns:a16="http://schemas.microsoft.com/office/drawing/2014/main" id="{52B63391-CE18-0445-8E43-515B3F255B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7" y="2596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979" name="Line 2557">
                <a:extLst>
                  <a:ext uri="{FF2B5EF4-FFF2-40B4-BE49-F238E27FC236}">
                    <a16:creationId xmlns:a16="http://schemas.microsoft.com/office/drawing/2014/main" id="{FCF91AE4-C418-7949-AC79-7FFC477BAC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24" y="2596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980" name="Freeform 2558">
                <a:extLst>
                  <a:ext uri="{FF2B5EF4-FFF2-40B4-BE49-F238E27FC236}">
                    <a16:creationId xmlns:a16="http://schemas.microsoft.com/office/drawing/2014/main" id="{C1FBE5CB-BA57-3543-9B9C-AC4692EDEE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4" y="2596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981" name="Freeform 2559">
                <a:extLst>
                  <a:ext uri="{FF2B5EF4-FFF2-40B4-BE49-F238E27FC236}">
                    <a16:creationId xmlns:a16="http://schemas.microsoft.com/office/drawing/2014/main" id="{80701B2A-C24A-C64E-8224-42362F099F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8" y="2596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982" name="Freeform 2560">
                <a:extLst>
                  <a:ext uri="{FF2B5EF4-FFF2-40B4-BE49-F238E27FC236}">
                    <a16:creationId xmlns:a16="http://schemas.microsoft.com/office/drawing/2014/main" id="{AB22C8D0-4013-2348-A932-43CFFCAADA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5" y="2596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983" name="Freeform 2561">
                <a:extLst>
                  <a:ext uri="{FF2B5EF4-FFF2-40B4-BE49-F238E27FC236}">
                    <a16:creationId xmlns:a16="http://schemas.microsoft.com/office/drawing/2014/main" id="{70B718D4-2746-4443-950E-1A8BC12A2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2" y="2589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984" name="Freeform 2562">
                <a:extLst>
                  <a:ext uri="{FF2B5EF4-FFF2-40B4-BE49-F238E27FC236}">
                    <a16:creationId xmlns:a16="http://schemas.microsoft.com/office/drawing/2014/main" id="{670D21FA-D919-A942-8E30-ADD463D5C4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9" y="2589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985" name="Line 2563">
                <a:extLst>
                  <a:ext uri="{FF2B5EF4-FFF2-40B4-BE49-F238E27FC236}">
                    <a16:creationId xmlns:a16="http://schemas.microsoft.com/office/drawing/2014/main" id="{6D05C13E-0242-0940-9177-292914B096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73" y="2589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986" name="Freeform 2564">
                <a:extLst>
                  <a:ext uri="{FF2B5EF4-FFF2-40B4-BE49-F238E27FC236}">
                    <a16:creationId xmlns:a16="http://schemas.microsoft.com/office/drawing/2014/main" id="{4414C244-3F72-334D-81F9-2FDE3E31FF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3" y="2589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987" name="Freeform 2565">
                <a:extLst>
                  <a:ext uri="{FF2B5EF4-FFF2-40B4-BE49-F238E27FC236}">
                    <a16:creationId xmlns:a16="http://schemas.microsoft.com/office/drawing/2014/main" id="{D1968141-02DD-744D-A12E-2F067250C6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0" y="2589"/>
                <a:ext cx="15" cy="7"/>
              </a:xfrm>
              <a:custGeom>
                <a:avLst/>
                <a:gdLst>
                  <a:gd name="T0" fmla="*/ 0 w 15"/>
                  <a:gd name="T1" fmla="*/ 0 h 7"/>
                  <a:gd name="T2" fmla="*/ 7 w 15"/>
                  <a:gd name="T3" fmla="*/ 0 h 7"/>
                  <a:gd name="T4" fmla="*/ 7 w 15"/>
                  <a:gd name="T5" fmla="*/ 7 h 7"/>
                  <a:gd name="T6" fmla="*/ 7 w 15"/>
                  <a:gd name="T7" fmla="*/ 0 h 7"/>
                  <a:gd name="T8" fmla="*/ 15 w 15"/>
                  <a:gd name="T9" fmla="*/ 0 h 7"/>
                  <a:gd name="T10" fmla="*/ 15 w 15"/>
                  <a:gd name="T11" fmla="*/ 7 h 7"/>
                  <a:gd name="T12" fmla="*/ 15 w 15"/>
                  <a:gd name="T13" fmla="*/ 0 h 7"/>
                  <a:gd name="T14" fmla="*/ 15 w 15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5" y="0"/>
                    </a:lnTo>
                    <a:lnTo>
                      <a:pt x="15" y="7"/>
                    </a:lnTo>
                    <a:lnTo>
                      <a:pt x="15" y="0"/>
                    </a:lnTo>
                    <a:lnTo>
                      <a:pt x="15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988" name="Line 2566">
                <a:extLst>
                  <a:ext uri="{FF2B5EF4-FFF2-40B4-BE49-F238E27FC236}">
                    <a16:creationId xmlns:a16="http://schemas.microsoft.com/office/drawing/2014/main" id="{3E27E01C-91CF-BC40-B95E-D4664999D5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95" y="2589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989" name="Freeform 2567">
                <a:extLst>
                  <a:ext uri="{FF2B5EF4-FFF2-40B4-BE49-F238E27FC236}">
                    <a16:creationId xmlns:a16="http://schemas.microsoft.com/office/drawing/2014/main" id="{6616CD63-293A-FC4E-96B7-FBEFA0E996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5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990" name="Freeform 2568">
                <a:extLst>
                  <a:ext uri="{FF2B5EF4-FFF2-40B4-BE49-F238E27FC236}">
                    <a16:creationId xmlns:a16="http://schemas.microsoft.com/office/drawing/2014/main" id="{5BE64845-EA46-B141-96E5-611887F737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2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991" name="Freeform 2569">
                <a:extLst>
                  <a:ext uri="{FF2B5EF4-FFF2-40B4-BE49-F238E27FC236}">
                    <a16:creationId xmlns:a16="http://schemas.microsoft.com/office/drawing/2014/main" id="{55983EA0-F7DB-B64A-B1DD-3AB8F41848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9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992" name="Freeform 2570">
                <a:extLst>
                  <a:ext uri="{FF2B5EF4-FFF2-40B4-BE49-F238E27FC236}">
                    <a16:creationId xmlns:a16="http://schemas.microsoft.com/office/drawing/2014/main" id="{1DF3ADBA-6FBD-5B43-B7D8-A415A2D4CA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6" y="2582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993" name="Line 2571">
                <a:extLst>
                  <a:ext uri="{FF2B5EF4-FFF2-40B4-BE49-F238E27FC236}">
                    <a16:creationId xmlns:a16="http://schemas.microsoft.com/office/drawing/2014/main" id="{8285D90B-83DA-2E4C-A6B1-1DBEB56012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30" y="2582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994" name="Freeform 2572">
                <a:extLst>
                  <a:ext uri="{FF2B5EF4-FFF2-40B4-BE49-F238E27FC236}">
                    <a16:creationId xmlns:a16="http://schemas.microsoft.com/office/drawing/2014/main" id="{3B916E49-B254-6546-BDBF-2A4C9B0482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0" y="2574"/>
                <a:ext cx="7" cy="15"/>
              </a:xfrm>
              <a:custGeom>
                <a:avLst/>
                <a:gdLst>
                  <a:gd name="T0" fmla="*/ 0 w 7"/>
                  <a:gd name="T1" fmla="*/ 8 h 15"/>
                  <a:gd name="T2" fmla="*/ 7 w 7"/>
                  <a:gd name="T3" fmla="*/ 8 h 15"/>
                  <a:gd name="T4" fmla="*/ 7 w 7"/>
                  <a:gd name="T5" fmla="*/ 15 h 15"/>
                  <a:gd name="T6" fmla="*/ 7 w 7"/>
                  <a:gd name="T7" fmla="*/ 8 h 15"/>
                  <a:gd name="T8" fmla="*/ 7 w 7"/>
                  <a:gd name="T9" fmla="*/ 0 h 15"/>
                  <a:gd name="T10" fmla="*/ 7 w 7"/>
                  <a:gd name="T11" fmla="*/ 8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8"/>
                    </a:moveTo>
                    <a:lnTo>
                      <a:pt x="7" y="8"/>
                    </a:lnTo>
                    <a:lnTo>
                      <a:pt x="7" y="15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995" name="Freeform 2573">
                <a:extLst>
                  <a:ext uri="{FF2B5EF4-FFF2-40B4-BE49-F238E27FC236}">
                    <a16:creationId xmlns:a16="http://schemas.microsoft.com/office/drawing/2014/main" id="{BA24B56D-73EB-7845-A47A-F240960262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7" y="2574"/>
                <a:ext cx="7" cy="15"/>
              </a:xfrm>
              <a:custGeom>
                <a:avLst/>
                <a:gdLst>
                  <a:gd name="T0" fmla="*/ 0 w 7"/>
                  <a:gd name="T1" fmla="*/ 8 h 15"/>
                  <a:gd name="T2" fmla="*/ 7 w 7"/>
                  <a:gd name="T3" fmla="*/ 8 h 15"/>
                  <a:gd name="T4" fmla="*/ 7 w 7"/>
                  <a:gd name="T5" fmla="*/ 15 h 15"/>
                  <a:gd name="T6" fmla="*/ 7 w 7"/>
                  <a:gd name="T7" fmla="*/ 8 h 15"/>
                  <a:gd name="T8" fmla="*/ 7 w 7"/>
                  <a:gd name="T9" fmla="*/ 0 h 15"/>
                  <a:gd name="T10" fmla="*/ 7 w 7"/>
                  <a:gd name="T11" fmla="*/ 8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8"/>
                    </a:moveTo>
                    <a:lnTo>
                      <a:pt x="7" y="8"/>
                    </a:lnTo>
                    <a:lnTo>
                      <a:pt x="7" y="15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996" name="Freeform 2574">
                <a:extLst>
                  <a:ext uri="{FF2B5EF4-FFF2-40B4-BE49-F238E27FC236}">
                    <a16:creationId xmlns:a16="http://schemas.microsoft.com/office/drawing/2014/main" id="{5D93046F-62B6-164C-9DF6-5C324B8ED6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4" y="2574"/>
                <a:ext cx="7" cy="8"/>
              </a:xfrm>
              <a:custGeom>
                <a:avLst/>
                <a:gdLst>
                  <a:gd name="T0" fmla="*/ 0 w 7"/>
                  <a:gd name="T1" fmla="*/ 8 h 8"/>
                  <a:gd name="T2" fmla="*/ 7 w 7"/>
                  <a:gd name="T3" fmla="*/ 8 h 8"/>
                  <a:gd name="T4" fmla="*/ 7 w 7"/>
                  <a:gd name="T5" fmla="*/ 0 h 8"/>
                  <a:gd name="T6" fmla="*/ 7 w 7"/>
                  <a:gd name="T7" fmla="*/ 8 h 8"/>
                  <a:gd name="T8" fmla="*/ 7 w 7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0" y="8"/>
                    </a:move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997" name="Freeform 2575">
                <a:extLst>
                  <a:ext uri="{FF2B5EF4-FFF2-40B4-BE49-F238E27FC236}">
                    <a16:creationId xmlns:a16="http://schemas.microsoft.com/office/drawing/2014/main" id="{0A22A6AE-542B-7C47-A616-D7129045C5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1" y="2574"/>
                <a:ext cx="7" cy="8"/>
              </a:xfrm>
              <a:custGeom>
                <a:avLst/>
                <a:gdLst>
                  <a:gd name="T0" fmla="*/ 0 w 7"/>
                  <a:gd name="T1" fmla="*/ 0 h 8"/>
                  <a:gd name="T2" fmla="*/ 7 w 7"/>
                  <a:gd name="T3" fmla="*/ 0 h 8"/>
                  <a:gd name="T4" fmla="*/ 7 w 7"/>
                  <a:gd name="T5" fmla="*/ 8 h 8"/>
                  <a:gd name="T6" fmla="*/ 7 w 7"/>
                  <a:gd name="T7" fmla="*/ 0 h 8"/>
                  <a:gd name="T8" fmla="*/ 7 w 7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0" y="0"/>
                    </a:moveTo>
                    <a:lnTo>
                      <a:pt x="7" y="0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998" name="Freeform 2576">
                <a:extLst>
                  <a:ext uri="{FF2B5EF4-FFF2-40B4-BE49-F238E27FC236}">
                    <a16:creationId xmlns:a16="http://schemas.microsoft.com/office/drawing/2014/main" id="{DF905AB8-75D4-CD48-8D28-A881F20880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8" y="2574"/>
                <a:ext cx="7" cy="8"/>
              </a:xfrm>
              <a:custGeom>
                <a:avLst/>
                <a:gdLst>
                  <a:gd name="T0" fmla="*/ 0 w 7"/>
                  <a:gd name="T1" fmla="*/ 8 h 8"/>
                  <a:gd name="T2" fmla="*/ 7 w 7"/>
                  <a:gd name="T3" fmla="*/ 8 h 8"/>
                  <a:gd name="T4" fmla="*/ 7 w 7"/>
                  <a:gd name="T5" fmla="*/ 0 h 8"/>
                  <a:gd name="T6" fmla="*/ 7 w 7"/>
                  <a:gd name="T7" fmla="*/ 8 h 8"/>
                  <a:gd name="T8" fmla="*/ 7 w 7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0" y="8"/>
                    </a:move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999" name="Freeform 2577">
                <a:extLst>
                  <a:ext uri="{FF2B5EF4-FFF2-40B4-BE49-F238E27FC236}">
                    <a16:creationId xmlns:a16="http://schemas.microsoft.com/office/drawing/2014/main" id="{BE33AA5F-8744-EF48-8F03-78AE12AD97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5" y="2574"/>
                <a:ext cx="15" cy="8"/>
              </a:xfrm>
              <a:custGeom>
                <a:avLst/>
                <a:gdLst>
                  <a:gd name="T0" fmla="*/ 0 w 15"/>
                  <a:gd name="T1" fmla="*/ 0 h 8"/>
                  <a:gd name="T2" fmla="*/ 8 w 15"/>
                  <a:gd name="T3" fmla="*/ 0 h 8"/>
                  <a:gd name="T4" fmla="*/ 8 w 15"/>
                  <a:gd name="T5" fmla="*/ 8 h 8"/>
                  <a:gd name="T6" fmla="*/ 8 w 15"/>
                  <a:gd name="T7" fmla="*/ 0 h 8"/>
                  <a:gd name="T8" fmla="*/ 15 w 15"/>
                  <a:gd name="T9" fmla="*/ 0 h 8"/>
                  <a:gd name="T10" fmla="*/ 15 w 15"/>
                  <a:gd name="T11" fmla="*/ 8 h 8"/>
                  <a:gd name="T12" fmla="*/ 15 w 15"/>
                  <a:gd name="T13" fmla="*/ 0 h 8"/>
                  <a:gd name="T14" fmla="*/ 15 w 15"/>
                  <a:gd name="T15" fmla="*/ 8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" h="8">
                    <a:moveTo>
                      <a:pt x="0" y="0"/>
                    </a:moveTo>
                    <a:lnTo>
                      <a:pt x="8" y="0"/>
                    </a:lnTo>
                    <a:lnTo>
                      <a:pt x="8" y="8"/>
                    </a:lnTo>
                    <a:lnTo>
                      <a:pt x="8" y="0"/>
                    </a:lnTo>
                    <a:lnTo>
                      <a:pt x="15" y="0"/>
                    </a:lnTo>
                    <a:lnTo>
                      <a:pt x="15" y="8"/>
                    </a:lnTo>
                    <a:lnTo>
                      <a:pt x="15" y="0"/>
                    </a:lnTo>
                    <a:lnTo>
                      <a:pt x="15" y="8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000" name="Line 2578">
                <a:extLst>
                  <a:ext uri="{FF2B5EF4-FFF2-40B4-BE49-F238E27FC236}">
                    <a16:creationId xmlns:a16="http://schemas.microsoft.com/office/drawing/2014/main" id="{116BDFE5-18E7-6B41-81C2-1031B19823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80" y="2574"/>
                <a:ext cx="1" cy="8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001" name="Freeform 2579">
                <a:extLst>
                  <a:ext uri="{FF2B5EF4-FFF2-40B4-BE49-F238E27FC236}">
                    <a16:creationId xmlns:a16="http://schemas.microsoft.com/office/drawing/2014/main" id="{F0E19467-4209-5A43-9928-5EF40ADC11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0" y="2574"/>
                <a:ext cx="14" cy="8"/>
              </a:xfrm>
              <a:custGeom>
                <a:avLst/>
                <a:gdLst>
                  <a:gd name="T0" fmla="*/ 0 w 14"/>
                  <a:gd name="T1" fmla="*/ 0 h 8"/>
                  <a:gd name="T2" fmla="*/ 7 w 14"/>
                  <a:gd name="T3" fmla="*/ 0 h 8"/>
                  <a:gd name="T4" fmla="*/ 7 w 14"/>
                  <a:gd name="T5" fmla="*/ 8 h 8"/>
                  <a:gd name="T6" fmla="*/ 7 w 14"/>
                  <a:gd name="T7" fmla="*/ 0 h 8"/>
                  <a:gd name="T8" fmla="*/ 14 w 14"/>
                  <a:gd name="T9" fmla="*/ 0 h 8"/>
                  <a:gd name="T10" fmla="*/ 14 w 14"/>
                  <a:gd name="T11" fmla="*/ 8 h 8"/>
                  <a:gd name="T12" fmla="*/ 14 w 14"/>
                  <a:gd name="T13" fmla="*/ 0 h 8"/>
                  <a:gd name="T14" fmla="*/ 14 w 14"/>
                  <a:gd name="T15" fmla="*/ 8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8">
                    <a:moveTo>
                      <a:pt x="0" y="0"/>
                    </a:moveTo>
                    <a:lnTo>
                      <a:pt x="7" y="0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8"/>
                    </a:lnTo>
                    <a:lnTo>
                      <a:pt x="14" y="0"/>
                    </a:lnTo>
                    <a:lnTo>
                      <a:pt x="14" y="8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002" name="Line 2580">
                <a:extLst>
                  <a:ext uri="{FF2B5EF4-FFF2-40B4-BE49-F238E27FC236}">
                    <a16:creationId xmlns:a16="http://schemas.microsoft.com/office/drawing/2014/main" id="{A61458CE-670E-5446-81E0-CC35F23A51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94" y="2574"/>
                <a:ext cx="1" cy="8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003" name="Freeform 2581">
                <a:extLst>
                  <a:ext uri="{FF2B5EF4-FFF2-40B4-BE49-F238E27FC236}">
                    <a16:creationId xmlns:a16="http://schemas.microsoft.com/office/drawing/2014/main" id="{F12BBEC0-DE69-EF4B-83E5-60C2F61979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4" y="2567"/>
                <a:ext cx="14" cy="15"/>
              </a:xfrm>
              <a:custGeom>
                <a:avLst/>
                <a:gdLst>
                  <a:gd name="T0" fmla="*/ 0 w 14"/>
                  <a:gd name="T1" fmla="*/ 7 h 15"/>
                  <a:gd name="T2" fmla="*/ 7 w 14"/>
                  <a:gd name="T3" fmla="*/ 7 h 15"/>
                  <a:gd name="T4" fmla="*/ 7 w 14"/>
                  <a:gd name="T5" fmla="*/ 15 h 15"/>
                  <a:gd name="T6" fmla="*/ 7 w 14"/>
                  <a:gd name="T7" fmla="*/ 7 h 15"/>
                  <a:gd name="T8" fmla="*/ 14 w 14"/>
                  <a:gd name="T9" fmla="*/ 7 h 15"/>
                  <a:gd name="T10" fmla="*/ 14 w 14"/>
                  <a:gd name="T11" fmla="*/ 0 h 15"/>
                  <a:gd name="T12" fmla="*/ 14 w 14"/>
                  <a:gd name="T13" fmla="*/ 7 h 15"/>
                  <a:gd name="T14" fmla="*/ 14 w 14"/>
                  <a:gd name="T15" fmla="*/ 15 h 15"/>
                  <a:gd name="T16" fmla="*/ 14 w 14"/>
                  <a:gd name="T17" fmla="*/ 7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" h="15">
                    <a:moveTo>
                      <a:pt x="0" y="7"/>
                    </a:moveTo>
                    <a:lnTo>
                      <a:pt x="7" y="7"/>
                    </a:lnTo>
                    <a:lnTo>
                      <a:pt x="7" y="15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15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004" name="Line 2582">
                <a:extLst>
                  <a:ext uri="{FF2B5EF4-FFF2-40B4-BE49-F238E27FC236}">
                    <a16:creationId xmlns:a16="http://schemas.microsoft.com/office/drawing/2014/main" id="{9373250A-D96F-8643-B9A3-89C6EB28FB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08" y="2567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005" name="Freeform 2583">
                <a:extLst>
                  <a:ext uri="{FF2B5EF4-FFF2-40B4-BE49-F238E27FC236}">
                    <a16:creationId xmlns:a16="http://schemas.microsoft.com/office/drawing/2014/main" id="{6CE476E4-FE0D-6D43-A761-8EE2980AE1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8" y="2567"/>
                <a:ext cx="7" cy="15"/>
              </a:xfrm>
              <a:custGeom>
                <a:avLst/>
                <a:gdLst>
                  <a:gd name="T0" fmla="*/ 0 w 7"/>
                  <a:gd name="T1" fmla="*/ 7 h 15"/>
                  <a:gd name="T2" fmla="*/ 0 w 7"/>
                  <a:gd name="T3" fmla="*/ 15 h 15"/>
                  <a:gd name="T4" fmla="*/ 7 w 7"/>
                  <a:gd name="T5" fmla="*/ 15 h 15"/>
                  <a:gd name="T6" fmla="*/ 7 w 7"/>
                  <a:gd name="T7" fmla="*/ 7 h 15"/>
                  <a:gd name="T8" fmla="*/ 7 w 7"/>
                  <a:gd name="T9" fmla="*/ 0 h 15"/>
                  <a:gd name="T10" fmla="*/ 7 w 7"/>
                  <a:gd name="T11" fmla="*/ 7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7"/>
                    </a:moveTo>
                    <a:lnTo>
                      <a:pt x="0" y="15"/>
                    </a:lnTo>
                    <a:lnTo>
                      <a:pt x="7" y="15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006" name="Line 2584">
                <a:extLst>
                  <a:ext uri="{FF2B5EF4-FFF2-40B4-BE49-F238E27FC236}">
                    <a16:creationId xmlns:a16="http://schemas.microsoft.com/office/drawing/2014/main" id="{DFD35B9B-43E9-5E44-9713-2F965BC8AE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15" y="2567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007" name="Freeform 2585">
                <a:extLst>
                  <a:ext uri="{FF2B5EF4-FFF2-40B4-BE49-F238E27FC236}">
                    <a16:creationId xmlns:a16="http://schemas.microsoft.com/office/drawing/2014/main" id="{DA77F4DF-3DF8-EA48-9F13-EF2581B0F5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5" y="2567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008" name="Line 2586">
                <a:extLst>
                  <a:ext uri="{FF2B5EF4-FFF2-40B4-BE49-F238E27FC236}">
                    <a16:creationId xmlns:a16="http://schemas.microsoft.com/office/drawing/2014/main" id="{EF624550-FA86-7841-BC8C-421363D464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22" y="2567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009" name="Freeform 2587">
                <a:extLst>
                  <a:ext uri="{FF2B5EF4-FFF2-40B4-BE49-F238E27FC236}">
                    <a16:creationId xmlns:a16="http://schemas.microsoft.com/office/drawing/2014/main" id="{F696EC38-A97C-C241-A45E-DACB25A0A9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2" y="2567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010" name="Line 2588">
                <a:extLst>
                  <a:ext uri="{FF2B5EF4-FFF2-40B4-BE49-F238E27FC236}">
                    <a16:creationId xmlns:a16="http://schemas.microsoft.com/office/drawing/2014/main" id="{55F4A98F-CF03-5840-BFCA-7A8FB96F99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36" y="2567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011" name="Freeform 2589">
                <a:extLst>
                  <a:ext uri="{FF2B5EF4-FFF2-40B4-BE49-F238E27FC236}">
                    <a16:creationId xmlns:a16="http://schemas.microsoft.com/office/drawing/2014/main" id="{3151DD70-F1C2-C649-A744-2CC1414A16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6" y="2567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012" name="Freeform 2590">
                <a:extLst>
                  <a:ext uri="{FF2B5EF4-FFF2-40B4-BE49-F238E27FC236}">
                    <a16:creationId xmlns:a16="http://schemas.microsoft.com/office/drawing/2014/main" id="{87C3FAA3-4FEA-454A-B85F-7986144DD2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0" y="2567"/>
                <a:ext cx="8" cy="7"/>
              </a:xfrm>
              <a:custGeom>
                <a:avLst/>
                <a:gdLst>
                  <a:gd name="T0" fmla="*/ 0 w 8"/>
                  <a:gd name="T1" fmla="*/ 0 h 7"/>
                  <a:gd name="T2" fmla="*/ 8 w 8"/>
                  <a:gd name="T3" fmla="*/ 0 h 7"/>
                  <a:gd name="T4" fmla="*/ 8 w 8"/>
                  <a:gd name="T5" fmla="*/ 7 h 7"/>
                  <a:gd name="T6" fmla="*/ 8 w 8"/>
                  <a:gd name="T7" fmla="*/ 0 h 7"/>
                  <a:gd name="T8" fmla="*/ 8 w 8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0"/>
                    </a:move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013" name="Freeform 2591">
                <a:extLst>
                  <a:ext uri="{FF2B5EF4-FFF2-40B4-BE49-F238E27FC236}">
                    <a16:creationId xmlns:a16="http://schemas.microsoft.com/office/drawing/2014/main" id="{945D3FCF-AD92-7645-AE08-81A1B543E7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8" y="2567"/>
                <a:ext cx="14" cy="15"/>
              </a:xfrm>
              <a:custGeom>
                <a:avLst/>
                <a:gdLst>
                  <a:gd name="T0" fmla="*/ 0 w 14"/>
                  <a:gd name="T1" fmla="*/ 7 h 15"/>
                  <a:gd name="T2" fmla="*/ 7 w 14"/>
                  <a:gd name="T3" fmla="*/ 7 h 15"/>
                  <a:gd name="T4" fmla="*/ 7 w 14"/>
                  <a:gd name="T5" fmla="*/ 0 h 15"/>
                  <a:gd name="T6" fmla="*/ 7 w 14"/>
                  <a:gd name="T7" fmla="*/ 7 h 15"/>
                  <a:gd name="T8" fmla="*/ 14 w 14"/>
                  <a:gd name="T9" fmla="*/ 7 h 15"/>
                  <a:gd name="T10" fmla="*/ 14 w 14"/>
                  <a:gd name="T11" fmla="*/ 0 h 15"/>
                  <a:gd name="T12" fmla="*/ 14 w 14"/>
                  <a:gd name="T13" fmla="*/ 7 h 15"/>
                  <a:gd name="T14" fmla="*/ 14 w 14"/>
                  <a:gd name="T15" fmla="*/ 15 h 15"/>
                  <a:gd name="T16" fmla="*/ 14 w 14"/>
                  <a:gd name="T17" fmla="*/ 7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" h="15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15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014" name="Line 2592">
                <a:extLst>
                  <a:ext uri="{FF2B5EF4-FFF2-40B4-BE49-F238E27FC236}">
                    <a16:creationId xmlns:a16="http://schemas.microsoft.com/office/drawing/2014/main" id="{A6DE2356-4FFB-474A-B655-08ED6A28E2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72" y="2567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015" name="Freeform 2593">
                <a:extLst>
                  <a:ext uri="{FF2B5EF4-FFF2-40B4-BE49-F238E27FC236}">
                    <a16:creationId xmlns:a16="http://schemas.microsoft.com/office/drawing/2014/main" id="{8456D4E0-6026-FA4E-8DD4-359CB5D70A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2" y="2567"/>
                <a:ext cx="7" cy="15"/>
              </a:xfrm>
              <a:custGeom>
                <a:avLst/>
                <a:gdLst>
                  <a:gd name="T0" fmla="*/ 0 w 7"/>
                  <a:gd name="T1" fmla="*/ 7 h 15"/>
                  <a:gd name="T2" fmla="*/ 7 w 7"/>
                  <a:gd name="T3" fmla="*/ 7 h 15"/>
                  <a:gd name="T4" fmla="*/ 7 w 7"/>
                  <a:gd name="T5" fmla="*/ 15 h 15"/>
                  <a:gd name="T6" fmla="*/ 7 w 7"/>
                  <a:gd name="T7" fmla="*/ 7 h 15"/>
                  <a:gd name="T8" fmla="*/ 7 w 7"/>
                  <a:gd name="T9" fmla="*/ 0 h 15"/>
                  <a:gd name="T10" fmla="*/ 7 w 7"/>
                  <a:gd name="T11" fmla="*/ 7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7"/>
                    </a:moveTo>
                    <a:lnTo>
                      <a:pt x="7" y="7"/>
                    </a:lnTo>
                    <a:lnTo>
                      <a:pt x="7" y="15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016" name="Line 2594">
                <a:extLst>
                  <a:ext uri="{FF2B5EF4-FFF2-40B4-BE49-F238E27FC236}">
                    <a16:creationId xmlns:a16="http://schemas.microsoft.com/office/drawing/2014/main" id="{5DD1BA7A-BE40-2A4C-8065-11667CE145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79" y="2567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017" name="Freeform 2595">
                <a:extLst>
                  <a:ext uri="{FF2B5EF4-FFF2-40B4-BE49-F238E27FC236}">
                    <a16:creationId xmlns:a16="http://schemas.microsoft.com/office/drawing/2014/main" id="{764F2FF1-438A-304A-BF54-85CD39F009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9" y="2567"/>
                <a:ext cx="7" cy="15"/>
              </a:xfrm>
              <a:custGeom>
                <a:avLst/>
                <a:gdLst>
                  <a:gd name="T0" fmla="*/ 0 w 7"/>
                  <a:gd name="T1" fmla="*/ 7 h 15"/>
                  <a:gd name="T2" fmla="*/ 7 w 7"/>
                  <a:gd name="T3" fmla="*/ 7 h 15"/>
                  <a:gd name="T4" fmla="*/ 7 w 7"/>
                  <a:gd name="T5" fmla="*/ 0 h 15"/>
                  <a:gd name="T6" fmla="*/ 7 w 7"/>
                  <a:gd name="T7" fmla="*/ 7 h 15"/>
                  <a:gd name="T8" fmla="*/ 7 w 7"/>
                  <a:gd name="T9" fmla="*/ 15 h 15"/>
                  <a:gd name="T10" fmla="*/ 7 w 7"/>
                  <a:gd name="T11" fmla="*/ 7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5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018" name="Line 2596">
                <a:extLst>
                  <a:ext uri="{FF2B5EF4-FFF2-40B4-BE49-F238E27FC236}">
                    <a16:creationId xmlns:a16="http://schemas.microsoft.com/office/drawing/2014/main" id="{FC9A5E63-1FB1-0940-883F-0E11B8C824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86" y="2567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019" name="Freeform 2597">
                <a:extLst>
                  <a:ext uri="{FF2B5EF4-FFF2-40B4-BE49-F238E27FC236}">
                    <a16:creationId xmlns:a16="http://schemas.microsoft.com/office/drawing/2014/main" id="{711D10A4-A5B9-0A47-AE17-79811B252B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6" y="2567"/>
                <a:ext cx="7" cy="15"/>
              </a:xfrm>
              <a:custGeom>
                <a:avLst/>
                <a:gdLst>
                  <a:gd name="T0" fmla="*/ 0 w 7"/>
                  <a:gd name="T1" fmla="*/ 7 h 15"/>
                  <a:gd name="T2" fmla="*/ 7 w 7"/>
                  <a:gd name="T3" fmla="*/ 7 h 15"/>
                  <a:gd name="T4" fmla="*/ 7 w 7"/>
                  <a:gd name="T5" fmla="*/ 15 h 15"/>
                  <a:gd name="T6" fmla="*/ 7 w 7"/>
                  <a:gd name="T7" fmla="*/ 7 h 15"/>
                  <a:gd name="T8" fmla="*/ 7 w 7"/>
                  <a:gd name="T9" fmla="*/ 0 h 15"/>
                  <a:gd name="T10" fmla="*/ 7 w 7"/>
                  <a:gd name="T11" fmla="*/ 7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7"/>
                    </a:moveTo>
                    <a:lnTo>
                      <a:pt x="7" y="7"/>
                    </a:lnTo>
                    <a:lnTo>
                      <a:pt x="7" y="15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020" name="Line 2598">
                <a:extLst>
                  <a:ext uri="{FF2B5EF4-FFF2-40B4-BE49-F238E27FC236}">
                    <a16:creationId xmlns:a16="http://schemas.microsoft.com/office/drawing/2014/main" id="{A3115203-9747-3046-82CE-7D16051F26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3" y="2567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021" name="Freeform 2599">
                <a:extLst>
                  <a:ext uri="{FF2B5EF4-FFF2-40B4-BE49-F238E27FC236}">
                    <a16:creationId xmlns:a16="http://schemas.microsoft.com/office/drawing/2014/main" id="{50E6E426-46C8-D840-8498-CFB9D161BC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3" y="2574"/>
                <a:ext cx="14" cy="8"/>
              </a:xfrm>
              <a:custGeom>
                <a:avLst/>
                <a:gdLst>
                  <a:gd name="T0" fmla="*/ 0 w 14"/>
                  <a:gd name="T1" fmla="*/ 0 h 8"/>
                  <a:gd name="T2" fmla="*/ 7 w 14"/>
                  <a:gd name="T3" fmla="*/ 0 h 8"/>
                  <a:gd name="T4" fmla="*/ 7 w 14"/>
                  <a:gd name="T5" fmla="*/ 8 h 8"/>
                  <a:gd name="T6" fmla="*/ 7 w 14"/>
                  <a:gd name="T7" fmla="*/ 0 h 8"/>
                  <a:gd name="T8" fmla="*/ 14 w 14"/>
                  <a:gd name="T9" fmla="*/ 0 h 8"/>
                  <a:gd name="T10" fmla="*/ 14 w 14"/>
                  <a:gd name="T11" fmla="*/ 8 h 8"/>
                  <a:gd name="T12" fmla="*/ 14 w 14"/>
                  <a:gd name="T13" fmla="*/ 0 h 8"/>
                  <a:gd name="T14" fmla="*/ 14 w 14"/>
                  <a:gd name="T15" fmla="*/ 8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8">
                    <a:moveTo>
                      <a:pt x="0" y="0"/>
                    </a:moveTo>
                    <a:lnTo>
                      <a:pt x="7" y="0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8"/>
                    </a:lnTo>
                    <a:lnTo>
                      <a:pt x="14" y="0"/>
                    </a:lnTo>
                    <a:lnTo>
                      <a:pt x="14" y="8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022" name="Freeform 2600">
                <a:extLst>
                  <a:ext uri="{FF2B5EF4-FFF2-40B4-BE49-F238E27FC236}">
                    <a16:creationId xmlns:a16="http://schemas.microsoft.com/office/drawing/2014/main" id="{23316DB9-953E-DF4B-8592-6B9FC509CE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7" y="2574"/>
                <a:ext cx="7" cy="8"/>
              </a:xfrm>
              <a:custGeom>
                <a:avLst/>
                <a:gdLst>
                  <a:gd name="T0" fmla="*/ 0 w 7"/>
                  <a:gd name="T1" fmla="*/ 8 h 8"/>
                  <a:gd name="T2" fmla="*/ 7 w 7"/>
                  <a:gd name="T3" fmla="*/ 8 h 8"/>
                  <a:gd name="T4" fmla="*/ 7 w 7"/>
                  <a:gd name="T5" fmla="*/ 0 h 8"/>
                  <a:gd name="T6" fmla="*/ 7 w 7"/>
                  <a:gd name="T7" fmla="*/ 8 h 8"/>
                  <a:gd name="T8" fmla="*/ 7 w 7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0" y="8"/>
                    </a:move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023" name="Freeform 2601">
                <a:extLst>
                  <a:ext uri="{FF2B5EF4-FFF2-40B4-BE49-F238E27FC236}">
                    <a16:creationId xmlns:a16="http://schemas.microsoft.com/office/drawing/2014/main" id="{60A06D70-9052-0D42-9EA7-5BB48E24CA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4" y="2574"/>
                <a:ext cx="7" cy="8"/>
              </a:xfrm>
              <a:custGeom>
                <a:avLst/>
                <a:gdLst>
                  <a:gd name="T0" fmla="*/ 0 w 7"/>
                  <a:gd name="T1" fmla="*/ 0 h 8"/>
                  <a:gd name="T2" fmla="*/ 7 w 7"/>
                  <a:gd name="T3" fmla="*/ 0 h 8"/>
                  <a:gd name="T4" fmla="*/ 7 w 7"/>
                  <a:gd name="T5" fmla="*/ 8 h 8"/>
                  <a:gd name="T6" fmla="*/ 7 w 7"/>
                  <a:gd name="T7" fmla="*/ 0 h 8"/>
                  <a:gd name="T8" fmla="*/ 7 w 7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0" y="0"/>
                    </a:moveTo>
                    <a:lnTo>
                      <a:pt x="7" y="0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024" name="Freeform 2602">
                <a:extLst>
                  <a:ext uri="{FF2B5EF4-FFF2-40B4-BE49-F238E27FC236}">
                    <a16:creationId xmlns:a16="http://schemas.microsoft.com/office/drawing/2014/main" id="{5B978862-AF35-474C-BF3A-FF3254CB6C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1" y="2574"/>
                <a:ext cx="15" cy="8"/>
              </a:xfrm>
              <a:custGeom>
                <a:avLst/>
                <a:gdLst>
                  <a:gd name="T0" fmla="*/ 0 w 15"/>
                  <a:gd name="T1" fmla="*/ 8 h 8"/>
                  <a:gd name="T2" fmla="*/ 7 w 15"/>
                  <a:gd name="T3" fmla="*/ 8 h 8"/>
                  <a:gd name="T4" fmla="*/ 7 w 15"/>
                  <a:gd name="T5" fmla="*/ 0 h 8"/>
                  <a:gd name="T6" fmla="*/ 7 w 15"/>
                  <a:gd name="T7" fmla="*/ 8 h 8"/>
                  <a:gd name="T8" fmla="*/ 15 w 15"/>
                  <a:gd name="T9" fmla="*/ 8 h 8"/>
                  <a:gd name="T10" fmla="*/ 15 w 15"/>
                  <a:gd name="T11" fmla="*/ 0 h 8"/>
                  <a:gd name="T12" fmla="*/ 15 w 15"/>
                  <a:gd name="T13" fmla="*/ 8 h 8"/>
                  <a:gd name="T14" fmla="*/ 15 w 15"/>
                  <a:gd name="T15" fmla="*/ 0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" h="8">
                    <a:moveTo>
                      <a:pt x="0" y="8"/>
                    </a:move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  <a:lnTo>
                      <a:pt x="15" y="8"/>
                    </a:lnTo>
                    <a:lnTo>
                      <a:pt x="15" y="0"/>
                    </a:lnTo>
                    <a:lnTo>
                      <a:pt x="15" y="8"/>
                    </a:lnTo>
                    <a:lnTo>
                      <a:pt x="15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025" name="Freeform 2603">
                <a:extLst>
                  <a:ext uri="{FF2B5EF4-FFF2-40B4-BE49-F238E27FC236}">
                    <a16:creationId xmlns:a16="http://schemas.microsoft.com/office/drawing/2014/main" id="{E15BC6FF-6A13-E149-BDD9-9C286A6A2A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6" y="2574"/>
                <a:ext cx="7" cy="8"/>
              </a:xfrm>
              <a:custGeom>
                <a:avLst/>
                <a:gdLst>
                  <a:gd name="T0" fmla="*/ 0 w 7"/>
                  <a:gd name="T1" fmla="*/ 0 h 8"/>
                  <a:gd name="T2" fmla="*/ 7 w 7"/>
                  <a:gd name="T3" fmla="*/ 0 h 8"/>
                  <a:gd name="T4" fmla="*/ 7 w 7"/>
                  <a:gd name="T5" fmla="*/ 8 h 8"/>
                  <a:gd name="T6" fmla="*/ 7 w 7"/>
                  <a:gd name="T7" fmla="*/ 0 h 8"/>
                  <a:gd name="T8" fmla="*/ 7 w 7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0" y="0"/>
                    </a:moveTo>
                    <a:lnTo>
                      <a:pt x="7" y="0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026" name="Freeform 2604">
                <a:extLst>
                  <a:ext uri="{FF2B5EF4-FFF2-40B4-BE49-F238E27FC236}">
                    <a16:creationId xmlns:a16="http://schemas.microsoft.com/office/drawing/2014/main" id="{47B1F23C-E1C8-A943-B356-68A217FBE7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3" y="2574"/>
                <a:ext cx="7" cy="8"/>
              </a:xfrm>
              <a:custGeom>
                <a:avLst/>
                <a:gdLst>
                  <a:gd name="T0" fmla="*/ 0 w 7"/>
                  <a:gd name="T1" fmla="*/ 8 h 8"/>
                  <a:gd name="T2" fmla="*/ 7 w 7"/>
                  <a:gd name="T3" fmla="*/ 8 h 8"/>
                  <a:gd name="T4" fmla="*/ 7 w 7"/>
                  <a:gd name="T5" fmla="*/ 0 h 8"/>
                  <a:gd name="T6" fmla="*/ 7 w 7"/>
                  <a:gd name="T7" fmla="*/ 8 h 8"/>
                  <a:gd name="T8" fmla="*/ 7 w 7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0" y="8"/>
                    </a:move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027" name="Freeform 2605">
                <a:extLst>
                  <a:ext uri="{FF2B5EF4-FFF2-40B4-BE49-F238E27FC236}">
                    <a16:creationId xmlns:a16="http://schemas.microsoft.com/office/drawing/2014/main" id="{09110D14-3602-2741-AAC0-CD33AA4D01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0" y="2574"/>
                <a:ext cx="7" cy="8"/>
              </a:xfrm>
              <a:custGeom>
                <a:avLst/>
                <a:gdLst>
                  <a:gd name="T0" fmla="*/ 0 w 7"/>
                  <a:gd name="T1" fmla="*/ 0 h 8"/>
                  <a:gd name="T2" fmla="*/ 7 w 7"/>
                  <a:gd name="T3" fmla="*/ 0 h 8"/>
                  <a:gd name="T4" fmla="*/ 7 w 7"/>
                  <a:gd name="T5" fmla="*/ 8 h 8"/>
                  <a:gd name="T6" fmla="*/ 7 w 7"/>
                  <a:gd name="T7" fmla="*/ 0 h 8"/>
                  <a:gd name="T8" fmla="*/ 7 w 7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0" y="0"/>
                    </a:moveTo>
                    <a:lnTo>
                      <a:pt x="7" y="0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028" name="Freeform 2606">
                <a:extLst>
                  <a:ext uri="{FF2B5EF4-FFF2-40B4-BE49-F238E27FC236}">
                    <a16:creationId xmlns:a16="http://schemas.microsoft.com/office/drawing/2014/main" id="{F563029D-CFA3-9F49-B51D-C1DDEED948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7" y="2574"/>
                <a:ext cx="7" cy="15"/>
              </a:xfrm>
              <a:custGeom>
                <a:avLst/>
                <a:gdLst>
                  <a:gd name="T0" fmla="*/ 0 w 7"/>
                  <a:gd name="T1" fmla="*/ 8 h 15"/>
                  <a:gd name="T2" fmla="*/ 7 w 7"/>
                  <a:gd name="T3" fmla="*/ 8 h 15"/>
                  <a:gd name="T4" fmla="*/ 7 w 7"/>
                  <a:gd name="T5" fmla="*/ 0 h 15"/>
                  <a:gd name="T6" fmla="*/ 7 w 7"/>
                  <a:gd name="T7" fmla="*/ 8 h 15"/>
                  <a:gd name="T8" fmla="*/ 7 w 7"/>
                  <a:gd name="T9" fmla="*/ 15 h 15"/>
                  <a:gd name="T10" fmla="*/ 7 w 7"/>
                  <a:gd name="T11" fmla="*/ 8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8"/>
                    </a:move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  <a:lnTo>
                      <a:pt x="7" y="15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029" name="Freeform 2607">
                <a:extLst>
                  <a:ext uri="{FF2B5EF4-FFF2-40B4-BE49-F238E27FC236}">
                    <a16:creationId xmlns:a16="http://schemas.microsoft.com/office/drawing/2014/main" id="{0F5BDE46-7BD7-3041-95F4-373FC9A956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4" y="2574"/>
                <a:ext cx="7" cy="15"/>
              </a:xfrm>
              <a:custGeom>
                <a:avLst/>
                <a:gdLst>
                  <a:gd name="T0" fmla="*/ 0 w 7"/>
                  <a:gd name="T1" fmla="*/ 8 h 15"/>
                  <a:gd name="T2" fmla="*/ 7 w 7"/>
                  <a:gd name="T3" fmla="*/ 8 h 15"/>
                  <a:gd name="T4" fmla="*/ 7 w 7"/>
                  <a:gd name="T5" fmla="*/ 0 h 15"/>
                  <a:gd name="T6" fmla="*/ 7 w 7"/>
                  <a:gd name="T7" fmla="*/ 8 h 15"/>
                  <a:gd name="T8" fmla="*/ 7 w 7"/>
                  <a:gd name="T9" fmla="*/ 15 h 15"/>
                  <a:gd name="T10" fmla="*/ 7 w 7"/>
                  <a:gd name="T11" fmla="*/ 8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8"/>
                    </a:move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  <a:lnTo>
                      <a:pt x="7" y="15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030" name="Line 2608">
                <a:extLst>
                  <a:ext uri="{FF2B5EF4-FFF2-40B4-BE49-F238E27FC236}">
                    <a16:creationId xmlns:a16="http://schemas.microsoft.com/office/drawing/2014/main" id="{B4899E7D-799A-AD47-84F2-3AD252D396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71" y="2574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031" name="Freeform 2609">
                <a:extLst>
                  <a:ext uri="{FF2B5EF4-FFF2-40B4-BE49-F238E27FC236}">
                    <a16:creationId xmlns:a16="http://schemas.microsoft.com/office/drawing/2014/main" id="{6EDCEBDD-6C1A-1741-B4A3-758DDDC3E4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1" y="2574"/>
                <a:ext cx="7" cy="15"/>
              </a:xfrm>
              <a:custGeom>
                <a:avLst/>
                <a:gdLst>
                  <a:gd name="T0" fmla="*/ 0 w 7"/>
                  <a:gd name="T1" fmla="*/ 8 h 15"/>
                  <a:gd name="T2" fmla="*/ 7 w 7"/>
                  <a:gd name="T3" fmla="*/ 8 h 15"/>
                  <a:gd name="T4" fmla="*/ 7 w 7"/>
                  <a:gd name="T5" fmla="*/ 15 h 15"/>
                  <a:gd name="T6" fmla="*/ 7 w 7"/>
                  <a:gd name="T7" fmla="*/ 8 h 15"/>
                  <a:gd name="T8" fmla="*/ 7 w 7"/>
                  <a:gd name="T9" fmla="*/ 0 h 15"/>
                  <a:gd name="T10" fmla="*/ 7 w 7"/>
                  <a:gd name="T11" fmla="*/ 8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8"/>
                    </a:moveTo>
                    <a:lnTo>
                      <a:pt x="7" y="8"/>
                    </a:lnTo>
                    <a:lnTo>
                      <a:pt x="7" y="15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032" name="Line 2610">
                <a:extLst>
                  <a:ext uri="{FF2B5EF4-FFF2-40B4-BE49-F238E27FC236}">
                    <a16:creationId xmlns:a16="http://schemas.microsoft.com/office/drawing/2014/main" id="{D33FF551-C2F3-E342-96AD-68E72C3467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78" y="2574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033" name="Freeform 2611">
                <a:extLst>
                  <a:ext uri="{FF2B5EF4-FFF2-40B4-BE49-F238E27FC236}">
                    <a16:creationId xmlns:a16="http://schemas.microsoft.com/office/drawing/2014/main" id="{873035E5-DE9C-B04F-B9CE-47A6C7564A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8" y="2582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034" name="Freeform 2612">
                <a:extLst>
                  <a:ext uri="{FF2B5EF4-FFF2-40B4-BE49-F238E27FC236}">
                    <a16:creationId xmlns:a16="http://schemas.microsoft.com/office/drawing/2014/main" id="{DE078AF2-EBEE-C745-A4E8-D0D2EB1D48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2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035" name="Freeform 2613">
                <a:extLst>
                  <a:ext uri="{FF2B5EF4-FFF2-40B4-BE49-F238E27FC236}">
                    <a16:creationId xmlns:a16="http://schemas.microsoft.com/office/drawing/2014/main" id="{801C2064-D1ED-A44A-BEBC-EB8E11D8AC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9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036" name="Freeform 2614">
                <a:extLst>
                  <a:ext uri="{FF2B5EF4-FFF2-40B4-BE49-F238E27FC236}">
                    <a16:creationId xmlns:a16="http://schemas.microsoft.com/office/drawing/2014/main" id="{0CF81D20-414C-854E-884E-D0B2DB439B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6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037" name="Freeform 2615">
                <a:extLst>
                  <a:ext uri="{FF2B5EF4-FFF2-40B4-BE49-F238E27FC236}">
                    <a16:creationId xmlns:a16="http://schemas.microsoft.com/office/drawing/2014/main" id="{851157ED-DD8F-EE48-BFE6-25147640F8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3" y="2582"/>
                <a:ext cx="8" cy="7"/>
              </a:xfrm>
              <a:custGeom>
                <a:avLst/>
                <a:gdLst>
                  <a:gd name="T0" fmla="*/ 0 w 8"/>
                  <a:gd name="T1" fmla="*/ 0 h 7"/>
                  <a:gd name="T2" fmla="*/ 8 w 8"/>
                  <a:gd name="T3" fmla="*/ 0 h 7"/>
                  <a:gd name="T4" fmla="*/ 8 w 8"/>
                  <a:gd name="T5" fmla="*/ 7 h 7"/>
                  <a:gd name="T6" fmla="*/ 8 w 8"/>
                  <a:gd name="T7" fmla="*/ 0 h 7"/>
                  <a:gd name="T8" fmla="*/ 8 w 8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0"/>
                    </a:move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038" name="Freeform 2616">
                <a:extLst>
                  <a:ext uri="{FF2B5EF4-FFF2-40B4-BE49-F238E27FC236}">
                    <a16:creationId xmlns:a16="http://schemas.microsoft.com/office/drawing/2014/main" id="{98DD70A8-29F7-AA4A-8F3E-72173883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1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039" name="Line 2617">
                <a:extLst>
                  <a:ext uri="{FF2B5EF4-FFF2-40B4-BE49-F238E27FC236}">
                    <a16:creationId xmlns:a16="http://schemas.microsoft.com/office/drawing/2014/main" id="{2D102158-2D3F-5E4F-A877-FD769035EF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5" y="2582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040" name="Freeform 2618">
                <a:extLst>
                  <a:ext uri="{FF2B5EF4-FFF2-40B4-BE49-F238E27FC236}">
                    <a16:creationId xmlns:a16="http://schemas.microsoft.com/office/drawing/2014/main" id="{76ADF2AD-E9D6-C341-B974-44855C6FB8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582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041" name="Freeform 2619">
                <a:extLst>
                  <a:ext uri="{FF2B5EF4-FFF2-40B4-BE49-F238E27FC236}">
                    <a16:creationId xmlns:a16="http://schemas.microsoft.com/office/drawing/2014/main" id="{1BD648E4-FBA8-3D4D-B221-472874A152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2" y="2582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042" name="Freeform 2620">
                <a:extLst>
                  <a:ext uri="{FF2B5EF4-FFF2-40B4-BE49-F238E27FC236}">
                    <a16:creationId xmlns:a16="http://schemas.microsoft.com/office/drawing/2014/main" id="{857C4DE1-17D8-D84F-BEC6-32185698AF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9" y="2582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043" name="Line 2621">
                <a:extLst>
                  <a:ext uri="{FF2B5EF4-FFF2-40B4-BE49-F238E27FC236}">
                    <a16:creationId xmlns:a16="http://schemas.microsoft.com/office/drawing/2014/main" id="{37D72FC0-65C2-D24E-A449-D8A703375D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56" y="2582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044" name="Freeform 2622">
                <a:extLst>
                  <a:ext uri="{FF2B5EF4-FFF2-40B4-BE49-F238E27FC236}">
                    <a16:creationId xmlns:a16="http://schemas.microsoft.com/office/drawing/2014/main" id="{4B68B866-FD6D-8B43-8BE2-4D1321EC97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6" y="2582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045" name="Line 2623">
                <a:extLst>
                  <a:ext uri="{FF2B5EF4-FFF2-40B4-BE49-F238E27FC236}">
                    <a16:creationId xmlns:a16="http://schemas.microsoft.com/office/drawing/2014/main" id="{D52191F1-9602-3540-8632-60F86726CF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63" y="2582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046" name="Freeform 2624">
                <a:extLst>
                  <a:ext uri="{FF2B5EF4-FFF2-40B4-BE49-F238E27FC236}">
                    <a16:creationId xmlns:a16="http://schemas.microsoft.com/office/drawing/2014/main" id="{9035D465-0F8C-4849-8417-789B868947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3" y="2589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047" name="Line 2625">
                <a:extLst>
                  <a:ext uri="{FF2B5EF4-FFF2-40B4-BE49-F238E27FC236}">
                    <a16:creationId xmlns:a16="http://schemas.microsoft.com/office/drawing/2014/main" id="{63E6EBAB-3DA2-6F43-AA49-94B445EE13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77" y="2589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048" name="Freeform 2626">
                <a:extLst>
                  <a:ext uri="{FF2B5EF4-FFF2-40B4-BE49-F238E27FC236}">
                    <a16:creationId xmlns:a16="http://schemas.microsoft.com/office/drawing/2014/main" id="{9CA04E12-FE24-FF43-8653-C2C4EB8F63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7" y="2589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049" name="Freeform 2627">
                <a:extLst>
                  <a:ext uri="{FF2B5EF4-FFF2-40B4-BE49-F238E27FC236}">
                    <a16:creationId xmlns:a16="http://schemas.microsoft.com/office/drawing/2014/main" id="{8EFDB4C6-9415-6D4B-A9E4-F896A51C3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1" y="2589"/>
                <a:ext cx="8" cy="7"/>
              </a:xfrm>
              <a:custGeom>
                <a:avLst/>
                <a:gdLst>
                  <a:gd name="T0" fmla="*/ 0 w 8"/>
                  <a:gd name="T1" fmla="*/ 7 h 7"/>
                  <a:gd name="T2" fmla="*/ 8 w 8"/>
                  <a:gd name="T3" fmla="*/ 7 h 7"/>
                  <a:gd name="T4" fmla="*/ 8 w 8"/>
                  <a:gd name="T5" fmla="*/ 0 h 7"/>
                  <a:gd name="T6" fmla="*/ 8 w 8"/>
                  <a:gd name="T7" fmla="*/ 7 h 7"/>
                  <a:gd name="T8" fmla="*/ 8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7"/>
                    </a:move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050" name="Freeform 2628">
                <a:extLst>
                  <a:ext uri="{FF2B5EF4-FFF2-40B4-BE49-F238E27FC236}">
                    <a16:creationId xmlns:a16="http://schemas.microsoft.com/office/drawing/2014/main" id="{42FB71D1-943E-8842-9306-A560253138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9" y="2589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051" name="Freeform 2629">
                <a:extLst>
                  <a:ext uri="{FF2B5EF4-FFF2-40B4-BE49-F238E27FC236}">
                    <a16:creationId xmlns:a16="http://schemas.microsoft.com/office/drawing/2014/main" id="{6FA9B3A3-B6ED-6549-B34A-BBF53E1B98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6" y="2589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052" name="Freeform 2630">
                <a:extLst>
                  <a:ext uri="{FF2B5EF4-FFF2-40B4-BE49-F238E27FC236}">
                    <a16:creationId xmlns:a16="http://schemas.microsoft.com/office/drawing/2014/main" id="{6C30840A-2364-1442-BE32-77E0077A06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3" y="2589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053" name="Freeform 2631">
                <a:extLst>
                  <a:ext uri="{FF2B5EF4-FFF2-40B4-BE49-F238E27FC236}">
                    <a16:creationId xmlns:a16="http://schemas.microsoft.com/office/drawing/2014/main" id="{5C7B5B9F-AF2B-214A-9988-BEB9F59711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0" y="2589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054" name="Freeform 2632">
                <a:extLst>
                  <a:ext uri="{FF2B5EF4-FFF2-40B4-BE49-F238E27FC236}">
                    <a16:creationId xmlns:a16="http://schemas.microsoft.com/office/drawing/2014/main" id="{4896F215-7F76-584A-80AA-9140421C87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7" y="2589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055" name="Freeform 2633">
                <a:extLst>
                  <a:ext uri="{FF2B5EF4-FFF2-40B4-BE49-F238E27FC236}">
                    <a16:creationId xmlns:a16="http://schemas.microsoft.com/office/drawing/2014/main" id="{5F11EB28-9F0F-5444-A252-215E89CB3B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1" y="2589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056" name="Freeform 2634">
                <a:extLst>
                  <a:ext uri="{FF2B5EF4-FFF2-40B4-BE49-F238E27FC236}">
                    <a16:creationId xmlns:a16="http://schemas.microsoft.com/office/drawing/2014/main" id="{43716D3F-DEFD-B44B-83EE-D98D14A0F8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8" y="2589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057" name="Freeform 2635">
                <a:extLst>
                  <a:ext uri="{FF2B5EF4-FFF2-40B4-BE49-F238E27FC236}">
                    <a16:creationId xmlns:a16="http://schemas.microsoft.com/office/drawing/2014/main" id="{C16F6F4F-63FD-3B4D-B982-6DD570195D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5" y="2589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058" name="Freeform 2636">
                <a:extLst>
                  <a:ext uri="{FF2B5EF4-FFF2-40B4-BE49-F238E27FC236}">
                    <a16:creationId xmlns:a16="http://schemas.microsoft.com/office/drawing/2014/main" id="{363AA296-A55A-5A4C-84B8-069F51EFB1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2" y="2589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059" name="Line 2637">
                <a:extLst>
                  <a:ext uri="{FF2B5EF4-FFF2-40B4-BE49-F238E27FC236}">
                    <a16:creationId xmlns:a16="http://schemas.microsoft.com/office/drawing/2014/main" id="{E91548C5-356D-6148-BF4B-C5158C93E2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76" y="2589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060" name="Freeform 2638">
                <a:extLst>
                  <a:ext uri="{FF2B5EF4-FFF2-40B4-BE49-F238E27FC236}">
                    <a16:creationId xmlns:a16="http://schemas.microsoft.com/office/drawing/2014/main" id="{2CACAA73-2BB4-9245-8BC0-C5F8B298A7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6" y="2589"/>
                <a:ext cx="15" cy="7"/>
              </a:xfrm>
              <a:custGeom>
                <a:avLst/>
                <a:gdLst>
                  <a:gd name="T0" fmla="*/ 0 w 15"/>
                  <a:gd name="T1" fmla="*/ 0 h 7"/>
                  <a:gd name="T2" fmla="*/ 8 w 15"/>
                  <a:gd name="T3" fmla="*/ 0 h 7"/>
                  <a:gd name="T4" fmla="*/ 8 w 15"/>
                  <a:gd name="T5" fmla="*/ 7 h 7"/>
                  <a:gd name="T6" fmla="*/ 8 w 15"/>
                  <a:gd name="T7" fmla="*/ 0 h 7"/>
                  <a:gd name="T8" fmla="*/ 15 w 15"/>
                  <a:gd name="T9" fmla="*/ 0 h 7"/>
                  <a:gd name="T10" fmla="*/ 15 w 15"/>
                  <a:gd name="T11" fmla="*/ 7 h 7"/>
                  <a:gd name="T12" fmla="*/ 15 w 15"/>
                  <a:gd name="T13" fmla="*/ 0 h 7"/>
                  <a:gd name="T14" fmla="*/ 15 w 15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" h="7">
                    <a:moveTo>
                      <a:pt x="0" y="0"/>
                    </a:move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15" y="0"/>
                    </a:lnTo>
                    <a:lnTo>
                      <a:pt x="15" y="7"/>
                    </a:lnTo>
                    <a:lnTo>
                      <a:pt x="15" y="0"/>
                    </a:lnTo>
                    <a:lnTo>
                      <a:pt x="15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061" name="Freeform 2639">
                <a:extLst>
                  <a:ext uri="{FF2B5EF4-FFF2-40B4-BE49-F238E27FC236}">
                    <a16:creationId xmlns:a16="http://schemas.microsoft.com/office/drawing/2014/main" id="{5CF00E82-5462-C949-B63D-4124BF75D8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1" y="2589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062" name="Freeform 2640">
                <a:extLst>
                  <a:ext uri="{FF2B5EF4-FFF2-40B4-BE49-F238E27FC236}">
                    <a16:creationId xmlns:a16="http://schemas.microsoft.com/office/drawing/2014/main" id="{12A5F4F9-BC1C-1D47-A294-8FB0EC7445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8" y="2589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063" name="Freeform 2641">
                <a:extLst>
                  <a:ext uri="{FF2B5EF4-FFF2-40B4-BE49-F238E27FC236}">
                    <a16:creationId xmlns:a16="http://schemas.microsoft.com/office/drawing/2014/main" id="{6C04F43F-8526-514C-980F-F70E47DF3A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5" y="2589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064" name="Freeform 2642">
                <a:extLst>
                  <a:ext uri="{FF2B5EF4-FFF2-40B4-BE49-F238E27FC236}">
                    <a16:creationId xmlns:a16="http://schemas.microsoft.com/office/drawing/2014/main" id="{A9247446-6CFD-7043-859C-E6461B6A5A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2" y="2589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065" name="Line 2643">
                <a:extLst>
                  <a:ext uri="{FF2B5EF4-FFF2-40B4-BE49-F238E27FC236}">
                    <a16:creationId xmlns:a16="http://schemas.microsoft.com/office/drawing/2014/main" id="{975DD6B2-D2EB-1441-8472-1F5751C4C0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6" y="2589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066" name="Freeform 2644">
                <a:extLst>
                  <a:ext uri="{FF2B5EF4-FFF2-40B4-BE49-F238E27FC236}">
                    <a16:creationId xmlns:a16="http://schemas.microsoft.com/office/drawing/2014/main" id="{4737D6E1-F914-6145-8F47-FBD49CA8F4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6" y="2582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067" name="Line 2645">
                <a:extLst>
                  <a:ext uri="{FF2B5EF4-FFF2-40B4-BE49-F238E27FC236}">
                    <a16:creationId xmlns:a16="http://schemas.microsoft.com/office/drawing/2014/main" id="{D490D5A9-49C6-2B49-8976-705EE75F51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33" y="2582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068" name="Freeform 2646">
                <a:extLst>
                  <a:ext uri="{FF2B5EF4-FFF2-40B4-BE49-F238E27FC236}">
                    <a16:creationId xmlns:a16="http://schemas.microsoft.com/office/drawing/2014/main" id="{D680752C-7C77-2347-9090-CDDEB21377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3" y="2582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069" name="Line 2647">
                <a:extLst>
                  <a:ext uri="{FF2B5EF4-FFF2-40B4-BE49-F238E27FC236}">
                    <a16:creationId xmlns:a16="http://schemas.microsoft.com/office/drawing/2014/main" id="{843C87EA-4FB0-BC40-A844-07EDC655B1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0" y="2582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070" name="Freeform 2648">
                <a:extLst>
                  <a:ext uri="{FF2B5EF4-FFF2-40B4-BE49-F238E27FC236}">
                    <a16:creationId xmlns:a16="http://schemas.microsoft.com/office/drawing/2014/main" id="{9DBB9753-7CC9-BB4A-9D3E-97354A0426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582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071" name="Freeform 2649">
                <a:extLst>
                  <a:ext uri="{FF2B5EF4-FFF2-40B4-BE49-F238E27FC236}">
                    <a16:creationId xmlns:a16="http://schemas.microsoft.com/office/drawing/2014/main" id="{B833371F-25CC-114D-9344-DA931BAA97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7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0 w 7"/>
                  <a:gd name="T3" fmla="*/ 0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7 w 7"/>
                  <a:gd name="T11" fmla="*/ 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072" name="Freeform 2650">
                <a:extLst>
                  <a:ext uri="{FF2B5EF4-FFF2-40B4-BE49-F238E27FC236}">
                    <a16:creationId xmlns:a16="http://schemas.microsoft.com/office/drawing/2014/main" id="{CB344A93-F442-7643-A899-4C4A65A79D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4" y="2582"/>
                <a:ext cx="15" cy="7"/>
              </a:xfrm>
              <a:custGeom>
                <a:avLst/>
                <a:gdLst>
                  <a:gd name="T0" fmla="*/ 0 w 15"/>
                  <a:gd name="T1" fmla="*/ 7 h 7"/>
                  <a:gd name="T2" fmla="*/ 7 w 15"/>
                  <a:gd name="T3" fmla="*/ 7 h 7"/>
                  <a:gd name="T4" fmla="*/ 7 w 15"/>
                  <a:gd name="T5" fmla="*/ 0 h 7"/>
                  <a:gd name="T6" fmla="*/ 7 w 15"/>
                  <a:gd name="T7" fmla="*/ 7 h 7"/>
                  <a:gd name="T8" fmla="*/ 15 w 15"/>
                  <a:gd name="T9" fmla="*/ 7 h 7"/>
                  <a:gd name="T10" fmla="*/ 15 w 15"/>
                  <a:gd name="T11" fmla="*/ 0 h 7"/>
                  <a:gd name="T12" fmla="*/ 15 w 15"/>
                  <a:gd name="T13" fmla="*/ 7 h 7"/>
                  <a:gd name="T14" fmla="*/ 15 w 15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5" y="7"/>
                    </a:lnTo>
                    <a:lnTo>
                      <a:pt x="15" y="0"/>
                    </a:lnTo>
                    <a:lnTo>
                      <a:pt x="15" y="7"/>
                    </a:lnTo>
                    <a:lnTo>
                      <a:pt x="15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073" name="Line 2651">
                <a:extLst>
                  <a:ext uri="{FF2B5EF4-FFF2-40B4-BE49-F238E27FC236}">
                    <a16:creationId xmlns:a16="http://schemas.microsoft.com/office/drawing/2014/main" id="{F86499DF-9204-7C49-9CC4-7727347D45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69" y="2582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074" name="Freeform 2652">
                <a:extLst>
                  <a:ext uri="{FF2B5EF4-FFF2-40B4-BE49-F238E27FC236}">
                    <a16:creationId xmlns:a16="http://schemas.microsoft.com/office/drawing/2014/main" id="{E763AFD0-4AF3-7C4C-A629-5122862F8F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9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075" name="Freeform 2653">
                <a:extLst>
                  <a:ext uri="{FF2B5EF4-FFF2-40B4-BE49-F238E27FC236}">
                    <a16:creationId xmlns:a16="http://schemas.microsoft.com/office/drawing/2014/main" id="{5204D461-7961-154F-8BFB-64C2AB072A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3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076" name="Freeform 2654">
                <a:extLst>
                  <a:ext uri="{FF2B5EF4-FFF2-40B4-BE49-F238E27FC236}">
                    <a16:creationId xmlns:a16="http://schemas.microsoft.com/office/drawing/2014/main" id="{CC8473CB-C261-F24E-875A-860B8E7A6F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0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077" name="Freeform 2655">
                <a:extLst>
                  <a:ext uri="{FF2B5EF4-FFF2-40B4-BE49-F238E27FC236}">
                    <a16:creationId xmlns:a16="http://schemas.microsoft.com/office/drawing/2014/main" id="{E6AD1D2F-E098-CF4D-B7B6-7EBEF2DAA8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7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078" name="Freeform 2656">
                <a:extLst>
                  <a:ext uri="{FF2B5EF4-FFF2-40B4-BE49-F238E27FC236}">
                    <a16:creationId xmlns:a16="http://schemas.microsoft.com/office/drawing/2014/main" id="{642ED939-9278-3D49-A8FD-C7CC666B4F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4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079" name="Freeform 2657">
                <a:extLst>
                  <a:ext uri="{FF2B5EF4-FFF2-40B4-BE49-F238E27FC236}">
                    <a16:creationId xmlns:a16="http://schemas.microsoft.com/office/drawing/2014/main" id="{6425B491-B425-974E-9924-E570C010AB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1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080" name="Freeform 2658">
                <a:extLst>
                  <a:ext uri="{FF2B5EF4-FFF2-40B4-BE49-F238E27FC236}">
                    <a16:creationId xmlns:a16="http://schemas.microsoft.com/office/drawing/2014/main" id="{CE003E80-0E79-FA44-B17D-F00FFBE9E3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8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081" name="Freeform 2659">
                <a:extLst>
                  <a:ext uri="{FF2B5EF4-FFF2-40B4-BE49-F238E27FC236}">
                    <a16:creationId xmlns:a16="http://schemas.microsoft.com/office/drawing/2014/main" id="{0CE77A1A-9B00-534D-85CD-F009029C88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5" y="2582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082" name="Freeform 2660">
                <a:extLst>
                  <a:ext uri="{FF2B5EF4-FFF2-40B4-BE49-F238E27FC236}">
                    <a16:creationId xmlns:a16="http://schemas.microsoft.com/office/drawing/2014/main" id="{E2FF4404-CD8F-7F41-9CE8-D34DD40006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9" y="2582"/>
                <a:ext cx="8" cy="7"/>
              </a:xfrm>
              <a:custGeom>
                <a:avLst/>
                <a:gdLst>
                  <a:gd name="T0" fmla="*/ 0 w 8"/>
                  <a:gd name="T1" fmla="*/ 7 h 7"/>
                  <a:gd name="T2" fmla="*/ 8 w 8"/>
                  <a:gd name="T3" fmla="*/ 7 h 7"/>
                  <a:gd name="T4" fmla="*/ 8 w 8"/>
                  <a:gd name="T5" fmla="*/ 0 h 7"/>
                  <a:gd name="T6" fmla="*/ 8 w 8"/>
                  <a:gd name="T7" fmla="*/ 7 h 7"/>
                  <a:gd name="T8" fmla="*/ 8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7"/>
                    </a:move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083" name="Freeform 2661">
                <a:extLst>
                  <a:ext uri="{FF2B5EF4-FFF2-40B4-BE49-F238E27FC236}">
                    <a16:creationId xmlns:a16="http://schemas.microsoft.com/office/drawing/2014/main" id="{A56F21E0-1D74-9C4E-8B90-3A679C3044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7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084" name="Freeform 2662">
                <a:extLst>
                  <a:ext uri="{FF2B5EF4-FFF2-40B4-BE49-F238E27FC236}">
                    <a16:creationId xmlns:a16="http://schemas.microsoft.com/office/drawing/2014/main" id="{BC803220-6C10-0B42-A844-07A0AD4A40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4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085" name="Freeform 2663">
                <a:extLst>
                  <a:ext uri="{FF2B5EF4-FFF2-40B4-BE49-F238E27FC236}">
                    <a16:creationId xmlns:a16="http://schemas.microsoft.com/office/drawing/2014/main" id="{BF1E0A3C-1B6E-5046-A2FF-ECFC31205C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1" y="2582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086" name="Line 2664">
                <a:extLst>
                  <a:ext uri="{FF2B5EF4-FFF2-40B4-BE49-F238E27FC236}">
                    <a16:creationId xmlns:a16="http://schemas.microsoft.com/office/drawing/2014/main" id="{DEBC5DF9-92E9-9848-A3AC-C365CA95E7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75" y="2582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087" name="Freeform 2665">
                <a:extLst>
                  <a:ext uri="{FF2B5EF4-FFF2-40B4-BE49-F238E27FC236}">
                    <a16:creationId xmlns:a16="http://schemas.microsoft.com/office/drawing/2014/main" id="{4430CD95-6054-034E-B812-E0CF6E3D03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5" y="2582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088" name="Line 2666">
                <a:extLst>
                  <a:ext uri="{FF2B5EF4-FFF2-40B4-BE49-F238E27FC236}">
                    <a16:creationId xmlns:a16="http://schemas.microsoft.com/office/drawing/2014/main" id="{F55A4EF3-C33E-C145-AB4E-3DC4C7F375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89" y="2582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089" name="Freeform 2667">
                <a:extLst>
                  <a:ext uri="{FF2B5EF4-FFF2-40B4-BE49-F238E27FC236}">
                    <a16:creationId xmlns:a16="http://schemas.microsoft.com/office/drawing/2014/main" id="{7ED1C9BE-A1EE-7C42-9C2E-7FCAE022F9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9" y="2582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090" name="Freeform 2668">
                <a:extLst>
                  <a:ext uri="{FF2B5EF4-FFF2-40B4-BE49-F238E27FC236}">
                    <a16:creationId xmlns:a16="http://schemas.microsoft.com/office/drawing/2014/main" id="{C5CC2B17-4A4B-5C44-9AB4-EAB9A6B4C5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3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091" name="Freeform 2669">
                <a:extLst>
                  <a:ext uri="{FF2B5EF4-FFF2-40B4-BE49-F238E27FC236}">
                    <a16:creationId xmlns:a16="http://schemas.microsoft.com/office/drawing/2014/main" id="{DFC3CD55-9C03-E540-B591-A339D195E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0" y="2582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092" name="Line 2670">
                <a:extLst>
                  <a:ext uri="{FF2B5EF4-FFF2-40B4-BE49-F238E27FC236}">
                    <a16:creationId xmlns:a16="http://schemas.microsoft.com/office/drawing/2014/main" id="{C03C25C5-6EE3-EB4C-9E1F-526324317A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24" y="2582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093" name="Freeform 2671">
                <a:extLst>
                  <a:ext uri="{FF2B5EF4-FFF2-40B4-BE49-F238E27FC236}">
                    <a16:creationId xmlns:a16="http://schemas.microsoft.com/office/drawing/2014/main" id="{A26B261E-79D1-D84F-AC20-4664226EF6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4" y="2582"/>
                <a:ext cx="15" cy="7"/>
              </a:xfrm>
              <a:custGeom>
                <a:avLst/>
                <a:gdLst>
                  <a:gd name="T0" fmla="*/ 0 w 15"/>
                  <a:gd name="T1" fmla="*/ 0 h 7"/>
                  <a:gd name="T2" fmla="*/ 8 w 15"/>
                  <a:gd name="T3" fmla="*/ 0 h 7"/>
                  <a:gd name="T4" fmla="*/ 8 w 15"/>
                  <a:gd name="T5" fmla="*/ 7 h 7"/>
                  <a:gd name="T6" fmla="*/ 8 w 15"/>
                  <a:gd name="T7" fmla="*/ 0 h 7"/>
                  <a:gd name="T8" fmla="*/ 15 w 15"/>
                  <a:gd name="T9" fmla="*/ 0 h 7"/>
                  <a:gd name="T10" fmla="*/ 15 w 15"/>
                  <a:gd name="T11" fmla="*/ 7 h 7"/>
                  <a:gd name="T12" fmla="*/ 15 w 15"/>
                  <a:gd name="T13" fmla="*/ 0 h 7"/>
                  <a:gd name="T14" fmla="*/ 15 w 15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" h="7">
                    <a:moveTo>
                      <a:pt x="0" y="0"/>
                    </a:move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15" y="0"/>
                    </a:lnTo>
                    <a:lnTo>
                      <a:pt x="15" y="7"/>
                    </a:lnTo>
                    <a:lnTo>
                      <a:pt x="15" y="0"/>
                    </a:lnTo>
                    <a:lnTo>
                      <a:pt x="15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094" name="Line 2672">
                <a:extLst>
                  <a:ext uri="{FF2B5EF4-FFF2-40B4-BE49-F238E27FC236}">
                    <a16:creationId xmlns:a16="http://schemas.microsoft.com/office/drawing/2014/main" id="{6F061C2E-37BD-3041-91D3-337D2B1520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39" y="2582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095" name="Freeform 2673">
                <a:extLst>
                  <a:ext uri="{FF2B5EF4-FFF2-40B4-BE49-F238E27FC236}">
                    <a16:creationId xmlns:a16="http://schemas.microsoft.com/office/drawing/2014/main" id="{96D1D7ED-03BD-2C4C-8C3D-F16E89621F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9" y="2582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096" name="Freeform 2674">
                <a:extLst>
                  <a:ext uri="{FF2B5EF4-FFF2-40B4-BE49-F238E27FC236}">
                    <a16:creationId xmlns:a16="http://schemas.microsoft.com/office/drawing/2014/main" id="{D8A69289-52C9-0B4A-B450-DD08DE6FE2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3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097" name="Freeform 2675">
                <a:extLst>
                  <a:ext uri="{FF2B5EF4-FFF2-40B4-BE49-F238E27FC236}">
                    <a16:creationId xmlns:a16="http://schemas.microsoft.com/office/drawing/2014/main" id="{D0F6A77A-F9B1-724D-9B49-DB9A709E0A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0" y="2582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098" name="Line 2676">
                <a:extLst>
                  <a:ext uri="{FF2B5EF4-FFF2-40B4-BE49-F238E27FC236}">
                    <a16:creationId xmlns:a16="http://schemas.microsoft.com/office/drawing/2014/main" id="{5D37C66F-C056-7F40-B97B-87E49CBAA5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74" y="2582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099" name="Freeform 2677">
                <a:extLst>
                  <a:ext uri="{FF2B5EF4-FFF2-40B4-BE49-F238E27FC236}">
                    <a16:creationId xmlns:a16="http://schemas.microsoft.com/office/drawing/2014/main" id="{CB495138-8755-7949-A1E5-95886187A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4" y="2582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100" name="Freeform 2678">
                <a:extLst>
                  <a:ext uri="{FF2B5EF4-FFF2-40B4-BE49-F238E27FC236}">
                    <a16:creationId xmlns:a16="http://schemas.microsoft.com/office/drawing/2014/main" id="{3D9E7ADA-E50F-314C-9F95-07185073D5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8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101" name="Freeform 2679">
                <a:extLst>
                  <a:ext uri="{FF2B5EF4-FFF2-40B4-BE49-F238E27FC236}">
                    <a16:creationId xmlns:a16="http://schemas.microsoft.com/office/drawing/2014/main" id="{D3260A41-3DD5-B84D-9E44-4B749367E6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5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102" name="Freeform 2680">
                <a:extLst>
                  <a:ext uri="{FF2B5EF4-FFF2-40B4-BE49-F238E27FC236}">
                    <a16:creationId xmlns:a16="http://schemas.microsoft.com/office/drawing/2014/main" id="{E8B83ACD-A157-E14A-93CB-97DA073577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2" y="2582"/>
                <a:ext cx="8" cy="7"/>
              </a:xfrm>
              <a:custGeom>
                <a:avLst/>
                <a:gdLst>
                  <a:gd name="T0" fmla="*/ 0 w 8"/>
                  <a:gd name="T1" fmla="*/ 7 h 7"/>
                  <a:gd name="T2" fmla="*/ 8 w 8"/>
                  <a:gd name="T3" fmla="*/ 7 h 7"/>
                  <a:gd name="T4" fmla="*/ 8 w 8"/>
                  <a:gd name="T5" fmla="*/ 0 h 7"/>
                  <a:gd name="T6" fmla="*/ 8 w 8"/>
                  <a:gd name="T7" fmla="*/ 7 h 7"/>
                  <a:gd name="T8" fmla="*/ 8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7"/>
                    </a:move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103" name="Freeform 2681">
                <a:extLst>
                  <a:ext uri="{FF2B5EF4-FFF2-40B4-BE49-F238E27FC236}">
                    <a16:creationId xmlns:a16="http://schemas.microsoft.com/office/drawing/2014/main" id="{FC6A5A7E-7759-B742-9AD3-5235F1936E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582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104" name="Line 2682">
                <a:extLst>
                  <a:ext uri="{FF2B5EF4-FFF2-40B4-BE49-F238E27FC236}">
                    <a16:creationId xmlns:a16="http://schemas.microsoft.com/office/drawing/2014/main" id="{D2929CF5-EBDA-4843-8671-B4B9F8A6A5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24" y="2582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105" name="Freeform 2683">
                <a:extLst>
                  <a:ext uri="{FF2B5EF4-FFF2-40B4-BE49-F238E27FC236}">
                    <a16:creationId xmlns:a16="http://schemas.microsoft.com/office/drawing/2014/main" id="{466FF217-A1A3-ED4F-8B95-87928BD37F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4" y="2582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106" name="Freeform 2684">
                <a:extLst>
                  <a:ext uri="{FF2B5EF4-FFF2-40B4-BE49-F238E27FC236}">
                    <a16:creationId xmlns:a16="http://schemas.microsoft.com/office/drawing/2014/main" id="{8D46DFFF-56B7-144A-90D2-CDC4467E48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8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107" name="Freeform 2685">
                <a:extLst>
                  <a:ext uri="{FF2B5EF4-FFF2-40B4-BE49-F238E27FC236}">
                    <a16:creationId xmlns:a16="http://schemas.microsoft.com/office/drawing/2014/main" id="{D3333A48-933A-AA42-9119-E2D8139C06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5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108" name="Freeform 2686">
                <a:extLst>
                  <a:ext uri="{FF2B5EF4-FFF2-40B4-BE49-F238E27FC236}">
                    <a16:creationId xmlns:a16="http://schemas.microsoft.com/office/drawing/2014/main" id="{96C14C3B-E665-AD43-AA32-DA34215FB0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2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109" name="Freeform 2687">
                <a:extLst>
                  <a:ext uri="{FF2B5EF4-FFF2-40B4-BE49-F238E27FC236}">
                    <a16:creationId xmlns:a16="http://schemas.microsoft.com/office/drawing/2014/main" id="{FF7B3D00-A7FF-1E4F-B9FE-A872C3FE39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9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110" name="Freeform 2688">
                <a:extLst>
                  <a:ext uri="{FF2B5EF4-FFF2-40B4-BE49-F238E27FC236}">
                    <a16:creationId xmlns:a16="http://schemas.microsoft.com/office/drawing/2014/main" id="{BE5CE9F0-06E8-5346-96E4-E1226FFBF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6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111" name="Freeform 2689">
                <a:extLst>
                  <a:ext uri="{FF2B5EF4-FFF2-40B4-BE49-F238E27FC236}">
                    <a16:creationId xmlns:a16="http://schemas.microsoft.com/office/drawing/2014/main" id="{F174EFAB-79CE-6042-9199-E8FB3902C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0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112" name="Freeform 2690">
                <a:extLst>
                  <a:ext uri="{FF2B5EF4-FFF2-40B4-BE49-F238E27FC236}">
                    <a16:creationId xmlns:a16="http://schemas.microsoft.com/office/drawing/2014/main" id="{2CC7F7C2-B141-2842-A0FC-9B5AAC90D7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7" y="2582"/>
                <a:ext cx="8" cy="7"/>
              </a:xfrm>
              <a:custGeom>
                <a:avLst/>
                <a:gdLst>
                  <a:gd name="T0" fmla="*/ 0 w 8"/>
                  <a:gd name="T1" fmla="*/ 7 h 7"/>
                  <a:gd name="T2" fmla="*/ 8 w 8"/>
                  <a:gd name="T3" fmla="*/ 7 h 7"/>
                  <a:gd name="T4" fmla="*/ 8 w 8"/>
                  <a:gd name="T5" fmla="*/ 0 h 7"/>
                  <a:gd name="T6" fmla="*/ 8 w 8"/>
                  <a:gd name="T7" fmla="*/ 7 h 7"/>
                  <a:gd name="T8" fmla="*/ 8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7"/>
                    </a:move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113" name="Freeform 2691">
                <a:extLst>
                  <a:ext uri="{FF2B5EF4-FFF2-40B4-BE49-F238E27FC236}">
                    <a16:creationId xmlns:a16="http://schemas.microsoft.com/office/drawing/2014/main" id="{F4A998FE-FC90-6D4B-B3BC-590AA33B7F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5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114" name="Freeform 2692">
                <a:extLst>
                  <a:ext uri="{FF2B5EF4-FFF2-40B4-BE49-F238E27FC236}">
                    <a16:creationId xmlns:a16="http://schemas.microsoft.com/office/drawing/2014/main" id="{CE961988-4F49-824D-A7B8-6A9C97DAB4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2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115" name="Freeform 2693">
                <a:extLst>
                  <a:ext uri="{FF2B5EF4-FFF2-40B4-BE49-F238E27FC236}">
                    <a16:creationId xmlns:a16="http://schemas.microsoft.com/office/drawing/2014/main" id="{3DA1E37A-7B01-C146-A301-2C78CC3ED6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116" name="Freeform 2694">
                <a:extLst>
                  <a:ext uri="{FF2B5EF4-FFF2-40B4-BE49-F238E27FC236}">
                    <a16:creationId xmlns:a16="http://schemas.microsoft.com/office/drawing/2014/main" id="{1D2E6233-E707-304A-A155-C12DB5734F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6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117" name="Freeform 2695">
                <a:extLst>
                  <a:ext uri="{FF2B5EF4-FFF2-40B4-BE49-F238E27FC236}">
                    <a16:creationId xmlns:a16="http://schemas.microsoft.com/office/drawing/2014/main" id="{B2A279ED-1369-CB47-B50E-A7BB2B00D2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0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118" name="Freeform 2696">
                <a:extLst>
                  <a:ext uri="{FF2B5EF4-FFF2-40B4-BE49-F238E27FC236}">
                    <a16:creationId xmlns:a16="http://schemas.microsoft.com/office/drawing/2014/main" id="{F123B099-FA23-A94D-979C-637B129328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7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119" name="Freeform 2697">
                <a:extLst>
                  <a:ext uri="{FF2B5EF4-FFF2-40B4-BE49-F238E27FC236}">
                    <a16:creationId xmlns:a16="http://schemas.microsoft.com/office/drawing/2014/main" id="{840DC60A-A422-5C4C-811B-DF0ADCB6EC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4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120" name="Freeform 2698">
                <a:extLst>
                  <a:ext uri="{FF2B5EF4-FFF2-40B4-BE49-F238E27FC236}">
                    <a16:creationId xmlns:a16="http://schemas.microsoft.com/office/drawing/2014/main" id="{AD41348E-81BB-D044-A239-3BD40D458C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1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121" name="Freeform 2699">
                <a:extLst>
                  <a:ext uri="{FF2B5EF4-FFF2-40B4-BE49-F238E27FC236}">
                    <a16:creationId xmlns:a16="http://schemas.microsoft.com/office/drawing/2014/main" id="{62C89B6F-5A7A-C74E-80EF-31CB19AB6F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8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122" name="Freeform 2700">
                <a:extLst>
                  <a:ext uri="{FF2B5EF4-FFF2-40B4-BE49-F238E27FC236}">
                    <a16:creationId xmlns:a16="http://schemas.microsoft.com/office/drawing/2014/main" id="{CA911C62-1409-E84B-B7F0-B9F0603A94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5" y="2582"/>
                <a:ext cx="15" cy="7"/>
              </a:xfrm>
              <a:custGeom>
                <a:avLst/>
                <a:gdLst>
                  <a:gd name="T0" fmla="*/ 0 w 15"/>
                  <a:gd name="T1" fmla="*/ 7 h 7"/>
                  <a:gd name="T2" fmla="*/ 8 w 15"/>
                  <a:gd name="T3" fmla="*/ 7 h 7"/>
                  <a:gd name="T4" fmla="*/ 8 w 15"/>
                  <a:gd name="T5" fmla="*/ 0 h 7"/>
                  <a:gd name="T6" fmla="*/ 8 w 15"/>
                  <a:gd name="T7" fmla="*/ 7 h 7"/>
                  <a:gd name="T8" fmla="*/ 15 w 15"/>
                  <a:gd name="T9" fmla="*/ 7 h 7"/>
                  <a:gd name="T10" fmla="*/ 15 w 15"/>
                  <a:gd name="T11" fmla="*/ 0 h 7"/>
                  <a:gd name="T12" fmla="*/ 15 w 15"/>
                  <a:gd name="T13" fmla="*/ 7 h 7"/>
                  <a:gd name="T14" fmla="*/ 15 w 15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" h="7">
                    <a:moveTo>
                      <a:pt x="0" y="7"/>
                    </a:move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15" y="7"/>
                    </a:lnTo>
                    <a:lnTo>
                      <a:pt x="15" y="0"/>
                    </a:lnTo>
                    <a:lnTo>
                      <a:pt x="15" y="7"/>
                    </a:lnTo>
                    <a:lnTo>
                      <a:pt x="15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123" name="Freeform 2701">
                <a:extLst>
                  <a:ext uri="{FF2B5EF4-FFF2-40B4-BE49-F238E27FC236}">
                    <a16:creationId xmlns:a16="http://schemas.microsoft.com/office/drawing/2014/main" id="{380224EC-3988-064B-88FB-5BE2B4118C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0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124" name="Freeform 2702">
                <a:extLst>
                  <a:ext uri="{FF2B5EF4-FFF2-40B4-BE49-F238E27FC236}">
                    <a16:creationId xmlns:a16="http://schemas.microsoft.com/office/drawing/2014/main" id="{2893F238-1109-E24F-A3C4-88C0D8810F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7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125" name="Freeform 2703">
                <a:extLst>
                  <a:ext uri="{FF2B5EF4-FFF2-40B4-BE49-F238E27FC236}">
                    <a16:creationId xmlns:a16="http://schemas.microsoft.com/office/drawing/2014/main" id="{56D3F17F-088B-8640-A88B-7BB04F2593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4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126" name="Freeform 2704">
                <a:extLst>
                  <a:ext uri="{FF2B5EF4-FFF2-40B4-BE49-F238E27FC236}">
                    <a16:creationId xmlns:a16="http://schemas.microsoft.com/office/drawing/2014/main" id="{F11270F6-6090-A34A-9BFB-667AA07DCA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1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127" name="Line 2705">
                <a:extLst>
                  <a:ext uri="{FF2B5EF4-FFF2-40B4-BE49-F238E27FC236}">
                    <a16:creationId xmlns:a16="http://schemas.microsoft.com/office/drawing/2014/main" id="{53CCB9C5-767F-A147-B7B8-3BD80A1CB0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15" y="2582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128" name="Freeform 2706">
                <a:extLst>
                  <a:ext uri="{FF2B5EF4-FFF2-40B4-BE49-F238E27FC236}">
                    <a16:creationId xmlns:a16="http://schemas.microsoft.com/office/drawing/2014/main" id="{1FEC71AB-FED3-DC4F-83DF-FA8D92C525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5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129" name="Freeform 2707">
                <a:extLst>
                  <a:ext uri="{FF2B5EF4-FFF2-40B4-BE49-F238E27FC236}">
                    <a16:creationId xmlns:a16="http://schemas.microsoft.com/office/drawing/2014/main" id="{85A9A03D-5375-A346-BB70-AD5DFC11A5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9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130" name="Freeform 2708">
                <a:extLst>
                  <a:ext uri="{FF2B5EF4-FFF2-40B4-BE49-F238E27FC236}">
                    <a16:creationId xmlns:a16="http://schemas.microsoft.com/office/drawing/2014/main" id="{AE752D5C-D52F-884A-A681-C1F972D1BC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6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131" name="Freeform 2709">
                <a:extLst>
                  <a:ext uri="{FF2B5EF4-FFF2-40B4-BE49-F238E27FC236}">
                    <a16:creationId xmlns:a16="http://schemas.microsoft.com/office/drawing/2014/main" id="{5B3FDC93-6AA7-3040-A4FE-B35ADE086A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3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132" name="Freeform 2710">
                <a:extLst>
                  <a:ext uri="{FF2B5EF4-FFF2-40B4-BE49-F238E27FC236}">
                    <a16:creationId xmlns:a16="http://schemas.microsoft.com/office/drawing/2014/main" id="{24C91B48-B610-E646-9B54-246ADAFBBB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0" y="2582"/>
                <a:ext cx="15" cy="7"/>
              </a:xfrm>
              <a:custGeom>
                <a:avLst/>
                <a:gdLst>
                  <a:gd name="T0" fmla="*/ 0 w 15"/>
                  <a:gd name="T1" fmla="*/ 7 h 7"/>
                  <a:gd name="T2" fmla="*/ 8 w 15"/>
                  <a:gd name="T3" fmla="*/ 7 h 7"/>
                  <a:gd name="T4" fmla="*/ 8 w 15"/>
                  <a:gd name="T5" fmla="*/ 0 h 7"/>
                  <a:gd name="T6" fmla="*/ 8 w 15"/>
                  <a:gd name="T7" fmla="*/ 7 h 7"/>
                  <a:gd name="T8" fmla="*/ 15 w 15"/>
                  <a:gd name="T9" fmla="*/ 7 h 7"/>
                  <a:gd name="T10" fmla="*/ 15 w 15"/>
                  <a:gd name="T11" fmla="*/ 0 h 7"/>
                  <a:gd name="T12" fmla="*/ 15 w 15"/>
                  <a:gd name="T13" fmla="*/ 7 h 7"/>
                  <a:gd name="T14" fmla="*/ 15 w 15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" h="7">
                    <a:moveTo>
                      <a:pt x="0" y="7"/>
                    </a:move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15" y="7"/>
                    </a:lnTo>
                    <a:lnTo>
                      <a:pt x="15" y="0"/>
                    </a:lnTo>
                    <a:lnTo>
                      <a:pt x="15" y="7"/>
                    </a:lnTo>
                    <a:lnTo>
                      <a:pt x="15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133" name="Line 2711">
                <a:extLst>
                  <a:ext uri="{FF2B5EF4-FFF2-40B4-BE49-F238E27FC236}">
                    <a16:creationId xmlns:a16="http://schemas.microsoft.com/office/drawing/2014/main" id="{2899A7FA-EABE-8846-9FB9-F43DBB61E0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65" y="2582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134" name="Freeform 2712">
                <a:extLst>
                  <a:ext uri="{FF2B5EF4-FFF2-40B4-BE49-F238E27FC236}">
                    <a16:creationId xmlns:a16="http://schemas.microsoft.com/office/drawing/2014/main" id="{80414C2F-341A-2A4F-8DD3-2F320AB8F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5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135" name="Freeform 2713">
                <a:extLst>
                  <a:ext uri="{FF2B5EF4-FFF2-40B4-BE49-F238E27FC236}">
                    <a16:creationId xmlns:a16="http://schemas.microsoft.com/office/drawing/2014/main" id="{CB753FBE-1E38-134F-A3D5-A658108205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9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136" name="Freeform 2714">
                <a:extLst>
                  <a:ext uri="{FF2B5EF4-FFF2-40B4-BE49-F238E27FC236}">
                    <a16:creationId xmlns:a16="http://schemas.microsoft.com/office/drawing/2014/main" id="{8244E18A-A048-4745-B51A-25AB581CC6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137" name="Freeform 2715">
                <a:extLst>
                  <a:ext uri="{FF2B5EF4-FFF2-40B4-BE49-F238E27FC236}">
                    <a16:creationId xmlns:a16="http://schemas.microsoft.com/office/drawing/2014/main" id="{9D4C12BB-E8E6-1B4F-9F40-6696F45AF5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138" name="Freeform 2716">
                <a:extLst>
                  <a:ext uri="{FF2B5EF4-FFF2-40B4-BE49-F238E27FC236}">
                    <a16:creationId xmlns:a16="http://schemas.microsoft.com/office/drawing/2014/main" id="{4E422746-AC74-FD48-824A-4B696ABA83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0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139" name="Freeform 2717">
                <a:extLst>
                  <a:ext uri="{FF2B5EF4-FFF2-40B4-BE49-F238E27FC236}">
                    <a16:creationId xmlns:a16="http://schemas.microsoft.com/office/drawing/2014/main" id="{CE1B210F-88FA-7B4F-8718-EDAA813609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7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140" name="Freeform 2718">
                <a:extLst>
                  <a:ext uri="{FF2B5EF4-FFF2-40B4-BE49-F238E27FC236}">
                    <a16:creationId xmlns:a16="http://schemas.microsoft.com/office/drawing/2014/main" id="{AC3624C4-106D-E848-9142-546DC3461B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4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141" name="Freeform 2719">
                <a:extLst>
                  <a:ext uri="{FF2B5EF4-FFF2-40B4-BE49-F238E27FC236}">
                    <a16:creationId xmlns:a16="http://schemas.microsoft.com/office/drawing/2014/main" id="{B8E90907-A408-7B41-9547-9B5AC4555D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8" y="2582"/>
                <a:ext cx="8" cy="7"/>
              </a:xfrm>
              <a:custGeom>
                <a:avLst/>
                <a:gdLst>
                  <a:gd name="T0" fmla="*/ 0 w 8"/>
                  <a:gd name="T1" fmla="*/ 0 h 7"/>
                  <a:gd name="T2" fmla="*/ 8 w 8"/>
                  <a:gd name="T3" fmla="*/ 0 h 7"/>
                  <a:gd name="T4" fmla="*/ 8 w 8"/>
                  <a:gd name="T5" fmla="*/ 7 h 7"/>
                  <a:gd name="T6" fmla="*/ 8 w 8"/>
                  <a:gd name="T7" fmla="*/ 0 h 7"/>
                  <a:gd name="T8" fmla="*/ 8 w 8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0"/>
                    </a:move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142" name="Freeform 2720">
                <a:extLst>
                  <a:ext uri="{FF2B5EF4-FFF2-40B4-BE49-F238E27FC236}">
                    <a16:creationId xmlns:a16="http://schemas.microsoft.com/office/drawing/2014/main" id="{132CE4D6-7267-4340-9D08-469C595917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6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143" name="Freeform 2721">
                <a:extLst>
                  <a:ext uri="{FF2B5EF4-FFF2-40B4-BE49-F238E27FC236}">
                    <a16:creationId xmlns:a16="http://schemas.microsoft.com/office/drawing/2014/main" id="{9BF82B08-E26A-684D-AD5E-4BF441C164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3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144" name="Freeform 2722">
                <a:extLst>
                  <a:ext uri="{FF2B5EF4-FFF2-40B4-BE49-F238E27FC236}">
                    <a16:creationId xmlns:a16="http://schemas.microsoft.com/office/drawing/2014/main" id="{48E3CD70-80F7-604F-A3A4-C751523B33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0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145" name="Freeform 2723">
                <a:extLst>
                  <a:ext uri="{FF2B5EF4-FFF2-40B4-BE49-F238E27FC236}">
                    <a16:creationId xmlns:a16="http://schemas.microsoft.com/office/drawing/2014/main" id="{4ED74F58-BB86-AD4C-845A-2F1DB86144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7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146" name="Freeform 2724">
                <a:extLst>
                  <a:ext uri="{FF2B5EF4-FFF2-40B4-BE49-F238E27FC236}">
                    <a16:creationId xmlns:a16="http://schemas.microsoft.com/office/drawing/2014/main" id="{9642D5F8-87A7-0F47-84E8-EB3D82D02F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4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147" name="Freeform 2725">
                <a:extLst>
                  <a:ext uri="{FF2B5EF4-FFF2-40B4-BE49-F238E27FC236}">
                    <a16:creationId xmlns:a16="http://schemas.microsoft.com/office/drawing/2014/main" id="{E2E7887E-139E-F44A-A621-6E9F30508D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8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148" name="Freeform 2726">
                <a:extLst>
                  <a:ext uri="{FF2B5EF4-FFF2-40B4-BE49-F238E27FC236}">
                    <a16:creationId xmlns:a16="http://schemas.microsoft.com/office/drawing/2014/main" id="{D2589CDE-42F7-F847-BAA8-74AD35507A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5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149" name="Freeform 2727">
                <a:extLst>
                  <a:ext uri="{FF2B5EF4-FFF2-40B4-BE49-F238E27FC236}">
                    <a16:creationId xmlns:a16="http://schemas.microsoft.com/office/drawing/2014/main" id="{CE20C75D-4E37-FB4A-804F-5BA618D75E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2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150" name="Freeform 2728">
                <a:extLst>
                  <a:ext uri="{FF2B5EF4-FFF2-40B4-BE49-F238E27FC236}">
                    <a16:creationId xmlns:a16="http://schemas.microsoft.com/office/drawing/2014/main" id="{9C24B55B-AA7A-3B4E-BA20-4556DCF3F2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9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151" name="Freeform 2729">
                <a:extLst>
                  <a:ext uri="{FF2B5EF4-FFF2-40B4-BE49-F238E27FC236}">
                    <a16:creationId xmlns:a16="http://schemas.microsoft.com/office/drawing/2014/main" id="{E1D890E6-AA24-DF4F-8730-D55BFD6082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6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152" name="Freeform 2730">
                <a:extLst>
                  <a:ext uri="{FF2B5EF4-FFF2-40B4-BE49-F238E27FC236}">
                    <a16:creationId xmlns:a16="http://schemas.microsoft.com/office/drawing/2014/main" id="{DABDDFD6-4A73-6942-9E3A-46E3CC329F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3" y="2582"/>
                <a:ext cx="15" cy="7"/>
              </a:xfrm>
              <a:custGeom>
                <a:avLst/>
                <a:gdLst>
                  <a:gd name="T0" fmla="*/ 0 w 15"/>
                  <a:gd name="T1" fmla="*/ 7 h 7"/>
                  <a:gd name="T2" fmla="*/ 8 w 15"/>
                  <a:gd name="T3" fmla="*/ 7 h 7"/>
                  <a:gd name="T4" fmla="*/ 8 w 15"/>
                  <a:gd name="T5" fmla="*/ 0 h 7"/>
                  <a:gd name="T6" fmla="*/ 8 w 15"/>
                  <a:gd name="T7" fmla="*/ 7 h 7"/>
                  <a:gd name="T8" fmla="*/ 15 w 15"/>
                  <a:gd name="T9" fmla="*/ 7 h 7"/>
                  <a:gd name="T10" fmla="*/ 15 w 15"/>
                  <a:gd name="T11" fmla="*/ 0 h 7"/>
                  <a:gd name="T12" fmla="*/ 15 w 15"/>
                  <a:gd name="T13" fmla="*/ 7 h 7"/>
                  <a:gd name="T14" fmla="*/ 15 w 15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" h="7">
                    <a:moveTo>
                      <a:pt x="0" y="7"/>
                    </a:move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15" y="7"/>
                    </a:lnTo>
                    <a:lnTo>
                      <a:pt x="15" y="0"/>
                    </a:lnTo>
                    <a:lnTo>
                      <a:pt x="15" y="7"/>
                    </a:lnTo>
                    <a:lnTo>
                      <a:pt x="15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153" name="Freeform 2731">
                <a:extLst>
                  <a:ext uri="{FF2B5EF4-FFF2-40B4-BE49-F238E27FC236}">
                    <a16:creationId xmlns:a16="http://schemas.microsoft.com/office/drawing/2014/main" id="{A2A46B96-63C5-8447-A534-798D9B06EC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8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154" name="Freeform 2732">
                <a:extLst>
                  <a:ext uri="{FF2B5EF4-FFF2-40B4-BE49-F238E27FC236}">
                    <a16:creationId xmlns:a16="http://schemas.microsoft.com/office/drawing/2014/main" id="{8BE8E20E-D318-FB4C-8E2A-7CD0D08A6C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5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155" name="Freeform 2733">
                <a:extLst>
                  <a:ext uri="{FF2B5EF4-FFF2-40B4-BE49-F238E27FC236}">
                    <a16:creationId xmlns:a16="http://schemas.microsoft.com/office/drawing/2014/main" id="{E8EC1068-006B-CF44-8A9B-2D703F152F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2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156" name="Freeform 2734">
                <a:extLst>
                  <a:ext uri="{FF2B5EF4-FFF2-40B4-BE49-F238E27FC236}">
                    <a16:creationId xmlns:a16="http://schemas.microsoft.com/office/drawing/2014/main" id="{40312F44-FF6D-9545-BF35-99CFE06F31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9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157" name="Freeform 2735">
                <a:extLst>
                  <a:ext uri="{FF2B5EF4-FFF2-40B4-BE49-F238E27FC236}">
                    <a16:creationId xmlns:a16="http://schemas.microsoft.com/office/drawing/2014/main" id="{9218ED06-C105-8A41-A228-544CC83E46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6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158" name="Freeform 2736">
                <a:extLst>
                  <a:ext uri="{FF2B5EF4-FFF2-40B4-BE49-F238E27FC236}">
                    <a16:creationId xmlns:a16="http://schemas.microsoft.com/office/drawing/2014/main" id="{2EBF0CC7-A44B-E94A-B530-24D0CAB7A5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3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159" name="Freeform 2737">
                <a:extLst>
                  <a:ext uri="{FF2B5EF4-FFF2-40B4-BE49-F238E27FC236}">
                    <a16:creationId xmlns:a16="http://schemas.microsoft.com/office/drawing/2014/main" id="{A9DC304C-3288-2943-99C2-A682A6A0A7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7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160" name="Freeform 2738">
                <a:extLst>
                  <a:ext uri="{FF2B5EF4-FFF2-40B4-BE49-F238E27FC236}">
                    <a16:creationId xmlns:a16="http://schemas.microsoft.com/office/drawing/2014/main" id="{3B2517B8-D43A-D043-9485-E082375B0D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4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161" name="Freeform 2739">
                <a:extLst>
                  <a:ext uri="{FF2B5EF4-FFF2-40B4-BE49-F238E27FC236}">
                    <a16:creationId xmlns:a16="http://schemas.microsoft.com/office/drawing/2014/main" id="{2A12DEBF-6954-E24B-B63F-793BFDA30C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1" y="2582"/>
                <a:ext cx="8" cy="7"/>
              </a:xfrm>
              <a:custGeom>
                <a:avLst/>
                <a:gdLst>
                  <a:gd name="T0" fmla="*/ 0 w 8"/>
                  <a:gd name="T1" fmla="*/ 0 h 7"/>
                  <a:gd name="T2" fmla="*/ 8 w 8"/>
                  <a:gd name="T3" fmla="*/ 0 h 7"/>
                  <a:gd name="T4" fmla="*/ 8 w 8"/>
                  <a:gd name="T5" fmla="*/ 7 h 7"/>
                  <a:gd name="T6" fmla="*/ 8 w 8"/>
                  <a:gd name="T7" fmla="*/ 0 h 7"/>
                  <a:gd name="T8" fmla="*/ 8 w 8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0"/>
                    </a:move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162" name="Freeform 2740">
                <a:extLst>
                  <a:ext uri="{FF2B5EF4-FFF2-40B4-BE49-F238E27FC236}">
                    <a16:creationId xmlns:a16="http://schemas.microsoft.com/office/drawing/2014/main" id="{D7D0562B-D7EE-4747-9B66-F252DEC251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9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163" name="Freeform 2741">
                <a:extLst>
                  <a:ext uri="{FF2B5EF4-FFF2-40B4-BE49-F238E27FC236}">
                    <a16:creationId xmlns:a16="http://schemas.microsoft.com/office/drawing/2014/main" id="{7766B42E-BEFD-494E-B8EF-0F13F10B61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6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164" name="Freeform 2742">
                <a:extLst>
                  <a:ext uri="{FF2B5EF4-FFF2-40B4-BE49-F238E27FC236}">
                    <a16:creationId xmlns:a16="http://schemas.microsoft.com/office/drawing/2014/main" id="{DB234EEA-1E43-0E46-BAA8-9311E00BE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3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165" name="Freeform 2743">
                <a:extLst>
                  <a:ext uri="{FF2B5EF4-FFF2-40B4-BE49-F238E27FC236}">
                    <a16:creationId xmlns:a16="http://schemas.microsoft.com/office/drawing/2014/main" id="{455D1E95-9081-F94C-8886-4C1675CEF6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0" y="2582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166" name="Freeform 2744">
                <a:extLst>
                  <a:ext uri="{FF2B5EF4-FFF2-40B4-BE49-F238E27FC236}">
                    <a16:creationId xmlns:a16="http://schemas.microsoft.com/office/drawing/2014/main" id="{50CCF684-C7ED-DC47-A262-CC44907819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4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</p:grpSp>
        <p:grpSp>
          <p:nvGrpSpPr>
            <p:cNvPr id="30734" name="Group 2946">
              <a:extLst>
                <a:ext uri="{FF2B5EF4-FFF2-40B4-BE49-F238E27FC236}">
                  <a16:creationId xmlns:a16="http://schemas.microsoft.com/office/drawing/2014/main" id="{81CE204E-089A-9047-B1C6-5F20928D50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97" y="1327"/>
              <a:ext cx="3720" cy="1347"/>
              <a:chOff x="1197" y="1327"/>
              <a:chExt cx="3720" cy="1347"/>
            </a:xfrm>
          </p:grpSpPr>
          <p:sp>
            <p:nvSpPr>
              <p:cNvPr id="30767" name="Freeform 2746">
                <a:extLst>
                  <a:ext uri="{FF2B5EF4-FFF2-40B4-BE49-F238E27FC236}">
                    <a16:creationId xmlns:a16="http://schemas.microsoft.com/office/drawing/2014/main" id="{02C6BA6D-B33E-4946-8F5F-954519216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1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768" name="Freeform 2747">
                <a:extLst>
                  <a:ext uri="{FF2B5EF4-FFF2-40B4-BE49-F238E27FC236}">
                    <a16:creationId xmlns:a16="http://schemas.microsoft.com/office/drawing/2014/main" id="{7310195D-E327-9C4D-A75F-A43573A3D5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8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769" name="Freeform 2748">
                <a:extLst>
                  <a:ext uri="{FF2B5EF4-FFF2-40B4-BE49-F238E27FC236}">
                    <a16:creationId xmlns:a16="http://schemas.microsoft.com/office/drawing/2014/main" id="{00B3EF60-785A-B448-9B5C-866151ACCC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5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770" name="Freeform 2749">
                <a:extLst>
                  <a:ext uri="{FF2B5EF4-FFF2-40B4-BE49-F238E27FC236}">
                    <a16:creationId xmlns:a16="http://schemas.microsoft.com/office/drawing/2014/main" id="{C20655AA-24AE-6D46-82ED-82FA7F0DC9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2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771" name="Freeform 2750">
                <a:extLst>
                  <a:ext uri="{FF2B5EF4-FFF2-40B4-BE49-F238E27FC236}">
                    <a16:creationId xmlns:a16="http://schemas.microsoft.com/office/drawing/2014/main" id="{90B1FE81-7C0C-5346-B32F-EE482B3604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6" y="2582"/>
                <a:ext cx="8" cy="7"/>
              </a:xfrm>
              <a:custGeom>
                <a:avLst/>
                <a:gdLst>
                  <a:gd name="T0" fmla="*/ 0 w 8"/>
                  <a:gd name="T1" fmla="*/ 0 h 7"/>
                  <a:gd name="T2" fmla="*/ 8 w 8"/>
                  <a:gd name="T3" fmla="*/ 0 h 7"/>
                  <a:gd name="T4" fmla="*/ 8 w 8"/>
                  <a:gd name="T5" fmla="*/ 7 h 7"/>
                  <a:gd name="T6" fmla="*/ 8 w 8"/>
                  <a:gd name="T7" fmla="*/ 0 h 7"/>
                  <a:gd name="T8" fmla="*/ 8 w 8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0"/>
                    </a:move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772" name="Freeform 2751">
                <a:extLst>
                  <a:ext uri="{FF2B5EF4-FFF2-40B4-BE49-F238E27FC236}">
                    <a16:creationId xmlns:a16="http://schemas.microsoft.com/office/drawing/2014/main" id="{B9D6BA00-00D3-744E-B907-E2231FBC58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4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773" name="Freeform 2752">
                <a:extLst>
                  <a:ext uri="{FF2B5EF4-FFF2-40B4-BE49-F238E27FC236}">
                    <a16:creationId xmlns:a16="http://schemas.microsoft.com/office/drawing/2014/main" id="{2C70190F-DBF3-CD4B-888D-7C96930554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1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774" name="Freeform 2753">
                <a:extLst>
                  <a:ext uri="{FF2B5EF4-FFF2-40B4-BE49-F238E27FC236}">
                    <a16:creationId xmlns:a16="http://schemas.microsoft.com/office/drawing/2014/main" id="{A62FA482-61DD-1849-9B64-DE7FA783EC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8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775" name="Freeform 2754">
                <a:extLst>
                  <a:ext uri="{FF2B5EF4-FFF2-40B4-BE49-F238E27FC236}">
                    <a16:creationId xmlns:a16="http://schemas.microsoft.com/office/drawing/2014/main" id="{2DBC53B6-D4AE-EB46-A568-CAF939E270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5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776" name="Freeform 2755">
                <a:extLst>
                  <a:ext uri="{FF2B5EF4-FFF2-40B4-BE49-F238E27FC236}">
                    <a16:creationId xmlns:a16="http://schemas.microsoft.com/office/drawing/2014/main" id="{4C886DA6-B243-DE4D-BA34-C5CA52802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2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777" name="Freeform 2756">
                <a:extLst>
                  <a:ext uri="{FF2B5EF4-FFF2-40B4-BE49-F238E27FC236}">
                    <a16:creationId xmlns:a16="http://schemas.microsoft.com/office/drawing/2014/main" id="{54504B6D-F260-644F-A8BB-651B2B0F3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6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778" name="Freeform 2757">
                <a:extLst>
                  <a:ext uri="{FF2B5EF4-FFF2-40B4-BE49-F238E27FC236}">
                    <a16:creationId xmlns:a16="http://schemas.microsoft.com/office/drawing/2014/main" id="{B56B3C8E-919A-C54E-8B16-46C455874A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3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779" name="Freeform 2758">
                <a:extLst>
                  <a:ext uri="{FF2B5EF4-FFF2-40B4-BE49-F238E27FC236}">
                    <a16:creationId xmlns:a16="http://schemas.microsoft.com/office/drawing/2014/main" id="{15B715A1-B70B-0A45-8985-78D4ED9F94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0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780" name="Freeform 2759">
                <a:extLst>
                  <a:ext uri="{FF2B5EF4-FFF2-40B4-BE49-F238E27FC236}">
                    <a16:creationId xmlns:a16="http://schemas.microsoft.com/office/drawing/2014/main" id="{019EF11A-B7EB-6B4E-B1BD-C8635939F6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7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781" name="Freeform 2760">
                <a:extLst>
                  <a:ext uri="{FF2B5EF4-FFF2-40B4-BE49-F238E27FC236}">
                    <a16:creationId xmlns:a16="http://schemas.microsoft.com/office/drawing/2014/main" id="{8775E524-CCBD-9F4E-8525-C4FCF36C0E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4" y="2582"/>
                <a:ext cx="8" cy="7"/>
              </a:xfrm>
              <a:custGeom>
                <a:avLst/>
                <a:gdLst>
                  <a:gd name="T0" fmla="*/ 0 w 8"/>
                  <a:gd name="T1" fmla="*/ 0 h 7"/>
                  <a:gd name="T2" fmla="*/ 8 w 8"/>
                  <a:gd name="T3" fmla="*/ 0 h 7"/>
                  <a:gd name="T4" fmla="*/ 8 w 8"/>
                  <a:gd name="T5" fmla="*/ 7 h 7"/>
                  <a:gd name="T6" fmla="*/ 8 w 8"/>
                  <a:gd name="T7" fmla="*/ 0 h 7"/>
                  <a:gd name="T8" fmla="*/ 8 w 8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0"/>
                    </a:move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782" name="Freeform 2761">
                <a:extLst>
                  <a:ext uri="{FF2B5EF4-FFF2-40B4-BE49-F238E27FC236}">
                    <a16:creationId xmlns:a16="http://schemas.microsoft.com/office/drawing/2014/main" id="{0F103CE2-72B7-454A-8D66-53CD6F26EC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2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783" name="Freeform 2762">
                <a:extLst>
                  <a:ext uri="{FF2B5EF4-FFF2-40B4-BE49-F238E27FC236}">
                    <a16:creationId xmlns:a16="http://schemas.microsoft.com/office/drawing/2014/main" id="{EB1EC00A-C30B-BD4A-91EE-FEAA6AED8E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6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784" name="Freeform 2763">
                <a:extLst>
                  <a:ext uri="{FF2B5EF4-FFF2-40B4-BE49-F238E27FC236}">
                    <a16:creationId xmlns:a16="http://schemas.microsoft.com/office/drawing/2014/main" id="{5553D5A0-891F-D44C-8740-EADE8F24F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3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785" name="Freeform 2764">
                <a:extLst>
                  <a:ext uri="{FF2B5EF4-FFF2-40B4-BE49-F238E27FC236}">
                    <a16:creationId xmlns:a16="http://schemas.microsoft.com/office/drawing/2014/main" id="{6C6320E2-474B-5645-9182-23A70FA631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0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786" name="Freeform 2765">
                <a:extLst>
                  <a:ext uri="{FF2B5EF4-FFF2-40B4-BE49-F238E27FC236}">
                    <a16:creationId xmlns:a16="http://schemas.microsoft.com/office/drawing/2014/main" id="{9F851402-EDB8-AA4A-8BDF-D18FA736EA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7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787" name="Freeform 2766">
                <a:extLst>
                  <a:ext uri="{FF2B5EF4-FFF2-40B4-BE49-F238E27FC236}">
                    <a16:creationId xmlns:a16="http://schemas.microsoft.com/office/drawing/2014/main" id="{380BC3D7-4F55-3A47-BB4C-B400650662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4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788" name="Freeform 2767">
                <a:extLst>
                  <a:ext uri="{FF2B5EF4-FFF2-40B4-BE49-F238E27FC236}">
                    <a16:creationId xmlns:a16="http://schemas.microsoft.com/office/drawing/2014/main" id="{705A471B-B3F3-9542-898E-688A9BFE08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1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789" name="Freeform 2768">
                <a:extLst>
                  <a:ext uri="{FF2B5EF4-FFF2-40B4-BE49-F238E27FC236}">
                    <a16:creationId xmlns:a16="http://schemas.microsoft.com/office/drawing/2014/main" id="{4F619C1A-925B-AF4D-B371-AA9AAC6108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5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790" name="Freeform 2769">
                <a:extLst>
                  <a:ext uri="{FF2B5EF4-FFF2-40B4-BE49-F238E27FC236}">
                    <a16:creationId xmlns:a16="http://schemas.microsoft.com/office/drawing/2014/main" id="{A5B73872-97DB-2C4B-B2AB-61323A1DB5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2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791" name="Freeform 2770">
                <a:extLst>
                  <a:ext uri="{FF2B5EF4-FFF2-40B4-BE49-F238E27FC236}">
                    <a16:creationId xmlns:a16="http://schemas.microsoft.com/office/drawing/2014/main" id="{4146893E-4FF8-AC48-A891-CD311FD421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9" y="2582"/>
                <a:ext cx="8" cy="7"/>
              </a:xfrm>
              <a:custGeom>
                <a:avLst/>
                <a:gdLst>
                  <a:gd name="T0" fmla="*/ 0 w 8"/>
                  <a:gd name="T1" fmla="*/ 0 h 7"/>
                  <a:gd name="T2" fmla="*/ 8 w 8"/>
                  <a:gd name="T3" fmla="*/ 0 h 7"/>
                  <a:gd name="T4" fmla="*/ 8 w 8"/>
                  <a:gd name="T5" fmla="*/ 7 h 7"/>
                  <a:gd name="T6" fmla="*/ 8 w 8"/>
                  <a:gd name="T7" fmla="*/ 0 h 7"/>
                  <a:gd name="T8" fmla="*/ 8 w 8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0"/>
                    </a:move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792" name="Freeform 2771">
                <a:extLst>
                  <a:ext uri="{FF2B5EF4-FFF2-40B4-BE49-F238E27FC236}">
                    <a16:creationId xmlns:a16="http://schemas.microsoft.com/office/drawing/2014/main" id="{B875EB1C-F400-F542-8D8C-C65D9B53F8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7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793" name="Freeform 2772">
                <a:extLst>
                  <a:ext uri="{FF2B5EF4-FFF2-40B4-BE49-F238E27FC236}">
                    <a16:creationId xmlns:a16="http://schemas.microsoft.com/office/drawing/2014/main" id="{11858E73-5E13-514A-8FED-F57C0FA5F9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794" name="Freeform 2773">
                <a:extLst>
                  <a:ext uri="{FF2B5EF4-FFF2-40B4-BE49-F238E27FC236}">
                    <a16:creationId xmlns:a16="http://schemas.microsoft.com/office/drawing/2014/main" id="{2D8CC5A7-F0A3-4749-8CDA-4486742D25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795" name="Freeform 2774">
                <a:extLst>
                  <a:ext uri="{FF2B5EF4-FFF2-40B4-BE49-F238E27FC236}">
                    <a16:creationId xmlns:a16="http://schemas.microsoft.com/office/drawing/2014/main" id="{A4409609-5C6A-334E-98AB-5367E4D90D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5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796" name="Freeform 2775">
                <a:extLst>
                  <a:ext uri="{FF2B5EF4-FFF2-40B4-BE49-F238E27FC236}">
                    <a16:creationId xmlns:a16="http://schemas.microsoft.com/office/drawing/2014/main" id="{20193118-9883-4442-B150-8A0D951E8F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2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797" name="Freeform 2776">
                <a:extLst>
                  <a:ext uri="{FF2B5EF4-FFF2-40B4-BE49-F238E27FC236}">
                    <a16:creationId xmlns:a16="http://schemas.microsoft.com/office/drawing/2014/main" id="{905D62E6-66A7-204E-ACFE-BF14660F9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9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798" name="Freeform 2777">
                <a:extLst>
                  <a:ext uri="{FF2B5EF4-FFF2-40B4-BE49-F238E27FC236}">
                    <a16:creationId xmlns:a16="http://schemas.microsoft.com/office/drawing/2014/main" id="{90E2F4CE-60A5-124D-A888-373602843D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6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799" name="Freeform 2778">
                <a:extLst>
                  <a:ext uri="{FF2B5EF4-FFF2-40B4-BE49-F238E27FC236}">
                    <a16:creationId xmlns:a16="http://schemas.microsoft.com/office/drawing/2014/main" id="{027F0CFF-E1ED-AC45-80E2-46B9CFCB5E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3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800" name="Freeform 2779">
                <a:extLst>
                  <a:ext uri="{FF2B5EF4-FFF2-40B4-BE49-F238E27FC236}">
                    <a16:creationId xmlns:a16="http://schemas.microsoft.com/office/drawing/2014/main" id="{D87025E9-F76C-8547-B9DD-05409CFC4C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0" y="2582"/>
                <a:ext cx="15" cy="7"/>
              </a:xfrm>
              <a:custGeom>
                <a:avLst/>
                <a:gdLst>
                  <a:gd name="T0" fmla="*/ 0 w 15"/>
                  <a:gd name="T1" fmla="*/ 7 h 7"/>
                  <a:gd name="T2" fmla="*/ 7 w 15"/>
                  <a:gd name="T3" fmla="*/ 7 h 7"/>
                  <a:gd name="T4" fmla="*/ 7 w 15"/>
                  <a:gd name="T5" fmla="*/ 0 h 7"/>
                  <a:gd name="T6" fmla="*/ 7 w 15"/>
                  <a:gd name="T7" fmla="*/ 7 h 7"/>
                  <a:gd name="T8" fmla="*/ 15 w 15"/>
                  <a:gd name="T9" fmla="*/ 7 h 7"/>
                  <a:gd name="T10" fmla="*/ 15 w 15"/>
                  <a:gd name="T11" fmla="*/ 0 h 7"/>
                  <a:gd name="T12" fmla="*/ 15 w 15"/>
                  <a:gd name="T13" fmla="*/ 7 h 7"/>
                  <a:gd name="T14" fmla="*/ 15 w 15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5" y="7"/>
                    </a:lnTo>
                    <a:lnTo>
                      <a:pt x="15" y="0"/>
                    </a:lnTo>
                    <a:lnTo>
                      <a:pt x="15" y="7"/>
                    </a:lnTo>
                    <a:lnTo>
                      <a:pt x="15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801" name="Freeform 2780">
                <a:extLst>
                  <a:ext uri="{FF2B5EF4-FFF2-40B4-BE49-F238E27FC236}">
                    <a16:creationId xmlns:a16="http://schemas.microsoft.com/office/drawing/2014/main" id="{CA8FB6FD-A1F2-DD4C-9897-785666A96F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5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802" name="Freeform 2781">
                <a:extLst>
                  <a:ext uri="{FF2B5EF4-FFF2-40B4-BE49-F238E27FC236}">
                    <a16:creationId xmlns:a16="http://schemas.microsoft.com/office/drawing/2014/main" id="{79B83C61-225A-7B45-8BC0-BFDDC94075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2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803" name="Freeform 2782">
                <a:extLst>
                  <a:ext uri="{FF2B5EF4-FFF2-40B4-BE49-F238E27FC236}">
                    <a16:creationId xmlns:a16="http://schemas.microsoft.com/office/drawing/2014/main" id="{33ED0C40-F9DA-3944-A0B9-E1FF3ABB97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9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804" name="Freeform 2783">
                <a:extLst>
                  <a:ext uri="{FF2B5EF4-FFF2-40B4-BE49-F238E27FC236}">
                    <a16:creationId xmlns:a16="http://schemas.microsoft.com/office/drawing/2014/main" id="{B5A66A1D-3FD3-9541-88B7-1EB19C942F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6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805" name="Freeform 2784">
                <a:extLst>
                  <a:ext uri="{FF2B5EF4-FFF2-40B4-BE49-F238E27FC236}">
                    <a16:creationId xmlns:a16="http://schemas.microsoft.com/office/drawing/2014/main" id="{EDDC0192-CB05-A840-8235-0CD7B95AF6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3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806" name="Freeform 2785">
                <a:extLst>
                  <a:ext uri="{FF2B5EF4-FFF2-40B4-BE49-F238E27FC236}">
                    <a16:creationId xmlns:a16="http://schemas.microsoft.com/office/drawing/2014/main" id="{C6026FEA-E06C-2343-B2D2-9EF66ED7FE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0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807" name="Freeform 2786">
                <a:extLst>
                  <a:ext uri="{FF2B5EF4-FFF2-40B4-BE49-F238E27FC236}">
                    <a16:creationId xmlns:a16="http://schemas.microsoft.com/office/drawing/2014/main" id="{5B59BD1F-5FDA-C642-BD77-7F905B2871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4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808" name="Freeform 2787">
                <a:extLst>
                  <a:ext uri="{FF2B5EF4-FFF2-40B4-BE49-F238E27FC236}">
                    <a16:creationId xmlns:a16="http://schemas.microsoft.com/office/drawing/2014/main" id="{AE4AE435-2359-0243-8D9D-D52ED1FDAF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1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809" name="Freeform 2788">
                <a:extLst>
                  <a:ext uri="{FF2B5EF4-FFF2-40B4-BE49-F238E27FC236}">
                    <a16:creationId xmlns:a16="http://schemas.microsoft.com/office/drawing/2014/main" id="{B5D6F1B6-46C1-B949-A103-2B9BE76B3B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8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810" name="Freeform 2789">
                <a:extLst>
                  <a:ext uri="{FF2B5EF4-FFF2-40B4-BE49-F238E27FC236}">
                    <a16:creationId xmlns:a16="http://schemas.microsoft.com/office/drawing/2014/main" id="{9B0EAC8F-AFAA-EB40-AD96-93E21C5FBE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5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811" name="Freeform 2790">
                <a:extLst>
                  <a:ext uri="{FF2B5EF4-FFF2-40B4-BE49-F238E27FC236}">
                    <a16:creationId xmlns:a16="http://schemas.microsoft.com/office/drawing/2014/main" id="{E44EB7AE-798D-7540-BC3B-9F1B41E496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2" y="2582"/>
                <a:ext cx="8" cy="7"/>
              </a:xfrm>
              <a:custGeom>
                <a:avLst/>
                <a:gdLst>
                  <a:gd name="T0" fmla="*/ 0 w 8"/>
                  <a:gd name="T1" fmla="*/ 0 h 7"/>
                  <a:gd name="T2" fmla="*/ 8 w 8"/>
                  <a:gd name="T3" fmla="*/ 0 h 7"/>
                  <a:gd name="T4" fmla="*/ 8 w 8"/>
                  <a:gd name="T5" fmla="*/ 7 h 7"/>
                  <a:gd name="T6" fmla="*/ 8 w 8"/>
                  <a:gd name="T7" fmla="*/ 0 h 7"/>
                  <a:gd name="T8" fmla="*/ 8 w 8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0"/>
                    </a:move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812" name="Freeform 2791">
                <a:extLst>
                  <a:ext uri="{FF2B5EF4-FFF2-40B4-BE49-F238E27FC236}">
                    <a16:creationId xmlns:a16="http://schemas.microsoft.com/office/drawing/2014/main" id="{492F8180-7052-294D-9026-43C17F611D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0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813" name="Freeform 2792">
                <a:extLst>
                  <a:ext uri="{FF2B5EF4-FFF2-40B4-BE49-F238E27FC236}">
                    <a16:creationId xmlns:a16="http://schemas.microsoft.com/office/drawing/2014/main" id="{EA896750-A595-0246-BC93-DC7F0A3567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814" name="Freeform 2793">
                <a:extLst>
                  <a:ext uri="{FF2B5EF4-FFF2-40B4-BE49-F238E27FC236}">
                    <a16:creationId xmlns:a16="http://schemas.microsoft.com/office/drawing/2014/main" id="{EDF5658D-B7E2-BE46-BBB9-0898B7A3D5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1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815" name="Freeform 2794">
                <a:extLst>
                  <a:ext uri="{FF2B5EF4-FFF2-40B4-BE49-F238E27FC236}">
                    <a16:creationId xmlns:a16="http://schemas.microsoft.com/office/drawing/2014/main" id="{CEA59897-6DEA-724D-A351-37E6B5870C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8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816" name="Freeform 2795">
                <a:extLst>
                  <a:ext uri="{FF2B5EF4-FFF2-40B4-BE49-F238E27FC236}">
                    <a16:creationId xmlns:a16="http://schemas.microsoft.com/office/drawing/2014/main" id="{C37C24E7-5B09-1A41-9F05-161127907A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5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817" name="Freeform 2796">
                <a:extLst>
                  <a:ext uri="{FF2B5EF4-FFF2-40B4-BE49-F238E27FC236}">
                    <a16:creationId xmlns:a16="http://schemas.microsoft.com/office/drawing/2014/main" id="{ECB6FDD9-514C-0A47-8529-AC5C9E9806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2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818" name="Freeform 2797">
                <a:extLst>
                  <a:ext uri="{FF2B5EF4-FFF2-40B4-BE49-F238E27FC236}">
                    <a16:creationId xmlns:a16="http://schemas.microsoft.com/office/drawing/2014/main" id="{918841EE-F6FD-0D47-B3DE-ED7E423AC4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9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819" name="Freeform 2798">
                <a:extLst>
                  <a:ext uri="{FF2B5EF4-FFF2-40B4-BE49-F238E27FC236}">
                    <a16:creationId xmlns:a16="http://schemas.microsoft.com/office/drawing/2014/main" id="{39B3404C-9FC5-CD45-AD22-65A0E997C0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3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820" name="Freeform 2799">
                <a:extLst>
                  <a:ext uri="{FF2B5EF4-FFF2-40B4-BE49-F238E27FC236}">
                    <a16:creationId xmlns:a16="http://schemas.microsoft.com/office/drawing/2014/main" id="{16AA3F30-D194-4A47-BFC1-6C746A1731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0" y="2582"/>
                <a:ext cx="8" cy="7"/>
              </a:xfrm>
              <a:custGeom>
                <a:avLst/>
                <a:gdLst>
                  <a:gd name="T0" fmla="*/ 0 w 8"/>
                  <a:gd name="T1" fmla="*/ 7 h 7"/>
                  <a:gd name="T2" fmla="*/ 8 w 8"/>
                  <a:gd name="T3" fmla="*/ 7 h 7"/>
                  <a:gd name="T4" fmla="*/ 8 w 8"/>
                  <a:gd name="T5" fmla="*/ 0 h 7"/>
                  <a:gd name="T6" fmla="*/ 8 w 8"/>
                  <a:gd name="T7" fmla="*/ 7 h 7"/>
                  <a:gd name="T8" fmla="*/ 8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7"/>
                    </a:move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821" name="Freeform 2800">
                <a:extLst>
                  <a:ext uri="{FF2B5EF4-FFF2-40B4-BE49-F238E27FC236}">
                    <a16:creationId xmlns:a16="http://schemas.microsoft.com/office/drawing/2014/main" id="{812588E6-C7F4-ED44-A76D-0D6641951B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8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822" name="Freeform 2801">
                <a:extLst>
                  <a:ext uri="{FF2B5EF4-FFF2-40B4-BE49-F238E27FC236}">
                    <a16:creationId xmlns:a16="http://schemas.microsoft.com/office/drawing/2014/main" id="{B8CA55F8-91F4-CA43-A928-2360801CEE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5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823" name="Freeform 2802">
                <a:extLst>
                  <a:ext uri="{FF2B5EF4-FFF2-40B4-BE49-F238E27FC236}">
                    <a16:creationId xmlns:a16="http://schemas.microsoft.com/office/drawing/2014/main" id="{E336FEBA-596F-BF4D-B4FA-831AEB9FC5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2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824" name="Freeform 2803">
                <a:extLst>
                  <a:ext uri="{FF2B5EF4-FFF2-40B4-BE49-F238E27FC236}">
                    <a16:creationId xmlns:a16="http://schemas.microsoft.com/office/drawing/2014/main" id="{E535F3BE-1061-494B-B4A7-0ED4FF1310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9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825" name="Freeform 2804">
                <a:extLst>
                  <a:ext uri="{FF2B5EF4-FFF2-40B4-BE49-F238E27FC236}">
                    <a16:creationId xmlns:a16="http://schemas.microsoft.com/office/drawing/2014/main" id="{AF298EE2-656D-D743-B583-1531699589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3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826" name="Freeform 2805">
                <a:extLst>
                  <a:ext uri="{FF2B5EF4-FFF2-40B4-BE49-F238E27FC236}">
                    <a16:creationId xmlns:a16="http://schemas.microsoft.com/office/drawing/2014/main" id="{ED51AF3D-8977-9842-B4C1-8967C8EF0F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0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827" name="Freeform 2806">
                <a:extLst>
                  <a:ext uri="{FF2B5EF4-FFF2-40B4-BE49-F238E27FC236}">
                    <a16:creationId xmlns:a16="http://schemas.microsoft.com/office/drawing/2014/main" id="{9BCD0ECE-8C45-DB4B-B11C-45816B30DB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7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828" name="Freeform 2807">
                <a:extLst>
                  <a:ext uri="{FF2B5EF4-FFF2-40B4-BE49-F238E27FC236}">
                    <a16:creationId xmlns:a16="http://schemas.microsoft.com/office/drawing/2014/main" id="{B30DAB9F-3241-784D-AC58-D6A1E87096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4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829" name="Freeform 2808">
                <a:extLst>
                  <a:ext uri="{FF2B5EF4-FFF2-40B4-BE49-F238E27FC236}">
                    <a16:creationId xmlns:a16="http://schemas.microsoft.com/office/drawing/2014/main" id="{35A1821F-BE1D-9449-82F5-EA1BEF3A63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1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830" name="Freeform 2809">
                <a:extLst>
                  <a:ext uri="{FF2B5EF4-FFF2-40B4-BE49-F238E27FC236}">
                    <a16:creationId xmlns:a16="http://schemas.microsoft.com/office/drawing/2014/main" id="{ADE98C4C-E7A1-894B-810D-1DC073B1B3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8" y="2582"/>
                <a:ext cx="15" cy="7"/>
              </a:xfrm>
              <a:custGeom>
                <a:avLst/>
                <a:gdLst>
                  <a:gd name="T0" fmla="*/ 0 w 15"/>
                  <a:gd name="T1" fmla="*/ 7 h 7"/>
                  <a:gd name="T2" fmla="*/ 7 w 15"/>
                  <a:gd name="T3" fmla="*/ 7 h 7"/>
                  <a:gd name="T4" fmla="*/ 7 w 15"/>
                  <a:gd name="T5" fmla="*/ 0 h 7"/>
                  <a:gd name="T6" fmla="*/ 7 w 15"/>
                  <a:gd name="T7" fmla="*/ 7 h 7"/>
                  <a:gd name="T8" fmla="*/ 15 w 15"/>
                  <a:gd name="T9" fmla="*/ 7 h 7"/>
                  <a:gd name="T10" fmla="*/ 15 w 15"/>
                  <a:gd name="T11" fmla="*/ 0 h 7"/>
                  <a:gd name="T12" fmla="*/ 15 w 15"/>
                  <a:gd name="T13" fmla="*/ 7 h 7"/>
                  <a:gd name="T14" fmla="*/ 15 w 15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5" y="7"/>
                    </a:lnTo>
                    <a:lnTo>
                      <a:pt x="15" y="0"/>
                    </a:lnTo>
                    <a:lnTo>
                      <a:pt x="15" y="7"/>
                    </a:lnTo>
                    <a:lnTo>
                      <a:pt x="15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831" name="Freeform 2810">
                <a:extLst>
                  <a:ext uri="{FF2B5EF4-FFF2-40B4-BE49-F238E27FC236}">
                    <a16:creationId xmlns:a16="http://schemas.microsoft.com/office/drawing/2014/main" id="{BE3CBD04-F91E-094C-ADBB-E5619157C3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3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832" name="Freeform 2811">
                <a:extLst>
                  <a:ext uri="{FF2B5EF4-FFF2-40B4-BE49-F238E27FC236}">
                    <a16:creationId xmlns:a16="http://schemas.microsoft.com/office/drawing/2014/main" id="{3292F257-7106-F842-9A31-49735F8382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0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833" name="Freeform 2812">
                <a:extLst>
                  <a:ext uri="{FF2B5EF4-FFF2-40B4-BE49-F238E27FC236}">
                    <a16:creationId xmlns:a16="http://schemas.microsoft.com/office/drawing/2014/main" id="{5A0CDC35-E63C-204A-907A-7EB6C6936E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7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834" name="Freeform 2813">
                <a:extLst>
                  <a:ext uri="{FF2B5EF4-FFF2-40B4-BE49-F238E27FC236}">
                    <a16:creationId xmlns:a16="http://schemas.microsoft.com/office/drawing/2014/main" id="{359ABE49-9ABA-2349-850C-FF4DF4F2E5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4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835" name="Freeform 2814">
                <a:extLst>
                  <a:ext uri="{FF2B5EF4-FFF2-40B4-BE49-F238E27FC236}">
                    <a16:creationId xmlns:a16="http://schemas.microsoft.com/office/drawing/2014/main" id="{0794C417-3337-F64A-BC92-19B24B98F8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1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836" name="Freeform 2815">
                <a:extLst>
                  <a:ext uri="{FF2B5EF4-FFF2-40B4-BE49-F238E27FC236}">
                    <a16:creationId xmlns:a16="http://schemas.microsoft.com/office/drawing/2014/main" id="{30941FEA-9020-564F-B4C5-65C0198E8C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8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837" name="Freeform 2816">
                <a:extLst>
                  <a:ext uri="{FF2B5EF4-FFF2-40B4-BE49-F238E27FC236}">
                    <a16:creationId xmlns:a16="http://schemas.microsoft.com/office/drawing/2014/main" id="{A542635D-D349-7644-A110-065C2CF655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2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838" name="Freeform 2817">
                <a:extLst>
                  <a:ext uri="{FF2B5EF4-FFF2-40B4-BE49-F238E27FC236}">
                    <a16:creationId xmlns:a16="http://schemas.microsoft.com/office/drawing/2014/main" id="{78FA2F5F-58CD-3147-8FB4-2AD579D5FE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9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839" name="Freeform 2818">
                <a:extLst>
                  <a:ext uri="{FF2B5EF4-FFF2-40B4-BE49-F238E27FC236}">
                    <a16:creationId xmlns:a16="http://schemas.microsoft.com/office/drawing/2014/main" id="{DDB74519-52E6-EA4F-B170-E4840B6C6B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6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840" name="Freeform 2819">
                <a:extLst>
                  <a:ext uri="{FF2B5EF4-FFF2-40B4-BE49-F238E27FC236}">
                    <a16:creationId xmlns:a16="http://schemas.microsoft.com/office/drawing/2014/main" id="{8514CC5E-7813-4B4C-8E3E-0CEBB5547C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3" y="2582"/>
                <a:ext cx="8" cy="7"/>
              </a:xfrm>
              <a:custGeom>
                <a:avLst/>
                <a:gdLst>
                  <a:gd name="T0" fmla="*/ 0 w 8"/>
                  <a:gd name="T1" fmla="*/ 7 h 7"/>
                  <a:gd name="T2" fmla="*/ 8 w 8"/>
                  <a:gd name="T3" fmla="*/ 7 h 7"/>
                  <a:gd name="T4" fmla="*/ 8 w 8"/>
                  <a:gd name="T5" fmla="*/ 0 h 7"/>
                  <a:gd name="T6" fmla="*/ 8 w 8"/>
                  <a:gd name="T7" fmla="*/ 7 h 7"/>
                  <a:gd name="T8" fmla="*/ 8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7"/>
                    </a:move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841" name="Freeform 2820">
                <a:extLst>
                  <a:ext uri="{FF2B5EF4-FFF2-40B4-BE49-F238E27FC236}">
                    <a16:creationId xmlns:a16="http://schemas.microsoft.com/office/drawing/2014/main" id="{9E01E9A9-2CB1-244F-A9DE-CF77ADF0ED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1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842" name="Freeform 2821">
                <a:extLst>
                  <a:ext uri="{FF2B5EF4-FFF2-40B4-BE49-F238E27FC236}">
                    <a16:creationId xmlns:a16="http://schemas.microsoft.com/office/drawing/2014/main" id="{F216ADB8-E088-0D45-AB6C-C99D001DEC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8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843" name="Freeform 2822">
                <a:extLst>
                  <a:ext uri="{FF2B5EF4-FFF2-40B4-BE49-F238E27FC236}">
                    <a16:creationId xmlns:a16="http://schemas.microsoft.com/office/drawing/2014/main" id="{5A97AD27-164C-7D46-A874-2897DE1E8F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2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844" name="Freeform 2823">
                <a:extLst>
                  <a:ext uri="{FF2B5EF4-FFF2-40B4-BE49-F238E27FC236}">
                    <a16:creationId xmlns:a16="http://schemas.microsoft.com/office/drawing/2014/main" id="{67BAE563-9FE4-9A47-AB4E-508FF5943D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9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845" name="Freeform 2824">
                <a:extLst>
                  <a:ext uri="{FF2B5EF4-FFF2-40B4-BE49-F238E27FC236}">
                    <a16:creationId xmlns:a16="http://schemas.microsoft.com/office/drawing/2014/main" id="{E9287451-8DBE-494A-8629-9CAEA982F5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6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846" name="Freeform 2825">
                <a:extLst>
                  <a:ext uri="{FF2B5EF4-FFF2-40B4-BE49-F238E27FC236}">
                    <a16:creationId xmlns:a16="http://schemas.microsoft.com/office/drawing/2014/main" id="{D9117D46-FCA8-1942-B3D3-5A1E9A67FF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3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847" name="Freeform 2826">
                <a:extLst>
                  <a:ext uri="{FF2B5EF4-FFF2-40B4-BE49-F238E27FC236}">
                    <a16:creationId xmlns:a16="http://schemas.microsoft.com/office/drawing/2014/main" id="{B090BA0C-1E4D-B441-9204-FF3A9C5F28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0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848" name="Freeform 2827">
                <a:extLst>
                  <a:ext uri="{FF2B5EF4-FFF2-40B4-BE49-F238E27FC236}">
                    <a16:creationId xmlns:a16="http://schemas.microsoft.com/office/drawing/2014/main" id="{0C8AB17E-1F86-2643-AAB0-14D7710E7B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7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849" name="Freeform 2828">
                <a:extLst>
                  <a:ext uri="{FF2B5EF4-FFF2-40B4-BE49-F238E27FC236}">
                    <a16:creationId xmlns:a16="http://schemas.microsoft.com/office/drawing/2014/main" id="{1776194C-88AB-E44A-9718-E44A32A16C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1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850" name="Freeform 2829">
                <a:extLst>
                  <a:ext uri="{FF2B5EF4-FFF2-40B4-BE49-F238E27FC236}">
                    <a16:creationId xmlns:a16="http://schemas.microsoft.com/office/drawing/2014/main" id="{A870E33B-94A9-364A-8B99-43DD20F2F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8" y="2582"/>
                <a:ext cx="8" cy="7"/>
              </a:xfrm>
              <a:custGeom>
                <a:avLst/>
                <a:gdLst>
                  <a:gd name="T0" fmla="*/ 0 w 8"/>
                  <a:gd name="T1" fmla="*/ 7 h 7"/>
                  <a:gd name="T2" fmla="*/ 8 w 8"/>
                  <a:gd name="T3" fmla="*/ 7 h 7"/>
                  <a:gd name="T4" fmla="*/ 8 w 8"/>
                  <a:gd name="T5" fmla="*/ 0 h 7"/>
                  <a:gd name="T6" fmla="*/ 8 w 8"/>
                  <a:gd name="T7" fmla="*/ 7 h 7"/>
                  <a:gd name="T8" fmla="*/ 8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7"/>
                    </a:move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851" name="Freeform 2830">
                <a:extLst>
                  <a:ext uri="{FF2B5EF4-FFF2-40B4-BE49-F238E27FC236}">
                    <a16:creationId xmlns:a16="http://schemas.microsoft.com/office/drawing/2014/main" id="{C3F60520-C6FE-D848-BC02-9F88FDEA35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6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852" name="Freeform 2831">
                <a:extLst>
                  <a:ext uri="{FF2B5EF4-FFF2-40B4-BE49-F238E27FC236}">
                    <a16:creationId xmlns:a16="http://schemas.microsoft.com/office/drawing/2014/main" id="{425DC6E3-868B-184B-B0F2-D599596397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3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853" name="Freeform 2832">
                <a:extLst>
                  <a:ext uri="{FF2B5EF4-FFF2-40B4-BE49-F238E27FC236}">
                    <a16:creationId xmlns:a16="http://schemas.microsoft.com/office/drawing/2014/main" id="{58E57E76-C6AE-5B42-8F9B-5F594929FC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0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854" name="Freeform 2833">
                <a:extLst>
                  <a:ext uri="{FF2B5EF4-FFF2-40B4-BE49-F238E27FC236}">
                    <a16:creationId xmlns:a16="http://schemas.microsoft.com/office/drawing/2014/main" id="{81E787EC-9822-184A-BFB7-9FB266B91A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7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855" name="Freeform 2834">
                <a:extLst>
                  <a:ext uri="{FF2B5EF4-FFF2-40B4-BE49-F238E27FC236}">
                    <a16:creationId xmlns:a16="http://schemas.microsoft.com/office/drawing/2014/main" id="{83A9E92E-AF88-CF4B-ADA1-6A9A347F22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1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856" name="Freeform 2835">
                <a:extLst>
                  <a:ext uri="{FF2B5EF4-FFF2-40B4-BE49-F238E27FC236}">
                    <a16:creationId xmlns:a16="http://schemas.microsoft.com/office/drawing/2014/main" id="{5D211D8E-C6DA-BA43-AF22-5402678E88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8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857" name="Freeform 2836">
                <a:extLst>
                  <a:ext uri="{FF2B5EF4-FFF2-40B4-BE49-F238E27FC236}">
                    <a16:creationId xmlns:a16="http://schemas.microsoft.com/office/drawing/2014/main" id="{E9A8AAE0-19B7-AC4E-8C52-7459F7D17B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5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858" name="Freeform 2837">
                <a:extLst>
                  <a:ext uri="{FF2B5EF4-FFF2-40B4-BE49-F238E27FC236}">
                    <a16:creationId xmlns:a16="http://schemas.microsoft.com/office/drawing/2014/main" id="{86C9AFCD-1099-254D-BF1E-8D1DA52815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2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859" name="Freeform 2838">
                <a:extLst>
                  <a:ext uri="{FF2B5EF4-FFF2-40B4-BE49-F238E27FC236}">
                    <a16:creationId xmlns:a16="http://schemas.microsoft.com/office/drawing/2014/main" id="{8A947E75-19AC-994A-BE53-78563ACA44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9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860" name="Freeform 2839">
                <a:extLst>
                  <a:ext uri="{FF2B5EF4-FFF2-40B4-BE49-F238E27FC236}">
                    <a16:creationId xmlns:a16="http://schemas.microsoft.com/office/drawing/2014/main" id="{A5613993-7833-E740-850B-C43AC35302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6" y="2582"/>
                <a:ext cx="15" cy="7"/>
              </a:xfrm>
              <a:custGeom>
                <a:avLst/>
                <a:gdLst>
                  <a:gd name="T0" fmla="*/ 0 w 15"/>
                  <a:gd name="T1" fmla="*/ 7 h 7"/>
                  <a:gd name="T2" fmla="*/ 8 w 15"/>
                  <a:gd name="T3" fmla="*/ 7 h 7"/>
                  <a:gd name="T4" fmla="*/ 8 w 15"/>
                  <a:gd name="T5" fmla="*/ 0 h 7"/>
                  <a:gd name="T6" fmla="*/ 8 w 15"/>
                  <a:gd name="T7" fmla="*/ 7 h 7"/>
                  <a:gd name="T8" fmla="*/ 15 w 15"/>
                  <a:gd name="T9" fmla="*/ 7 h 7"/>
                  <a:gd name="T10" fmla="*/ 15 w 15"/>
                  <a:gd name="T11" fmla="*/ 0 h 7"/>
                  <a:gd name="T12" fmla="*/ 15 w 15"/>
                  <a:gd name="T13" fmla="*/ 7 h 7"/>
                  <a:gd name="T14" fmla="*/ 15 w 15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" h="7">
                    <a:moveTo>
                      <a:pt x="0" y="7"/>
                    </a:move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15" y="7"/>
                    </a:lnTo>
                    <a:lnTo>
                      <a:pt x="15" y="0"/>
                    </a:lnTo>
                    <a:lnTo>
                      <a:pt x="15" y="7"/>
                    </a:lnTo>
                    <a:lnTo>
                      <a:pt x="15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861" name="Freeform 2840">
                <a:extLst>
                  <a:ext uri="{FF2B5EF4-FFF2-40B4-BE49-F238E27FC236}">
                    <a16:creationId xmlns:a16="http://schemas.microsoft.com/office/drawing/2014/main" id="{17AE4697-24B5-C640-A488-72607B73C6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1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862" name="Freeform 2841">
                <a:extLst>
                  <a:ext uri="{FF2B5EF4-FFF2-40B4-BE49-F238E27FC236}">
                    <a16:creationId xmlns:a16="http://schemas.microsoft.com/office/drawing/2014/main" id="{C053B371-81D3-2A42-BB8A-7A2950187C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8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863" name="Freeform 2842">
                <a:extLst>
                  <a:ext uri="{FF2B5EF4-FFF2-40B4-BE49-F238E27FC236}">
                    <a16:creationId xmlns:a16="http://schemas.microsoft.com/office/drawing/2014/main" id="{0B257736-B4AA-084B-BB46-A4019035D1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5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864" name="Freeform 2843">
                <a:extLst>
                  <a:ext uri="{FF2B5EF4-FFF2-40B4-BE49-F238E27FC236}">
                    <a16:creationId xmlns:a16="http://schemas.microsoft.com/office/drawing/2014/main" id="{3D26F099-DD20-9B41-B2A8-E0B43BA5C9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2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865" name="Freeform 2844">
                <a:extLst>
                  <a:ext uri="{FF2B5EF4-FFF2-40B4-BE49-F238E27FC236}">
                    <a16:creationId xmlns:a16="http://schemas.microsoft.com/office/drawing/2014/main" id="{9E0512D3-A5A7-674B-91F3-AC86E817C2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9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866" name="Freeform 2845">
                <a:extLst>
                  <a:ext uri="{FF2B5EF4-FFF2-40B4-BE49-F238E27FC236}">
                    <a16:creationId xmlns:a16="http://schemas.microsoft.com/office/drawing/2014/main" id="{476E4D31-7423-1B45-8607-443BC2FDB1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6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867" name="Freeform 2846">
                <a:extLst>
                  <a:ext uri="{FF2B5EF4-FFF2-40B4-BE49-F238E27FC236}">
                    <a16:creationId xmlns:a16="http://schemas.microsoft.com/office/drawing/2014/main" id="{A569F493-14ED-414C-82CC-50CC68ACAC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0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868" name="Freeform 2847">
                <a:extLst>
                  <a:ext uri="{FF2B5EF4-FFF2-40B4-BE49-F238E27FC236}">
                    <a16:creationId xmlns:a16="http://schemas.microsoft.com/office/drawing/2014/main" id="{F2431EFB-0AC6-5D40-8CC3-0AB68EA5BD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7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869" name="Freeform 2848">
                <a:extLst>
                  <a:ext uri="{FF2B5EF4-FFF2-40B4-BE49-F238E27FC236}">
                    <a16:creationId xmlns:a16="http://schemas.microsoft.com/office/drawing/2014/main" id="{23F3A551-F844-FF4C-A74D-430E1FDB83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4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870" name="Freeform 2849">
                <a:extLst>
                  <a:ext uri="{FF2B5EF4-FFF2-40B4-BE49-F238E27FC236}">
                    <a16:creationId xmlns:a16="http://schemas.microsoft.com/office/drawing/2014/main" id="{3BF570A0-4392-2042-A5EB-8DB838F55B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1" y="2582"/>
                <a:ext cx="8" cy="7"/>
              </a:xfrm>
              <a:custGeom>
                <a:avLst/>
                <a:gdLst>
                  <a:gd name="T0" fmla="*/ 0 w 8"/>
                  <a:gd name="T1" fmla="*/ 7 h 7"/>
                  <a:gd name="T2" fmla="*/ 8 w 8"/>
                  <a:gd name="T3" fmla="*/ 7 h 7"/>
                  <a:gd name="T4" fmla="*/ 8 w 8"/>
                  <a:gd name="T5" fmla="*/ 0 h 7"/>
                  <a:gd name="T6" fmla="*/ 8 w 8"/>
                  <a:gd name="T7" fmla="*/ 7 h 7"/>
                  <a:gd name="T8" fmla="*/ 8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7"/>
                    </a:move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871" name="Freeform 2850">
                <a:extLst>
                  <a:ext uri="{FF2B5EF4-FFF2-40B4-BE49-F238E27FC236}">
                    <a16:creationId xmlns:a16="http://schemas.microsoft.com/office/drawing/2014/main" id="{25D63A4E-D3C8-3041-BEA8-81CBD7E6E2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9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872" name="Freeform 2851">
                <a:extLst>
                  <a:ext uri="{FF2B5EF4-FFF2-40B4-BE49-F238E27FC236}">
                    <a16:creationId xmlns:a16="http://schemas.microsoft.com/office/drawing/2014/main" id="{D5F8B668-90FC-EB40-9CE1-AD35A83562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873" name="Freeform 2852">
                <a:extLst>
                  <a:ext uri="{FF2B5EF4-FFF2-40B4-BE49-F238E27FC236}">
                    <a16:creationId xmlns:a16="http://schemas.microsoft.com/office/drawing/2014/main" id="{C36D5369-B74D-194A-968A-CFC2B5708F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0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874" name="Freeform 2853">
                <a:extLst>
                  <a:ext uri="{FF2B5EF4-FFF2-40B4-BE49-F238E27FC236}">
                    <a16:creationId xmlns:a16="http://schemas.microsoft.com/office/drawing/2014/main" id="{4352F7DF-B68F-484F-B00A-FFE945F91C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7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875" name="Freeform 2854">
                <a:extLst>
                  <a:ext uri="{FF2B5EF4-FFF2-40B4-BE49-F238E27FC236}">
                    <a16:creationId xmlns:a16="http://schemas.microsoft.com/office/drawing/2014/main" id="{DE1018A3-CA23-9445-B387-FAAC7134F8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4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876" name="Freeform 2855">
                <a:extLst>
                  <a:ext uri="{FF2B5EF4-FFF2-40B4-BE49-F238E27FC236}">
                    <a16:creationId xmlns:a16="http://schemas.microsoft.com/office/drawing/2014/main" id="{6BA4F9DE-695F-9542-9E97-BED8D497E2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1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877" name="Freeform 2856">
                <a:extLst>
                  <a:ext uri="{FF2B5EF4-FFF2-40B4-BE49-F238E27FC236}">
                    <a16:creationId xmlns:a16="http://schemas.microsoft.com/office/drawing/2014/main" id="{58B8DC84-25BE-DC44-B842-53D86ED383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8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878" name="Freeform 2857">
                <a:extLst>
                  <a:ext uri="{FF2B5EF4-FFF2-40B4-BE49-F238E27FC236}">
                    <a16:creationId xmlns:a16="http://schemas.microsoft.com/office/drawing/2014/main" id="{D3E721C1-214E-F84A-80E8-B20050AC49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5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879" name="Freeform 2858">
                <a:extLst>
                  <a:ext uri="{FF2B5EF4-FFF2-40B4-BE49-F238E27FC236}">
                    <a16:creationId xmlns:a16="http://schemas.microsoft.com/office/drawing/2014/main" id="{46B20658-C75E-C84D-BB4E-713F732FB3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9" y="2582"/>
                <a:ext cx="8" cy="7"/>
              </a:xfrm>
              <a:custGeom>
                <a:avLst/>
                <a:gdLst>
                  <a:gd name="T0" fmla="*/ 0 w 8"/>
                  <a:gd name="T1" fmla="*/ 0 h 7"/>
                  <a:gd name="T2" fmla="*/ 8 w 8"/>
                  <a:gd name="T3" fmla="*/ 0 h 7"/>
                  <a:gd name="T4" fmla="*/ 8 w 8"/>
                  <a:gd name="T5" fmla="*/ 7 h 7"/>
                  <a:gd name="T6" fmla="*/ 8 w 8"/>
                  <a:gd name="T7" fmla="*/ 0 h 7"/>
                  <a:gd name="T8" fmla="*/ 8 w 8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0"/>
                    </a:move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880" name="Freeform 2859">
                <a:extLst>
                  <a:ext uri="{FF2B5EF4-FFF2-40B4-BE49-F238E27FC236}">
                    <a16:creationId xmlns:a16="http://schemas.microsoft.com/office/drawing/2014/main" id="{69F4F7FE-E8BE-EF46-8C3D-8619E90FC2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7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881" name="Freeform 2860">
                <a:extLst>
                  <a:ext uri="{FF2B5EF4-FFF2-40B4-BE49-F238E27FC236}">
                    <a16:creationId xmlns:a16="http://schemas.microsoft.com/office/drawing/2014/main" id="{D4312BAF-5762-5942-9EB6-D5CE355354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4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882" name="Freeform 2861">
                <a:extLst>
                  <a:ext uri="{FF2B5EF4-FFF2-40B4-BE49-F238E27FC236}">
                    <a16:creationId xmlns:a16="http://schemas.microsoft.com/office/drawing/2014/main" id="{0F99F8FA-7696-E34F-8227-A1DF288687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1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883" name="Freeform 2862">
                <a:extLst>
                  <a:ext uri="{FF2B5EF4-FFF2-40B4-BE49-F238E27FC236}">
                    <a16:creationId xmlns:a16="http://schemas.microsoft.com/office/drawing/2014/main" id="{C84F80E6-E3B5-2444-A9D1-2EBD0E7601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8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884" name="Freeform 2863">
                <a:extLst>
                  <a:ext uri="{FF2B5EF4-FFF2-40B4-BE49-F238E27FC236}">
                    <a16:creationId xmlns:a16="http://schemas.microsoft.com/office/drawing/2014/main" id="{FE084C1B-1A8F-774B-A462-F1C66E8348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5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885" name="Freeform 2864">
                <a:extLst>
                  <a:ext uri="{FF2B5EF4-FFF2-40B4-BE49-F238E27FC236}">
                    <a16:creationId xmlns:a16="http://schemas.microsoft.com/office/drawing/2014/main" id="{971BBAEF-E711-BC44-8A42-26C5DC8EF5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9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886" name="Freeform 2865">
                <a:extLst>
                  <a:ext uri="{FF2B5EF4-FFF2-40B4-BE49-F238E27FC236}">
                    <a16:creationId xmlns:a16="http://schemas.microsoft.com/office/drawing/2014/main" id="{96E99902-1B67-4842-85D2-CDA393B62F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6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887" name="Freeform 2866">
                <a:extLst>
                  <a:ext uri="{FF2B5EF4-FFF2-40B4-BE49-F238E27FC236}">
                    <a16:creationId xmlns:a16="http://schemas.microsoft.com/office/drawing/2014/main" id="{FEEA6AB6-51F5-0A44-8103-D5776B728E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3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888" name="Freeform 2867">
                <a:extLst>
                  <a:ext uri="{FF2B5EF4-FFF2-40B4-BE49-F238E27FC236}">
                    <a16:creationId xmlns:a16="http://schemas.microsoft.com/office/drawing/2014/main" id="{D8F7DBEF-214D-3D47-B8BC-CEB970825C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0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889" name="Freeform 2868">
                <a:extLst>
                  <a:ext uri="{FF2B5EF4-FFF2-40B4-BE49-F238E27FC236}">
                    <a16:creationId xmlns:a16="http://schemas.microsoft.com/office/drawing/2014/main" id="{B63AA4B9-DA71-0E42-A358-BCE8797B95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7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890" name="Freeform 2869">
                <a:extLst>
                  <a:ext uri="{FF2B5EF4-FFF2-40B4-BE49-F238E27FC236}">
                    <a16:creationId xmlns:a16="http://schemas.microsoft.com/office/drawing/2014/main" id="{3DE11743-CF6F-0445-B083-4DC0CE6625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4" y="2582"/>
                <a:ext cx="15" cy="7"/>
              </a:xfrm>
              <a:custGeom>
                <a:avLst/>
                <a:gdLst>
                  <a:gd name="T0" fmla="*/ 0 w 15"/>
                  <a:gd name="T1" fmla="*/ 7 h 7"/>
                  <a:gd name="T2" fmla="*/ 8 w 15"/>
                  <a:gd name="T3" fmla="*/ 7 h 7"/>
                  <a:gd name="T4" fmla="*/ 8 w 15"/>
                  <a:gd name="T5" fmla="*/ 0 h 7"/>
                  <a:gd name="T6" fmla="*/ 8 w 15"/>
                  <a:gd name="T7" fmla="*/ 7 h 7"/>
                  <a:gd name="T8" fmla="*/ 15 w 15"/>
                  <a:gd name="T9" fmla="*/ 7 h 7"/>
                  <a:gd name="T10" fmla="*/ 15 w 15"/>
                  <a:gd name="T11" fmla="*/ 0 h 7"/>
                  <a:gd name="T12" fmla="*/ 15 w 15"/>
                  <a:gd name="T13" fmla="*/ 7 h 7"/>
                  <a:gd name="T14" fmla="*/ 15 w 15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" h="7">
                    <a:moveTo>
                      <a:pt x="0" y="7"/>
                    </a:move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15" y="7"/>
                    </a:lnTo>
                    <a:lnTo>
                      <a:pt x="15" y="0"/>
                    </a:lnTo>
                    <a:lnTo>
                      <a:pt x="15" y="7"/>
                    </a:lnTo>
                    <a:lnTo>
                      <a:pt x="15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891" name="Freeform 2870">
                <a:extLst>
                  <a:ext uri="{FF2B5EF4-FFF2-40B4-BE49-F238E27FC236}">
                    <a16:creationId xmlns:a16="http://schemas.microsoft.com/office/drawing/2014/main" id="{377E1FD9-5928-E946-AC1C-4707A7430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9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892" name="Freeform 2871">
                <a:extLst>
                  <a:ext uri="{FF2B5EF4-FFF2-40B4-BE49-F238E27FC236}">
                    <a16:creationId xmlns:a16="http://schemas.microsoft.com/office/drawing/2014/main" id="{DC5B9E8F-4AAE-F04E-A757-744357853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6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893" name="Freeform 2872">
                <a:extLst>
                  <a:ext uri="{FF2B5EF4-FFF2-40B4-BE49-F238E27FC236}">
                    <a16:creationId xmlns:a16="http://schemas.microsoft.com/office/drawing/2014/main" id="{FBBCD949-03F8-D145-A9A8-AC86C437CA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3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894" name="Freeform 2873">
                <a:extLst>
                  <a:ext uri="{FF2B5EF4-FFF2-40B4-BE49-F238E27FC236}">
                    <a16:creationId xmlns:a16="http://schemas.microsoft.com/office/drawing/2014/main" id="{BE21A6A9-BF49-2147-8F2E-409DF793C7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0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895" name="Freeform 2874">
                <a:extLst>
                  <a:ext uri="{FF2B5EF4-FFF2-40B4-BE49-F238E27FC236}">
                    <a16:creationId xmlns:a16="http://schemas.microsoft.com/office/drawing/2014/main" id="{CC023079-4046-D54B-BC09-A1BFC52F9D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7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896" name="Freeform 2875">
                <a:extLst>
                  <a:ext uri="{FF2B5EF4-FFF2-40B4-BE49-F238E27FC236}">
                    <a16:creationId xmlns:a16="http://schemas.microsoft.com/office/drawing/2014/main" id="{1262C2DC-8003-1840-A7BD-86CC6A04A2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4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897" name="Freeform 2876">
                <a:extLst>
                  <a:ext uri="{FF2B5EF4-FFF2-40B4-BE49-F238E27FC236}">
                    <a16:creationId xmlns:a16="http://schemas.microsoft.com/office/drawing/2014/main" id="{C7697C1F-AD51-224E-ACC2-BDFD57D943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898" name="Freeform 2877">
                <a:extLst>
                  <a:ext uri="{FF2B5EF4-FFF2-40B4-BE49-F238E27FC236}">
                    <a16:creationId xmlns:a16="http://schemas.microsoft.com/office/drawing/2014/main" id="{FC54B8BF-B033-9648-BB4E-F02731EAF7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5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899" name="Freeform 2878">
                <a:extLst>
                  <a:ext uri="{FF2B5EF4-FFF2-40B4-BE49-F238E27FC236}">
                    <a16:creationId xmlns:a16="http://schemas.microsoft.com/office/drawing/2014/main" id="{01FA5539-6883-114C-BE99-AC7A8817D5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2" y="2582"/>
                <a:ext cx="8" cy="7"/>
              </a:xfrm>
              <a:custGeom>
                <a:avLst/>
                <a:gdLst>
                  <a:gd name="T0" fmla="*/ 0 w 8"/>
                  <a:gd name="T1" fmla="*/ 0 h 7"/>
                  <a:gd name="T2" fmla="*/ 8 w 8"/>
                  <a:gd name="T3" fmla="*/ 0 h 7"/>
                  <a:gd name="T4" fmla="*/ 8 w 8"/>
                  <a:gd name="T5" fmla="*/ 7 h 7"/>
                  <a:gd name="T6" fmla="*/ 8 w 8"/>
                  <a:gd name="T7" fmla="*/ 0 h 7"/>
                  <a:gd name="T8" fmla="*/ 8 w 8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0"/>
                    </a:move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900" name="Freeform 2879">
                <a:extLst>
                  <a:ext uri="{FF2B5EF4-FFF2-40B4-BE49-F238E27FC236}">
                    <a16:creationId xmlns:a16="http://schemas.microsoft.com/office/drawing/2014/main" id="{C1F808C3-88A0-3749-83FD-C5E8780F07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0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901" name="Freeform 2880">
                <a:extLst>
                  <a:ext uri="{FF2B5EF4-FFF2-40B4-BE49-F238E27FC236}">
                    <a16:creationId xmlns:a16="http://schemas.microsoft.com/office/drawing/2014/main" id="{C747803F-9B4E-C14F-A3D0-AA80D3CFE4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7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902" name="Freeform 2881">
                <a:extLst>
                  <a:ext uri="{FF2B5EF4-FFF2-40B4-BE49-F238E27FC236}">
                    <a16:creationId xmlns:a16="http://schemas.microsoft.com/office/drawing/2014/main" id="{58DC3A4A-CB35-E24A-92A7-DD62890ED7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4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903" name="Freeform 2882">
                <a:extLst>
                  <a:ext uri="{FF2B5EF4-FFF2-40B4-BE49-F238E27FC236}">
                    <a16:creationId xmlns:a16="http://schemas.microsoft.com/office/drawing/2014/main" id="{16956BA6-9674-3049-A5A0-EC8649DEB4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68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904" name="Freeform 2883">
                <a:extLst>
                  <a:ext uri="{FF2B5EF4-FFF2-40B4-BE49-F238E27FC236}">
                    <a16:creationId xmlns:a16="http://schemas.microsoft.com/office/drawing/2014/main" id="{ABBB9F78-04DA-124A-B958-9E26ECE2EC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5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905" name="Freeform 2884">
                <a:extLst>
                  <a:ext uri="{FF2B5EF4-FFF2-40B4-BE49-F238E27FC236}">
                    <a16:creationId xmlns:a16="http://schemas.microsoft.com/office/drawing/2014/main" id="{DE3ED1F8-2B5B-2B42-8319-9CFF6156C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2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906" name="Freeform 2885">
                <a:extLst>
                  <a:ext uri="{FF2B5EF4-FFF2-40B4-BE49-F238E27FC236}">
                    <a16:creationId xmlns:a16="http://schemas.microsoft.com/office/drawing/2014/main" id="{40D7216D-7D50-734A-A274-13303A313C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9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907" name="Freeform 2886">
                <a:extLst>
                  <a:ext uri="{FF2B5EF4-FFF2-40B4-BE49-F238E27FC236}">
                    <a16:creationId xmlns:a16="http://schemas.microsoft.com/office/drawing/2014/main" id="{5297B3CA-513C-CD4E-AE1A-A130873BB0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6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908" name="Freeform 2887">
                <a:extLst>
                  <a:ext uri="{FF2B5EF4-FFF2-40B4-BE49-F238E27FC236}">
                    <a16:creationId xmlns:a16="http://schemas.microsoft.com/office/drawing/2014/main" id="{8C7005C8-B785-314E-9811-E3E4B482D8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3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0909" name="Rectangle 2888">
                <a:extLst>
                  <a:ext uri="{FF2B5EF4-FFF2-40B4-BE49-F238E27FC236}">
                    <a16:creationId xmlns:a16="http://schemas.microsoft.com/office/drawing/2014/main" id="{395AD7C5-91A6-694C-939A-A00976061C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7" y="2645"/>
                <a:ext cx="42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530"/>
              </a:p>
            </p:txBody>
          </p:sp>
          <p:sp>
            <p:nvSpPr>
              <p:cNvPr id="30910" name="Rectangle 2889">
                <a:extLst>
                  <a:ext uri="{FF2B5EF4-FFF2-40B4-BE49-F238E27FC236}">
                    <a16:creationId xmlns:a16="http://schemas.microsoft.com/office/drawing/2014/main" id="{3345FE1F-97CE-F64F-BB4A-E1CB2AF93E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4" y="2645"/>
                <a:ext cx="28" cy="29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530"/>
              </a:p>
            </p:txBody>
          </p:sp>
          <p:sp>
            <p:nvSpPr>
              <p:cNvPr id="30911" name="Rectangle 2890">
                <a:extLst>
                  <a:ext uri="{FF2B5EF4-FFF2-40B4-BE49-F238E27FC236}">
                    <a16:creationId xmlns:a16="http://schemas.microsoft.com/office/drawing/2014/main" id="{01AC8F36-E25E-354E-92AC-C73E647465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3" y="2043"/>
                <a:ext cx="43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530"/>
              </a:p>
            </p:txBody>
          </p:sp>
          <p:sp>
            <p:nvSpPr>
              <p:cNvPr id="30912" name="Rectangle 2891">
                <a:extLst>
                  <a:ext uri="{FF2B5EF4-FFF2-40B4-BE49-F238E27FC236}">
                    <a16:creationId xmlns:a16="http://schemas.microsoft.com/office/drawing/2014/main" id="{AE8D1100-40A5-3D4C-ACBB-395078663D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0" y="2043"/>
                <a:ext cx="29" cy="28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530"/>
              </a:p>
            </p:txBody>
          </p:sp>
          <p:sp>
            <p:nvSpPr>
              <p:cNvPr id="30913" name="Rectangle 2892">
                <a:extLst>
                  <a:ext uri="{FF2B5EF4-FFF2-40B4-BE49-F238E27FC236}">
                    <a16:creationId xmlns:a16="http://schemas.microsoft.com/office/drawing/2014/main" id="{DC0C54C1-C37E-3648-876E-19F19A2552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4" y="1590"/>
                <a:ext cx="43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530"/>
              </a:p>
            </p:txBody>
          </p:sp>
          <p:sp>
            <p:nvSpPr>
              <p:cNvPr id="30914" name="Rectangle 2893">
                <a:extLst>
                  <a:ext uri="{FF2B5EF4-FFF2-40B4-BE49-F238E27FC236}">
                    <a16:creationId xmlns:a16="http://schemas.microsoft.com/office/drawing/2014/main" id="{F5A31B0C-4948-8548-8074-4DDC40101D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1" y="1590"/>
                <a:ext cx="28" cy="28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530"/>
              </a:p>
            </p:txBody>
          </p:sp>
          <p:sp>
            <p:nvSpPr>
              <p:cNvPr id="30915" name="Rectangle 2894">
                <a:extLst>
                  <a:ext uri="{FF2B5EF4-FFF2-40B4-BE49-F238E27FC236}">
                    <a16:creationId xmlns:a16="http://schemas.microsoft.com/office/drawing/2014/main" id="{3DB16588-AE7C-114B-93B4-A232E70381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2" y="1327"/>
                <a:ext cx="43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530"/>
              </a:p>
            </p:txBody>
          </p:sp>
          <p:sp>
            <p:nvSpPr>
              <p:cNvPr id="30916" name="Rectangle 2895">
                <a:extLst>
                  <a:ext uri="{FF2B5EF4-FFF2-40B4-BE49-F238E27FC236}">
                    <a16:creationId xmlns:a16="http://schemas.microsoft.com/office/drawing/2014/main" id="{6952BF56-80BE-6342-A6D6-454B465F6A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9" y="1327"/>
                <a:ext cx="28" cy="29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530"/>
              </a:p>
            </p:txBody>
          </p:sp>
          <p:sp>
            <p:nvSpPr>
              <p:cNvPr id="30917" name="Rectangle 2896">
                <a:extLst>
                  <a:ext uri="{FF2B5EF4-FFF2-40B4-BE49-F238E27FC236}">
                    <a16:creationId xmlns:a16="http://schemas.microsoft.com/office/drawing/2014/main" id="{B5FBCAC4-AE7F-6043-9E0B-E1C21E6C90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0" y="1540"/>
                <a:ext cx="42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530"/>
              </a:p>
            </p:txBody>
          </p:sp>
          <p:sp>
            <p:nvSpPr>
              <p:cNvPr id="30918" name="Rectangle 2897">
                <a:extLst>
                  <a:ext uri="{FF2B5EF4-FFF2-40B4-BE49-F238E27FC236}">
                    <a16:creationId xmlns:a16="http://schemas.microsoft.com/office/drawing/2014/main" id="{8707B82E-FB0F-1740-8ACC-05FF4FBB3F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7" y="1540"/>
                <a:ext cx="28" cy="28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530"/>
              </a:p>
            </p:txBody>
          </p:sp>
          <p:sp>
            <p:nvSpPr>
              <p:cNvPr id="30919" name="Rectangle 2898">
                <a:extLst>
                  <a:ext uri="{FF2B5EF4-FFF2-40B4-BE49-F238E27FC236}">
                    <a16:creationId xmlns:a16="http://schemas.microsoft.com/office/drawing/2014/main" id="{88F8FB01-32F3-7A40-B059-8911F66CEC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2" y="1993"/>
                <a:ext cx="43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530"/>
              </a:p>
            </p:txBody>
          </p:sp>
          <p:sp>
            <p:nvSpPr>
              <p:cNvPr id="30920" name="Rectangle 2899">
                <a:extLst>
                  <a:ext uri="{FF2B5EF4-FFF2-40B4-BE49-F238E27FC236}">
                    <a16:creationId xmlns:a16="http://schemas.microsoft.com/office/drawing/2014/main" id="{B5A9CA63-6AEE-964C-93E0-2A42F32470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9" y="1993"/>
                <a:ext cx="29" cy="29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530"/>
              </a:p>
            </p:txBody>
          </p:sp>
          <p:sp>
            <p:nvSpPr>
              <p:cNvPr id="30921" name="Rectangle 2900">
                <a:extLst>
                  <a:ext uri="{FF2B5EF4-FFF2-40B4-BE49-F238E27FC236}">
                    <a16:creationId xmlns:a16="http://schemas.microsoft.com/office/drawing/2014/main" id="{99239BAF-8FCB-7148-83C1-20BC51079C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1795"/>
                <a:ext cx="42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530"/>
              </a:p>
            </p:txBody>
          </p:sp>
          <p:sp>
            <p:nvSpPr>
              <p:cNvPr id="30922" name="Rectangle 2901">
                <a:extLst>
                  <a:ext uri="{FF2B5EF4-FFF2-40B4-BE49-F238E27FC236}">
                    <a16:creationId xmlns:a16="http://schemas.microsoft.com/office/drawing/2014/main" id="{E8A7AE48-1F0B-0C4B-A3DB-83A91D7CC2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7" y="1795"/>
                <a:ext cx="28" cy="28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530"/>
              </a:p>
            </p:txBody>
          </p:sp>
          <p:sp>
            <p:nvSpPr>
              <p:cNvPr id="30923" name="Rectangle 2902">
                <a:extLst>
                  <a:ext uri="{FF2B5EF4-FFF2-40B4-BE49-F238E27FC236}">
                    <a16:creationId xmlns:a16="http://schemas.microsoft.com/office/drawing/2014/main" id="{AE78A9FE-5807-6840-A220-BF17D98CA6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3" y="1653"/>
                <a:ext cx="43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530"/>
              </a:p>
            </p:txBody>
          </p:sp>
          <p:sp>
            <p:nvSpPr>
              <p:cNvPr id="30924" name="Rectangle 2903">
                <a:extLst>
                  <a:ext uri="{FF2B5EF4-FFF2-40B4-BE49-F238E27FC236}">
                    <a16:creationId xmlns:a16="http://schemas.microsoft.com/office/drawing/2014/main" id="{F99C2E86-9CC6-9748-A6FB-DC203B576D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0" y="1653"/>
                <a:ext cx="29" cy="29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530"/>
              </a:p>
            </p:txBody>
          </p:sp>
          <p:sp>
            <p:nvSpPr>
              <p:cNvPr id="30925" name="Rectangle 2904">
                <a:extLst>
                  <a:ext uri="{FF2B5EF4-FFF2-40B4-BE49-F238E27FC236}">
                    <a16:creationId xmlns:a16="http://schemas.microsoft.com/office/drawing/2014/main" id="{2E680B1E-F53E-524A-8414-525D2BFD0E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5" y="1710"/>
                <a:ext cx="42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530"/>
              </a:p>
            </p:txBody>
          </p:sp>
          <p:sp>
            <p:nvSpPr>
              <p:cNvPr id="30926" name="Rectangle 2905">
                <a:extLst>
                  <a:ext uri="{FF2B5EF4-FFF2-40B4-BE49-F238E27FC236}">
                    <a16:creationId xmlns:a16="http://schemas.microsoft.com/office/drawing/2014/main" id="{E7F6331F-E846-A44E-9953-30E83BAD1A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2" y="1710"/>
                <a:ext cx="28" cy="28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530"/>
              </a:p>
            </p:txBody>
          </p:sp>
          <p:sp>
            <p:nvSpPr>
              <p:cNvPr id="30927" name="Rectangle 2906">
                <a:extLst>
                  <a:ext uri="{FF2B5EF4-FFF2-40B4-BE49-F238E27FC236}">
                    <a16:creationId xmlns:a16="http://schemas.microsoft.com/office/drawing/2014/main" id="{9A1E0160-444D-9040-BEE0-641E4AD240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2" y="1831"/>
                <a:ext cx="43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530"/>
              </a:p>
            </p:txBody>
          </p:sp>
          <p:sp>
            <p:nvSpPr>
              <p:cNvPr id="30928" name="Rectangle 2907">
                <a:extLst>
                  <a:ext uri="{FF2B5EF4-FFF2-40B4-BE49-F238E27FC236}">
                    <a16:creationId xmlns:a16="http://schemas.microsoft.com/office/drawing/2014/main" id="{3FEE8AF7-66C8-5D4B-A728-FC27731531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9" y="1831"/>
                <a:ext cx="28" cy="28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530"/>
              </a:p>
            </p:txBody>
          </p:sp>
          <p:sp>
            <p:nvSpPr>
              <p:cNvPr id="30929" name="Rectangle 2908">
                <a:extLst>
                  <a:ext uri="{FF2B5EF4-FFF2-40B4-BE49-F238E27FC236}">
                    <a16:creationId xmlns:a16="http://schemas.microsoft.com/office/drawing/2014/main" id="{5C3BCCC9-05C9-164D-9E86-43BF0085AF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4" y="1774"/>
                <a:ext cx="42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530"/>
              </a:p>
            </p:txBody>
          </p:sp>
          <p:sp>
            <p:nvSpPr>
              <p:cNvPr id="30930" name="Rectangle 2909">
                <a:extLst>
                  <a:ext uri="{FF2B5EF4-FFF2-40B4-BE49-F238E27FC236}">
                    <a16:creationId xmlns:a16="http://schemas.microsoft.com/office/drawing/2014/main" id="{D20D3323-F91D-AB47-839B-1E7C84540E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1" y="1774"/>
                <a:ext cx="28" cy="28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530"/>
              </a:p>
            </p:txBody>
          </p:sp>
          <p:sp>
            <p:nvSpPr>
              <p:cNvPr id="30931" name="Rectangle 2910">
                <a:extLst>
                  <a:ext uri="{FF2B5EF4-FFF2-40B4-BE49-F238E27FC236}">
                    <a16:creationId xmlns:a16="http://schemas.microsoft.com/office/drawing/2014/main" id="{38AC2C80-EBA3-DD4E-B637-BC2F51245D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6" y="1746"/>
                <a:ext cx="42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530"/>
              </a:p>
            </p:txBody>
          </p:sp>
          <p:sp>
            <p:nvSpPr>
              <p:cNvPr id="30932" name="Rectangle 2911">
                <a:extLst>
                  <a:ext uri="{FF2B5EF4-FFF2-40B4-BE49-F238E27FC236}">
                    <a16:creationId xmlns:a16="http://schemas.microsoft.com/office/drawing/2014/main" id="{F9C8F415-7D10-1447-A07B-1D98BB4B8F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3" y="1746"/>
                <a:ext cx="28" cy="28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530"/>
              </a:p>
            </p:txBody>
          </p:sp>
          <p:sp>
            <p:nvSpPr>
              <p:cNvPr id="30933" name="Rectangle 2912">
                <a:extLst>
                  <a:ext uri="{FF2B5EF4-FFF2-40B4-BE49-F238E27FC236}">
                    <a16:creationId xmlns:a16="http://schemas.microsoft.com/office/drawing/2014/main" id="{982BA52B-88A1-2D43-9E31-42E21D3111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7" y="1760"/>
                <a:ext cx="43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530"/>
              </a:p>
            </p:txBody>
          </p:sp>
          <p:sp>
            <p:nvSpPr>
              <p:cNvPr id="30934" name="Rectangle 2913">
                <a:extLst>
                  <a:ext uri="{FF2B5EF4-FFF2-40B4-BE49-F238E27FC236}">
                    <a16:creationId xmlns:a16="http://schemas.microsoft.com/office/drawing/2014/main" id="{F3AB3B9F-5B84-4C40-8B8F-D789DC9781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4" y="1760"/>
                <a:ext cx="29" cy="28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530"/>
              </a:p>
            </p:txBody>
          </p:sp>
          <p:sp>
            <p:nvSpPr>
              <p:cNvPr id="30935" name="Rectangle 2914">
                <a:extLst>
                  <a:ext uri="{FF2B5EF4-FFF2-40B4-BE49-F238E27FC236}">
                    <a16:creationId xmlns:a16="http://schemas.microsoft.com/office/drawing/2014/main" id="{C89923FF-CF54-0C41-AD8E-DC27599C50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9" y="1774"/>
                <a:ext cx="42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530"/>
              </a:p>
            </p:txBody>
          </p:sp>
          <p:sp>
            <p:nvSpPr>
              <p:cNvPr id="30936" name="Rectangle 2915">
                <a:extLst>
                  <a:ext uri="{FF2B5EF4-FFF2-40B4-BE49-F238E27FC236}">
                    <a16:creationId xmlns:a16="http://schemas.microsoft.com/office/drawing/2014/main" id="{89143375-74CF-0E4C-A048-6992BAAB16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6" y="1774"/>
                <a:ext cx="28" cy="28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530"/>
              </a:p>
            </p:txBody>
          </p:sp>
          <p:sp>
            <p:nvSpPr>
              <p:cNvPr id="30937" name="Rectangle 2916">
                <a:extLst>
                  <a:ext uri="{FF2B5EF4-FFF2-40B4-BE49-F238E27FC236}">
                    <a16:creationId xmlns:a16="http://schemas.microsoft.com/office/drawing/2014/main" id="{2BF59138-F699-9246-8E3A-684E00240C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8" y="1767"/>
                <a:ext cx="42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530"/>
              </a:p>
            </p:txBody>
          </p:sp>
          <p:sp>
            <p:nvSpPr>
              <p:cNvPr id="30938" name="Rectangle 2917">
                <a:extLst>
                  <a:ext uri="{FF2B5EF4-FFF2-40B4-BE49-F238E27FC236}">
                    <a16:creationId xmlns:a16="http://schemas.microsoft.com/office/drawing/2014/main" id="{2E4C38DF-591B-6142-863B-71968A9B5F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5" y="1767"/>
                <a:ext cx="28" cy="28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530"/>
              </a:p>
            </p:txBody>
          </p:sp>
          <p:sp>
            <p:nvSpPr>
              <p:cNvPr id="30939" name="Rectangle 2918">
                <a:extLst>
                  <a:ext uri="{FF2B5EF4-FFF2-40B4-BE49-F238E27FC236}">
                    <a16:creationId xmlns:a16="http://schemas.microsoft.com/office/drawing/2014/main" id="{6B4D131C-441B-F44C-ABDA-97A65B555A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7" y="1760"/>
                <a:ext cx="42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530"/>
              </a:p>
            </p:txBody>
          </p:sp>
          <p:sp>
            <p:nvSpPr>
              <p:cNvPr id="30940" name="Rectangle 2919">
                <a:extLst>
                  <a:ext uri="{FF2B5EF4-FFF2-40B4-BE49-F238E27FC236}">
                    <a16:creationId xmlns:a16="http://schemas.microsoft.com/office/drawing/2014/main" id="{CF3974C4-DF00-644F-A77A-08D130259B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4" y="1760"/>
                <a:ext cx="28" cy="28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530"/>
              </a:p>
            </p:txBody>
          </p:sp>
          <p:sp>
            <p:nvSpPr>
              <p:cNvPr id="30941" name="Rectangle 2920">
                <a:extLst>
                  <a:ext uri="{FF2B5EF4-FFF2-40B4-BE49-F238E27FC236}">
                    <a16:creationId xmlns:a16="http://schemas.microsoft.com/office/drawing/2014/main" id="{C40AA9DE-8CF7-F742-A3B7-54CCE2FC30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8" y="1760"/>
                <a:ext cx="43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530"/>
              </a:p>
            </p:txBody>
          </p:sp>
          <p:sp>
            <p:nvSpPr>
              <p:cNvPr id="30942" name="Rectangle 2921">
                <a:extLst>
                  <a:ext uri="{FF2B5EF4-FFF2-40B4-BE49-F238E27FC236}">
                    <a16:creationId xmlns:a16="http://schemas.microsoft.com/office/drawing/2014/main" id="{5C57A0D1-FD1E-8F40-BF62-A7D4788018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5" y="1760"/>
                <a:ext cx="29" cy="28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530"/>
              </a:p>
            </p:txBody>
          </p:sp>
          <p:sp>
            <p:nvSpPr>
              <p:cNvPr id="30943" name="Rectangle 2922">
                <a:extLst>
                  <a:ext uri="{FF2B5EF4-FFF2-40B4-BE49-F238E27FC236}">
                    <a16:creationId xmlns:a16="http://schemas.microsoft.com/office/drawing/2014/main" id="{77CE51EB-9C16-CF4B-8D53-986E50D2B4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14" y="1774"/>
                <a:ext cx="43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530"/>
              </a:p>
            </p:txBody>
          </p:sp>
          <p:sp>
            <p:nvSpPr>
              <p:cNvPr id="30944" name="Rectangle 2923">
                <a:extLst>
                  <a:ext uri="{FF2B5EF4-FFF2-40B4-BE49-F238E27FC236}">
                    <a16:creationId xmlns:a16="http://schemas.microsoft.com/office/drawing/2014/main" id="{F7C10C8C-078B-B848-B46C-1B370984F3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1" y="1774"/>
                <a:ext cx="29" cy="28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530"/>
              </a:p>
            </p:txBody>
          </p:sp>
          <p:sp>
            <p:nvSpPr>
              <p:cNvPr id="30945" name="Rectangle 2924">
                <a:extLst>
                  <a:ext uri="{FF2B5EF4-FFF2-40B4-BE49-F238E27FC236}">
                    <a16:creationId xmlns:a16="http://schemas.microsoft.com/office/drawing/2014/main" id="{B24851AA-075B-A34D-BD96-95482C9678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0" y="1760"/>
                <a:ext cx="43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530"/>
              </a:p>
            </p:txBody>
          </p:sp>
          <p:sp>
            <p:nvSpPr>
              <p:cNvPr id="30946" name="Rectangle 2925">
                <a:extLst>
                  <a:ext uri="{FF2B5EF4-FFF2-40B4-BE49-F238E27FC236}">
                    <a16:creationId xmlns:a16="http://schemas.microsoft.com/office/drawing/2014/main" id="{D029DE3E-0408-0642-95A1-205A96B222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7" y="1760"/>
                <a:ext cx="29" cy="28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530"/>
              </a:p>
            </p:txBody>
          </p:sp>
          <p:sp>
            <p:nvSpPr>
              <p:cNvPr id="30947" name="Rectangle 2926">
                <a:extLst>
                  <a:ext uri="{FF2B5EF4-FFF2-40B4-BE49-F238E27FC236}">
                    <a16:creationId xmlns:a16="http://schemas.microsoft.com/office/drawing/2014/main" id="{89F07771-2B1D-BB40-BE0A-2ECD1C12E4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8" y="1760"/>
                <a:ext cx="42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530"/>
              </a:p>
            </p:txBody>
          </p:sp>
          <p:sp>
            <p:nvSpPr>
              <p:cNvPr id="30948" name="Rectangle 2927">
                <a:extLst>
                  <a:ext uri="{FF2B5EF4-FFF2-40B4-BE49-F238E27FC236}">
                    <a16:creationId xmlns:a16="http://schemas.microsoft.com/office/drawing/2014/main" id="{4207EEBD-FA3A-384A-82BD-6746ED2F45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5" y="1760"/>
                <a:ext cx="28" cy="28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530"/>
              </a:p>
            </p:txBody>
          </p:sp>
          <p:sp>
            <p:nvSpPr>
              <p:cNvPr id="30949" name="Rectangle 2928">
                <a:extLst>
                  <a:ext uri="{FF2B5EF4-FFF2-40B4-BE49-F238E27FC236}">
                    <a16:creationId xmlns:a16="http://schemas.microsoft.com/office/drawing/2014/main" id="{03AB6B06-4AC7-1D4D-B656-F17EC1B063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5" y="1760"/>
                <a:ext cx="43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530"/>
              </a:p>
            </p:txBody>
          </p:sp>
          <p:sp>
            <p:nvSpPr>
              <p:cNvPr id="30950" name="Rectangle 2929">
                <a:extLst>
                  <a:ext uri="{FF2B5EF4-FFF2-40B4-BE49-F238E27FC236}">
                    <a16:creationId xmlns:a16="http://schemas.microsoft.com/office/drawing/2014/main" id="{DCDFEBE8-8936-BD48-8F7D-94E3599059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2" y="1760"/>
                <a:ext cx="29" cy="28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530"/>
              </a:p>
            </p:txBody>
          </p:sp>
          <p:sp>
            <p:nvSpPr>
              <p:cNvPr id="30951" name="Rectangle 2930">
                <a:extLst>
                  <a:ext uri="{FF2B5EF4-FFF2-40B4-BE49-F238E27FC236}">
                    <a16:creationId xmlns:a16="http://schemas.microsoft.com/office/drawing/2014/main" id="{50C24629-8E04-904A-801A-0D41DA5254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60" y="1767"/>
                <a:ext cx="42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530"/>
              </a:p>
            </p:txBody>
          </p:sp>
          <p:sp>
            <p:nvSpPr>
              <p:cNvPr id="30952" name="Rectangle 2931">
                <a:extLst>
                  <a:ext uri="{FF2B5EF4-FFF2-40B4-BE49-F238E27FC236}">
                    <a16:creationId xmlns:a16="http://schemas.microsoft.com/office/drawing/2014/main" id="{8C7ECA34-DA75-AB4D-840B-94A1A9CCBF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67" y="1767"/>
                <a:ext cx="28" cy="28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530"/>
              </a:p>
            </p:txBody>
          </p:sp>
          <p:sp>
            <p:nvSpPr>
              <p:cNvPr id="30953" name="Rectangle 2932">
                <a:extLst>
                  <a:ext uri="{FF2B5EF4-FFF2-40B4-BE49-F238E27FC236}">
                    <a16:creationId xmlns:a16="http://schemas.microsoft.com/office/drawing/2014/main" id="{64FD85FD-4195-1A41-96CF-37D64239BD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8" y="1767"/>
                <a:ext cx="42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530"/>
              </a:p>
            </p:txBody>
          </p:sp>
          <p:sp>
            <p:nvSpPr>
              <p:cNvPr id="30954" name="Rectangle 2933">
                <a:extLst>
                  <a:ext uri="{FF2B5EF4-FFF2-40B4-BE49-F238E27FC236}">
                    <a16:creationId xmlns:a16="http://schemas.microsoft.com/office/drawing/2014/main" id="{259AC2B0-0B72-C34E-82A5-44358E727F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5" y="1767"/>
                <a:ext cx="28" cy="28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530"/>
              </a:p>
            </p:txBody>
          </p:sp>
          <p:sp>
            <p:nvSpPr>
              <p:cNvPr id="30955" name="Rectangle 2934">
                <a:extLst>
                  <a:ext uri="{FF2B5EF4-FFF2-40B4-BE49-F238E27FC236}">
                    <a16:creationId xmlns:a16="http://schemas.microsoft.com/office/drawing/2014/main" id="{B6DE7C72-C4D1-0640-BD5F-DF996FFF5C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5" y="1767"/>
                <a:ext cx="43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530"/>
              </a:p>
            </p:txBody>
          </p:sp>
          <p:sp>
            <p:nvSpPr>
              <p:cNvPr id="30956" name="Rectangle 2935">
                <a:extLst>
                  <a:ext uri="{FF2B5EF4-FFF2-40B4-BE49-F238E27FC236}">
                    <a16:creationId xmlns:a16="http://schemas.microsoft.com/office/drawing/2014/main" id="{53BA451B-367C-AC42-9E9B-128C12D43D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2" y="1767"/>
                <a:ext cx="29" cy="28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530"/>
              </a:p>
            </p:txBody>
          </p:sp>
          <p:sp>
            <p:nvSpPr>
              <p:cNvPr id="30957" name="Rectangle 2936">
                <a:extLst>
                  <a:ext uri="{FF2B5EF4-FFF2-40B4-BE49-F238E27FC236}">
                    <a16:creationId xmlns:a16="http://schemas.microsoft.com/office/drawing/2014/main" id="{5924FFA5-FEAF-794F-8FCC-B7901A23CF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3" y="1760"/>
                <a:ext cx="42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530"/>
              </a:p>
            </p:txBody>
          </p:sp>
          <p:sp>
            <p:nvSpPr>
              <p:cNvPr id="30958" name="Rectangle 2937">
                <a:extLst>
                  <a:ext uri="{FF2B5EF4-FFF2-40B4-BE49-F238E27FC236}">
                    <a16:creationId xmlns:a16="http://schemas.microsoft.com/office/drawing/2014/main" id="{FC3C296E-9742-F24B-BC42-30C6F9B00F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0" y="1760"/>
                <a:ext cx="28" cy="28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530"/>
              </a:p>
            </p:txBody>
          </p:sp>
          <p:sp>
            <p:nvSpPr>
              <p:cNvPr id="30959" name="Rectangle 2938">
                <a:extLst>
                  <a:ext uri="{FF2B5EF4-FFF2-40B4-BE49-F238E27FC236}">
                    <a16:creationId xmlns:a16="http://schemas.microsoft.com/office/drawing/2014/main" id="{6D52C866-488C-F040-9F0F-468EFDC1B1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0" y="1760"/>
                <a:ext cx="43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530"/>
              </a:p>
            </p:txBody>
          </p:sp>
          <p:sp>
            <p:nvSpPr>
              <p:cNvPr id="30960" name="Rectangle 2939">
                <a:extLst>
                  <a:ext uri="{FF2B5EF4-FFF2-40B4-BE49-F238E27FC236}">
                    <a16:creationId xmlns:a16="http://schemas.microsoft.com/office/drawing/2014/main" id="{A929E3D4-3A01-D144-AB79-B99C739236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7" y="1760"/>
                <a:ext cx="29" cy="28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530"/>
              </a:p>
            </p:txBody>
          </p:sp>
          <p:sp>
            <p:nvSpPr>
              <p:cNvPr id="30961" name="Rectangle 2940">
                <a:extLst>
                  <a:ext uri="{FF2B5EF4-FFF2-40B4-BE49-F238E27FC236}">
                    <a16:creationId xmlns:a16="http://schemas.microsoft.com/office/drawing/2014/main" id="{ABAEC1AA-8E74-514B-91CF-56E1B420BA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05" y="1767"/>
                <a:ext cx="42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530"/>
              </a:p>
            </p:txBody>
          </p:sp>
          <p:sp>
            <p:nvSpPr>
              <p:cNvPr id="30962" name="Rectangle 2941">
                <a:extLst>
                  <a:ext uri="{FF2B5EF4-FFF2-40B4-BE49-F238E27FC236}">
                    <a16:creationId xmlns:a16="http://schemas.microsoft.com/office/drawing/2014/main" id="{771B3FC0-3F8C-4049-AC67-80BFDBDFBD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2" y="1767"/>
                <a:ext cx="28" cy="28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530"/>
              </a:p>
            </p:txBody>
          </p:sp>
          <p:sp>
            <p:nvSpPr>
              <p:cNvPr id="30963" name="Rectangle 2942">
                <a:extLst>
                  <a:ext uri="{FF2B5EF4-FFF2-40B4-BE49-F238E27FC236}">
                    <a16:creationId xmlns:a16="http://schemas.microsoft.com/office/drawing/2014/main" id="{C0433B6D-57A9-7A43-88B5-22BF419725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2" y="1767"/>
                <a:ext cx="43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530"/>
              </a:p>
            </p:txBody>
          </p:sp>
          <p:sp>
            <p:nvSpPr>
              <p:cNvPr id="30964" name="Rectangle 2943">
                <a:extLst>
                  <a:ext uri="{FF2B5EF4-FFF2-40B4-BE49-F238E27FC236}">
                    <a16:creationId xmlns:a16="http://schemas.microsoft.com/office/drawing/2014/main" id="{56FF8CFB-0414-3048-B9E7-C0B3C7F39F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0" y="1767"/>
                <a:ext cx="28" cy="28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530"/>
              </a:p>
            </p:txBody>
          </p:sp>
          <p:sp>
            <p:nvSpPr>
              <p:cNvPr id="30965" name="Rectangle 2944">
                <a:extLst>
                  <a:ext uri="{FF2B5EF4-FFF2-40B4-BE49-F238E27FC236}">
                    <a16:creationId xmlns:a16="http://schemas.microsoft.com/office/drawing/2014/main" id="{1CC11DAF-6861-664D-B2E3-59DB3AD1FA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4" y="2397"/>
                <a:ext cx="43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530"/>
              </a:p>
            </p:txBody>
          </p:sp>
          <p:sp>
            <p:nvSpPr>
              <p:cNvPr id="30966" name="Freeform 2945">
                <a:extLst>
                  <a:ext uri="{FF2B5EF4-FFF2-40B4-BE49-F238E27FC236}">
                    <a16:creationId xmlns:a16="http://schemas.microsoft.com/office/drawing/2014/main" id="{33B38B6C-55BF-EE4A-A2F6-81DA2F92EB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2" y="2397"/>
                <a:ext cx="28" cy="29"/>
              </a:xfrm>
              <a:custGeom>
                <a:avLst/>
                <a:gdLst>
                  <a:gd name="T0" fmla="*/ 2147483646 w 4"/>
                  <a:gd name="T1" fmla="*/ 2147483646 h 4"/>
                  <a:gd name="T2" fmla="*/ 2147483646 w 4"/>
                  <a:gd name="T3" fmla="*/ 2147483646 h 4"/>
                  <a:gd name="T4" fmla="*/ 0 w 4"/>
                  <a:gd name="T5" fmla="*/ 2147483646 h 4"/>
                  <a:gd name="T6" fmla="*/ 2147483646 w 4"/>
                  <a:gd name="T7" fmla="*/ 0 h 4"/>
                  <a:gd name="T8" fmla="*/ 2147483646 w 4"/>
                  <a:gd name="T9" fmla="*/ 2147483646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</p:grpSp>
        <p:sp>
          <p:nvSpPr>
            <p:cNvPr id="30735" name="Rectangle 2947">
              <a:extLst>
                <a:ext uri="{FF2B5EF4-FFF2-40B4-BE49-F238E27FC236}">
                  <a16:creationId xmlns:a16="http://schemas.microsoft.com/office/drawing/2014/main" id="{476E9B54-9258-B94D-B3D5-0D7C7F7BB7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2" y="2560"/>
              <a:ext cx="42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30736" name="Freeform 2948">
              <a:extLst>
                <a:ext uri="{FF2B5EF4-FFF2-40B4-BE49-F238E27FC236}">
                  <a16:creationId xmlns:a16="http://schemas.microsoft.com/office/drawing/2014/main" id="{BFA6FAAD-6423-8840-8E76-B4391FDD97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9" y="2560"/>
              <a:ext cx="28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11113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0737" name="Rectangle 2949">
              <a:extLst>
                <a:ext uri="{FF2B5EF4-FFF2-40B4-BE49-F238E27FC236}">
                  <a16:creationId xmlns:a16="http://schemas.microsoft.com/office/drawing/2014/main" id="{076C103B-1881-454A-874B-B0030BBEF5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6" y="2652"/>
              <a:ext cx="42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30738" name="Freeform 2950">
              <a:extLst>
                <a:ext uri="{FF2B5EF4-FFF2-40B4-BE49-F238E27FC236}">
                  <a16:creationId xmlns:a16="http://schemas.microsoft.com/office/drawing/2014/main" id="{F8AB7983-1A1F-3846-96E8-C59B81C131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3" y="2652"/>
              <a:ext cx="28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11113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0739" name="Rectangle 2951">
              <a:extLst>
                <a:ext uri="{FF2B5EF4-FFF2-40B4-BE49-F238E27FC236}">
                  <a16:creationId xmlns:a16="http://schemas.microsoft.com/office/drawing/2014/main" id="{826E6455-CB38-234B-8A78-F950B5928A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7" y="2532"/>
              <a:ext cx="42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30740" name="Freeform 2952">
              <a:extLst>
                <a:ext uri="{FF2B5EF4-FFF2-40B4-BE49-F238E27FC236}">
                  <a16:creationId xmlns:a16="http://schemas.microsoft.com/office/drawing/2014/main" id="{D4A80771-18F0-3446-9BC0-5F80756498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4" y="2532"/>
              <a:ext cx="28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11113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0741" name="Rectangle 2953">
              <a:extLst>
                <a:ext uri="{FF2B5EF4-FFF2-40B4-BE49-F238E27FC236}">
                  <a16:creationId xmlns:a16="http://schemas.microsoft.com/office/drawing/2014/main" id="{D85C01AD-E2AC-A74A-82B8-FA939683FD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4" y="2567"/>
              <a:ext cx="4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30742" name="Freeform 2954">
              <a:extLst>
                <a:ext uri="{FF2B5EF4-FFF2-40B4-BE49-F238E27FC236}">
                  <a16:creationId xmlns:a16="http://schemas.microsoft.com/office/drawing/2014/main" id="{945DD98B-37AF-C94E-AB31-6A4865F759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1" y="2567"/>
              <a:ext cx="28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11113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0743" name="Rectangle 2955">
              <a:extLst>
                <a:ext uri="{FF2B5EF4-FFF2-40B4-BE49-F238E27FC236}">
                  <a16:creationId xmlns:a16="http://schemas.microsoft.com/office/drawing/2014/main" id="{AD13E3EC-198F-3C49-A882-F93BDE0434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0" y="2589"/>
              <a:ext cx="42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30744" name="Freeform 2956">
              <a:extLst>
                <a:ext uri="{FF2B5EF4-FFF2-40B4-BE49-F238E27FC236}">
                  <a16:creationId xmlns:a16="http://schemas.microsoft.com/office/drawing/2014/main" id="{4A71214F-71E9-A94D-9573-E48502821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7" y="2589"/>
              <a:ext cx="28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11113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0745" name="Rectangle 2957">
              <a:extLst>
                <a:ext uri="{FF2B5EF4-FFF2-40B4-BE49-F238E27FC236}">
                  <a16:creationId xmlns:a16="http://schemas.microsoft.com/office/drawing/2014/main" id="{AC465D7C-6F42-4E44-8AD2-0FCA9A7315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5" y="2553"/>
              <a:ext cx="4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30746" name="Freeform 2958">
              <a:extLst>
                <a:ext uri="{FF2B5EF4-FFF2-40B4-BE49-F238E27FC236}">
                  <a16:creationId xmlns:a16="http://schemas.microsoft.com/office/drawing/2014/main" id="{6B58AC36-EFE7-CB47-87AA-6C46CB695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2" y="2553"/>
              <a:ext cx="28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11113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0747" name="Rectangle 2959">
              <a:extLst>
                <a:ext uri="{FF2B5EF4-FFF2-40B4-BE49-F238E27FC236}">
                  <a16:creationId xmlns:a16="http://schemas.microsoft.com/office/drawing/2014/main" id="{65CFFA6A-FE7A-1645-9E59-2B4EF58924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6" y="2574"/>
              <a:ext cx="4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30748" name="Freeform 2960">
              <a:extLst>
                <a:ext uri="{FF2B5EF4-FFF2-40B4-BE49-F238E27FC236}">
                  <a16:creationId xmlns:a16="http://schemas.microsoft.com/office/drawing/2014/main" id="{2F73EC02-468D-FE4A-95A8-06E8D0DD27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3" y="2574"/>
              <a:ext cx="29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11113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0749" name="Rectangle 2961">
              <a:extLst>
                <a:ext uri="{FF2B5EF4-FFF2-40B4-BE49-F238E27FC236}">
                  <a16:creationId xmlns:a16="http://schemas.microsoft.com/office/drawing/2014/main" id="{9D2C3AB0-7FD2-1443-89FB-8C912B708D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2" y="2567"/>
              <a:ext cx="42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30750" name="Freeform 2962">
              <a:extLst>
                <a:ext uri="{FF2B5EF4-FFF2-40B4-BE49-F238E27FC236}">
                  <a16:creationId xmlns:a16="http://schemas.microsoft.com/office/drawing/2014/main" id="{B6DE1583-4FDE-AE4B-A486-F223775816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" y="2567"/>
              <a:ext cx="28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11113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0751" name="Rectangle 2963">
              <a:extLst>
                <a:ext uri="{FF2B5EF4-FFF2-40B4-BE49-F238E27FC236}">
                  <a16:creationId xmlns:a16="http://schemas.microsoft.com/office/drawing/2014/main" id="{691F6A85-51E8-5049-9FA1-7F36B3B7CF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7" y="2574"/>
              <a:ext cx="4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30752" name="Freeform 2964">
              <a:extLst>
                <a:ext uri="{FF2B5EF4-FFF2-40B4-BE49-F238E27FC236}">
                  <a16:creationId xmlns:a16="http://schemas.microsoft.com/office/drawing/2014/main" id="{8539E9C2-370C-9A42-8E3D-0407F962D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4" y="2574"/>
              <a:ext cx="29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11113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0753" name="Rectangle 2965">
              <a:extLst>
                <a:ext uri="{FF2B5EF4-FFF2-40B4-BE49-F238E27FC236}">
                  <a16:creationId xmlns:a16="http://schemas.microsoft.com/office/drawing/2014/main" id="{E0C9FC83-B88B-6947-B557-4BBD60AA0B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4" y="2574"/>
              <a:ext cx="4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30754" name="Freeform 2966">
              <a:extLst>
                <a:ext uri="{FF2B5EF4-FFF2-40B4-BE49-F238E27FC236}">
                  <a16:creationId xmlns:a16="http://schemas.microsoft.com/office/drawing/2014/main" id="{94ACEA8A-B39C-6549-A91C-2F7DFF1D86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1" y="2574"/>
              <a:ext cx="29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11113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0755" name="Rectangle 2967">
              <a:extLst>
                <a:ext uri="{FF2B5EF4-FFF2-40B4-BE49-F238E27FC236}">
                  <a16:creationId xmlns:a16="http://schemas.microsoft.com/office/drawing/2014/main" id="{852EC495-6D72-4E41-BD6A-69A593FBF6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1" y="2574"/>
              <a:ext cx="42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30756" name="Freeform 2968">
              <a:extLst>
                <a:ext uri="{FF2B5EF4-FFF2-40B4-BE49-F238E27FC236}">
                  <a16:creationId xmlns:a16="http://schemas.microsoft.com/office/drawing/2014/main" id="{DC8B4E3A-F4D6-D145-AF49-7FAC63CB4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8" y="2574"/>
              <a:ext cx="28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11113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0757" name="Rectangle 2969">
              <a:extLst>
                <a:ext uri="{FF2B5EF4-FFF2-40B4-BE49-F238E27FC236}">
                  <a16:creationId xmlns:a16="http://schemas.microsoft.com/office/drawing/2014/main" id="{F77DF927-11D1-0643-9FAF-61AFC650E3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1" y="2567"/>
              <a:ext cx="42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30758" name="Freeform 2970">
              <a:extLst>
                <a:ext uri="{FF2B5EF4-FFF2-40B4-BE49-F238E27FC236}">
                  <a16:creationId xmlns:a16="http://schemas.microsoft.com/office/drawing/2014/main" id="{EE5B08E8-31EE-C54F-ADA0-A5A87AF524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8" y="2567"/>
              <a:ext cx="28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11113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0759" name="Rectangle 2971">
              <a:extLst>
                <a:ext uri="{FF2B5EF4-FFF2-40B4-BE49-F238E27FC236}">
                  <a16:creationId xmlns:a16="http://schemas.microsoft.com/office/drawing/2014/main" id="{3920EF9A-1289-E643-B18D-982C805B8C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7" y="2567"/>
              <a:ext cx="4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30760" name="Freeform 2972">
              <a:extLst>
                <a:ext uri="{FF2B5EF4-FFF2-40B4-BE49-F238E27FC236}">
                  <a16:creationId xmlns:a16="http://schemas.microsoft.com/office/drawing/2014/main" id="{71307915-038A-644C-9068-14C9CFC9B7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5" y="2567"/>
              <a:ext cx="28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11113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0761" name="Rectangle 2973">
              <a:extLst>
                <a:ext uri="{FF2B5EF4-FFF2-40B4-BE49-F238E27FC236}">
                  <a16:creationId xmlns:a16="http://schemas.microsoft.com/office/drawing/2014/main" id="{523EBD3D-4169-7A44-B218-5C8CF3DA35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7" y="2574"/>
              <a:ext cx="4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30762" name="Freeform 2974">
              <a:extLst>
                <a:ext uri="{FF2B5EF4-FFF2-40B4-BE49-F238E27FC236}">
                  <a16:creationId xmlns:a16="http://schemas.microsoft.com/office/drawing/2014/main" id="{3033CA56-FB46-2346-A4E3-A8906C076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4" y="2574"/>
              <a:ext cx="29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11113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0763" name="Rectangle 2975">
              <a:extLst>
                <a:ext uri="{FF2B5EF4-FFF2-40B4-BE49-F238E27FC236}">
                  <a16:creationId xmlns:a16="http://schemas.microsoft.com/office/drawing/2014/main" id="{70D5A343-2777-4A43-8667-8FC29FF23E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2567"/>
              <a:ext cx="42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30764" name="Freeform 2976">
              <a:extLst>
                <a:ext uri="{FF2B5EF4-FFF2-40B4-BE49-F238E27FC236}">
                  <a16:creationId xmlns:a16="http://schemas.microsoft.com/office/drawing/2014/main" id="{151E372C-82E4-8243-9D99-3D6BC63F80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1" y="2567"/>
              <a:ext cx="28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11113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0765" name="Rectangle 2977">
              <a:extLst>
                <a:ext uri="{FF2B5EF4-FFF2-40B4-BE49-F238E27FC236}">
                  <a16:creationId xmlns:a16="http://schemas.microsoft.com/office/drawing/2014/main" id="{B49982C7-3594-D840-BB05-69736CC055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4" y="2574"/>
              <a:ext cx="42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30766" name="Freeform 2978">
              <a:extLst>
                <a:ext uri="{FF2B5EF4-FFF2-40B4-BE49-F238E27FC236}">
                  <a16:creationId xmlns:a16="http://schemas.microsoft.com/office/drawing/2014/main" id="{F97940E8-A4AA-EC49-B51E-7417BE30E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1" y="2574"/>
              <a:ext cx="28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11113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</p:grpSp>
      <p:sp>
        <p:nvSpPr>
          <p:cNvPr id="30723" name="TextBox 1">
            <a:extLst>
              <a:ext uri="{FF2B5EF4-FFF2-40B4-BE49-F238E27FC236}">
                <a16:creationId xmlns:a16="http://schemas.microsoft.com/office/drawing/2014/main" id="{B801A0EE-3494-6049-A14F-F49DEB158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5870" y="4057650"/>
            <a:ext cx="1059970" cy="327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30"/>
              <a:t>V</a:t>
            </a:r>
            <a:r>
              <a:rPr lang="en-US" altLang="en-US" sz="1530" baseline="-25000"/>
              <a:t>out</a:t>
            </a:r>
            <a:r>
              <a:rPr lang="en-US" altLang="en-US" sz="1530"/>
              <a:t>=120 V</a:t>
            </a:r>
          </a:p>
        </p:txBody>
      </p:sp>
      <p:cxnSp>
        <p:nvCxnSpPr>
          <p:cNvPr id="30724" name="Straight Arrow Connector 3">
            <a:extLst>
              <a:ext uri="{FF2B5EF4-FFF2-40B4-BE49-F238E27FC236}">
                <a16:creationId xmlns:a16="http://schemas.microsoft.com/office/drawing/2014/main" id="{FC72C9B7-A430-064F-AA19-294F9F52A251}"/>
              </a:ext>
            </a:extLst>
          </p:cNvPr>
          <p:cNvCxnSpPr>
            <a:cxnSpLocks noChangeShapeType="1"/>
            <a:endCxn id="55572" idx="1"/>
          </p:cNvCxnSpPr>
          <p:nvPr/>
        </p:nvCxnSpPr>
        <p:spPr bwMode="auto">
          <a:xfrm flipH="1">
            <a:off x="6258402" y="4575810"/>
            <a:ext cx="477679" cy="4857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25" name="TextBox 1446">
            <a:extLst>
              <a:ext uri="{FF2B5EF4-FFF2-40B4-BE49-F238E27FC236}">
                <a16:creationId xmlns:a16="http://schemas.microsoft.com/office/drawing/2014/main" id="{B07ABD1E-0F96-564E-B701-C9DFA1181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0714" y="5134451"/>
            <a:ext cx="1133580" cy="327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30"/>
              <a:t>I</a:t>
            </a:r>
            <a:r>
              <a:rPr lang="en-US" altLang="en-US" sz="1530" baseline="-25000"/>
              <a:t>LAve</a:t>
            </a:r>
            <a:r>
              <a:rPr lang="en-US" altLang="en-US" sz="1530"/>
              <a:t>=14.4A</a:t>
            </a:r>
          </a:p>
        </p:txBody>
      </p:sp>
      <p:cxnSp>
        <p:nvCxnSpPr>
          <p:cNvPr id="30726" name="Straight Arrow Connector 1447">
            <a:extLst>
              <a:ext uri="{FF2B5EF4-FFF2-40B4-BE49-F238E27FC236}">
                <a16:creationId xmlns:a16="http://schemas.microsoft.com/office/drawing/2014/main" id="{234783DD-4B58-3240-B9E8-A4749F61CEE1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316425" y="5620226"/>
            <a:ext cx="477679" cy="4857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50" name="Rectangle 2">
            <a:extLst>
              <a:ext uri="{FF2B5EF4-FFF2-40B4-BE49-F238E27FC236}">
                <a16:creationId xmlns:a16="http://schemas.microsoft.com/office/drawing/2014/main" id="{BEDE17AB-6003-0646-B3DC-09CC0888A4DA}"/>
              </a:ext>
            </a:extLst>
          </p:cNvPr>
          <p:cNvSpPr txBox="1">
            <a:spLocks noChangeArrowheads="1"/>
          </p:cNvSpPr>
          <p:nvPr/>
        </p:nvSpPr>
        <p:spPr>
          <a:xfrm>
            <a:off x="1381221" y="446257"/>
            <a:ext cx="5945886" cy="1046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400" b="1" kern="0">
                <a:solidFill>
                  <a:sysClr val="windowText" lastClr="000000"/>
                </a:solidFill>
              </a:rPr>
              <a:t>Boost Converter Analysis: </a:t>
            </a:r>
            <a:br>
              <a:rPr lang="en-US" altLang="en-US" sz="2400" b="1" kern="0">
                <a:solidFill>
                  <a:sysClr val="windowText" lastClr="000000"/>
                </a:solidFill>
              </a:rPr>
            </a:br>
            <a:r>
              <a:rPr lang="en-US" altLang="en-US" sz="2400" b="1" kern="0">
                <a:solidFill>
                  <a:sysClr val="windowText" lastClr="000000"/>
                </a:solidFill>
              </a:rPr>
              <a:t>Simulation Verification </a:t>
            </a:r>
            <a:br>
              <a:rPr lang="en-US" altLang="en-US" sz="2400" b="1" kern="0">
                <a:solidFill>
                  <a:sysClr val="windowText" lastClr="000000"/>
                </a:solidFill>
              </a:rPr>
            </a:br>
            <a:r>
              <a:rPr lang="en-US" altLang="en-US" sz="2000" b="1" kern="0">
                <a:solidFill>
                  <a:sysClr val="windowText" lastClr="000000"/>
                </a:solidFill>
              </a:rPr>
              <a:t> </a:t>
            </a:r>
            <a:r>
              <a:rPr lang="en-US" altLang="en-US" b="1" kern="0">
                <a:solidFill>
                  <a:srgbClr val="000000"/>
                </a:solidFill>
              </a:rPr>
              <a:t>Example 4.4</a:t>
            </a:r>
            <a:endParaRPr lang="en-US" altLang="en-US" b="1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6053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1539">
            <a:extLst>
              <a:ext uri="{FF2B5EF4-FFF2-40B4-BE49-F238E27FC236}">
                <a16:creationId xmlns:a16="http://schemas.microsoft.com/office/drawing/2014/main" id="{5439F156-70BA-A443-989D-F4649778ED1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12470" y="3733800"/>
            <a:ext cx="5613400" cy="2801303"/>
            <a:chOff x="800" y="1122"/>
            <a:chExt cx="4160" cy="2076"/>
          </a:xfrm>
        </p:grpSpPr>
        <p:sp>
          <p:nvSpPr>
            <p:cNvPr id="31757" name="AutoShape 1538">
              <a:extLst>
                <a:ext uri="{FF2B5EF4-FFF2-40B4-BE49-F238E27FC236}">
                  <a16:creationId xmlns:a16="http://schemas.microsoft.com/office/drawing/2014/main" id="{6A70C20B-D38C-1449-A843-B23A98E1394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800" y="1122"/>
              <a:ext cx="4160" cy="2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30"/>
            </a:p>
          </p:txBody>
        </p:sp>
        <p:grpSp>
          <p:nvGrpSpPr>
            <p:cNvPr id="31758" name="Group 1740">
              <a:extLst>
                <a:ext uri="{FF2B5EF4-FFF2-40B4-BE49-F238E27FC236}">
                  <a16:creationId xmlns:a16="http://schemas.microsoft.com/office/drawing/2014/main" id="{00EFF7AA-53CA-1B4E-8D35-C6E766231B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0" y="1122"/>
              <a:ext cx="4160" cy="2076"/>
              <a:chOff x="800" y="1122"/>
              <a:chExt cx="4160" cy="2076"/>
            </a:xfrm>
          </p:grpSpPr>
          <p:sp>
            <p:nvSpPr>
              <p:cNvPr id="56549" name="Rectangle 1540">
                <a:extLst>
                  <a:ext uri="{FF2B5EF4-FFF2-40B4-BE49-F238E27FC236}">
                    <a16:creationId xmlns:a16="http://schemas.microsoft.com/office/drawing/2014/main" id="{BC4407CB-AF6A-A540-8E45-836B5EF8CA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0" y="1122"/>
                <a:ext cx="4160" cy="20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530"/>
              </a:p>
            </p:txBody>
          </p:sp>
          <p:sp>
            <p:nvSpPr>
              <p:cNvPr id="56550" name="Line 1541">
                <a:extLst>
                  <a:ext uri="{FF2B5EF4-FFF2-40B4-BE49-F238E27FC236}">
                    <a16:creationId xmlns:a16="http://schemas.microsoft.com/office/drawing/2014/main" id="{FE209FDA-EBA0-C148-9637-B1E802C54D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97" y="2695"/>
                <a:ext cx="3720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551" name="Rectangle 1542">
                <a:extLst>
                  <a:ext uri="{FF2B5EF4-FFF2-40B4-BE49-F238E27FC236}">
                    <a16:creationId xmlns:a16="http://schemas.microsoft.com/office/drawing/2014/main" id="{DA97BC55-18E8-6646-A545-2CA079693A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9" y="2964"/>
                <a:ext cx="235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020">
                    <a:solidFill>
                      <a:srgbClr val="000000"/>
                    </a:solidFill>
                    <a:latin typeface="system" charset="0"/>
                  </a:rPr>
                  <a:t>           </a:t>
                </a:r>
                <a:endParaRPr lang="en-US" altLang="en-US" sz="1530"/>
              </a:p>
            </p:txBody>
          </p:sp>
          <p:sp>
            <p:nvSpPr>
              <p:cNvPr id="56552" name="Rectangle 1543">
                <a:extLst>
                  <a:ext uri="{FF2B5EF4-FFF2-40B4-BE49-F238E27FC236}">
                    <a16:creationId xmlns:a16="http://schemas.microsoft.com/office/drawing/2014/main" id="{C75CD6F3-67E3-C34E-95AB-D9677FF82E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7" y="2964"/>
                <a:ext cx="196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020">
                    <a:solidFill>
                      <a:srgbClr val="000000"/>
                    </a:solidFill>
                    <a:latin typeface="system" charset="0"/>
                  </a:rPr>
                  <a:t>Time</a:t>
                </a:r>
                <a:endParaRPr lang="en-US" altLang="en-US" sz="1530"/>
              </a:p>
            </p:txBody>
          </p:sp>
          <p:sp>
            <p:nvSpPr>
              <p:cNvPr id="56553" name="Line 1544">
                <a:extLst>
                  <a:ext uri="{FF2B5EF4-FFF2-40B4-BE49-F238E27FC236}">
                    <a16:creationId xmlns:a16="http://schemas.microsoft.com/office/drawing/2014/main" id="{9CD097B4-E375-EF4F-AFBA-5E9DA3B47B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97" y="1172"/>
                <a:ext cx="3720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554" name="Line 1545">
                <a:extLst>
                  <a:ext uri="{FF2B5EF4-FFF2-40B4-BE49-F238E27FC236}">
                    <a16:creationId xmlns:a16="http://schemas.microsoft.com/office/drawing/2014/main" id="{B2ACDA8E-C571-4146-81BB-9438E6791F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46" y="1179"/>
                <a:ext cx="1" cy="150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555" name="Line 1546">
                <a:extLst>
                  <a:ext uri="{FF2B5EF4-FFF2-40B4-BE49-F238E27FC236}">
                    <a16:creationId xmlns:a16="http://schemas.microsoft.com/office/drawing/2014/main" id="{05371749-B2B9-6941-B899-DA6EB06582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95" y="1179"/>
                <a:ext cx="1" cy="150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556" name="Line 1547">
                <a:extLst>
                  <a:ext uri="{FF2B5EF4-FFF2-40B4-BE49-F238E27FC236}">
                    <a16:creationId xmlns:a16="http://schemas.microsoft.com/office/drawing/2014/main" id="{E7FAF35E-E592-654F-B9ED-8C2346F136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43" y="1179"/>
                <a:ext cx="1" cy="150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557" name="Line 1548">
                <a:extLst>
                  <a:ext uri="{FF2B5EF4-FFF2-40B4-BE49-F238E27FC236}">
                    <a16:creationId xmlns:a16="http://schemas.microsoft.com/office/drawing/2014/main" id="{24B8C18F-F83F-1647-98EB-C7444B203C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92" y="1179"/>
                <a:ext cx="1" cy="150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558" name="Line 1549">
                <a:extLst>
                  <a:ext uri="{FF2B5EF4-FFF2-40B4-BE49-F238E27FC236}">
                    <a16:creationId xmlns:a16="http://schemas.microsoft.com/office/drawing/2014/main" id="{80BB5E49-0B4B-7C4B-8A8D-77CC06101A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90" y="1179"/>
                <a:ext cx="1" cy="150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559" name="Line 1550">
                <a:extLst>
                  <a:ext uri="{FF2B5EF4-FFF2-40B4-BE49-F238E27FC236}">
                    <a16:creationId xmlns:a16="http://schemas.microsoft.com/office/drawing/2014/main" id="{9045E48A-221F-DF4D-B5E5-39440B1655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39" y="1179"/>
                <a:ext cx="1" cy="150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560" name="Line 1551">
                <a:extLst>
                  <a:ext uri="{FF2B5EF4-FFF2-40B4-BE49-F238E27FC236}">
                    <a16:creationId xmlns:a16="http://schemas.microsoft.com/office/drawing/2014/main" id="{2DAB65E4-8BFF-D648-B022-F4C0951A26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87" y="1179"/>
                <a:ext cx="1" cy="150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561" name="Line 1552">
                <a:extLst>
                  <a:ext uri="{FF2B5EF4-FFF2-40B4-BE49-F238E27FC236}">
                    <a16:creationId xmlns:a16="http://schemas.microsoft.com/office/drawing/2014/main" id="{A4FE80DD-F3C7-1C48-9129-EC7F1BE2CB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36" y="1179"/>
                <a:ext cx="1" cy="150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562" name="Line 1553">
                <a:extLst>
                  <a:ext uri="{FF2B5EF4-FFF2-40B4-BE49-F238E27FC236}">
                    <a16:creationId xmlns:a16="http://schemas.microsoft.com/office/drawing/2014/main" id="{E13E5D21-9F09-1D46-A725-55E2274324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34" y="1179"/>
                <a:ext cx="1" cy="150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563" name="Line 1554">
                <a:extLst>
                  <a:ext uri="{FF2B5EF4-FFF2-40B4-BE49-F238E27FC236}">
                    <a16:creationId xmlns:a16="http://schemas.microsoft.com/office/drawing/2014/main" id="{15D6CCB0-8261-AC4D-A27F-EF61E2BC73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83" y="1179"/>
                <a:ext cx="1" cy="150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564" name="Line 1555">
                <a:extLst>
                  <a:ext uri="{FF2B5EF4-FFF2-40B4-BE49-F238E27FC236}">
                    <a16:creationId xmlns:a16="http://schemas.microsoft.com/office/drawing/2014/main" id="{48A681EF-6ABE-8B41-8893-09EA3D14D6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32" y="1179"/>
                <a:ext cx="1" cy="150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565" name="Line 1556">
                <a:extLst>
                  <a:ext uri="{FF2B5EF4-FFF2-40B4-BE49-F238E27FC236}">
                    <a16:creationId xmlns:a16="http://schemas.microsoft.com/office/drawing/2014/main" id="{3AB3F913-C7DB-BA48-B79E-DF1F1612E9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80" y="1179"/>
                <a:ext cx="1" cy="150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566" name="Line 1557">
                <a:extLst>
                  <a:ext uri="{FF2B5EF4-FFF2-40B4-BE49-F238E27FC236}">
                    <a16:creationId xmlns:a16="http://schemas.microsoft.com/office/drawing/2014/main" id="{FB4A2AB6-DDD4-1946-AB1D-203D37C392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78" y="1179"/>
                <a:ext cx="1" cy="150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567" name="Line 1558">
                <a:extLst>
                  <a:ext uri="{FF2B5EF4-FFF2-40B4-BE49-F238E27FC236}">
                    <a16:creationId xmlns:a16="http://schemas.microsoft.com/office/drawing/2014/main" id="{9B3A8ED6-FB3F-F44F-BD2B-A5245328B3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27" y="1179"/>
                <a:ext cx="1" cy="150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568" name="Line 1559">
                <a:extLst>
                  <a:ext uri="{FF2B5EF4-FFF2-40B4-BE49-F238E27FC236}">
                    <a16:creationId xmlns:a16="http://schemas.microsoft.com/office/drawing/2014/main" id="{B8B75B82-66FF-AA4C-A334-8FE6FF41F4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76" y="1179"/>
                <a:ext cx="1" cy="150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569" name="Line 1560">
                <a:extLst>
                  <a:ext uri="{FF2B5EF4-FFF2-40B4-BE49-F238E27FC236}">
                    <a16:creationId xmlns:a16="http://schemas.microsoft.com/office/drawing/2014/main" id="{500658AD-1894-E641-A78E-A02ACDBA00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25" y="1179"/>
                <a:ext cx="1" cy="150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570" name="Line 1561">
                <a:extLst>
                  <a:ext uri="{FF2B5EF4-FFF2-40B4-BE49-F238E27FC236}">
                    <a16:creationId xmlns:a16="http://schemas.microsoft.com/office/drawing/2014/main" id="{11845EC8-2CA0-274B-8A29-CD96687F66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22" y="1179"/>
                <a:ext cx="1" cy="150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571" name="Line 1562">
                <a:extLst>
                  <a:ext uri="{FF2B5EF4-FFF2-40B4-BE49-F238E27FC236}">
                    <a16:creationId xmlns:a16="http://schemas.microsoft.com/office/drawing/2014/main" id="{5F0E5891-0F07-074D-89B8-F6E19B951E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71" y="1179"/>
                <a:ext cx="1" cy="150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572" name="Line 1563">
                <a:extLst>
                  <a:ext uri="{FF2B5EF4-FFF2-40B4-BE49-F238E27FC236}">
                    <a16:creationId xmlns:a16="http://schemas.microsoft.com/office/drawing/2014/main" id="{065F204A-AE1D-4849-BB07-6D87D69D87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20" y="1179"/>
                <a:ext cx="1" cy="150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573" name="Line 1564">
                <a:extLst>
                  <a:ext uri="{FF2B5EF4-FFF2-40B4-BE49-F238E27FC236}">
                    <a16:creationId xmlns:a16="http://schemas.microsoft.com/office/drawing/2014/main" id="{113488AF-3D9C-BA4E-B549-B483CF4C2B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69" y="1179"/>
                <a:ext cx="1" cy="150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574" name="Line 1565">
                <a:extLst>
                  <a:ext uri="{FF2B5EF4-FFF2-40B4-BE49-F238E27FC236}">
                    <a16:creationId xmlns:a16="http://schemas.microsoft.com/office/drawing/2014/main" id="{6C966029-0472-C24B-A007-1015859B05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41" y="1179"/>
                <a:ext cx="1" cy="150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575" name="Line 1566">
                <a:extLst>
                  <a:ext uri="{FF2B5EF4-FFF2-40B4-BE49-F238E27FC236}">
                    <a16:creationId xmlns:a16="http://schemas.microsoft.com/office/drawing/2014/main" id="{D24DCB25-58A8-4149-97B7-B5683F7211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85" y="1179"/>
                <a:ext cx="1" cy="150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576" name="Line 1567">
                <a:extLst>
                  <a:ext uri="{FF2B5EF4-FFF2-40B4-BE49-F238E27FC236}">
                    <a16:creationId xmlns:a16="http://schemas.microsoft.com/office/drawing/2014/main" id="{CA6D6363-2C48-D649-BD09-BCF53FDE2C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29" y="1179"/>
                <a:ext cx="1" cy="150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577" name="Line 1568">
                <a:extLst>
                  <a:ext uri="{FF2B5EF4-FFF2-40B4-BE49-F238E27FC236}">
                    <a16:creationId xmlns:a16="http://schemas.microsoft.com/office/drawing/2014/main" id="{AF1EC2DC-EF6C-0F46-BFAE-2683097212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73" y="1179"/>
                <a:ext cx="1" cy="150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578" name="Rectangle 1569">
                <a:extLst>
                  <a:ext uri="{FF2B5EF4-FFF2-40B4-BE49-F238E27FC236}">
                    <a16:creationId xmlns:a16="http://schemas.microsoft.com/office/drawing/2014/main" id="{7BFEE102-B2F1-574F-B023-2396F0DFA5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7" y="2752"/>
                <a:ext cx="87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020">
                    <a:solidFill>
                      <a:srgbClr val="000000"/>
                    </a:solidFill>
                    <a:latin typeface="system" charset="0"/>
                  </a:rPr>
                  <a:t>0s</a:t>
                </a:r>
                <a:endParaRPr lang="en-US" altLang="en-US" sz="1530"/>
              </a:p>
            </p:txBody>
          </p:sp>
          <p:sp>
            <p:nvSpPr>
              <p:cNvPr id="56579" name="Line 1570">
                <a:extLst>
                  <a:ext uri="{FF2B5EF4-FFF2-40B4-BE49-F238E27FC236}">
                    <a16:creationId xmlns:a16="http://schemas.microsoft.com/office/drawing/2014/main" id="{42D4435A-67F9-9645-A9F3-872AB05D31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97" y="2688"/>
                <a:ext cx="1" cy="4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580" name="Rectangle 1571">
                <a:extLst>
                  <a:ext uri="{FF2B5EF4-FFF2-40B4-BE49-F238E27FC236}">
                    <a16:creationId xmlns:a16="http://schemas.microsoft.com/office/drawing/2014/main" id="{E2B69082-BB1F-9D43-AC09-050A93BF74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5" y="2752"/>
                <a:ext cx="213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020">
                    <a:solidFill>
                      <a:srgbClr val="000000"/>
                    </a:solidFill>
                    <a:latin typeface="system" charset="0"/>
                  </a:rPr>
                  <a:t>10ms</a:t>
                </a:r>
                <a:endParaRPr lang="en-US" altLang="en-US" sz="1530"/>
              </a:p>
            </p:txBody>
          </p:sp>
          <p:sp>
            <p:nvSpPr>
              <p:cNvPr id="56581" name="Line 1572">
                <a:extLst>
                  <a:ext uri="{FF2B5EF4-FFF2-40B4-BE49-F238E27FC236}">
                    <a16:creationId xmlns:a16="http://schemas.microsoft.com/office/drawing/2014/main" id="{822F3FCC-63DA-4341-B407-C1145C0533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41" y="2688"/>
                <a:ext cx="1" cy="4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582" name="Rectangle 1573">
                <a:extLst>
                  <a:ext uri="{FF2B5EF4-FFF2-40B4-BE49-F238E27FC236}">
                    <a16:creationId xmlns:a16="http://schemas.microsoft.com/office/drawing/2014/main" id="{3C64017A-A7C8-9148-A105-855A4CF4F5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9" y="2752"/>
                <a:ext cx="213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020">
                    <a:solidFill>
                      <a:srgbClr val="000000"/>
                    </a:solidFill>
                    <a:latin typeface="system" charset="0"/>
                  </a:rPr>
                  <a:t>20ms</a:t>
                </a:r>
                <a:endParaRPr lang="en-US" altLang="en-US" sz="1530"/>
              </a:p>
            </p:txBody>
          </p:sp>
          <p:sp>
            <p:nvSpPr>
              <p:cNvPr id="56583" name="Line 1574">
                <a:extLst>
                  <a:ext uri="{FF2B5EF4-FFF2-40B4-BE49-F238E27FC236}">
                    <a16:creationId xmlns:a16="http://schemas.microsoft.com/office/drawing/2014/main" id="{7A080231-4044-4349-A92D-ECA1C26DE5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85" y="2688"/>
                <a:ext cx="1" cy="4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584" name="Rectangle 1575">
                <a:extLst>
                  <a:ext uri="{FF2B5EF4-FFF2-40B4-BE49-F238E27FC236}">
                    <a16:creationId xmlns:a16="http://schemas.microsoft.com/office/drawing/2014/main" id="{0C38BD5D-4C2B-8443-B78E-EEC1710A4A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23" y="2752"/>
                <a:ext cx="213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020">
                    <a:solidFill>
                      <a:srgbClr val="000000"/>
                    </a:solidFill>
                    <a:latin typeface="system" charset="0"/>
                  </a:rPr>
                  <a:t>30ms</a:t>
                </a:r>
                <a:endParaRPr lang="en-US" altLang="en-US" sz="1530"/>
              </a:p>
            </p:txBody>
          </p:sp>
          <p:sp>
            <p:nvSpPr>
              <p:cNvPr id="56585" name="Line 1576">
                <a:extLst>
                  <a:ext uri="{FF2B5EF4-FFF2-40B4-BE49-F238E27FC236}">
                    <a16:creationId xmlns:a16="http://schemas.microsoft.com/office/drawing/2014/main" id="{E28E0630-2051-444D-B1C8-E6DBC16015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29" y="2688"/>
                <a:ext cx="1" cy="4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586" name="Rectangle 1577">
                <a:extLst>
                  <a:ext uri="{FF2B5EF4-FFF2-40B4-BE49-F238E27FC236}">
                    <a16:creationId xmlns:a16="http://schemas.microsoft.com/office/drawing/2014/main" id="{178346B6-28BA-6042-B28C-182E0A3471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67" y="2752"/>
                <a:ext cx="213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020">
                    <a:solidFill>
                      <a:srgbClr val="000000"/>
                    </a:solidFill>
                    <a:latin typeface="system" charset="0"/>
                  </a:rPr>
                  <a:t>40ms</a:t>
                </a:r>
                <a:endParaRPr lang="en-US" altLang="en-US" sz="1530"/>
              </a:p>
            </p:txBody>
          </p:sp>
          <p:sp>
            <p:nvSpPr>
              <p:cNvPr id="56587" name="Line 1578">
                <a:extLst>
                  <a:ext uri="{FF2B5EF4-FFF2-40B4-BE49-F238E27FC236}">
                    <a16:creationId xmlns:a16="http://schemas.microsoft.com/office/drawing/2014/main" id="{C69B5013-5131-D848-821A-3E24F79794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73" y="2688"/>
                <a:ext cx="1" cy="4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588" name="Rectangle 1579">
                <a:extLst>
                  <a:ext uri="{FF2B5EF4-FFF2-40B4-BE49-F238E27FC236}">
                    <a16:creationId xmlns:a16="http://schemas.microsoft.com/office/drawing/2014/main" id="{C5E02B3A-4427-9840-9A4A-B42F7760B8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8" y="2752"/>
                <a:ext cx="213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020">
                    <a:solidFill>
                      <a:srgbClr val="000000"/>
                    </a:solidFill>
                    <a:latin typeface="system" charset="0"/>
                  </a:rPr>
                  <a:t>50ms</a:t>
                </a:r>
                <a:endParaRPr lang="en-US" altLang="en-US" sz="1530"/>
              </a:p>
            </p:txBody>
          </p:sp>
          <p:sp>
            <p:nvSpPr>
              <p:cNvPr id="56589" name="Line 1580">
                <a:extLst>
                  <a:ext uri="{FF2B5EF4-FFF2-40B4-BE49-F238E27FC236}">
                    <a16:creationId xmlns:a16="http://schemas.microsoft.com/office/drawing/2014/main" id="{D047B9A8-106F-3E43-A3AB-017EF7813C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917" y="2688"/>
                <a:ext cx="1" cy="4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590" name="Rectangle 1581">
                <a:extLst>
                  <a:ext uri="{FF2B5EF4-FFF2-40B4-BE49-F238E27FC236}">
                    <a16:creationId xmlns:a16="http://schemas.microsoft.com/office/drawing/2014/main" id="{5331AAA9-28BA-9442-AF61-B6A933F674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0" y="2858"/>
                <a:ext cx="4146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530"/>
              </a:p>
            </p:txBody>
          </p:sp>
          <p:sp>
            <p:nvSpPr>
              <p:cNvPr id="56591" name="Rectangle 1582">
                <a:extLst>
                  <a:ext uri="{FF2B5EF4-FFF2-40B4-BE49-F238E27FC236}">
                    <a16:creationId xmlns:a16="http://schemas.microsoft.com/office/drawing/2014/main" id="{1C7D7D3F-CA43-384D-88F7-767F6CE973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1" y="2900"/>
                <a:ext cx="43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530"/>
              </a:p>
            </p:txBody>
          </p:sp>
          <p:sp>
            <p:nvSpPr>
              <p:cNvPr id="56592" name="Rectangle 1583">
                <a:extLst>
                  <a:ext uri="{FF2B5EF4-FFF2-40B4-BE49-F238E27FC236}">
                    <a16:creationId xmlns:a16="http://schemas.microsoft.com/office/drawing/2014/main" id="{CEF904B3-176C-8F48-9D82-9DCAE781EE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8" y="2900"/>
                <a:ext cx="28" cy="29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530"/>
              </a:p>
            </p:txBody>
          </p:sp>
          <p:sp>
            <p:nvSpPr>
              <p:cNvPr id="56593" name="Rectangle 1584">
                <a:extLst>
                  <a:ext uri="{FF2B5EF4-FFF2-40B4-BE49-F238E27FC236}">
                    <a16:creationId xmlns:a16="http://schemas.microsoft.com/office/drawing/2014/main" id="{69603EB2-5B76-2444-B63A-42CB3C52EF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0" y="2858"/>
                <a:ext cx="396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020">
                    <a:solidFill>
                      <a:srgbClr val="000000"/>
                    </a:solidFill>
                    <a:latin typeface="system" charset="0"/>
                  </a:rPr>
                  <a:t>V(Output)</a:t>
                </a:r>
                <a:endParaRPr lang="en-US" altLang="en-US" sz="1530"/>
              </a:p>
            </p:txBody>
          </p:sp>
          <p:sp>
            <p:nvSpPr>
              <p:cNvPr id="56594" name="Rectangle 1585">
                <a:extLst>
                  <a:ext uri="{FF2B5EF4-FFF2-40B4-BE49-F238E27FC236}">
                    <a16:creationId xmlns:a16="http://schemas.microsoft.com/office/drawing/2014/main" id="{A0237537-9CFF-B340-AC9E-6AE1A6D232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1" y="2900"/>
                <a:ext cx="43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530"/>
              </a:p>
            </p:txBody>
          </p:sp>
          <p:sp>
            <p:nvSpPr>
              <p:cNvPr id="56595" name="Freeform 1586">
                <a:extLst>
                  <a:ext uri="{FF2B5EF4-FFF2-40B4-BE49-F238E27FC236}">
                    <a16:creationId xmlns:a16="http://schemas.microsoft.com/office/drawing/2014/main" id="{29F95A80-E18A-3645-8F03-3935D1B4B9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8" y="2900"/>
                <a:ext cx="29" cy="29"/>
              </a:xfrm>
              <a:custGeom>
                <a:avLst/>
                <a:gdLst>
                  <a:gd name="T0" fmla="*/ 2147483646 w 4"/>
                  <a:gd name="T1" fmla="*/ 2147483646 h 4"/>
                  <a:gd name="T2" fmla="*/ 2147483646 w 4"/>
                  <a:gd name="T3" fmla="*/ 2147483646 h 4"/>
                  <a:gd name="T4" fmla="*/ 0 w 4"/>
                  <a:gd name="T5" fmla="*/ 2147483646 h 4"/>
                  <a:gd name="T6" fmla="*/ 2147483646 w 4"/>
                  <a:gd name="T7" fmla="*/ 0 h 4"/>
                  <a:gd name="T8" fmla="*/ 2147483646 w 4"/>
                  <a:gd name="T9" fmla="*/ 2147483646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596" name="Rectangle 1587">
                <a:extLst>
                  <a:ext uri="{FF2B5EF4-FFF2-40B4-BE49-F238E27FC236}">
                    <a16:creationId xmlns:a16="http://schemas.microsoft.com/office/drawing/2014/main" id="{10B34C2A-81F0-9840-846C-37C8D6BDB1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1" y="2858"/>
                <a:ext cx="125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020">
                    <a:solidFill>
                      <a:srgbClr val="000000"/>
                    </a:solidFill>
                    <a:latin typeface="system" charset="0"/>
                  </a:rPr>
                  <a:t>I(L)</a:t>
                </a:r>
                <a:endParaRPr lang="en-US" altLang="en-US" sz="1530"/>
              </a:p>
            </p:txBody>
          </p:sp>
          <p:sp>
            <p:nvSpPr>
              <p:cNvPr id="56597" name="Line 1588">
                <a:extLst>
                  <a:ext uri="{FF2B5EF4-FFF2-40B4-BE49-F238E27FC236}">
                    <a16:creationId xmlns:a16="http://schemas.microsoft.com/office/drawing/2014/main" id="{9540222A-F28E-244B-8CB4-52DDA7F8F3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917" y="1172"/>
                <a:ext cx="1" cy="152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598" name="Line 1589">
                <a:extLst>
                  <a:ext uri="{FF2B5EF4-FFF2-40B4-BE49-F238E27FC236}">
                    <a16:creationId xmlns:a16="http://schemas.microsoft.com/office/drawing/2014/main" id="{46569DFF-D486-0E42-BE85-D33899B5B8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4" y="2539"/>
                <a:ext cx="3706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599" name="Line 1590">
                <a:extLst>
                  <a:ext uri="{FF2B5EF4-FFF2-40B4-BE49-F238E27FC236}">
                    <a16:creationId xmlns:a16="http://schemas.microsoft.com/office/drawing/2014/main" id="{FA85A320-E845-4547-9924-1367A480CC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4" y="2390"/>
                <a:ext cx="3706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600" name="Line 1591">
                <a:extLst>
                  <a:ext uri="{FF2B5EF4-FFF2-40B4-BE49-F238E27FC236}">
                    <a16:creationId xmlns:a16="http://schemas.microsoft.com/office/drawing/2014/main" id="{0A562137-839E-A448-BAC2-9742FA9C03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4" y="2234"/>
                <a:ext cx="3706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601" name="Line 1592">
                <a:extLst>
                  <a:ext uri="{FF2B5EF4-FFF2-40B4-BE49-F238E27FC236}">
                    <a16:creationId xmlns:a16="http://schemas.microsoft.com/office/drawing/2014/main" id="{7992511E-80C8-F64F-958B-8E79B5F912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4" y="2086"/>
                <a:ext cx="3706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602" name="Line 1593">
                <a:extLst>
                  <a:ext uri="{FF2B5EF4-FFF2-40B4-BE49-F238E27FC236}">
                    <a16:creationId xmlns:a16="http://schemas.microsoft.com/office/drawing/2014/main" id="{BC272A90-265D-F14F-9C15-12757D040D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4" y="1781"/>
                <a:ext cx="3706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603" name="Line 1594">
                <a:extLst>
                  <a:ext uri="{FF2B5EF4-FFF2-40B4-BE49-F238E27FC236}">
                    <a16:creationId xmlns:a16="http://schemas.microsoft.com/office/drawing/2014/main" id="{BF67A29C-2B11-A444-B988-CA2AC6F882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4" y="1625"/>
                <a:ext cx="3706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604" name="Line 1595">
                <a:extLst>
                  <a:ext uri="{FF2B5EF4-FFF2-40B4-BE49-F238E27FC236}">
                    <a16:creationId xmlns:a16="http://schemas.microsoft.com/office/drawing/2014/main" id="{3FE77E1B-4767-C04B-B57C-203C262182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4" y="1476"/>
                <a:ext cx="3706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605" name="Line 1596">
                <a:extLst>
                  <a:ext uri="{FF2B5EF4-FFF2-40B4-BE49-F238E27FC236}">
                    <a16:creationId xmlns:a16="http://schemas.microsoft.com/office/drawing/2014/main" id="{0CA2BD8A-80C4-BA44-B1CC-1FA7860947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4" y="1320"/>
                <a:ext cx="3706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606" name="Line 1597">
                <a:extLst>
                  <a:ext uri="{FF2B5EF4-FFF2-40B4-BE49-F238E27FC236}">
                    <a16:creationId xmlns:a16="http://schemas.microsoft.com/office/drawing/2014/main" id="{72412B8A-B642-104C-8072-8E6B3DDD85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4" y="1930"/>
                <a:ext cx="3706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607" name="Rectangle 1598">
                <a:extLst>
                  <a:ext uri="{FF2B5EF4-FFF2-40B4-BE49-F238E27FC236}">
                    <a16:creationId xmlns:a16="http://schemas.microsoft.com/office/drawing/2014/main" id="{872FF816-086D-1E4F-B7EB-CD3664BC8C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1" y="2645"/>
                <a:ext cx="49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020">
                    <a:solidFill>
                      <a:srgbClr val="000000"/>
                    </a:solidFill>
                    <a:latin typeface="system" charset="0"/>
                  </a:rPr>
                  <a:t>0</a:t>
                </a:r>
                <a:endParaRPr lang="en-US" altLang="en-US" sz="1530"/>
              </a:p>
            </p:txBody>
          </p:sp>
          <p:sp>
            <p:nvSpPr>
              <p:cNvPr id="56608" name="Line 1599">
                <a:extLst>
                  <a:ext uri="{FF2B5EF4-FFF2-40B4-BE49-F238E27FC236}">
                    <a16:creationId xmlns:a16="http://schemas.microsoft.com/office/drawing/2014/main" id="{11F19915-51B2-4446-9CB9-4B6EF9D61C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61" y="2695"/>
                <a:ext cx="43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609" name="Rectangle 1600">
                <a:extLst>
                  <a:ext uri="{FF2B5EF4-FFF2-40B4-BE49-F238E27FC236}">
                    <a16:creationId xmlns:a16="http://schemas.microsoft.com/office/drawing/2014/main" id="{7EF1CB48-8855-2343-B246-A9ACD1D76E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7" y="1880"/>
                <a:ext cx="146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020">
                    <a:solidFill>
                      <a:srgbClr val="000000"/>
                    </a:solidFill>
                    <a:latin typeface="system" charset="0"/>
                  </a:rPr>
                  <a:t>100</a:t>
                </a:r>
                <a:endParaRPr lang="en-US" altLang="en-US" sz="1530"/>
              </a:p>
            </p:txBody>
          </p:sp>
          <p:sp>
            <p:nvSpPr>
              <p:cNvPr id="56610" name="Line 1601">
                <a:extLst>
                  <a:ext uri="{FF2B5EF4-FFF2-40B4-BE49-F238E27FC236}">
                    <a16:creationId xmlns:a16="http://schemas.microsoft.com/office/drawing/2014/main" id="{65FABD9E-D8EF-2A4D-B297-F37F7BC577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61" y="1930"/>
                <a:ext cx="43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611" name="Rectangle 1602">
                <a:extLst>
                  <a:ext uri="{FF2B5EF4-FFF2-40B4-BE49-F238E27FC236}">
                    <a16:creationId xmlns:a16="http://schemas.microsoft.com/office/drawing/2014/main" id="{642569DE-A23F-E547-82A9-C53670DB06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7" y="1122"/>
                <a:ext cx="146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020">
                    <a:solidFill>
                      <a:srgbClr val="000000"/>
                    </a:solidFill>
                    <a:latin typeface="system" charset="0"/>
                  </a:rPr>
                  <a:t>200</a:t>
                </a:r>
                <a:endParaRPr lang="en-US" altLang="en-US" sz="1530"/>
              </a:p>
            </p:txBody>
          </p:sp>
          <p:sp>
            <p:nvSpPr>
              <p:cNvPr id="56612" name="Line 1603">
                <a:extLst>
                  <a:ext uri="{FF2B5EF4-FFF2-40B4-BE49-F238E27FC236}">
                    <a16:creationId xmlns:a16="http://schemas.microsoft.com/office/drawing/2014/main" id="{CFDC4F74-8D4A-114B-8DE1-25BCA406A8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61" y="1172"/>
                <a:ext cx="43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613" name="Line 1604">
                <a:extLst>
                  <a:ext uri="{FF2B5EF4-FFF2-40B4-BE49-F238E27FC236}">
                    <a16:creationId xmlns:a16="http://schemas.microsoft.com/office/drawing/2014/main" id="{42C6C133-D1AC-FD4C-AF6B-381C084A54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97" y="1172"/>
                <a:ext cx="1" cy="152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614" name="Freeform 1605">
                <a:extLst>
                  <a:ext uri="{FF2B5EF4-FFF2-40B4-BE49-F238E27FC236}">
                    <a16:creationId xmlns:a16="http://schemas.microsoft.com/office/drawing/2014/main" id="{BD5EFCFF-D3B7-9148-B9BD-20AEDB47B9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7" y="2539"/>
                <a:ext cx="57" cy="156"/>
              </a:xfrm>
              <a:custGeom>
                <a:avLst/>
                <a:gdLst>
                  <a:gd name="T0" fmla="*/ 0 w 57"/>
                  <a:gd name="T1" fmla="*/ 156 h 156"/>
                  <a:gd name="T2" fmla="*/ 7 w 57"/>
                  <a:gd name="T3" fmla="*/ 156 h 156"/>
                  <a:gd name="T4" fmla="*/ 7 w 57"/>
                  <a:gd name="T5" fmla="*/ 149 h 156"/>
                  <a:gd name="T6" fmla="*/ 14 w 57"/>
                  <a:gd name="T7" fmla="*/ 149 h 156"/>
                  <a:gd name="T8" fmla="*/ 14 w 57"/>
                  <a:gd name="T9" fmla="*/ 142 h 156"/>
                  <a:gd name="T10" fmla="*/ 21 w 57"/>
                  <a:gd name="T11" fmla="*/ 142 h 156"/>
                  <a:gd name="T12" fmla="*/ 21 w 57"/>
                  <a:gd name="T13" fmla="*/ 135 h 156"/>
                  <a:gd name="T14" fmla="*/ 21 w 57"/>
                  <a:gd name="T15" fmla="*/ 128 h 156"/>
                  <a:gd name="T16" fmla="*/ 21 w 57"/>
                  <a:gd name="T17" fmla="*/ 121 h 156"/>
                  <a:gd name="T18" fmla="*/ 28 w 57"/>
                  <a:gd name="T19" fmla="*/ 121 h 156"/>
                  <a:gd name="T20" fmla="*/ 28 w 57"/>
                  <a:gd name="T21" fmla="*/ 113 h 156"/>
                  <a:gd name="T22" fmla="*/ 28 w 57"/>
                  <a:gd name="T23" fmla="*/ 106 h 156"/>
                  <a:gd name="T24" fmla="*/ 35 w 57"/>
                  <a:gd name="T25" fmla="*/ 106 h 156"/>
                  <a:gd name="T26" fmla="*/ 35 w 57"/>
                  <a:gd name="T27" fmla="*/ 99 h 156"/>
                  <a:gd name="T28" fmla="*/ 35 w 57"/>
                  <a:gd name="T29" fmla="*/ 92 h 156"/>
                  <a:gd name="T30" fmla="*/ 35 w 57"/>
                  <a:gd name="T31" fmla="*/ 85 h 156"/>
                  <a:gd name="T32" fmla="*/ 35 w 57"/>
                  <a:gd name="T33" fmla="*/ 78 h 156"/>
                  <a:gd name="T34" fmla="*/ 42 w 57"/>
                  <a:gd name="T35" fmla="*/ 78 h 156"/>
                  <a:gd name="T36" fmla="*/ 42 w 57"/>
                  <a:gd name="T37" fmla="*/ 71 h 156"/>
                  <a:gd name="T38" fmla="*/ 42 w 57"/>
                  <a:gd name="T39" fmla="*/ 64 h 156"/>
                  <a:gd name="T40" fmla="*/ 42 w 57"/>
                  <a:gd name="T41" fmla="*/ 57 h 156"/>
                  <a:gd name="T42" fmla="*/ 42 w 57"/>
                  <a:gd name="T43" fmla="*/ 50 h 156"/>
                  <a:gd name="T44" fmla="*/ 49 w 57"/>
                  <a:gd name="T45" fmla="*/ 50 h 156"/>
                  <a:gd name="T46" fmla="*/ 49 w 57"/>
                  <a:gd name="T47" fmla="*/ 43 h 156"/>
                  <a:gd name="T48" fmla="*/ 49 w 57"/>
                  <a:gd name="T49" fmla="*/ 35 h 156"/>
                  <a:gd name="T50" fmla="*/ 49 w 57"/>
                  <a:gd name="T51" fmla="*/ 28 h 156"/>
                  <a:gd name="T52" fmla="*/ 49 w 57"/>
                  <a:gd name="T53" fmla="*/ 21 h 156"/>
                  <a:gd name="T54" fmla="*/ 57 w 57"/>
                  <a:gd name="T55" fmla="*/ 21 h 156"/>
                  <a:gd name="T56" fmla="*/ 57 w 57"/>
                  <a:gd name="T57" fmla="*/ 14 h 156"/>
                  <a:gd name="T58" fmla="*/ 57 w 57"/>
                  <a:gd name="T59" fmla="*/ 7 h 156"/>
                  <a:gd name="T60" fmla="*/ 57 w 57"/>
                  <a:gd name="T61" fmla="*/ 0 h 156"/>
                  <a:gd name="T62" fmla="*/ 57 w 57"/>
                  <a:gd name="T63" fmla="*/ 7 h 15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7" h="156">
                    <a:moveTo>
                      <a:pt x="0" y="156"/>
                    </a:moveTo>
                    <a:lnTo>
                      <a:pt x="7" y="156"/>
                    </a:lnTo>
                    <a:lnTo>
                      <a:pt x="7" y="149"/>
                    </a:lnTo>
                    <a:lnTo>
                      <a:pt x="14" y="149"/>
                    </a:lnTo>
                    <a:lnTo>
                      <a:pt x="14" y="142"/>
                    </a:lnTo>
                    <a:lnTo>
                      <a:pt x="21" y="142"/>
                    </a:lnTo>
                    <a:lnTo>
                      <a:pt x="21" y="135"/>
                    </a:lnTo>
                    <a:lnTo>
                      <a:pt x="21" y="128"/>
                    </a:lnTo>
                    <a:lnTo>
                      <a:pt x="21" y="121"/>
                    </a:lnTo>
                    <a:lnTo>
                      <a:pt x="28" y="121"/>
                    </a:lnTo>
                    <a:lnTo>
                      <a:pt x="28" y="113"/>
                    </a:lnTo>
                    <a:lnTo>
                      <a:pt x="28" y="106"/>
                    </a:lnTo>
                    <a:lnTo>
                      <a:pt x="35" y="106"/>
                    </a:lnTo>
                    <a:lnTo>
                      <a:pt x="35" y="99"/>
                    </a:lnTo>
                    <a:lnTo>
                      <a:pt x="35" y="92"/>
                    </a:lnTo>
                    <a:lnTo>
                      <a:pt x="35" y="85"/>
                    </a:lnTo>
                    <a:lnTo>
                      <a:pt x="35" y="78"/>
                    </a:lnTo>
                    <a:lnTo>
                      <a:pt x="42" y="78"/>
                    </a:lnTo>
                    <a:lnTo>
                      <a:pt x="42" y="71"/>
                    </a:lnTo>
                    <a:lnTo>
                      <a:pt x="42" y="64"/>
                    </a:lnTo>
                    <a:lnTo>
                      <a:pt x="42" y="57"/>
                    </a:lnTo>
                    <a:lnTo>
                      <a:pt x="42" y="50"/>
                    </a:lnTo>
                    <a:lnTo>
                      <a:pt x="49" y="50"/>
                    </a:lnTo>
                    <a:lnTo>
                      <a:pt x="49" y="43"/>
                    </a:lnTo>
                    <a:lnTo>
                      <a:pt x="49" y="35"/>
                    </a:lnTo>
                    <a:lnTo>
                      <a:pt x="49" y="28"/>
                    </a:lnTo>
                    <a:lnTo>
                      <a:pt x="49" y="21"/>
                    </a:lnTo>
                    <a:lnTo>
                      <a:pt x="57" y="21"/>
                    </a:lnTo>
                    <a:lnTo>
                      <a:pt x="57" y="14"/>
                    </a:lnTo>
                    <a:lnTo>
                      <a:pt x="57" y="7"/>
                    </a:lnTo>
                    <a:lnTo>
                      <a:pt x="57" y="0"/>
                    </a:lnTo>
                    <a:lnTo>
                      <a:pt x="5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615" name="Line 1606">
                <a:extLst>
                  <a:ext uri="{FF2B5EF4-FFF2-40B4-BE49-F238E27FC236}">
                    <a16:creationId xmlns:a16="http://schemas.microsoft.com/office/drawing/2014/main" id="{306DBA5C-D59C-9844-BA86-74682AFCE3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54" y="2518"/>
                <a:ext cx="1" cy="35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616" name="Freeform 1607">
                <a:extLst>
                  <a:ext uri="{FF2B5EF4-FFF2-40B4-BE49-F238E27FC236}">
                    <a16:creationId xmlns:a16="http://schemas.microsoft.com/office/drawing/2014/main" id="{14471392-E86C-8049-A1CB-70C4121F74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4" y="2397"/>
                <a:ext cx="21" cy="142"/>
              </a:xfrm>
              <a:custGeom>
                <a:avLst/>
                <a:gdLst>
                  <a:gd name="T0" fmla="*/ 0 w 21"/>
                  <a:gd name="T1" fmla="*/ 142 h 142"/>
                  <a:gd name="T2" fmla="*/ 0 w 21"/>
                  <a:gd name="T3" fmla="*/ 135 h 142"/>
                  <a:gd name="T4" fmla="*/ 0 w 21"/>
                  <a:gd name="T5" fmla="*/ 128 h 142"/>
                  <a:gd name="T6" fmla="*/ 0 w 21"/>
                  <a:gd name="T7" fmla="*/ 121 h 142"/>
                  <a:gd name="T8" fmla="*/ 7 w 21"/>
                  <a:gd name="T9" fmla="*/ 121 h 142"/>
                  <a:gd name="T10" fmla="*/ 7 w 21"/>
                  <a:gd name="T11" fmla="*/ 114 h 142"/>
                  <a:gd name="T12" fmla="*/ 7 w 21"/>
                  <a:gd name="T13" fmla="*/ 107 h 142"/>
                  <a:gd name="T14" fmla="*/ 7 w 21"/>
                  <a:gd name="T15" fmla="*/ 100 h 142"/>
                  <a:gd name="T16" fmla="*/ 7 w 21"/>
                  <a:gd name="T17" fmla="*/ 92 h 142"/>
                  <a:gd name="T18" fmla="*/ 14 w 21"/>
                  <a:gd name="T19" fmla="*/ 92 h 142"/>
                  <a:gd name="T20" fmla="*/ 14 w 21"/>
                  <a:gd name="T21" fmla="*/ 85 h 142"/>
                  <a:gd name="T22" fmla="*/ 14 w 21"/>
                  <a:gd name="T23" fmla="*/ 78 h 142"/>
                  <a:gd name="T24" fmla="*/ 14 w 21"/>
                  <a:gd name="T25" fmla="*/ 71 h 142"/>
                  <a:gd name="T26" fmla="*/ 14 w 21"/>
                  <a:gd name="T27" fmla="*/ 64 h 142"/>
                  <a:gd name="T28" fmla="*/ 14 w 21"/>
                  <a:gd name="T29" fmla="*/ 57 h 142"/>
                  <a:gd name="T30" fmla="*/ 14 w 21"/>
                  <a:gd name="T31" fmla="*/ 50 h 142"/>
                  <a:gd name="T32" fmla="*/ 14 w 21"/>
                  <a:gd name="T33" fmla="*/ 43 h 142"/>
                  <a:gd name="T34" fmla="*/ 14 w 21"/>
                  <a:gd name="T35" fmla="*/ 36 h 142"/>
                  <a:gd name="T36" fmla="*/ 21 w 21"/>
                  <a:gd name="T37" fmla="*/ 36 h 142"/>
                  <a:gd name="T38" fmla="*/ 21 w 21"/>
                  <a:gd name="T39" fmla="*/ 29 h 142"/>
                  <a:gd name="T40" fmla="*/ 21 w 21"/>
                  <a:gd name="T41" fmla="*/ 22 h 142"/>
                  <a:gd name="T42" fmla="*/ 21 w 21"/>
                  <a:gd name="T43" fmla="*/ 15 h 142"/>
                  <a:gd name="T44" fmla="*/ 21 w 21"/>
                  <a:gd name="T45" fmla="*/ 7 h 142"/>
                  <a:gd name="T46" fmla="*/ 21 w 21"/>
                  <a:gd name="T47" fmla="*/ 0 h 142"/>
                  <a:gd name="T48" fmla="*/ 21 w 21"/>
                  <a:gd name="T49" fmla="*/ 7 h 14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21" h="142">
                    <a:moveTo>
                      <a:pt x="0" y="142"/>
                    </a:moveTo>
                    <a:lnTo>
                      <a:pt x="0" y="135"/>
                    </a:lnTo>
                    <a:lnTo>
                      <a:pt x="0" y="128"/>
                    </a:lnTo>
                    <a:lnTo>
                      <a:pt x="0" y="121"/>
                    </a:lnTo>
                    <a:lnTo>
                      <a:pt x="7" y="121"/>
                    </a:lnTo>
                    <a:lnTo>
                      <a:pt x="7" y="114"/>
                    </a:lnTo>
                    <a:lnTo>
                      <a:pt x="7" y="107"/>
                    </a:lnTo>
                    <a:lnTo>
                      <a:pt x="7" y="100"/>
                    </a:lnTo>
                    <a:lnTo>
                      <a:pt x="7" y="92"/>
                    </a:lnTo>
                    <a:lnTo>
                      <a:pt x="14" y="92"/>
                    </a:lnTo>
                    <a:lnTo>
                      <a:pt x="14" y="85"/>
                    </a:lnTo>
                    <a:lnTo>
                      <a:pt x="14" y="78"/>
                    </a:lnTo>
                    <a:lnTo>
                      <a:pt x="14" y="71"/>
                    </a:lnTo>
                    <a:lnTo>
                      <a:pt x="14" y="64"/>
                    </a:lnTo>
                    <a:lnTo>
                      <a:pt x="14" y="57"/>
                    </a:lnTo>
                    <a:lnTo>
                      <a:pt x="14" y="50"/>
                    </a:lnTo>
                    <a:lnTo>
                      <a:pt x="14" y="43"/>
                    </a:lnTo>
                    <a:lnTo>
                      <a:pt x="14" y="36"/>
                    </a:lnTo>
                    <a:lnTo>
                      <a:pt x="21" y="36"/>
                    </a:lnTo>
                    <a:lnTo>
                      <a:pt x="21" y="29"/>
                    </a:lnTo>
                    <a:lnTo>
                      <a:pt x="21" y="22"/>
                    </a:lnTo>
                    <a:lnTo>
                      <a:pt x="21" y="15"/>
                    </a:lnTo>
                    <a:lnTo>
                      <a:pt x="21" y="7"/>
                    </a:lnTo>
                    <a:lnTo>
                      <a:pt x="21" y="0"/>
                    </a:lnTo>
                    <a:lnTo>
                      <a:pt x="21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617" name="Freeform 1608">
                <a:extLst>
                  <a:ext uri="{FF2B5EF4-FFF2-40B4-BE49-F238E27FC236}">
                    <a16:creationId xmlns:a16="http://schemas.microsoft.com/office/drawing/2014/main" id="{716C7A7A-A613-364D-B2F2-34FDBCD6B4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5" y="2334"/>
                <a:ext cx="14" cy="70"/>
              </a:xfrm>
              <a:custGeom>
                <a:avLst/>
                <a:gdLst>
                  <a:gd name="T0" fmla="*/ 0 w 14"/>
                  <a:gd name="T1" fmla="*/ 70 h 70"/>
                  <a:gd name="T2" fmla="*/ 7 w 14"/>
                  <a:gd name="T3" fmla="*/ 70 h 70"/>
                  <a:gd name="T4" fmla="*/ 7 w 14"/>
                  <a:gd name="T5" fmla="*/ 63 h 70"/>
                  <a:gd name="T6" fmla="*/ 7 w 14"/>
                  <a:gd name="T7" fmla="*/ 56 h 70"/>
                  <a:gd name="T8" fmla="*/ 7 w 14"/>
                  <a:gd name="T9" fmla="*/ 49 h 70"/>
                  <a:gd name="T10" fmla="*/ 7 w 14"/>
                  <a:gd name="T11" fmla="*/ 42 h 70"/>
                  <a:gd name="T12" fmla="*/ 7 w 14"/>
                  <a:gd name="T13" fmla="*/ 35 h 70"/>
                  <a:gd name="T14" fmla="*/ 7 w 14"/>
                  <a:gd name="T15" fmla="*/ 28 h 70"/>
                  <a:gd name="T16" fmla="*/ 7 w 14"/>
                  <a:gd name="T17" fmla="*/ 21 h 70"/>
                  <a:gd name="T18" fmla="*/ 7 w 14"/>
                  <a:gd name="T19" fmla="*/ 14 h 70"/>
                  <a:gd name="T20" fmla="*/ 14 w 14"/>
                  <a:gd name="T21" fmla="*/ 14 h 70"/>
                  <a:gd name="T22" fmla="*/ 14 w 14"/>
                  <a:gd name="T23" fmla="*/ 7 h 70"/>
                  <a:gd name="T24" fmla="*/ 14 w 14"/>
                  <a:gd name="T25" fmla="*/ 0 h 70"/>
                  <a:gd name="T26" fmla="*/ 14 w 14"/>
                  <a:gd name="T27" fmla="*/ 7 h 7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4" h="70">
                    <a:moveTo>
                      <a:pt x="0" y="70"/>
                    </a:moveTo>
                    <a:lnTo>
                      <a:pt x="7" y="70"/>
                    </a:lnTo>
                    <a:lnTo>
                      <a:pt x="7" y="63"/>
                    </a:lnTo>
                    <a:lnTo>
                      <a:pt x="7" y="56"/>
                    </a:lnTo>
                    <a:lnTo>
                      <a:pt x="7" y="49"/>
                    </a:lnTo>
                    <a:lnTo>
                      <a:pt x="7" y="42"/>
                    </a:lnTo>
                    <a:lnTo>
                      <a:pt x="7" y="35"/>
                    </a:lnTo>
                    <a:lnTo>
                      <a:pt x="7" y="28"/>
                    </a:lnTo>
                    <a:lnTo>
                      <a:pt x="7" y="21"/>
                    </a:lnTo>
                    <a:lnTo>
                      <a:pt x="7" y="14"/>
                    </a:lnTo>
                    <a:lnTo>
                      <a:pt x="14" y="14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618" name="Line 1609">
                <a:extLst>
                  <a:ext uri="{FF2B5EF4-FFF2-40B4-BE49-F238E27FC236}">
                    <a16:creationId xmlns:a16="http://schemas.microsoft.com/office/drawing/2014/main" id="{EE7DC8DE-AB0C-B145-B21F-71E51C6372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89" y="2298"/>
                <a:ext cx="1" cy="43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619" name="Freeform 1610">
                <a:extLst>
                  <a:ext uri="{FF2B5EF4-FFF2-40B4-BE49-F238E27FC236}">
                    <a16:creationId xmlns:a16="http://schemas.microsoft.com/office/drawing/2014/main" id="{17B2286E-A305-3545-861B-E2D164DB1E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9" y="2263"/>
                <a:ext cx="7" cy="71"/>
              </a:xfrm>
              <a:custGeom>
                <a:avLst/>
                <a:gdLst>
                  <a:gd name="T0" fmla="*/ 0 w 7"/>
                  <a:gd name="T1" fmla="*/ 71 h 71"/>
                  <a:gd name="T2" fmla="*/ 0 w 7"/>
                  <a:gd name="T3" fmla="*/ 64 h 71"/>
                  <a:gd name="T4" fmla="*/ 0 w 7"/>
                  <a:gd name="T5" fmla="*/ 56 h 71"/>
                  <a:gd name="T6" fmla="*/ 0 w 7"/>
                  <a:gd name="T7" fmla="*/ 49 h 71"/>
                  <a:gd name="T8" fmla="*/ 0 w 7"/>
                  <a:gd name="T9" fmla="*/ 42 h 71"/>
                  <a:gd name="T10" fmla="*/ 0 w 7"/>
                  <a:gd name="T11" fmla="*/ 35 h 71"/>
                  <a:gd name="T12" fmla="*/ 7 w 7"/>
                  <a:gd name="T13" fmla="*/ 35 h 71"/>
                  <a:gd name="T14" fmla="*/ 7 w 7"/>
                  <a:gd name="T15" fmla="*/ 42 h 71"/>
                  <a:gd name="T16" fmla="*/ 7 w 7"/>
                  <a:gd name="T17" fmla="*/ 35 h 71"/>
                  <a:gd name="T18" fmla="*/ 7 w 7"/>
                  <a:gd name="T19" fmla="*/ 28 h 71"/>
                  <a:gd name="T20" fmla="*/ 7 w 7"/>
                  <a:gd name="T21" fmla="*/ 21 h 71"/>
                  <a:gd name="T22" fmla="*/ 7 w 7"/>
                  <a:gd name="T23" fmla="*/ 14 h 71"/>
                  <a:gd name="T24" fmla="*/ 7 w 7"/>
                  <a:gd name="T25" fmla="*/ 7 h 71"/>
                  <a:gd name="T26" fmla="*/ 7 w 7"/>
                  <a:gd name="T27" fmla="*/ 0 h 71"/>
                  <a:gd name="T28" fmla="*/ 7 w 7"/>
                  <a:gd name="T29" fmla="*/ 7 h 7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7" h="71">
                    <a:moveTo>
                      <a:pt x="0" y="71"/>
                    </a:moveTo>
                    <a:lnTo>
                      <a:pt x="0" y="64"/>
                    </a:lnTo>
                    <a:lnTo>
                      <a:pt x="0" y="56"/>
                    </a:lnTo>
                    <a:lnTo>
                      <a:pt x="0" y="49"/>
                    </a:lnTo>
                    <a:lnTo>
                      <a:pt x="0" y="42"/>
                    </a:lnTo>
                    <a:lnTo>
                      <a:pt x="0" y="35"/>
                    </a:lnTo>
                    <a:lnTo>
                      <a:pt x="7" y="35"/>
                    </a:lnTo>
                    <a:lnTo>
                      <a:pt x="7" y="42"/>
                    </a:lnTo>
                    <a:lnTo>
                      <a:pt x="7" y="35"/>
                    </a:lnTo>
                    <a:lnTo>
                      <a:pt x="7" y="28"/>
                    </a:lnTo>
                    <a:lnTo>
                      <a:pt x="7" y="21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620" name="Line 1611">
                <a:extLst>
                  <a:ext uri="{FF2B5EF4-FFF2-40B4-BE49-F238E27FC236}">
                    <a16:creationId xmlns:a16="http://schemas.microsoft.com/office/drawing/2014/main" id="{8E170DD0-6F3E-6F4D-B214-631119798A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2256"/>
                <a:ext cx="1" cy="49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621" name="Freeform 1612">
                <a:extLst>
                  <a:ext uri="{FF2B5EF4-FFF2-40B4-BE49-F238E27FC236}">
                    <a16:creationId xmlns:a16="http://schemas.microsoft.com/office/drawing/2014/main" id="{B6BFB834-926C-994D-8AF9-F7C71F12D2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6" y="2227"/>
                <a:ext cx="7" cy="36"/>
              </a:xfrm>
              <a:custGeom>
                <a:avLst/>
                <a:gdLst>
                  <a:gd name="T0" fmla="*/ 0 w 7"/>
                  <a:gd name="T1" fmla="*/ 36 h 36"/>
                  <a:gd name="T2" fmla="*/ 0 w 7"/>
                  <a:gd name="T3" fmla="*/ 29 h 36"/>
                  <a:gd name="T4" fmla="*/ 7 w 7"/>
                  <a:gd name="T5" fmla="*/ 29 h 36"/>
                  <a:gd name="T6" fmla="*/ 7 w 7"/>
                  <a:gd name="T7" fmla="*/ 22 h 36"/>
                  <a:gd name="T8" fmla="*/ 7 w 7"/>
                  <a:gd name="T9" fmla="*/ 14 h 36"/>
                  <a:gd name="T10" fmla="*/ 7 w 7"/>
                  <a:gd name="T11" fmla="*/ 7 h 36"/>
                  <a:gd name="T12" fmla="*/ 7 w 7"/>
                  <a:gd name="T13" fmla="*/ 0 h 36"/>
                  <a:gd name="T14" fmla="*/ 7 w 7"/>
                  <a:gd name="T15" fmla="*/ 7 h 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" h="36">
                    <a:moveTo>
                      <a:pt x="0" y="36"/>
                    </a:moveTo>
                    <a:lnTo>
                      <a:pt x="0" y="29"/>
                    </a:lnTo>
                    <a:lnTo>
                      <a:pt x="7" y="29"/>
                    </a:lnTo>
                    <a:lnTo>
                      <a:pt x="7" y="22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622" name="Line 1613">
                <a:extLst>
                  <a:ext uri="{FF2B5EF4-FFF2-40B4-BE49-F238E27FC236}">
                    <a16:creationId xmlns:a16="http://schemas.microsoft.com/office/drawing/2014/main" id="{AD3FCD1D-68DE-3D4A-BA43-A990A6D514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03" y="2192"/>
                <a:ext cx="1" cy="57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623" name="Freeform 1614">
                <a:extLst>
                  <a:ext uri="{FF2B5EF4-FFF2-40B4-BE49-F238E27FC236}">
                    <a16:creationId xmlns:a16="http://schemas.microsoft.com/office/drawing/2014/main" id="{E8C25854-A9B4-A741-9E11-340C10A02C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3" y="2156"/>
                <a:ext cx="7" cy="71"/>
              </a:xfrm>
              <a:custGeom>
                <a:avLst/>
                <a:gdLst>
                  <a:gd name="T0" fmla="*/ 0 w 7"/>
                  <a:gd name="T1" fmla="*/ 71 h 71"/>
                  <a:gd name="T2" fmla="*/ 0 w 7"/>
                  <a:gd name="T3" fmla="*/ 64 h 71"/>
                  <a:gd name="T4" fmla="*/ 0 w 7"/>
                  <a:gd name="T5" fmla="*/ 57 h 71"/>
                  <a:gd name="T6" fmla="*/ 0 w 7"/>
                  <a:gd name="T7" fmla="*/ 50 h 71"/>
                  <a:gd name="T8" fmla="*/ 0 w 7"/>
                  <a:gd name="T9" fmla="*/ 43 h 71"/>
                  <a:gd name="T10" fmla="*/ 0 w 7"/>
                  <a:gd name="T11" fmla="*/ 36 h 71"/>
                  <a:gd name="T12" fmla="*/ 7 w 7"/>
                  <a:gd name="T13" fmla="*/ 36 h 71"/>
                  <a:gd name="T14" fmla="*/ 7 w 7"/>
                  <a:gd name="T15" fmla="*/ 43 h 71"/>
                  <a:gd name="T16" fmla="*/ 7 w 7"/>
                  <a:gd name="T17" fmla="*/ 36 h 71"/>
                  <a:gd name="T18" fmla="*/ 7 w 7"/>
                  <a:gd name="T19" fmla="*/ 29 h 71"/>
                  <a:gd name="T20" fmla="*/ 7 w 7"/>
                  <a:gd name="T21" fmla="*/ 22 h 71"/>
                  <a:gd name="T22" fmla="*/ 7 w 7"/>
                  <a:gd name="T23" fmla="*/ 15 h 71"/>
                  <a:gd name="T24" fmla="*/ 7 w 7"/>
                  <a:gd name="T25" fmla="*/ 8 h 71"/>
                  <a:gd name="T26" fmla="*/ 7 w 7"/>
                  <a:gd name="T27" fmla="*/ 0 h 71"/>
                  <a:gd name="T28" fmla="*/ 7 w 7"/>
                  <a:gd name="T29" fmla="*/ 8 h 7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7" h="71">
                    <a:moveTo>
                      <a:pt x="0" y="71"/>
                    </a:moveTo>
                    <a:lnTo>
                      <a:pt x="0" y="64"/>
                    </a:lnTo>
                    <a:lnTo>
                      <a:pt x="0" y="57"/>
                    </a:lnTo>
                    <a:lnTo>
                      <a:pt x="0" y="50"/>
                    </a:lnTo>
                    <a:lnTo>
                      <a:pt x="0" y="43"/>
                    </a:lnTo>
                    <a:lnTo>
                      <a:pt x="0" y="36"/>
                    </a:lnTo>
                    <a:lnTo>
                      <a:pt x="7" y="36"/>
                    </a:lnTo>
                    <a:lnTo>
                      <a:pt x="7" y="43"/>
                    </a:lnTo>
                    <a:lnTo>
                      <a:pt x="7" y="36"/>
                    </a:lnTo>
                    <a:lnTo>
                      <a:pt x="7" y="29"/>
                    </a:lnTo>
                    <a:lnTo>
                      <a:pt x="7" y="22"/>
                    </a:lnTo>
                    <a:lnTo>
                      <a:pt x="7" y="15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624" name="Freeform 1615">
                <a:extLst>
                  <a:ext uri="{FF2B5EF4-FFF2-40B4-BE49-F238E27FC236}">
                    <a16:creationId xmlns:a16="http://schemas.microsoft.com/office/drawing/2014/main" id="{2E574130-BEC8-1A4B-9190-6ACF14A6E1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0" y="2114"/>
                <a:ext cx="7" cy="50"/>
              </a:xfrm>
              <a:custGeom>
                <a:avLst/>
                <a:gdLst>
                  <a:gd name="T0" fmla="*/ 0 w 7"/>
                  <a:gd name="T1" fmla="*/ 50 h 50"/>
                  <a:gd name="T2" fmla="*/ 7 w 7"/>
                  <a:gd name="T3" fmla="*/ 50 h 50"/>
                  <a:gd name="T4" fmla="*/ 7 w 7"/>
                  <a:gd name="T5" fmla="*/ 42 h 50"/>
                  <a:gd name="T6" fmla="*/ 7 w 7"/>
                  <a:gd name="T7" fmla="*/ 35 h 50"/>
                  <a:gd name="T8" fmla="*/ 7 w 7"/>
                  <a:gd name="T9" fmla="*/ 28 h 50"/>
                  <a:gd name="T10" fmla="*/ 7 w 7"/>
                  <a:gd name="T11" fmla="*/ 21 h 50"/>
                  <a:gd name="T12" fmla="*/ 7 w 7"/>
                  <a:gd name="T13" fmla="*/ 14 h 50"/>
                  <a:gd name="T14" fmla="*/ 7 w 7"/>
                  <a:gd name="T15" fmla="*/ 7 h 50"/>
                  <a:gd name="T16" fmla="*/ 7 w 7"/>
                  <a:gd name="T17" fmla="*/ 0 h 50"/>
                  <a:gd name="T18" fmla="*/ 7 w 7"/>
                  <a:gd name="T19" fmla="*/ 7 h 5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" h="50">
                    <a:moveTo>
                      <a:pt x="0" y="50"/>
                    </a:moveTo>
                    <a:lnTo>
                      <a:pt x="7" y="50"/>
                    </a:lnTo>
                    <a:lnTo>
                      <a:pt x="7" y="42"/>
                    </a:lnTo>
                    <a:lnTo>
                      <a:pt x="7" y="35"/>
                    </a:lnTo>
                    <a:lnTo>
                      <a:pt x="7" y="28"/>
                    </a:lnTo>
                    <a:lnTo>
                      <a:pt x="7" y="21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625" name="Line 1616">
                <a:extLst>
                  <a:ext uri="{FF2B5EF4-FFF2-40B4-BE49-F238E27FC236}">
                    <a16:creationId xmlns:a16="http://schemas.microsoft.com/office/drawing/2014/main" id="{46F8F631-B012-E84C-92DD-E026D797B0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17" y="2079"/>
                <a:ext cx="1" cy="77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626" name="Freeform 1617">
                <a:extLst>
                  <a:ext uri="{FF2B5EF4-FFF2-40B4-BE49-F238E27FC236}">
                    <a16:creationId xmlns:a16="http://schemas.microsoft.com/office/drawing/2014/main" id="{1EAB84A6-9277-E44A-89CE-5BE476A1D7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7" y="2043"/>
                <a:ext cx="7" cy="78"/>
              </a:xfrm>
              <a:custGeom>
                <a:avLst/>
                <a:gdLst>
                  <a:gd name="T0" fmla="*/ 0 w 7"/>
                  <a:gd name="T1" fmla="*/ 78 h 78"/>
                  <a:gd name="T2" fmla="*/ 0 w 7"/>
                  <a:gd name="T3" fmla="*/ 71 h 78"/>
                  <a:gd name="T4" fmla="*/ 0 w 7"/>
                  <a:gd name="T5" fmla="*/ 64 h 78"/>
                  <a:gd name="T6" fmla="*/ 0 w 7"/>
                  <a:gd name="T7" fmla="*/ 57 h 78"/>
                  <a:gd name="T8" fmla="*/ 0 w 7"/>
                  <a:gd name="T9" fmla="*/ 50 h 78"/>
                  <a:gd name="T10" fmla="*/ 0 w 7"/>
                  <a:gd name="T11" fmla="*/ 43 h 78"/>
                  <a:gd name="T12" fmla="*/ 0 w 7"/>
                  <a:gd name="T13" fmla="*/ 36 h 78"/>
                  <a:gd name="T14" fmla="*/ 7 w 7"/>
                  <a:gd name="T15" fmla="*/ 36 h 78"/>
                  <a:gd name="T16" fmla="*/ 7 w 7"/>
                  <a:gd name="T17" fmla="*/ 43 h 78"/>
                  <a:gd name="T18" fmla="*/ 7 w 7"/>
                  <a:gd name="T19" fmla="*/ 36 h 78"/>
                  <a:gd name="T20" fmla="*/ 7 w 7"/>
                  <a:gd name="T21" fmla="*/ 28 h 78"/>
                  <a:gd name="T22" fmla="*/ 7 w 7"/>
                  <a:gd name="T23" fmla="*/ 21 h 78"/>
                  <a:gd name="T24" fmla="*/ 7 w 7"/>
                  <a:gd name="T25" fmla="*/ 14 h 78"/>
                  <a:gd name="T26" fmla="*/ 7 w 7"/>
                  <a:gd name="T27" fmla="*/ 7 h 78"/>
                  <a:gd name="T28" fmla="*/ 7 w 7"/>
                  <a:gd name="T29" fmla="*/ 0 h 78"/>
                  <a:gd name="T30" fmla="*/ 7 w 7"/>
                  <a:gd name="T31" fmla="*/ 7 h 7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7" h="78">
                    <a:moveTo>
                      <a:pt x="0" y="78"/>
                    </a:moveTo>
                    <a:lnTo>
                      <a:pt x="0" y="71"/>
                    </a:lnTo>
                    <a:lnTo>
                      <a:pt x="0" y="64"/>
                    </a:lnTo>
                    <a:lnTo>
                      <a:pt x="0" y="57"/>
                    </a:lnTo>
                    <a:lnTo>
                      <a:pt x="0" y="50"/>
                    </a:lnTo>
                    <a:lnTo>
                      <a:pt x="0" y="43"/>
                    </a:lnTo>
                    <a:lnTo>
                      <a:pt x="0" y="36"/>
                    </a:lnTo>
                    <a:lnTo>
                      <a:pt x="7" y="36"/>
                    </a:lnTo>
                    <a:lnTo>
                      <a:pt x="7" y="43"/>
                    </a:lnTo>
                    <a:lnTo>
                      <a:pt x="7" y="36"/>
                    </a:lnTo>
                    <a:lnTo>
                      <a:pt x="7" y="28"/>
                    </a:lnTo>
                    <a:lnTo>
                      <a:pt x="7" y="21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627" name="Freeform 1618">
                <a:extLst>
                  <a:ext uri="{FF2B5EF4-FFF2-40B4-BE49-F238E27FC236}">
                    <a16:creationId xmlns:a16="http://schemas.microsoft.com/office/drawing/2014/main" id="{A3850A0A-0074-C74A-92A2-3A2BDD9D6A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4" y="2008"/>
                <a:ext cx="8" cy="42"/>
              </a:xfrm>
              <a:custGeom>
                <a:avLst/>
                <a:gdLst>
                  <a:gd name="T0" fmla="*/ 0 w 8"/>
                  <a:gd name="T1" fmla="*/ 42 h 42"/>
                  <a:gd name="T2" fmla="*/ 8 w 8"/>
                  <a:gd name="T3" fmla="*/ 42 h 42"/>
                  <a:gd name="T4" fmla="*/ 8 w 8"/>
                  <a:gd name="T5" fmla="*/ 35 h 42"/>
                  <a:gd name="T6" fmla="*/ 8 w 8"/>
                  <a:gd name="T7" fmla="*/ 28 h 42"/>
                  <a:gd name="T8" fmla="*/ 8 w 8"/>
                  <a:gd name="T9" fmla="*/ 21 h 42"/>
                  <a:gd name="T10" fmla="*/ 8 w 8"/>
                  <a:gd name="T11" fmla="*/ 14 h 42"/>
                  <a:gd name="T12" fmla="*/ 8 w 8"/>
                  <a:gd name="T13" fmla="*/ 7 h 42"/>
                  <a:gd name="T14" fmla="*/ 8 w 8"/>
                  <a:gd name="T15" fmla="*/ 0 h 42"/>
                  <a:gd name="T16" fmla="*/ 8 w 8"/>
                  <a:gd name="T17" fmla="*/ 7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42">
                    <a:moveTo>
                      <a:pt x="0" y="42"/>
                    </a:moveTo>
                    <a:lnTo>
                      <a:pt x="8" y="42"/>
                    </a:lnTo>
                    <a:lnTo>
                      <a:pt x="8" y="35"/>
                    </a:lnTo>
                    <a:lnTo>
                      <a:pt x="8" y="28"/>
                    </a:lnTo>
                    <a:lnTo>
                      <a:pt x="8" y="21"/>
                    </a:lnTo>
                    <a:lnTo>
                      <a:pt x="8" y="14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628" name="Line 1619">
                <a:extLst>
                  <a:ext uri="{FF2B5EF4-FFF2-40B4-BE49-F238E27FC236}">
                    <a16:creationId xmlns:a16="http://schemas.microsoft.com/office/drawing/2014/main" id="{D9FBCD47-2B7C-5F4B-B18F-82FA045055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32" y="1986"/>
                <a:ext cx="1" cy="57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629" name="Freeform 1620">
                <a:extLst>
                  <a:ext uri="{FF2B5EF4-FFF2-40B4-BE49-F238E27FC236}">
                    <a16:creationId xmlns:a16="http://schemas.microsoft.com/office/drawing/2014/main" id="{FE45503F-A2E8-0E43-BCD7-556F4466B3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2" y="1972"/>
                <a:ext cx="7" cy="36"/>
              </a:xfrm>
              <a:custGeom>
                <a:avLst/>
                <a:gdLst>
                  <a:gd name="T0" fmla="*/ 0 w 7"/>
                  <a:gd name="T1" fmla="*/ 36 h 36"/>
                  <a:gd name="T2" fmla="*/ 0 w 7"/>
                  <a:gd name="T3" fmla="*/ 29 h 36"/>
                  <a:gd name="T4" fmla="*/ 0 w 7"/>
                  <a:gd name="T5" fmla="*/ 21 h 36"/>
                  <a:gd name="T6" fmla="*/ 0 w 7"/>
                  <a:gd name="T7" fmla="*/ 14 h 36"/>
                  <a:gd name="T8" fmla="*/ 7 w 7"/>
                  <a:gd name="T9" fmla="*/ 14 h 36"/>
                  <a:gd name="T10" fmla="*/ 7 w 7"/>
                  <a:gd name="T11" fmla="*/ 7 h 36"/>
                  <a:gd name="T12" fmla="*/ 7 w 7"/>
                  <a:gd name="T13" fmla="*/ 0 h 36"/>
                  <a:gd name="T14" fmla="*/ 7 w 7"/>
                  <a:gd name="T15" fmla="*/ 7 h 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" h="36">
                    <a:moveTo>
                      <a:pt x="0" y="36"/>
                    </a:moveTo>
                    <a:lnTo>
                      <a:pt x="0" y="29"/>
                    </a:lnTo>
                    <a:lnTo>
                      <a:pt x="0" y="21"/>
                    </a:ln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630" name="Line 1621">
                <a:extLst>
                  <a:ext uri="{FF2B5EF4-FFF2-40B4-BE49-F238E27FC236}">
                    <a16:creationId xmlns:a16="http://schemas.microsoft.com/office/drawing/2014/main" id="{F6482C12-F0E5-2046-9E1B-50AB026BFF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39" y="1930"/>
                <a:ext cx="1" cy="49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631" name="Freeform 1622">
                <a:extLst>
                  <a:ext uri="{FF2B5EF4-FFF2-40B4-BE49-F238E27FC236}">
                    <a16:creationId xmlns:a16="http://schemas.microsoft.com/office/drawing/2014/main" id="{4530895D-8696-2346-99BE-ED9E04DE8A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9" y="1894"/>
                <a:ext cx="7" cy="50"/>
              </a:xfrm>
              <a:custGeom>
                <a:avLst/>
                <a:gdLst>
                  <a:gd name="T0" fmla="*/ 0 w 7"/>
                  <a:gd name="T1" fmla="*/ 43 h 50"/>
                  <a:gd name="T2" fmla="*/ 7 w 7"/>
                  <a:gd name="T3" fmla="*/ 43 h 50"/>
                  <a:gd name="T4" fmla="*/ 7 w 7"/>
                  <a:gd name="T5" fmla="*/ 50 h 50"/>
                  <a:gd name="T6" fmla="*/ 7 w 7"/>
                  <a:gd name="T7" fmla="*/ 43 h 50"/>
                  <a:gd name="T8" fmla="*/ 7 w 7"/>
                  <a:gd name="T9" fmla="*/ 36 h 50"/>
                  <a:gd name="T10" fmla="*/ 7 w 7"/>
                  <a:gd name="T11" fmla="*/ 29 h 50"/>
                  <a:gd name="T12" fmla="*/ 7 w 7"/>
                  <a:gd name="T13" fmla="*/ 22 h 50"/>
                  <a:gd name="T14" fmla="*/ 7 w 7"/>
                  <a:gd name="T15" fmla="*/ 14 h 50"/>
                  <a:gd name="T16" fmla="*/ 7 w 7"/>
                  <a:gd name="T17" fmla="*/ 7 h 50"/>
                  <a:gd name="T18" fmla="*/ 7 w 7"/>
                  <a:gd name="T19" fmla="*/ 0 h 50"/>
                  <a:gd name="T20" fmla="*/ 7 w 7"/>
                  <a:gd name="T21" fmla="*/ 7 h 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0">
                    <a:moveTo>
                      <a:pt x="0" y="43"/>
                    </a:moveTo>
                    <a:lnTo>
                      <a:pt x="7" y="43"/>
                    </a:lnTo>
                    <a:lnTo>
                      <a:pt x="7" y="50"/>
                    </a:lnTo>
                    <a:lnTo>
                      <a:pt x="7" y="43"/>
                    </a:lnTo>
                    <a:lnTo>
                      <a:pt x="7" y="36"/>
                    </a:lnTo>
                    <a:lnTo>
                      <a:pt x="7" y="29"/>
                    </a:lnTo>
                    <a:lnTo>
                      <a:pt x="7" y="22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632" name="Line 1623">
                <a:extLst>
                  <a:ext uri="{FF2B5EF4-FFF2-40B4-BE49-F238E27FC236}">
                    <a16:creationId xmlns:a16="http://schemas.microsoft.com/office/drawing/2014/main" id="{82525EFF-4CA5-A540-B59C-41358D8330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46" y="1894"/>
                <a:ext cx="1" cy="50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633" name="Freeform 1624">
                <a:extLst>
                  <a:ext uri="{FF2B5EF4-FFF2-40B4-BE49-F238E27FC236}">
                    <a16:creationId xmlns:a16="http://schemas.microsoft.com/office/drawing/2014/main" id="{50426F5C-9B85-244C-8C1C-F800BFE924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6" y="1859"/>
                <a:ext cx="7" cy="42"/>
              </a:xfrm>
              <a:custGeom>
                <a:avLst/>
                <a:gdLst>
                  <a:gd name="T0" fmla="*/ 0 w 7"/>
                  <a:gd name="T1" fmla="*/ 42 h 42"/>
                  <a:gd name="T2" fmla="*/ 0 w 7"/>
                  <a:gd name="T3" fmla="*/ 35 h 42"/>
                  <a:gd name="T4" fmla="*/ 7 w 7"/>
                  <a:gd name="T5" fmla="*/ 35 h 42"/>
                  <a:gd name="T6" fmla="*/ 7 w 7"/>
                  <a:gd name="T7" fmla="*/ 28 h 42"/>
                  <a:gd name="T8" fmla="*/ 7 w 7"/>
                  <a:gd name="T9" fmla="*/ 21 h 42"/>
                  <a:gd name="T10" fmla="*/ 7 w 7"/>
                  <a:gd name="T11" fmla="*/ 14 h 42"/>
                  <a:gd name="T12" fmla="*/ 7 w 7"/>
                  <a:gd name="T13" fmla="*/ 7 h 42"/>
                  <a:gd name="T14" fmla="*/ 7 w 7"/>
                  <a:gd name="T15" fmla="*/ 0 h 42"/>
                  <a:gd name="T16" fmla="*/ 7 w 7"/>
                  <a:gd name="T17" fmla="*/ 7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" h="42">
                    <a:moveTo>
                      <a:pt x="0" y="42"/>
                    </a:moveTo>
                    <a:lnTo>
                      <a:pt x="0" y="35"/>
                    </a:lnTo>
                    <a:lnTo>
                      <a:pt x="7" y="35"/>
                    </a:lnTo>
                    <a:lnTo>
                      <a:pt x="7" y="28"/>
                    </a:lnTo>
                    <a:lnTo>
                      <a:pt x="7" y="21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634" name="Line 1625">
                <a:extLst>
                  <a:ext uri="{FF2B5EF4-FFF2-40B4-BE49-F238E27FC236}">
                    <a16:creationId xmlns:a16="http://schemas.microsoft.com/office/drawing/2014/main" id="{95830436-3114-2F47-AA70-39F5633EA3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53" y="1823"/>
                <a:ext cx="1" cy="6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635" name="Freeform 1626">
                <a:extLst>
                  <a:ext uri="{FF2B5EF4-FFF2-40B4-BE49-F238E27FC236}">
                    <a16:creationId xmlns:a16="http://schemas.microsoft.com/office/drawing/2014/main" id="{EB5D959F-9E06-F743-BA8C-C222F34EF8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3" y="1788"/>
                <a:ext cx="7" cy="50"/>
              </a:xfrm>
              <a:custGeom>
                <a:avLst/>
                <a:gdLst>
                  <a:gd name="T0" fmla="*/ 0 w 7"/>
                  <a:gd name="T1" fmla="*/ 43 h 50"/>
                  <a:gd name="T2" fmla="*/ 7 w 7"/>
                  <a:gd name="T3" fmla="*/ 43 h 50"/>
                  <a:gd name="T4" fmla="*/ 7 w 7"/>
                  <a:gd name="T5" fmla="*/ 50 h 50"/>
                  <a:gd name="T6" fmla="*/ 7 w 7"/>
                  <a:gd name="T7" fmla="*/ 43 h 50"/>
                  <a:gd name="T8" fmla="*/ 7 w 7"/>
                  <a:gd name="T9" fmla="*/ 35 h 50"/>
                  <a:gd name="T10" fmla="*/ 7 w 7"/>
                  <a:gd name="T11" fmla="*/ 28 h 50"/>
                  <a:gd name="T12" fmla="*/ 7 w 7"/>
                  <a:gd name="T13" fmla="*/ 21 h 50"/>
                  <a:gd name="T14" fmla="*/ 7 w 7"/>
                  <a:gd name="T15" fmla="*/ 14 h 50"/>
                  <a:gd name="T16" fmla="*/ 7 w 7"/>
                  <a:gd name="T17" fmla="*/ 7 h 50"/>
                  <a:gd name="T18" fmla="*/ 7 w 7"/>
                  <a:gd name="T19" fmla="*/ 0 h 50"/>
                  <a:gd name="T20" fmla="*/ 7 w 7"/>
                  <a:gd name="T21" fmla="*/ 7 h 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0">
                    <a:moveTo>
                      <a:pt x="0" y="43"/>
                    </a:moveTo>
                    <a:lnTo>
                      <a:pt x="7" y="43"/>
                    </a:lnTo>
                    <a:lnTo>
                      <a:pt x="7" y="50"/>
                    </a:lnTo>
                    <a:lnTo>
                      <a:pt x="7" y="43"/>
                    </a:lnTo>
                    <a:lnTo>
                      <a:pt x="7" y="35"/>
                    </a:lnTo>
                    <a:lnTo>
                      <a:pt x="7" y="28"/>
                    </a:lnTo>
                    <a:lnTo>
                      <a:pt x="7" y="21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636" name="Freeform 1627">
                <a:extLst>
                  <a:ext uri="{FF2B5EF4-FFF2-40B4-BE49-F238E27FC236}">
                    <a16:creationId xmlns:a16="http://schemas.microsoft.com/office/drawing/2014/main" id="{8D90D73B-61E7-7A4F-AA49-F05818CBF7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0" y="1760"/>
                <a:ext cx="7" cy="42"/>
              </a:xfrm>
              <a:custGeom>
                <a:avLst/>
                <a:gdLst>
                  <a:gd name="T0" fmla="*/ 0 w 7"/>
                  <a:gd name="T1" fmla="*/ 35 h 42"/>
                  <a:gd name="T2" fmla="*/ 0 w 7"/>
                  <a:gd name="T3" fmla="*/ 42 h 42"/>
                  <a:gd name="T4" fmla="*/ 7 w 7"/>
                  <a:gd name="T5" fmla="*/ 42 h 42"/>
                  <a:gd name="T6" fmla="*/ 7 w 7"/>
                  <a:gd name="T7" fmla="*/ 35 h 42"/>
                  <a:gd name="T8" fmla="*/ 7 w 7"/>
                  <a:gd name="T9" fmla="*/ 28 h 42"/>
                  <a:gd name="T10" fmla="*/ 7 w 7"/>
                  <a:gd name="T11" fmla="*/ 21 h 42"/>
                  <a:gd name="T12" fmla="*/ 7 w 7"/>
                  <a:gd name="T13" fmla="*/ 14 h 42"/>
                  <a:gd name="T14" fmla="*/ 7 w 7"/>
                  <a:gd name="T15" fmla="*/ 7 h 42"/>
                  <a:gd name="T16" fmla="*/ 7 w 7"/>
                  <a:gd name="T17" fmla="*/ 0 h 42"/>
                  <a:gd name="T18" fmla="*/ 7 w 7"/>
                  <a:gd name="T19" fmla="*/ 7 h 4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" h="42">
                    <a:moveTo>
                      <a:pt x="0" y="35"/>
                    </a:moveTo>
                    <a:lnTo>
                      <a:pt x="0" y="42"/>
                    </a:lnTo>
                    <a:lnTo>
                      <a:pt x="7" y="42"/>
                    </a:lnTo>
                    <a:lnTo>
                      <a:pt x="7" y="35"/>
                    </a:lnTo>
                    <a:lnTo>
                      <a:pt x="7" y="28"/>
                    </a:lnTo>
                    <a:lnTo>
                      <a:pt x="7" y="21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637" name="Line 1628">
                <a:extLst>
                  <a:ext uri="{FF2B5EF4-FFF2-40B4-BE49-F238E27FC236}">
                    <a16:creationId xmlns:a16="http://schemas.microsoft.com/office/drawing/2014/main" id="{9F3A0EE5-D82C-9A42-8888-0A188CBD08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67" y="1724"/>
                <a:ext cx="1" cy="71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638" name="Freeform 1629">
                <a:extLst>
                  <a:ext uri="{FF2B5EF4-FFF2-40B4-BE49-F238E27FC236}">
                    <a16:creationId xmlns:a16="http://schemas.microsoft.com/office/drawing/2014/main" id="{D323B6A3-BE1D-CB4F-A932-CEEB726561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7" y="1724"/>
                <a:ext cx="7" cy="36"/>
              </a:xfrm>
              <a:custGeom>
                <a:avLst/>
                <a:gdLst>
                  <a:gd name="T0" fmla="*/ 0 w 7"/>
                  <a:gd name="T1" fmla="*/ 36 h 36"/>
                  <a:gd name="T2" fmla="*/ 0 w 7"/>
                  <a:gd name="T3" fmla="*/ 29 h 36"/>
                  <a:gd name="T4" fmla="*/ 0 w 7"/>
                  <a:gd name="T5" fmla="*/ 22 h 36"/>
                  <a:gd name="T6" fmla="*/ 0 w 7"/>
                  <a:gd name="T7" fmla="*/ 14 h 36"/>
                  <a:gd name="T8" fmla="*/ 0 w 7"/>
                  <a:gd name="T9" fmla="*/ 7 h 36"/>
                  <a:gd name="T10" fmla="*/ 0 w 7"/>
                  <a:gd name="T11" fmla="*/ 0 h 36"/>
                  <a:gd name="T12" fmla="*/ 7 w 7"/>
                  <a:gd name="T13" fmla="*/ 0 h 36"/>
                  <a:gd name="T14" fmla="*/ 7 w 7"/>
                  <a:gd name="T15" fmla="*/ 7 h 36"/>
                  <a:gd name="T16" fmla="*/ 7 w 7"/>
                  <a:gd name="T17" fmla="*/ 14 h 36"/>
                  <a:gd name="T18" fmla="*/ 7 w 7"/>
                  <a:gd name="T19" fmla="*/ 7 h 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" h="36">
                    <a:moveTo>
                      <a:pt x="0" y="36"/>
                    </a:moveTo>
                    <a:lnTo>
                      <a:pt x="0" y="29"/>
                    </a:lnTo>
                    <a:lnTo>
                      <a:pt x="0" y="22"/>
                    </a:lnTo>
                    <a:lnTo>
                      <a:pt x="0" y="14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639" name="Line 1630">
                <a:extLst>
                  <a:ext uri="{FF2B5EF4-FFF2-40B4-BE49-F238E27FC236}">
                    <a16:creationId xmlns:a16="http://schemas.microsoft.com/office/drawing/2014/main" id="{CFEB55D1-D7DC-024E-A9A8-6F74FA8FC0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74" y="1689"/>
                <a:ext cx="1" cy="49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640" name="Freeform 1631">
                <a:extLst>
                  <a:ext uri="{FF2B5EF4-FFF2-40B4-BE49-F238E27FC236}">
                    <a16:creationId xmlns:a16="http://schemas.microsoft.com/office/drawing/2014/main" id="{DE535BCE-BFFA-7F4E-819A-246C269493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4" y="1660"/>
                <a:ext cx="7" cy="43"/>
              </a:xfrm>
              <a:custGeom>
                <a:avLst/>
                <a:gdLst>
                  <a:gd name="T0" fmla="*/ 0 w 7"/>
                  <a:gd name="T1" fmla="*/ 36 h 43"/>
                  <a:gd name="T2" fmla="*/ 0 w 7"/>
                  <a:gd name="T3" fmla="*/ 43 h 43"/>
                  <a:gd name="T4" fmla="*/ 7 w 7"/>
                  <a:gd name="T5" fmla="*/ 43 h 43"/>
                  <a:gd name="T6" fmla="*/ 7 w 7"/>
                  <a:gd name="T7" fmla="*/ 36 h 43"/>
                  <a:gd name="T8" fmla="*/ 7 w 7"/>
                  <a:gd name="T9" fmla="*/ 29 h 43"/>
                  <a:gd name="T10" fmla="*/ 7 w 7"/>
                  <a:gd name="T11" fmla="*/ 22 h 43"/>
                  <a:gd name="T12" fmla="*/ 7 w 7"/>
                  <a:gd name="T13" fmla="*/ 15 h 43"/>
                  <a:gd name="T14" fmla="*/ 7 w 7"/>
                  <a:gd name="T15" fmla="*/ 8 h 43"/>
                  <a:gd name="T16" fmla="*/ 7 w 7"/>
                  <a:gd name="T17" fmla="*/ 0 h 43"/>
                  <a:gd name="T18" fmla="*/ 7 w 7"/>
                  <a:gd name="T19" fmla="*/ 8 h 4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" h="43">
                    <a:moveTo>
                      <a:pt x="0" y="36"/>
                    </a:moveTo>
                    <a:lnTo>
                      <a:pt x="0" y="43"/>
                    </a:lnTo>
                    <a:lnTo>
                      <a:pt x="7" y="43"/>
                    </a:lnTo>
                    <a:lnTo>
                      <a:pt x="7" y="36"/>
                    </a:lnTo>
                    <a:lnTo>
                      <a:pt x="7" y="29"/>
                    </a:lnTo>
                    <a:lnTo>
                      <a:pt x="7" y="22"/>
                    </a:lnTo>
                    <a:lnTo>
                      <a:pt x="7" y="15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641" name="Line 1632">
                <a:extLst>
                  <a:ext uri="{FF2B5EF4-FFF2-40B4-BE49-F238E27FC236}">
                    <a16:creationId xmlns:a16="http://schemas.microsoft.com/office/drawing/2014/main" id="{EF2F08BB-6FFB-CF4E-860D-EBA47078D8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1" y="1646"/>
                <a:ext cx="1" cy="50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642" name="Freeform 1633">
                <a:extLst>
                  <a:ext uri="{FF2B5EF4-FFF2-40B4-BE49-F238E27FC236}">
                    <a16:creationId xmlns:a16="http://schemas.microsoft.com/office/drawing/2014/main" id="{4078B7C4-57CC-8249-931A-82E407B4C7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1" y="1632"/>
                <a:ext cx="7" cy="36"/>
              </a:xfrm>
              <a:custGeom>
                <a:avLst/>
                <a:gdLst>
                  <a:gd name="T0" fmla="*/ 0 w 7"/>
                  <a:gd name="T1" fmla="*/ 36 h 36"/>
                  <a:gd name="T2" fmla="*/ 0 w 7"/>
                  <a:gd name="T3" fmla="*/ 28 h 36"/>
                  <a:gd name="T4" fmla="*/ 0 w 7"/>
                  <a:gd name="T5" fmla="*/ 21 h 36"/>
                  <a:gd name="T6" fmla="*/ 0 w 7"/>
                  <a:gd name="T7" fmla="*/ 14 h 36"/>
                  <a:gd name="T8" fmla="*/ 7 w 7"/>
                  <a:gd name="T9" fmla="*/ 14 h 36"/>
                  <a:gd name="T10" fmla="*/ 7 w 7"/>
                  <a:gd name="T11" fmla="*/ 7 h 36"/>
                  <a:gd name="T12" fmla="*/ 7 w 7"/>
                  <a:gd name="T13" fmla="*/ 0 h 36"/>
                  <a:gd name="T14" fmla="*/ 7 w 7"/>
                  <a:gd name="T15" fmla="*/ 7 h 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" h="36">
                    <a:moveTo>
                      <a:pt x="0" y="36"/>
                    </a:moveTo>
                    <a:lnTo>
                      <a:pt x="0" y="28"/>
                    </a:lnTo>
                    <a:lnTo>
                      <a:pt x="0" y="21"/>
                    </a:ln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643" name="Line 1634">
                <a:extLst>
                  <a:ext uri="{FF2B5EF4-FFF2-40B4-BE49-F238E27FC236}">
                    <a16:creationId xmlns:a16="http://schemas.microsoft.com/office/drawing/2014/main" id="{68F6010F-133C-0143-8DCF-868D2D03B8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8" y="1604"/>
                <a:ext cx="1" cy="42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644" name="Freeform 1635">
                <a:extLst>
                  <a:ext uri="{FF2B5EF4-FFF2-40B4-BE49-F238E27FC236}">
                    <a16:creationId xmlns:a16="http://schemas.microsoft.com/office/drawing/2014/main" id="{EDAEA18D-2345-E746-8558-8F48196897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8" y="1575"/>
                <a:ext cx="7" cy="43"/>
              </a:xfrm>
              <a:custGeom>
                <a:avLst/>
                <a:gdLst>
                  <a:gd name="T0" fmla="*/ 0 w 7"/>
                  <a:gd name="T1" fmla="*/ 36 h 43"/>
                  <a:gd name="T2" fmla="*/ 7 w 7"/>
                  <a:gd name="T3" fmla="*/ 36 h 43"/>
                  <a:gd name="T4" fmla="*/ 7 w 7"/>
                  <a:gd name="T5" fmla="*/ 43 h 43"/>
                  <a:gd name="T6" fmla="*/ 7 w 7"/>
                  <a:gd name="T7" fmla="*/ 36 h 43"/>
                  <a:gd name="T8" fmla="*/ 7 w 7"/>
                  <a:gd name="T9" fmla="*/ 29 h 43"/>
                  <a:gd name="T10" fmla="*/ 7 w 7"/>
                  <a:gd name="T11" fmla="*/ 22 h 43"/>
                  <a:gd name="T12" fmla="*/ 7 w 7"/>
                  <a:gd name="T13" fmla="*/ 15 h 43"/>
                  <a:gd name="T14" fmla="*/ 7 w 7"/>
                  <a:gd name="T15" fmla="*/ 8 h 43"/>
                  <a:gd name="T16" fmla="*/ 7 w 7"/>
                  <a:gd name="T17" fmla="*/ 0 h 43"/>
                  <a:gd name="T18" fmla="*/ 7 w 7"/>
                  <a:gd name="T19" fmla="*/ 8 h 4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" h="43">
                    <a:moveTo>
                      <a:pt x="0" y="36"/>
                    </a:moveTo>
                    <a:lnTo>
                      <a:pt x="7" y="36"/>
                    </a:lnTo>
                    <a:lnTo>
                      <a:pt x="7" y="43"/>
                    </a:lnTo>
                    <a:lnTo>
                      <a:pt x="7" y="36"/>
                    </a:lnTo>
                    <a:lnTo>
                      <a:pt x="7" y="29"/>
                    </a:lnTo>
                    <a:lnTo>
                      <a:pt x="7" y="22"/>
                    </a:lnTo>
                    <a:lnTo>
                      <a:pt x="7" y="15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645" name="Line 1636">
                <a:extLst>
                  <a:ext uri="{FF2B5EF4-FFF2-40B4-BE49-F238E27FC236}">
                    <a16:creationId xmlns:a16="http://schemas.microsoft.com/office/drawing/2014/main" id="{790AC395-0505-C549-953A-7591FE8993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5" y="1575"/>
                <a:ext cx="1" cy="43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646" name="Freeform 1637">
                <a:extLst>
                  <a:ext uri="{FF2B5EF4-FFF2-40B4-BE49-F238E27FC236}">
                    <a16:creationId xmlns:a16="http://schemas.microsoft.com/office/drawing/2014/main" id="{1BA347B9-7E6C-2941-895C-414FE71D7B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5" y="1547"/>
                <a:ext cx="7" cy="36"/>
              </a:xfrm>
              <a:custGeom>
                <a:avLst/>
                <a:gdLst>
                  <a:gd name="T0" fmla="*/ 0 w 7"/>
                  <a:gd name="T1" fmla="*/ 36 h 36"/>
                  <a:gd name="T2" fmla="*/ 0 w 7"/>
                  <a:gd name="T3" fmla="*/ 28 h 36"/>
                  <a:gd name="T4" fmla="*/ 7 w 7"/>
                  <a:gd name="T5" fmla="*/ 28 h 36"/>
                  <a:gd name="T6" fmla="*/ 7 w 7"/>
                  <a:gd name="T7" fmla="*/ 21 h 36"/>
                  <a:gd name="T8" fmla="*/ 7 w 7"/>
                  <a:gd name="T9" fmla="*/ 14 h 36"/>
                  <a:gd name="T10" fmla="*/ 7 w 7"/>
                  <a:gd name="T11" fmla="*/ 7 h 36"/>
                  <a:gd name="T12" fmla="*/ 7 w 7"/>
                  <a:gd name="T13" fmla="*/ 0 h 36"/>
                  <a:gd name="T14" fmla="*/ 7 w 7"/>
                  <a:gd name="T15" fmla="*/ 7 h 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" h="36">
                    <a:moveTo>
                      <a:pt x="0" y="36"/>
                    </a:moveTo>
                    <a:lnTo>
                      <a:pt x="0" y="28"/>
                    </a:lnTo>
                    <a:lnTo>
                      <a:pt x="7" y="28"/>
                    </a:lnTo>
                    <a:lnTo>
                      <a:pt x="7" y="21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647" name="Line 1638">
                <a:extLst>
                  <a:ext uri="{FF2B5EF4-FFF2-40B4-BE49-F238E27FC236}">
                    <a16:creationId xmlns:a16="http://schemas.microsoft.com/office/drawing/2014/main" id="{DCCA1EE5-AE4C-B14B-8E76-D01B828B0D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02" y="1519"/>
                <a:ext cx="1" cy="49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648" name="Freeform 1639">
                <a:extLst>
                  <a:ext uri="{FF2B5EF4-FFF2-40B4-BE49-F238E27FC236}">
                    <a16:creationId xmlns:a16="http://schemas.microsoft.com/office/drawing/2014/main" id="{FF2B5B28-92CD-2548-8325-99B487A020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2" y="1526"/>
                <a:ext cx="7" cy="14"/>
              </a:xfrm>
              <a:custGeom>
                <a:avLst/>
                <a:gdLst>
                  <a:gd name="T0" fmla="*/ 0 w 7"/>
                  <a:gd name="T1" fmla="*/ 0 h 14"/>
                  <a:gd name="T2" fmla="*/ 7 w 7"/>
                  <a:gd name="T3" fmla="*/ 0 h 14"/>
                  <a:gd name="T4" fmla="*/ 7 w 7"/>
                  <a:gd name="T5" fmla="*/ 7 h 14"/>
                  <a:gd name="T6" fmla="*/ 7 w 7"/>
                  <a:gd name="T7" fmla="*/ 14 h 14"/>
                  <a:gd name="T8" fmla="*/ 7 w 7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649" name="Line 1640">
                <a:extLst>
                  <a:ext uri="{FF2B5EF4-FFF2-40B4-BE49-F238E27FC236}">
                    <a16:creationId xmlns:a16="http://schemas.microsoft.com/office/drawing/2014/main" id="{E65CD802-900E-1341-A0FE-ACC5BD6959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09" y="1498"/>
                <a:ext cx="1" cy="42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650" name="Freeform 1641">
                <a:extLst>
                  <a:ext uri="{FF2B5EF4-FFF2-40B4-BE49-F238E27FC236}">
                    <a16:creationId xmlns:a16="http://schemas.microsoft.com/office/drawing/2014/main" id="{8E3C8DD8-854C-2246-A3CF-CCC51A94F4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9" y="1476"/>
                <a:ext cx="8" cy="36"/>
              </a:xfrm>
              <a:custGeom>
                <a:avLst/>
                <a:gdLst>
                  <a:gd name="T0" fmla="*/ 0 w 8"/>
                  <a:gd name="T1" fmla="*/ 29 h 36"/>
                  <a:gd name="T2" fmla="*/ 0 w 8"/>
                  <a:gd name="T3" fmla="*/ 36 h 36"/>
                  <a:gd name="T4" fmla="*/ 8 w 8"/>
                  <a:gd name="T5" fmla="*/ 36 h 36"/>
                  <a:gd name="T6" fmla="*/ 8 w 8"/>
                  <a:gd name="T7" fmla="*/ 29 h 36"/>
                  <a:gd name="T8" fmla="*/ 8 w 8"/>
                  <a:gd name="T9" fmla="*/ 22 h 36"/>
                  <a:gd name="T10" fmla="*/ 8 w 8"/>
                  <a:gd name="T11" fmla="*/ 14 h 36"/>
                  <a:gd name="T12" fmla="*/ 8 w 8"/>
                  <a:gd name="T13" fmla="*/ 7 h 36"/>
                  <a:gd name="T14" fmla="*/ 8 w 8"/>
                  <a:gd name="T15" fmla="*/ 0 h 36"/>
                  <a:gd name="T16" fmla="*/ 8 w 8"/>
                  <a:gd name="T17" fmla="*/ 7 h 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36">
                    <a:moveTo>
                      <a:pt x="0" y="29"/>
                    </a:moveTo>
                    <a:lnTo>
                      <a:pt x="0" y="36"/>
                    </a:lnTo>
                    <a:lnTo>
                      <a:pt x="8" y="36"/>
                    </a:lnTo>
                    <a:lnTo>
                      <a:pt x="8" y="29"/>
                    </a:lnTo>
                    <a:lnTo>
                      <a:pt x="8" y="22"/>
                    </a:lnTo>
                    <a:lnTo>
                      <a:pt x="8" y="14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651" name="Line 1642">
                <a:extLst>
                  <a:ext uri="{FF2B5EF4-FFF2-40B4-BE49-F238E27FC236}">
                    <a16:creationId xmlns:a16="http://schemas.microsoft.com/office/drawing/2014/main" id="{7561F57A-2792-314F-8599-038E835A39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17" y="1455"/>
                <a:ext cx="1" cy="50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652" name="Freeform 1643">
                <a:extLst>
                  <a:ext uri="{FF2B5EF4-FFF2-40B4-BE49-F238E27FC236}">
                    <a16:creationId xmlns:a16="http://schemas.microsoft.com/office/drawing/2014/main" id="{450DA664-DDB0-7040-AE75-AD6F41AA60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7" y="1455"/>
                <a:ext cx="7" cy="28"/>
              </a:xfrm>
              <a:custGeom>
                <a:avLst/>
                <a:gdLst>
                  <a:gd name="T0" fmla="*/ 0 w 7"/>
                  <a:gd name="T1" fmla="*/ 28 h 28"/>
                  <a:gd name="T2" fmla="*/ 0 w 7"/>
                  <a:gd name="T3" fmla="*/ 21 h 28"/>
                  <a:gd name="T4" fmla="*/ 0 w 7"/>
                  <a:gd name="T5" fmla="*/ 14 h 28"/>
                  <a:gd name="T6" fmla="*/ 0 w 7"/>
                  <a:gd name="T7" fmla="*/ 7 h 28"/>
                  <a:gd name="T8" fmla="*/ 0 w 7"/>
                  <a:gd name="T9" fmla="*/ 0 h 28"/>
                  <a:gd name="T10" fmla="*/ 7 w 7"/>
                  <a:gd name="T11" fmla="*/ 0 h 28"/>
                  <a:gd name="T12" fmla="*/ 7 w 7"/>
                  <a:gd name="T13" fmla="*/ 7 h 28"/>
                  <a:gd name="T14" fmla="*/ 7 w 7"/>
                  <a:gd name="T15" fmla="*/ 14 h 28"/>
                  <a:gd name="T16" fmla="*/ 7 w 7"/>
                  <a:gd name="T17" fmla="*/ 7 h 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" h="28">
                    <a:moveTo>
                      <a:pt x="0" y="28"/>
                    </a:moveTo>
                    <a:lnTo>
                      <a:pt x="0" y="21"/>
                    </a:lnTo>
                    <a:lnTo>
                      <a:pt x="0" y="14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653" name="Line 1644">
                <a:extLst>
                  <a:ext uri="{FF2B5EF4-FFF2-40B4-BE49-F238E27FC236}">
                    <a16:creationId xmlns:a16="http://schemas.microsoft.com/office/drawing/2014/main" id="{FC69C3A6-FFC6-2746-B260-CFC56EBAFB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24" y="1434"/>
                <a:ext cx="1" cy="35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654" name="Freeform 1645">
                <a:extLst>
                  <a:ext uri="{FF2B5EF4-FFF2-40B4-BE49-F238E27FC236}">
                    <a16:creationId xmlns:a16="http://schemas.microsoft.com/office/drawing/2014/main" id="{33B47149-64A1-4D4E-A9B9-7A2B44AE89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" y="1412"/>
                <a:ext cx="7" cy="36"/>
              </a:xfrm>
              <a:custGeom>
                <a:avLst/>
                <a:gdLst>
                  <a:gd name="T0" fmla="*/ 0 w 7"/>
                  <a:gd name="T1" fmla="*/ 29 h 36"/>
                  <a:gd name="T2" fmla="*/ 0 w 7"/>
                  <a:gd name="T3" fmla="*/ 36 h 36"/>
                  <a:gd name="T4" fmla="*/ 7 w 7"/>
                  <a:gd name="T5" fmla="*/ 36 h 36"/>
                  <a:gd name="T6" fmla="*/ 7 w 7"/>
                  <a:gd name="T7" fmla="*/ 29 h 36"/>
                  <a:gd name="T8" fmla="*/ 7 w 7"/>
                  <a:gd name="T9" fmla="*/ 22 h 36"/>
                  <a:gd name="T10" fmla="*/ 7 w 7"/>
                  <a:gd name="T11" fmla="*/ 15 h 36"/>
                  <a:gd name="T12" fmla="*/ 7 w 7"/>
                  <a:gd name="T13" fmla="*/ 8 h 36"/>
                  <a:gd name="T14" fmla="*/ 7 w 7"/>
                  <a:gd name="T15" fmla="*/ 0 h 36"/>
                  <a:gd name="T16" fmla="*/ 7 w 7"/>
                  <a:gd name="T17" fmla="*/ 8 h 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" h="36">
                    <a:moveTo>
                      <a:pt x="0" y="29"/>
                    </a:moveTo>
                    <a:lnTo>
                      <a:pt x="0" y="36"/>
                    </a:lnTo>
                    <a:lnTo>
                      <a:pt x="7" y="36"/>
                    </a:lnTo>
                    <a:lnTo>
                      <a:pt x="7" y="29"/>
                    </a:lnTo>
                    <a:lnTo>
                      <a:pt x="7" y="22"/>
                    </a:lnTo>
                    <a:lnTo>
                      <a:pt x="7" y="15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655" name="Line 1646">
                <a:extLst>
                  <a:ext uri="{FF2B5EF4-FFF2-40B4-BE49-F238E27FC236}">
                    <a16:creationId xmlns:a16="http://schemas.microsoft.com/office/drawing/2014/main" id="{2A04630E-5B1D-934B-AC5A-26E36598A1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31" y="1412"/>
                <a:ext cx="1" cy="29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656" name="Freeform 1647">
                <a:extLst>
                  <a:ext uri="{FF2B5EF4-FFF2-40B4-BE49-F238E27FC236}">
                    <a16:creationId xmlns:a16="http://schemas.microsoft.com/office/drawing/2014/main" id="{A79CF61B-B784-A943-A204-97D9718EB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1" y="1398"/>
                <a:ext cx="7" cy="29"/>
              </a:xfrm>
              <a:custGeom>
                <a:avLst/>
                <a:gdLst>
                  <a:gd name="T0" fmla="*/ 0 w 7"/>
                  <a:gd name="T1" fmla="*/ 29 h 29"/>
                  <a:gd name="T2" fmla="*/ 0 w 7"/>
                  <a:gd name="T3" fmla="*/ 22 h 29"/>
                  <a:gd name="T4" fmla="*/ 0 w 7"/>
                  <a:gd name="T5" fmla="*/ 14 h 29"/>
                  <a:gd name="T6" fmla="*/ 7 w 7"/>
                  <a:gd name="T7" fmla="*/ 14 h 29"/>
                  <a:gd name="T8" fmla="*/ 7 w 7"/>
                  <a:gd name="T9" fmla="*/ 7 h 29"/>
                  <a:gd name="T10" fmla="*/ 7 w 7"/>
                  <a:gd name="T11" fmla="*/ 0 h 29"/>
                  <a:gd name="T12" fmla="*/ 7 w 7"/>
                  <a:gd name="T13" fmla="*/ 7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29">
                    <a:moveTo>
                      <a:pt x="0" y="29"/>
                    </a:moveTo>
                    <a:lnTo>
                      <a:pt x="0" y="22"/>
                    </a:ln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657" name="Line 1648">
                <a:extLst>
                  <a:ext uri="{FF2B5EF4-FFF2-40B4-BE49-F238E27FC236}">
                    <a16:creationId xmlns:a16="http://schemas.microsoft.com/office/drawing/2014/main" id="{F47D6E37-A179-E94F-9724-19F32482BD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38" y="1384"/>
                <a:ext cx="1" cy="28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658" name="Freeform 1649">
                <a:extLst>
                  <a:ext uri="{FF2B5EF4-FFF2-40B4-BE49-F238E27FC236}">
                    <a16:creationId xmlns:a16="http://schemas.microsoft.com/office/drawing/2014/main" id="{0930261F-A725-9E44-B15C-889D7AEB8D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8" y="1370"/>
                <a:ext cx="7" cy="28"/>
              </a:xfrm>
              <a:custGeom>
                <a:avLst/>
                <a:gdLst>
                  <a:gd name="T0" fmla="*/ 0 w 7"/>
                  <a:gd name="T1" fmla="*/ 21 h 28"/>
                  <a:gd name="T2" fmla="*/ 7 w 7"/>
                  <a:gd name="T3" fmla="*/ 21 h 28"/>
                  <a:gd name="T4" fmla="*/ 7 w 7"/>
                  <a:gd name="T5" fmla="*/ 28 h 28"/>
                  <a:gd name="T6" fmla="*/ 7 w 7"/>
                  <a:gd name="T7" fmla="*/ 21 h 28"/>
                  <a:gd name="T8" fmla="*/ 7 w 7"/>
                  <a:gd name="T9" fmla="*/ 14 h 28"/>
                  <a:gd name="T10" fmla="*/ 7 w 7"/>
                  <a:gd name="T11" fmla="*/ 7 h 28"/>
                  <a:gd name="T12" fmla="*/ 7 w 7"/>
                  <a:gd name="T13" fmla="*/ 0 h 28"/>
                  <a:gd name="T14" fmla="*/ 7 w 7"/>
                  <a:gd name="T15" fmla="*/ 7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" h="28">
                    <a:moveTo>
                      <a:pt x="0" y="21"/>
                    </a:moveTo>
                    <a:lnTo>
                      <a:pt x="7" y="21"/>
                    </a:lnTo>
                    <a:lnTo>
                      <a:pt x="7" y="28"/>
                    </a:lnTo>
                    <a:lnTo>
                      <a:pt x="7" y="21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659" name="Line 1650">
                <a:extLst>
                  <a:ext uri="{FF2B5EF4-FFF2-40B4-BE49-F238E27FC236}">
                    <a16:creationId xmlns:a16="http://schemas.microsoft.com/office/drawing/2014/main" id="{44067B96-D1C5-9C46-AEF1-244AE72D87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5" y="1370"/>
                <a:ext cx="1" cy="28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660" name="Freeform 1651">
                <a:extLst>
                  <a:ext uri="{FF2B5EF4-FFF2-40B4-BE49-F238E27FC236}">
                    <a16:creationId xmlns:a16="http://schemas.microsoft.com/office/drawing/2014/main" id="{5CD94A46-38E8-B54B-B736-6A9F2A086A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5" y="1356"/>
                <a:ext cx="7" cy="21"/>
              </a:xfrm>
              <a:custGeom>
                <a:avLst/>
                <a:gdLst>
                  <a:gd name="T0" fmla="*/ 0 w 7"/>
                  <a:gd name="T1" fmla="*/ 21 h 21"/>
                  <a:gd name="T2" fmla="*/ 7 w 7"/>
                  <a:gd name="T3" fmla="*/ 21 h 21"/>
                  <a:gd name="T4" fmla="*/ 7 w 7"/>
                  <a:gd name="T5" fmla="*/ 14 h 21"/>
                  <a:gd name="T6" fmla="*/ 7 w 7"/>
                  <a:gd name="T7" fmla="*/ 7 h 21"/>
                  <a:gd name="T8" fmla="*/ 7 w 7"/>
                  <a:gd name="T9" fmla="*/ 0 h 21"/>
                  <a:gd name="T10" fmla="*/ 7 w 7"/>
                  <a:gd name="T11" fmla="*/ 7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21">
                    <a:moveTo>
                      <a:pt x="0" y="21"/>
                    </a:moveTo>
                    <a:lnTo>
                      <a:pt x="7" y="21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661" name="Line 1652">
                <a:extLst>
                  <a:ext uri="{FF2B5EF4-FFF2-40B4-BE49-F238E27FC236}">
                    <a16:creationId xmlns:a16="http://schemas.microsoft.com/office/drawing/2014/main" id="{8397CCCD-DDEE-224B-886F-30E2388BFC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52" y="1342"/>
                <a:ext cx="1" cy="28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662" name="Freeform 1653">
                <a:extLst>
                  <a:ext uri="{FF2B5EF4-FFF2-40B4-BE49-F238E27FC236}">
                    <a16:creationId xmlns:a16="http://schemas.microsoft.com/office/drawing/2014/main" id="{FDB713E5-7261-FC41-A20E-8421A21E54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2" y="1349"/>
                <a:ext cx="7" cy="14"/>
              </a:xfrm>
              <a:custGeom>
                <a:avLst/>
                <a:gdLst>
                  <a:gd name="T0" fmla="*/ 0 w 7"/>
                  <a:gd name="T1" fmla="*/ 0 h 14"/>
                  <a:gd name="T2" fmla="*/ 7 w 7"/>
                  <a:gd name="T3" fmla="*/ 0 h 14"/>
                  <a:gd name="T4" fmla="*/ 7 w 7"/>
                  <a:gd name="T5" fmla="*/ 7 h 14"/>
                  <a:gd name="T6" fmla="*/ 7 w 7"/>
                  <a:gd name="T7" fmla="*/ 14 h 14"/>
                  <a:gd name="T8" fmla="*/ 7 w 7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663" name="Line 1654">
                <a:extLst>
                  <a:ext uri="{FF2B5EF4-FFF2-40B4-BE49-F238E27FC236}">
                    <a16:creationId xmlns:a16="http://schemas.microsoft.com/office/drawing/2014/main" id="{5B80391E-5BDF-C044-9435-AFF6A0872C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59" y="1335"/>
                <a:ext cx="1" cy="28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664" name="Freeform 1655">
                <a:extLst>
                  <a:ext uri="{FF2B5EF4-FFF2-40B4-BE49-F238E27FC236}">
                    <a16:creationId xmlns:a16="http://schemas.microsoft.com/office/drawing/2014/main" id="{13060335-0D51-B647-B5D7-250924EC3C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9" y="1327"/>
                <a:ext cx="7" cy="29"/>
              </a:xfrm>
              <a:custGeom>
                <a:avLst/>
                <a:gdLst>
                  <a:gd name="T0" fmla="*/ 0 w 7"/>
                  <a:gd name="T1" fmla="*/ 15 h 29"/>
                  <a:gd name="T2" fmla="*/ 0 w 7"/>
                  <a:gd name="T3" fmla="*/ 22 h 29"/>
                  <a:gd name="T4" fmla="*/ 0 w 7"/>
                  <a:gd name="T5" fmla="*/ 29 h 29"/>
                  <a:gd name="T6" fmla="*/ 7 w 7"/>
                  <a:gd name="T7" fmla="*/ 29 h 29"/>
                  <a:gd name="T8" fmla="*/ 7 w 7"/>
                  <a:gd name="T9" fmla="*/ 22 h 29"/>
                  <a:gd name="T10" fmla="*/ 7 w 7"/>
                  <a:gd name="T11" fmla="*/ 15 h 29"/>
                  <a:gd name="T12" fmla="*/ 7 w 7"/>
                  <a:gd name="T13" fmla="*/ 8 h 29"/>
                  <a:gd name="T14" fmla="*/ 7 w 7"/>
                  <a:gd name="T15" fmla="*/ 0 h 29"/>
                  <a:gd name="T16" fmla="*/ 7 w 7"/>
                  <a:gd name="T17" fmla="*/ 8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" h="29">
                    <a:moveTo>
                      <a:pt x="0" y="15"/>
                    </a:moveTo>
                    <a:lnTo>
                      <a:pt x="0" y="22"/>
                    </a:lnTo>
                    <a:lnTo>
                      <a:pt x="0" y="29"/>
                    </a:lnTo>
                    <a:lnTo>
                      <a:pt x="7" y="29"/>
                    </a:lnTo>
                    <a:lnTo>
                      <a:pt x="7" y="22"/>
                    </a:lnTo>
                    <a:lnTo>
                      <a:pt x="7" y="15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665" name="Line 1656">
                <a:extLst>
                  <a:ext uri="{FF2B5EF4-FFF2-40B4-BE49-F238E27FC236}">
                    <a16:creationId xmlns:a16="http://schemas.microsoft.com/office/drawing/2014/main" id="{DB9800E7-1316-424B-855C-3286DAE1AF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66" y="1320"/>
                <a:ext cx="1" cy="29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666" name="Freeform 1657">
                <a:extLst>
                  <a:ext uri="{FF2B5EF4-FFF2-40B4-BE49-F238E27FC236}">
                    <a16:creationId xmlns:a16="http://schemas.microsoft.com/office/drawing/2014/main" id="{95349B32-9B54-B243-8D31-DC4EFEDC56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6" y="1320"/>
                <a:ext cx="7" cy="22"/>
              </a:xfrm>
              <a:custGeom>
                <a:avLst/>
                <a:gdLst>
                  <a:gd name="T0" fmla="*/ 0 w 7"/>
                  <a:gd name="T1" fmla="*/ 15 h 22"/>
                  <a:gd name="T2" fmla="*/ 0 w 7"/>
                  <a:gd name="T3" fmla="*/ 7 h 22"/>
                  <a:gd name="T4" fmla="*/ 0 w 7"/>
                  <a:gd name="T5" fmla="*/ 0 h 22"/>
                  <a:gd name="T6" fmla="*/ 7 w 7"/>
                  <a:gd name="T7" fmla="*/ 0 h 22"/>
                  <a:gd name="T8" fmla="*/ 7 w 7"/>
                  <a:gd name="T9" fmla="*/ 7 h 22"/>
                  <a:gd name="T10" fmla="*/ 7 w 7"/>
                  <a:gd name="T11" fmla="*/ 15 h 22"/>
                  <a:gd name="T12" fmla="*/ 7 w 7"/>
                  <a:gd name="T13" fmla="*/ 22 h 22"/>
                  <a:gd name="T14" fmla="*/ 7 w 7"/>
                  <a:gd name="T15" fmla="*/ 15 h 2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" h="22">
                    <a:moveTo>
                      <a:pt x="0" y="15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5"/>
                    </a:lnTo>
                    <a:lnTo>
                      <a:pt x="7" y="22"/>
                    </a:lnTo>
                    <a:lnTo>
                      <a:pt x="7" y="15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667" name="Line 1658">
                <a:extLst>
                  <a:ext uri="{FF2B5EF4-FFF2-40B4-BE49-F238E27FC236}">
                    <a16:creationId xmlns:a16="http://schemas.microsoft.com/office/drawing/2014/main" id="{8E642F8E-179C-EB47-8086-33F2B3FD7F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73" y="1313"/>
                <a:ext cx="1" cy="29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668" name="Freeform 1659">
                <a:extLst>
                  <a:ext uri="{FF2B5EF4-FFF2-40B4-BE49-F238E27FC236}">
                    <a16:creationId xmlns:a16="http://schemas.microsoft.com/office/drawing/2014/main" id="{A555916E-0F4B-044B-B0DD-6FE5F8CEF5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3" y="1313"/>
                <a:ext cx="7" cy="22"/>
              </a:xfrm>
              <a:custGeom>
                <a:avLst/>
                <a:gdLst>
                  <a:gd name="T0" fmla="*/ 0 w 7"/>
                  <a:gd name="T1" fmla="*/ 7 h 22"/>
                  <a:gd name="T2" fmla="*/ 0 w 7"/>
                  <a:gd name="T3" fmla="*/ 14 h 22"/>
                  <a:gd name="T4" fmla="*/ 7 w 7"/>
                  <a:gd name="T5" fmla="*/ 14 h 22"/>
                  <a:gd name="T6" fmla="*/ 7 w 7"/>
                  <a:gd name="T7" fmla="*/ 22 h 22"/>
                  <a:gd name="T8" fmla="*/ 7 w 7"/>
                  <a:gd name="T9" fmla="*/ 14 h 22"/>
                  <a:gd name="T10" fmla="*/ 7 w 7"/>
                  <a:gd name="T11" fmla="*/ 7 h 22"/>
                  <a:gd name="T12" fmla="*/ 7 w 7"/>
                  <a:gd name="T13" fmla="*/ 0 h 22"/>
                  <a:gd name="T14" fmla="*/ 7 w 7"/>
                  <a:gd name="T15" fmla="*/ 7 h 2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" h="22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22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669" name="Line 1660">
                <a:extLst>
                  <a:ext uri="{FF2B5EF4-FFF2-40B4-BE49-F238E27FC236}">
                    <a16:creationId xmlns:a16="http://schemas.microsoft.com/office/drawing/2014/main" id="{1F1F4DAE-6B0D-804E-B37A-7A1CC24566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0" y="1313"/>
                <a:ext cx="1" cy="22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670" name="Freeform 1661">
                <a:extLst>
                  <a:ext uri="{FF2B5EF4-FFF2-40B4-BE49-F238E27FC236}">
                    <a16:creationId xmlns:a16="http://schemas.microsoft.com/office/drawing/2014/main" id="{E3FABB93-7E1E-734C-8BBD-4DE52F956B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0" y="1306"/>
                <a:ext cx="7" cy="21"/>
              </a:xfrm>
              <a:custGeom>
                <a:avLst/>
                <a:gdLst>
                  <a:gd name="T0" fmla="*/ 0 w 7"/>
                  <a:gd name="T1" fmla="*/ 14 h 21"/>
                  <a:gd name="T2" fmla="*/ 0 w 7"/>
                  <a:gd name="T3" fmla="*/ 7 h 21"/>
                  <a:gd name="T4" fmla="*/ 7 w 7"/>
                  <a:gd name="T5" fmla="*/ 7 h 21"/>
                  <a:gd name="T6" fmla="*/ 7 w 7"/>
                  <a:gd name="T7" fmla="*/ 0 h 21"/>
                  <a:gd name="T8" fmla="*/ 7 w 7"/>
                  <a:gd name="T9" fmla="*/ 7 h 21"/>
                  <a:gd name="T10" fmla="*/ 7 w 7"/>
                  <a:gd name="T11" fmla="*/ 14 h 21"/>
                  <a:gd name="T12" fmla="*/ 7 w 7"/>
                  <a:gd name="T13" fmla="*/ 21 h 21"/>
                  <a:gd name="T14" fmla="*/ 7 w 7"/>
                  <a:gd name="T15" fmla="*/ 14 h 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" h="21">
                    <a:moveTo>
                      <a:pt x="0" y="14"/>
                    </a:moveTo>
                    <a:lnTo>
                      <a:pt x="0" y="7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21"/>
                    </a:lnTo>
                    <a:lnTo>
                      <a:pt x="7" y="14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671" name="Line 1662">
                <a:extLst>
                  <a:ext uri="{FF2B5EF4-FFF2-40B4-BE49-F238E27FC236}">
                    <a16:creationId xmlns:a16="http://schemas.microsoft.com/office/drawing/2014/main" id="{0B91287B-ABB5-EF43-913A-E0614CBF33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7" y="1306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672" name="Freeform 1663">
                <a:extLst>
                  <a:ext uri="{FF2B5EF4-FFF2-40B4-BE49-F238E27FC236}">
                    <a16:creationId xmlns:a16="http://schemas.microsoft.com/office/drawing/2014/main" id="{5E295FC3-322A-C842-BDAC-3E9E49D5C6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7" y="1306"/>
                <a:ext cx="8" cy="21"/>
              </a:xfrm>
              <a:custGeom>
                <a:avLst/>
                <a:gdLst>
                  <a:gd name="T0" fmla="*/ 0 w 8"/>
                  <a:gd name="T1" fmla="*/ 7 h 21"/>
                  <a:gd name="T2" fmla="*/ 8 w 8"/>
                  <a:gd name="T3" fmla="*/ 14 h 21"/>
                  <a:gd name="T4" fmla="*/ 8 w 8"/>
                  <a:gd name="T5" fmla="*/ 21 h 21"/>
                  <a:gd name="T6" fmla="*/ 8 w 8"/>
                  <a:gd name="T7" fmla="*/ 14 h 21"/>
                  <a:gd name="T8" fmla="*/ 8 w 8"/>
                  <a:gd name="T9" fmla="*/ 7 h 21"/>
                  <a:gd name="T10" fmla="*/ 8 w 8"/>
                  <a:gd name="T11" fmla="*/ 0 h 21"/>
                  <a:gd name="T12" fmla="*/ 8 w 8"/>
                  <a:gd name="T13" fmla="*/ 7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21">
                    <a:moveTo>
                      <a:pt x="0" y="7"/>
                    </a:moveTo>
                    <a:lnTo>
                      <a:pt x="8" y="14"/>
                    </a:lnTo>
                    <a:lnTo>
                      <a:pt x="8" y="21"/>
                    </a:lnTo>
                    <a:lnTo>
                      <a:pt x="8" y="14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673" name="Line 1664">
                <a:extLst>
                  <a:ext uri="{FF2B5EF4-FFF2-40B4-BE49-F238E27FC236}">
                    <a16:creationId xmlns:a16="http://schemas.microsoft.com/office/drawing/2014/main" id="{9E16CC1A-5506-3E44-9479-4ED95DD59D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95" y="1306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674" name="Freeform 1665">
                <a:extLst>
                  <a:ext uri="{FF2B5EF4-FFF2-40B4-BE49-F238E27FC236}">
                    <a16:creationId xmlns:a16="http://schemas.microsoft.com/office/drawing/2014/main" id="{B5AB2549-BA67-9B4C-98B6-666D3254E3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5" y="1313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675" name="Line 1666">
                <a:extLst>
                  <a:ext uri="{FF2B5EF4-FFF2-40B4-BE49-F238E27FC236}">
                    <a16:creationId xmlns:a16="http://schemas.microsoft.com/office/drawing/2014/main" id="{A2C686BA-E454-FA4E-864E-1AAC7E923E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02" y="1313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676" name="Freeform 1667">
                <a:extLst>
                  <a:ext uri="{FF2B5EF4-FFF2-40B4-BE49-F238E27FC236}">
                    <a16:creationId xmlns:a16="http://schemas.microsoft.com/office/drawing/2014/main" id="{0235C028-3AAA-B444-B664-3FFEBDE35E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1320"/>
                <a:ext cx="7" cy="15"/>
              </a:xfrm>
              <a:custGeom>
                <a:avLst/>
                <a:gdLst>
                  <a:gd name="T0" fmla="*/ 0 w 7"/>
                  <a:gd name="T1" fmla="*/ 0 h 15"/>
                  <a:gd name="T2" fmla="*/ 7 w 7"/>
                  <a:gd name="T3" fmla="*/ 0 h 15"/>
                  <a:gd name="T4" fmla="*/ 7 w 7"/>
                  <a:gd name="T5" fmla="*/ 7 h 15"/>
                  <a:gd name="T6" fmla="*/ 7 w 7"/>
                  <a:gd name="T7" fmla="*/ 15 h 15"/>
                  <a:gd name="T8" fmla="*/ 7 w 7"/>
                  <a:gd name="T9" fmla="*/ 7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5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15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677" name="Line 1668">
                <a:extLst>
                  <a:ext uri="{FF2B5EF4-FFF2-40B4-BE49-F238E27FC236}">
                    <a16:creationId xmlns:a16="http://schemas.microsoft.com/office/drawing/2014/main" id="{13E99FB6-591F-514E-807F-5D67C36698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09" y="1320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678" name="Freeform 1669">
                <a:extLst>
                  <a:ext uri="{FF2B5EF4-FFF2-40B4-BE49-F238E27FC236}">
                    <a16:creationId xmlns:a16="http://schemas.microsoft.com/office/drawing/2014/main" id="{7D76DBE7-4899-A844-B2D7-17422D5C8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9" y="1320"/>
                <a:ext cx="7" cy="15"/>
              </a:xfrm>
              <a:custGeom>
                <a:avLst/>
                <a:gdLst>
                  <a:gd name="T0" fmla="*/ 0 w 7"/>
                  <a:gd name="T1" fmla="*/ 7 h 15"/>
                  <a:gd name="T2" fmla="*/ 0 w 7"/>
                  <a:gd name="T3" fmla="*/ 15 h 15"/>
                  <a:gd name="T4" fmla="*/ 7 w 7"/>
                  <a:gd name="T5" fmla="*/ 15 h 15"/>
                  <a:gd name="T6" fmla="*/ 7 w 7"/>
                  <a:gd name="T7" fmla="*/ 7 h 15"/>
                  <a:gd name="T8" fmla="*/ 7 w 7"/>
                  <a:gd name="T9" fmla="*/ 0 h 15"/>
                  <a:gd name="T10" fmla="*/ 7 w 7"/>
                  <a:gd name="T11" fmla="*/ 7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7"/>
                    </a:moveTo>
                    <a:lnTo>
                      <a:pt x="0" y="15"/>
                    </a:lnTo>
                    <a:lnTo>
                      <a:pt x="7" y="15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679" name="Line 1670">
                <a:extLst>
                  <a:ext uri="{FF2B5EF4-FFF2-40B4-BE49-F238E27FC236}">
                    <a16:creationId xmlns:a16="http://schemas.microsoft.com/office/drawing/2014/main" id="{94399455-5AC7-4048-A010-5C01E10CEB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16" y="1320"/>
                <a:ext cx="1" cy="22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680" name="Freeform 1671">
                <a:extLst>
                  <a:ext uri="{FF2B5EF4-FFF2-40B4-BE49-F238E27FC236}">
                    <a16:creationId xmlns:a16="http://schemas.microsoft.com/office/drawing/2014/main" id="{B45A33B6-7F94-674A-B0CA-B9ACFF0E3E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6" y="1327"/>
                <a:ext cx="7" cy="22"/>
              </a:xfrm>
              <a:custGeom>
                <a:avLst/>
                <a:gdLst>
                  <a:gd name="T0" fmla="*/ 0 w 7"/>
                  <a:gd name="T1" fmla="*/ 8 h 22"/>
                  <a:gd name="T2" fmla="*/ 0 w 7"/>
                  <a:gd name="T3" fmla="*/ 0 h 22"/>
                  <a:gd name="T4" fmla="*/ 7 w 7"/>
                  <a:gd name="T5" fmla="*/ 0 h 22"/>
                  <a:gd name="T6" fmla="*/ 7 w 7"/>
                  <a:gd name="T7" fmla="*/ 8 h 22"/>
                  <a:gd name="T8" fmla="*/ 7 w 7"/>
                  <a:gd name="T9" fmla="*/ 15 h 22"/>
                  <a:gd name="T10" fmla="*/ 7 w 7"/>
                  <a:gd name="T11" fmla="*/ 22 h 22"/>
                  <a:gd name="T12" fmla="*/ 7 w 7"/>
                  <a:gd name="T13" fmla="*/ 15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22">
                    <a:moveTo>
                      <a:pt x="0" y="8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8"/>
                    </a:lnTo>
                    <a:lnTo>
                      <a:pt x="7" y="15"/>
                    </a:lnTo>
                    <a:lnTo>
                      <a:pt x="7" y="22"/>
                    </a:lnTo>
                    <a:lnTo>
                      <a:pt x="7" y="15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681" name="Line 1672">
                <a:extLst>
                  <a:ext uri="{FF2B5EF4-FFF2-40B4-BE49-F238E27FC236}">
                    <a16:creationId xmlns:a16="http://schemas.microsoft.com/office/drawing/2014/main" id="{F124E40F-C1E5-F146-9DD8-5B59D890AA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23" y="1335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682" name="Freeform 1673">
                <a:extLst>
                  <a:ext uri="{FF2B5EF4-FFF2-40B4-BE49-F238E27FC236}">
                    <a16:creationId xmlns:a16="http://schemas.microsoft.com/office/drawing/2014/main" id="{D156B1F1-D2C0-7C45-90F9-82F70A5CCE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3" y="1342"/>
                <a:ext cx="7" cy="14"/>
              </a:xfrm>
              <a:custGeom>
                <a:avLst/>
                <a:gdLst>
                  <a:gd name="T0" fmla="*/ 0 w 7"/>
                  <a:gd name="T1" fmla="*/ 0 h 14"/>
                  <a:gd name="T2" fmla="*/ 0 w 7"/>
                  <a:gd name="T3" fmla="*/ 7 h 14"/>
                  <a:gd name="T4" fmla="*/ 7 w 7"/>
                  <a:gd name="T5" fmla="*/ 7 h 14"/>
                  <a:gd name="T6" fmla="*/ 7 w 7"/>
                  <a:gd name="T7" fmla="*/ 14 h 14"/>
                  <a:gd name="T8" fmla="*/ 7 w 7"/>
                  <a:gd name="T9" fmla="*/ 7 h 14"/>
                  <a:gd name="T10" fmla="*/ 7 w 7"/>
                  <a:gd name="T11" fmla="*/ 14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0"/>
                    </a:moveTo>
                    <a:lnTo>
                      <a:pt x="0" y="7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14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683" name="Line 1674">
                <a:extLst>
                  <a:ext uri="{FF2B5EF4-FFF2-40B4-BE49-F238E27FC236}">
                    <a16:creationId xmlns:a16="http://schemas.microsoft.com/office/drawing/2014/main" id="{17B102F1-7AAC-CF4B-9BBB-D0720E9217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0" y="1349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684" name="Freeform 1675">
                <a:extLst>
                  <a:ext uri="{FF2B5EF4-FFF2-40B4-BE49-F238E27FC236}">
                    <a16:creationId xmlns:a16="http://schemas.microsoft.com/office/drawing/2014/main" id="{7C69218A-C6BD-7B4C-A077-238842EFC7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0" y="1356"/>
                <a:ext cx="7" cy="21"/>
              </a:xfrm>
              <a:custGeom>
                <a:avLst/>
                <a:gdLst>
                  <a:gd name="T0" fmla="*/ 0 w 7"/>
                  <a:gd name="T1" fmla="*/ 0 h 21"/>
                  <a:gd name="T2" fmla="*/ 7 w 7"/>
                  <a:gd name="T3" fmla="*/ 0 h 21"/>
                  <a:gd name="T4" fmla="*/ 7 w 7"/>
                  <a:gd name="T5" fmla="*/ 7 h 21"/>
                  <a:gd name="T6" fmla="*/ 7 w 7"/>
                  <a:gd name="T7" fmla="*/ 14 h 21"/>
                  <a:gd name="T8" fmla="*/ 7 w 7"/>
                  <a:gd name="T9" fmla="*/ 21 h 21"/>
                  <a:gd name="T10" fmla="*/ 7 w 7"/>
                  <a:gd name="T11" fmla="*/ 14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21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21"/>
                    </a:lnTo>
                    <a:lnTo>
                      <a:pt x="7" y="14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685" name="Line 1676">
                <a:extLst>
                  <a:ext uri="{FF2B5EF4-FFF2-40B4-BE49-F238E27FC236}">
                    <a16:creationId xmlns:a16="http://schemas.microsoft.com/office/drawing/2014/main" id="{5A104ED2-F1F7-4E49-9ED2-F94C55AC7A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7" y="1363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686" name="Freeform 1677">
                <a:extLst>
                  <a:ext uri="{FF2B5EF4-FFF2-40B4-BE49-F238E27FC236}">
                    <a16:creationId xmlns:a16="http://schemas.microsoft.com/office/drawing/2014/main" id="{40887F45-325C-8C48-A380-A567EEE8FC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7" y="1377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687" name="Freeform 1678">
                <a:extLst>
                  <a:ext uri="{FF2B5EF4-FFF2-40B4-BE49-F238E27FC236}">
                    <a16:creationId xmlns:a16="http://schemas.microsoft.com/office/drawing/2014/main" id="{C99B0B3B-C136-F542-A76E-C6D4726B2A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4" y="1384"/>
                <a:ext cx="7" cy="28"/>
              </a:xfrm>
              <a:custGeom>
                <a:avLst/>
                <a:gdLst>
                  <a:gd name="T0" fmla="*/ 0 w 7"/>
                  <a:gd name="T1" fmla="*/ 0 h 28"/>
                  <a:gd name="T2" fmla="*/ 0 w 7"/>
                  <a:gd name="T3" fmla="*/ 7 h 28"/>
                  <a:gd name="T4" fmla="*/ 0 w 7"/>
                  <a:gd name="T5" fmla="*/ 14 h 28"/>
                  <a:gd name="T6" fmla="*/ 7 w 7"/>
                  <a:gd name="T7" fmla="*/ 14 h 28"/>
                  <a:gd name="T8" fmla="*/ 7 w 7"/>
                  <a:gd name="T9" fmla="*/ 7 h 28"/>
                  <a:gd name="T10" fmla="*/ 7 w 7"/>
                  <a:gd name="T11" fmla="*/ 14 h 28"/>
                  <a:gd name="T12" fmla="*/ 7 w 7"/>
                  <a:gd name="T13" fmla="*/ 21 h 28"/>
                  <a:gd name="T14" fmla="*/ 7 w 7"/>
                  <a:gd name="T15" fmla="*/ 28 h 28"/>
                  <a:gd name="T16" fmla="*/ 7 w 7"/>
                  <a:gd name="T17" fmla="*/ 21 h 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" h="28">
                    <a:moveTo>
                      <a:pt x="0" y="0"/>
                    </a:moveTo>
                    <a:lnTo>
                      <a:pt x="0" y="7"/>
                    </a:ln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21"/>
                    </a:lnTo>
                    <a:lnTo>
                      <a:pt x="7" y="28"/>
                    </a:lnTo>
                    <a:lnTo>
                      <a:pt x="7" y="21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688" name="Line 1679">
                <a:extLst>
                  <a:ext uri="{FF2B5EF4-FFF2-40B4-BE49-F238E27FC236}">
                    <a16:creationId xmlns:a16="http://schemas.microsoft.com/office/drawing/2014/main" id="{A43AAAB4-8B0C-884A-8EA0-C0A13FEC42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51" y="1391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689" name="Freeform 1680">
                <a:extLst>
                  <a:ext uri="{FF2B5EF4-FFF2-40B4-BE49-F238E27FC236}">
                    <a16:creationId xmlns:a16="http://schemas.microsoft.com/office/drawing/2014/main" id="{7967F401-1B7A-F448-89AA-393B43432C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1" y="1412"/>
                <a:ext cx="7" cy="15"/>
              </a:xfrm>
              <a:custGeom>
                <a:avLst/>
                <a:gdLst>
                  <a:gd name="T0" fmla="*/ 0 w 7"/>
                  <a:gd name="T1" fmla="*/ 0 h 15"/>
                  <a:gd name="T2" fmla="*/ 7 w 7"/>
                  <a:gd name="T3" fmla="*/ 0 h 15"/>
                  <a:gd name="T4" fmla="*/ 7 w 7"/>
                  <a:gd name="T5" fmla="*/ 8 h 15"/>
                  <a:gd name="T6" fmla="*/ 7 w 7"/>
                  <a:gd name="T7" fmla="*/ 15 h 15"/>
                  <a:gd name="T8" fmla="*/ 7 w 7"/>
                  <a:gd name="T9" fmla="*/ 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5">
                    <a:moveTo>
                      <a:pt x="0" y="0"/>
                    </a:moveTo>
                    <a:lnTo>
                      <a:pt x="7" y="0"/>
                    </a:lnTo>
                    <a:lnTo>
                      <a:pt x="7" y="8"/>
                    </a:lnTo>
                    <a:lnTo>
                      <a:pt x="7" y="15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690" name="Line 1681">
                <a:extLst>
                  <a:ext uri="{FF2B5EF4-FFF2-40B4-BE49-F238E27FC236}">
                    <a16:creationId xmlns:a16="http://schemas.microsoft.com/office/drawing/2014/main" id="{2DA1D37C-0A92-CC47-8356-4D37AFF860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58" y="1420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691" name="Freeform 1682">
                <a:extLst>
                  <a:ext uri="{FF2B5EF4-FFF2-40B4-BE49-F238E27FC236}">
                    <a16:creationId xmlns:a16="http://schemas.microsoft.com/office/drawing/2014/main" id="{6FB96EDF-8402-A645-B937-2DB841CE6E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8" y="1427"/>
                <a:ext cx="7" cy="14"/>
              </a:xfrm>
              <a:custGeom>
                <a:avLst/>
                <a:gdLst>
                  <a:gd name="T0" fmla="*/ 0 w 7"/>
                  <a:gd name="T1" fmla="*/ 0 h 14"/>
                  <a:gd name="T2" fmla="*/ 0 w 7"/>
                  <a:gd name="T3" fmla="*/ 7 h 14"/>
                  <a:gd name="T4" fmla="*/ 7 w 7"/>
                  <a:gd name="T5" fmla="*/ 7 h 14"/>
                  <a:gd name="T6" fmla="*/ 7 w 7"/>
                  <a:gd name="T7" fmla="*/ 14 h 14"/>
                  <a:gd name="T8" fmla="*/ 7 w 7"/>
                  <a:gd name="T9" fmla="*/ 7 h 14"/>
                  <a:gd name="T10" fmla="*/ 7 w 7"/>
                  <a:gd name="T11" fmla="*/ 14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0"/>
                    </a:moveTo>
                    <a:lnTo>
                      <a:pt x="0" y="7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14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692" name="Line 1683">
                <a:extLst>
                  <a:ext uri="{FF2B5EF4-FFF2-40B4-BE49-F238E27FC236}">
                    <a16:creationId xmlns:a16="http://schemas.microsoft.com/office/drawing/2014/main" id="{996AB9CA-B1CB-8D41-83CF-8104D96ED8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65" y="1434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693" name="Freeform 1684">
                <a:extLst>
                  <a:ext uri="{FF2B5EF4-FFF2-40B4-BE49-F238E27FC236}">
                    <a16:creationId xmlns:a16="http://schemas.microsoft.com/office/drawing/2014/main" id="{FCF5426C-9383-064C-8296-DF0D56522D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5" y="1448"/>
                <a:ext cx="156" cy="510"/>
              </a:xfrm>
              <a:custGeom>
                <a:avLst/>
                <a:gdLst>
                  <a:gd name="T0" fmla="*/ 7 w 156"/>
                  <a:gd name="T1" fmla="*/ 0 h 510"/>
                  <a:gd name="T2" fmla="*/ 7 w 156"/>
                  <a:gd name="T3" fmla="*/ 14 h 510"/>
                  <a:gd name="T4" fmla="*/ 7 w 156"/>
                  <a:gd name="T5" fmla="*/ 28 h 510"/>
                  <a:gd name="T6" fmla="*/ 15 w 156"/>
                  <a:gd name="T7" fmla="*/ 35 h 510"/>
                  <a:gd name="T8" fmla="*/ 15 w 156"/>
                  <a:gd name="T9" fmla="*/ 50 h 510"/>
                  <a:gd name="T10" fmla="*/ 22 w 156"/>
                  <a:gd name="T11" fmla="*/ 57 h 510"/>
                  <a:gd name="T12" fmla="*/ 22 w 156"/>
                  <a:gd name="T13" fmla="*/ 71 h 510"/>
                  <a:gd name="T14" fmla="*/ 29 w 156"/>
                  <a:gd name="T15" fmla="*/ 78 h 510"/>
                  <a:gd name="T16" fmla="*/ 29 w 156"/>
                  <a:gd name="T17" fmla="*/ 92 h 510"/>
                  <a:gd name="T18" fmla="*/ 29 w 156"/>
                  <a:gd name="T19" fmla="*/ 106 h 510"/>
                  <a:gd name="T20" fmla="*/ 36 w 156"/>
                  <a:gd name="T21" fmla="*/ 113 h 510"/>
                  <a:gd name="T22" fmla="*/ 36 w 156"/>
                  <a:gd name="T23" fmla="*/ 127 h 510"/>
                  <a:gd name="T24" fmla="*/ 43 w 156"/>
                  <a:gd name="T25" fmla="*/ 135 h 510"/>
                  <a:gd name="T26" fmla="*/ 43 w 156"/>
                  <a:gd name="T27" fmla="*/ 149 h 510"/>
                  <a:gd name="T28" fmla="*/ 50 w 156"/>
                  <a:gd name="T29" fmla="*/ 156 h 510"/>
                  <a:gd name="T30" fmla="*/ 50 w 156"/>
                  <a:gd name="T31" fmla="*/ 170 h 510"/>
                  <a:gd name="T32" fmla="*/ 50 w 156"/>
                  <a:gd name="T33" fmla="*/ 184 h 510"/>
                  <a:gd name="T34" fmla="*/ 57 w 156"/>
                  <a:gd name="T35" fmla="*/ 191 h 510"/>
                  <a:gd name="T36" fmla="*/ 57 w 156"/>
                  <a:gd name="T37" fmla="*/ 205 h 510"/>
                  <a:gd name="T38" fmla="*/ 64 w 156"/>
                  <a:gd name="T39" fmla="*/ 212 h 510"/>
                  <a:gd name="T40" fmla="*/ 64 w 156"/>
                  <a:gd name="T41" fmla="*/ 227 h 510"/>
                  <a:gd name="T42" fmla="*/ 71 w 156"/>
                  <a:gd name="T43" fmla="*/ 234 h 510"/>
                  <a:gd name="T44" fmla="*/ 71 w 156"/>
                  <a:gd name="T45" fmla="*/ 248 h 510"/>
                  <a:gd name="T46" fmla="*/ 71 w 156"/>
                  <a:gd name="T47" fmla="*/ 262 h 510"/>
                  <a:gd name="T48" fmla="*/ 78 w 156"/>
                  <a:gd name="T49" fmla="*/ 269 h 510"/>
                  <a:gd name="T50" fmla="*/ 78 w 156"/>
                  <a:gd name="T51" fmla="*/ 283 h 510"/>
                  <a:gd name="T52" fmla="*/ 85 w 156"/>
                  <a:gd name="T53" fmla="*/ 290 h 510"/>
                  <a:gd name="T54" fmla="*/ 85 w 156"/>
                  <a:gd name="T55" fmla="*/ 305 h 510"/>
                  <a:gd name="T56" fmla="*/ 93 w 156"/>
                  <a:gd name="T57" fmla="*/ 312 h 510"/>
                  <a:gd name="T58" fmla="*/ 93 w 156"/>
                  <a:gd name="T59" fmla="*/ 326 h 510"/>
                  <a:gd name="T60" fmla="*/ 93 w 156"/>
                  <a:gd name="T61" fmla="*/ 340 h 510"/>
                  <a:gd name="T62" fmla="*/ 100 w 156"/>
                  <a:gd name="T63" fmla="*/ 347 h 510"/>
                  <a:gd name="T64" fmla="*/ 100 w 156"/>
                  <a:gd name="T65" fmla="*/ 361 h 510"/>
                  <a:gd name="T66" fmla="*/ 107 w 156"/>
                  <a:gd name="T67" fmla="*/ 368 h 510"/>
                  <a:gd name="T68" fmla="*/ 107 w 156"/>
                  <a:gd name="T69" fmla="*/ 383 h 510"/>
                  <a:gd name="T70" fmla="*/ 114 w 156"/>
                  <a:gd name="T71" fmla="*/ 390 h 510"/>
                  <a:gd name="T72" fmla="*/ 114 w 156"/>
                  <a:gd name="T73" fmla="*/ 404 h 510"/>
                  <a:gd name="T74" fmla="*/ 121 w 156"/>
                  <a:gd name="T75" fmla="*/ 411 h 510"/>
                  <a:gd name="T76" fmla="*/ 121 w 156"/>
                  <a:gd name="T77" fmla="*/ 425 h 510"/>
                  <a:gd name="T78" fmla="*/ 128 w 156"/>
                  <a:gd name="T79" fmla="*/ 432 h 510"/>
                  <a:gd name="T80" fmla="*/ 128 w 156"/>
                  <a:gd name="T81" fmla="*/ 446 h 510"/>
                  <a:gd name="T82" fmla="*/ 135 w 156"/>
                  <a:gd name="T83" fmla="*/ 453 h 510"/>
                  <a:gd name="T84" fmla="*/ 135 w 156"/>
                  <a:gd name="T85" fmla="*/ 468 h 510"/>
                  <a:gd name="T86" fmla="*/ 142 w 156"/>
                  <a:gd name="T87" fmla="*/ 475 h 510"/>
                  <a:gd name="T88" fmla="*/ 149 w 156"/>
                  <a:gd name="T89" fmla="*/ 482 h 510"/>
                  <a:gd name="T90" fmla="*/ 149 w 156"/>
                  <a:gd name="T91" fmla="*/ 496 h 510"/>
                  <a:gd name="T92" fmla="*/ 156 w 156"/>
                  <a:gd name="T93" fmla="*/ 503 h 510"/>
                  <a:gd name="T94" fmla="*/ 156 w 156"/>
                  <a:gd name="T95" fmla="*/ 503 h 5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56" h="510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21"/>
                    </a:lnTo>
                    <a:lnTo>
                      <a:pt x="7" y="28"/>
                    </a:lnTo>
                    <a:lnTo>
                      <a:pt x="15" y="28"/>
                    </a:lnTo>
                    <a:lnTo>
                      <a:pt x="15" y="35"/>
                    </a:lnTo>
                    <a:lnTo>
                      <a:pt x="15" y="42"/>
                    </a:lnTo>
                    <a:lnTo>
                      <a:pt x="15" y="50"/>
                    </a:lnTo>
                    <a:lnTo>
                      <a:pt x="15" y="57"/>
                    </a:lnTo>
                    <a:lnTo>
                      <a:pt x="22" y="57"/>
                    </a:lnTo>
                    <a:lnTo>
                      <a:pt x="22" y="64"/>
                    </a:lnTo>
                    <a:lnTo>
                      <a:pt x="22" y="71"/>
                    </a:lnTo>
                    <a:lnTo>
                      <a:pt x="22" y="78"/>
                    </a:lnTo>
                    <a:lnTo>
                      <a:pt x="29" y="78"/>
                    </a:lnTo>
                    <a:lnTo>
                      <a:pt x="29" y="85"/>
                    </a:lnTo>
                    <a:lnTo>
                      <a:pt x="29" y="92"/>
                    </a:lnTo>
                    <a:lnTo>
                      <a:pt x="29" y="99"/>
                    </a:lnTo>
                    <a:lnTo>
                      <a:pt x="29" y="106"/>
                    </a:lnTo>
                    <a:lnTo>
                      <a:pt x="36" y="106"/>
                    </a:lnTo>
                    <a:lnTo>
                      <a:pt x="36" y="113"/>
                    </a:lnTo>
                    <a:lnTo>
                      <a:pt x="36" y="120"/>
                    </a:lnTo>
                    <a:lnTo>
                      <a:pt x="36" y="127"/>
                    </a:lnTo>
                    <a:lnTo>
                      <a:pt x="43" y="127"/>
                    </a:lnTo>
                    <a:lnTo>
                      <a:pt x="43" y="135"/>
                    </a:lnTo>
                    <a:lnTo>
                      <a:pt x="43" y="142"/>
                    </a:lnTo>
                    <a:lnTo>
                      <a:pt x="43" y="149"/>
                    </a:lnTo>
                    <a:lnTo>
                      <a:pt x="43" y="156"/>
                    </a:lnTo>
                    <a:lnTo>
                      <a:pt x="50" y="156"/>
                    </a:lnTo>
                    <a:lnTo>
                      <a:pt x="50" y="163"/>
                    </a:lnTo>
                    <a:lnTo>
                      <a:pt x="50" y="170"/>
                    </a:lnTo>
                    <a:lnTo>
                      <a:pt x="50" y="177"/>
                    </a:lnTo>
                    <a:lnTo>
                      <a:pt x="50" y="184"/>
                    </a:lnTo>
                    <a:lnTo>
                      <a:pt x="57" y="184"/>
                    </a:lnTo>
                    <a:lnTo>
                      <a:pt x="57" y="191"/>
                    </a:lnTo>
                    <a:lnTo>
                      <a:pt x="57" y="198"/>
                    </a:lnTo>
                    <a:lnTo>
                      <a:pt x="57" y="205"/>
                    </a:lnTo>
                    <a:lnTo>
                      <a:pt x="57" y="212"/>
                    </a:lnTo>
                    <a:lnTo>
                      <a:pt x="64" y="212"/>
                    </a:lnTo>
                    <a:lnTo>
                      <a:pt x="64" y="220"/>
                    </a:lnTo>
                    <a:lnTo>
                      <a:pt x="64" y="227"/>
                    </a:lnTo>
                    <a:lnTo>
                      <a:pt x="64" y="234"/>
                    </a:lnTo>
                    <a:lnTo>
                      <a:pt x="71" y="234"/>
                    </a:lnTo>
                    <a:lnTo>
                      <a:pt x="71" y="241"/>
                    </a:lnTo>
                    <a:lnTo>
                      <a:pt x="71" y="248"/>
                    </a:lnTo>
                    <a:lnTo>
                      <a:pt x="71" y="255"/>
                    </a:lnTo>
                    <a:lnTo>
                      <a:pt x="71" y="262"/>
                    </a:lnTo>
                    <a:lnTo>
                      <a:pt x="78" y="262"/>
                    </a:lnTo>
                    <a:lnTo>
                      <a:pt x="78" y="269"/>
                    </a:lnTo>
                    <a:lnTo>
                      <a:pt x="78" y="276"/>
                    </a:lnTo>
                    <a:lnTo>
                      <a:pt x="78" y="283"/>
                    </a:lnTo>
                    <a:lnTo>
                      <a:pt x="78" y="290"/>
                    </a:lnTo>
                    <a:lnTo>
                      <a:pt x="85" y="290"/>
                    </a:lnTo>
                    <a:lnTo>
                      <a:pt x="85" y="298"/>
                    </a:lnTo>
                    <a:lnTo>
                      <a:pt x="85" y="305"/>
                    </a:lnTo>
                    <a:lnTo>
                      <a:pt x="85" y="312"/>
                    </a:lnTo>
                    <a:lnTo>
                      <a:pt x="93" y="312"/>
                    </a:lnTo>
                    <a:lnTo>
                      <a:pt x="93" y="319"/>
                    </a:lnTo>
                    <a:lnTo>
                      <a:pt x="93" y="326"/>
                    </a:lnTo>
                    <a:lnTo>
                      <a:pt x="93" y="333"/>
                    </a:lnTo>
                    <a:lnTo>
                      <a:pt x="93" y="340"/>
                    </a:lnTo>
                    <a:lnTo>
                      <a:pt x="100" y="340"/>
                    </a:lnTo>
                    <a:lnTo>
                      <a:pt x="100" y="347"/>
                    </a:lnTo>
                    <a:lnTo>
                      <a:pt x="100" y="354"/>
                    </a:lnTo>
                    <a:lnTo>
                      <a:pt x="100" y="361"/>
                    </a:lnTo>
                    <a:lnTo>
                      <a:pt x="107" y="361"/>
                    </a:lnTo>
                    <a:lnTo>
                      <a:pt x="107" y="368"/>
                    </a:lnTo>
                    <a:lnTo>
                      <a:pt x="107" y="375"/>
                    </a:lnTo>
                    <a:lnTo>
                      <a:pt x="107" y="383"/>
                    </a:lnTo>
                    <a:lnTo>
                      <a:pt x="107" y="390"/>
                    </a:lnTo>
                    <a:lnTo>
                      <a:pt x="114" y="390"/>
                    </a:lnTo>
                    <a:lnTo>
                      <a:pt x="114" y="397"/>
                    </a:lnTo>
                    <a:lnTo>
                      <a:pt x="114" y="404"/>
                    </a:lnTo>
                    <a:lnTo>
                      <a:pt x="114" y="411"/>
                    </a:lnTo>
                    <a:lnTo>
                      <a:pt x="121" y="411"/>
                    </a:lnTo>
                    <a:lnTo>
                      <a:pt x="121" y="418"/>
                    </a:lnTo>
                    <a:lnTo>
                      <a:pt x="121" y="425"/>
                    </a:lnTo>
                    <a:lnTo>
                      <a:pt x="121" y="432"/>
                    </a:lnTo>
                    <a:lnTo>
                      <a:pt x="128" y="432"/>
                    </a:lnTo>
                    <a:lnTo>
                      <a:pt x="128" y="439"/>
                    </a:lnTo>
                    <a:lnTo>
                      <a:pt x="128" y="446"/>
                    </a:lnTo>
                    <a:lnTo>
                      <a:pt x="135" y="446"/>
                    </a:lnTo>
                    <a:lnTo>
                      <a:pt x="135" y="453"/>
                    </a:lnTo>
                    <a:lnTo>
                      <a:pt x="135" y="460"/>
                    </a:lnTo>
                    <a:lnTo>
                      <a:pt x="135" y="468"/>
                    </a:lnTo>
                    <a:lnTo>
                      <a:pt x="142" y="468"/>
                    </a:lnTo>
                    <a:lnTo>
                      <a:pt x="142" y="475"/>
                    </a:lnTo>
                    <a:lnTo>
                      <a:pt x="142" y="482"/>
                    </a:lnTo>
                    <a:lnTo>
                      <a:pt x="149" y="482"/>
                    </a:lnTo>
                    <a:lnTo>
                      <a:pt x="149" y="489"/>
                    </a:lnTo>
                    <a:lnTo>
                      <a:pt x="149" y="496"/>
                    </a:lnTo>
                    <a:lnTo>
                      <a:pt x="156" y="496"/>
                    </a:lnTo>
                    <a:lnTo>
                      <a:pt x="156" y="503"/>
                    </a:lnTo>
                    <a:lnTo>
                      <a:pt x="156" y="510"/>
                    </a:lnTo>
                    <a:lnTo>
                      <a:pt x="156" y="503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694" name="Line 1685">
                <a:extLst>
                  <a:ext uri="{FF2B5EF4-FFF2-40B4-BE49-F238E27FC236}">
                    <a16:creationId xmlns:a16="http://schemas.microsoft.com/office/drawing/2014/main" id="{CAEF2AF1-AD6F-C449-BAD2-E9AB8CAA5C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1" y="1951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695" name="Freeform 1686">
                <a:extLst>
                  <a:ext uri="{FF2B5EF4-FFF2-40B4-BE49-F238E27FC236}">
                    <a16:creationId xmlns:a16="http://schemas.microsoft.com/office/drawing/2014/main" id="{2AA8EA0A-C07C-2842-93A4-DFFD89B8B2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1958"/>
                <a:ext cx="36" cy="50"/>
              </a:xfrm>
              <a:custGeom>
                <a:avLst/>
                <a:gdLst>
                  <a:gd name="T0" fmla="*/ 0 w 36"/>
                  <a:gd name="T1" fmla="*/ 0 h 50"/>
                  <a:gd name="T2" fmla="*/ 7 w 36"/>
                  <a:gd name="T3" fmla="*/ 0 h 50"/>
                  <a:gd name="T4" fmla="*/ 7 w 36"/>
                  <a:gd name="T5" fmla="*/ 7 h 50"/>
                  <a:gd name="T6" fmla="*/ 7 w 36"/>
                  <a:gd name="T7" fmla="*/ 14 h 50"/>
                  <a:gd name="T8" fmla="*/ 14 w 36"/>
                  <a:gd name="T9" fmla="*/ 14 h 50"/>
                  <a:gd name="T10" fmla="*/ 14 w 36"/>
                  <a:gd name="T11" fmla="*/ 21 h 50"/>
                  <a:gd name="T12" fmla="*/ 14 w 36"/>
                  <a:gd name="T13" fmla="*/ 28 h 50"/>
                  <a:gd name="T14" fmla="*/ 22 w 36"/>
                  <a:gd name="T15" fmla="*/ 28 h 50"/>
                  <a:gd name="T16" fmla="*/ 22 w 36"/>
                  <a:gd name="T17" fmla="*/ 35 h 50"/>
                  <a:gd name="T18" fmla="*/ 29 w 36"/>
                  <a:gd name="T19" fmla="*/ 35 h 50"/>
                  <a:gd name="T20" fmla="*/ 29 w 36"/>
                  <a:gd name="T21" fmla="*/ 43 h 50"/>
                  <a:gd name="T22" fmla="*/ 36 w 36"/>
                  <a:gd name="T23" fmla="*/ 43 h 50"/>
                  <a:gd name="T24" fmla="*/ 36 w 36"/>
                  <a:gd name="T25" fmla="*/ 50 h 50"/>
                  <a:gd name="T26" fmla="*/ 36 w 36"/>
                  <a:gd name="T27" fmla="*/ 43 h 50"/>
                  <a:gd name="T28" fmla="*/ 36 w 36"/>
                  <a:gd name="T29" fmla="*/ 50 h 5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6" h="50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14" y="14"/>
                    </a:lnTo>
                    <a:lnTo>
                      <a:pt x="14" y="21"/>
                    </a:lnTo>
                    <a:lnTo>
                      <a:pt x="14" y="28"/>
                    </a:lnTo>
                    <a:lnTo>
                      <a:pt x="22" y="28"/>
                    </a:lnTo>
                    <a:lnTo>
                      <a:pt x="22" y="35"/>
                    </a:lnTo>
                    <a:lnTo>
                      <a:pt x="29" y="35"/>
                    </a:lnTo>
                    <a:lnTo>
                      <a:pt x="29" y="43"/>
                    </a:lnTo>
                    <a:lnTo>
                      <a:pt x="36" y="43"/>
                    </a:lnTo>
                    <a:lnTo>
                      <a:pt x="36" y="50"/>
                    </a:lnTo>
                    <a:lnTo>
                      <a:pt x="36" y="43"/>
                    </a:lnTo>
                    <a:lnTo>
                      <a:pt x="36" y="5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696" name="Freeform 1687">
                <a:extLst>
                  <a:ext uri="{FF2B5EF4-FFF2-40B4-BE49-F238E27FC236}">
                    <a16:creationId xmlns:a16="http://schemas.microsoft.com/office/drawing/2014/main" id="{D3032657-A18D-E146-9C08-4B40C7EF6A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7" y="2008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697" name="Freeform 1688">
                <a:extLst>
                  <a:ext uri="{FF2B5EF4-FFF2-40B4-BE49-F238E27FC236}">
                    <a16:creationId xmlns:a16="http://schemas.microsoft.com/office/drawing/2014/main" id="{5CF56EB1-CF0D-7F45-8430-D0BA855E92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1" y="2015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698" name="Line 1689">
                <a:extLst>
                  <a:ext uri="{FF2B5EF4-FFF2-40B4-BE49-F238E27FC236}">
                    <a16:creationId xmlns:a16="http://schemas.microsoft.com/office/drawing/2014/main" id="{8D84239F-2D58-3948-9997-19ECDC1A8B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78" y="2015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699" name="Freeform 1690">
                <a:extLst>
                  <a:ext uri="{FF2B5EF4-FFF2-40B4-BE49-F238E27FC236}">
                    <a16:creationId xmlns:a16="http://schemas.microsoft.com/office/drawing/2014/main" id="{904B7204-5C67-9C43-8BA6-BF0DFE5121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8" y="2015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700" name="Freeform 1691">
                <a:extLst>
                  <a:ext uri="{FF2B5EF4-FFF2-40B4-BE49-F238E27FC236}">
                    <a16:creationId xmlns:a16="http://schemas.microsoft.com/office/drawing/2014/main" id="{8064F8B5-B4E7-3B4A-8E6E-480FFDAD8C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2" y="2015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701" name="Line 1692">
                <a:extLst>
                  <a:ext uri="{FF2B5EF4-FFF2-40B4-BE49-F238E27FC236}">
                    <a16:creationId xmlns:a16="http://schemas.microsoft.com/office/drawing/2014/main" id="{E1D017B4-79DA-7749-AA0E-B956F692B9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99" y="2008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702" name="Freeform 1693">
                <a:extLst>
                  <a:ext uri="{FF2B5EF4-FFF2-40B4-BE49-F238E27FC236}">
                    <a16:creationId xmlns:a16="http://schemas.microsoft.com/office/drawing/2014/main" id="{FDED2A98-571C-2C4D-85D1-AF9B804FAF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008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703" name="Freeform 1694">
                <a:extLst>
                  <a:ext uri="{FF2B5EF4-FFF2-40B4-BE49-F238E27FC236}">
                    <a16:creationId xmlns:a16="http://schemas.microsoft.com/office/drawing/2014/main" id="{6590D23B-CFBF-C243-8177-2DDD7BD54D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6" y="2001"/>
                <a:ext cx="7" cy="14"/>
              </a:xfrm>
              <a:custGeom>
                <a:avLst/>
                <a:gdLst>
                  <a:gd name="T0" fmla="*/ 0 w 7"/>
                  <a:gd name="T1" fmla="*/ 14 h 14"/>
                  <a:gd name="T2" fmla="*/ 7 w 7"/>
                  <a:gd name="T3" fmla="*/ 14 h 14"/>
                  <a:gd name="T4" fmla="*/ 7 w 7"/>
                  <a:gd name="T5" fmla="*/ 7 h 14"/>
                  <a:gd name="T6" fmla="*/ 7 w 7"/>
                  <a:gd name="T7" fmla="*/ 0 h 14"/>
                  <a:gd name="T8" fmla="*/ 7 w 7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14"/>
                    </a:move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704" name="Line 1695">
                <a:extLst>
                  <a:ext uri="{FF2B5EF4-FFF2-40B4-BE49-F238E27FC236}">
                    <a16:creationId xmlns:a16="http://schemas.microsoft.com/office/drawing/2014/main" id="{FCE58ACD-CF39-024C-A61E-45CA47C1C1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13" y="2001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705" name="Freeform 1696">
                <a:extLst>
                  <a:ext uri="{FF2B5EF4-FFF2-40B4-BE49-F238E27FC236}">
                    <a16:creationId xmlns:a16="http://schemas.microsoft.com/office/drawing/2014/main" id="{9B0B3F3F-2D71-FD4C-9E8F-FBC5753842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1993"/>
                <a:ext cx="8" cy="15"/>
              </a:xfrm>
              <a:custGeom>
                <a:avLst/>
                <a:gdLst>
                  <a:gd name="T0" fmla="*/ 0 w 8"/>
                  <a:gd name="T1" fmla="*/ 15 h 15"/>
                  <a:gd name="T2" fmla="*/ 0 w 8"/>
                  <a:gd name="T3" fmla="*/ 8 h 15"/>
                  <a:gd name="T4" fmla="*/ 8 w 8"/>
                  <a:gd name="T5" fmla="*/ 8 h 15"/>
                  <a:gd name="T6" fmla="*/ 8 w 8"/>
                  <a:gd name="T7" fmla="*/ 15 h 15"/>
                  <a:gd name="T8" fmla="*/ 8 w 8"/>
                  <a:gd name="T9" fmla="*/ 8 h 15"/>
                  <a:gd name="T10" fmla="*/ 8 w 8"/>
                  <a:gd name="T11" fmla="*/ 0 h 15"/>
                  <a:gd name="T12" fmla="*/ 8 w 8"/>
                  <a:gd name="T13" fmla="*/ 8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15">
                    <a:moveTo>
                      <a:pt x="0" y="15"/>
                    </a:moveTo>
                    <a:lnTo>
                      <a:pt x="0" y="8"/>
                    </a:lnTo>
                    <a:lnTo>
                      <a:pt x="8" y="8"/>
                    </a:lnTo>
                    <a:lnTo>
                      <a:pt x="8" y="15"/>
                    </a:lnTo>
                    <a:lnTo>
                      <a:pt x="8" y="8"/>
                    </a:lnTo>
                    <a:lnTo>
                      <a:pt x="8" y="0"/>
                    </a:lnTo>
                    <a:lnTo>
                      <a:pt x="8" y="8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706" name="Freeform 1697">
                <a:extLst>
                  <a:ext uri="{FF2B5EF4-FFF2-40B4-BE49-F238E27FC236}">
                    <a16:creationId xmlns:a16="http://schemas.microsoft.com/office/drawing/2014/main" id="{041EE8BD-BCBE-DD45-AEAB-5366C4EE46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1" y="1993"/>
                <a:ext cx="7" cy="15"/>
              </a:xfrm>
              <a:custGeom>
                <a:avLst/>
                <a:gdLst>
                  <a:gd name="T0" fmla="*/ 0 w 7"/>
                  <a:gd name="T1" fmla="*/ 8 h 15"/>
                  <a:gd name="T2" fmla="*/ 7 w 7"/>
                  <a:gd name="T3" fmla="*/ 8 h 15"/>
                  <a:gd name="T4" fmla="*/ 7 w 7"/>
                  <a:gd name="T5" fmla="*/ 15 h 15"/>
                  <a:gd name="T6" fmla="*/ 7 w 7"/>
                  <a:gd name="T7" fmla="*/ 8 h 15"/>
                  <a:gd name="T8" fmla="*/ 7 w 7"/>
                  <a:gd name="T9" fmla="*/ 0 h 15"/>
                  <a:gd name="T10" fmla="*/ 7 w 7"/>
                  <a:gd name="T11" fmla="*/ 8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8"/>
                    </a:moveTo>
                    <a:lnTo>
                      <a:pt x="7" y="8"/>
                    </a:lnTo>
                    <a:lnTo>
                      <a:pt x="7" y="15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707" name="Line 1698">
                <a:extLst>
                  <a:ext uri="{FF2B5EF4-FFF2-40B4-BE49-F238E27FC236}">
                    <a16:creationId xmlns:a16="http://schemas.microsoft.com/office/drawing/2014/main" id="{7EFDED86-3CEB-8745-8FC0-071178F0A2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8" y="1993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708" name="Freeform 1699">
                <a:extLst>
                  <a:ext uri="{FF2B5EF4-FFF2-40B4-BE49-F238E27FC236}">
                    <a16:creationId xmlns:a16="http://schemas.microsoft.com/office/drawing/2014/main" id="{690DA9A4-03A3-8545-93DB-65E9E1A50F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8" y="1986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709" name="Line 1700">
                <a:extLst>
                  <a:ext uri="{FF2B5EF4-FFF2-40B4-BE49-F238E27FC236}">
                    <a16:creationId xmlns:a16="http://schemas.microsoft.com/office/drawing/2014/main" id="{F149A748-9CD7-7D47-AE64-4800B520EF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35" y="1979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710" name="Freeform 1701">
                <a:extLst>
                  <a:ext uri="{FF2B5EF4-FFF2-40B4-BE49-F238E27FC236}">
                    <a16:creationId xmlns:a16="http://schemas.microsoft.com/office/drawing/2014/main" id="{DE090CF1-168D-1043-BE84-10D7120B1C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5" y="1972"/>
                <a:ext cx="7" cy="14"/>
              </a:xfrm>
              <a:custGeom>
                <a:avLst/>
                <a:gdLst>
                  <a:gd name="T0" fmla="*/ 0 w 7"/>
                  <a:gd name="T1" fmla="*/ 14 h 14"/>
                  <a:gd name="T2" fmla="*/ 7 w 7"/>
                  <a:gd name="T3" fmla="*/ 14 h 14"/>
                  <a:gd name="T4" fmla="*/ 7 w 7"/>
                  <a:gd name="T5" fmla="*/ 7 h 14"/>
                  <a:gd name="T6" fmla="*/ 7 w 7"/>
                  <a:gd name="T7" fmla="*/ 0 h 14"/>
                  <a:gd name="T8" fmla="*/ 7 w 7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14"/>
                    </a:move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711" name="Line 1702">
                <a:extLst>
                  <a:ext uri="{FF2B5EF4-FFF2-40B4-BE49-F238E27FC236}">
                    <a16:creationId xmlns:a16="http://schemas.microsoft.com/office/drawing/2014/main" id="{93D5B8DC-3845-7743-8631-F80FF5A069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2" y="1972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712" name="Freeform 1703">
                <a:extLst>
                  <a:ext uri="{FF2B5EF4-FFF2-40B4-BE49-F238E27FC236}">
                    <a16:creationId xmlns:a16="http://schemas.microsoft.com/office/drawing/2014/main" id="{88324E7E-D3BC-1448-B6FF-82A76111EF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2" y="1965"/>
                <a:ext cx="7" cy="14"/>
              </a:xfrm>
              <a:custGeom>
                <a:avLst/>
                <a:gdLst>
                  <a:gd name="T0" fmla="*/ 0 w 7"/>
                  <a:gd name="T1" fmla="*/ 14 h 14"/>
                  <a:gd name="T2" fmla="*/ 7 w 7"/>
                  <a:gd name="T3" fmla="*/ 14 h 14"/>
                  <a:gd name="T4" fmla="*/ 7 w 7"/>
                  <a:gd name="T5" fmla="*/ 7 h 14"/>
                  <a:gd name="T6" fmla="*/ 7 w 7"/>
                  <a:gd name="T7" fmla="*/ 0 h 14"/>
                  <a:gd name="T8" fmla="*/ 7 w 7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14"/>
                    </a:move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713" name="Line 1704">
                <a:extLst>
                  <a:ext uri="{FF2B5EF4-FFF2-40B4-BE49-F238E27FC236}">
                    <a16:creationId xmlns:a16="http://schemas.microsoft.com/office/drawing/2014/main" id="{CBCA8F10-09CE-3F4B-889F-D28FA6D613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9" y="1958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714" name="Freeform 1705">
                <a:extLst>
                  <a:ext uri="{FF2B5EF4-FFF2-40B4-BE49-F238E27FC236}">
                    <a16:creationId xmlns:a16="http://schemas.microsoft.com/office/drawing/2014/main" id="{2F5D79EB-27EC-814E-99E5-04A8C59B8A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9" y="1951"/>
                <a:ext cx="7" cy="21"/>
              </a:xfrm>
              <a:custGeom>
                <a:avLst/>
                <a:gdLst>
                  <a:gd name="T0" fmla="*/ 0 w 7"/>
                  <a:gd name="T1" fmla="*/ 14 h 21"/>
                  <a:gd name="T2" fmla="*/ 7 w 7"/>
                  <a:gd name="T3" fmla="*/ 14 h 21"/>
                  <a:gd name="T4" fmla="*/ 7 w 7"/>
                  <a:gd name="T5" fmla="*/ 21 h 21"/>
                  <a:gd name="T6" fmla="*/ 7 w 7"/>
                  <a:gd name="T7" fmla="*/ 14 h 21"/>
                  <a:gd name="T8" fmla="*/ 7 w 7"/>
                  <a:gd name="T9" fmla="*/ 7 h 21"/>
                  <a:gd name="T10" fmla="*/ 7 w 7"/>
                  <a:gd name="T11" fmla="*/ 0 h 21"/>
                  <a:gd name="T12" fmla="*/ 7 w 7"/>
                  <a:gd name="T13" fmla="*/ 7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21">
                    <a:moveTo>
                      <a:pt x="0" y="14"/>
                    </a:moveTo>
                    <a:lnTo>
                      <a:pt x="7" y="14"/>
                    </a:lnTo>
                    <a:lnTo>
                      <a:pt x="7" y="21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715" name="Freeform 1706">
                <a:extLst>
                  <a:ext uri="{FF2B5EF4-FFF2-40B4-BE49-F238E27FC236}">
                    <a16:creationId xmlns:a16="http://schemas.microsoft.com/office/drawing/2014/main" id="{D8946219-4B60-484F-ADBF-C8BE98F88F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6" y="1944"/>
                <a:ext cx="7" cy="21"/>
              </a:xfrm>
              <a:custGeom>
                <a:avLst/>
                <a:gdLst>
                  <a:gd name="T0" fmla="*/ 0 w 7"/>
                  <a:gd name="T1" fmla="*/ 14 h 21"/>
                  <a:gd name="T2" fmla="*/ 0 w 7"/>
                  <a:gd name="T3" fmla="*/ 21 h 21"/>
                  <a:gd name="T4" fmla="*/ 7 w 7"/>
                  <a:gd name="T5" fmla="*/ 21 h 21"/>
                  <a:gd name="T6" fmla="*/ 7 w 7"/>
                  <a:gd name="T7" fmla="*/ 14 h 21"/>
                  <a:gd name="T8" fmla="*/ 7 w 7"/>
                  <a:gd name="T9" fmla="*/ 7 h 21"/>
                  <a:gd name="T10" fmla="*/ 7 w 7"/>
                  <a:gd name="T11" fmla="*/ 0 h 21"/>
                  <a:gd name="T12" fmla="*/ 7 w 7"/>
                  <a:gd name="T13" fmla="*/ 7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21">
                    <a:moveTo>
                      <a:pt x="0" y="14"/>
                    </a:moveTo>
                    <a:lnTo>
                      <a:pt x="0" y="21"/>
                    </a:lnTo>
                    <a:lnTo>
                      <a:pt x="7" y="21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716" name="Line 1707">
                <a:extLst>
                  <a:ext uri="{FF2B5EF4-FFF2-40B4-BE49-F238E27FC236}">
                    <a16:creationId xmlns:a16="http://schemas.microsoft.com/office/drawing/2014/main" id="{0F17BFA6-81E4-A84B-A19E-5AD65C80A9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63" y="1937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717" name="Freeform 1708">
                <a:extLst>
                  <a:ext uri="{FF2B5EF4-FFF2-40B4-BE49-F238E27FC236}">
                    <a16:creationId xmlns:a16="http://schemas.microsoft.com/office/drawing/2014/main" id="{7C68AEB0-C086-0D48-B17F-E4F29A1816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3" y="1930"/>
                <a:ext cx="7" cy="14"/>
              </a:xfrm>
              <a:custGeom>
                <a:avLst/>
                <a:gdLst>
                  <a:gd name="T0" fmla="*/ 0 w 7"/>
                  <a:gd name="T1" fmla="*/ 14 h 14"/>
                  <a:gd name="T2" fmla="*/ 0 w 7"/>
                  <a:gd name="T3" fmla="*/ 7 h 14"/>
                  <a:gd name="T4" fmla="*/ 7 w 7"/>
                  <a:gd name="T5" fmla="*/ 7 h 14"/>
                  <a:gd name="T6" fmla="*/ 7 w 7"/>
                  <a:gd name="T7" fmla="*/ 14 h 14"/>
                  <a:gd name="T8" fmla="*/ 7 w 7"/>
                  <a:gd name="T9" fmla="*/ 7 h 14"/>
                  <a:gd name="T10" fmla="*/ 7 w 7"/>
                  <a:gd name="T11" fmla="*/ 0 h 14"/>
                  <a:gd name="T12" fmla="*/ 7 w 7"/>
                  <a:gd name="T13" fmla="*/ 7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14">
                    <a:moveTo>
                      <a:pt x="0" y="14"/>
                    </a:moveTo>
                    <a:lnTo>
                      <a:pt x="0" y="7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718" name="Freeform 1709">
                <a:extLst>
                  <a:ext uri="{FF2B5EF4-FFF2-40B4-BE49-F238E27FC236}">
                    <a16:creationId xmlns:a16="http://schemas.microsoft.com/office/drawing/2014/main" id="{15AC4884-8A13-E94D-800A-3BEA019371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0" y="1923"/>
                <a:ext cx="7" cy="14"/>
              </a:xfrm>
              <a:custGeom>
                <a:avLst/>
                <a:gdLst>
                  <a:gd name="T0" fmla="*/ 0 w 7"/>
                  <a:gd name="T1" fmla="*/ 14 h 14"/>
                  <a:gd name="T2" fmla="*/ 7 w 7"/>
                  <a:gd name="T3" fmla="*/ 14 h 14"/>
                  <a:gd name="T4" fmla="*/ 7 w 7"/>
                  <a:gd name="T5" fmla="*/ 7 h 14"/>
                  <a:gd name="T6" fmla="*/ 7 w 7"/>
                  <a:gd name="T7" fmla="*/ 0 h 14"/>
                  <a:gd name="T8" fmla="*/ 7 w 7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14"/>
                    </a:move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719" name="Line 1710">
                <a:extLst>
                  <a:ext uri="{FF2B5EF4-FFF2-40B4-BE49-F238E27FC236}">
                    <a16:creationId xmlns:a16="http://schemas.microsoft.com/office/drawing/2014/main" id="{6EA59C1A-D35A-CE41-8187-DAD2FC36BE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77" y="1916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720" name="Freeform 1711">
                <a:extLst>
                  <a:ext uri="{FF2B5EF4-FFF2-40B4-BE49-F238E27FC236}">
                    <a16:creationId xmlns:a16="http://schemas.microsoft.com/office/drawing/2014/main" id="{A859F894-B240-4641-822E-868F253683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7" y="1908"/>
                <a:ext cx="7" cy="15"/>
              </a:xfrm>
              <a:custGeom>
                <a:avLst/>
                <a:gdLst>
                  <a:gd name="T0" fmla="*/ 0 w 7"/>
                  <a:gd name="T1" fmla="*/ 15 h 15"/>
                  <a:gd name="T2" fmla="*/ 0 w 7"/>
                  <a:gd name="T3" fmla="*/ 8 h 15"/>
                  <a:gd name="T4" fmla="*/ 7 w 7"/>
                  <a:gd name="T5" fmla="*/ 8 h 15"/>
                  <a:gd name="T6" fmla="*/ 7 w 7"/>
                  <a:gd name="T7" fmla="*/ 0 h 15"/>
                  <a:gd name="T8" fmla="*/ 7 w 7"/>
                  <a:gd name="T9" fmla="*/ 8 h 15"/>
                  <a:gd name="T10" fmla="*/ 7 w 7"/>
                  <a:gd name="T11" fmla="*/ 15 h 15"/>
                  <a:gd name="T12" fmla="*/ 7 w 7"/>
                  <a:gd name="T13" fmla="*/ 8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15">
                    <a:moveTo>
                      <a:pt x="0" y="15"/>
                    </a:moveTo>
                    <a:lnTo>
                      <a:pt x="0" y="8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  <a:lnTo>
                      <a:pt x="7" y="15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721" name="Line 1712">
                <a:extLst>
                  <a:ext uri="{FF2B5EF4-FFF2-40B4-BE49-F238E27FC236}">
                    <a16:creationId xmlns:a16="http://schemas.microsoft.com/office/drawing/2014/main" id="{15964ECB-A33F-194B-BAEF-C2405AA720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84" y="1901"/>
                <a:ext cx="1" cy="22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722" name="Freeform 1713">
                <a:extLst>
                  <a:ext uri="{FF2B5EF4-FFF2-40B4-BE49-F238E27FC236}">
                    <a16:creationId xmlns:a16="http://schemas.microsoft.com/office/drawing/2014/main" id="{D978F86E-8DCA-0840-B424-BC97A8F5BD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4" y="1894"/>
                <a:ext cx="7" cy="14"/>
              </a:xfrm>
              <a:custGeom>
                <a:avLst/>
                <a:gdLst>
                  <a:gd name="T0" fmla="*/ 0 w 7"/>
                  <a:gd name="T1" fmla="*/ 14 h 14"/>
                  <a:gd name="T2" fmla="*/ 7 w 7"/>
                  <a:gd name="T3" fmla="*/ 14 h 14"/>
                  <a:gd name="T4" fmla="*/ 7 w 7"/>
                  <a:gd name="T5" fmla="*/ 7 h 14"/>
                  <a:gd name="T6" fmla="*/ 7 w 7"/>
                  <a:gd name="T7" fmla="*/ 0 h 14"/>
                  <a:gd name="T8" fmla="*/ 7 w 7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14"/>
                    </a:move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723" name="Line 1714">
                <a:extLst>
                  <a:ext uri="{FF2B5EF4-FFF2-40B4-BE49-F238E27FC236}">
                    <a16:creationId xmlns:a16="http://schemas.microsoft.com/office/drawing/2014/main" id="{1A572B54-ABCE-1F48-B4A1-B4A335304B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91" y="1894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724" name="Freeform 1715">
                <a:extLst>
                  <a:ext uri="{FF2B5EF4-FFF2-40B4-BE49-F238E27FC236}">
                    <a16:creationId xmlns:a16="http://schemas.microsoft.com/office/drawing/2014/main" id="{58ABA34A-A49F-2C44-82E7-81CA62A765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1" y="1880"/>
                <a:ext cx="7" cy="14"/>
              </a:xfrm>
              <a:custGeom>
                <a:avLst/>
                <a:gdLst>
                  <a:gd name="T0" fmla="*/ 0 w 7"/>
                  <a:gd name="T1" fmla="*/ 14 h 14"/>
                  <a:gd name="T2" fmla="*/ 7 w 7"/>
                  <a:gd name="T3" fmla="*/ 14 h 14"/>
                  <a:gd name="T4" fmla="*/ 7 w 7"/>
                  <a:gd name="T5" fmla="*/ 7 h 14"/>
                  <a:gd name="T6" fmla="*/ 7 w 7"/>
                  <a:gd name="T7" fmla="*/ 0 h 14"/>
                  <a:gd name="T8" fmla="*/ 7 w 7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14"/>
                    </a:move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725" name="Line 1716">
                <a:extLst>
                  <a:ext uri="{FF2B5EF4-FFF2-40B4-BE49-F238E27FC236}">
                    <a16:creationId xmlns:a16="http://schemas.microsoft.com/office/drawing/2014/main" id="{6D62896D-5B7D-2741-9FE1-9207122F33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98" y="1873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726" name="Freeform 1717">
                <a:extLst>
                  <a:ext uri="{FF2B5EF4-FFF2-40B4-BE49-F238E27FC236}">
                    <a16:creationId xmlns:a16="http://schemas.microsoft.com/office/drawing/2014/main" id="{2A08865C-10F6-4048-8B7A-0EA4208178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8" y="1873"/>
                <a:ext cx="8" cy="14"/>
              </a:xfrm>
              <a:custGeom>
                <a:avLst/>
                <a:gdLst>
                  <a:gd name="T0" fmla="*/ 0 w 8"/>
                  <a:gd name="T1" fmla="*/ 14 h 14"/>
                  <a:gd name="T2" fmla="*/ 0 w 8"/>
                  <a:gd name="T3" fmla="*/ 7 h 14"/>
                  <a:gd name="T4" fmla="*/ 0 w 8"/>
                  <a:gd name="T5" fmla="*/ 0 h 14"/>
                  <a:gd name="T6" fmla="*/ 8 w 8"/>
                  <a:gd name="T7" fmla="*/ 0 h 14"/>
                  <a:gd name="T8" fmla="*/ 8 w 8"/>
                  <a:gd name="T9" fmla="*/ 7 h 14"/>
                  <a:gd name="T10" fmla="*/ 8 w 8"/>
                  <a:gd name="T11" fmla="*/ 14 h 14"/>
                  <a:gd name="T12" fmla="*/ 8 w 8"/>
                  <a:gd name="T13" fmla="*/ 7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14">
                    <a:moveTo>
                      <a:pt x="0" y="14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727" name="Line 1718">
                <a:extLst>
                  <a:ext uri="{FF2B5EF4-FFF2-40B4-BE49-F238E27FC236}">
                    <a16:creationId xmlns:a16="http://schemas.microsoft.com/office/drawing/2014/main" id="{C835C5EC-CCA4-D143-8AAB-6FF6C12153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06" y="1866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728" name="Freeform 1719">
                <a:extLst>
                  <a:ext uri="{FF2B5EF4-FFF2-40B4-BE49-F238E27FC236}">
                    <a16:creationId xmlns:a16="http://schemas.microsoft.com/office/drawing/2014/main" id="{E1599A4B-A1EB-8E4F-A4DD-D0853FC43B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6" y="1852"/>
                <a:ext cx="7" cy="21"/>
              </a:xfrm>
              <a:custGeom>
                <a:avLst/>
                <a:gdLst>
                  <a:gd name="T0" fmla="*/ 0 w 7"/>
                  <a:gd name="T1" fmla="*/ 21 h 21"/>
                  <a:gd name="T2" fmla="*/ 7 w 7"/>
                  <a:gd name="T3" fmla="*/ 21 h 21"/>
                  <a:gd name="T4" fmla="*/ 7 w 7"/>
                  <a:gd name="T5" fmla="*/ 14 h 21"/>
                  <a:gd name="T6" fmla="*/ 7 w 7"/>
                  <a:gd name="T7" fmla="*/ 7 h 21"/>
                  <a:gd name="T8" fmla="*/ 7 w 7"/>
                  <a:gd name="T9" fmla="*/ 0 h 21"/>
                  <a:gd name="T10" fmla="*/ 7 w 7"/>
                  <a:gd name="T11" fmla="*/ 7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21">
                    <a:moveTo>
                      <a:pt x="0" y="21"/>
                    </a:moveTo>
                    <a:lnTo>
                      <a:pt x="7" y="21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729" name="Line 1720">
                <a:extLst>
                  <a:ext uri="{FF2B5EF4-FFF2-40B4-BE49-F238E27FC236}">
                    <a16:creationId xmlns:a16="http://schemas.microsoft.com/office/drawing/2014/main" id="{E8897E0E-3A21-424C-9475-450BECFA97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13" y="1845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730" name="Freeform 1721">
                <a:extLst>
                  <a:ext uri="{FF2B5EF4-FFF2-40B4-BE49-F238E27FC236}">
                    <a16:creationId xmlns:a16="http://schemas.microsoft.com/office/drawing/2014/main" id="{E8022073-5251-484F-A754-2FC26B7A10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3" y="1845"/>
                <a:ext cx="7" cy="14"/>
              </a:xfrm>
              <a:custGeom>
                <a:avLst/>
                <a:gdLst>
                  <a:gd name="T0" fmla="*/ 0 w 7"/>
                  <a:gd name="T1" fmla="*/ 14 h 14"/>
                  <a:gd name="T2" fmla="*/ 0 w 7"/>
                  <a:gd name="T3" fmla="*/ 7 h 14"/>
                  <a:gd name="T4" fmla="*/ 0 w 7"/>
                  <a:gd name="T5" fmla="*/ 0 h 14"/>
                  <a:gd name="T6" fmla="*/ 7 w 7"/>
                  <a:gd name="T7" fmla="*/ 0 h 14"/>
                  <a:gd name="T8" fmla="*/ 7 w 7"/>
                  <a:gd name="T9" fmla="*/ 7 h 14"/>
                  <a:gd name="T10" fmla="*/ 7 w 7"/>
                  <a:gd name="T11" fmla="*/ 14 h 14"/>
                  <a:gd name="T12" fmla="*/ 7 w 7"/>
                  <a:gd name="T13" fmla="*/ 7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14">
                    <a:moveTo>
                      <a:pt x="0" y="14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731" name="Line 1722">
                <a:extLst>
                  <a:ext uri="{FF2B5EF4-FFF2-40B4-BE49-F238E27FC236}">
                    <a16:creationId xmlns:a16="http://schemas.microsoft.com/office/drawing/2014/main" id="{E946C557-F5CD-2A4F-878D-1819298C90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1838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732" name="Freeform 1723">
                <a:extLst>
                  <a:ext uri="{FF2B5EF4-FFF2-40B4-BE49-F238E27FC236}">
                    <a16:creationId xmlns:a16="http://schemas.microsoft.com/office/drawing/2014/main" id="{BACFBC20-4917-9043-9DFF-544BD85FD1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0" y="1823"/>
                <a:ext cx="7" cy="22"/>
              </a:xfrm>
              <a:custGeom>
                <a:avLst/>
                <a:gdLst>
                  <a:gd name="T0" fmla="*/ 0 w 7"/>
                  <a:gd name="T1" fmla="*/ 22 h 22"/>
                  <a:gd name="T2" fmla="*/ 7 w 7"/>
                  <a:gd name="T3" fmla="*/ 22 h 22"/>
                  <a:gd name="T4" fmla="*/ 7 w 7"/>
                  <a:gd name="T5" fmla="*/ 15 h 22"/>
                  <a:gd name="T6" fmla="*/ 7 w 7"/>
                  <a:gd name="T7" fmla="*/ 8 h 22"/>
                  <a:gd name="T8" fmla="*/ 7 w 7"/>
                  <a:gd name="T9" fmla="*/ 0 h 22"/>
                  <a:gd name="T10" fmla="*/ 7 w 7"/>
                  <a:gd name="T11" fmla="*/ 8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22">
                    <a:moveTo>
                      <a:pt x="0" y="22"/>
                    </a:moveTo>
                    <a:lnTo>
                      <a:pt x="7" y="22"/>
                    </a:lnTo>
                    <a:lnTo>
                      <a:pt x="7" y="15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733" name="Line 1724">
                <a:extLst>
                  <a:ext uri="{FF2B5EF4-FFF2-40B4-BE49-F238E27FC236}">
                    <a16:creationId xmlns:a16="http://schemas.microsoft.com/office/drawing/2014/main" id="{A24E521F-59F7-0540-A9D3-D986706067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7" y="1823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734" name="Freeform 1725">
                <a:extLst>
                  <a:ext uri="{FF2B5EF4-FFF2-40B4-BE49-F238E27FC236}">
                    <a16:creationId xmlns:a16="http://schemas.microsoft.com/office/drawing/2014/main" id="{D4438591-3E81-6C43-BA14-CD23F8C96C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7" y="1816"/>
                <a:ext cx="7" cy="15"/>
              </a:xfrm>
              <a:custGeom>
                <a:avLst/>
                <a:gdLst>
                  <a:gd name="T0" fmla="*/ 0 w 7"/>
                  <a:gd name="T1" fmla="*/ 15 h 15"/>
                  <a:gd name="T2" fmla="*/ 0 w 7"/>
                  <a:gd name="T3" fmla="*/ 7 h 15"/>
                  <a:gd name="T4" fmla="*/ 7 w 7"/>
                  <a:gd name="T5" fmla="*/ 7 h 15"/>
                  <a:gd name="T6" fmla="*/ 7 w 7"/>
                  <a:gd name="T7" fmla="*/ 0 h 15"/>
                  <a:gd name="T8" fmla="*/ 7 w 7"/>
                  <a:gd name="T9" fmla="*/ 7 h 15"/>
                  <a:gd name="T10" fmla="*/ 7 w 7"/>
                  <a:gd name="T11" fmla="*/ 15 h 15"/>
                  <a:gd name="T12" fmla="*/ 7 w 7"/>
                  <a:gd name="T13" fmla="*/ 7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15">
                    <a:moveTo>
                      <a:pt x="0" y="15"/>
                    </a:moveTo>
                    <a:lnTo>
                      <a:pt x="0" y="7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5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735" name="Freeform 1726">
                <a:extLst>
                  <a:ext uri="{FF2B5EF4-FFF2-40B4-BE49-F238E27FC236}">
                    <a16:creationId xmlns:a16="http://schemas.microsoft.com/office/drawing/2014/main" id="{3F1AEA8C-03BD-E94C-8667-87371A7D73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4" y="1795"/>
                <a:ext cx="7" cy="28"/>
              </a:xfrm>
              <a:custGeom>
                <a:avLst/>
                <a:gdLst>
                  <a:gd name="T0" fmla="*/ 0 w 7"/>
                  <a:gd name="T1" fmla="*/ 28 h 28"/>
                  <a:gd name="T2" fmla="*/ 0 w 7"/>
                  <a:gd name="T3" fmla="*/ 21 h 28"/>
                  <a:gd name="T4" fmla="*/ 0 w 7"/>
                  <a:gd name="T5" fmla="*/ 14 h 28"/>
                  <a:gd name="T6" fmla="*/ 7 w 7"/>
                  <a:gd name="T7" fmla="*/ 14 h 28"/>
                  <a:gd name="T8" fmla="*/ 7 w 7"/>
                  <a:gd name="T9" fmla="*/ 21 h 28"/>
                  <a:gd name="T10" fmla="*/ 7 w 7"/>
                  <a:gd name="T11" fmla="*/ 14 h 28"/>
                  <a:gd name="T12" fmla="*/ 7 w 7"/>
                  <a:gd name="T13" fmla="*/ 7 h 28"/>
                  <a:gd name="T14" fmla="*/ 7 w 7"/>
                  <a:gd name="T15" fmla="*/ 0 h 28"/>
                  <a:gd name="T16" fmla="*/ 7 w 7"/>
                  <a:gd name="T17" fmla="*/ 7 h 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" h="28">
                    <a:moveTo>
                      <a:pt x="0" y="28"/>
                    </a:moveTo>
                    <a:lnTo>
                      <a:pt x="0" y="21"/>
                    </a:lnTo>
                    <a:lnTo>
                      <a:pt x="0" y="14"/>
                    </a:lnTo>
                    <a:lnTo>
                      <a:pt x="7" y="14"/>
                    </a:lnTo>
                    <a:lnTo>
                      <a:pt x="7" y="21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736" name="Line 1727">
                <a:extLst>
                  <a:ext uri="{FF2B5EF4-FFF2-40B4-BE49-F238E27FC236}">
                    <a16:creationId xmlns:a16="http://schemas.microsoft.com/office/drawing/2014/main" id="{1662D279-DA3B-DE4E-811C-93893A59CC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41" y="1795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737" name="Freeform 1728">
                <a:extLst>
                  <a:ext uri="{FF2B5EF4-FFF2-40B4-BE49-F238E27FC236}">
                    <a16:creationId xmlns:a16="http://schemas.microsoft.com/office/drawing/2014/main" id="{13CD82E5-DB2C-C544-9CF6-C43EA399BB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1" y="1788"/>
                <a:ext cx="7" cy="14"/>
              </a:xfrm>
              <a:custGeom>
                <a:avLst/>
                <a:gdLst>
                  <a:gd name="T0" fmla="*/ 0 w 7"/>
                  <a:gd name="T1" fmla="*/ 14 h 14"/>
                  <a:gd name="T2" fmla="*/ 7 w 7"/>
                  <a:gd name="T3" fmla="*/ 14 h 14"/>
                  <a:gd name="T4" fmla="*/ 7 w 7"/>
                  <a:gd name="T5" fmla="*/ 7 h 14"/>
                  <a:gd name="T6" fmla="*/ 7 w 7"/>
                  <a:gd name="T7" fmla="*/ 0 h 14"/>
                  <a:gd name="T8" fmla="*/ 7 w 7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14"/>
                    </a:move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738" name="Line 1729">
                <a:extLst>
                  <a:ext uri="{FF2B5EF4-FFF2-40B4-BE49-F238E27FC236}">
                    <a16:creationId xmlns:a16="http://schemas.microsoft.com/office/drawing/2014/main" id="{4FF06D49-8E01-EE47-B9D4-7B1D03C311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48" y="1781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739" name="Freeform 1730">
                <a:extLst>
                  <a:ext uri="{FF2B5EF4-FFF2-40B4-BE49-F238E27FC236}">
                    <a16:creationId xmlns:a16="http://schemas.microsoft.com/office/drawing/2014/main" id="{DFA4D624-59EE-1F4A-A8D0-EF6F089C5F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8" y="1774"/>
                <a:ext cx="7" cy="21"/>
              </a:xfrm>
              <a:custGeom>
                <a:avLst/>
                <a:gdLst>
                  <a:gd name="T0" fmla="*/ 0 w 7"/>
                  <a:gd name="T1" fmla="*/ 21 h 21"/>
                  <a:gd name="T2" fmla="*/ 0 w 7"/>
                  <a:gd name="T3" fmla="*/ 14 h 21"/>
                  <a:gd name="T4" fmla="*/ 0 w 7"/>
                  <a:gd name="T5" fmla="*/ 7 h 21"/>
                  <a:gd name="T6" fmla="*/ 7 w 7"/>
                  <a:gd name="T7" fmla="*/ 7 h 21"/>
                  <a:gd name="T8" fmla="*/ 7 w 7"/>
                  <a:gd name="T9" fmla="*/ 14 h 21"/>
                  <a:gd name="T10" fmla="*/ 7 w 7"/>
                  <a:gd name="T11" fmla="*/ 7 h 21"/>
                  <a:gd name="T12" fmla="*/ 7 w 7"/>
                  <a:gd name="T13" fmla="*/ 0 h 21"/>
                  <a:gd name="T14" fmla="*/ 7 w 7"/>
                  <a:gd name="T15" fmla="*/ 7 h 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" h="21">
                    <a:moveTo>
                      <a:pt x="0" y="21"/>
                    </a:moveTo>
                    <a:lnTo>
                      <a:pt x="0" y="14"/>
                    </a:lnTo>
                    <a:lnTo>
                      <a:pt x="0" y="7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740" name="Freeform 1731">
                <a:extLst>
                  <a:ext uri="{FF2B5EF4-FFF2-40B4-BE49-F238E27FC236}">
                    <a16:creationId xmlns:a16="http://schemas.microsoft.com/office/drawing/2014/main" id="{187E828E-6D26-6A44-BE81-4A550F6343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5" y="1760"/>
                <a:ext cx="7" cy="21"/>
              </a:xfrm>
              <a:custGeom>
                <a:avLst/>
                <a:gdLst>
                  <a:gd name="T0" fmla="*/ 0 w 7"/>
                  <a:gd name="T1" fmla="*/ 21 h 21"/>
                  <a:gd name="T2" fmla="*/ 7 w 7"/>
                  <a:gd name="T3" fmla="*/ 21 h 21"/>
                  <a:gd name="T4" fmla="*/ 7 w 7"/>
                  <a:gd name="T5" fmla="*/ 14 h 21"/>
                  <a:gd name="T6" fmla="*/ 7 w 7"/>
                  <a:gd name="T7" fmla="*/ 7 h 21"/>
                  <a:gd name="T8" fmla="*/ 7 w 7"/>
                  <a:gd name="T9" fmla="*/ 0 h 21"/>
                  <a:gd name="T10" fmla="*/ 7 w 7"/>
                  <a:gd name="T11" fmla="*/ 7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21">
                    <a:moveTo>
                      <a:pt x="0" y="21"/>
                    </a:moveTo>
                    <a:lnTo>
                      <a:pt x="7" y="21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741" name="Line 1732">
                <a:extLst>
                  <a:ext uri="{FF2B5EF4-FFF2-40B4-BE49-F238E27FC236}">
                    <a16:creationId xmlns:a16="http://schemas.microsoft.com/office/drawing/2014/main" id="{8FF877DE-90F9-DA4B-9FCE-EBBF80BE01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62" y="1753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742" name="Freeform 1733">
                <a:extLst>
                  <a:ext uri="{FF2B5EF4-FFF2-40B4-BE49-F238E27FC236}">
                    <a16:creationId xmlns:a16="http://schemas.microsoft.com/office/drawing/2014/main" id="{3BD0BE67-EA4E-D545-BA09-44D1F66DE9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2" y="1753"/>
                <a:ext cx="7" cy="14"/>
              </a:xfrm>
              <a:custGeom>
                <a:avLst/>
                <a:gdLst>
                  <a:gd name="T0" fmla="*/ 0 w 7"/>
                  <a:gd name="T1" fmla="*/ 14 h 14"/>
                  <a:gd name="T2" fmla="*/ 0 w 7"/>
                  <a:gd name="T3" fmla="*/ 7 h 14"/>
                  <a:gd name="T4" fmla="*/ 0 w 7"/>
                  <a:gd name="T5" fmla="*/ 0 h 14"/>
                  <a:gd name="T6" fmla="*/ 7 w 7"/>
                  <a:gd name="T7" fmla="*/ 0 h 14"/>
                  <a:gd name="T8" fmla="*/ 7 w 7"/>
                  <a:gd name="T9" fmla="*/ 7 h 14"/>
                  <a:gd name="T10" fmla="*/ 7 w 7"/>
                  <a:gd name="T11" fmla="*/ 14 h 14"/>
                  <a:gd name="T12" fmla="*/ 7 w 7"/>
                  <a:gd name="T13" fmla="*/ 7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14">
                    <a:moveTo>
                      <a:pt x="0" y="14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743" name="Line 1734">
                <a:extLst>
                  <a:ext uri="{FF2B5EF4-FFF2-40B4-BE49-F238E27FC236}">
                    <a16:creationId xmlns:a16="http://schemas.microsoft.com/office/drawing/2014/main" id="{46B11397-7FA7-0940-B770-41353BB6B8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69" y="1746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744" name="Freeform 1735">
                <a:extLst>
                  <a:ext uri="{FF2B5EF4-FFF2-40B4-BE49-F238E27FC236}">
                    <a16:creationId xmlns:a16="http://schemas.microsoft.com/office/drawing/2014/main" id="{DD1E2DFB-D2D6-A044-B7AE-E31DDE2511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" y="1738"/>
                <a:ext cx="7" cy="22"/>
              </a:xfrm>
              <a:custGeom>
                <a:avLst/>
                <a:gdLst>
                  <a:gd name="T0" fmla="*/ 0 w 7"/>
                  <a:gd name="T1" fmla="*/ 15 h 22"/>
                  <a:gd name="T2" fmla="*/ 7 w 7"/>
                  <a:gd name="T3" fmla="*/ 15 h 22"/>
                  <a:gd name="T4" fmla="*/ 7 w 7"/>
                  <a:gd name="T5" fmla="*/ 22 h 22"/>
                  <a:gd name="T6" fmla="*/ 7 w 7"/>
                  <a:gd name="T7" fmla="*/ 15 h 22"/>
                  <a:gd name="T8" fmla="*/ 7 w 7"/>
                  <a:gd name="T9" fmla="*/ 8 h 22"/>
                  <a:gd name="T10" fmla="*/ 7 w 7"/>
                  <a:gd name="T11" fmla="*/ 0 h 22"/>
                  <a:gd name="T12" fmla="*/ 7 w 7"/>
                  <a:gd name="T13" fmla="*/ 8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22">
                    <a:moveTo>
                      <a:pt x="0" y="15"/>
                    </a:moveTo>
                    <a:lnTo>
                      <a:pt x="7" y="15"/>
                    </a:lnTo>
                    <a:lnTo>
                      <a:pt x="7" y="22"/>
                    </a:lnTo>
                    <a:lnTo>
                      <a:pt x="7" y="15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745" name="Line 1736">
                <a:extLst>
                  <a:ext uri="{FF2B5EF4-FFF2-40B4-BE49-F238E27FC236}">
                    <a16:creationId xmlns:a16="http://schemas.microsoft.com/office/drawing/2014/main" id="{5D821CCA-1F78-8240-927D-EE6BE8CF0F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76" y="1738"/>
                <a:ext cx="1" cy="22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746" name="Freeform 1737">
                <a:extLst>
                  <a:ext uri="{FF2B5EF4-FFF2-40B4-BE49-F238E27FC236}">
                    <a16:creationId xmlns:a16="http://schemas.microsoft.com/office/drawing/2014/main" id="{7309C913-777B-2E47-A8EC-6C439A2C2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6" y="1731"/>
                <a:ext cx="8" cy="15"/>
              </a:xfrm>
              <a:custGeom>
                <a:avLst/>
                <a:gdLst>
                  <a:gd name="T0" fmla="*/ 0 w 8"/>
                  <a:gd name="T1" fmla="*/ 15 h 15"/>
                  <a:gd name="T2" fmla="*/ 0 w 8"/>
                  <a:gd name="T3" fmla="*/ 7 h 15"/>
                  <a:gd name="T4" fmla="*/ 8 w 8"/>
                  <a:gd name="T5" fmla="*/ 7 h 15"/>
                  <a:gd name="T6" fmla="*/ 8 w 8"/>
                  <a:gd name="T7" fmla="*/ 0 h 15"/>
                  <a:gd name="T8" fmla="*/ 8 w 8"/>
                  <a:gd name="T9" fmla="*/ 7 h 15"/>
                  <a:gd name="T10" fmla="*/ 8 w 8"/>
                  <a:gd name="T11" fmla="*/ 15 h 15"/>
                  <a:gd name="T12" fmla="*/ 8 w 8"/>
                  <a:gd name="T13" fmla="*/ 7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15">
                    <a:moveTo>
                      <a:pt x="0" y="15"/>
                    </a:moveTo>
                    <a:lnTo>
                      <a:pt x="0" y="7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15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747" name="Line 1738">
                <a:extLst>
                  <a:ext uri="{FF2B5EF4-FFF2-40B4-BE49-F238E27FC236}">
                    <a16:creationId xmlns:a16="http://schemas.microsoft.com/office/drawing/2014/main" id="{7267F60B-023C-2B49-A352-FDEAEEA681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84" y="1724"/>
                <a:ext cx="1" cy="22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748" name="Freeform 1739">
                <a:extLst>
                  <a:ext uri="{FF2B5EF4-FFF2-40B4-BE49-F238E27FC236}">
                    <a16:creationId xmlns:a16="http://schemas.microsoft.com/office/drawing/2014/main" id="{ABCCA1AF-DFC6-BD46-A825-52EA5BB484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4" y="1717"/>
                <a:ext cx="7" cy="21"/>
              </a:xfrm>
              <a:custGeom>
                <a:avLst/>
                <a:gdLst>
                  <a:gd name="T0" fmla="*/ 0 w 7"/>
                  <a:gd name="T1" fmla="*/ 14 h 21"/>
                  <a:gd name="T2" fmla="*/ 7 w 7"/>
                  <a:gd name="T3" fmla="*/ 14 h 21"/>
                  <a:gd name="T4" fmla="*/ 7 w 7"/>
                  <a:gd name="T5" fmla="*/ 21 h 21"/>
                  <a:gd name="T6" fmla="*/ 7 w 7"/>
                  <a:gd name="T7" fmla="*/ 14 h 21"/>
                  <a:gd name="T8" fmla="*/ 7 w 7"/>
                  <a:gd name="T9" fmla="*/ 7 h 21"/>
                  <a:gd name="T10" fmla="*/ 7 w 7"/>
                  <a:gd name="T11" fmla="*/ 0 h 21"/>
                  <a:gd name="T12" fmla="*/ 7 w 7"/>
                  <a:gd name="T13" fmla="*/ 7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21">
                    <a:moveTo>
                      <a:pt x="0" y="14"/>
                    </a:moveTo>
                    <a:lnTo>
                      <a:pt x="7" y="14"/>
                    </a:lnTo>
                    <a:lnTo>
                      <a:pt x="7" y="21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</p:grpSp>
        <p:grpSp>
          <p:nvGrpSpPr>
            <p:cNvPr id="31759" name="Group 1941">
              <a:extLst>
                <a:ext uri="{FF2B5EF4-FFF2-40B4-BE49-F238E27FC236}">
                  <a16:creationId xmlns:a16="http://schemas.microsoft.com/office/drawing/2014/main" id="{096D8FDA-B555-5449-A15F-DAB7311CBC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91" y="1653"/>
              <a:ext cx="886" cy="199"/>
              <a:chOff x="1991" y="1653"/>
              <a:chExt cx="886" cy="199"/>
            </a:xfrm>
          </p:grpSpPr>
          <p:sp>
            <p:nvSpPr>
              <p:cNvPr id="56349" name="Line 1741">
                <a:extLst>
                  <a:ext uri="{FF2B5EF4-FFF2-40B4-BE49-F238E27FC236}">
                    <a16:creationId xmlns:a16="http://schemas.microsoft.com/office/drawing/2014/main" id="{DB8DE090-E72D-2F4A-AB6E-81498FC717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91" y="1717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350" name="Freeform 1742">
                <a:extLst>
                  <a:ext uri="{FF2B5EF4-FFF2-40B4-BE49-F238E27FC236}">
                    <a16:creationId xmlns:a16="http://schemas.microsoft.com/office/drawing/2014/main" id="{A2C6EF76-B6FE-9C49-9AD8-8F19DAF64A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1" y="1710"/>
                <a:ext cx="7" cy="14"/>
              </a:xfrm>
              <a:custGeom>
                <a:avLst/>
                <a:gdLst>
                  <a:gd name="T0" fmla="*/ 0 w 7"/>
                  <a:gd name="T1" fmla="*/ 14 h 14"/>
                  <a:gd name="T2" fmla="*/ 7 w 7"/>
                  <a:gd name="T3" fmla="*/ 14 h 14"/>
                  <a:gd name="T4" fmla="*/ 7 w 7"/>
                  <a:gd name="T5" fmla="*/ 7 h 14"/>
                  <a:gd name="T6" fmla="*/ 7 w 7"/>
                  <a:gd name="T7" fmla="*/ 0 h 14"/>
                  <a:gd name="T8" fmla="*/ 7 w 7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14"/>
                    </a:move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351" name="Line 1743">
                <a:extLst>
                  <a:ext uri="{FF2B5EF4-FFF2-40B4-BE49-F238E27FC236}">
                    <a16:creationId xmlns:a16="http://schemas.microsoft.com/office/drawing/2014/main" id="{711C1684-2875-4E46-915D-3D4FCE59A0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98" y="1703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352" name="Freeform 1744">
                <a:extLst>
                  <a:ext uri="{FF2B5EF4-FFF2-40B4-BE49-F238E27FC236}">
                    <a16:creationId xmlns:a16="http://schemas.microsoft.com/office/drawing/2014/main" id="{D4DEAB40-9D07-2149-BC99-CBC0E1514E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8" y="1696"/>
                <a:ext cx="7" cy="21"/>
              </a:xfrm>
              <a:custGeom>
                <a:avLst/>
                <a:gdLst>
                  <a:gd name="T0" fmla="*/ 0 w 7"/>
                  <a:gd name="T1" fmla="*/ 14 h 21"/>
                  <a:gd name="T2" fmla="*/ 7 w 7"/>
                  <a:gd name="T3" fmla="*/ 14 h 21"/>
                  <a:gd name="T4" fmla="*/ 7 w 7"/>
                  <a:gd name="T5" fmla="*/ 21 h 21"/>
                  <a:gd name="T6" fmla="*/ 7 w 7"/>
                  <a:gd name="T7" fmla="*/ 14 h 21"/>
                  <a:gd name="T8" fmla="*/ 7 w 7"/>
                  <a:gd name="T9" fmla="*/ 7 h 21"/>
                  <a:gd name="T10" fmla="*/ 7 w 7"/>
                  <a:gd name="T11" fmla="*/ 0 h 21"/>
                  <a:gd name="T12" fmla="*/ 7 w 7"/>
                  <a:gd name="T13" fmla="*/ 7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21">
                    <a:moveTo>
                      <a:pt x="0" y="14"/>
                    </a:moveTo>
                    <a:lnTo>
                      <a:pt x="7" y="14"/>
                    </a:lnTo>
                    <a:lnTo>
                      <a:pt x="7" y="21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353" name="Freeform 1745">
                <a:extLst>
                  <a:ext uri="{FF2B5EF4-FFF2-40B4-BE49-F238E27FC236}">
                    <a16:creationId xmlns:a16="http://schemas.microsoft.com/office/drawing/2014/main" id="{076D50C8-7659-414A-96E8-02C03B8452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1696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354" name="Line 1746">
                <a:extLst>
                  <a:ext uri="{FF2B5EF4-FFF2-40B4-BE49-F238E27FC236}">
                    <a16:creationId xmlns:a16="http://schemas.microsoft.com/office/drawing/2014/main" id="{6DCB7797-504A-664D-83E5-DCC08DB302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2" y="1689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355" name="Freeform 1747">
                <a:extLst>
                  <a:ext uri="{FF2B5EF4-FFF2-40B4-BE49-F238E27FC236}">
                    <a16:creationId xmlns:a16="http://schemas.microsoft.com/office/drawing/2014/main" id="{B4563E80-C59D-FC48-98AB-15A0DF3AD9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2" y="1689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356" name="Line 1748">
                <a:extLst>
                  <a:ext uri="{FF2B5EF4-FFF2-40B4-BE49-F238E27FC236}">
                    <a16:creationId xmlns:a16="http://schemas.microsoft.com/office/drawing/2014/main" id="{DE524A43-F5F7-7445-AA8D-CC498BE68E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9" y="1682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357" name="Freeform 1749">
                <a:extLst>
                  <a:ext uri="{FF2B5EF4-FFF2-40B4-BE49-F238E27FC236}">
                    <a16:creationId xmlns:a16="http://schemas.microsoft.com/office/drawing/2014/main" id="{CF2EA118-833A-CD41-8F80-EC26BA705B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9" y="1675"/>
                <a:ext cx="7" cy="21"/>
              </a:xfrm>
              <a:custGeom>
                <a:avLst/>
                <a:gdLst>
                  <a:gd name="T0" fmla="*/ 0 w 7"/>
                  <a:gd name="T1" fmla="*/ 14 h 21"/>
                  <a:gd name="T2" fmla="*/ 7 w 7"/>
                  <a:gd name="T3" fmla="*/ 14 h 21"/>
                  <a:gd name="T4" fmla="*/ 7 w 7"/>
                  <a:gd name="T5" fmla="*/ 21 h 21"/>
                  <a:gd name="T6" fmla="*/ 7 w 7"/>
                  <a:gd name="T7" fmla="*/ 14 h 21"/>
                  <a:gd name="T8" fmla="*/ 7 w 7"/>
                  <a:gd name="T9" fmla="*/ 7 h 21"/>
                  <a:gd name="T10" fmla="*/ 7 w 7"/>
                  <a:gd name="T11" fmla="*/ 0 h 21"/>
                  <a:gd name="T12" fmla="*/ 7 w 7"/>
                  <a:gd name="T13" fmla="*/ 7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21">
                    <a:moveTo>
                      <a:pt x="0" y="14"/>
                    </a:moveTo>
                    <a:lnTo>
                      <a:pt x="7" y="14"/>
                    </a:lnTo>
                    <a:lnTo>
                      <a:pt x="7" y="21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358" name="Line 1750">
                <a:extLst>
                  <a:ext uri="{FF2B5EF4-FFF2-40B4-BE49-F238E27FC236}">
                    <a16:creationId xmlns:a16="http://schemas.microsoft.com/office/drawing/2014/main" id="{5054FE86-BAB8-6840-BC32-EECA3C86DD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6" y="1675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359" name="Freeform 1751">
                <a:extLst>
                  <a:ext uri="{FF2B5EF4-FFF2-40B4-BE49-F238E27FC236}">
                    <a16:creationId xmlns:a16="http://schemas.microsoft.com/office/drawing/2014/main" id="{C6A880A4-6DC5-B548-BDF2-760F5D1213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6" y="1675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360" name="Line 1752">
                <a:extLst>
                  <a:ext uri="{FF2B5EF4-FFF2-40B4-BE49-F238E27FC236}">
                    <a16:creationId xmlns:a16="http://schemas.microsoft.com/office/drawing/2014/main" id="{B0CE2E45-214A-C942-BEE8-AEAEAB9886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3" y="1668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361" name="Freeform 1753">
                <a:extLst>
                  <a:ext uri="{FF2B5EF4-FFF2-40B4-BE49-F238E27FC236}">
                    <a16:creationId xmlns:a16="http://schemas.microsoft.com/office/drawing/2014/main" id="{D4460418-8952-024E-8631-D3C4148EAE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3" y="1668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362" name="Line 1754">
                <a:extLst>
                  <a:ext uri="{FF2B5EF4-FFF2-40B4-BE49-F238E27FC236}">
                    <a16:creationId xmlns:a16="http://schemas.microsoft.com/office/drawing/2014/main" id="{D2B0FC5B-5446-8D4B-9993-8BB33113F8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40" y="1668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363" name="Freeform 1755">
                <a:extLst>
                  <a:ext uri="{FF2B5EF4-FFF2-40B4-BE49-F238E27FC236}">
                    <a16:creationId xmlns:a16="http://schemas.microsoft.com/office/drawing/2014/main" id="{B8F37F84-247B-1D48-84CB-93E125B3D8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0" y="1668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364" name="Line 1756">
                <a:extLst>
                  <a:ext uri="{FF2B5EF4-FFF2-40B4-BE49-F238E27FC236}">
                    <a16:creationId xmlns:a16="http://schemas.microsoft.com/office/drawing/2014/main" id="{5F4798EA-E0E9-D440-8211-3544148C6A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47" y="1660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365" name="Freeform 1757">
                <a:extLst>
                  <a:ext uri="{FF2B5EF4-FFF2-40B4-BE49-F238E27FC236}">
                    <a16:creationId xmlns:a16="http://schemas.microsoft.com/office/drawing/2014/main" id="{CC02B86F-1F54-C443-A78B-7BC3E71A56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7" y="1660"/>
                <a:ext cx="7" cy="15"/>
              </a:xfrm>
              <a:custGeom>
                <a:avLst/>
                <a:gdLst>
                  <a:gd name="T0" fmla="*/ 0 w 7"/>
                  <a:gd name="T1" fmla="*/ 8 h 15"/>
                  <a:gd name="T2" fmla="*/ 7 w 7"/>
                  <a:gd name="T3" fmla="*/ 8 h 15"/>
                  <a:gd name="T4" fmla="*/ 7 w 7"/>
                  <a:gd name="T5" fmla="*/ 15 h 15"/>
                  <a:gd name="T6" fmla="*/ 7 w 7"/>
                  <a:gd name="T7" fmla="*/ 8 h 15"/>
                  <a:gd name="T8" fmla="*/ 7 w 7"/>
                  <a:gd name="T9" fmla="*/ 0 h 15"/>
                  <a:gd name="T10" fmla="*/ 7 w 7"/>
                  <a:gd name="T11" fmla="*/ 8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8"/>
                    </a:moveTo>
                    <a:lnTo>
                      <a:pt x="7" y="8"/>
                    </a:lnTo>
                    <a:lnTo>
                      <a:pt x="7" y="15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366" name="Freeform 1758">
                <a:extLst>
                  <a:ext uri="{FF2B5EF4-FFF2-40B4-BE49-F238E27FC236}">
                    <a16:creationId xmlns:a16="http://schemas.microsoft.com/office/drawing/2014/main" id="{F0A81FF1-6C6F-6648-9E8C-F8BCFF471B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4" y="1660"/>
                <a:ext cx="7" cy="15"/>
              </a:xfrm>
              <a:custGeom>
                <a:avLst/>
                <a:gdLst>
                  <a:gd name="T0" fmla="*/ 0 w 7"/>
                  <a:gd name="T1" fmla="*/ 8 h 15"/>
                  <a:gd name="T2" fmla="*/ 0 w 7"/>
                  <a:gd name="T3" fmla="*/ 15 h 15"/>
                  <a:gd name="T4" fmla="*/ 7 w 7"/>
                  <a:gd name="T5" fmla="*/ 15 h 15"/>
                  <a:gd name="T6" fmla="*/ 7 w 7"/>
                  <a:gd name="T7" fmla="*/ 8 h 15"/>
                  <a:gd name="T8" fmla="*/ 7 w 7"/>
                  <a:gd name="T9" fmla="*/ 0 h 15"/>
                  <a:gd name="T10" fmla="*/ 7 w 7"/>
                  <a:gd name="T11" fmla="*/ 8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8"/>
                    </a:moveTo>
                    <a:lnTo>
                      <a:pt x="0" y="15"/>
                    </a:lnTo>
                    <a:lnTo>
                      <a:pt x="7" y="15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367" name="Line 1759">
                <a:extLst>
                  <a:ext uri="{FF2B5EF4-FFF2-40B4-BE49-F238E27FC236}">
                    <a16:creationId xmlns:a16="http://schemas.microsoft.com/office/drawing/2014/main" id="{ADD5BB34-246E-6844-A10F-D6C004CD86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1" y="1660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368" name="Freeform 1760">
                <a:extLst>
                  <a:ext uri="{FF2B5EF4-FFF2-40B4-BE49-F238E27FC236}">
                    <a16:creationId xmlns:a16="http://schemas.microsoft.com/office/drawing/2014/main" id="{9C7A063A-8989-0B4A-BD7D-5A56C5748E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1" y="1653"/>
                <a:ext cx="8" cy="15"/>
              </a:xfrm>
              <a:custGeom>
                <a:avLst/>
                <a:gdLst>
                  <a:gd name="T0" fmla="*/ 0 w 8"/>
                  <a:gd name="T1" fmla="*/ 15 h 15"/>
                  <a:gd name="T2" fmla="*/ 0 w 8"/>
                  <a:gd name="T3" fmla="*/ 7 h 15"/>
                  <a:gd name="T4" fmla="*/ 8 w 8"/>
                  <a:gd name="T5" fmla="*/ 7 h 15"/>
                  <a:gd name="T6" fmla="*/ 8 w 8"/>
                  <a:gd name="T7" fmla="*/ 0 h 15"/>
                  <a:gd name="T8" fmla="*/ 8 w 8"/>
                  <a:gd name="T9" fmla="*/ 7 h 15"/>
                  <a:gd name="T10" fmla="*/ 8 w 8"/>
                  <a:gd name="T11" fmla="*/ 15 h 15"/>
                  <a:gd name="T12" fmla="*/ 8 w 8"/>
                  <a:gd name="T13" fmla="*/ 7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15">
                    <a:moveTo>
                      <a:pt x="0" y="15"/>
                    </a:moveTo>
                    <a:lnTo>
                      <a:pt x="0" y="7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15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369" name="Line 1761">
                <a:extLst>
                  <a:ext uri="{FF2B5EF4-FFF2-40B4-BE49-F238E27FC236}">
                    <a16:creationId xmlns:a16="http://schemas.microsoft.com/office/drawing/2014/main" id="{4C82B8E0-8EDA-D145-9DC6-2139E7B9F9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9" y="1653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370" name="Freeform 1762">
                <a:extLst>
                  <a:ext uri="{FF2B5EF4-FFF2-40B4-BE49-F238E27FC236}">
                    <a16:creationId xmlns:a16="http://schemas.microsoft.com/office/drawing/2014/main" id="{8B522E8E-BBB1-6847-9BB6-1945C3DF22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9" y="1653"/>
                <a:ext cx="7" cy="15"/>
              </a:xfrm>
              <a:custGeom>
                <a:avLst/>
                <a:gdLst>
                  <a:gd name="T0" fmla="*/ 0 w 7"/>
                  <a:gd name="T1" fmla="*/ 7 h 15"/>
                  <a:gd name="T2" fmla="*/ 0 w 7"/>
                  <a:gd name="T3" fmla="*/ 15 h 15"/>
                  <a:gd name="T4" fmla="*/ 7 w 7"/>
                  <a:gd name="T5" fmla="*/ 15 h 15"/>
                  <a:gd name="T6" fmla="*/ 7 w 7"/>
                  <a:gd name="T7" fmla="*/ 7 h 15"/>
                  <a:gd name="T8" fmla="*/ 7 w 7"/>
                  <a:gd name="T9" fmla="*/ 0 h 15"/>
                  <a:gd name="T10" fmla="*/ 7 w 7"/>
                  <a:gd name="T11" fmla="*/ 7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7"/>
                    </a:moveTo>
                    <a:lnTo>
                      <a:pt x="0" y="15"/>
                    </a:lnTo>
                    <a:lnTo>
                      <a:pt x="7" y="15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371" name="Line 1763">
                <a:extLst>
                  <a:ext uri="{FF2B5EF4-FFF2-40B4-BE49-F238E27FC236}">
                    <a16:creationId xmlns:a16="http://schemas.microsoft.com/office/drawing/2014/main" id="{8C0682A5-2DD5-2D44-8F03-5F6D7946A7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76" y="1653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372" name="Freeform 1764">
                <a:extLst>
                  <a:ext uri="{FF2B5EF4-FFF2-40B4-BE49-F238E27FC236}">
                    <a16:creationId xmlns:a16="http://schemas.microsoft.com/office/drawing/2014/main" id="{7FA9EAD6-AA8E-4E48-96F7-2C12FA822D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6" y="1653"/>
                <a:ext cx="7" cy="15"/>
              </a:xfrm>
              <a:custGeom>
                <a:avLst/>
                <a:gdLst>
                  <a:gd name="T0" fmla="*/ 0 w 7"/>
                  <a:gd name="T1" fmla="*/ 7 h 15"/>
                  <a:gd name="T2" fmla="*/ 7 w 7"/>
                  <a:gd name="T3" fmla="*/ 7 h 15"/>
                  <a:gd name="T4" fmla="*/ 7 w 7"/>
                  <a:gd name="T5" fmla="*/ 0 h 15"/>
                  <a:gd name="T6" fmla="*/ 7 w 7"/>
                  <a:gd name="T7" fmla="*/ 7 h 15"/>
                  <a:gd name="T8" fmla="*/ 7 w 7"/>
                  <a:gd name="T9" fmla="*/ 15 h 15"/>
                  <a:gd name="T10" fmla="*/ 7 w 7"/>
                  <a:gd name="T11" fmla="*/ 7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5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373" name="Line 1765">
                <a:extLst>
                  <a:ext uri="{FF2B5EF4-FFF2-40B4-BE49-F238E27FC236}">
                    <a16:creationId xmlns:a16="http://schemas.microsoft.com/office/drawing/2014/main" id="{E42E7CA8-F13E-8A46-8A8C-0A4D16E56C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83" y="1653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374" name="Freeform 1766">
                <a:extLst>
                  <a:ext uri="{FF2B5EF4-FFF2-40B4-BE49-F238E27FC236}">
                    <a16:creationId xmlns:a16="http://schemas.microsoft.com/office/drawing/2014/main" id="{D469786E-EB6F-794F-979F-2C327E532B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3" y="1653"/>
                <a:ext cx="7" cy="15"/>
              </a:xfrm>
              <a:custGeom>
                <a:avLst/>
                <a:gdLst>
                  <a:gd name="T0" fmla="*/ 0 w 7"/>
                  <a:gd name="T1" fmla="*/ 7 h 15"/>
                  <a:gd name="T2" fmla="*/ 7 w 7"/>
                  <a:gd name="T3" fmla="*/ 7 h 15"/>
                  <a:gd name="T4" fmla="*/ 7 w 7"/>
                  <a:gd name="T5" fmla="*/ 15 h 15"/>
                  <a:gd name="T6" fmla="*/ 7 w 7"/>
                  <a:gd name="T7" fmla="*/ 7 h 15"/>
                  <a:gd name="T8" fmla="*/ 7 w 7"/>
                  <a:gd name="T9" fmla="*/ 0 h 15"/>
                  <a:gd name="T10" fmla="*/ 7 w 7"/>
                  <a:gd name="T11" fmla="*/ 7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7"/>
                    </a:moveTo>
                    <a:lnTo>
                      <a:pt x="7" y="7"/>
                    </a:lnTo>
                    <a:lnTo>
                      <a:pt x="7" y="15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375" name="Freeform 1767">
                <a:extLst>
                  <a:ext uri="{FF2B5EF4-FFF2-40B4-BE49-F238E27FC236}">
                    <a16:creationId xmlns:a16="http://schemas.microsoft.com/office/drawing/2014/main" id="{DF65F8A2-E4C8-9643-9954-784ABD0A10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0" y="1653"/>
                <a:ext cx="7" cy="15"/>
              </a:xfrm>
              <a:custGeom>
                <a:avLst/>
                <a:gdLst>
                  <a:gd name="T0" fmla="*/ 0 w 7"/>
                  <a:gd name="T1" fmla="*/ 7 h 15"/>
                  <a:gd name="T2" fmla="*/ 0 w 7"/>
                  <a:gd name="T3" fmla="*/ 15 h 15"/>
                  <a:gd name="T4" fmla="*/ 7 w 7"/>
                  <a:gd name="T5" fmla="*/ 15 h 15"/>
                  <a:gd name="T6" fmla="*/ 7 w 7"/>
                  <a:gd name="T7" fmla="*/ 7 h 15"/>
                  <a:gd name="T8" fmla="*/ 7 w 7"/>
                  <a:gd name="T9" fmla="*/ 0 h 15"/>
                  <a:gd name="T10" fmla="*/ 7 w 7"/>
                  <a:gd name="T11" fmla="*/ 7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7"/>
                    </a:moveTo>
                    <a:lnTo>
                      <a:pt x="0" y="15"/>
                    </a:lnTo>
                    <a:lnTo>
                      <a:pt x="7" y="15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376" name="Line 1768">
                <a:extLst>
                  <a:ext uri="{FF2B5EF4-FFF2-40B4-BE49-F238E27FC236}">
                    <a16:creationId xmlns:a16="http://schemas.microsoft.com/office/drawing/2014/main" id="{0D8ECCF4-A5CA-1043-A254-EC56FBC471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97" y="1653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377" name="Freeform 1769">
                <a:extLst>
                  <a:ext uri="{FF2B5EF4-FFF2-40B4-BE49-F238E27FC236}">
                    <a16:creationId xmlns:a16="http://schemas.microsoft.com/office/drawing/2014/main" id="{4463EAEA-D3F3-B340-9531-96E57780AC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7" y="1660"/>
                <a:ext cx="7" cy="15"/>
              </a:xfrm>
              <a:custGeom>
                <a:avLst/>
                <a:gdLst>
                  <a:gd name="T0" fmla="*/ 0 w 7"/>
                  <a:gd name="T1" fmla="*/ 0 h 15"/>
                  <a:gd name="T2" fmla="*/ 7 w 7"/>
                  <a:gd name="T3" fmla="*/ 0 h 15"/>
                  <a:gd name="T4" fmla="*/ 7 w 7"/>
                  <a:gd name="T5" fmla="*/ 8 h 15"/>
                  <a:gd name="T6" fmla="*/ 7 w 7"/>
                  <a:gd name="T7" fmla="*/ 15 h 15"/>
                  <a:gd name="T8" fmla="*/ 7 w 7"/>
                  <a:gd name="T9" fmla="*/ 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5">
                    <a:moveTo>
                      <a:pt x="0" y="0"/>
                    </a:moveTo>
                    <a:lnTo>
                      <a:pt x="7" y="0"/>
                    </a:lnTo>
                    <a:lnTo>
                      <a:pt x="7" y="8"/>
                    </a:lnTo>
                    <a:lnTo>
                      <a:pt x="7" y="15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378" name="Line 1770">
                <a:extLst>
                  <a:ext uri="{FF2B5EF4-FFF2-40B4-BE49-F238E27FC236}">
                    <a16:creationId xmlns:a16="http://schemas.microsoft.com/office/drawing/2014/main" id="{29CC8A09-9FEA-9640-B75E-49974C9187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04" y="1660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379" name="Freeform 1771">
                <a:extLst>
                  <a:ext uri="{FF2B5EF4-FFF2-40B4-BE49-F238E27FC236}">
                    <a16:creationId xmlns:a16="http://schemas.microsoft.com/office/drawing/2014/main" id="{10B780E8-BF8E-014E-B996-621D4A0B1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4" y="1660"/>
                <a:ext cx="7" cy="15"/>
              </a:xfrm>
              <a:custGeom>
                <a:avLst/>
                <a:gdLst>
                  <a:gd name="T0" fmla="*/ 0 w 7"/>
                  <a:gd name="T1" fmla="*/ 8 h 15"/>
                  <a:gd name="T2" fmla="*/ 0 w 7"/>
                  <a:gd name="T3" fmla="*/ 15 h 15"/>
                  <a:gd name="T4" fmla="*/ 7 w 7"/>
                  <a:gd name="T5" fmla="*/ 15 h 15"/>
                  <a:gd name="T6" fmla="*/ 7 w 7"/>
                  <a:gd name="T7" fmla="*/ 8 h 15"/>
                  <a:gd name="T8" fmla="*/ 7 w 7"/>
                  <a:gd name="T9" fmla="*/ 0 h 15"/>
                  <a:gd name="T10" fmla="*/ 7 w 7"/>
                  <a:gd name="T11" fmla="*/ 8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8"/>
                    </a:moveTo>
                    <a:lnTo>
                      <a:pt x="0" y="15"/>
                    </a:lnTo>
                    <a:lnTo>
                      <a:pt x="7" y="15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380" name="Line 1772">
                <a:extLst>
                  <a:ext uri="{FF2B5EF4-FFF2-40B4-BE49-F238E27FC236}">
                    <a16:creationId xmlns:a16="http://schemas.microsoft.com/office/drawing/2014/main" id="{8A41704B-7322-9541-B1E1-131183BBE7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1" y="1660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381" name="Freeform 1773">
                <a:extLst>
                  <a:ext uri="{FF2B5EF4-FFF2-40B4-BE49-F238E27FC236}">
                    <a16:creationId xmlns:a16="http://schemas.microsoft.com/office/drawing/2014/main" id="{5488630C-4DFB-984D-8928-ACF21AA3BB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1" y="1660"/>
                <a:ext cx="7" cy="15"/>
              </a:xfrm>
              <a:custGeom>
                <a:avLst/>
                <a:gdLst>
                  <a:gd name="T0" fmla="*/ 0 w 7"/>
                  <a:gd name="T1" fmla="*/ 8 h 15"/>
                  <a:gd name="T2" fmla="*/ 0 w 7"/>
                  <a:gd name="T3" fmla="*/ 0 h 15"/>
                  <a:gd name="T4" fmla="*/ 7 w 7"/>
                  <a:gd name="T5" fmla="*/ 0 h 15"/>
                  <a:gd name="T6" fmla="*/ 7 w 7"/>
                  <a:gd name="T7" fmla="*/ 8 h 15"/>
                  <a:gd name="T8" fmla="*/ 7 w 7"/>
                  <a:gd name="T9" fmla="*/ 15 h 15"/>
                  <a:gd name="T10" fmla="*/ 7 w 7"/>
                  <a:gd name="T11" fmla="*/ 8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8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8"/>
                    </a:lnTo>
                    <a:lnTo>
                      <a:pt x="7" y="15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382" name="Line 1774">
                <a:extLst>
                  <a:ext uri="{FF2B5EF4-FFF2-40B4-BE49-F238E27FC236}">
                    <a16:creationId xmlns:a16="http://schemas.microsoft.com/office/drawing/2014/main" id="{DD62CD7F-5286-6249-BB67-8D4F13F913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8" y="1668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383" name="Freeform 1775">
                <a:extLst>
                  <a:ext uri="{FF2B5EF4-FFF2-40B4-BE49-F238E27FC236}">
                    <a16:creationId xmlns:a16="http://schemas.microsoft.com/office/drawing/2014/main" id="{54BFF388-8AE2-E249-B19F-A98E99BD22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8" y="1668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384" name="Line 1776">
                <a:extLst>
                  <a:ext uri="{FF2B5EF4-FFF2-40B4-BE49-F238E27FC236}">
                    <a16:creationId xmlns:a16="http://schemas.microsoft.com/office/drawing/2014/main" id="{352C18E4-9FAC-914E-A36D-4737096D41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25" y="1668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385" name="Freeform 1777">
                <a:extLst>
                  <a:ext uri="{FF2B5EF4-FFF2-40B4-BE49-F238E27FC236}">
                    <a16:creationId xmlns:a16="http://schemas.microsoft.com/office/drawing/2014/main" id="{D03A744F-EBE2-C448-B569-CD9D821DC5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5" y="1668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386" name="Line 1778">
                <a:extLst>
                  <a:ext uri="{FF2B5EF4-FFF2-40B4-BE49-F238E27FC236}">
                    <a16:creationId xmlns:a16="http://schemas.microsoft.com/office/drawing/2014/main" id="{114B560F-0D8B-444F-93AF-F1AFA7C860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32" y="1668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387" name="Freeform 1779">
                <a:extLst>
                  <a:ext uri="{FF2B5EF4-FFF2-40B4-BE49-F238E27FC236}">
                    <a16:creationId xmlns:a16="http://schemas.microsoft.com/office/drawing/2014/main" id="{FA548961-5994-5F4E-A15C-FFE51C7964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2" y="1675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388" name="Freeform 1780">
                <a:extLst>
                  <a:ext uri="{FF2B5EF4-FFF2-40B4-BE49-F238E27FC236}">
                    <a16:creationId xmlns:a16="http://schemas.microsoft.com/office/drawing/2014/main" id="{4E221A63-8F29-264D-BA5D-B6D8AC208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9" y="1682"/>
                <a:ext cx="8" cy="14"/>
              </a:xfrm>
              <a:custGeom>
                <a:avLst/>
                <a:gdLst>
                  <a:gd name="T0" fmla="*/ 0 w 8"/>
                  <a:gd name="T1" fmla="*/ 0 h 14"/>
                  <a:gd name="T2" fmla="*/ 0 w 8"/>
                  <a:gd name="T3" fmla="*/ 7 h 14"/>
                  <a:gd name="T4" fmla="*/ 8 w 8"/>
                  <a:gd name="T5" fmla="*/ 7 h 14"/>
                  <a:gd name="T6" fmla="*/ 8 w 8"/>
                  <a:gd name="T7" fmla="*/ 0 h 14"/>
                  <a:gd name="T8" fmla="*/ 8 w 8"/>
                  <a:gd name="T9" fmla="*/ 7 h 14"/>
                  <a:gd name="T10" fmla="*/ 8 w 8"/>
                  <a:gd name="T11" fmla="*/ 14 h 14"/>
                  <a:gd name="T12" fmla="*/ 8 w 8"/>
                  <a:gd name="T13" fmla="*/ 7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14">
                    <a:moveTo>
                      <a:pt x="0" y="0"/>
                    </a:moveTo>
                    <a:lnTo>
                      <a:pt x="0" y="7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389" name="Line 1781">
                <a:extLst>
                  <a:ext uri="{FF2B5EF4-FFF2-40B4-BE49-F238E27FC236}">
                    <a16:creationId xmlns:a16="http://schemas.microsoft.com/office/drawing/2014/main" id="{A2D6BA49-33E4-4249-BF84-8B5DFB9D0C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" y="1682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390" name="Freeform 1782">
                <a:extLst>
                  <a:ext uri="{FF2B5EF4-FFF2-40B4-BE49-F238E27FC236}">
                    <a16:creationId xmlns:a16="http://schemas.microsoft.com/office/drawing/2014/main" id="{8CA3FC3A-AA68-864D-A78D-FF0C88C99D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7" y="1689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391" name="Freeform 1783">
                <a:extLst>
                  <a:ext uri="{FF2B5EF4-FFF2-40B4-BE49-F238E27FC236}">
                    <a16:creationId xmlns:a16="http://schemas.microsoft.com/office/drawing/2014/main" id="{3110768A-4FB8-B54E-8946-2414D1BF50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4" y="1689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392" name="Line 1784">
                <a:extLst>
                  <a:ext uri="{FF2B5EF4-FFF2-40B4-BE49-F238E27FC236}">
                    <a16:creationId xmlns:a16="http://schemas.microsoft.com/office/drawing/2014/main" id="{483B78B5-25B3-3D40-A16C-57C2456C62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1" y="1689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393" name="Freeform 1785">
                <a:extLst>
                  <a:ext uri="{FF2B5EF4-FFF2-40B4-BE49-F238E27FC236}">
                    <a16:creationId xmlns:a16="http://schemas.microsoft.com/office/drawing/2014/main" id="{04CCDFF2-2117-C34D-95C0-1878BBE82C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1" y="1696"/>
                <a:ext cx="7" cy="14"/>
              </a:xfrm>
              <a:custGeom>
                <a:avLst/>
                <a:gdLst>
                  <a:gd name="T0" fmla="*/ 0 w 7"/>
                  <a:gd name="T1" fmla="*/ 0 h 14"/>
                  <a:gd name="T2" fmla="*/ 7 w 7"/>
                  <a:gd name="T3" fmla="*/ 0 h 14"/>
                  <a:gd name="T4" fmla="*/ 7 w 7"/>
                  <a:gd name="T5" fmla="*/ 7 h 14"/>
                  <a:gd name="T6" fmla="*/ 7 w 7"/>
                  <a:gd name="T7" fmla="*/ 14 h 14"/>
                  <a:gd name="T8" fmla="*/ 7 w 7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394" name="Line 1786">
                <a:extLst>
                  <a:ext uri="{FF2B5EF4-FFF2-40B4-BE49-F238E27FC236}">
                    <a16:creationId xmlns:a16="http://schemas.microsoft.com/office/drawing/2014/main" id="{AC9A83B2-B180-0942-90F5-AC2CA3E5A1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8" y="1703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395" name="Freeform 1787">
                <a:extLst>
                  <a:ext uri="{FF2B5EF4-FFF2-40B4-BE49-F238E27FC236}">
                    <a16:creationId xmlns:a16="http://schemas.microsoft.com/office/drawing/2014/main" id="{10D8CFA5-BBE5-8545-B20D-74B2A00AEE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8" y="1703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396" name="Line 1788">
                <a:extLst>
                  <a:ext uri="{FF2B5EF4-FFF2-40B4-BE49-F238E27FC236}">
                    <a16:creationId xmlns:a16="http://schemas.microsoft.com/office/drawing/2014/main" id="{D630C28D-4FB5-224B-A937-B4245CA4D3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75" y="1703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397" name="Freeform 1789">
                <a:extLst>
                  <a:ext uri="{FF2B5EF4-FFF2-40B4-BE49-F238E27FC236}">
                    <a16:creationId xmlns:a16="http://schemas.microsoft.com/office/drawing/2014/main" id="{445CE324-EF63-F84D-AFAB-B7D061ECB0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5" y="1710"/>
                <a:ext cx="7" cy="14"/>
              </a:xfrm>
              <a:custGeom>
                <a:avLst/>
                <a:gdLst>
                  <a:gd name="T0" fmla="*/ 0 w 7"/>
                  <a:gd name="T1" fmla="*/ 0 h 14"/>
                  <a:gd name="T2" fmla="*/ 7 w 7"/>
                  <a:gd name="T3" fmla="*/ 0 h 14"/>
                  <a:gd name="T4" fmla="*/ 7 w 7"/>
                  <a:gd name="T5" fmla="*/ 7 h 14"/>
                  <a:gd name="T6" fmla="*/ 7 w 7"/>
                  <a:gd name="T7" fmla="*/ 14 h 14"/>
                  <a:gd name="T8" fmla="*/ 7 w 7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398" name="Line 1790">
                <a:extLst>
                  <a:ext uri="{FF2B5EF4-FFF2-40B4-BE49-F238E27FC236}">
                    <a16:creationId xmlns:a16="http://schemas.microsoft.com/office/drawing/2014/main" id="{202E9047-B21F-8848-A0E7-8E1F340534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82" y="1717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399" name="Freeform 1791">
                <a:extLst>
                  <a:ext uri="{FF2B5EF4-FFF2-40B4-BE49-F238E27FC236}">
                    <a16:creationId xmlns:a16="http://schemas.microsoft.com/office/drawing/2014/main" id="{89C8F524-6784-0D4D-B599-F81BD774A4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2" y="1717"/>
                <a:ext cx="14" cy="21"/>
              </a:xfrm>
              <a:custGeom>
                <a:avLst/>
                <a:gdLst>
                  <a:gd name="T0" fmla="*/ 0 w 14"/>
                  <a:gd name="T1" fmla="*/ 7 h 21"/>
                  <a:gd name="T2" fmla="*/ 7 w 14"/>
                  <a:gd name="T3" fmla="*/ 7 h 21"/>
                  <a:gd name="T4" fmla="*/ 7 w 14"/>
                  <a:gd name="T5" fmla="*/ 0 h 21"/>
                  <a:gd name="T6" fmla="*/ 7 w 14"/>
                  <a:gd name="T7" fmla="*/ 7 h 21"/>
                  <a:gd name="T8" fmla="*/ 7 w 14"/>
                  <a:gd name="T9" fmla="*/ 14 h 21"/>
                  <a:gd name="T10" fmla="*/ 14 w 14"/>
                  <a:gd name="T11" fmla="*/ 14 h 21"/>
                  <a:gd name="T12" fmla="*/ 14 w 14"/>
                  <a:gd name="T13" fmla="*/ 7 h 21"/>
                  <a:gd name="T14" fmla="*/ 14 w 14"/>
                  <a:gd name="T15" fmla="*/ 14 h 21"/>
                  <a:gd name="T16" fmla="*/ 14 w 14"/>
                  <a:gd name="T17" fmla="*/ 21 h 21"/>
                  <a:gd name="T18" fmla="*/ 14 w 14"/>
                  <a:gd name="T19" fmla="*/ 14 h 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" h="21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14" y="14"/>
                    </a:lnTo>
                    <a:lnTo>
                      <a:pt x="14" y="7"/>
                    </a:lnTo>
                    <a:lnTo>
                      <a:pt x="14" y="14"/>
                    </a:lnTo>
                    <a:lnTo>
                      <a:pt x="14" y="21"/>
                    </a:lnTo>
                    <a:lnTo>
                      <a:pt x="14" y="14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400" name="Freeform 1792">
                <a:extLst>
                  <a:ext uri="{FF2B5EF4-FFF2-40B4-BE49-F238E27FC236}">
                    <a16:creationId xmlns:a16="http://schemas.microsoft.com/office/drawing/2014/main" id="{D023B167-A47B-584D-9C59-F98729B2D0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6" y="1731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401" name="Freeform 1793">
                <a:extLst>
                  <a:ext uri="{FF2B5EF4-FFF2-40B4-BE49-F238E27FC236}">
                    <a16:creationId xmlns:a16="http://schemas.microsoft.com/office/drawing/2014/main" id="{0B8AAEF1-BBAA-AE48-9E60-E39893741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3" y="1738"/>
                <a:ext cx="7" cy="15"/>
              </a:xfrm>
              <a:custGeom>
                <a:avLst/>
                <a:gdLst>
                  <a:gd name="T0" fmla="*/ 0 w 7"/>
                  <a:gd name="T1" fmla="*/ 0 h 15"/>
                  <a:gd name="T2" fmla="*/ 0 w 7"/>
                  <a:gd name="T3" fmla="*/ 8 h 15"/>
                  <a:gd name="T4" fmla="*/ 7 w 7"/>
                  <a:gd name="T5" fmla="*/ 8 h 15"/>
                  <a:gd name="T6" fmla="*/ 7 w 7"/>
                  <a:gd name="T7" fmla="*/ 0 h 15"/>
                  <a:gd name="T8" fmla="*/ 7 w 7"/>
                  <a:gd name="T9" fmla="*/ 8 h 15"/>
                  <a:gd name="T10" fmla="*/ 7 w 7"/>
                  <a:gd name="T11" fmla="*/ 15 h 15"/>
                  <a:gd name="T12" fmla="*/ 7 w 7"/>
                  <a:gd name="T13" fmla="*/ 8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15">
                    <a:moveTo>
                      <a:pt x="0" y="0"/>
                    </a:moveTo>
                    <a:lnTo>
                      <a:pt x="0" y="8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  <a:lnTo>
                      <a:pt x="7" y="15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402" name="Freeform 1794">
                <a:extLst>
                  <a:ext uri="{FF2B5EF4-FFF2-40B4-BE49-F238E27FC236}">
                    <a16:creationId xmlns:a16="http://schemas.microsoft.com/office/drawing/2014/main" id="{C376B6F7-6F6A-F643-9474-2001D91350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0" y="1746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403" name="Freeform 1795">
                <a:extLst>
                  <a:ext uri="{FF2B5EF4-FFF2-40B4-BE49-F238E27FC236}">
                    <a16:creationId xmlns:a16="http://schemas.microsoft.com/office/drawing/2014/main" id="{2ABFF999-1ED5-1740-9A8D-D87E6C96E3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7" y="1753"/>
                <a:ext cx="7" cy="14"/>
              </a:xfrm>
              <a:custGeom>
                <a:avLst/>
                <a:gdLst>
                  <a:gd name="T0" fmla="*/ 0 w 7"/>
                  <a:gd name="T1" fmla="*/ 0 h 14"/>
                  <a:gd name="T2" fmla="*/ 0 w 7"/>
                  <a:gd name="T3" fmla="*/ 7 h 14"/>
                  <a:gd name="T4" fmla="*/ 7 w 7"/>
                  <a:gd name="T5" fmla="*/ 7 h 14"/>
                  <a:gd name="T6" fmla="*/ 7 w 7"/>
                  <a:gd name="T7" fmla="*/ 0 h 14"/>
                  <a:gd name="T8" fmla="*/ 7 w 7"/>
                  <a:gd name="T9" fmla="*/ 7 h 14"/>
                  <a:gd name="T10" fmla="*/ 7 w 7"/>
                  <a:gd name="T11" fmla="*/ 14 h 14"/>
                  <a:gd name="T12" fmla="*/ 7 w 7"/>
                  <a:gd name="T13" fmla="*/ 7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14">
                    <a:moveTo>
                      <a:pt x="0" y="0"/>
                    </a:moveTo>
                    <a:lnTo>
                      <a:pt x="0" y="7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404" name="Freeform 1796">
                <a:extLst>
                  <a:ext uri="{FF2B5EF4-FFF2-40B4-BE49-F238E27FC236}">
                    <a16:creationId xmlns:a16="http://schemas.microsoft.com/office/drawing/2014/main" id="{13FE6353-BD22-0E4A-AF48-E47B697604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4" y="1760"/>
                <a:ext cx="8" cy="14"/>
              </a:xfrm>
              <a:custGeom>
                <a:avLst/>
                <a:gdLst>
                  <a:gd name="T0" fmla="*/ 0 w 8"/>
                  <a:gd name="T1" fmla="*/ 0 h 14"/>
                  <a:gd name="T2" fmla="*/ 8 w 8"/>
                  <a:gd name="T3" fmla="*/ 0 h 14"/>
                  <a:gd name="T4" fmla="*/ 8 w 8"/>
                  <a:gd name="T5" fmla="*/ 7 h 14"/>
                  <a:gd name="T6" fmla="*/ 8 w 8"/>
                  <a:gd name="T7" fmla="*/ 14 h 14"/>
                  <a:gd name="T8" fmla="*/ 8 w 8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4">
                    <a:moveTo>
                      <a:pt x="0" y="0"/>
                    </a:moveTo>
                    <a:lnTo>
                      <a:pt x="8" y="0"/>
                    </a:ln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405" name="Line 1797">
                <a:extLst>
                  <a:ext uri="{FF2B5EF4-FFF2-40B4-BE49-F238E27FC236}">
                    <a16:creationId xmlns:a16="http://schemas.microsoft.com/office/drawing/2014/main" id="{CEDA827F-3E40-7443-98D9-D0B2324E1D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32" y="1760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406" name="Freeform 1798">
                <a:extLst>
                  <a:ext uri="{FF2B5EF4-FFF2-40B4-BE49-F238E27FC236}">
                    <a16:creationId xmlns:a16="http://schemas.microsoft.com/office/drawing/2014/main" id="{2981A81C-1BCD-0845-BB2B-2720DDC81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2" y="1767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407" name="Line 1799">
                <a:extLst>
                  <a:ext uri="{FF2B5EF4-FFF2-40B4-BE49-F238E27FC236}">
                    <a16:creationId xmlns:a16="http://schemas.microsoft.com/office/drawing/2014/main" id="{422F1D7D-2585-3447-8AD4-2B82E3D414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39" y="1767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408" name="Freeform 1800">
                <a:extLst>
                  <a:ext uri="{FF2B5EF4-FFF2-40B4-BE49-F238E27FC236}">
                    <a16:creationId xmlns:a16="http://schemas.microsoft.com/office/drawing/2014/main" id="{AFECBB98-718E-4442-8CC7-4822A99725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9" y="1774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409" name="Freeform 1801">
                <a:extLst>
                  <a:ext uri="{FF2B5EF4-FFF2-40B4-BE49-F238E27FC236}">
                    <a16:creationId xmlns:a16="http://schemas.microsoft.com/office/drawing/2014/main" id="{50BF331B-7E9C-654D-8843-11DA32876A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6" y="1781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410" name="Freeform 1802">
                <a:extLst>
                  <a:ext uri="{FF2B5EF4-FFF2-40B4-BE49-F238E27FC236}">
                    <a16:creationId xmlns:a16="http://schemas.microsoft.com/office/drawing/2014/main" id="{9AD9C51A-145B-5E4E-AC1F-BE913003FD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3" y="1788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7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7 w 7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0" y="7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411" name="Freeform 1803">
                <a:extLst>
                  <a:ext uri="{FF2B5EF4-FFF2-40B4-BE49-F238E27FC236}">
                    <a16:creationId xmlns:a16="http://schemas.microsoft.com/office/drawing/2014/main" id="{27B44E6D-FCAE-FE47-B938-1EB76B31AB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0" y="1788"/>
                <a:ext cx="7" cy="14"/>
              </a:xfrm>
              <a:custGeom>
                <a:avLst/>
                <a:gdLst>
                  <a:gd name="T0" fmla="*/ 0 w 7"/>
                  <a:gd name="T1" fmla="*/ 0 h 14"/>
                  <a:gd name="T2" fmla="*/ 7 w 7"/>
                  <a:gd name="T3" fmla="*/ 0 h 14"/>
                  <a:gd name="T4" fmla="*/ 7 w 7"/>
                  <a:gd name="T5" fmla="*/ 7 h 14"/>
                  <a:gd name="T6" fmla="*/ 7 w 7"/>
                  <a:gd name="T7" fmla="*/ 14 h 14"/>
                  <a:gd name="T8" fmla="*/ 7 w 7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412" name="Line 1804">
                <a:extLst>
                  <a:ext uri="{FF2B5EF4-FFF2-40B4-BE49-F238E27FC236}">
                    <a16:creationId xmlns:a16="http://schemas.microsoft.com/office/drawing/2014/main" id="{F3279AB6-F7CE-B143-BC72-5C8DC03D89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67" y="1795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413" name="Freeform 1805">
                <a:extLst>
                  <a:ext uri="{FF2B5EF4-FFF2-40B4-BE49-F238E27FC236}">
                    <a16:creationId xmlns:a16="http://schemas.microsoft.com/office/drawing/2014/main" id="{DEDF8EC0-8609-FC48-80A7-0C138CF329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7" y="1795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414" name="Freeform 1806">
                <a:extLst>
                  <a:ext uri="{FF2B5EF4-FFF2-40B4-BE49-F238E27FC236}">
                    <a16:creationId xmlns:a16="http://schemas.microsoft.com/office/drawing/2014/main" id="{60A9CC97-ACCC-4D43-9908-E0F35DD19C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4" y="180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415" name="Freeform 1807">
                <a:extLst>
                  <a:ext uri="{FF2B5EF4-FFF2-40B4-BE49-F238E27FC236}">
                    <a16:creationId xmlns:a16="http://schemas.microsoft.com/office/drawing/2014/main" id="{981BF9D6-7214-A945-B8DF-C28C15521B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1" y="1809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416" name="Freeform 1808">
                <a:extLst>
                  <a:ext uri="{FF2B5EF4-FFF2-40B4-BE49-F238E27FC236}">
                    <a16:creationId xmlns:a16="http://schemas.microsoft.com/office/drawing/2014/main" id="{6A7B04BA-3972-224D-A617-AB50D2BA60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8" y="1809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417" name="Freeform 1809">
                <a:extLst>
                  <a:ext uri="{FF2B5EF4-FFF2-40B4-BE49-F238E27FC236}">
                    <a16:creationId xmlns:a16="http://schemas.microsoft.com/office/drawing/2014/main" id="{34E5CA2A-2D26-C24E-BB9B-AD6B5ABCF5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5" y="1816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418" name="Freeform 1810">
                <a:extLst>
                  <a:ext uri="{FF2B5EF4-FFF2-40B4-BE49-F238E27FC236}">
                    <a16:creationId xmlns:a16="http://schemas.microsoft.com/office/drawing/2014/main" id="{5B172771-90ED-4C43-A5CD-EDFB862A95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2" y="1816"/>
                <a:ext cx="8" cy="15"/>
              </a:xfrm>
              <a:custGeom>
                <a:avLst/>
                <a:gdLst>
                  <a:gd name="T0" fmla="*/ 0 w 8"/>
                  <a:gd name="T1" fmla="*/ 7 h 15"/>
                  <a:gd name="T2" fmla="*/ 0 w 8"/>
                  <a:gd name="T3" fmla="*/ 15 h 15"/>
                  <a:gd name="T4" fmla="*/ 8 w 8"/>
                  <a:gd name="T5" fmla="*/ 15 h 15"/>
                  <a:gd name="T6" fmla="*/ 8 w 8"/>
                  <a:gd name="T7" fmla="*/ 7 h 15"/>
                  <a:gd name="T8" fmla="*/ 8 w 8"/>
                  <a:gd name="T9" fmla="*/ 0 h 15"/>
                  <a:gd name="T10" fmla="*/ 8 w 8"/>
                  <a:gd name="T11" fmla="*/ 7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5">
                    <a:moveTo>
                      <a:pt x="0" y="7"/>
                    </a:moveTo>
                    <a:lnTo>
                      <a:pt x="0" y="15"/>
                    </a:lnTo>
                    <a:lnTo>
                      <a:pt x="8" y="15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419" name="Line 1811">
                <a:extLst>
                  <a:ext uri="{FF2B5EF4-FFF2-40B4-BE49-F238E27FC236}">
                    <a16:creationId xmlns:a16="http://schemas.microsoft.com/office/drawing/2014/main" id="{7F20B7D9-FDF4-5447-B8EA-DF98DA091E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0" y="1816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420" name="Freeform 1812">
                <a:extLst>
                  <a:ext uri="{FF2B5EF4-FFF2-40B4-BE49-F238E27FC236}">
                    <a16:creationId xmlns:a16="http://schemas.microsoft.com/office/drawing/2014/main" id="{A3A70979-75F2-7A41-B16C-20C908AB74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0" y="1823"/>
                <a:ext cx="7" cy="8"/>
              </a:xfrm>
              <a:custGeom>
                <a:avLst/>
                <a:gdLst>
                  <a:gd name="T0" fmla="*/ 0 w 7"/>
                  <a:gd name="T1" fmla="*/ 0 h 8"/>
                  <a:gd name="T2" fmla="*/ 7 w 7"/>
                  <a:gd name="T3" fmla="*/ 0 h 8"/>
                  <a:gd name="T4" fmla="*/ 7 w 7"/>
                  <a:gd name="T5" fmla="*/ 8 h 8"/>
                  <a:gd name="T6" fmla="*/ 7 w 7"/>
                  <a:gd name="T7" fmla="*/ 0 h 8"/>
                  <a:gd name="T8" fmla="*/ 7 w 7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0" y="0"/>
                    </a:moveTo>
                    <a:lnTo>
                      <a:pt x="7" y="0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421" name="Freeform 1813">
                <a:extLst>
                  <a:ext uri="{FF2B5EF4-FFF2-40B4-BE49-F238E27FC236}">
                    <a16:creationId xmlns:a16="http://schemas.microsoft.com/office/drawing/2014/main" id="{33B5C4C1-5B52-B344-8652-2CDF8489DD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7" y="1823"/>
                <a:ext cx="7" cy="15"/>
              </a:xfrm>
              <a:custGeom>
                <a:avLst/>
                <a:gdLst>
                  <a:gd name="T0" fmla="*/ 0 w 7"/>
                  <a:gd name="T1" fmla="*/ 8 h 15"/>
                  <a:gd name="T2" fmla="*/ 7 w 7"/>
                  <a:gd name="T3" fmla="*/ 8 h 15"/>
                  <a:gd name="T4" fmla="*/ 7 w 7"/>
                  <a:gd name="T5" fmla="*/ 15 h 15"/>
                  <a:gd name="T6" fmla="*/ 7 w 7"/>
                  <a:gd name="T7" fmla="*/ 8 h 15"/>
                  <a:gd name="T8" fmla="*/ 7 w 7"/>
                  <a:gd name="T9" fmla="*/ 0 h 15"/>
                  <a:gd name="T10" fmla="*/ 7 w 7"/>
                  <a:gd name="T11" fmla="*/ 8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8"/>
                    </a:moveTo>
                    <a:lnTo>
                      <a:pt x="7" y="8"/>
                    </a:lnTo>
                    <a:lnTo>
                      <a:pt x="7" y="15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422" name="Line 1814">
                <a:extLst>
                  <a:ext uri="{FF2B5EF4-FFF2-40B4-BE49-F238E27FC236}">
                    <a16:creationId xmlns:a16="http://schemas.microsoft.com/office/drawing/2014/main" id="{942B6552-F56E-544F-9995-E2174241C4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24" y="1823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423" name="Freeform 1815">
                <a:extLst>
                  <a:ext uri="{FF2B5EF4-FFF2-40B4-BE49-F238E27FC236}">
                    <a16:creationId xmlns:a16="http://schemas.microsoft.com/office/drawing/2014/main" id="{D71B2C13-77F1-B345-B366-E855D63C0F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4" y="1831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424" name="Freeform 1816">
                <a:extLst>
                  <a:ext uri="{FF2B5EF4-FFF2-40B4-BE49-F238E27FC236}">
                    <a16:creationId xmlns:a16="http://schemas.microsoft.com/office/drawing/2014/main" id="{2A720D2E-7207-E34C-8542-E929C2A641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1" y="183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425" name="Line 1817">
                <a:extLst>
                  <a:ext uri="{FF2B5EF4-FFF2-40B4-BE49-F238E27FC236}">
                    <a16:creationId xmlns:a16="http://schemas.microsoft.com/office/drawing/2014/main" id="{1E01D285-8185-0A45-9FA2-C2E8041FB8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38" y="1831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426" name="Freeform 1818">
                <a:extLst>
                  <a:ext uri="{FF2B5EF4-FFF2-40B4-BE49-F238E27FC236}">
                    <a16:creationId xmlns:a16="http://schemas.microsoft.com/office/drawing/2014/main" id="{EF42811D-7E64-B342-98CE-3F3BDB01CB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8" y="183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427" name="Freeform 1819">
                <a:extLst>
                  <a:ext uri="{FF2B5EF4-FFF2-40B4-BE49-F238E27FC236}">
                    <a16:creationId xmlns:a16="http://schemas.microsoft.com/office/drawing/2014/main" id="{02DC2E94-C301-0D4E-A416-400DA5F357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5" y="1838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428" name="Freeform 1820">
                <a:extLst>
                  <a:ext uri="{FF2B5EF4-FFF2-40B4-BE49-F238E27FC236}">
                    <a16:creationId xmlns:a16="http://schemas.microsoft.com/office/drawing/2014/main" id="{C44B432A-B7F1-5449-99C1-F7EC9A7AD2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2" y="1838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429" name="Freeform 1821">
                <a:extLst>
                  <a:ext uri="{FF2B5EF4-FFF2-40B4-BE49-F238E27FC236}">
                    <a16:creationId xmlns:a16="http://schemas.microsoft.com/office/drawing/2014/main" id="{0ABF3628-B4ED-B841-9106-E274E9A829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9" y="1838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430" name="Freeform 1822">
                <a:extLst>
                  <a:ext uri="{FF2B5EF4-FFF2-40B4-BE49-F238E27FC236}">
                    <a16:creationId xmlns:a16="http://schemas.microsoft.com/office/drawing/2014/main" id="{18AE948C-2333-B244-855F-881F753CA2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6" y="1838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431" name="Line 1823">
                <a:extLst>
                  <a:ext uri="{FF2B5EF4-FFF2-40B4-BE49-F238E27FC236}">
                    <a16:creationId xmlns:a16="http://schemas.microsoft.com/office/drawing/2014/main" id="{4759202C-B852-104A-BFF5-1E3F94771F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73" y="1838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432" name="Freeform 1824">
                <a:extLst>
                  <a:ext uri="{FF2B5EF4-FFF2-40B4-BE49-F238E27FC236}">
                    <a16:creationId xmlns:a16="http://schemas.microsoft.com/office/drawing/2014/main" id="{6D0CDA7C-0303-314A-8C9A-1F94EDB2CA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3" y="1838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433" name="Line 1825">
                <a:extLst>
                  <a:ext uri="{FF2B5EF4-FFF2-40B4-BE49-F238E27FC236}">
                    <a16:creationId xmlns:a16="http://schemas.microsoft.com/office/drawing/2014/main" id="{F28CA711-DF7B-9C44-B941-79BCA53AC4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80" y="1838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434" name="Freeform 1826">
                <a:extLst>
                  <a:ext uri="{FF2B5EF4-FFF2-40B4-BE49-F238E27FC236}">
                    <a16:creationId xmlns:a16="http://schemas.microsoft.com/office/drawing/2014/main" id="{9FC4E2D5-6C85-BD41-AB8A-4B50D845B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0" y="1838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435" name="Freeform 1827">
                <a:extLst>
                  <a:ext uri="{FF2B5EF4-FFF2-40B4-BE49-F238E27FC236}">
                    <a16:creationId xmlns:a16="http://schemas.microsoft.com/office/drawing/2014/main" id="{C668FFF6-9C1F-C041-B78B-429397D2C8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7" y="1838"/>
                <a:ext cx="8" cy="7"/>
              </a:xfrm>
              <a:custGeom>
                <a:avLst/>
                <a:gdLst>
                  <a:gd name="T0" fmla="*/ 0 w 8"/>
                  <a:gd name="T1" fmla="*/ 7 h 7"/>
                  <a:gd name="T2" fmla="*/ 8 w 8"/>
                  <a:gd name="T3" fmla="*/ 7 h 7"/>
                  <a:gd name="T4" fmla="*/ 8 w 8"/>
                  <a:gd name="T5" fmla="*/ 0 h 7"/>
                  <a:gd name="T6" fmla="*/ 8 w 8"/>
                  <a:gd name="T7" fmla="*/ 7 h 7"/>
                  <a:gd name="T8" fmla="*/ 8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7"/>
                    </a:move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436" name="Freeform 1828">
                <a:extLst>
                  <a:ext uri="{FF2B5EF4-FFF2-40B4-BE49-F238E27FC236}">
                    <a16:creationId xmlns:a16="http://schemas.microsoft.com/office/drawing/2014/main" id="{A3990A92-7FF6-9941-A384-7A6F23361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5" y="1838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437" name="Freeform 1829">
                <a:extLst>
                  <a:ext uri="{FF2B5EF4-FFF2-40B4-BE49-F238E27FC236}">
                    <a16:creationId xmlns:a16="http://schemas.microsoft.com/office/drawing/2014/main" id="{780F4DD9-12A0-4F45-8AD2-3809498C43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2" y="1831"/>
                <a:ext cx="7" cy="14"/>
              </a:xfrm>
              <a:custGeom>
                <a:avLst/>
                <a:gdLst>
                  <a:gd name="T0" fmla="*/ 0 w 7"/>
                  <a:gd name="T1" fmla="*/ 14 h 14"/>
                  <a:gd name="T2" fmla="*/ 7 w 7"/>
                  <a:gd name="T3" fmla="*/ 14 h 14"/>
                  <a:gd name="T4" fmla="*/ 7 w 7"/>
                  <a:gd name="T5" fmla="*/ 7 h 14"/>
                  <a:gd name="T6" fmla="*/ 7 w 7"/>
                  <a:gd name="T7" fmla="*/ 0 h 14"/>
                  <a:gd name="T8" fmla="*/ 7 w 7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14"/>
                    </a:move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438" name="Line 1830">
                <a:extLst>
                  <a:ext uri="{FF2B5EF4-FFF2-40B4-BE49-F238E27FC236}">
                    <a16:creationId xmlns:a16="http://schemas.microsoft.com/office/drawing/2014/main" id="{C04837E9-9799-FB48-BEEF-E6E1682607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9" y="1831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439" name="Freeform 1831">
                <a:extLst>
                  <a:ext uri="{FF2B5EF4-FFF2-40B4-BE49-F238E27FC236}">
                    <a16:creationId xmlns:a16="http://schemas.microsoft.com/office/drawing/2014/main" id="{415F13D5-796B-774B-9EFF-97677C9040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9" y="183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440" name="Line 1832">
                <a:extLst>
                  <a:ext uri="{FF2B5EF4-FFF2-40B4-BE49-F238E27FC236}">
                    <a16:creationId xmlns:a16="http://schemas.microsoft.com/office/drawing/2014/main" id="{83EF82B2-1FB3-D242-B947-B65A5DF248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16" y="1831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441" name="Freeform 1833">
                <a:extLst>
                  <a:ext uri="{FF2B5EF4-FFF2-40B4-BE49-F238E27FC236}">
                    <a16:creationId xmlns:a16="http://schemas.microsoft.com/office/drawing/2014/main" id="{8B44BEB5-D3A7-D04D-B93E-0C6A3C13B0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6" y="183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442" name="Line 1834">
                <a:extLst>
                  <a:ext uri="{FF2B5EF4-FFF2-40B4-BE49-F238E27FC236}">
                    <a16:creationId xmlns:a16="http://schemas.microsoft.com/office/drawing/2014/main" id="{EB096548-59F2-7B45-8752-C4C0BF49EB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3" y="1831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443" name="Freeform 1835">
                <a:extLst>
                  <a:ext uri="{FF2B5EF4-FFF2-40B4-BE49-F238E27FC236}">
                    <a16:creationId xmlns:a16="http://schemas.microsoft.com/office/drawing/2014/main" id="{18CC72A4-04F5-2548-B9DB-5FA5F37570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3" y="1823"/>
                <a:ext cx="7" cy="15"/>
              </a:xfrm>
              <a:custGeom>
                <a:avLst/>
                <a:gdLst>
                  <a:gd name="T0" fmla="*/ 0 w 7"/>
                  <a:gd name="T1" fmla="*/ 15 h 15"/>
                  <a:gd name="T2" fmla="*/ 0 w 7"/>
                  <a:gd name="T3" fmla="*/ 8 h 15"/>
                  <a:gd name="T4" fmla="*/ 7 w 7"/>
                  <a:gd name="T5" fmla="*/ 8 h 15"/>
                  <a:gd name="T6" fmla="*/ 7 w 7"/>
                  <a:gd name="T7" fmla="*/ 15 h 15"/>
                  <a:gd name="T8" fmla="*/ 7 w 7"/>
                  <a:gd name="T9" fmla="*/ 8 h 15"/>
                  <a:gd name="T10" fmla="*/ 7 w 7"/>
                  <a:gd name="T11" fmla="*/ 0 h 15"/>
                  <a:gd name="T12" fmla="*/ 7 w 7"/>
                  <a:gd name="T13" fmla="*/ 8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15">
                    <a:moveTo>
                      <a:pt x="0" y="15"/>
                    </a:moveTo>
                    <a:lnTo>
                      <a:pt x="0" y="8"/>
                    </a:lnTo>
                    <a:lnTo>
                      <a:pt x="7" y="8"/>
                    </a:lnTo>
                    <a:lnTo>
                      <a:pt x="7" y="15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444" name="Freeform 1836">
                <a:extLst>
                  <a:ext uri="{FF2B5EF4-FFF2-40B4-BE49-F238E27FC236}">
                    <a16:creationId xmlns:a16="http://schemas.microsoft.com/office/drawing/2014/main" id="{182957B0-8DAC-AA4E-9B49-08D6CEEA11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0" y="1823"/>
                <a:ext cx="7" cy="15"/>
              </a:xfrm>
              <a:custGeom>
                <a:avLst/>
                <a:gdLst>
                  <a:gd name="T0" fmla="*/ 0 w 7"/>
                  <a:gd name="T1" fmla="*/ 8 h 15"/>
                  <a:gd name="T2" fmla="*/ 7 w 7"/>
                  <a:gd name="T3" fmla="*/ 8 h 15"/>
                  <a:gd name="T4" fmla="*/ 7 w 7"/>
                  <a:gd name="T5" fmla="*/ 15 h 15"/>
                  <a:gd name="T6" fmla="*/ 7 w 7"/>
                  <a:gd name="T7" fmla="*/ 8 h 15"/>
                  <a:gd name="T8" fmla="*/ 7 w 7"/>
                  <a:gd name="T9" fmla="*/ 0 h 15"/>
                  <a:gd name="T10" fmla="*/ 7 w 7"/>
                  <a:gd name="T11" fmla="*/ 8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8"/>
                    </a:moveTo>
                    <a:lnTo>
                      <a:pt x="7" y="8"/>
                    </a:lnTo>
                    <a:lnTo>
                      <a:pt x="7" y="15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445" name="Line 1837">
                <a:extLst>
                  <a:ext uri="{FF2B5EF4-FFF2-40B4-BE49-F238E27FC236}">
                    <a16:creationId xmlns:a16="http://schemas.microsoft.com/office/drawing/2014/main" id="{4AC117FA-AD55-234B-92A0-A2EFA420B6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37" y="1823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446" name="Freeform 1838">
                <a:extLst>
                  <a:ext uri="{FF2B5EF4-FFF2-40B4-BE49-F238E27FC236}">
                    <a16:creationId xmlns:a16="http://schemas.microsoft.com/office/drawing/2014/main" id="{9B8235C8-10AA-1149-9BEB-1C3420331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7" y="1823"/>
                <a:ext cx="7" cy="15"/>
              </a:xfrm>
              <a:custGeom>
                <a:avLst/>
                <a:gdLst>
                  <a:gd name="T0" fmla="*/ 0 w 7"/>
                  <a:gd name="T1" fmla="*/ 8 h 15"/>
                  <a:gd name="T2" fmla="*/ 7 w 7"/>
                  <a:gd name="T3" fmla="*/ 8 h 15"/>
                  <a:gd name="T4" fmla="*/ 7 w 7"/>
                  <a:gd name="T5" fmla="*/ 0 h 15"/>
                  <a:gd name="T6" fmla="*/ 7 w 7"/>
                  <a:gd name="T7" fmla="*/ 8 h 15"/>
                  <a:gd name="T8" fmla="*/ 7 w 7"/>
                  <a:gd name="T9" fmla="*/ 15 h 15"/>
                  <a:gd name="T10" fmla="*/ 7 w 7"/>
                  <a:gd name="T11" fmla="*/ 8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8"/>
                    </a:move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  <a:lnTo>
                      <a:pt x="7" y="15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447" name="Freeform 1839">
                <a:extLst>
                  <a:ext uri="{FF2B5EF4-FFF2-40B4-BE49-F238E27FC236}">
                    <a16:creationId xmlns:a16="http://schemas.microsoft.com/office/drawing/2014/main" id="{8F6BFAEB-A697-4D41-A900-9A79B4B1E6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4" y="1816"/>
                <a:ext cx="7" cy="15"/>
              </a:xfrm>
              <a:custGeom>
                <a:avLst/>
                <a:gdLst>
                  <a:gd name="T0" fmla="*/ 0 w 7"/>
                  <a:gd name="T1" fmla="*/ 15 h 15"/>
                  <a:gd name="T2" fmla="*/ 0 w 7"/>
                  <a:gd name="T3" fmla="*/ 7 h 15"/>
                  <a:gd name="T4" fmla="*/ 7 w 7"/>
                  <a:gd name="T5" fmla="*/ 7 h 15"/>
                  <a:gd name="T6" fmla="*/ 7 w 7"/>
                  <a:gd name="T7" fmla="*/ 15 h 15"/>
                  <a:gd name="T8" fmla="*/ 7 w 7"/>
                  <a:gd name="T9" fmla="*/ 7 h 15"/>
                  <a:gd name="T10" fmla="*/ 7 w 7"/>
                  <a:gd name="T11" fmla="*/ 0 h 15"/>
                  <a:gd name="T12" fmla="*/ 7 w 7"/>
                  <a:gd name="T13" fmla="*/ 7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15">
                    <a:moveTo>
                      <a:pt x="0" y="15"/>
                    </a:moveTo>
                    <a:lnTo>
                      <a:pt x="0" y="7"/>
                    </a:lnTo>
                    <a:lnTo>
                      <a:pt x="7" y="7"/>
                    </a:lnTo>
                    <a:lnTo>
                      <a:pt x="7" y="15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448" name="Freeform 1840">
                <a:extLst>
                  <a:ext uri="{FF2B5EF4-FFF2-40B4-BE49-F238E27FC236}">
                    <a16:creationId xmlns:a16="http://schemas.microsoft.com/office/drawing/2014/main" id="{B811F6F0-72F9-E54C-A386-60984E1AAD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1" y="1816"/>
                <a:ext cx="7" cy="15"/>
              </a:xfrm>
              <a:custGeom>
                <a:avLst/>
                <a:gdLst>
                  <a:gd name="T0" fmla="*/ 0 w 7"/>
                  <a:gd name="T1" fmla="*/ 7 h 15"/>
                  <a:gd name="T2" fmla="*/ 0 w 7"/>
                  <a:gd name="T3" fmla="*/ 15 h 15"/>
                  <a:gd name="T4" fmla="*/ 7 w 7"/>
                  <a:gd name="T5" fmla="*/ 15 h 15"/>
                  <a:gd name="T6" fmla="*/ 7 w 7"/>
                  <a:gd name="T7" fmla="*/ 7 h 15"/>
                  <a:gd name="T8" fmla="*/ 7 w 7"/>
                  <a:gd name="T9" fmla="*/ 0 h 15"/>
                  <a:gd name="T10" fmla="*/ 7 w 7"/>
                  <a:gd name="T11" fmla="*/ 7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7"/>
                    </a:moveTo>
                    <a:lnTo>
                      <a:pt x="0" y="15"/>
                    </a:lnTo>
                    <a:lnTo>
                      <a:pt x="7" y="15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449" name="Line 1841">
                <a:extLst>
                  <a:ext uri="{FF2B5EF4-FFF2-40B4-BE49-F238E27FC236}">
                    <a16:creationId xmlns:a16="http://schemas.microsoft.com/office/drawing/2014/main" id="{E7E1238E-F0EE-8E42-9CE0-ABA2BA72AC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58" y="1816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450" name="Freeform 1842">
                <a:extLst>
                  <a:ext uri="{FF2B5EF4-FFF2-40B4-BE49-F238E27FC236}">
                    <a16:creationId xmlns:a16="http://schemas.microsoft.com/office/drawing/2014/main" id="{D001921D-0595-A142-93C2-FF1795C066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8" y="1816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0 w 7"/>
                  <a:gd name="T3" fmla="*/ 0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7 w 7"/>
                  <a:gd name="T11" fmla="*/ 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451" name="Freeform 1843">
                <a:extLst>
                  <a:ext uri="{FF2B5EF4-FFF2-40B4-BE49-F238E27FC236}">
                    <a16:creationId xmlns:a16="http://schemas.microsoft.com/office/drawing/2014/main" id="{752DBCC6-3D77-E74B-B4BF-D592B4F74D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5" y="1809"/>
                <a:ext cx="8" cy="14"/>
              </a:xfrm>
              <a:custGeom>
                <a:avLst/>
                <a:gdLst>
                  <a:gd name="T0" fmla="*/ 0 w 8"/>
                  <a:gd name="T1" fmla="*/ 14 h 14"/>
                  <a:gd name="T2" fmla="*/ 8 w 8"/>
                  <a:gd name="T3" fmla="*/ 14 h 14"/>
                  <a:gd name="T4" fmla="*/ 8 w 8"/>
                  <a:gd name="T5" fmla="*/ 7 h 14"/>
                  <a:gd name="T6" fmla="*/ 8 w 8"/>
                  <a:gd name="T7" fmla="*/ 0 h 14"/>
                  <a:gd name="T8" fmla="*/ 8 w 8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4">
                    <a:moveTo>
                      <a:pt x="0" y="14"/>
                    </a:moveTo>
                    <a:lnTo>
                      <a:pt x="8" y="14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452" name="Line 1844">
                <a:extLst>
                  <a:ext uri="{FF2B5EF4-FFF2-40B4-BE49-F238E27FC236}">
                    <a16:creationId xmlns:a16="http://schemas.microsoft.com/office/drawing/2014/main" id="{BAF13937-54AA-6447-8D84-D2C1E778F0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73" y="1809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453" name="Freeform 1845">
                <a:extLst>
                  <a:ext uri="{FF2B5EF4-FFF2-40B4-BE49-F238E27FC236}">
                    <a16:creationId xmlns:a16="http://schemas.microsoft.com/office/drawing/2014/main" id="{A49058CA-4BDB-9040-A4C2-74E7CCD06B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3" y="1809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454" name="Freeform 1846">
                <a:extLst>
                  <a:ext uri="{FF2B5EF4-FFF2-40B4-BE49-F238E27FC236}">
                    <a16:creationId xmlns:a16="http://schemas.microsoft.com/office/drawing/2014/main" id="{80F9A0D2-E7B6-974E-B3EA-C9A13E0187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0" y="1802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455" name="Line 1847">
                <a:extLst>
                  <a:ext uri="{FF2B5EF4-FFF2-40B4-BE49-F238E27FC236}">
                    <a16:creationId xmlns:a16="http://schemas.microsoft.com/office/drawing/2014/main" id="{364A0D92-2BAF-BC4E-AB83-985733619E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87" y="1802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456" name="Freeform 1848">
                <a:extLst>
                  <a:ext uri="{FF2B5EF4-FFF2-40B4-BE49-F238E27FC236}">
                    <a16:creationId xmlns:a16="http://schemas.microsoft.com/office/drawing/2014/main" id="{D3804B50-E7F8-8141-B679-9C3152EB1E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7" y="180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457" name="Line 1849">
                <a:extLst>
                  <a:ext uri="{FF2B5EF4-FFF2-40B4-BE49-F238E27FC236}">
                    <a16:creationId xmlns:a16="http://schemas.microsoft.com/office/drawing/2014/main" id="{76897046-4EE2-6342-B65F-BB7030368B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94" y="1795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458" name="Freeform 1850">
                <a:extLst>
                  <a:ext uri="{FF2B5EF4-FFF2-40B4-BE49-F238E27FC236}">
                    <a16:creationId xmlns:a16="http://schemas.microsoft.com/office/drawing/2014/main" id="{C295FC2E-7F82-CC44-9FDB-1491B9761D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4" y="1795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459" name="Freeform 1851">
                <a:extLst>
                  <a:ext uri="{FF2B5EF4-FFF2-40B4-BE49-F238E27FC236}">
                    <a16:creationId xmlns:a16="http://schemas.microsoft.com/office/drawing/2014/main" id="{920B2CC2-141D-BA4C-A388-4359DA79FA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1" y="1795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460" name="Line 1852">
                <a:extLst>
                  <a:ext uri="{FF2B5EF4-FFF2-40B4-BE49-F238E27FC236}">
                    <a16:creationId xmlns:a16="http://schemas.microsoft.com/office/drawing/2014/main" id="{669DB1D1-F89E-0E4B-91BF-4A12C6D0CC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08" y="1788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461" name="Freeform 1853">
                <a:extLst>
                  <a:ext uri="{FF2B5EF4-FFF2-40B4-BE49-F238E27FC236}">
                    <a16:creationId xmlns:a16="http://schemas.microsoft.com/office/drawing/2014/main" id="{4BBCEF02-0610-1A4F-8B17-3ECE5E2990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8" y="1788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462" name="Line 1854">
                <a:extLst>
                  <a:ext uri="{FF2B5EF4-FFF2-40B4-BE49-F238E27FC236}">
                    <a16:creationId xmlns:a16="http://schemas.microsoft.com/office/drawing/2014/main" id="{F5C03FB5-6077-384D-811D-C5BD2C7C04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15" y="1788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463" name="Freeform 1855">
                <a:extLst>
                  <a:ext uri="{FF2B5EF4-FFF2-40B4-BE49-F238E27FC236}">
                    <a16:creationId xmlns:a16="http://schemas.microsoft.com/office/drawing/2014/main" id="{FA22F9FE-B5BE-1E42-A24C-458E0F5A5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5" y="1788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464" name="Line 1856">
                <a:extLst>
                  <a:ext uri="{FF2B5EF4-FFF2-40B4-BE49-F238E27FC236}">
                    <a16:creationId xmlns:a16="http://schemas.microsoft.com/office/drawing/2014/main" id="{C83A7ACC-7D60-0E41-904C-B7B5C1098E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22" y="1788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465" name="Freeform 1857">
                <a:extLst>
                  <a:ext uri="{FF2B5EF4-FFF2-40B4-BE49-F238E27FC236}">
                    <a16:creationId xmlns:a16="http://schemas.microsoft.com/office/drawing/2014/main" id="{2A229432-B4C7-894E-A6A1-8CFB6B8690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2" y="178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466" name="Line 1858">
                <a:extLst>
                  <a:ext uri="{FF2B5EF4-FFF2-40B4-BE49-F238E27FC236}">
                    <a16:creationId xmlns:a16="http://schemas.microsoft.com/office/drawing/2014/main" id="{4E9A836A-5A13-3C42-9806-1ED1F20A17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29" y="1781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467" name="Freeform 1859">
                <a:extLst>
                  <a:ext uri="{FF2B5EF4-FFF2-40B4-BE49-F238E27FC236}">
                    <a16:creationId xmlns:a16="http://schemas.microsoft.com/office/drawing/2014/main" id="{3BB36EF5-46E6-1642-AF47-E846452491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9" y="178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468" name="Freeform 1860">
                <a:extLst>
                  <a:ext uri="{FF2B5EF4-FFF2-40B4-BE49-F238E27FC236}">
                    <a16:creationId xmlns:a16="http://schemas.microsoft.com/office/drawing/2014/main" id="{012950BB-00E7-E84F-A4FA-CBB53D7462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6" y="1774"/>
                <a:ext cx="7" cy="14"/>
              </a:xfrm>
              <a:custGeom>
                <a:avLst/>
                <a:gdLst>
                  <a:gd name="T0" fmla="*/ 0 w 7"/>
                  <a:gd name="T1" fmla="*/ 14 h 14"/>
                  <a:gd name="T2" fmla="*/ 7 w 7"/>
                  <a:gd name="T3" fmla="*/ 14 h 14"/>
                  <a:gd name="T4" fmla="*/ 7 w 7"/>
                  <a:gd name="T5" fmla="*/ 7 h 14"/>
                  <a:gd name="T6" fmla="*/ 7 w 7"/>
                  <a:gd name="T7" fmla="*/ 0 h 14"/>
                  <a:gd name="T8" fmla="*/ 7 w 7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14"/>
                    </a:move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469" name="Line 1861">
                <a:extLst>
                  <a:ext uri="{FF2B5EF4-FFF2-40B4-BE49-F238E27FC236}">
                    <a16:creationId xmlns:a16="http://schemas.microsoft.com/office/drawing/2014/main" id="{9F8B0A69-98AD-0B43-8F7E-9DC59953EF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3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470" name="Freeform 1862">
                <a:extLst>
                  <a:ext uri="{FF2B5EF4-FFF2-40B4-BE49-F238E27FC236}">
                    <a16:creationId xmlns:a16="http://schemas.microsoft.com/office/drawing/2014/main" id="{30B2440D-7C8F-ED40-B294-61FC209768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3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471" name="Line 1863">
                <a:extLst>
                  <a:ext uri="{FF2B5EF4-FFF2-40B4-BE49-F238E27FC236}">
                    <a16:creationId xmlns:a16="http://schemas.microsoft.com/office/drawing/2014/main" id="{9AD26221-9EF9-8E4A-A585-4C268B529C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50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472" name="Freeform 1864">
                <a:extLst>
                  <a:ext uri="{FF2B5EF4-FFF2-40B4-BE49-F238E27FC236}">
                    <a16:creationId xmlns:a16="http://schemas.microsoft.com/office/drawing/2014/main" id="{5DB9FF0A-8BB9-F549-8434-92ED6442E1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0" y="1767"/>
                <a:ext cx="8" cy="14"/>
              </a:xfrm>
              <a:custGeom>
                <a:avLst/>
                <a:gdLst>
                  <a:gd name="T0" fmla="*/ 0 w 8"/>
                  <a:gd name="T1" fmla="*/ 14 h 14"/>
                  <a:gd name="T2" fmla="*/ 8 w 8"/>
                  <a:gd name="T3" fmla="*/ 14 h 14"/>
                  <a:gd name="T4" fmla="*/ 8 w 8"/>
                  <a:gd name="T5" fmla="*/ 7 h 14"/>
                  <a:gd name="T6" fmla="*/ 8 w 8"/>
                  <a:gd name="T7" fmla="*/ 0 h 14"/>
                  <a:gd name="T8" fmla="*/ 8 w 8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4">
                    <a:moveTo>
                      <a:pt x="0" y="14"/>
                    </a:moveTo>
                    <a:lnTo>
                      <a:pt x="8" y="14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473" name="Line 1865">
                <a:extLst>
                  <a:ext uri="{FF2B5EF4-FFF2-40B4-BE49-F238E27FC236}">
                    <a16:creationId xmlns:a16="http://schemas.microsoft.com/office/drawing/2014/main" id="{0B560DF0-1ABA-8644-BFE5-AAEA453E31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58" y="1767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474" name="Freeform 1866">
                <a:extLst>
                  <a:ext uri="{FF2B5EF4-FFF2-40B4-BE49-F238E27FC236}">
                    <a16:creationId xmlns:a16="http://schemas.microsoft.com/office/drawing/2014/main" id="{3AECABD8-513E-9C45-9441-CA8C747BB3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8" y="17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475" name="Line 1867">
                <a:extLst>
                  <a:ext uri="{FF2B5EF4-FFF2-40B4-BE49-F238E27FC236}">
                    <a16:creationId xmlns:a16="http://schemas.microsoft.com/office/drawing/2014/main" id="{CE525AB4-67D7-9A49-A649-13325368E7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65" y="1767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476" name="Freeform 1868">
                <a:extLst>
                  <a:ext uri="{FF2B5EF4-FFF2-40B4-BE49-F238E27FC236}">
                    <a16:creationId xmlns:a16="http://schemas.microsoft.com/office/drawing/2014/main" id="{CA7DB23A-7F91-8148-85E6-83EE510C0A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5" y="17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477" name="Line 1869">
                <a:extLst>
                  <a:ext uri="{FF2B5EF4-FFF2-40B4-BE49-F238E27FC236}">
                    <a16:creationId xmlns:a16="http://schemas.microsoft.com/office/drawing/2014/main" id="{A8EF06EB-1CD9-444B-9D3C-4433A05CDA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72" y="1767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478" name="Freeform 1870">
                <a:extLst>
                  <a:ext uri="{FF2B5EF4-FFF2-40B4-BE49-F238E27FC236}">
                    <a16:creationId xmlns:a16="http://schemas.microsoft.com/office/drawing/2014/main" id="{F5314945-CB7D-6C4D-9442-673CEBA18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2" y="1760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479" name="Line 1871">
                <a:extLst>
                  <a:ext uri="{FF2B5EF4-FFF2-40B4-BE49-F238E27FC236}">
                    <a16:creationId xmlns:a16="http://schemas.microsoft.com/office/drawing/2014/main" id="{50DB8914-2019-8147-A5A5-D1644EE988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79" y="1760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480" name="Freeform 1872">
                <a:extLst>
                  <a:ext uri="{FF2B5EF4-FFF2-40B4-BE49-F238E27FC236}">
                    <a16:creationId xmlns:a16="http://schemas.microsoft.com/office/drawing/2014/main" id="{81BABCFD-6285-1C49-9D05-9164721EFC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9" y="1760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481" name="Line 1873">
                <a:extLst>
                  <a:ext uri="{FF2B5EF4-FFF2-40B4-BE49-F238E27FC236}">
                    <a16:creationId xmlns:a16="http://schemas.microsoft.com/office/drawing/2014/main" id="{96660E63-994E-0C4A-9117-2E48F2E364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86" y="1760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482" name="Freeform 1874">
                <a:extLst>
                  <a:ext uri="{FF2B5EF4-FFF2-40B4-BE49-F238E27FC236}">
                    <a16:creationId xmlns:a16="http://schemas.microsoft.com/office/drawing/2014/main" id="{F09B22C8-FAC4-5843-8AF4-2327B47B83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6" y="1760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483" name="Line 1875">
                <a:extLst>
                  <a:ext uri="{FF2B5EF4-FFF2-40B4-BE49-F238E27FC236}">
                    <a16:creationId xmlns:a16="http://schemas.microsoft.com/office/drawing/2014/main" id="{4DE6C4FF-A5C3-A646-92F8-304E790986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3" y="1753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484" name="Freeform 1876">
                <a:extLst>
                  <a:ext uri="{FF2B5EF4-FFF2-40B4-BE49-F238E27FC236}">
                    <a16:creationId xmlns:a16="http://schemas.microsoft.com/office/drawing/2014/main" id="{FEC4E382-F7DA-3D44-87CF-5650480CC6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3" y="1753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485" name="Freeform 1877">
                <a:extLst>
                  <a:ext uri="{FF2B5EF4-FFF2-40B4-BE49-F238E27FC236}">
                    <a16:creationId xmlns:a16="http://schemas.microsoft.com/office/drawing/2014/main" id="{CDABBA75-F997-E141-B3E4-7B1D252A85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0" y="1753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486" name="Line 1878">
                <a:extLst>
                  <a:ext uri="{FF2B5EF4-FFF2-40B4-BE49-F238E27FC236}">
                    <a16:creationId xmlns:a16="http://schemas.microsoft.com/office/drawing/2014/main" id="{769603D4-9B8D-9B45-B4F5-95315F7482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07" y="1753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487" name="Freeform 1879">
                <a:extLst>
                  <a:ext uri="{FF2B5EF4-FFF2-40B4-BE49-F238E27FC236}">
                    <a16:creationId xmlns:a16="http://schemas.microsoft.com/office/drawing/2014/main" id="{4A19D70F-E16D-9746-8C76-ABC5B6C689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7" y="1753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488" name="Line 1880">
                <a:extLst>
                  <a:ext uri="{FF2B5EF4-FFF2-40B4-BE49-F238E27FC236}">
                    <a16:creationId xmlns:a16="http://schemas.microsoft.com/office/drawing/2014/main" id="{9CAE8DB1-C7A9-6D45-BF5C-31F7A125C4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14" y="1753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489" name="Freeform 1881">
                <a:extLst>
                  <a:ext uri="{FF2B5EF4-FFF2-40B4-BE49-F238E27FC236}">
                    <a16:creationId xmlns:a16="http://schemas.microsoft.com/office/drawing/2014/main" id="{6BBB50BE-7C6A-B141-A11D-CAF5ED6A3C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4" y="1753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490" name="Freeform 1882">
                <a:extLst>
                  <a:ext uri="{FF2B5EF4-FFF2-40B4-BE49-F238E27FC236}">
                    <a16:creationId xmlns:a16="http://schemas.microsoft.com/office/drawing/2014/main" id="{A9172B9F-EEA2-3C4C-9B22-7C3FA03B6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1" y="1746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491" name="Line 1883">
                <a:extLst>
                  <a:ext uri="{FF2B5EF4-FFF2-40B4-BE49-F238E27FC236}">
                    <a16:creationId xmlns:a16="http://schemas.microsoft.com/office/drawing/2014/main" id="{401BF1CE-24C6-3749-9630-7ABB230315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28" y="1746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492" name="Freeform 1884">
                <a:extLst>
                  <a:ext uri="{FF2B5EF4-FFF2-40B4-BE49-F238E27FC236}">
                    <a16:creationId xmlns:a16="http://schemas.microsoft.com/office/drawing/2014/main" id="{0D9454A1-50E8-244D-992A-4BB5A59018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8" y="1746"/>
                <a:ext cx="8" cy="14"/>
              </a:xfrm>
              <a:custGeom>
                <a:avLst/>
                <a:gdLst>
                  <a:gd name="T0" fmla="*/ 0 w 8"/>
                  <a:gd name="T1" fmla="*/ 7 h 14"/>
                  <a:gd name="T2" fmla="*/ 8 w 8"/>
                  <a:gd name="T3" fmla="*/ 7 h 14"/>
                  <a:gd name="T4" fmla="*/ 8 w 8"/>
                  <a:gd name="T5" fmla="*/ 14 h 14"/>
                  <a:gd name="T6" fmla="*/ 8 w 8"/>
                  <a:gd name="T7" fmla="*/ 7 h 14"/>
                  <a:gd name="T8" fmla="*/ 8 w 8"/>
                  <a:gd name="T9" fmla="*/ 0 h 14"/>
                  <a:gd name="T10" fmla="*/ 8 w 8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0" y="7"/>
                    </a:move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493" name="Line 1885">
                <a:extLst>
                  <a:ext uri="{FF2B5EF4-FFF2-40B4-BE49-F238E27FC236}">
                    <a16:creationId xmlns:a16="http://schemas.microsoft.com/office/drawing/2014/main" id="{8F12AD2B-9AD0-9648-AC3B-E018B60EC5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36" y="1746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494" name="Freeform 1886">
                <a:extLst>
                  <a:ext uri="{FF2B5EF4-FFF2-40B4-BE49-F238E27FC236}">
                    <a16:creationId xmlns:a16="http://schemas.microsoft.com/office/drawing/2014/main" id="{72CC7084-7124-CD46-B907-A87E7CD89C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6" y="1746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495" name="Freeform 1887">
                <a:extLst>
                  <a:ext uri="{FF2B5EF4-FFF2-40B4-BE49-F238E27FC236}">
                    <a16:creationId xmlns:a16="http://schemas.microsoft.com/office/drawing/2014/main" id="{3DDEE56E-95A5-DC40-A443-C08B852792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3" y="1746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496" name="Line 1888">
                <a:extLst>
                  <a:ext uri="{FF2B5EF4-FFF2-40B4-BE49-F238E27FC236}">
                    <a16:creationId xmlns:a16="http://schemas.microsoft.com/office/drawing/2014/main" id="{3DD8DCD8-C9F2-3B4A-A1A6-0A08B3B02A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50" y="1746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497" name="Freeform 1889">
                <a:extLst>
                  <a:ext uri="{FF2B5EF4-FFF2-40B4-BE49-F238E27FC236}">
                    <a16:creationId xmlns:a16="http://schemas.microsoft.com/office/drawing/2014/main" id="{D674CE8A-A386-6D4D-BD79-232B27CA3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0" y="1746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498" name="Line 1890">
                <a:extLst>
                  <a:ext uri="{FF2B5EF4-FFF2-40B4-BE49-F238E27FC236}">
                    <a16:creationId xmlns:a16="http://schemas.microsoft.com/office/drawing/2014/main" id="{1966A6D5-D64A-DC45-85C0-FC47A1C9DF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57" y="1746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499" name="Freeform 1891">
                <a:extLst>
                  <a:ext uri="{FF2B5EF4-FFF2-40B4-BE49-F238E27FC236}">
                    <a16:creationId xmlns:a16="http://schemas.microsoft.com/office/drawing/2014/main" id="{C1780D52-6CE6-6744-80C6-D62A54A7AE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7" y="1746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500" name="Line 1892">
                <a:extLst>
                  <a:ext uri="{FF2B5EF4-FFF2-40B4-BE49-F238E27FC236}">
                    <a16:creationId xmlns:a16="http://schemas.microsoft.com/office/drawing/2014/main" id="{09B820EC-27AD-204B-B55A-ED192B1126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64" y="1746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501" name="Freeform 1893">
                <a:extLst>
                  <a:ext uri="{FF2B5EF4-FFF2-40B4-BE49-F238E27FC236}">
                    <a16:creationId xmlns:a16="http://schemas.microsoft.com/office/drawing/2014/main" id="{F9EE9D25-0C4E-FC4C-8A60-6D0534C9BC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4" y="1746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502" name="Line 1894">
                <a:extLst>
                  <a:ext uri="{FF2B5EF4-FFF2-40B4-BE49-F238E27FC236}">
                    <a16:creationId xmlns:a16="http://schemas.microsoft.com/office/drawing/2014/main" id="{51EABA51-204F-4F41-98CB-16D1BDCA28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71" y="1746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503" name="Freeform 1895">
                <a:extLst>
                  <a:ext uri="{FF2B5EF4-FFF2-40B4-BE49-F238E27FC236}">
                    <a16:creationId xmlns:a16="http://schemas.microsoft.com/office/drawing/2014/main" id="{40C79435-3F73-0948-A1DB-8AE7BC0CEA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1" y="1746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504" name="Line 1896">
                <a:extLst>
                  <a:ext uri="{FF2B5EF4-FFF2-40B4-BE49-F238E27FC236}">
                    <a16:creationId xmlns:a16="http://schemas.microsoft.com/office/drawing/2014/main" id="{5D1D6817-9DB0-2D48-92FE-A7E40782C6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78" y="1746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505" name="Freeform 1897">
                <a:extLst>
                  <a:ext uri="{FF2B5EF4-FFF2-40B4-BE49-F238E27FC236}">
                    <a16:creationId xmlns:a16="http://schemas.microsoft.com/office/drawing/2014/main" id="{3FEB8841-A993-794B-9937-698ED167D2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8" y="1746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506" name="Line 1898">
                <a:extLst>
                  <a:ext uri="{FF2B5EF4-FFF2-40B4-BE49-F238E27FC236}">
                    <a16:creationId xmlns:a16="http://schemas.microsoft.com/office/drawing/2014/main" id="{19C7BBC0-8CCD-7746-8363-41BAFCEB1F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85" y="1746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507" name="Freeform 1899">
                <a:extLst>
                  <a:ext uri="{FF2B5EF4-FFF2-40B4-BE49-F238E27FC236}">
                    <a16:creationId xmlns:a16="http://schemas.microsoft.com/office/drawing/2014/main" id="{455C3998-30C5-A546-8C68-77A2FE584A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5" y="1746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508" name="Freeform 1900">
                <a:extLst>
                  <a:ext uri="{FF2B5EF4-FFF2-40B4-BE49-F238E27FC236}">
                    <a16:creationId xmlns:a16="http://schemas.microsoft.com/office/drawing/2014/main" id="{3E061E72-91FF-4E42-80B3-6D839B92B5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2" y="1746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509" name="Line 1901">
                <a:extLst>
                  <a:ext uri="{FF2B5EF4-FFF2-40B4-BE49-F238E27FC236}">
                    <a16:creationId xmlns:a16="http://schemas.microsoft.com/office/drawing/2014/main" id="{B069932E-25FB-694A-BC67-91C27F726C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99" y="1746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510" name="Freeform 1902">
                <a:extLst>
                  <a:ext uri="{FF2B5EF4-FFF2-40B4-BE49-F238E27FC236}">
                    <a16:creationId xmlns:a16="http://schemas.microsoft.com/office/drawing/2014/main" id="{3BB85F12-A039-CB42-812E-3839DA56EA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9" y="1746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511" name="Line 1903">
                <a:extLst>
                  <a:ext uri="{FF2B5EF4-FFF2-40B4-BE49-F238E27FC236}">
                    <a16:creationId xmlns:a16="http://schemas.microsoft.com/office/drawing/2014/main" id="{6A7CF907-B2E7-A14E-ABD8-B2DD418B5D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06" y="1746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512" name="Freeform 1904">
                <a:extLst>
                  <a:ext uri="{FF2B5EF4-FFF2-40B4-BE49-F238E27FC236}">
                    <a16:creationId xmlns:a16="http://schemas.microsoft.com/office/drawing/2014/main" id="{344747B8-0410-0D44-9782-191ADBCADF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6" y="1746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513" name="Line 1905">
                <a:extLst>
                  <a:ext uri="{FF2B5EF4-FFF2-40B4-BE49-F238E27FC236}">
                    <a16:creationId xmlns:a16="http://schemas.microsoft.com/office/drawing/2014/main" id="{FFA4C423-A6B8-5C43-97C4-AE10936A20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13" y="1746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514" name="Freeform 1906">
                <a:extLst>
                  <a:ext uri="{FF2B5EF4-FFF2-40B4-BE49-F238E27FC236}">
                    <a16:creationId xmlns:a16="http://schemas.microsoft.com/office/drawing/2014/main" id="{5762F00F-C545-244C-96D4-109926B9F6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3" y="1746"/>
                <a:ext cx="8" cy="14"/>
              </a:xfrm>
              <a:custGeom>
                <a:avLst/>
                <a:gdLst>
                  <a:gd name="T0" fmla="*/ 0 w 8"/>
                  <a:gd name="T1" fmla="*/ 7 h 14"/>
                  <a:gd name="T2" fmla="*/ 0 w 8"/>
                  <a:gd name="T3" fmla="*/ 14 h 14"/>
                  <a:gd name="T4" fmla="*/ 8 w 8"/>
                  <a:gd name="T5" fmla="*/ 14 h 14"/>
                  <a:gd name="T6" fmla="*/ 8 w 8"/>
                  <a:gd name="T7" fmla="*/ 7 h 14"/>
                  <a:gd name="T8" fmla="*/ 8 w 8"/>
                  <a:gd name="T9" fmla="*/ 0 h 14"/>
                  <a:gd name="T10" fmla="*/ 8 w 8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0" y="7"/>
                    </a:moveTo>
                    <a:lnTo>
                      <a:pt x="0" y="14"/>
                    </a:lnTo>
                    <a:lnTo>
                      <a:pt x="8" y="14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515" name="Line 1907">
                <a:extLst>
                  <a:ext uri="{FF2B5EF4-FFF2-40B4-BE49-F238E27FC236}">
                    <a16:creationId xmlns:a16="http://schemas.microsoft.com/office/drawing/2014/main" id="{68B2BAD3-4335-B94E-A119-539417B2B5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21" y="1746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516" name="Freeform 1908">
                <a:extLst>
                  <a:ext uri="{FF2B5EF4-FFF2-40B4-BE49-F238E27FC236}">
                    <a16:creationId xmlns:a16="http://schemas.microsoft.com/office/drawing/2014/main" id="{F5783489-FA1B-B841-94AB-BFAE93897E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1" y="1753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517" name="Freeform 1909">
                <a:extLst>
                  <a:ext uri="{FF2B5EF4-FFF2-40B4-BE49-F238E27FC236}">
                    <a16:creationId xmlns:a16="http://schemas.microsoft.com/office/drawing/2014/main" id="{F7348744-71B6-E941-B2EC-08E104FBB8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8" y="1753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518" name="Freeform 1910">
                <a:extLst>
                  <a:ext uri="{FF2B5EF4-FFF2-40B4-BE49-F238E27FC236}">
                    <a16:creationId xmlns:a16="http://schemas.microsoft.com/office/drawing/2014/main" id="{93E42D9D-42EB-A944-9FE1-A905B7A488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1753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519" name="Freeform 1911">
                <a:extLst>
                  <a:ext uri="{FF2B5EF4-FFF2-40B4-BE49-F238E27FC236}">
                    <a16:creationId xmlns:a16="http://schemas.microsoft.com/office/drawing/2014/main" id="{08393150-37FD-8542-A28F-7AD123B913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2" y="1753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520" name="Line 1912">
                <a:extLst>
                  <a:ext uri="{FF2B5EF4-FFF2-40B4-BE49-F238E27FC236}">
                    <a16:creationId xmlns:a16="http://schemas.microsoft.com/office/drawing/2014/main" id="{AB029DD2-B127-5E47-99A3-A3001BA30E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49" y="1753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521" name="Freeform 1913">
                <a:extLst>
                  <a:ext uri="{FF2B5EF4-FFF2-40B4-BE49-F238E27FC236}">
                    <a16:creationId xmlns:a16="http://schemas.microsoft.com/office/drawing/2014/main" id="{4792EDF2-60F7-224C-A221-E39F221551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9" y="1753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522" name="Line 1914">
                <a:extLst>
                  <a:ext uri="{FF2B5EF4-FFF2-40B4-BE49-F238E27FC236}">
                    <a16:creationId xmlns:a16="http://schemas.microsoft.com/office/drawing/2014/main" id="{D2BD6A51-80A8-2345-B16A-D3DAAA2C57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56" y="1753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523" name="Freeform 1915">
                <a:extLst>
                  <a:ext uri="{FF2B5EF4-FFF2-40B4-BE49-F238E27FC236}">
                    <a16:creationId xmlns:a16="http://schemas.microsoft.com/office/drawing/2014/main" id="{7F0305AB-3EF7-D84D-86E4-5B4D561D4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6" y="1760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524" name="Freeform 1916">
                <a:extLst>
                  <a:ext uri="{FF2B5EF4-FFF2-40B4-BE49-F238E27FC236}">
                    <a16:creationId xmlns:a16="http://schemas.microsoft.com/office/drawing/2014/main" id="{C6B4592D-0B92-4F47-B88E-9442C9019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3" y="1760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525" name="Freeform 1917">
                <a:extLst>
                  <a:ext uri="{FF2B5EF4-FFF2-40B4-BE49-F238E27FC236}">
                    <a16:creationId xmlns:a16="http://schemas.microsoft.com/office/drawing/2014/main" id="{18ED5FE2-2581-884B-97A6-661C637164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0" y="1760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526" name="Line 1918">
                <a:extLst>
                  <a:ext uri="{FF2B5EF4-FFF2-40B4-BE49-F238E27FC236}">
                    <a16:creationId xmlns:a16="http://schemas.microsoft.com/office/drawing/2014/main" id="{601E301E-48B9-9C4B-AFC8-613E779213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77" y="1760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527" name="Freeform 1919">
                <a:extLst>
                  <a:ext uri="{FF2B5EF4-FFF2-40B4-BE49-F238E27FC236}">
                    <a16:creationId xmlns:a16="http://schemas.microsoft.com/office/drawing/2014/main" id="{0C7BEE49-3D9B-6040-915A-90AD42C81F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7" y="1760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528" name="Freeform 1920">
                <a:extLst>
                  <a:ext uri="{FF2B5EF4-FFF2-40B4-BE49-F238E27FC236}">
                    <a16:creationId xmlns:a16="http://schemas.microsoft.com/office/drawing/2014/main" id="{2B2F9EEE-A41D-4A4B-96DC-0BDCEB9B2D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4" y="1767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7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7 w 7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0" y="7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529" name="Freeform 1921">
                <a:extLst>
                  <a:ext uri="{FF2B5EF4-FFF2-40B4-BE49-F238E27FC236}">
                    <a16:creationId xmlns:a16="http://schemas.microsoft.com/office/drawing/2014/main" id="{7C55FA9B-F90F-DE47-A9CC-1CB6AB6391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1" y="1767"/>
                <a:ext cx="8" cy="7"/>
              </a:xfrm>
              <a:custGeom>
                <a:avLst/>
                <a:gdLst>
                  <a:gd name="T0" fmla="*/ 0 w 8"/>
                  <a:gd name="T1" fmla="*/ 0 h 7"/>
                  <a:gd name="T2" fmla="*/ 8 w 8"/>
                  <a:gd name="T3" fmla="*/ 0 h 7"/>
                  <a:gd name="T4" fmla="*/ 8 w 8"/>
                  <a:gd name="T5" fmla="*/ 7 h 7"/>
                  <a:gd name="T6" fmla="*/ 8 w 8"/>
                  <a:gd name="T7" fmla="*/ 0 h 7"/>
                  <a:gd name="T8" fmla="*/ 8 w 8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0"/>
                    </a:move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530" name="Freeform 1922">
                <a:extLst>
                  <a:ext uri="{FF2B5EF4-FFF2-40B4-BE49-F238E27FC236}">
                    <a16:creationId xmlns:a16="http://schemas.microsoft.com/office/drawing/2014/main" id="{E7C97121-E297-B84B-B2D0-818B4DFCD1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9" y="17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531" name="Line 1923">
                <a:extLst>
                  <a:ext uri="{FF2B5EF4-FFF2-40B4-BE49-F238E27FC236}">
                    <a16:creationId xmlns:a16="http://schemas.microsoft.com/office/drawing/2014/main" id="{FDC2DDA4-F01D-B04F-8B16-D6615610D2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06" y="1767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532" name="Freeform 1924">
                <a:extLst>
                  <a:ext uri="{FF2B5EF4-FFF2-40B4-BE49-F238E27FC236}">
                    <a16:creationId xmlns:a16="http://schemas.microsoft.com/office/drawing/2014/main" id="{3E4941EE-8BD8-6847-9F97-8AEEC80240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6" y="17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533" name="Line 1925">
                <a:extLst>
                  <a:ext uri="{FF2B5EF4-FFF2-40B4-BE49-F238E27FC236}">
                    <a16:creationId xmlns:a16="http://schemas.microsoft.com/office/drawing/2014/main" id="{15EE1FBB-592D-AD47-8C72-780E2227F1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13" y="1767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534" name="Freeform 1926">
                <a:extLst>
                  <a:ext uri="{FF2B5EF4-FFF2-40B4-BE49-F238E27FC236}">
                    <a16:creationId xmlns:a16="http://schemas.microsoft.com/office/drawing/2014/main" id="{4EB45A0B-A364-AA40-977A-85FF4C58EF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3" y="1774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7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7 w 7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0" y="7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535" name="Freeform 1927">
                <a:extLst>
                  <a:ext uri="{FF2B5EF4-FFF2-40B4-BE49-F238E27FC236}">
                    <a16:creationId xmlns:a16="http://schemas.microsoft.com/office/drawing/2014/main" id="{6524E64A-A164-B641-A6F9-BD517FE5E9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0" y="1774"/>
                <a:ext cx="7" cy="14"/>
              </a:xfrm>
              <a:custGeom>
                <a:avLst/>
                <a:gdLst>
                  <a:gd name="T0" fmla="*/ 0 w 7"/>
                  <a:gd name="T1" fmla="*/ 0 h 14"/>
                  <a:gd name="T2" fmla="*/ 7 w 7"/>
                  <a:gd name="T3" fmla="*/ 0 h 14"/>
                  <a:gd name="T4" fmla="*/ 7 w 7"/>
                  <a:gd name="T5" fmla="*/ 7 h 14"/>
                  <a:gd name="T6" fmla="*/ 7 w 7"/>
                  <a:gd name="T7" fmla="*/ 14 h 14"/>
                  <a:gd name="T8" fmla="*/ 7 w 7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536" name="Line 1928">
                <a:extLst>
                  <a:ext uri="{FF2B5EF4-FFF2-40B4-BE49-F238E27FC236}">
                    <a16:creationId xmlns:a16="http://schemas.microsoft.com/office/drawing/2014/main" id="{F2C5303D-F974-F641-B022-7C90BCCF75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27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537" name="Freeform 1929">
                <a:extLst>
                  <a:ext uri="{FF2B5EF4-FFF2-40B4-BE49-F238E27FC236}">
                    <a16:creationId xmlns:a16="http://schemas.microsoft.com/office/drawing/2014/main" id="{5BA12C5A-FFAC-7846-BB24-BCEDE1A421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7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538" name="Line 1930">
                <a:extLst>
                  <a:ext uri="{FF2B5EF4-FFF2-40B4-BE49-F238E27FC236}">
                    <a16:creationId xmlns:a16="http://schemas.microsoft.com/office/drawing/2014/main" id="{D9EA9989-061A-A943-BF72-6439A91155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34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539" name="Freeform 1931">
                <a:extLst>
                  <a:ext uri="{FF2B5EF4-FFF2-40B4-BE49-F238E27FC236}">
                    <a16:creationId xmlns:a16="http://schemas.microsoft.com/office/drawing/2014/main" id="{8F3FFCA1-A888-0D4C-8622-312D3AF0F9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4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540" name="Line 1932">
                <a:extLst>
                  <a:ext uri="{FF2B5EF4-FFF2-40B4-BE49-F238E27FC236}">
                    <a16:creationId xmlns:a16="http://schemas.microsoft.com/office/drawing/2014/main" id="{93091FE4-2310-EE42-BE78-03F4A4767B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41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541" name="Freeform 1933">
                <a:extLst>
                  <a:ext uri="{FF2B5EF4-FFF2-40B4-BE49-F238E27FC236}">
                    <a16:creationId xmlns:a16="http://schemas.microsoft.com/office/drawing/2014/main" id="{055B2201-FE55-A842-80ED-B29913D9AF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1" y="1781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542" name="Freeform 1934">
                <a:extLst>
                  <a:ext uri="{FF2B5EF4-FFF2-40B4-BE49-F238E27FC236}">
                    <a16:creationId xmlns:a16="http://schemas.microsoft.com/office/drawing/2014/main" id="{4DB81E9C-ADE8-5047-8C57-A09B61F8E1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8" y="1781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543" name="Freeform 1935">
                <a:extLst>
                  <a:ext uri="{FF2B5EF4-FFF2-40B4-BE49-F238E27FC236}">
                    <a16:creationId xmlns:a16="http://schemas.microsoft.com/office/drawing/2014/main" id="{15A6AE6A-CA5E-C540-B1B0-ECB7DFECA2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5" y="1781"/>
                <a:ext cx="7" cy="14"/>
              </a:xfrm>
              <a:custGeom>
                <a:avLst/>
                <a:gdLst>
                  <a:gd name="T0" fmla="*/ 0 w 7"/>
                  <a:gd name="T1" fmla="*/ 0 h 14"/>
                  <a:gd name="T2" fmla="*/ 7 w 7"/>
                  <a:gd name="T3" fmla="*/ 0 h 14"/>
                  <a:gd name="T4" fmla="*/ 7 w 7"/>
                  <a:gd name="T5" fmla="*/ 7 h 14"/>
                  <a:gd name="T6" fmla="*/ 7 w 7"/>
                  <a:gd name="T7" fmla="*/ 14 h 14"/>
                  <a:gd name="T8" fmla="*/ 7 w 7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544" name="Line 1936">
                <a:extLst>
                  <a:ext uri="{FF2B5EF4-FFF2-40B4-BE49-F238E27FC236}">
                    <a16:creationId xmlns:a16="http://schemas.microsoft.com/office/drawing/2014/main" id="{096BC24D-981E-B340-9361-16AD28D50B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62" y="1781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545" name="Freeform 1937">
                <a:extLst>
                  <a:ext uri="{FF2B5EF4-FFF2-40B4-BE49-F238E27FC236}">
                    <a16:creationId xmlns:a16="http://schemas.microsoft.com/office/drawing/2014/main" id="{22723675-9506-B34B-A57D-36DAFF1A91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2" y="178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546" name="Line 1938">
                <a:extLst>
                  <a:ext uri="{FF2B5EF4-FFF2-40B4-BE49-F238E27FC236}">
                    <a16:creationId xmlns:a16="http://schemas.microsoft.com/office/drawing/2014/main" id="{E98CE6C8-09A0-4144-8B6A-2D6EC663F5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69" y="1781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547" name="Freeform 1939">
                <a:extLst>
                  <a:ext uri="{FF2B5EF4-FFF2-40B4-BE49-F238E27FC236}">
                    <a16:creationId xmlns:a16="http://schemas.microsoft.com/office/drawing/2014/main" id="{208407A7-08DE-684F-9595-6A1105C0FA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9" y="178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548" name="Line 1940">
                <a:extLst>
                  <a:ext uri="{FF2B5EF4-FFF2-40B4-BE49-F238E27FC236}">
                    <a16:creationId xmlns:a16="http://schemas.microsoft.com/office/drawing/2014/main" id="{E8D2F61A-6B82-6B45-8534-4DC3454472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76" y="1781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</p:grpSp>
        <p:grpSp>
          <p:nvGrpSpPr>
            <p:cNvPr id="31760" name="Group 2142">
              <a:extLst>
                <a:ext uri="{FF2B5EF4-FFF2-40B4-BE49-F238E27FC236}">
                  <a16:creationId xmlns:a16="http://schemas.microsoft.com/office/drawing/2014/main" id="{82C3744D-0EEA-D042-AE99-5418CBAAF8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76" y="1767"/>
              <a:ext cx="937" cy="35"/>
              <a:chOff x="2876" y="1767"/>
              <a:chExt cx="937" cy="35"/>
            </a:xfrm>
          </p:grpSpPr>
          <p:sp>
            <p:nvSpPr>
              <p:cNvPr id="32597" name="Freeform 1942">
                <a:extLst>
                  <a:ext uri="{FF2B5EF4-FFF2-40B4-BE49-F238E27FC236}">
                    <a16:creationId xmlns:a16="http://schemas.microsoft.com/office/drawing/2014/main" id="{DDA9954E-5E08-6D48-92CC-CD449414EC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6" y="1788"/>
                <a:ext cx="8" cy="7"/>
              </a:xfrm>
              <a:custGeom>
                <a:avLst/>
                <a:gdLst>
                  <a:gd name="T0" fmla="*/ 0 w 8"/>
                  <a:gd name="T1" fmla="*/ 0 h 7"/>
                  <a:gd name="T2" fmla="*/ 8 w 8"/>
                  <a:gd name="T3" fmla="*/ 0 h 7"/>
                  <a:gd name="T4" fmla="*/ 8 w 8"/>
                  <a:gd name="T5" fmla="*/ 7 h 7"/>
                  <a:gd name="T6" fmla="*/ 8 w 8"/>
                  <a:gd name="T7" fmla="*/ 0 h 7"/>
                  <a:gd name="T8" fmla="*/ 8 w 8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0"/>
                    </a:move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598" name="Freeform 1943">
                <a:extLst>
                  <a:ext uri="{FF2B5EF4-FFF2-40B4-BE49-F238E27FC236}">
                    <a16:creationId xmlns:a16="http://schemas.microsoft.com/office/drawing/2014/main" id="{D74F30AC-B85A-D946-9CC1-9B482A3686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4" y="1788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599" name="Freeform 1944">
                <a:extLst>
                  <a:ext uri="{FF2B5EF4-FFF2-40B4-BE49-F238E27FC236}">
                    <a16:creationId xmlns:a16="http://schemas.microsoft.com/office/drawing/2014/main" id="{3610A484-31C8-B04E-B9DC-41C7AD3538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1" y="1788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600" name="Freeform 1945">
                <a:extLst>
                  <a:ext uri="{FF2B5EF4-FFF2-40B4-BE49-F238E27FC236}">
                    <a16:creationId xmlns:a16="http://schemas.microsoft.com/office/drawing/2014/main" id="{07E16447-6CE6-8840-8070-8EAD4BABCF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8" y="1788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601" name="Line 1946">
                <a:extLst>
                  <a:ext uri="{FF2B5EF4-FFF2-40B4-BE49-F238E27FC236}">
                    <a16:creationId xmlns:a16="http://schemas.microsoft.com/office/drawing/2014/main" id="{B55807CF-DB76-794F-8D5B-0A1D016097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5" y="1788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602" name="Freeform 1947">
                <a:extLst>
                  <a:ext uri="{FF2B5EF4-FFF2-40B4-BE49-F238E27FC236}">
                    <a16:creationId xmlns:a16="http://schemas.microsoft.com/office/drawing/2014/main" id="{48469085-652E-664A-B387-F2F3029A6E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5" y="1788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603" name="Line 1948">
                <a:extLst>
                  <a:ext uri="{FF2B5EF4-FFF2-40B4-BE49-F238E27FC236}">
                    <a16:creationId xmlns:a16="http://schemas.microsoft.com/office/drawing/2014/main" id="{723F62D5-6EBB-8E49-8E3C-F3621F1445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12" y="1788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604" name="Freeform 1949">
                <a:extLst>
                  <a:ext uri="{FF2B5EF4-FFF2-40B4-BE49-F238E27FC236}">
                    <a16:creationId xmlns:a16="http://schemas.microsoft.com/office/drawing/2014/main" id="{64E9673E-2879-624D-962D-3D96D17D6F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2" y="1788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605" name="Line 1950">
                <a:extLst>
                  <a:ext uri="{FF2B5EF4-FFF2-40B4-BE49-F238E27FC236}">
                    <a16:creationId xmlns:a16="http://schemas.microsoft.com/office/drawing/2014/main" id="{D8D853C0-9082-E74B-A02A-8ADB3A9013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19" y="1788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606" name="Freeform 1951">
                <a:extLst>
                  <a:ext uri="{FF2B5EF4-FFF2-40B4-BE49-F238E27FC236}">
                    <a16:creationId xmlns:a16="http://schemas.microsoft.com/office/drawing/2014/main" id="{B30E1656-94B7-574E-ADB6-5ED208877D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9" y="1788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607" name="Line 1952">
                <a:extLst>
                  <a:ext uri="{FF2B5EF4-FFF2-40B4-BE49-F238E27FC236}">
                    <a16:creationId xmlns:a16="http://schemas.microsoft.com/office/drawing/2014/main" id="{0741BAF3-2572-E84C-9F2A-640E01BBF3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6" y="1788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608" name="Freeform 1953">
                <a:extLst>
                  <a:ext uri="{FF2B5EF4-FFF2-40B4-BE49-F238E27FC236}">
                    <a16:creationId xmlns:a16="http://schemas.microsoft.com/office/drawing/2014/main" id="{38CDC830-EDBA-2F40-BF08-BDC7F081E7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6" y="1788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609" name="Freeform 1954">
                <a:extLst>
                  <a:ext uri="{FF2B5EF4-FFF2-40B4-BE49-F238E27FC236}">
                    <a16:creationId xmlns:a16="http://schemas.microsoft.com/office/drawing/2014/main" id="{FDB9B881-0618-314F-82BC-2D67577EF4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3" y="1788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610" name="Line 1955">
                <a:extLst>
                  <a:ext uri="{FF2B5EF4-FFF2-40B4-BE49-F238E27FC236}">
                    <a16:creationId xmlns:a16="http://schemas.microsoft.com/office/drawing/2014/main" id="{5489AC53-8AD4-8B44-B37D-AC2A839893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0" y="1788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611" name="Freeform 1956">
                <a:extLst>
                  <a:ext uri="{FF2B5EF4-FFF2-40B4-BE49-F238E27FC236}">
                    <a16:creationId xmlns:a16="http://schemas.microsoft.com/office/drawing/2014/main" id="{1F71C660-69DC-124A-BD13-199ED2DD82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1788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612" name="Freeform 1957">
                <a:extLst>
                  <a:ext uri="{FF2B5EF4-FFF2-40B4-BE49-F238E27FC236}">
                    <a16:creationId xmlns:a16="http://schemas.microsoft.com/office/drawing/2014/main" id="{28C96D12-EE8F-E742-B2A8-BD921225FE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7" y="1795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7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7 w 7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0" y="7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613" name="Freeform 1958">
                <a:extLst>
                  <a:ext uri="{FF2B5EF4-FFF2-40B4-BE49-F238E27FC236}">
                    <a16:creationId xmlns:a16="http://schemas.microsoft.com/office/drawing/2014/main" id="{861080BF-A063-BF48-8F64-75D243ABBA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4" y="1795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614" name="Freeform 1959">
                <a:extLst>
                  <a:ext uri="{FF2B5EF4-FFF2-40B4-BE49-F238E27FC236}">
                    <a16:creationId xmlns:a16="http://schemas.microsoft.com/office/drawing/2014/main" id="{ECF133A1-0CDC-9744-BEB3-96EC7CF2E1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1" y="1795"/>
                <a:ext cx="8" cy="7"/>
              </a:xfrm>
              <a:custGeom>
                <a:avLst/>
                <a:gdLst>
                  <a:gd name="T0" fmla="*/ 0 w 8"/>
                  <a:gd name="T1" fmla="*/ 7 h 7"/>
                  <a:gd name="T2" fmla="*/ 8 w 8"/>
                  <a:gd name="T3" fmla="*/ 7 h 7"/>
                  <a:gd name="T4" fmla="*/ 8 w 8"/>
                  <a:gd name="T5" fmla="*/ 0 h 7"/>
                  <a:gd name="T6" fmla="*/ 8 w 8"/>
                  <a:gd name="T7" fmla="*/ 7 h 7"/>
                  <a:gd name="T8" fmla="*/ 8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7"/>
                    </a:move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615" name="Freeform 1960">
                <a:extLst>
                  <a:ext uri="{FF2B5EF4-FFF2-40B4-BE49-F238E27FC236}">
                    <a16:creationId xmlns:a16="http://schemas.microsoft.com/office/drawing/2014/main" id="{D749ADC6-5947-814A-8BA2-25077DEC87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9" y="1788"/>
                <a:ext cx="14" cy="14"/>
              </a:xfrm>
              <a:custGeom>
                <a:avLst/>
                <a:gdLst>
                  <a:gd name="T0" fmla="*/ 0 w 14"/>
                  <a:gd name="T1" fmla="*/ 7 h 14"/>
                  <a:gd name="T2" fmla="*/ 7 w 14"/>
                  <a:gd name="T3" fmla="*/ 7 h 14"/>
                  <a:gd name="T4" fmla="*/ 7 w 14"/>
                  <a:gd name="T5" fmla="*/ 14 h 14"/>
                  <a:gd name="T6" fmla="*/ 7 w 14"/>
                  <a:gd name="T7" fmla="*/ 7 h 14"/>
                  <a:gd name="T8" fmla="*/ 14 w 14"/>
                  <a:gd name="T9" fmla="*/ 7 h 14"/>
                  <a:gd name="T10" fmla="*/ 14 w 14"/>
                  <a:gd name="T11" fmla="*/ 14 h 14"/>
                  <a:gd name="T12" fmla="*/ 14 w 14"/>
                  <a:gd name="T13" fmla="*/ 7 h 14"/>
                  <a:gd name="T14" fmla="*/ 14 w 14"/>
                  <a:gd name="T15" fmla="*/ 0 h 14"/>
                  <a:gd name="T16" fmla="*/ 14 w 14"/>
                  <a:gd name="T17" fmla="*/ 7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14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616" name="Freeform 1961">
                <a:extLst>
                  <a:ext uri="{FF2B5EF4-FFF2-40B4-BE49-F238E27FC236}">
                    <a16:creationId xmlns:a16="http://schemas.microsoft.com/office/drawing/2014/main" id="{2FF0939E-E6CC-F848-A4F5-841567691D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3" y="1788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617" name="Line 1962">
                <a:extLst>
                  <a:ext uri="{FF2B5EF4-FFF2-40B4-BE49-F238E27FC236}">
                    <a16:creationId xmlns:a16="http://schemas.microsoft.com/office/drawing/2014/main" id="{D2E76E00-BF50-AA46-9DFA-BE4DA1CAC7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90" y="1788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618" name="Freeform 1963">
                <a:extLst>
                  <a:ext uri="{FF2B5EF4-FFF2-40B4-BE49-F238E27FC236}">
                    <a16:creationId xmlns:a16="http://schemas.microsoft.com/office/drawing/2014/main" id="{F7B091BC-646B-6248-A1E8-A929DFED67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0" y="1788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619" name="Freeform 1964">
                <a:extLst>
                  <a:ext uri="{FF2B5EF4-FFF2-40B4-BE49-F238E27FC236}">
                    <a16:creationId xmlns:a16="http://schemas.microsoft.com/office/drawing/2014/main" id="{C2695BBE-69E6-0344-89DB-96CB03E457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7" y="1788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620" name="Line 1965">
                <a:extLst>
                  <a:ext uri="{FF2B5EF4-FFF2-40B4-BE49-F238E27FC236}">
                    <a16:creationId xmlns:a16="http://schemas.microsoft.com/office/drawing/2014/main" id="{E1AD69AF-42F4-D949-A55E-69357B6531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04" y="1788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621" name="Freeform 1966">
                <a:extLst>
                  <a:ext uri="{FF2B5EF4-FFF2-40B4-BE49-F238E27FC236}">
                    <a16:creationId xmlns:a16="http://schemas.microsoft.com/office/drawing/2014/main" id="{912BEF6B-D659-4B4F-996B-73EF1E9CA6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4" y="1788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622" name="Line 1967">
                <a:extLst>
                  <a:ext uri="{FF2B5EF4-FFF2-40B4-BE49-F238E27FC236}">
                    <a16:creationId xmlns:a16="http://schemas.microsoft.com/office/drawing/2014/main" id="{77291818-9F5C-9A43-A834-5272A7915D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11" y="1788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623" name="Freeform 1968">
                <a:extLst>
                  <a:ext uri="{FF2B5EF4-FFF2-40B4-BE49-F238E27FC236}">
                    <a16:creationId xmlns:a16="http://schemas.microsoft.com/office/drawing/2014/main" id="{25C947A9-E3F3-0D47-B078-F243F01DB5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1" y="1788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624" name="Line 1969">
                <a:extLst>
                  <a:ext uri="{FF2B5EF4-FFF2-40B4-BE49-F238E27FC236}">
                    <a16:creationId xmlns:a16="http://schemas.microsoft.com/office/drawing/2014/main" id="{C55231E2-3916-C449-A0A0-EEF4E42876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18" y="1788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625" name="Freeform 1970">
                <a:extLst>
                  <a:ext uri="{FF2B5EF4-FFF2-40B4-BE49-F238E27FC236}">
                    <a16:creationId xmlns:a16="http://schemas.microsoft.com/office/drawing/2014/main" id="{314F50C2-CD36-3F46-BA24-412A746952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8" y="1788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626" name="Line 1971">
                <a:extLst>
                  <a:ext uri="{FF2B5EF4-FFF2-40B4-BE49-F238E27FC236}">
                    <a16:creationId xmlns:a16="http://schemas.microsoft.com/office/drawing/2014/main" id="{B704FEA7-CC35-364D-BA95-575F677352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25" y="1788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627" name="Freeform 1972">
                <a:extLst>
                  <a:ext uri="{FF2B5EF4-FFF2-40B4-BE49-F238E27FC236}">
                    <a16:creationId xmlns:a16="http://schemas.microsoft.com/office/drawing/2014/main" id="{6A2CC140-778A-E44B-B6D5-95B9FACE92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5" y="1788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628" name="Line 1973">
                <a:extLst>
                  <a:ext uri="{FF2B5EF4-FFF2-40B4-BE49-F238E27FC236}">
                    <a16:creationId xmlns:a16="http://schemas.microsoft.com/office/drawing/2014/main" id="{2A01682B-721B-3F40-9CD2-06EEC3B79A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2" y="1788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629" name="Freeform 1974">
                <a:extLst>
                  <a:ext uri="{FF2B5EF4-FFF2-40B4-BE49-F238E27FC236}">
                    <a16:creationId xmlns:a16="http://schemas.microsoft.com/office/drawing/2014/main" id="{70899AEF-2C7E-A94F-A1A8-C3340B980A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2" y="1788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630" name="Freeform 1975">
                <a:extLst>
                  <a:ext uri="{FF2B5EF4-FFF2-40B4-BE49-F238E27FC236}">
                    <a16:creationId xmlns:a16="http://schemas.microsoft.com/office/drawing/2014/main" id="{EEE12628-8764-1E46-93CB-C6FD4FB17E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9" y="1788"/>
                <a:ext cx="8" cy="14"/>
              </a:xfrm>
              <a:custGeom>
                <a:avLst/>
                <a:gdLst>
                  <a:gd name="T0" fmla="*/ 0 w 8"/>
                  <a:gd name="T1" fmla="*/ 7 h 14"/>
                  <a:gd name="T2" fmla="*/ 0 w 8"/>
                  <a:gd name="T3" fmla="*/ 0 h 14"/>
                  <a:gd name="T4" fmla="*/ 8 w 8"/>
                  <a:gd name="T5" fmla="*/ 0 h 14"/>
                  <a:gd name="T6" fmla="*/ 8 w 8"/>
                  <a:gd name="T7" fmla="*/ 7 h 14"/>
                  <a:gd name="T8" fmla="*/ 8 w 8"/>
                  <a:gd name="T9" fmla="*/ 14 h 14"/>
                  <a:gd name="T10" fmla="*/ 8 w 8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0" y="7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631" name="Line 1976">
                <a:extLst>
                  <a:ext uri="{FF2B5EF4-FFF2-40B4-BE49-F238E27FC236}">
                    <a16:creationId xmlns:a16="http://schemas.microsoft.com/office/drawing/2014/main" id="{6342B932-80B5-0648-96B2-060B978A75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47" y="1788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632" name="Freeform 1977">
                <a:extLst>
                  <a:ext uri="{FF2B5EF4-FFF2-40B4-BE49-F238E27FC236}">
                    <a16:creationId xmlns:a16="http://schemas.microsoft.com/office/drawing/2014/main" id="{65587BEA-C940-EE4D-AF0C-0A2201773F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7" y="1788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633" name="Freeform 1978">
                <a:extLst>
                  <a:ext uri="{FF2B5EF4-FFF2-40B4-BE49-F238E27FC236}">
                    <a16:creationId xmlns:a16="http://schemas.microsoft.com/office/drawing/2014/main" id="{C3B2805B-CD37-2443-B110-5A705C7140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4" y="1788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634" name="Freeform 1979">
                <a:extLst>
                  <a:ext uri="{FF2B5EF4-FFF2-40B4-BE49-F238E27FC236}">
                    <a16:creationId xmlns:a16="http://schemas.microsoft.com/office/drawing/2014/main" id="{843B203D-83BF-BB49-ACC3-E73319B031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1" y="1781"/>
                <a:ext cx="7" cy="14"/>
              </a:xfrm>
              <a:custGeom>
                <a:avLst/>
                <a:gdLst>
                  <a:gd name="T0" fmla="*/ 0 w 7"/>
                  <a:gd name="T1" fmla="*/ 14 h 14"/>
                  <a:gd name="T2" fmla="*/ 7 w 7"/>
                  <a:gd name="T3" fmla="*/ 14 h 14"/>
                  <a:gd name="T4" fmla="*/ 7 w 7"/>
                  <a:gd name="T5" fmla="*/ 7 h 14"/>
                  <a:gd name="T6" fmla="*/ 7 w 7"/>
                  <a:gd name="T7" fmla="*/ 0 h 14"/>
                  <a:gd name="T8" fmla="*/ 7 w 7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14"/>
                    </a:move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635" name="Line 1980">
                <a:extLst>
                  <a:ext uri="{FF2B5EF4-FFF2-40B4-BE49-F238E27FC236}">
                    <a16:creationId xmlns:a16="http://schemas.microsoft.com/office/drawing/2014/main" id="{757A7EE4-49DC-5845-B8F8-BB2A17E636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68" y="1781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636" name="Freeform 1981">
                <a:extLst>
                  <a:ext uri="{FF2B5EF4-FFF2-40B4-BE49-F238E27FC236}">
                    <a16:creationId xmlns:a16="http://schemas.microsoft.com/office/drawing/2014/main" id="{C7ADBE75-7D86-CA40-96EB-1C90F23D3E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8" y="178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637" name="Line 1982">
                <a:extLst>
                  <a:ext uri="{FF2B5EF4-FFF2-40B4-BE49-F238E27FC236}">
                    <a16:creationId xmlns:a16="http://schemas.microsoft.com/office/drawing/2014/main" id="{65FAA4B2-2F2D-FC4E-A234-4DC286520A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75" y="1781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638" name="Freeform 1983">
                <a:extLst>
                  <a:ext uri="{FF2B5EF4-FFF2-40B4-BE49-F238E27FC236}">
                    <a16:creationId xmlns:a16="http://schemas.microsoft.com/office/drawing/2014/main" id="{35D878F1-7CC0-A943-ADD4-BF91D3C0A6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5" y="178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639" name="Line 1984">
                <a:extLst>
                  <a:ext uri="{FF2B5EF4-FFF2-40B4-BE49-F238E27FC236}">
                    <a16:creationId xmlns:a16="http://schemas.microsoft.com/office/drawing/2014/main" id="{B93E0A30-F41B-CF4C-8BE2-D3D5D67089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82" y="1781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640" name="Freeform 1985">
                <a:extLst>
                  <a:ext uri="{FF2B5EF4-FFF2-40B4-BE49-F238E27FC236}">
                    <a16:creationId xmlns:a16="http://schemas.microsoft.com/office/drawing/2014/main" id="{55BD045F-90B3-5F48-A001-1E8014119B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2" y="178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641" name="Freeform 1986">
                <a:extLst>
                  <a:ext uri="{FF2B5EF4-FFF2-40B4-BE49-F238E27FC236}">
                    <a16:creationId xmlns:a16="http://schemas.microsoft.com/office/drawing/2014/main" id="{DDBA6189-F834-8B41-B05F-22F2A77795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9" y="178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642" name="Line 1987">
                <a:extLst>
                  <a:ext uri="{FF2B5EF4-FFF2-40B4-BE49-F238E27FC236}">
                    <a16:creationId xmlns:a16="http://schemas.microsoft.com/office/drawing/2014/main" id="{E9015A17-0151-F748-842C-A34736C82F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96" y="1781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643" name="Freeform 1988">
                <a:extLst>
                  <a:ext uri="{FF2B5EF4-FFF2-40B4-BE49-F238E27FC236}">
                    <a16:creationId xmlns:a16="http://schemas.microsoft.com/office/drawing/2014/main" id="{00ED88CE-CBBC-754B-BC5D-E9CE5BC7C6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6" y="178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644" name="Line 1989">
                <a:extLst>
                  <a:ext uri="{FF2B5EF4-FFF2-40B4-BE49-F238E27FC236}">
                    <a16:creationId xmlns:a16="http://schemas.microsoft.com/office/drawing/2014/main" id="{0FFA3CC6-341A-EF44-BB3F-7C8430F98B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03" y="1781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645" name="Freeform 1990">
                <a:extLst>
                  <a:ext uri="{FF2B5EF4-FFF2-40B4-BE49-F238E27FC236}">
                    <a16:creationId xmlns:a16="http://schemas.microsoft.com/office/drawing/2014/main" id="{A643DFDB-3C74-384A-AE21-B806FE438F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3" y="1781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0 w 7"/>
                  <a:gd name="T3" fmla="*/ 0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7 w 7"/>
                  <a:gd name="T11" fmla="*/ 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646" name="Freeform 1991">
                <a:extLst>
                  <a:ext uri="{FF2B5EF4-FFF2-40B4-BE49-F238E27FC236}">
                    <a16:creationId xmlns:a16="http://schemas.microsoft.com/office/drawing/2014/main" id="{D9B48CE4-A600-AD4A-83C1-015C00FCFD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0" y="1781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647" name="Freeform 1992">
                <a:extLst>
                  <a:ext uri="{FF2B5EF4-FFF2-40B4-BE49-F238E27FC236}">
                    <a16:creationId xmlns:a16="http://schemas.microsoft.com/office/drawing/2014/main" id="{C45F27B3-1DDE-494B-84C5-1CF22A9DB2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7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648" name="Line 1993">
                <a:extLst>
                  <a:ext uri="{FF2B5EF4-FFF2-40B4-BE49-F238E27FC236}">
                    <a16:creationId xmlns:a16="http://schemas.microsoft.com/office/drawing/2014/main" id="{6C89D33C-2235-F94C-A842-0C5878C208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24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649" name="Freeform 1994">
                <a:extLst>
                  <a:ext uri="{FF2B5EF4-FFF2-40B4-BE49-F238E27FC236}">
                    <a16:creationId xmlns:a16="http://schemas.microsoft.com/office/drawing/2014/main" id="{5FA20514-EF60-CF44-ADFF-18E778D68E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4" y="1774"/>
                <a:ext cx="8" cy="14"/>
              </a:xfrm>
              <a:custGeom>
                <a:avLst/>
                <a:gdLst>
                  <a:gd name="T0" fmla="*/ 0 w 8"/>
                  <a:gd name="T1" fmla="*/ 7 h 14"/>
                  <a:gd name="T2" fmla="*/ 8 w 8"/>
                  <a:gd name="T3" fmla="*/ 7 h 14"/>
                  <a:gd name="T4" fmla="*/ 8 w 8"/>
                  <a:gd name="T5" fmla="*/ 14 h 14"/>
                  <a:gd name="T6" fmla="*/ 8 w 8"/>
                  <a:gd name="T7" fmla="*/ 7 h 14"/>
                  <a:gd name="T8" fmla="*/ 8 w 8"/>
                  <a:gd name="T9" fmla="*/ 0 h 14"/>
                  <a:gd name="T10" fmla="*/ 8 w 8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0" y="7"/>
                    </a:move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650" name="Freeform 1995">
                <a:extLst>
                  <a:ext uri="{FF2B5EF4-FFF2-40B4-BE49-F238E27FC236}">
                    <a16:creationId xmlns:a16="http://schemas.microsoft.com/office/drawing/2014/main" id="{38C58756-5151-B648-A66C-D95B903ED2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2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651" name="Line 1996">
                <a:extLst>
                  <a:ext uri="{FF2B5EF4-FFF2-40B4-BE49-F238E27FC236}">
                    <a16:creationId xmlns:a16="http://schemas.microsoft.com/office/drawing/2014/main" id="{19A4EA72-B92D-1241-AA9C-487C616F00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39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652" name="Freeform 1997">
                <a:extLst>
                  <a:ext uri="{FF2B5EF4-FFF2-40B4-BE49-F238E27FC236}">
                    <a16:creationId xmlns:a16="http://schemas.microsoft.com/office/drawing/2014/main" id="{E7C9C026-A42C-0740-A027-E3D372AA31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9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653" name="Freeform 1998">
                <a:extLst>
                  <a:ext uri="{FF2B5EF4-FFF2-40B4-BE49-F238E27FC236}">
                    <a16:creationId xmlns:a16="http://schemas.microsoft.com/office/drawing/2014/main" id="{29904B10-9797-B246-924C-87480771FB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6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654" name="Line 1999">
                <a:extLst>
                  <a:ext uri="{FF2B5EF4-FFF2-40B4-BE49-F238E27FC236}">
                    <a16:creationId xmlns:a16="http://schemas.microsoft.com/office/drawing/2014/main" id="{87BE3889-B87C-F64F-9385-15F270E1FF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53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655" name="Freeform 2000">
                <a:extLst>
                  <a:ext uri="{FF2B5EF4-FFF2-40B4-BE49-F238E27FC236}">
                    <a16:creationId xmlns:a16="http://schemas.microsoft.com/office/drawing/2014/main" id="{A39CAA37-4B78-4443-9E3A-39E3917876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3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656" name="Line 2001">
                <a:extLst>
                  <a:ext uri="{FF2B5EF4-FFF2-40B4-BE49-F238E27FC236}">
                    <a16:creationId xmlns:a16="http://schemas.microsoft.com/office/drawing/2014/main" id="{D0C409DC-D0D3-7A4D-91E4-01FD91AB68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60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657" name="Freeform 2002">
                <a:extLst>
                  <a:ext uri="{FF2B5EF4-FFF2-40B4-BE49-F238E27FC236}">
                    <a16:creationId xmlns:a16="http://schemas.microsoft.com/office/drawing/2014/main" id="{75FF1105-AEDC-A949-9D11-7FD6E12FE9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0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658" name="Line 2003">
                <a:extLst>
                  <a:ext uri="{FF2B5EF4-FFF2-40B4-BE49-F238E27FC236}">
                    <a16:creationId xmlns:a16="http://schemas.microsoft.com/office/drawing/2014/main" id="{292D9394-A245-884F-ACE6-06302552A6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67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659" name="Freeform 2004">
                <a:extLst>
                  <a:ext uri="{FF2B5EF4-FFF2-40B4-BE49-F238E27FC236}">
                    <a16:creationId xmlns:a16="http://schemas.microsoft.com/office/drawing/2014/main" id="{07A3479B-DDDE-B949-A68B-874F32D5B1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7" y="1774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660" name="Freeform 2005">
                <a:extLst>
                  <a:ext uri="{FF2B5EF4-FFF2-40B4-BE49-F238E27FC236}">
                    <a16:creationId xmlns:a16="http://schemas.microsoft.com/office/drawing/2014/main" id="{429CC9E4-5CC9-C64E-9E40-9CD99A8A35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1" y="1774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661" name="Line 2006">
                <a:extLst>
                  <a:ext uri="{FF2B5EF4-FFF2-40B4-BE49-F238E27FC236}">
                    <a16:creationId xmlns:a16="http://schemas.microsoft.com/office/drawing/2014/main" id="{6EEBE2BE-B092-374A-A26C-70C55364AD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88" y="1767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662" name="Freeform 2007">
                <a:extLst>
                  <a:ext uri="{FF2B5EF4-FFF2-40B4-BE49-F238E27FC236}">
                    <a16:creationId xmlns:a16="http://schemas.microsoft.com/office/drawing/2014/main" id="{04FE7DA7-7C96-8940-A996-B22039AC6D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8" y="17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663" name="Freeform 2008">
                <a:extLst>
                  <a:ext uri="{FF2B5EF4-FFF2-40B4-BE49-F238E27FC236}">
                    <a16:creationId xmlns:a16="http://schemas.microsoft.com/office/drawing/2014/main" id="{C6EF1A8A-46EC-EB46-BD7D-35B8A54C61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5" y="17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664" name="Line 2009">
                <a:extLst>
                  <a:ext uri="{FF2B5EF4-FFF2-40B4-BE49-F238E27FC236}">
                    <a16:creationId xmlns:a16="http://schemas.microsoft.com/office/drawing/2014/main" id="{F9D7C742-511D-404A-B4C7-0DCC028F24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02" y="1767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665" name="Freeform 2010">
                <a:extLst>
                  <a:ext uri="{FF2B5EF4-FFF2-40B4-BE49-F238E27FC236}">
                    <a16:creationId xmlns:a16="http://schemas.microsoft.com/office/drawing/2014/main" id="{6CF48724-8A55-1246-B32A-8E9B77D769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2" y="1767"/>
                <a:ext cx="8" cy="14"/>
              </a:xfrm>
              <a:custGeom>
                <a:avLst/>
                <a:gdLst>
                  <a:gd name="T0" fmla="*/ 0 w 8"/>
                  <a:gd name="T1" fmla="*/ 7 h 14"/>
                  <a:gd name="T2" fmla="*/ 0 w 8"/>
                  <a:gd name="T3" fmla="*/ 0 h 14"/>
                  <a:gd name="T4" fmla="*/ 8 w 8"/>
                  <a:gd name="T5" fmla="*/ 0 h 14"/>
                  <a:gd name="T6" fmla="*/ 8 w 8"/>
                  <a:gd name="T7" fmla="*/ 7 h 14"/>
                  <a:gd name="T8" fmla="*/ 8 w 8"/>
                  <a:gd name="T9" fmla="*/ 14 h 14"/>
                  <a:gd name="T10" fmla="*/ 8 w 8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0" y="7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666" name="Line 2011">
                <a:extLst>
                  <a:ext uri="{FF2B5EF4-FFF2-40B4-BE49-F238E27FC236}">
                    <a16:creationId xmlns:a16="http://schemas.microsoft.com/office/drawing/2014/main" id="{67FEADF3-691B-5446-9835-9607FAA106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0" y="1767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667" name="Freeform 2012">
                <a:extLst>
                  <a:ext uri="{FF2B5EF4-FFF2-40B4-BE49-F238E27FC236}">
                    <a16:creationId xmlns:a16="http://schemas.microsoft.com/office/drawing/2014/main" id="{B21C8720-C81C-094F-A8A1-2563B33E7A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17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668" name="Line 2013">
                <a:extLst>
                  <a:ext uri="{FF2B5EF4-FFF2-40B4-BE49-F238E27FC236}">
                    <a16:creationId xmlns:a16="http://schemas.microsoft.com/office/drawing/2014/main" id="{EFBAEB80-616D-8C4F-9795-E7D09A2713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7" y="1767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669" name="Freeform 2014">
                <a:extLst>
                  <a:ext uri="{FF2B5EF4-FFF2-40B4-BE49-F238E27FC236}">
                    <a16:creationId xmlns:a16="http://schemas.microsoft.com/office/drawing/2014/main" id="{256AE353-BBE1-AF41-A144-655FAAD6ED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7" y="17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670" name="Line 2015">
                <a:extLst>
                  <a:ext uri="{FF2B5EF4-FFF2-40B4-BE49-F238E27FC236}">
                    <a16:creationId xmlns:a16="http://schemas.microsoft.com/office/drawing/2014/main" id="{F4F3A88D-C458-1046-9702-EBFCCC5897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24" y="1767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671" name="Freeform 2016">
                <a:extLst>
                  <a:ext uri="{FF2B5EF4-FFF2-40B4-BE49-F238E27FC236}">
                    <a16:creationId xmlns:a16="http://schemas.microsoft.com/office/drawing/2014/main" id="{9F2FB7C3-50B5-5A45-BF9A-D868414A90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4" y="17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672" name="Line 2017">
                <a:extLst>
                  <a:ext uri="{FF2B5EF4-FFF2-40B4-BE49-F238E27FC236}">
                    <a16:creationId xmlns:a16="http://schemas.microsoft.com/office/drawing/2014/main" id="{74399F2E-0C99-1C47-B9BF-1BE4F7F90F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31" y="1767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673" name="Freeform 2018">
                <a:extLst>
                  <a:ext uri="{FF2B5EF4-FFF2-40B4-BE49-F238E27FC236}">
                    <a16:creationId xmlns:a16="http://schemas.microsoft.com/office/drawing/2014/main" id="{1D21D2BD-D7BD-5B42-B586-D11C445A46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1" y="17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674" name="Line 2019">
                <a:extLst>
                  <a:ext uri="{FF2B5EF4-FFF2-40B4-BE49-F238E27FC236}">
                    <a16:creationId xmlns:a16="http://schemas.microsoft.com/office/drawing/2014/main" id="{119FFB83-7A0E-BD45-B525-39BA07258E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38" y="1767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675" name="Freeform 2020">
                <a:extLst>
                  <a:ext uri="{FF2B5EF4-FFF2-40B4-BE49-F238E27FC236}">
                    <a16:creationId xmlns:a16="http://schemas.microsoft.com/office/drawing/2014/main" id="{F5E10A49-EFA9-3644-B954-DF560A9156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8" y="17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676" name="Freeform 2021">
                <a:extLst>
                  <a:ext uri="{FF2B5EF4-FFF2-40B4-BE49-F238E27FC236}">
                    <a16:creationId xmlns:a16="http://schemas.microsoft.com/office/drawing/2014/main" id="{BA28A121-F645-E247-8433-EEC2CFA584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5" y="17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677" name="Line 2022">
                <a:extLst>
                  <a:ext uri="{FF2B5EF4-FFF2-40B4-BE49-F238E27FC236}">
                    <a16:creationId xmlns:a16="http://schemas.microsoft.com/office/drawing/2014/main" id="{E0125053-AC15-BF4D-BACC-4D590656E2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52" y="1767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678" name="Freeform 2023">
                <a:extLst>
                  <a:ext uri="{FF2B5EF4-FFF2-40B4-BE49-F238E27FC236}">
                    <a16:creationId xmlns:a16="http://schemas.microsoft.com/office/drawing/2014/main" id="{29B13710-D292-004D-9BD4-A5FB6722C9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2" y="17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679" name="Line 2024">
                <a:extLst>
                  <a:ext uri="{FF2B5EF4-FFF2-40B4-BE49-F238E27FC236}">
                    <a16:creationId xmlns:a16="http://schemas.microsoft.com/office/drawing/2014/main" id="{501824DA-FB7E-BC40-A5F1-41B03E9E43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59" y="1767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680" name="Freeform 2025">
                <a:extLst>
                  <a:ext uri="{FF2B5EF4-FFF2-40B4-BE49-F238E27FC236}">
                    <a16:creationId xmlns:a16="http://schemas.microsoft.com/office/drawing/2014/main" id="{6B6B6ADA-E239-6348-8B70-DEB3E7E775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9" y="17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681" name="Line 2026">
                <a:extLst>
                  <a:ext uri="{FF2B5EF4-FFF2-40B4-BE49-F238E27FC236}">
                    <a16:creationId xmlns:a16="http://schemas.microsoft.com/office/drawing/2014/main" id="{A1615BAB-60DB-1648-B1CF-91ECCEF77B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66" y="1767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682" name="Freeform 2027">
                <a:extLst>
                  <a:ext uri="{FF2B5EF4-FFF2-40B4-BE49-F238E27FC236}">
                    <a16:creationId xmlns:a16="http://schemas.microsoft.com/office/drawing/2014/main" id="{814F0A89-8E28-A949-B592-56D0EFFCBA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6" y="17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683" name="Line 2028">
                <a:extLst>
                  <a:ext uri="{FF2B5EF4-FFF2-40B4-BE49-F238E27FC236}">
                    <a16:creationId xmlns:a16="http://schemas.microsoft.com/office/drawing/2014/main" id="{4BBD4439-F97D-DA4C-BB8C-C40E6D5133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73" y="1767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684" name="Freeform 2029">
                <a:extLst>
                  <a:ext uri="{FF2B5EF4-FFF2-40B4-BE49-F238E27FC236}">
                    <a16:creationId xmlns:a16="http://schemas.microsoft.com/office/drawing/2014/main" id="{4C61D83E-26D9-8B4F-84A8-4B956F975C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3" y="17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685" name="Line 2030">
                <a:extLst>
                  <a:ext uri="{FF2B5EF4-FFF2-40B4-BE49-F238E27FC236}">
                    <a16:creationId xmlns:a16="http://schemas.microsoft.com/office/drawing/2014/main" id="{42243B95-F49D-DC4B-88FC-234FAF5E24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80" y="1767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686" name="Freeform 2031">
                <a:extLst>
                  <a:ext uri="{FF2B5EF4-FFF2-40B4-BE49-F238E27FC236}">
                    <a16:creationId xmlns:a16="http://schemas.microsoft.com/office/drawing/2014/main" id="{7A7B4FE0-2A0F-2C40-A293-0C330ACFA6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0" y="17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687" name="Line 2032">
                <a:extLst>
                  <a:ext uri="{FF2B5EF4-FFF2-40B4-BE49-F238E27FC236}">
                    <a16:creationId xmlns:a16="http://schemas.microsoft.com/office/drawing/2014/main" id="{B95C79E7-2222-B44A-AEDF-FF75DFF947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87" y="1767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688" name="Freeform 2033">
                <a:extLst>
                  <a:ext uri="{FF2B5EF4-FFF2-40B4-BE49-F238E27FC236}">
                    <a16:creationId xmlns:a16="http://schemas.microsoft.com/office/drawing/2014/main" id="{C825E668-A008-E946-9A7B-836C5CE7E5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7" y="1767"/>
                <a:ext cx="8" cy="14"/>
              </a:xfrm>
              <a:custGeom>
                <a:avLst/>
                <a:gdLst>
                  <a:gd name="T0" fmla="*/ 0 w 8"/>
                  <a:gd name="T1" fmla="*/ 7 h 14"/>
                  <a:gd name="T2" fmla="*/ 8 w 8"/>
                  <a:gd name="T3" fmla="*/ 7 h 14"/>
                  <a:gd name="T4" fmla="*/ 8 w 8"/>
                  <a:gd name="T5" fmla="*/ 14 h 14"/>
                  <a:gd name="T6" fmla="*/ 8 w 8"/>
                  <a:gd name="T7" fmla="*/ 7 h 14"/>
                  <a:gd name="T8" fmla="*/ 8 w 8"/>
                  <a:gd name="T9" fmla="*/ 0 h 14"/>
                  <a:gd name="T10" fmla="*/ 8 w 8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0" y="7"/>
                    </a:move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689" name="Freeform 2034">
                <a:extLst>
                  <a:ext uri="{FF2B5EF4-FFF2-40B4-BE49-F238E27FC236}">
                    <a16:creationId xmlns:a16="http://schemas.microsoft.com/office/drawing/2014/main" id="{C4CB9668-BC82-E640-890B-B49AA0A3F4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5" y="17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690" name="Line 2035">
                <a:extLst>
                  <a:ext uri="{FF2B5EF4-FFF2-40B4-BE49-F238E27FC236}">
                    <a16:creationId xmlns:a16="http://schemas.microsoft.com/office/drawing/2014/main" id="{A7E2FECF-49F1-AF44-BD91-E4F4243DC2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02" y="1767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691" name="Freeform 2036">
                <a:extLst>
                  <a:ext uri="{FF2B5EF4-FFF2-40B4-BE49-F238E27FC236}">
                    <a16:creationId xmlns:a16="http://schemas.microsoft.com/office/drawing/2014/main" id="{B191FD8F-3370-554F-BA73-A19134CB90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2" y="17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692" name="Line 2037">
                <a:extLst>
                  <a:ext uri="{FF2B5EF4-FFF2-40B4-BE49-F238E27FC236}">
                    <a16:creationId xmlns:a16="http://schemas.microsoft.com/office/drawing/2014/main" id="{A7712C9D-9D62-FD48-8BFA-CA66C68834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09" y="1767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693" name="Freeform 2038">
                <a:extLst>
                  <a:ext uri="{FF2B5EF4-FFF2-40B4-BE49-F238E27FC236}">
                    <a16:creationId xmlns:a16="http://schemas.microsoft.com/office/drawing/2014/main" id="{822557D6-A549-4E44-8F51-C28AE11FAF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17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14 h 14"/>
                  <a:gd name="T4" fmla="*/ 7 w 7"/>
                  <a:gd name="T5" fmla="*/ 7 h 14"/>
                  <a:gd name="T6" fmla="*/ 7 w 7"/>
                  <a:gd name="T7" fmla="*/ 0 h 14"/>
                  <a:gd name="T8" fmla="*/ 7 w 7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694" name="Line 2039">
                <a:extLst>
                  <a:ext uri="{FF2B5EF4-FFF2-40B4-BE49-F238E27FC236}">
                    <a16:creationId xmlns:a16="http://schemas.microsoft.com/office/drawing/2014/main" id="{7E50E8A4-6A9E-3E4A-B990-8304F2C8E9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16" y="1767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695" name="Freeform 2040">
                <a:extLst>
                  <a:ext uri="{FF2B5EF4-FFF2-40B4-BE49-F238E27FC236}">
                    <a16:creationId xmlns:a16="http://schemas.microsoft.com/office/drawing/2014/main" id="{893A2719-98A5-D143-9EFA-FAB14E2669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6" y="17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696" name="Line 2041">
                <a:extLst>
                  <a:ext uri="{FF2B5EF4-FFF2-40B4-BE49-F238E27FC236}">
                    <a16:creationId xmlns:a16="http://schemas.microsoft.com/office/drawing/2014/main" id="{79169599-42D0-FB4E-98C6-F6FCF0AC0F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23" y="1767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697" name="Freeform 2042">
                <a:extLst>
                  <a:ext uri="{FF2B5EF4-FFF2-40B4-BE49-F238E27FC236}">
                    <a16:creationId xmlns:a16="http://schemas.microsoft.com/office/drawing/2014/main" id="{7D78D190-8325-6F4A-9824-96087DD20B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3" y="17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698" name="Freeform 2043">
                <a:extLst>
                  <a:ext uri="{FF2B5EF4-FFF2-40B4-BE49-F238E27FC236}">
                    <a16:creationId xmlns:a16="http://schemas.microsoft.com/office/drawing/2014/main" id="{8FDBB269-ACDF-0648-8C54-D29F6BF768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0" y="17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699" name="Line 2044">
                <a:extLst>
                  <a:ext uri="{FF2B5EF4-FFF2-40B4-BE49-F238E27FC236}">
                    <a16:creationId xmlns:a16="http://schemas.microsoft.com/office/drawing/2014/main" id="{CE4CBD00-D3D1-B345-8409-738C2C0255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7" y="1767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700" name="Freeform 2045">
                <a:extLst>
                  <a:ext uri="{FF2B5EF4-FFF2-40B4-BE49-F238E27FC236}">
                    <a16:creationId xmlns:a16="http://schemas.microsoft.com/office/drawing/2014/main" id="{1DA1C06E-FE31-3D44-9224-420176293A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7" y="1774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701" name="Freeform 2046">
                <a:extLst>
                  <a:ext uri="{FF2B5EF4-FFF2-40B4-BE49-F238E27FC236}">
                    <a16:creationId xmlns:a16="http://schemas.microsoft.com/office/drawing/2014/main" id="{FE9ADC2F-4C50-CB4F-81D6-49A2CAF108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4" y="1774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702" name="Freeform 2047">
                <a:extLst>
                  <a:ext uri="{FF2B5EF4-FFF2-40B4-BE49-F238E27FC236}">
                    <a16:creationId xmlns:a16="http://schemas.microsoft.com/office/drawing/2014/main" id="{A66B7F3A-F0DD-7340-99D5-7EE71141BC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1" y="1774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703" name="Freeform 2048">
                <a:extLst>
                  <a:ext uri="{FF2B5EF4-FFF2-40B4-BE49-F238E27FC236}">
                    <a16:creationId xmlns:a16="http://schemas.microsoft.com/office/drawing/2014/main" id="{BCC00B60-29C6-C14F-9C1D-AE3C6DFEB0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8" y="1774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704" name="Freeform 2049">
                <a:extLst>
                  <a:ext uri="{FF2B5EF4-FFF2-40B4-BE49-F238E27FC236}">
                    <a16:creationId xmlns:a16="http://schemas.microsoft.com/office/drawing/2014/main" id="{508CC50A-8A0B-0C49-AED1-997692B001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5" y="1774"/>
                <a:ext cx="8" cy="7"/>
              </a:xfrm>
              <a:custGeom>
                <a:avLst/>
                <a:gdLst>
                  <a:gd name="T0" fmla="*/ 0 w 8"/>
                  <a:gd name="T1" fmla="*/ 0 h 7"/>
                  <a:gd name="T2" fmla="*/ 8 w 8"/>
                  <a:gd name="T3" fmla="*/ 0 h 7"/>
                  <a:gd name="T4" fmla="*/ 8 w 8"/>
                  <a:gd name="T5" fmla="*/ 7 h 7"/>
                  <a:gd name="T6" fmla="*/ 8 w 8"/>
                  <a:gd name="T7" fmla="*/ 0 h 7"/>
                  <a:gd name="T8" fmla="*/ 8 w 8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0"/>
                    </a:move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705" name="Freeform 2050">
                <a:extLst>
                  <a:ext uri="{FF2B5EF4-FFF2-40B4-BE49-F238E27FC236}">
                    <a16:creationId xmlns:a16="http://schemas.microsoft.com/office/drawing/2014/main" id="{6C105B8A-BE33-D647-A839-BAE1DD10E1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3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706" name="Line 2051">
                <a:extLst>
                  <a:ext uri="{FF2B5EF4-FFF2-40B4-BE49-F238E27FC236}">
                    <a16:creationId xmlns:a16="http://schemas.microsoft.com/office/drawing/2014/main" id="{D320A2D3-15BE-964E-9A63-3757CA11CA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80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707" name="Freeform 2052">
                <a:extLst>
                  <a:ext uri="{FF2B5EF4-FFF2-40B4-BE49-F238E27FC236}">
                    <a16:creationId xmlns:a16="http://schemas.microsoft.com/office/drawing/2014/main" id="{61D8E2CD-8F7A-2D44-981C-7FEA8DDAAD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0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708" name="Freeform 2053">
                <a:extLst>
                  <a:ext uri="{FF2B5EF4-FFF2-40B4-BE49-F238E27FC236}">
                    <a16:creationId xmlns:a16="http://schemas.microsoft.com/office/drawing/2014/main" id="{582592B5-BDB9-2A4D-9549-A1D8D06C7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7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709" name="Line 2054">
                <a:extLst>
                  <a:ext uri="{FF2B5EF4-FFF2-40B4-BE49-F238E27FC236}">
                    <a16:creationId xmlns:a16="http://schemas.microsoft.com/office/drawing/2014/main" id="{294B5552-DD17-084F-8EC2-C5385B5F26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94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710" name="Freeform 2055">
                <a:extLst>
                  <a:ext uri="{FF2B5EF4-FFF2-40B4-BE49-F238E27FC236}">
                    <a16:creationId xmlns:a16="http://schemas.microsoft.com/office/drawing/2014/main" id="{C2E9993E-7BD7-E34E-98C9-87146BC04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4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711" name="Line 2056">
                <a:extLst>
                  <a:ext uri="{FF2B5EF4-FFF2-40B4-BE49-F238E27FC236}">
                    <a16:creationId xmlns:a16="http://schemas.microsoft.com/office/drawing/2014/main" id="{342F1A65-6A9A-ED46-AD03-B2CAE4FAF2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1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712" name="Freeform 2057">
                <a:extLst>
                  <a:ext uri="{FF2B5EF4-FFF2-40B4-BE49-F238E27FC236}">
                    <a16:creationId xmlns:a16="http://schemas.microsoft.com/office/drawing/2014/main" id="{C8989869-36CF-BA45-9CE3-53C972B435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1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713" name="Line 2058">
                <a:extLst>
                  <a:ext uri="{FF2B5EF4-FFF2-40B4-BE49-F238E27FC236}">
                    <a16:creationId xmlns:a16="http://schemas.microsoft.com/office/drawing/2014/main" id="{70E7386D-D97D-874A-AECD-841732EF59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8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714" name="Freeform 2059">
                <a:extLst>
                  <a:ext uri="{FF2B5EF4-FFF2-40B4-BE49-F238E27FC236}">
                    <a16:creationId xmlns:a16="http://schemas.microsoft.com/office/drawing/2014/main" id="{433AB1E8-9074-F046-B493-3FEC73714B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8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715" name="Line 2060">
                <a:extLst>
                  <a:ext uri="{FF2B5EF4-FFF2-40B4-BE49-F238E27FC236}">
                    <a16:creationId xmlns:a16="http://schemas.microsoft.com/office/drawing/2014/main" id="{037202F8-F36E-DF45-9318-98A69BA2CB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15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716" name="Freeform 2061">
                <a:extLst>
                  <a:ext uri="{FF2B5EF4-FFF2-40B4-BE49-F238E27FC236}">
                    <a16:creationId xmlns:a16="http://schemas.microsoft.com/office/drawing/2014/main" id="{94A16CEC-B8E5-0045-9EFC-F7CF746ADB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5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717" name="Line 2062">
                <a:extLst>
                  <a:ext uri="{FF2B5EF4-FFF2-40B4-BE49-F238E27FC236}">
                    <a16:creationId xmlns:a16="http://schemas.microsoft.com/office/drawing/2014/main" id="{ABBD6D38-4954-AD47-A4B6-F773DBEC4F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22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718" name="Freeform 2063">
                <a:extLst>
                  <a:ext uri="{FF2B5EF4-FFF2-40B4-BE49-F238E27FC236}">
                    <a16:creationId xmlns:a16="http://schemas.microsoft.com/office/drawing/2014/main" id="{0ADA16AF-FF0C-DC48-A425-3948288FB9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719" name="Freeform 2064">
                <a:extLst>
                  <a:ext uri="{FF2B5EF4-FFF2-40B4-BE49-F238E27FC236}">
                    <a16:creationId xmlns:a16="http://schemas.microsoft.com/office/drawing/2014/main" id="{0F1FC7D4-0D4E-1C4C-9291-970F8B3D40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9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720" name="Line 2065">
                <a:extLst>
                  <a:ext uri="{FF2B5EF4-FFF2-40B4-BE49-F238E27FC236}">
                    <a16:creationId xmlns:a16="http://schemas.microsoft.com/office/drawing/2014/main" id="{2DB1E772-434E-E04E-97C2-DD3940DD50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6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721" name="Freeform 2066">
                <a:extLst>
                  <a:ext uri="{FF2B5EF4-FFF2-40B4-BE49-F238E27FC236}">
                    <a16:creationId xmlns:a16="http://schemas.microsoft.com/office/drawing/2014/main" id="{869BF80B-87AE-8A48-9A15-66B8531ACF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6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722" name="Freeform 2067">
                <a:extLst>
                  <a:ext uri="{FF2B5EF4-FFF2-40B4-BE49-F238E27FC236}">
                    <a16:creationId xmlns:a16="http://schemas.microsoft.com/office/drawing/2014/main" id="{C8A10108-7FC7-BF45-B2FC-81338A38DA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3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723" name="Line 2068">
                <a:extLst>
                  <a:ext uri="{FF2B5EF4-FFF2-40B4-BE49-F238E27FC236}">
                    <a16:creationId xmlns:a16="http://schemas.microsoft.com/office/drawing/2014/main" id="{12240BFA-9158-F54F-ACCE-0EA2259F04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0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724" name="Freeform 2069">
                <a:extLst>
                  <a:ext uri="{FF2B5EF4-FFF2-40B4-BE49-F238E27FC236}">
                    <a16:creationId xmlns:a16="http://schemas.microsoft.com/office/drawing/2014/main" id="{EB105AF3-7C5C-E44A-BFAE-7825346BC8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0" y="1774"/>
                <a:ext cx="8" cy="14"/>
              </a:xfrm>
              <a:custGeom>
                <a:avLst/>
                <a:gdLst>
                  <a:gd name="T0" fmla="*/ 0 w 8"/>
                  <a:gd name="T1" fmla="*/ 7 h 14"/>
                  <a:gd name="T2" fmla="*/ 8 w 8"/>
                  <a:gd name="T3" fmla="*/ 7 h 14"/>
                  <a:gd name="T4" fmla="*/ 8 w 8"/>
                  <a:gd name="T5" fmla="*/ 0 h 14"/>
                  <a:gd name="T6" fmla="*/ 8 w 8"/>
                  <a:gd name="T7" fmla="*/ 7 h 14"/>
                  <a:gd name="T8" fmla="*/ 8 w 8"/>
                  <a:gd name="T9" fmla="*/ 14 h 14"/>
                  <a:gd name="T10" fmla="*/ 8 w 8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0" y="7"/>
                    </a:move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725" name="Line 2070">
                <a:extLst>
                  <a:ext uri="{FF2B5EF4-FFF2-40B4-BE49-F238E27FC236}">
                    <a16:creationId xmlns:a16="http://schemas.microsoft.com/office/drawing/2014/main" id="{5A55ABC3-C36B-F545-B3E4-16E92D298D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8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726" name="Freeform 2071">
                <a:extLst>
                  <a:ext uri="{FF2B5EF4-FFF2-40B4-BE49-F238E27FC236}">
                    <a16:creationId xmlns:a16="http://schemas.microsoft.com/office/drawing/2014/main" id="{FD46D05E-340B-BB40-BB8B-1EF6065CEE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8" y="1781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727" name="Freeform 2072">
                <a:extLst>
                  <a:ext uri="{FF2B5EF4-FFF2-40B4-BE49-F238E27FC236}">
                    <a16:creationId xmlns:a16="http://schemas.microsoft.com/office/drawing/2014/main" id="{6E93AD84-B33F-C242-B178-4BAD82C649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5" y="1781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728" name="Freeform 2073">
                <a:extLst>
                  <a:ext uri="{FF2B5EF4-FFF2-40B4-BE49-F238E27FC236}">
                    <a16:creationId xmlns:a16="http://schemas.microsoft.com/office/drawing/2014/main" id="{B7EFAE06-7260-A843-83BB-58D89DFA20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9" y="1781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729" name="Freeform 2074">
                <a:extLst>
                  <a:ext uri="{FF2B5EF4-FFF2-40B4-BE49-F238E27FC236}">
                    <a16:creationId xmlns:a16="http://schemas.microsoft.com/office/drawing/2014/main" id="{7BA24289-6641-894D-BCED-228D3D1034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" y="1781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730" name="Freeform 2075">
                <a:extLst>
                  <a:ext uri="{FF2B5EF4-FFF2-40B4-BE49-F238E27FC236}">
                    <a16:creationId xmlns:a16="http://schemas.microsoft.com/office/drawing/2014/main" id="{E8C6038A-2C32-634C-9C83-04CEA8AD09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1781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731" name="Freeform 2076">
                <a:extLst>
                  <a:ext uri="{FF2B5EF4-FFF2-40B4-BE49-F238E27FC236}">
                    <a16:creationId xmlns:a16="http://schemas.microsoft.com/office/drawing/2014/main" id="{ACC807AB-B4FA-9148-B974-A38ADAE9BB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0" y="1781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732" name="Freeform 2077">
                <a:extLst>
                  <a:ext uri="{FF2B5EF4-FFF2-40B4-BE49-F238E27FC236}">
                    <a16:creationId xmlns:a16="http://schemas.microsoft.com/office/drawing/2014/main" id="{F2C8DF0F-021C-BF4A-A45A-17753E67EA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7" y="178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733" name="Freeform 2078">
                <a:extLst>
                  <a:ext uri="{FF2B5EF4-FFF2-40B4-BE49-F238E27FC236}">
                    <a16:creationId xmlns:a16="http://schemas.microsoft.com/office/drawing/2014/main" id="{FFEC90C0-FCCE-574D-9EDD-10517C26C3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4" y="178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734" name="Line 2079">
                <a:extLst>
                  <a:ext uri="{FF2B5EF4-FFF2-40B4-BE49-F238E27FC236}">
                    <a16:creationId xmlns:a16="http://schemas.microsoft.com/office/drawing/2014/main" id="{6A6A44AB-E2B1-1441-A549-F7BE8F91C1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21" y="1781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735" name="Freeform 2080">
                <a:extLst>
                  <a:ext uri="{FF2B5EF4-FFF2-40B4-BE49-F238E27FC236}">
                    <a16:creationId xmlns:a16="http://schemas.microsoft.com/office/drawing/2014/main" id="{809F4B8F-AA16-664B-B6BD-EF0106A84A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1" y="178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736" name="Line 2081">
                <a:extLst>
                  <a:ext uri="{FF2B5EF4-FFF2-40B4-BE49-F238E27FC236}">
                    <a16:creationId xmlns:a16="http://schemas.microsoft.com/office/drawing/2014/main" id="{E115EE93-0DA3-5248-AAB5-68A8002631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28" y="1781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737" name="Freeform 2082">
                <a:extLst>
                  <a:ext uri="{FF2B5EF4-FFF2-40B4-BE49-F238E27FC236}">
                    <a16:creationId xmlns:a16="http://schemas.microsoft.com/office/drawing/2014/main" id="{BC8DF8A9-1273-2348-9329-40E9E7089B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8" y="1781"/>
                <a:ext cx="8" cy="14"/>
              </a:xfrm>
              <a:custGeom>
                <a:avLst/>
                <a:gdLst>
                  <a:gd name="T0" fmla="*/ 0 w 8"/>
                  <a:gd name="T1" fmla="*/ 7 h 14"/>
                  <a:gd name="T2" fmla="*/ 8 w 8"/>
                  <a:gd name="T3" fmla="*/ 7 h 14"/>
                  <a:gd name="T4" fmla="*/ 8 w 8"/>
                  <a:gd name="T5" fmla="*/ 0 h 14"/>
                  <a:gd name="T6" fmla="*/ 8 w 8"/>
                  <a:gd name="T7" fmla="*/ 7 h 14"/>
                  <a:gd name="T8" fmla="*/ 8 w 8"/>
                  <a:gd name="T9" fmla="*/ 14 h 14"/>
                  <a:gd name="T10" fmla="*/ 8 w 8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0" y="7"/>
                    </a:move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738" name="Freeform 2083">
                <a:extLst>
                  <a:ext uri="{FF2B5EF4-FFF2-40B4-BE49-F238E27FC236}">
                    <a16:creationId xmlns:a16="http://schemas.microsoft.com/office/drawing/2014/main" id="{674B03CC-7D6B-E943-9D70-1F6D843242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6" y="178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739" name="Line 2084">
                <a:extLst>
                  <a:ext uri="{FF2B5EF4-FFF2-40B4-BE49-F238E27FC236}">
                    <a16:creationId xmlns:a16="http://schemas.microsoft.com/office/drawing/2014/main" id="{45150BE0-C243-414E-8F65-51DEF7F0F1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43" y="1781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740" name="Freeform 2085">
                <a:extLst>
                  <a:ext uri="{FF2B5EF4-FFF2-40B4-BE49-F238E27FC236}">
                    <a16:creationId xmlns:a16="http://schemas.microsoft.com/office/drawing/2014/main" id="{12F59105-5B92-BC45-96CA-E73C9339E7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3" y="178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741" name="Line 2086">
                <a:extLst>
                  <a:ext uri="{FF2B5EF4-FFF2-40B4-BE49-F238E27FC236}">
                    <a16:creationId xmlns:a16="http://schemas.microsoft.com/office/drawing/2014/main" id="{76C6E579-A8C7-114D-A482-63E3AECF88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50" y="1781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742" name="Freeform 2087">
                <a:extLst>
                  <a:ext uri="{FF2B5EF4-FFF2-40B4-BE49-F238E27FC236}">
                    <a16:creationId xmlns:a16="http://schemas.microsoft.com/office/drawing/2014/main" id="{1926090E-083F-644A-8475-73DBABF337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0" y="178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743" name="Line 2088">
                <a:extLst>
                  <a:ext uri="{FF2B5EF4-FFF2-40B4-BE49-F238E27FC236}">
                    <a16:creationId xmlns:a16="http://schemas.microsoft.com/office/drawing/2014/main" id="{78A0534F-CD5F-B04A-BDBF-FFF8517C51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57" y="1781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744" name="Freeform 2089">
                <a:extLst>
                  <a:ext uri="{FF2B5EF4-FFF2-40B4-BE49-F238E27FC236}">
                    <a16:creationId xmlns:a16="http://schemas.microsoft.com/office/drawing/2014/main" id="{0A76A610-7438-354F-9F2B-5C1DD6E808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7" y="178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745" name="Line 2090">
                <a:extLst>
                  <a:ext uri="{FF2B5EF4-FFF2-40B4-BE49-F238E27FC236}">
                    <a16:creationId xmlns:a16="http://schemas.microsoft.com/office/drawing/2014/main" id="{99867175-44CE-9C4E-A703-DAF5E3D3C7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64" y="1781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746" name="Freeform 2091">
                <a:extLst>
                  <a:ext uri="{FF2B5EF4-FFF2-40B4-BE49-F238E27FC236}">
                    <a16:creationId xmlns:a16="http://schemas.microsoft.com/office/drawing/2014/main" id="{89B64CC7-CEBB-C148-8D9C-5C19085537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4" y="178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747" name="Line 2092">
                <a:extLst>
                  <a:ext uri="{FF2B5EF4-FFF2-40B4-BE49-F238E27FC236}">
                    <a16:creationId xmlns:a16="http://schemas.microsoft.com/office/drawing/2014/main" id="{F886523B-23E1-C34D-8AA7-163079789E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71" y="1781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748" name="Freeform 2093">
                <a:extLst>
                  <a:ext uri="{FF2B5EF4-FFF2-40B4-BE49-F238E27FC236}">
                    <a16:creationId xmlns:a16="http://schemas.microsoft.com/office/drawing/2014/main" id="{825479DD-2300-8440-B32F-20BF11C35E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1" y="178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749" name="Line 2094">
                <a:extLst>
                  <a:ext uri="{FF2B5EF4-FFF2-40B4-BE49-F238E27FC236}">
                    <a16:creationId xmlns:a16="http://schemas.microsoft.com/office/drawing/2014/main" id="{D76CCB74-C69B-4141-A014-D6535E055B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78" y="1781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750" name="Freeform 2095">
                <a:extLst>
                  <a:ext uri="{FF2B5EF4-FFF2-40B4-BE49-F238E27FC236}">
                    <a16:creationId xmlns:a16="http://schemas.microsoft.com/office/drawing/2014/main" id="{4779F2A1-EEBE-CB40-BD68-04682D773E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8" y="178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751" name="Freeform 2096">
                <a:extLst>
                  <a:ext uri="{FF2B5EF4-FFF2-40B4-BE49-F238E27FC236}">
                    <a16:creationId xmlns:a16="http://schemas.microsoft.com/office/drawing/2014/main" id="{C775B828-D681-2141-A16A-9E820CF792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5" y="178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752" name="Line 2097">
                <a:extLst>
                  <a:ext uri="{FF2B5EF4-FFF2-40B4-BE49-F238E27FC236}">
                    <a16:creationId xmlns:a16="http://schemas.microsoft.com/office/drawing/2014/main" id="{D52C4C30-5081-AE4A-B492-569D4BD83E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92" y="1781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753" name="Freeform 2098">
                <a:extLst>
                  <a:ext uri="{FF2B5EF4-FFF2-40B4-BE49-F238E27FC236}">
                    <a16:creationId xmlns:a16="http://schemas.microsoft.com/office/drawing/2014/main" id="{0052A291-25F5-2745-B44F-D7E04DC3E6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2" y="178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754" name="Line 2099">
                <a:extLst>
                  <a:ext uri="{FF2B5EF4-FFF2-40B4-BE49-F238E27FC236}">
                    <a16:creationId xmlns:a16="http://schemas.microsoft.com/office/drawing/2014/main" id="{0D5D45D1-BDD0-6149-A408-9AAD383FFF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99" y="1781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755" name="Freeform 2100">
                <a:extLst>
                  <a:ext uri="{FF2B5EF4-FFF2-40B4-BE49-F238E27FC236}">
                    <a16:creationId xmlns:a16="http://schemas.microsoft.com/office/drawing/2014/main" id="{430E895B-A91F-6947-BF10-D5EFADEBCD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9" y="1781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0 w 7"/>
                  <a:gd name="T3" fmla="*/ 0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7 w 7"/>
                  <a:gd name="T11" fmla="*/ 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756" name="Freeform 2101">
                <a:extLst>
                  <a:ext uri="{FF2B5EF4-FFF2-40B4-BE49-F238E27FC236}">
                    <a16:creationId xmlns:a16="http://schemas.microsoft.com/office/drawing/2014/main" id="{2A6629A1-B3BF-2A41-91FC-CC76E754A3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6" y="1781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757" name="Freeform 2102">
                <a:extLst>
                  <a:ext uri="{FF2B5EF4-FFF2-40B4-BE49-F238E27FC236}">
                    <a16:creationId xmlns:a16="http://schemas.microsoft.com/office/drawing/2014/main" id="{4390E78F-3CE9-1940-A80B-15AEAF191C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3" y="1781"/>
                <a:ext cx="22" cy="7"/>
              </a:xfrm>
              <a:custGeom>
                <a:avLst/>
                <a:gdLst>
                  <a:gd name="T0" fmla="*/ 0 w 22"/>
                  <a:gd name="T1" fmla="*/ 0 h 7"/>
                  <a:gd name="T2" fmla="*/ 8 w 22"/>
                  <a:gd name="T3" fmla="*/ 0 h 7"/>
                  <a:gd name="T4" fmla="*/ 8 w 22"/>
                  <a:gd name="T5" fmla="*/ 7 h 7"/>
                  <a:gd name="T6" fmla="*/ 8 w 22"/>
                  <a:gd name="T7" fmla="*/ 0 h 7"/>
                  <a:gd name="T8" fmla="*/ 15 w 22"/>
                  <a:gd name="T9" fmla="*/ 7 h 7"/>
                  <a:gd name="T10" fmla="*/ 15 w 22"/>
                  <a:gd name="T11" fmla="*/ 0 h 7"/>
                  <a:gd name="T12" fmla="*/ 15 w 22"/>
                  <a:gd name="T13" fmla="*/ 7 h 7"/>
                  <a:gd name="T14" fmla="*/ 22 w 22"/>
                  <a:gd name="T15" fmla="*/ 7 h 7"/>
                  <a:gd name="T16" fmla="*/ 22 w 22"/>
                  <a:gd name="T17" fmla="*/ 0 h 7"/>
                  <a:gd name="T18" fmla="*/ 22 w 22"/>
                  <a:gd name="T19" fmla="*/ 7 h 7"/>
                  <a:gd name="T20" fmla="*/ 22 w 22"/>
                  <a:gd name="T21" fmla="*/ 0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2" h="7">
                    <a:moveTo>
                      <a:pt x="0" y="0"/>
                    </a:move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15" y="7"/>
                    </a:lnTo>
                    <a:lnTo>
                      <a:pt x="15" y="0"/>
                    </a:lnTo>
                    <a:lnTo>
                      <a:pt x="15" y="7"/>
                    </a:lnTo>
                    <a:lnTo>
                      <a:pt x="22" y="7"/>
                    </a:lnTo>
                    <a:lnTo>
                      <a:pt x="22" y="0"/>
                    </a:lnTo>
                    <a:lnTo>
                      <a:pt x="22" y="7"/>
                    </a:lnTo>
                    <a:lnTo>
                      <a:pt x="22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758" name="Freeform 2103">
                <a:extLst>
                  <a:ext uri="{FF2B5EF4-FFF2-40B4-BE49-F238E27FC236}">
                    <a16:creationId xmlns:a16="http://schemas.microsoft.com/office/drawing/2014/main" id="{4B06485B-D1BD-6A48-916F-88D59A060C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5" y="1781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759" name="Freeform 2104">
                <a:extLst>
                  <a:ext uri="{FF2B5EF4-FFF2-40B4-BE49-F238E27FC236}">
                    <a16:creationId xmlns:a16="http://schemas.microsoft.com/office/drawing/2014/main" id="{5583E541-64CD-D64D-8F87-4A10F42EBC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2" y="1781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760" name="Freeform 2105">
                <a:extLst>
                  <a:ext uri="{FF2B5EF4-FFF2-40B4-BE49-F238E27FC236}">
                    <a16:creationId xmlns:a16="http://schemas.microsoft.com/office/drawing/2014/main" id="{5BE03DF3-6026-CA47-8C0F-FE5E32CADB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9" y="1781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761" name="Freeform 2106">
                <a:extLst>
                  <a:ext uri="{FF2B5EF4-FFF2-40B4-BE49-F238E27FC236}">
                    <a16:creationId xmlns:a16="http://schemas.microsoft.com/office/drawing/2014/main" id="{3B0C8550-9EF3-3047-A5EA-D710B5921A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6" y="1781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762" name="Freeform 2107">
                <a:extLst>
                  <a:ext uri="{FF2B5EF4-FFF2-40B4-BE49-F238E27FC236}">
                    <a16:creationId xmlns:a16="http://schemas.microsoft.com/office/drawing/2014/main" id="{93322B07-D934-A540-8EFF-58E61C8273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3" y="1774"/>
                <a:ext cx="14" cy="14"/>
              </a:xfrm>
              <a:custGeom>
                <a:avLst/>
                <a:gdLst>
                  <a:gd name="T0" fmla="*/ 0 w 14"/>
                  <a:gd name="T1" fmla="*/ 7 h 14"/>
                  <a:gd name="T2" fmla="*/ 7 w 14"/>
                  <a:gd name="T3" fmla="*/ 7 h 14"/>
                  <a:gd name="T4" fmla="*/ 7 w 14"/>
                  <a:gd name="T5" fmla="*/ 14 h 14"/>
                  <a:gd name="T6" fmla="*/ 7 w 14"/>
                  <a:gd name="T7" fmla="*/ 7 h 14"/>
                  <a:gd name="T8" fmla="*/ 14 w 14"/>
                  <a:gd name="T9" fmla="*/ 7 h 14"/>
                  <a:gd name="T10" fmla="*/ 14 w 14"/>
                  <a:gd name="T11" fmla="*/ 14 h 14"/>
                  <a:gd name="T12" fmla="*/ 14 w 14"/>
                  <a:gd name="T13" fmla="*/ 7 h 14"/>
                  <a:gd name="T14" fmla="*/ 14 w 14"/>
                  <a:gd name="T15" fmla="*/ 0 h 14"/>
                  <a:gd name="T16" fmla="*/ 14 w 14"/>
                  <a:gd name="T17" fmla="*/ 7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14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763" name="Freeform 2108">
                <a:extLst>
                  <a:ext uri="{FF2B5EF4-FFF2-40B4-BE49-F238E27FC236}">
                    <a16:creationId xmlns:a16="http://schemas.microsoft.com/office/drawing/2014/main" id="{25BEE7A8-4728-544C-AC27-0B0B689A75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7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764" name="Line 2109">
                <a:extLst>
                  <a:ext uri="{FF2B5EF4-FFF2-40B4-BE49-F238E27FC236}">
                    <a16:creationId xmlns:a16="http://schemas.microsoft.com/office/drawing/2014/main" id="{A1B91B50-66A6-E943-BA25-758E92126E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84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765" name="Freeform 2110">
                <a:extLst>
                  <a:ext uri="{FF2B5EF4-FFF2-40B4-BE49-F238E27FC236}">
                    <a16:creationId xmlns:a16="http://schemas.microsoft.com/office/drawing/2014/main" id="{A0E907B1-ED42-B946-AAEB-19BFB7085D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4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766" name="Freeform 2111">
                <a:extLst>
                  <a:ext uri="{FF2B5EF4-FFF2-40B4-BE49-F238E27FC236}">
                    <a16:creationId xmlns:a16="http://schemas.microsoft.com/office/drawing/2014/main" id="{848CF196-EB92-4B45-B5BC-859B783902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1" y="1774"/>
                <a:ext cx="8" cy="14"/>
              </a:xfrm>
              <a:custGeom>
                <a:avLst/>
                <a:gdLst>
                  <a:gd name="T0" fmla="*/ 0 w 8"/>
                  <a:gd name="T1" fmla="*/ 7 h 14"/>
                  <a:gd name="T2" fmla="*/ 0 w 8"/>
                  <a:gd name="T3" fmla="*/ 14 h 14"/>
                  <a:gd name="T4" fmla="*/ 8 w 8"/>
                  <a:gd name="T5" fmla="*/ 14 h 14"/>
                  <a:gd name="T6" fmla="*/ 8 w 8"/>
                  <a:gd name="T7" fmla="*/ 7 h 14"/>
                  <a:gd name="T8" fmla="*/ 8 w 8"/>
                  <a:gd name="T9" fmla="*/ 0 h 14"/>
                  <a:gd name="T10" fmla="*/ 8 w 8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0" y="7"/>
                    </a:moveTo>
                    <a:lnTo>
                      <a:pt x="0" y="14"/>
                    </a:lnTo>
                    <a:lnTo>
                      <a:pt x="8" y="14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767" name="Line 2112">
                <a:extLst>
                  <a:ext uri="{FF2B5EF4-FFF2-40B4-BE49-F238E27FC236}">
                    <a16:creationId xmlns:a16="http://schemas.microsoft.com/office/drawing/2014/main" id="{478B6511-B916-2E4A-9EC8-C9EBF98886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99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320" name="Freeform 2113">
                <a:extLst>
                  <a:ext uri="{FF2B5EF4-FFF2-40B4-BE49-F238E27FC236}">
                    <a16:creationId xmlns:a16="http://schemas.microsoft.com/office/drawing/2014/main" id="{FE86C240-05F4-2A44-9D68-0A9EF89417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9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321" name="Line 2114">
                <a:extLst>
                  <a:ext uri="{FF2B5EF4-FFF2-40B4-BE49-F238E27FC236}">
                    <a16:creationId xmlns:a16="http://schemas.microsoft.com/office/drawing/2014/main" id="{96B3FF71-9272-944E-9755-3ECC4C9CB8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06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322" name="Freeform 2115">
                <a:extLst>
                  <a:ext uri="{FF2B5EF4-FFF2-40B4-BE49-F238E27FC236}">
                    <a16:creationId xmlns:a16="http://schemas.microsoft.com/office/drawing/2014/main" id="{B00D95FE-833C-3848-A94A-5AA57FFEE6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6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323" name="Line 2116">
                <a:extLst>
                  <a:ext uri="{FF2B5EF4-FFF2-40B4-BE49-F238E27FC236}">
                    <a16:creationId xmlns:a16="http://schemas.microsoft.com/office/drawing/2014/main" id="{CC89A39A-2EB8-D947-9883-8C68764CD8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13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324" name="Freeform 2117">
                <a:extLst>
                  <a:ext uri="{FF2B5EF4-FFF2-40B4-BE49-F238E27FC236}">
                    <a16:creationId xmlns:a16="http://schemas.microsoft.com/office/drawing/2014/main" id="{8F281B17-64BB-9742-8681-BE3EB081EA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3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325" name="Line 2118">
                <a:extLst>
                  <a:ext uri="{FF2B5EF4-FFF2-40B4-BE49-F238E27FC236}">
                    <a16:creationId xmlns:a16="http://schemas.microsoft.com/office/drawing/2014/main" id="{0DFC556E-79A3-1A43-B4C3-E4DC6B0D53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20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326" name="Freeform 2119">
                <a:extLst>
                  <a:ext uri="{FF2B5EF4-FFF2-40B4-BE49-F238E27FC236}">
                    <a16:creationId xmlns:a16="http://schemas.microsoft.com/office/drawing/2014/main" id="{FFC9444F-8B1B-A04B-9BB9-A526248BA0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0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327" name="Freeform 2120">
                <a:extLst>
                  <a:ext uri="{FF2B5EF4-FFF2-40B4-BE49-F238E27FC236}">
                    <a16:creationId xmlns:a16="http://schemas.microsoft.com/office/drawing/2014/main" id="{56DC3EB3-7AD2-BB47-95CA-47B70D40CF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7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328" name="Line 2121">
                <a:extLst>
                  <a:ext uri="{FF2B5EF4-FFF2-40B4-BE49-F238E27FC236}">
                    <a16:creationId xmlns:a16="http://schemas.microsoft.com/office/drawing/2014/main" id="{9E8496C0-A5B7-AF4C-9367-8DB1F30D2A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34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329" name="Freeform 2122">
                <a:extLst>
                  <a:ext uri="{FF2B5EF4-FFF2-40B4-BE49-F238E27FC236}">
                    <a16:creationId xmlns:a16="http://schemas.microsoft.com/office/drawing/2014/main" id="{5BA4A67E-9449-3A44-AA8E-6CD511909B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4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330" name="Freeform 2123">
                <a:extLst>
                  <a:ext uri="{FF2B5EF4-FFF2-40B4-BE49-F238E27FC236}">
                    <a16:creationId xmlns:a16="http://schemas.microsoft.com/office/drawing/2014/main" id="{079789A9-D76F-0D4F-8086-5E0F9BA989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1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331" name="Line 2124">
                <a:extLst>
                  <a:ext uri="{FF2B5EF4-FFF2-40B4-BE49-F238E27FC236}">
                    <a16:creationId xmlns:a16="http://schemas.microsoft.com/office/drawing/2014/main" id="{5D7F83FF-EBBF-7043-8E0E-C12864464F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48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332" name="Freeform 2125">
                <a:extLst>
                  <a:ext uri="{FF2B5EF4-FFF2-40B4-BE49-F238E27FC236}">
                    <a16:creationId xmlns:a16="http://schemas.microsoft.com/office/drawing/2014/main" id="{CD1D2397-2AEA-B348-A84E-4C902D5CE7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8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333" name="Line 2126">
                <a:extLst>
                  <a:ext uri="{FF2B5EF4-FFF2-40B4-BE49-F238E27FC236}">
                    <a16:creationId xmlns:a16="http://schemas.microsoft.com/office/drawing/2014/main" id="{15D51861-2D5E-7B4E-AA61-E38D50384B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55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334" name="Freeform 2127">
                <a:extLst>
                  <a:ext uri="{FF2B5EF4-FFF2-40B4-BE49-F238E27FC236}">
                    <a16:creationId xmlns:a16="http://schemas.microsoft.com/office/drawing/2014/main" id="{8244B3F5-061F-2F4C-9107-2EB5ED8A39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5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335" name="Line 2128">
                <a:extLst>
                  <a:ext uri="{FF2B5EF4-FFF2-40B4-BE49-F238E27FC236}">
                    <a16:creationId xmlns:a16="http://schemas.microsoft.com/office/drawing/2014/main" id="{194FB448-FB3E-9244-BDF7-0A3AAAA91D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62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336" name="Freeform 2129">
                <a:extLst>
                  <a:ext uri="{FF2B5EF4-FFF2-40B4-BE49-F238E27FC236}">
                    <a16:creationId xmlns:a16="http://schemas.microsoft.com/office/drawing/2014/main" id="{1D3C10F8-B0FB-1B4B-B40D-243110B683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2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337" name="Line 2130">
                <a:extLst>
                  <a:ext uri="{FF2B5EF4-FFF2-40B4-BE49-F238E27FC236}">
                    <a16:creationId xmlns:a16="http://schemas.microsoft.com/office/drawing/2014/main" id="{549C6ACA-89BB-0A4E-823D-F9F219C8B0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69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338" name="Freeform 2131">
                <a:extLst>
                  <a:ext uri="{FF2B5EF4-FFF2-40B4-BE49-F238E27FC236}">
                    <a16:creationId xmlns:a16="http://schemas.microsoft.com/office/drawing/2014/main" id="{5498B79F-23D7-6942-AD10-118AA7CEB0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9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339" name="Line 2132">
                <a:extLst>
                  <a:ext uri="{FF2B5EF4-FFF2-40B4-BE49-F238E27FC236}">
                    <a16:creationId xmlns:a16="http://schemas.microsoft.com/office/drawing/2014/main" id="{5FC233D6-6FEE-8849-A81E-69B6C7E0E9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76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340" name="Freeform 2133">
                <a:extLst>
                  <a:ext uri="{FF2B5EF4-FFF2-40B4-BE49-F238E27FC236}">
                    <a16:creationId xmlns:a16="http://schemas.microsoft.com/office/drawing/2014/main" id="{2ABECD74-9ACF-894A-95ED-9656E31BDD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6" y="1774"/>
                <a:ext cx="8" cy="14"/>
              </a:xfrm>
              <a:custGeom>
                <a:avLst/>
                <a:gdLst>
                  <a:gd name="T0" fmla="*/ 0 w 8"/>
                  <a:gd name="T1" fmla="*/ 7 h 14"/>
                  <a:gd name="T2" fmla="*/ 8 w 8"/>
                  <a:gd name="T3" fmla="*/ 7 h 14"/>
                  <a:gd name="T4" fmla="*/ 8 w 8"/>
                  <a:gd name="T5" fmla="*/ 0 h 14"/>
                  <a:gd name="T6" fmla="*/ 8 w 8"/>
                  <a:gd name="T7" fmla="*/ 7 h 14"/>
                  <a:gd name="T8" fmla="*/ 8 w 8"/>
                  <a:gd name="T9" fmla="*/ 14 h 14"/>
                  <a:gd name="T10" fmla="*/ 8 w 8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0" y="7"/>
                    </a:move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341" name="Freeform 2134">
                <a:extLst>
                  <a:ext uri="{FF2B5EF4-FFF2-40B4-BE49-F238E27FC236}">
                    <a16:creationId xmlns:a16="http://schemas.microsoft.com/office/drawing/2014/main" id="{5A8C1FFC-13C0-D24E-A2EE-B71599F30C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4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342" name="Line 2135">
                <a:extLst>
                  <a:ext uri="{FF2B5EF4-FFF2-40B4-BE49-F238E27FC236}">
                    <a16:creationId xmlns:a16="http://schemas.microsoft.com/office/drawing/2014/main" id="{891BA80D-0E7D-B441-A10E-AB4C068E52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91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343" name="Freeform 2136">
                <a:extLst>
                  <a:ext uri="{FF2B5EF4-FFF2-40B4-BE49-F238E27FC236}">
                    <a16:creationId xmlns:a16="http://schemas.microsoft.com/office/drawing/2014/main" id="{FBEA8CF2-6D1F-A84A-9772-571E6B8516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1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344" name="Line 2137">
                <a:extLst>
                  <a:ext uri="{FF2B5EF4-FFF2-40B4-BE49-F238E27FC236}">
                    <a16:creationId xmlns:a16="http://schemas.microsoft.com/office/drawing/2014/main" id="{84DC0010-7907-EA41-8584-34271F121B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98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345" name="Freeform 2138">
                <a:extLst>
                  <a:ext uri="{FF2B5EF4-FFF2-40B4-BE49-F238E27FC236}">
                    <a16:creationId xmlns:a16="http://schemas.microsoft.com/office/drawing/2014/main" id="{ECB036EA-7D2F-A74A-8C83-EB380D8976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8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346" name="Line 2139">
                <a:extLst>
                  <a:ext uri="{FF2B5EF4-FFF2-40B4-BE49-F238E27FC236}">
                    <a16:creationId xmlns:a16="http://schemas.microsoft.com/office/drawing/2014/main" id="{FF48214B-A011-B348-9AFC-DE3A93ED8E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05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347" name="Freeform 2140">
                <a:extLst>
                  <a:ext uri="{FF2B5EF4-FFF2-40B4-BE49-F238E27FC236}">
                    <a16:creationId xmlns:a16="http://schemas.microsoft.com/office/drawing/2014/main" id="{9B2FBAA8-308C-AD49-80CD-3788CB25DE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5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56348" name="Line 2141">
                <a:extLst>
                  <a:ext uri="{FF2B5EF4-FFF2-40B4-BE49-F238E27FC236}">
                    <a16:creationId xmlns:a16="http://schemas.microsoft.com/office/drawing/2014/main" id="{C12AAC7F-9D24-6C42-B435-D7B3FD73B2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12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</p:grpSp>
        <p:grpSp>
          <p:nvGrpSpPr>
            <p:cNvPr id="31761" name="Group 2343">
              <a:extLst>
                <a:ext uri="{FF2B5EF4-FFF2-40B4-BE49-F238E27FC236}">
                  <a16:creationId xmlns:a16="http://schemas.microsoft.com/office/drawing/2014/main" id="{F45076D1-EF1A-3D45-BA53-C51411D8AB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2" y="1774"/>
              <a:ext cx="815" cy="14"/>
              <a:chOff x="3812" y="1774"/>
              <a:chExt cx="815" cy="14"/>
            </a:xfrm>
          </p:grpSpPr>
          <p:sp>
            <p:nvSpPr>
              <p:cNvPr id="32397" name="Freeform 2143">
                <a:extLst>
                  <a:ext uri="{FF2B5EF4-FFF2-40B4-BE49-F238E27FC236}">
                    <a16:creationId xmlns:a16="http://schemas.microsoft.com/office/drawing/2014/main" id="{58D137CB-370A-C249-B79F-DB2EB5F11C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2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398" name="Line 2144">
                <a:extLst>
                  <a:ext uri="{FF2B5EF4-FFF2-40B4-BE49-F238E27FC236}">
                    <a16:creationId xmlns:a16="http://schemas.microsoft.com/office/drawing/2014/main" id="{78D6C159-DE72-5C40-9870-A00C1FCF51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19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399" name="Freeform 2145">
                <a:extLst>
                  <a:ext uri="{FF2B5EF4-FFF2-40B4-BE49-F238E27FC236}">
                    <a16:creationId xmlns:a16="http://schemas.microsoft.com/office/drawing/2014/main" id="{6C29BD22-D565-5A45-9D25-48D6161590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9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400" name="Line 2146">
                <a:extLst>
                  <a:ext uri="{FF2B5EF4-FFF2-40B4-BE49-F238E27FC236}">
                    <a16:creationId xmlns:a16="http://schemas.microsoft.com/office/drawing/2014/main" id="{8D084C24-1B70-0741-9EEA-CDB233DF70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26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401" name="Freeform 2147">
                <a:extLst>
                  <a:ext uri="{FF2B5EF4-FFF2-40B4-BE49-F238E27FC236}">
                    <a16:creationId xmlns:a16="http://schemas.microsoft.com/office/drawing/2014/main" id="{5A0DE418-5C17-034C-BAD2-A00A9E6C6C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6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402" name="Freeform 2148">
                <a:extLst>
                  <a:ext uri="{FF2B5EF4-FFF2-40B4-BE49-F238E27FC236}">
                    <a16:creationId xmlns:a16="http://schemas.microsoft.com/office/drawing/2014/main" id="{5A4A34C3-D81F-454D-9F0D-81A294C073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3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403" name="Line 2149">
                <a:extLst>
                  <a:ext uri="{FF2B5EF4-FFF2-40B4-BE49-F238E27FC236}">
                    <a16:creationId xmlns:a16="http://schemas.microsoft.com/office/drawing/2014/main" id="{6FBB3990-9DE9-6E44-92EC-D99FD5484D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0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404" name="Freeform 2150">
                <a:extLst>
                  <a:ext uri="{FF2B5EF4-FFF2-40B4-BE49-F238E27FC236}">
                    <a16:creationId xmlns:a16="http://schemas.microsoft.com/office/drawing/2014/main" id="{1EBDD2A9-923B-9B41-BA8C-0AF7B850E4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0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405" name="Line 2151">
                <a:extLst>
                  <a:ext uri="{FF2B5EF4-FFF2-40B4-BE49-F238E27FC236}">
                    <a16:creationId xmlns:a16="http://schemas.microsoft.com/office/drawing/2014/main" id="{89C08AE7-BDDD-754C-A183-FB2E533756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7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406" name="Freeform 2152">
                <a:extLst>
                  <a:ext uri="{FF2B5EF4-FFF2-40B4-BE49-F238E27FC236}">
                    <a16:creationId xmlns:a16="http://schemas.microsoft.com/office/drawing/2014/main" id="{FF3DDAB0-4FC6-A643-8B9B-A29FD7C486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7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407" name="Line 2153">
                <a:extLst>
                  <a:ext uri="{FF2B5EF4-FFF2-40B4-BE49-F238E27FC236}">
                    <a16:creationId xmlns:a16="http://schemas.microsoft.com/office/drawing/2014/main" id="{B127C6F5-43EF-C645-8782-18817EADAF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54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408" name="Freeform 2154">
                <a:extLst>
                  <a:ext uri="{FF2B5EF4-FFF2-40B4-BE49-F238E27FC236}">
                    <a16:creationId xmlns:a16="http://schemas.microsoft.com/office/drawing/2014/main" id="{9A85A25F-64B7-C54E-898B-B19EA749FC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4" y="1774"/>
                <a:ext cx="8" cy="14"/>
              </a:xfrm>
              <a:custGeom>
                <a:avLst/>
                <a:gdLst>
                  <a:gd name="T0" fmla="*/ 0 w 8"/>
                  <a:gd name="T1" fmla="*/ 7 h 14"/>
                  <a:gd name="T2" fmla="*/ 8 w 8"/>
                  <a:gd name="T3" fmla="*/ 7 h 14"/>
                  <a:gd name="T4" fmla="*/ 8 w 8"/>
                  <a:gd name="T5" fmla="*/ 14 h 14"/>
                  <a:gd name="T6" fmla="*/ 8 w 8"/>
                  <a:gd name="T7" fmla="*/ 7 h 14"/>
                  <a:gd name="T8" fmla="*/ 8 w 8"/>
                  <a:gd name="T9" fmla="*/ 0 h 14"/>
                  <a:gd name="T10" fmla="*/ 8 w 8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0" y="7"/>
                    </a:move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409" name="Line 2155">
                <a:extLst>
                  <a:ext uri="{FF2B5EF4-FFF2-40B4-BE49-F238E27FC236}">
                    <a16:creationId xmlns:a16="http://schemas.microsoft.com/office/drawing/2014/main" id="{6B27FB14-B55E-F148-9D57-AF57EB3545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62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410" name="Freeform 2156">
                <a:extLst>
                  <a:ext uri="{FF2B5EF4-FFF2-40B4-BE49-F238E27FC236}">
                    <a16:creationId xmlns:a16="http://schemas.microsoft.com/office/drawing/2014/main" id="{CE108982-99F5-114D-A332-D3ABCC2D03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2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411" name="Line 2157">
                <a:extLst>
                  <a:ext uri="{FF2B5EF4-FFF2-40B4-BE49-F238E27FC236}">
                    <a16:creationId xmlns:a16="http://schemas.microsoft.com/office/drawing/2014/main" id="{B7E69101-401D-5546-91E5-514EE792E5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69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412" name="Freeform 2158">
                <a:extLst>
                  <a:ext uri="{FF2B5EF4-FFF2-40B4-BE49-F238E27FC236}">
                    <a16:creationId xmlns:a16="http://schemas.microsoft.com/office/drawing/2014/main" id="{0806D322-439E-C04B-8C7C-DBC42E203C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9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413" name="Line 2159">
                <a:extLst>
                  <a:ext uri="{FF2B5EF4-FFF2-40B4-BE49-F238E27FC236}">
                    <a16:creationId xmlns:a16="http://schemas.microsoft.com/office/drawing/2014/main" id="{CD5E6A3A-B6D5-5547-8389-52BDD8DEAD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76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414" name="Freeform 2160">
                <a:extLst>
                  <a:ext uri="{FF2B5EF4-FFF2-40B4-BE49-F238E27FC236}">
                    <a16:creationId xmlns:a16="http://schemas.microsoft.com/office/drawing/2014/main" id="{68197753-D904-3B4A-BF25-1A7A3B6B65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6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415" name="Freeform 2161">
                <a:extLst>
                  <a:ext uri="{FF2B5EF4-FFF2-40B4-BE49-F238E27FC236}">
                    <a16:creationId xmlns:a16="http://schemas.microsoft.com/office/drawing/2014/main" id="{DD9D5C9E-5462-344F-BED9-D1D58CC4B4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3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416" name="Line 2162">
                <a:extLst>
                  <a:ext uri="{FF2B5EF4-FFF2-40B4-BE49-F238E27FC236}">
                    <a16:creationId xmlns:a16="http://schemas.microsoft.com/office/drawing/2014/main" id="{C088A3A6-EE7C-D043-92B4-D23E8DA812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90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417" name="Freeform 2163">
                <a:extLst>
                  <a:ext uri="{FF2B5EF4-FFF2-40B4-BE49-F238E27FC236}">
                    <a16:creationId xmlns:a16="http://schemas.microsoft.com/office/drawing/2014/main" id="{6422C65E-96FA-5D48-8019-6E8757C10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0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418" name="Line 2164">
                <a:extLst>
                  <a:ext uri="{FF2B5EF4-FFF2-40B4-BE49-F238E27FC236}">
                    <a16:creationId xmlns:a16="http://schemas.microsoft.com/office/drawing/2014/main" id="{CFF2D9E9-86E8-9B45-91E0-77AAF30117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97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419" name="Freeform 2165">
                <a:extLst>
                  <a:ext uri="{FF2B5EF4-FFF2-40B4-BE49-F238E27FC236}">
                    <a16:creationId xmlns:a16="http://schemas.microsoft.com/office/drawing/2014/main" id="{3AA965AA-FF39-E24F-9EB0-A041DDC40F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7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420" name="Line 2166">
                <a:extLst>
                  <a:ext uri="{FF2B5EF4-FFF2-40B4-BE49-F238E27FC236}">
                    <a16:creationId xmlns:a16="http://schemas.microsoft.com/office/drawing/2014/main" id="{DA293969-75DA-7D4C-ABF9-383F0631F8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04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421" name="Freeform 2167">
                <a:extLst>
                  <a:ext uri="{FF2B5EF4-FFF2-40B4-BE49-F238E27FC236}">
                    <a16:creationId xmlns:a16="http://schemas.microsoft.com/office/drawing/2014/main" id="{5A3E97F3-7FEB-3B43-BCD1-A6C15348DF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4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422" name="Line 2168">
                <a:extLst>
                  <a:ext uri="{FF2B5EF4-FFF2-40B4-BE49-F238E27FC236}">
                    <a16:creationId xmlns:a16="http://schemas.microsoft.com/office/drawing/2014/main" id="{198F635A-215E-6B49-9AB6-E07A9AE4A3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11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423" name="Freeform 2169">
                <a:extLst>
                  <a:ext uri="{FF2B5EF4-FFF2-40B4-BE49-F238E27FC236}">
                    <a16:creationId xmlns:a16="http://schemas.microsoft.com/office/drawing/2014/main" id="{8DC32143-4B72-BF43-AC74-0C433A3A76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1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424" name="Line 2170">
                <a:extLst>
                  <a:ext uri="{FF2B5EF4-FFF2-40B4-BE49-F238E27FC236}">
                    <a16:creationId xmlns:a16="http://schemas.microsoft.com/office/drawing/2014/main" id="{D807E38E-A1BF-9B43-B40A-E8B24BE52F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18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425" name="Freeform 2171">
                <a:extLst>
                  <a:ext uri="{FF2B5EF4-FFF2-40B4-BE49-F238E27FC236}">
                    <a16:creationId xmlns:a16="http://schemas.microsoft.com/office/drawing/2014/main" id="{57A18324-D2D7-6D48-A137-F10D11C74E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8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426" name="Line 2172">
                <a:extLst>
                  <a:ext uri="{FF2B5EF4-FFF2-40B4-BE49-F238E27FC236}">
                    <a16:creationId xmlns:a16="http://schemas.microsoft.com/office/drawing/2014/main" id="{4EF4214E-C904-5A42-92AF-D813D1BED9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25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427" name="Freeform 2173">
                <a:extLst>
                  <a:ext uri="{FF2B5EF4-FFF2-40B4-BE49-F238E27FC236}">
                    <a16:creationId xmlns:a16="http://schemas.microsoft.com/office/drawing/2014/main" id="{6F046083-E370-B545-A966-8DAC987F01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5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428" name="Freeform 2174">
                <a:extLst>
                  <a:ext uri="{FF2B5EF4-FFF2-40B4-BE49-F238E27FC236}">
                    <a16:creationId xmlns:a16="http://schemas.microsoft.com/office/drawing/2014/main" id="{D773784B-02DD-3F44-A038-8A9C3C8F8D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2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429" name="Line 2175">
                <a:extLst>
                  <a:ext uri="{FF2B5EF4-FFF2-40B4-BE49-F238E27FC236}">
                    <a16:creationId xmlns:a16="http://schemas.microsoft.com/office/drawing/2014/main" id="{6FAF24AF-7B70-7A40-B554-CDD7036BC9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39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430" name="Freeform 2176">
                <a:extLst>
                  <a:ext uri="{FF2B5EF4-FFF2-40B4-BE49-F238E27FC236}">
                    <a16:creationId xmlns:a16="http://schemas.microsoft.com/office/drawing/2014/main" id="{77225B03-9D3F-654E-A19D-DBE0253ED4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9" y="1774"/>
                <a:ext cx="8" cy="14"/>
              </a:xfrm>
              <a:custGeom>
                <a:avLst/>
                <a:gdLst>
                  <a:gd name="T0" fmla="*/ 0 w 8"/>
                  <a:gd name="T1" fmla="*/ 7 h 14"/>
                  <a:gd name="T2" fmla="*/ 0 w 8"/>
                  <a:gd name="T3" fmla="*/ 14 h 14"/>
                  <a:gd name="T4" fmla="*/ 8 w 8"/>
                  <a:gd name="T5" fmla="*/ 14 h 14"/>
                  <a:gd name="T6" fmla="*/ 8 w 8"/>
                  <a:gd name="T7" fmla="*/ 7 h 14"/>
                  <a:gd name="T8" fmla="*/ 8 w 8"/>
                  <a:gd name="T9" fmla="*/ 0 h 14"/>
                  <a:gd name="T10" fmla="*/ 8 w 8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0" y="7"/>
                    </a:moveTo>
                    <a:lnTo>
                      <a:pt x="0" y="14"/>
                    </a:lnTo>
                    <a:lnTo>
                      <a:pt x="8" y="14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431" name="Line 2177">
                <a:extLst>
                  <a:ext uri="{FF2B5EF4-FFF2-40B4-BE49-F238E27FC236}">
                    <a16:creationId xmlns:a16="http://schemas.microsoft.com/office/drawing/2014/main" id="{AEBAA07D-BFC0-1342-A8ED-99FDCBA4AC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47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432" name="Freeform 2178">
                <a:extLst>
                  <a:ext uri="{FF2B5EF4-FFF2-40B4-BE49-F238E27FC236}">
                    <a16:creationId xmlns:a16="http://schemas.microsoft.com/office/drawing/2014/main" id="{3EA1D575-D68D-A445-9015-4E4A462E7B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7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433" name="Line 2179">
                <a:extLst>
                  <a:ext uri="{FF2B5EF4-FFF2-40B4-BE49-F238E27FC236}">
                    <a16:creationId xmlns:a16="http://schemas.microsoft.com/office/drawing/2014/main" id="{5B9D15AC-8863-A841-B393-2521C06FDE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54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434" name="Freeform 2180">
                <a:extLst>
                  <a:ext uri="{FF2B5EF4-FFF2-40B4-BE49-F238E27FC236}">
                    <a16:creationId xmlns:a16="http://schemas.microsoft.com/office/drawing/2014/main" id="{ECFCED18-43E4-F649-9946-7A3884F98A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435" name="Line 2181">
                <a:extLst>
                  <a:ext uri="{FF2B5EF4-FFF2-40B4-BE49-F238E27FC236}">
                    <a16:creationId xmlns:a16="http://schemas.microsoft.com/office/drawing/2014/main" id="{827C71D1-7DBC-354E-B92A-41F5FB9927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1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436" name="Freeform 2182">
                <a:extLst>
                  <a:ext uri="{FF2B5EF4-FFF2-40B4-BE49-F238E27FC236}">
                    <a16:creationId xmlns:a16="http://schemas.microsoft.com/office/drawing/2014/main" id="{6402DA72-F6FD-E744-80CB-A139DD4FD4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437" name="Line 2183">
                <a:extLst>
                  <a:ext uri="{FF2B5EF4-FFF2-40B4-BE49-F238E27FC236}">
                    <a16:creationId xmlns:a16="http://schemas.microsoft.com/office/drawing/2014/main" id="{21CF9BC5-D2A3-DA4E-907E-94306056F4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8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438" name="Freeform 2184">
                <a:extLst>
                  <a:ext uri="{FF2B5EF4-FFF2-40B4-BE49-F238E27FC236}">
                    <a16:creationId xmlns:a16="http://schemas.microsoft.com/office/drawing/2014/main" id="{A5F23B6B-A793-3242-8981-F3F946F413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8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439" name="Line 2185">
                <a:extLst>
                  <a:ext uri="{FF2B5EF4-FFF2-40B4-BE49-F238E27FC236}">
                    <a16:creationId xmlns:a16="http://schemas.microsoft.com/office/drawing/2014/main" id="{2650996E-9334-064A-92C7-B60CC59456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75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440" name="Freeform 2186">
                <a:extLst>
                  <a:ext uri="{FF2B5EF4-FFF2-40B4-BE49-F238E27FC236}">
                    <a16:creationId xmlns:a16="http://schemas.microsoft.com/office/drawing/2014/main" id="{FFCE1878-A380-FB44-A119-1E1C3C333C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5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441" name="Line 2187">
                <a:extLst>
                  <a:ext uri="{FF2B5EF4-FFF2-40B4-BE49-F238E27FC236}">
                    <a16:creationId xmlns:a16="http://schemas.microsoft.com/office/drawing/2014/main" id="{6E53AFC7-C45F-2945-8BE1-F967562852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82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442" name="Freeform 2188">
                <a:extLst>
                  <a:ext uri="{FF2B5EF4-FFF2-40B4-BE49-F238E27FC236}">
                    <a16:creationId xmlns:a16="http://schemas.microsoft.com/office/drawing/2014/main" id="{B927A841-0A49-A447-BA03-0C52C828C2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2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443" name="Freeform 2189">
                <a:extLst>
                  <a:ext uri="{FF2B5EF4-FFF2-40B4-BE49-F238E27FC236}">
                    <a16:creationId xmlns:a16="http://schemas.microsoft.com/office/drawing/2014/main" id="{8562EB9C-7861-3C46-8060-966323ADB7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9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444" name="Line 2190">
                <a:extLst>
                  <a:ext uri="{FF2B5EF4-FFF2-40B4-BE49-F238E27FC236}">
                    <a16:creationId xmlns:a16="http://schemas.microsoft.com/office/drawing/2014/main" id="{1AEFBAB5-854F-8F4B-9922-1F09CE139A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96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445" name="Freeform 2191">
                <a:extLst>
                  <a:ext uri="{FF2B5EF4-FFF2-40B4-BE49-F238E27FC236}">
                    <a16:creationId xmlns:a16="http://schemas.microsoft.com/office/drawing/2014/main" id="{B1BB7A29-DDA6-7D47-8515-2D5B4C9742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6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446" name="Line 2192">
                <a:extLst>
                  <a:ext uri="{FF2B5EF4-FFF2-40B4-BE49-F238E27FC236}">
                    <a16:creationId xmlns:a16="http://schemas.microsoft.com/office/drawing/2014/main" id="{060F7710-843F-CF4A-987C-2779AB6FEF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03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447" name="Freeform 2193">
                <a:extLst>
                  <a:ext uri="{FF2B5EF4-FFF2-40B4-BE49-F238E27FC236}">
                    <a16:creationId xmlns:a16="http://schemas.microsoft.com/office/drawing/2014/main" id="{F851E604-8471-AE4F-BEFB-7F14121F2E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3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448" name="Line 2194">
                <a:extLst>
                  <a:ext uri="{FF2B5EF4-FFF2-40B4-BE49-F238E27FC236}">
                    <a16:creationId xmlns:a16="http://schemas.microsoft.com/office/drawing/2014/main" id="{19C38FB0-D080-F547-84C3-7A9E0F83A8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10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449" name="Freeform 2195">
                <a:extLst>
                  <a:ext uri="{FF2B5EF4-FFF2-40B4-BE49-F238E27FC236}">
                    <a16:creationId xmlns:a16="http://schemas.microsoft.com/office/drawing/2014/main" id="{499626E1-A906-D64C-B35D-6B5494316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0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450" name="Line 2196">
                <a:extLst>
                  <a:ext uri="{FF2B5EF4-FFF2-40B4-BE49-F238E27FC236}">
                    <a16:creationId xmlns:a16="http://schemas.microsoft.com/office/drawing/2014/main" id="{ACF45BD7-793A-6142-BDC5-8BE89F4CAA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17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451" name="Freeform 2197">
                <a:extLst>
                  <a:ext uri="{FF2B5EF4-FFF2-40B4-BE49-F238E27FC236}">
                    <a16:creationId xmlns:a16="http://schemas.microsoft.com/office/drawing/2014/main" id="{EA6BD5D9-CA15-C343-B1A2-7809273D8B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7" y="1774"/>
                <a:ext cx="8" cy="14"/>
              </a:xfrm>
              <a:custGeom>
                <a:avLst/>
                <a:gdLst>
                  <a:gd name="T0" fmla="*/ 0 w 8"/>
                  <a:gd name="T1" fmla="*/ 7 h 14"/>
                  <a:gd name="T2" fmla="*/ 8 w 8"/>
                  <a:gd name="T3" fmla="*/ 7 h 14"/>
                  <a:gd name="T4" fmla="*/ 8 w 8"/>
                  <a:gd name="T5" fmla="*/ 14 h 14"/>
                  <a:gd name="T6" fmla="*/ 8 w 8"/>
                  <a:gd name="T7" fmla="*/ 7 h 14"/>
                  <a:gd name="T8" fmla="*/ 8 w 8"/>
                  <a:gd name="T9" fmla="*/ 0 h 14"/>
                  <a:gd name="T10" fmla="*/ 8 w 8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0" y="7"/>
                    </a:move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452" name="Freeform 2198">
                <a:extLst>
                  <a:ext uri="{FF2B5EF4-FFF2-40B4-BE49-F238E27FC236}">
                    <a16:creationId xmlns:a16="http://schemas.microsoft.com/office/drawing/2014/main" id="{12A582D0-3257-204C-87CD-179CA9A559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5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453" name="Line 2199">
                <a:extLst>
                  <a:ext uri="{FF2B5EF4-FFF2-40B4-BE49-F238E27FC236}">
                    <a16:creationId xmlns:a16="http://schemas.microsoft.com/office/drawing/2014/main" id="{6C90FB3B-5158-3545-B126-C621523C9A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32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454" name="Freeform 2200">
                <a:extLst>
                  <a:ext uri="{FF2B5EF4-FFF2-40B4-BE49-F238E27FC236}">
                    <a16:creationId xmlns:a16="http://schemas.microsoft.com/office/drawing/2014/main" id="{E39B1C8F-BE78-D242-8CE4-847A705848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2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455" name="Freeform 2201">
                <a:extLst>
                  <a:ext uri="{FF2B5EF4-FFF2-40B4-BE49-F238E27FC236}">
                    <a16:creationId xmlns:a16="http://schemas.microsoft.com/office/drawing/2014/main" id="{A642DF42-BAC0-D342-9AA9-B3370F87BD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9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456" name="Line 2202">
                <a:extLst>
                  <a:ext uri="{FF2B5EF4-FFF2-40B4-BE49-F238E27FC236}">
                    <a16:creationId xmlns:a16="http://schemas.microsoft.com/office/drawing/2014/main" id="{3844738C-F4A5-CE46-9837-5C66AE172D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46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457" name="Freeform 2203">
                <a:extLst>
                  <a:ext uri="{FF2B5EF4-FFF2-40B4-BE49-F238E27FC236}">
                    <a16:creationId xmlns:a16="http://schemas.microsoft.com/office/drawing/2014/main" id="{160111D8-6805-BE47-88CD-37ABFA71B9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6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458" name="Line 2204">
                <a:extLst>
                  <a:ext uri="{FF2B5EF4-FFF2-40B4-BE49-F238E27FC236}">
                    <a16:creationId xmlns:a16="http://schemas.microsoft.com/office/drawing/2014/main" id="{AECC1B65-02D2-DE42-A140-0DB18AF265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53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459" name="Freeform 2205">
                <a:extLst>
                  <a:ext uri="{FF2B5EF4-FFF2-40B4-BE49-F238E27FC236}">
                    <a16:creationId xmlns:a16="http://schemas.microsoft.com/office/drawing/2014/main" id="{DAA25D5E-0C19-A242-95F5-C93F74456B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3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460" name="Line 2206">
                <a:extLst>
                  <a:ext uri="{FF2B5EF4-FFF2-40B4-BE49-F238E27FC236}">
                    <a16:creationId xmlns:a16="http://schemas.microsoft.com/office/drawing/2014/main" id="{CE413576-6826-4E46-87D8-605C8CB86C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60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461" name="Freeform 2207">
                <a:extLst>
                  <a:ext uri="{FF2B5EF4-FFF2-40B4-BE49-F238E27FC236}">
                    <a16:creationId xmlns:a16="http://schemas.microsoft.com/office/drawing/2014/main" id="{1EE9A332-9DB6-D244-A10B-A6CDAACC20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0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462" name="Line 2208">
                <a:extLst>
                  <a:ext uri="{FF2B5EF4-FFF2-40B4-BE49-F238E27FC236}">
                    <a16:creationId xmlns:a16="http://schemas.microsoft.com/office/drawing/2014/main" id="{6DF25BB8-3C25-824C-B5D1-691374E554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67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463" name="Freeform 2209">
                <a:extLst>
                  <a:ext uri="{FF2B5EF4-FFF2-40B4-BE49-F238E27FC236}">
                    <a16:creationId xmlns:a16="http://schemas.microsoft.com/office/drawing/2014/main" id="{359426E1-71B9-C549-9E08-929F1EF541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7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464" name="Freeform 2210">
                <a:extLst>
                  <a:ext uri="{FF2B5EF4-FFF2-40B4-BE49-F238E27FC236}">
                    <a16:creationId xmlns:a16="http://schemas.microsoft.com/office/drawing/2014/main" id="{A55B933C-5EA0-E14A-BC30-6C4A68C446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4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465" name="Line 2211">
                <a:extLst>
                  <a:ext uri="{FF2B5EF4-FFF2-40B4-BE49-F238E27FC236}">
                    <a16:creationId xmlns:a16="http://schemas.microsoft.com/office/drawing/2014/main" id="{42F85C36-DF8D-844E-97ED-070BDEA78D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1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466" name="Freeform 2212">
                <a:extLst>
                  <a:ext uri="{FF2B5EF4-FFF2-40B4-BE49-F238E27FC236}">
                    <a16:creationId xmlns:a16="http://schemas.microsoft.com/office/drawing/2014/main" id="{FE940F6A-F187-644B-96C2-016956706F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1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467" name="Freeform 2213">
                <a:extLst>
                  <a:ext uri="{FF2B5EF4-FFF2-40B4-BE49-F238E27FC236}">
                    <a16:creationId xmlns:a16="http://schemas.microsoft.com/office/drawing/2014/main" id="{C0CB5EBD-2129-2B4B-8B8D-4075B3AF7C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8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468" name="Line 2214">
                <a:extLst>
                  <a:ext uri="{FF2B5EF4-FFF2-40B4-BE49-F238E27FC236}">
                    <a16:creationId xmlns:a16="http://schemas.microsoft.com/office/drawing/2014/main" id="{72A738C1-246B-344E-86A9-87A878E596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95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469" name="Freeform 2215">
                <a:extLst>
                  <a:ext uri="{FF2B5EF4-FFF2-40B4-BE49-F238E27FC236}">
                    <a16:creationId xmlns:a16="http://schemas.microsoft.com/office/drawing/2014/main" id="{6CAA94A4-7FD0-5745-8CB6-1387A301D5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5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470" name="Line 2216">
                <a:extLst>
                  <a:ext uri="{FF2B5EF4-FFF2-40B4-BE49-F238E27FC236}">
                    <a16:creationId xmlns:a16="http://schemas.microsoft.com/office/drawing/2014/main" id="{CF9CF1F1-8B45-5A4E-A94C-9AECD6D014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02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471" name="Freeform 2217">
                <a:extLst>
                  <a:ext uri="{FF2B5EF4-FFF2-40B4-BE49-F238E27FC236}">
                    <a16:creationId xmlns:a16="http://schemas.microsoft.com/office/drawing/2014/main" id="{5DF6B64E-C4C7-A44A-8241-A0F7F0322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2" y="1774"/>
                <a:ext cx="8" cy="14"/>
              </a:xfrm>
              <a:custGeom>
                <a:avLst/>
                <a:gdLst>
                  <a:gd name="T0" fmla="*/ 0 w 8"/>
                  <a:gd name="T1" fmla="*/ 7 h 14"/>
                  <a:gd name="T2" fmla="*/ 0 w 8"/>
                  <a:gd name="T3" fmla="*/ 14 h 14"/>
                  <a:gd name="T4" fmla="*/ 8 w 8"/>
                  <a:gd name="T5" fmla="*/ 14 h 14"/>
                  <a:gd name="T6" fmla="*/ 8 w 8"/>
                  <a:gd name="T7" fmla="*/ 7 h 14"/>
                  <a:gd name="T8" fmla="*/ 8 w 8"/>
                  <a:gd name="T9" fmla="*/ 0 h 14"/>
                  <a:gd name="T10" fmla="*/ 8 w 8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0" y="7"/>
                    </a:moveTo>
                    <a:lnTo>
                      <a:pt x="0" y="14"/>
                    </a:lnTo>
                    <a:lnTo>
                      <a:pt x="8" y="14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472" name="Line 2218">
                <a:extLst>
                  <a:ext uri="{FF2B5EF4-FFF2-40B4-BE49-F238E27FC236}">
                    <a16:creationId xmlns:a16="http://schemas.microsoft.com/office/drawing/2014/main" id="{6D0AB914-A43F-9D4A-A83B-4CC581889E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10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473" name="Freeform 2219">
                <a:extLst>
                  <a:ext uri="{FF2B5EF4-FFF2-40B4-BE49-F238E27FC236}">
                    <a16:creationId xmlns:a16="http://schemas.microsoft.com/office/drawing/2014/main" id="{40307143-E33D-CA4E-AE87-53A0C2AF6B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0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474" name="Line 2220">
                <a:extLst>
                  <a:ext uri="{FF2B5EF4-FFF2-40B4-BE49-F238E27FC236}">
                    <a16:creationId xmlns:a16="http://schemas.microsoft.com/office/drawing/2014/main" id="{1F1DF9FD-02A7-EB4B-BDF8-0CFD998A57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17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475" name="Freeform 2221">
                <a:extLst>
                  <a:ext uri="{FF2B5EF4-FFF2-40B4-BE49-F238E27FC236}">
                    <a16:creationId xmlns:a16="http://schemas.microsoft.com/office/drawing/2014/main" id="{8577D9B7-4933-CA48-9CBB-8934B68CCF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476" name="Freeform 2222">
                <a:extLst>
                  <a:ext uri="{FF2B5EF4-FFF2-40B4-BE49-F238E27FC236}">
                    <a16:creationId xmlns:a16="http://schemas.microsoft.com/office/drawing/2014/main" id="{269B9E61-E714-8147-9733-71FAD464F3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477" name="Line 2223">
                <a:extLst>
                  <a:ext uri="{FF2B5EF4-FFF2-40B4-BE49-F238E27FC236}">
                    <a16:creationId xmlns:a16="http://schemas.microsoft.com/office/drawing/2014/main" id="{F63B992D-D0F2-8745-AE46-0AF09BDAD6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31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478" name="Freeform 2224">
                <a:extLst>
                  <a:ext uri="{FF2B5EF4-FFF2-40B4-BE49-F238E27FC236}">
                    <a16:creationId xmlns:a16="http://schemas.microsoft.com/office/drawing/2014/main" id="{B4E80243-D240-D943-8331-A7525B1C75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1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479" name="Freeform 2225">
                <a:extLst>
                  <a:ext uri="{FF2B5EF4-FFF2-40B4-BE49-F238E27FC236}">
                    <a16:creationId xmlns:a16="http://schemas.microsoft.com/office/drawing/2014/main" id="{E5B6255D-CAAF-9545-91DB-824F6BEC88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8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480" name="Line 2226">
                <a:extLst>
                  <a:ext uri="{FF2B5EF4-FFF2-40B4-BE49-F238E27FC236}">
                    <a16:creationId xmlns:a16="http://schemas.microsoft.com/office/drawing/2014/main" id="{C676CB14-F3BF-614A-8030-BB2DF2D13C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45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481" name="Freeform 2227">
                <a:extLst>
                  <a:ext uri="{FF2B5EF4-FFF2-40B4-BE49-F238E27FC236}">
                    <a16:creationId xmlns:a16="http://schemas.microsoft.com/office/drawing/2014/main" id="{7E8BA5C8-E9ED-9C43-A6D6-036A4AA840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5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482" name="Line 2228">
                <a:extLst>
                  <a:ext uri="{FF2B5EF4-FFF2-40B4-BE49-F238E27FC236}">
                    <a16:creationId xmlns:a16="http://schemas.microsoft.com/office/drawing/2014/main" id="{94723375-51CF-4D45-82B7-DE4E423050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52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483" name="Freeform 2229">
                <a:extLst>
                  <a:ext uri="{FF2B5EF4-FFF2-40B4-BE49-F238E27FC236}">
                    <a16:creationId xmlns:a16="http://schemas.microsoft.com/office/drawing/2014/main" id="{B4CDDC32-4224-1240-96C7-1AC61FFBF1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2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484" name="Line 2230">
                <a:extLst>
                  <a:ext uri="{FF2B5EF4-FFF2-40B4-BE49-F238E27FC236}">
                    <a16:creationId xmlns:a16="http://schemas.microsoft.com/office/drawing/2014/main" id="{8E626C8D-C008-D84A-AD82-E7907044D6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59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485" name="Freeform 2231">
                <a:extLst>
                  <a:ext uri="{FF2B5EF4-FFF2-40B4-BE49-F238E27FC236}">
                    <a16:creationId xmlns:a16="http://schemas.microsoft.com/office/drawing/2014/main" id="{6367CEFE-1A6D-664E-BE63-1846240BB6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9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486" name="Line 2232">
                <a:extLst>
                  <a:ext uri="{FF2B5EF4-FFF2-40B4-BE49-F238E27FC236}">
                    <a16:creationId xmlns:a16="http://schemas.microsoft.com/office/drawing/2014/main" id="{77F3545B-0D48-3146-A539-6DF1F23DB8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66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487" name="Freeform 2233">
                <a:extLst>
                  <a:ext uri="{FF2B5EF4-FFF2-40B4-BE49-F238E27FC236}">
                    <a16:creationId xmlns:a16="http://schemas.microsoft.com/office/drawing/2014/main" id="{D99C76DA-3FF5-424F-9043-76810130B2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6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488" name="Freeform 2234">
                <a:extLst>
                  <a:ext uri="{FF2B5EF4-FFF2-40B4-BE49-F238E27FC236}">
                    <a16:creationId xmlns:a16="http://schemas.microsoft.com/office/drawing/2014/main" id="{C3C1DF28-A2D1-7542-81CD-1F2B750158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3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489" name="Line 2235">
                <a:extLst>
                  <a:ext uri="{FF2B5EF4-FFF2-40B4-BE49-F238E27FC236}">
                    <a16:creationId xmlns:a16="http://schemas.microsoft.com/office/drawing/2014/main" id="{6A4369F0-5602-F145-A62C-E82F0BE8F6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80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490" name="Freeform 2236">
                <a:extLst>
                  <a:ext uri="{FF2B5EF4-FFF2-40B4-BE49-F238E27FC236}">
                    <a16:creationId xmlns:a16="http://schemas.microsoft.com/office/drawing/2014/main" id="{9E277C19-D6F9-F142-B705-5DAE9A854A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0" y="1774"/>
                <a:ext cx="8" cy="14"/>
              </a:xfrm>
              <a:custGeom>
                <a:avLst/>
                <a:gdLst>
                  <a:gd name="T0" fmla="*/ 0 w 8"/>
                  <a:gd name="T1" fmla="*/ 7 h 14"/>
                  <a:gd name="T2" fmla="*/ 8 w 8"/>
                  <a:gd name="T3" fmla="*/ 7 h 14"/>
                  <a:gd name="T4" fmla="*/ 8 w 8"/>
                  <a:gd name="T5" fmla="*/ 14 h 14"/>
                  <a:gd name="T6" fmla="*/ 8 w 8"/>
                  <a:gd name="T7" fmla="*/ 7 h 14"/>
                  <a:gd name="T8" fmla="*/ 8 w 8"/>
                  <a:gd name="T9" fmla="*/ 0 h 14"/>
                  <a:gd name="T10" fmla="*/ 8 w 8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0" y="7"/>
                    </a:move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491" name="Freeform 2237">
                <a:extLst>
                  <a:ext uri="{FF2B5EF4-FFF2-40B4-BE49-F238E27FC236}">
                    <a16:creationId xmlns:a16="http://schemas.microsoft.com/office/drawing/2014/main" id="{B19CAAF5-0033-6E44-9D50-FD4ABA6F27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8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492" name="Line 2238">
                <a:extLst>
                  <a:ext uri="{FF2B5EF4-FFF2-40B4-BE49-F238E27FC236}">
                    <a16:creationId xmlns:a16="http://schemas.microsoft.com/office/drawing/2014/main" id="{DEBD1BCF-AD37-F344-BCB0-37EF52F4D6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95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493" name="Freeform 2239">
                <a:extLst>
                  <a:ext uri="{FF2B5EF4-FFF2-40B4-BE49-F238E27FC236}">
                    <a16:creationId xmlns:a16="http://schemas.microsoft.com/office/drawing/2014/main" id="{37B1DE89-7933-3D46-8F6D-409C72E7F8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5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494" name="Line 2240">
                <a:extLst>
                  <a:ext uri="{FF2B5EF4-FFF2-40B4-BE49-F238E27FC236}">
                    <a16:creationId xmlns:a16="http://schemas.microsoft.com/office/drawing/2014/main" id="{7CBDB4B3-FF08-334F-BE9F-B72C6B45B2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02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495" name="Freeform 2241">
                <a:extLst>
                  <a:ext uri="{FF2B5EF4-FFF2-40B4-BE49-F238E27FC236}">
                    <a16:creationId xmlns:a16="http://schemas.microsoft.com/office/drawing/2014/main" id="{C4B8CE64-3185-0D45-B115-15DBC75AE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2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496" name="Line 2242">
                <a:extLst>
                  <a:ext uri="{FF2B5EF4-FFF2-40B4-BE49-F238E27FC236}">
                    <a16:creationId xmlns:a16="http://schemas.microsoft.com/office/drawing/2014/main" id="{45FBFAA6-DEA9-8343-B8D8-597DBF0B1E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09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497" name="Freeform 2243">
                <a:extLst>
                  <a:ext uri="{FF2B5EF4-FFF2-40B4-BE49-F238E27FC236}">
                    <a16:creationId xmlns:a16="http://schemas.microsoft.com/office/drawing/2014/main" id="{953390AB-3B3E-CD45-B61C-A4E861A379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9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498" name="Line 2244">
                <a:extLst>
                  <a:ext uri="{FF2B5EF4-FFF2-40B4-BE49-F238E27FC236}">
                    <a16:creationId xmlns:a16="http://schemas.microsoft.com/office/drawing/2014/main" id="{E379E404-A2B1-BF4F-9A61-F56A763EB4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16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499" name="Freeform 2245">
                <a:extLst>
                  <a:ext uri="{FF2B5EF4-FFF2-40B4-BE49-F238E27FC236}">
                    <a16:creationId xmlns:a16="http://schemas.microsoft.com/office/drawing/2014/main" id="{4C44B9D8-D85B-3546-9B97-7B58655C64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6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500" name="Freeform 2246">
                <a:extLst>
                  <a:ext uri="{FF2B5EF4-FFF2-40B4-BE49-F238E27FC236}">
                    <a16:creationId xmlns:a16="http://schemas.microsoft.com/office/drawing/2014/main" id="{27139C19-982B-FC47-AEE8-D3D1C101A0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3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501" name="Line 2247">
                <a:extLst>
                  <a:ext uri="{FF2B5EF4-FFF2-40B4-BE49-F238E27FC236}">
                    <a16:creationId xmlns:a16="http://schemas.microsoft.com/office/drawing/2014/main" id="{4770DBD0-07FF-4941-A948-EAACF4221E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30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502" name="Freeform 2248">
                <a:extLst>
                  <a:ext uri="{FF2B5EF4-FFF2-40B4-BE49-F238E27FC236}">
                    <a16:creationId xmlns:a16="http://schemas.microsoft.com/office/drawing/2014/main" id="{1F396C6A-94E0-5341-A492-BC1B94E9AB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0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503" name="Freeform 2249">
                <a:extLst>
                  <a:ext uri="{FF2B5EF4-FFF2-40B4-BE49-F238E27FC236}">
                    <a16:creationId xmlns:a16="http://schemas.microsoft.com/office/drawing/2014/main" id="{55502341-763D-E74D-AD9D-7C24CF9018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7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504" name="Line 2250">
                <a:extLst>
                  <a:ext uri="{FF2B5EF4-FFF2-40B4-BE49-F238E27FC236}">
                    <a16:creationId xmlns:a16="http://schemas.microsoft.com/office/drawing/2014/main" id="{9C539975-D828-0D4C-A95D-020373F2A2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44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505" name="Freeform 2251">
                <a:extLst>
                  <a:ext uri="{FF2B5EF4-FFF2-40B4-BE49-F238E27FC236}">
                    <a16:creationId xmlns:a16="http://schemas.microsoft.com/office/drawing/2014/main" id="{A8D656CF-74BA-9742-8BF5-36711B50AD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4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506" name="Line 2252">
                <a:extLst>
                  <a:ext uri="{FF2B5EF4-FFF2-40B4-BE49-F238E27FC236}">
                    <a16:creationId xmlns:a16="http://schemas.microsoft.com/office/drawing/2014/main" id="{315EF4CF-86EF-584F-B487-318AC0FD4F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51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507" name="Freeform 2253">
                <a:extLst>
                  <a:ext uri="{FF2B5EF4-FFF2-40B4-BE49-F238E27FC236}">
                    <a16:creationId xmlns:a16="http://schemas.microsoft.com/office/drawing/2014/main" id="{523F2880-44DC-AE4A-BF9E-603676371A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1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508" name="Line 2254">
                <a:extLst>
                  <a:ext uri="{FF2B5EF4-FFF2-40B4-BE49-F238E27FC236}">
                    <a16:creationId xmlns:a16="http://schemas.microsoft.com/office/drawing/2014/main" id="{B4604A48-42CB-D54F-AF61-6F5A324290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58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509" name="Freeform 2255">
                <a:extLst>
                  <a:ext uri="{FF2B5EF4-FFF2-40B4-BE49-F238E27FC236}">
                    <a16:creationId xmlns:a16="http://schemas.microsoft.com/office/drawing/2014/main" id="{C56B86EF-A5AD-5449-8747-C7BB33BA12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8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510" name="Line 2256">
                <a:extLst>
                  <a:ext uri="{FF2B5EF4-FFF2-40B4-BE49-F238E27FC236}">
                    <a16:creationId xmlns:a16="http://schemas.microsoft.com/office/drawing/2014/main" id="{BE30663D-9C46-7244-BB1D-C236943EB9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5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511" name="Freeform 2257">
                <a:extLst>
                  <a:ext uri="{FF2B5EF4-FFF2-40B4-BE49-F238E27FC236}">
                    <a16:creationId xmlns:a16="http://schemas.microsoft.com/office/drawing/2014/main" id="{30F791BC-791F-0144-965F-CBA80FB474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5" y="1774"/>
                <a:ext cx="8" cy="14"/>
              </a:xfrm>
              <a:custGeom>
                <a:avLst/>
                <a:gdLst>
                  <a:gd name="T0" fmla="*/ 0 w 8"/>
                  <a:gd name="T1" fmla="*/ 7 h 14"/>
                  <a:gd name="T2" fmla="*/ 8 w 8"/>
                  <a:gd name="T3" fmla="*/ 7 h 14"/>
                  <a:gd name="T4" fmla="*/ 8 w 8"/>
                  <a:gd name="T5" fmla="*/ 14 h 14"/>
                  <a:gd name="T6" fmla="*/ 8 w 8"/>
                  <a:gd name="T7" fmla="*/ 7 h 14"/>
                  <a:gd name="T8" fmla="*/ 8 w 8"/>
                  <a:gd name="T9" fmla="*/ 0 h 14"/>
                  <a:gd name="T10" fmla="*/ 8 w 8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0" y="7"/>
                    </a:move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512" name="Freeform 2258">
                <a:extLst>
                  <a:ext uri="{FF2B5EF4-FFF2-40B4-BE49-F238E27FC236}">
                    <a16:creationId xmlns:a16="http://schemas.microsoft.com/office/drawing/2014/main" id="{6DFC2510-D5BB-7845-8645-9AB24F88D2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3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513" name="Line 2259">
                <a:extLst>
                  <a:ext uri="{FF2B5EF4-FFF2-40B4-BE49-F238E27FC236}">
                    <a16:creationId xmlns:a16="http://schemas.microsoft.com/office/drawing/2014/main" id="{05A553E4-8A2D-F446-A160-EBB1090F42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80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514" name="Freeform 2260">
                <a:extLst>
                  <a:ext uri="{FF2B5EF4-FFF2-40B4-BE49-F238E27FC236}">
                    <a16:creationId xmlns:a16="http://schemas.microsoft.com/office/drawing/2014/main" id="{6BD99F0A-A558-F24A-AC3B-5CAB2C33CB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0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515" name="Freeform 2261">
                <a:extLst>
                  <a:ext uri="{FF2B5EF4-FFF2-40B4-BE49-F238E27FC236}">
                    <a16:creationId xmlns:a16="http://schemas.microsoft.com/office/drawing/2014/main" id="{4BEADA31-3832-3049-9F62-8A5D0FD3CE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7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516" name="Line 2262">
                <a:extLst>
                  <a:ext uri="{FF2B5EF4-FFF2-40B4-BE49-F238E27FC236}">
                    <a16:creationId xmlns:a16="http://schemas.microsoft.com/office/drawing/2014/main" id="{E4315FE6-0545-D14F-9DFC-34DFBDB540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94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517" name="Freeform 2263">
                <a:extLst>
                  <a:ext uri="{FF2B5EF4-FFF2-40B4-BE49-F238E27FC236}">
                    <a16:creationId xmlns:a16="http://schemas.microsoft.com/office/drawing/2014/main" id="{2B4FCB34-993A-A940-865E-B3A09075DD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4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518" name="Line 2264">
                <a:extLst>
                  <a:ext uri="{FF2B5EF4-FFF2-40B4-BE49-F238E27FC236}">
                    <a16:creationId xmlns:a16="http://schemas.microsoft.com/office/drawing/2014/main" id="{7418E794-FD9C-BD49-8B5B-61138757E9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1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519" name="Freeform 2265">
                <a:extLst>
                  <a:ext uri="{FF2B5EF4-FFF2-40B4-BE49-F238E27FC236}">
                    <a16:creationId xmlns:a16="http://schemas.microsoft.com/office/drawing/2014/main" id="{4FA0A369-9B98-174B-AA3E-F354C500DF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1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520" name="Line 2266">
                <a:extLst>
                  <a:ext uri="{FF2B5EF4-FFF2-40B4-BE49-F238E27FC236}">
                    <a16:creationId xmlns:a16="http://schemas.microsoft.com/office/drawing/2014/main" id="{4E6E4AE6-0791-D746-8137-037C230875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8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521" name="Freeform 2267">
                <a:extLst>
                  <a:ext uri="{FF2B5EF4-FFF2-40B4-BE49-F238E27FC236}">
                    <a16:creationId xmlns:a16="http://schemas.microsoft.com/office/drawing/2014/main" id="{805FE368-D9F6-5948-8C7A-77883A4D74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8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522" name="Line 2268">
                <a:extLst>
                  <a:ext uri="{FF2B5EF4-FFF2-40B4-BE49-F238E27FC236}">
                    <a16:creationId xmlns:a16="http://schemas.microsoft.com/office/drawing/2014/main" id="{9D874FEF-D08D-E645-BA47-326ECC975C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5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523" name="Freeform 2269">
                <a:extLst>
                  <a:ext uri="{FF2B5EF4-FFF2-40B4-BE49-F238E27FC236}">
                    <a16:creationId xmlns:a16="http://schemas.microsoft.com/office/drawing/2014/main" id="{B14F5BC1-3BE2-084F-B158-F147D89BF1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5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524" name="Freeform 2270">
                <a:extLst>
                  <a:ext uri="{FF2B5EF4-FFF2-40B4-BE49-F238E27FC236}">
                    <a16:creationId xmlns:a16="http://schemas.microsoft.com/office/drawing/2014/main" id="{07B2655F-E300-2946-9E2E-69AC4DDEF0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2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525" name="Line 2271">
                <a:extLst>
                  <a:ext uri="{FF2B5EF4-FFF2-40B4-BE49-F238E27FC236}">
                    <a16:creationId xmlns:a16="http://schemas.microsoft.com/office/drawing/2014/main" id="{CE3F9CEE-FAA4-324D-B00A-5B5BCCF3AC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9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526" name="Freeform 2272">
                <a:extLst>
                  <a:ext uri="{FF2B5EF4-FFF2-40B4-BE49-F238E27FC236}">
                    <a16:creationId xmlns:a16="http://schemas.microsoft.com/office/drawing/2014/main" id="{37BC57EB-C8F9-8040-9666-2FD5CFACF6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9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527" name="Freeform 2273">
                <a:extLst>
                  <a:ext uri="{FF2B5EF4-FFF2-40B4-BE49-F238E27FC236}">
                    <a16:creationId xmlns:a16="http://schemas.microsoft.com/office/drawing/2014/main" id="{B011E406-7443-CC4E-8AF2-79B1E4F8E5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6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528" name="Line 2274">
                <a:extLst>
                  <a:ext uri="{FF2B5EF4-FFF2-40B4-BE49-F238E27FC236}">
                    <a16:creationId xmlns:a16="http://schemas.microsoft.com/office/drawing/2014/main" id="{65AC8040-FA52-D547-846A-220888BD69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43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529" name="Freeform 2275">
                <a:extLst>
                  <a:ext uri="{FF2B5EF4-FFF2-40B4-BE49-F238E27FC236}">
                    <a16:creationId xmlns:a16="http://schemas.microsoft.com/office/drawing/2014/main" id="{DF0485C3-9B91-F043-A49F-9DF64E0793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3" y="1774"/>
                <a:ext cx="8" cy="14"/>
              </a:xfrm>
              <a:custGeom>
                <a:avLst/>
                <a:gdLst>
                  <a:gd name="T0" fmla="*/ 0 w 8"/>
                  <a:gd name="T1" fmla="*/ 7 h 14"/>
                  <a:gd name="T2" fmla="*/ 0 w 8"/>
                  <a:gd name="T3" fmla="*/ 0 h 14"/>
                  <a:gd name="T4" fmla="*/ 8 w 8"/>
                  <a:gd name="T5" fmla="*/ 0 h 14"/>
                  <a:gd name="T6" fmla="*/ 8 w 8"/>
                  <a:gd name="T7" fmla="*/ 7 h 14"/>
                  <a:gd name="T8" fmla="*/ 8 w 8"/>
                  <a:gd name="T9" fmla="*/ 14 h 14"/>
                  <a:gd name="T10" fmla="*/ 8 w 8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0" y="7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530" name="Line 2276">
                <a:extLst>
                  <a:ext uri="{FF2B5EF4-FFF2-40B4-BE49-F238E27FC236}">
                    <a16:creationId xmlns:a16="http://schemas.microsoft.com/office/drawing/2014/main" id="{0BB6B88B-8F30-9D49-880D-77E82FBC60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51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531" name="Freeform 2277">
                <a:extLst>
                  <a:ext uri="{FF2B5EF4-FFF2-40B4-BE49-F238E27FC236}">
                    <a16:creationId xmlns:a16="http://schemas.microsoft.com/office/drawing/2014/main" id="{0A77BA49-F39F-8048-AB17-06DFBD2B6D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1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532" name="Line 2278">
                <a:extLst>
                  <a:ext uri="{FF2B5EF4-FFF2-40B4-BE49-F238E27FC236}">
                    <a16:creationId xmlns:a16="http://schemas.microsoft.com/office/drawing/2014/main" id="{04452BEA-DCE6-204E-A7B2-86784CC6E0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58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533" name="Freeform 2279">
                <a:extLst>
                  <a:ext uri="{FF2B5EF4-FFF2-40B4-BE49-F238E27FC236}">
                    <a16:creationId xmlns:a16="http://schemas.microsoft.com/office/drawing/2014/main" id="{569B4D4B-C8AF-B744-962B-10A118365D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8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534" name="Line 2280">
                <a:extLst>
                  <a:ext uri="{FF2B5EF4-FFF2-40B4-BE49-F238E27FC236}">
                    <a16:creationId xmlns:a16="http://schemas.microsoft.com/office/drawing/2014/main" id="{4446B151-6B50-E346-B150-6A299BD54C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5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535" name="Freeform 2281">
                <a:extLst>
                  <a:ext uri="{FF2B5EF4-FFF2-40B4-BE49-F238E27FC236}">
                    <a16:creationId xmlns:a16="http://schemas.microsoft.com/office/drawing/2014/main" id="{2C16AE86-0879-D94D-8FC3-CD497ECF56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5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536" name="Freeform 2282">
                <a:extLst>
                  <a:ext uri="{FF2B5EF4-FFF2-40B4-BE49-F238E27FC236}">
                    <a16:creationId xmlns:a16="http://schemas.microsoft.com/office/drawing/2014/main" id="{C984AB65-1A1D-0D4E-AE6D-34C5BFA18F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2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537" name="Line 2283">
                <a:extLst>
                  <a:ext uri="{FF2B5EF4-FFF2-40B4-BE49-F238E27FC236}">
                    <a16:creationId xmlns:a16="http://schemas.microsoft.com/office/drawing/2014/main" id="{62C759DD-E795-8545-9F93-E4DC765657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79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538" name="Freeform 2284">
                <a:extLst>
                  <a:ext uri="{FF2B5EF4-FFF2-40B4-BE49-F238E27FC236}">
                    <a16:creationId xmlns:a16="http://schemas.microsoft.com/office/drawing/2014/main" id="{6475A424-43BB-E04B-8964-9BE3CA35B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9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539" name="Freeform 2285">
                <a:extLst>
                  <a:ext uri="{FF2B5EF4-FFF2-40B4-BE49-F238E27FC236}">
                    <a16:creationId xmlns:a16="http://schemas.microsoft.com/office/drawing/2014/main" id="{684B2AC8-5753-8B4F-927F-9273A70F7C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6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540" name="Line 2286">
                <a:extLst>
                  <a:ext uri="{FF2B5EF4-FFF2-40B4-BE49-F238E27FC236}">
                    <a16:creationId xmlns:a16="http://schemas.microsoft.com/office/drawing/2014/main" id="{3D4A9A09-07A4-6E49-B009-DE4575977D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93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541" name="Freeform 2287">
                <a:extLst>
                  <a:ext uri="{FF2B5EF4-FFF2-40B4-BE49-F238E27FC236}">
                    <a16:creationId xmlns:a16="http://schemas.microsoft.com/office/drawing/2014/main" id="{889B5306-1EC4-D846-9A2B-2C2E41BB4E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3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542" name="Line 2288">
                <a:extLst>
                  <a:ext uri="{FF2B5EF4-FFF2-40B4-BE49-F238E27FC236}">
                    <a16:creationId xmlns:a16="http://schemas.microsoft.com/office/drawing/2014/main" id="{D8BAD77D-630F-9C4B-B873-80BADDD6A1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00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543" name="Freeform 2289">
                <a:extLst>
                  <a:ext uri="{FF2B5EF4-FFF2-40B4-BE49-F238E27FC236}">
                    <a16:creationId xmlns:a16="http://schemas.microsoft.com/office/drawing/2014/main" id="{B8DDE0F8-4AFB-4040-A5A2-57867AF28F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0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544" name="Line 2290">
                <a:extLst>
                  <a:ext uri="{FF2B5EF4-FFF2-40B4-BE49-F238E27FC236}">
                    <a16:creationId xmlns:a16="http://schemas.microsoft.com/office/drawing/2014/main" id="{19D16198-2AB6-FF4D-9A81-29C76E6B61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07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545" name="Freeform 2291">
                <a:extLst>
                  <a:ext uri="{FF2B5EF4-FFF2-40B4-BE49-F238E27FC236}">
                    <a16:creationId xmlns:a16="http://schemas.microsoft.com/office/drawing/2014/main" id="{84755BCF-107C-4C42-987E-613C3AA478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7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546" name="Line 2292">
                <a:extLst>
                  <a:ext uri="{FF2B5EF4-FFF2-40B4-BE49-F238E27FC236}">
                    <a16:creationId xmlns:a16="http://schemas.microsoft.com/office/drawing/2014/main" id="{58517E92-F655-4D40-9BC5-579E8327B2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14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547" name="Freeform 2293">
                <a:extLst>
                  <a:ext uri="{FF2B5EF4-FFF2-40B4-BE49-F238E27FC236}">
                    <a16:creationId xmlns:a16="http://schemas.microsoft.com/office/drawing/2014/main" id="{9DB387CD-5BDA-0547-8DCB-176D5B24C8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4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548" name="Freeform 2294">
                <a:extLst>
                  <a:ext uri="{FF2B5EF4-FFF2-40B4-BE49-F238E27FC236}">
                    <a16:creationId xmlns:a16="http://schemas.microsoft.com/office/drawing/2014/main" id="{F96D184A-5541-9A44-B68E-7000F00EEA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1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7 h 14"/>
                  <a:gd name="T6" fmla="*/ 7 w 7"/>
                  <a:gd name="T7" fmla="*/ 0 h 14"/>
                  <a:gd name="T8" fmla="*/ 7 w 7"/>
                  <a:gd name="T9" fmla="*/ 7 h 14"/>
                  <a:gd name="T10" fmla="*/ 7 w 7"/>
                  <a:gd name="T11" fmla="*/ 14 h 14"/>
                  <a:gd name="T12" fmla="*/ 7 w 7"/>
                  <a:gd name="T13" fmla="*/ 7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549" name="Line 2295">
                <a:extLst>
                  <a:ext uri="{FF2B5EF4-FFF2-40B4-BE49-F238E27FC236}">
                    <a16:creationId xmlns:a16="http://schemas.microsoft.com/office/drawing/2014/main" id="{FE901605-9B39-A04B-9224-F31CCA76D6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28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550" name="Freeform 2296">
                <a:extLst>
                  <a:ext uri="{FF2B5EF4-FFF2-40B4-BE49-F238E27FC236}">
                    <a16:creationId xmlns:a16="http://schemas.microsoft.com/office/drawing/2014/main" id="{E47D8D26-1534-FB49-A0A4-2DA78F7B84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8" y="1774"/>
                <a:ext cx="8" cy="14"/>
              </a:xfrm>
              <a:custGeom>
                <a:avLst/>
                <a:gdLst>
                  <a:gd name="T0" fmla="*/ 0 w 8"/>
                  <a:gd name="T1" fmla="*/ 7 h 14"/>
                  <a:gd name="T2" fmla="*/ 8 w 8"/>
                  <a:gd name="T3" fmla="*/ 7 h 14"/>
                  <a:gd name="T4" fmla="*/ 8 w 8"/>
                  <a:gd name="T5" fmla="*/ 14 h 14"/>
                  <a:gd name="T6" fmla="*/ 8 w 8"/>
                  <a:gd name="T7" fmla="*/ 7 h 14"/>
                  <a:gd name="T8" fmla="*/ 8 w 8"/>
                  <a:gd name="T9" fmla="*/ 0 h 14"/>
                  <a:gd name="T10" fmla="*/ 8 w 8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0" y="7"/>
                    </a:move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551" name="Freeform 2297">
                <a:extLst>
                  <a:ext uri="{FF2B5EF4-FFF2-40B4-BE49-F238E27FC236}">
                    <a16:creationId xmlns:a16="http://schemas.microsoft.com/office/drawing/2014/main" id="{53839A9D-0463-2E42-8609-342A4C5CAA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6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552" name="Line 2298">
                <a:extLst>
                  <a:ext uri="{FF2B5EF4-FFF2-40B4-BE49-F238E27FC236}">
                    <a16:creationId xmlns:a16="http://schemas.microsoft.com/office/drawing/2014/main" id="{13C9F153-AE63-7648-B8D6-D88D1FE2E3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43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553" name="Freeform 2299">
                <a:extLst>
                  <a:ext uri="{FF2B5EF4-FFF2-40B4-BE49-F238E27FC236}">
                    <a16:creationId xmlns:a16="http://schemas.microsoft.com/office/drawing/2014/main" id="{9F426673-4E2B-B14C-9649-7A60B60B53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3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554" name="Line 2300">
                <a:extLst>
                  <a:ext uri="{FF2B5EF4-FFF2-40B4-BE49-F238E27FC236}">
                    <a16:creationId xmlns:a16="http://schemas.microsoft.com/office/drawing/2014/main" id="{8CCAFA5B-6610-3347-9B03-BBEFD265F0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50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555" name="Freeform 2301">
                <a:extLst>
                  <a:ext uri="{FF2B5EF4-FFF2-40B4-BE49-F238E27FC236}">
                    <a16:creationId xmlns:a16="http://schemas.microsoft.com/office/drawing/2014/main" id="{28657919-0657-D74B-AB74-2820F0363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0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556" name="Line 2302">
                <a:extLst>
                  <a:ext uri="{FF2B5EF4-FFF2-40B4-BE49-F238E27FC236}">
                    <a16:creationId xmlns:a16="http://schemas.microsoft.com/office/drawing/2014/main" id="{CD8923AC-35CA-5343-929E-78FBFB1D9C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57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557" name="Freeform 2303">
                <a:extLst>
                  <a:ext uri="{FF2B5EF4-FFF2-40B4-BE49-F238E27FC236}">
                    <a16:creationId xmlns:a16="http://schemas.microsoft.com/office/drawing/2014/main" id="{E961020D-4676-9346-A1D6-CD6AFD1CFC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7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558" name="Line 2304">
                <a:extLst>
                  <a:ext uri="{FF2B5EF4-FFF2-40B4-BE49-F238E27FC236}">
                    <a16:creationId xmlns:a16="http://schemas.microsoft.com/office/drawing/2014/main" id="{D68814B0-60C6-7240-9F0A-96F3929A4F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64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559" name="Freeform 2305">
                <a:extLst>
                  <a:ext uri="{FF2B5EF4-FFF2-40B4-BE49-F238E27FC236}">
                    <a16:creationId xmlns:a16="http://schemas.microsoft.com/office/drawing/2014/main" id="{93F34921-D0DD-1941-B379-95CA773B91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4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560" name="Freeform 2306">
                <a:extLst>
                  <a:ext uri="{FF2B5EF4-FFF2-40B4-BE49-F238E27FC236}">
                    <a16:creationId xmlns:a16="http://schemas.microsoft.com/office/drawing/2014/main" id="{3FB46210-9415-4249-9ACC-57EC4A1325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1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7 h 14"/>
                  <a:gd name="T6" fmla="*/ 7 w 7"/>
                  <a:gd name="T7" fmla="*/ 0 h 14"/>
                  <a:gd name="T8" fmla="*/ 7 w 7"/>
                  <a:gd name="T9" fmla="*/ 7 h 14"/>
                  <a:gd name="T10" fmla="*/ 7 w 7"/>
                  <a:gd name="T11" fmla="*/ 14 h 14"/>
                  <a:gd name="T12" fmla="*/ 7 w 7"/>
                  <a:gd name="T13" fmla="*/ 7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561" name="Line 2307">
                <a:extLst>
                  <a:ext uri="{FF2B5EF4-FFF2-40B4-BE49-F238E27FC236}">
                    <a16:creationId xmlns:a16="http://schemas.microsoft.com/office/drawing/2014/main" id="{6914329A-6335-1E49-B57D-4D97B6545D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78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562" name="Freeform 2308">
                <a:extLst>
                  <a:ext uri="{FF2B5EF4-FFF2-40B4-BE49-F238E27FC236}">
                    <a16:creationId xmlns:a16="http://schemas.microsoft.com/office/drawing/2014/main" id="{B5AE8AFE-6930-FA44-BB4B-C68F3DA67F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8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563" name="Freeform 2309">
                <a:extLst>
                  <a:ext uri="{FF2B5EF4-FFF2-40B4-BE49-F238E27FC236}">
                    <a16:creationId xmlns:a16="http://schemas.microsoft.com/office/drawing/2014/main" id="{51510F2E-9A20-E646-AF01-D3B297134C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5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564" name="Line 2310">
                <a:extLst>
                  <a:ext uri="{FF2B5EF4-FFF2-40B4-BE49-F238E27FC236}">
                    <a16:creationId xmlns:a16="http://schemas.microsoft.com/office/drawing/2014/main" id="{CEE04EAD-A544-BC44-9B35-582FA963D9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92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565" name="Freeform 2311">
                <a:extLst>
                  <a:ext uri="{FF2B5EF4-FFF2-40B4-BE49-F238E27FC236}">
                    <a16:creationId xmlns:a16="http://schemas.microsoft.com/office/drawing/2014/main" id="{8A6F6120-C4F2-A942-9C10-13F918FC92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2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566" name="Line 2312">
                <a:extLst>
                  <a:ext uri="{FF2B5EF4-FFF2-40B4-BE49-F238E27FC236}">
                    <a16:creationId xmlns:a16="http://schemas.microsoft.com/office/drawing/2014/main" id="{7F460F6C-1027-FE42-8492-2E31A6EB69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99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567" name="Freeform 2313">
                <a:extLst>
                  <a:ext uri="{FF2B5EF4-FFF2-40B4-BE49-F238E27FC236}">
                    <a16:creationId xmlns:a16="http://schemas.microsoft.com/office/drawing/2014/main" id="{58A20AEE-8D9A-5847-88F9-043301EA87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9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568" name="Line 2314">
                <a:extLst>
                  <a:ext uri="{FF2B5EF4-FFF2-40B4-BE49-F238E27FC236}">
                    <a16:creationId xmlns:a16="http://schemas.microsoft.com/office/drawing/2014/main" id="{FF7743F6-A859-6745-867E-65A79A5F52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06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569" name="Freeform 2315">
                <a:extLst>
                  <a:ext uri="{FF2B5EF4-FFF2-40B4-BE49-F238E27FC236}">
                    <a16:creationId xmlns:a16="http://schemas.microsoft.com/office/drawing/2014/main" id="{103FECB3-ABCE-3646-8D4D-440B06BC53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6" y="1774"/>
                <a:ext cx="8" cy="14"/>
              </a:xfrm>
              <a:custGeom>
                <a:avLst/>
                <a:gdLst>
                  <a:gd name="T0" fmla="*/ 0 w 8"/>
                  <a:gd name="T1" fmla="*/ 7 h 14"/>
                  <a:gd name="T2" fmla="*/ 8 w 8"/>
                  <a:gd name="T3" fmla="*/ 7 h 14"/>
                  <a:gd name="T4" fmla="*/ 8 w 8"/>
                  <a:gd name="T5" fmla="*/ 0 h 14"/>
                  <a:gd name="T6" fmla="*/ 8 w 8"/>
                  <a:gd name="T7" fmla="*/ 7 h 14"/>
                  <a:gd name="T8" fmla="*/ 8 w 8"/>
                  <a:gd name="T9" fmla="*/ 14 h 14"/>
                  <a:gd name="T10" fmla="*/ 8 w 8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0" y="7"/>
                    </a:move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570" name="Line 2316">
                <a:extLst>
                  <a:ext uri="{FF2B5EF4-FFF2-40B4-BE49-F238E27FC236}">
                    <a16:creationId xmlns:a16="http://schemas.microsoft.com/office/drawing/2014/main" id="{69632D35-BFD0-FD44-B3AF-CC77B02165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14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571" name="Freeform 2317">
                <a:extLst>
                  <a:ext uri="{FF2B5EF4-FFF2-40B4-BE49-F238E27FC236}">
                    <a16:creationId xmlns:a16="http://schemas.microsoft.com/office/drawing/2014/main" id="{36DC8E18-C033-ED4B-A384-FDBFA0AEBE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4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572" name="Freeform 2318">
                <a:extLst>
                  <a:ext uri="{FF2B5EF4-FFF2-40B4-BE49-F238E27FC236}">
                    <a16:creationId xmlns:a16="http://schemas.microsoft.com/office/drawing/2014/main" id="{D6396B7F-FB5C-0741-B7AA-2368DCEFA9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1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573" name="Line 2319">
                <a:extLst>
                  <a:ext uri="{FF2B5EF4-FFF2-40B4-BE49-F238E27FC236}">
                    <a16:creationId xmlns:a16="http://schemas.microsoft.com/office/drawing/2014/main" id="{5E488537-93C6-CA40-9629-3683E0865E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28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574" name="Freeform 2320">
                <a:extLst>
                  <a:ext uri="{FF2B5EF4-FFF2-40B4-BE49-F238E27FC236}">
                    <a16:creationId xmlns:a16="http://schemas.microsoft.com/office/drawing/2014/main" id="{E8217841-31FE-B344-9925-98E1A29910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8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575" name="Freeform 2321">
                <a:extLst>
                  <a:ext uri="{FF2B5EF4-FFF2-40B4-BE49-F238E27FC236}">
                    <a16:creationId xmlns:a16="http://schemas.microsoft.com/office/drawing/2014/main" id="{CB75D0F6-A682-B848-980A-ADAB3CE83D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5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576" name="Line 2322">
                <a:extLst>
                  <a:ext uri="{FF2B5EF4-FFF2-40B4-BE49-F238E27FC236}">
                    <a16:creationId xmlns:a16="http://schemas.microsoft.com/office/drawing/2014/main" id="{33673FD2-997C-E249-A15C-A046EAEA95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42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577" name="Freeform 2323">
                <a:extLst>
                  <a:ext uri="{FF2B5EF4-FFF2-40B4-BE49-F238E27FC236}">
                    <a16:creationId xmlns:a16="http://schemas.microsoft.com/office/drawing/2014/main" id="{A5E6019A-A356-BF4C-B39D-24E2ECBD5D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2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578" name="Line 2324">
                <a:extLst>
                  <a:ext uri="{FF2B5EF4-FFF2-40B4-BE49-F238E27FC236}">
                    <a16:creationId xmlns:a16="http://schemas.microsoft.com/office/drawing/2014/main" id="{93356D70-E470-D34F-B3A4-628B37F05B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49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579" name="Freeform 2325">
                <a:extLst>
                  <a:ext uri="{FF2B5EF4-FFF2-40B4-BE49-F238E27FC236}">
                    <a16:creationId xmlns:a16="http://schemas.microsoft.com/office/drawing/2014/main" id="{3435D054-AFFF-9B46-BFE3-57603D17A7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9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580" name="Line 2326">
                <a:extLst>
                  <a:ext uri="{FF2B5EF4-FFF2-40B4-BE49-F238E27FC236}">
                    <a16:creationId xmlns:a16="http://schemas.microsoft.com/office/drawing/2014/main" id="{298030DE-5C8E-514F-BCA8-E9F52E8BCA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56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581" name="Freeform 2327">
                <a:extLst>
                  <a:ext uri="{FF2B5EF4-FFF2-40B4-BE49-F238E27FC236}">
                    <a16:creationId xmlns:a16="http://schemas.microsoft.com/office/drawing/2014/main" id="{EE067C6B-CB87-8A4B-9601-6F6AF820F9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6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582" name="Line 2328">
                <a:extLst>
                  <a:ext uri="{FF2B5EF4-FFF2-40B4-BE49-F238E27FC236}">
                    <a16:creationId xmlns:a16="http://schemas.microsoft.com/office/drawing/2014/main" id="{BD171E00-A3DA-6C45-AFDE-4D316F8082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63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583" name="Freeform 2329">
                <a:extLst>
                  <a:ext uri="{FF2B5EF4-FFF2-40B4-BE49-F238E27FC236}">
                    <a16:creationId xmlns:a16="http://schemas.microsoft.com/office/drawing/2014/main" id="{1D88563A-A62A-6447-A1EC-222BE88F3E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3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584" name="Freeform 2330">
                <a:extLst>
                  <a:ext uri="{FF2B5EF4-FFF2-40B4-BE49-F238E27FC236}">
                    <a16:creationId xmlns:a16="http://schemas.microsoft.com/office/drawing/2014/main" id="{1A12C95F-8888-6F49-8BD1-75B243457C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0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585" name="Line 2331">
                <a:extLst>
                  <a:ext uri="{FF2B5EF4-FFF2-40B4-BE49-F238E27FC236}">
                    <a16:creationId xmlns:a16="http://schemas.microsoft.com/office/drawing/2014/main" id="{0C293A5F-4846-E346-847C-CBFEBB209F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7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586" name="Freeform 2332">
                <a:extLst>
                  <a:ext uri="{FF2B5EF4-FFF2-40B4-BE49-F238E27FC236}">
                    <a16:creationId xmlns:a16="http://schemas.microsoft.com/office/drawing/2014/main" id="{64F50316-6C71-644D-8797-5305693945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7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587" name="Freeform 2333">
                <a:extLst>
                  <a:ext uri="{FF2B5EF4-FFF2-40B4-BE49-F238E27FC236}">
                    <a16:creationId xmlns:a16="http://schemas.microsoft.com/office/drawing/2014/main" id="{88CCA68B-4B9E-694C-BE73-DB3A6B881A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4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588" name="Line 2334">
                <a:extLst>
                  <a:ext uri="{FF2B5EF4-FFF2-40B4-BE49-F238E27FC236}">
                    <a16:creationId xmlns:a16="http://schemas.microsoft.com/office/drawing/2014/main" id="{4F4BF12F-F0C0-9B44-B336-A795E8DA1A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91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589" name="Freeform 2335">
                <a:extLst>
                  <a:ext uri="{FF2B5EF4-FFF2-40B4-BE49-F238E27FC236}">
                    <a16:creationId xmlns:a16="http://schemas.microsoft.com/office/drawing/2014/main" id="{9A5C3DF4-0B6D-D24C-B872-C97FF5AF8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1" y="1774"/>
                <a:ext cx="8" cy="14"/>
              </a:xfrm>
              <a:custGeom>
                <a:avLst/>
                <a:gdLst>
                  <a:gd name="T0" fmla="*/ 0 w 8"/>
                  <a:gd name="T1" fmla="*/ 7 h 14"/>
                  <a:gd name="T2" fmla="*/ 0 w 8"/>
                  <a:gd name="T3" fmla="*/ 0 h 14"/>
                  <a:gd name="T4" fmla="*/ 8 w 8"/>
                  <a:gd name="T5" fmla="*/ 0 h 14"/>
                  <a:gd name="T6" fmla="*/ 8 w 8"/>
                  <a:gd name="T7" fmla="*/ 7 h 14"/>
                  <a:gd name="T8" fmla="*/ 8 w 8"/>
                  <a:gd name="T9" fmla="*/ 14 h 14"/>
                  <a:gd name="T10" fmla="*/ 8 w 8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0" y="7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590" name="Line 2336">
                <a:extLst>
                  <a:ext uri="{FF2B5EF4-FFF2-40B4-BE49-F238E27FC236}">
                    <a16:creationId xmlns:a16="http://schemas.microsoft.com/office/drawing/2014/main" id="{71D46E69-6DF0-C144-BA14-E0D985A722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99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591" name="Freeform 2337">
                <a:extLst>
                  <a:ext uri="{FF2B5EF4-FFF2-40B4-BE49-F238E27FC236}">
                    <a16:creationId xmlns:a16="http://schemas.microsoft.com/office/drawing/2014/main" id="{A603D838-0B47-FC4D-909C-D9F38E5AF1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9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592" name="Line 2338">
                <a:extLst>
                  <a:ext uri="{FF2B5EF4-FFF2-40B4-BE49-F238E27FC236}">
                    <a16:creationId xmlns:a16="http://schemas.microsoft.com/office/drawing/2014/main" id="{05F48669-899C-154B-8C18-CB5820DAD6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6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593" name="Freeform 2339">
                <a:extLst>
                  <a:ext uri="{FF2B5EF4-FFF2-40B4-BE49-F238E27FC236}">
                    <a16:creationId xmlns:a16="http://schemas.microsoft.com/office/drawing/2014/main" id="{0EEDD167-508B-5647-B114-8FAB2375A3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594" name="Line 2340">
                <a:extLst>
                  <a:ext uri="{FF2B5EF4-FFF2-40B4-BE49-F238E27FC236}">
                    <a16:creationId xmlns:a16="http://schemas.microsoft.com/office/drawing/2014/main" id="{0E93E30C-2BBA-DB43-AA6D-1AEE5DF306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13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595" name="Freeform 2341">
                <a:extLst>
                  <a:ext uri="{FF2B5EF4-FFF2-40B4-BE49-F238E27FC236}">
                    <a16:creationId xmlns:a16="http://schemas.microsoft.com/office/drawing/2014/main" id="{6EC9CAF4-EC72-BF4E-8613-EF32054135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596" name="Freeform 2342">
                <a:extLst>
                  <a:ext uri="{FF2B5EF4-FFF2-40B4-BE49-F238E27FC236}">
                    <a16:creationId xmlns:a16="http://schemas.microsoft.com/office/drawing/2014/main" id="{85FEB1A1-F0F7-4C47-9540-8EC5FB2F5C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0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</p:grpSp>
        <p:grpSp>
          <p:nvGrpSpPr>
            <p:cNvPr id="31762" name="Group 2544">
              <a:extLst>
                <a:ext uri="{FF2B5EF4-FFF2-40B4-BE49-F238E27FC236}">
                  <a16:creationId xmlns:a16="http://schemas.microsoft.com/office/drawing/2014/main" id="{2C06291B-5855-C641-81E1-7E086BC9CC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97" y="1774"/>
              <a:ext cx="3720" cy="921"/>
              <a:chOff x="1197" y="1774"/>
              <a:chExt cx="3720" cy="921"/>
            </a:xfrm>
          </p:grpSpPr>
          <p:sp>
            <p:nvSpPr>
              <p:cNvPr id="32197" name="Line 2344">
                <a:extLst>
                  <a:ext uri="{FF2B5EF4-FFF2-40B4-BE49-F238E27FC236}">
                    <a16:creationId xmlns:a16="http://schemas.microsoft.com/office/drawing/2014/main" id="{78D0BAA7-34E8-5847-A1F9-B9DF0FF28F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27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198" name="Freeform 2345">
                <a:extLst>
                  <a:ext uri="{FF2B5EF4-FFF2-40B4-BE49-F238E27FC236}">
                    <a16:creationId xmlns:a16="http://schemas.microsoft.com/office/drawing/2014/main" id="{3E22D489-E7EB-814B-955A-5C0D299842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7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199" name="Freeform 2346">
                <a:extLst>
                  <a:ext uri="{FF2B5EF4-FFF2-40B4-BE49-F238E27FC236}">
                    <a16:creationId xmlns:a16="http://schemas.microsoft.com/office/drawing/2014/main" id="{0204333F-AEC8-5C4D-A1F4-25E8C72B65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4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200" name="Line 2347">
                <a:extLst>
                  <a:ext uri="{FF2B5EF4-FFF2-40B4-BE49-F238E27FC236}">
                    <a16:creationId xmlns:a16="http://schemas.microsoft.com/office/drawing/2014/main" id="{FD547868-D08E-854B-B97D-7AD571E7B8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41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201" name="Freeform 2348">
                <a:extLst>
                  <a:ext uri="{FF2B5EF4-FFF2-40B4-BE49-F238E27FC236}">
                    <a16:creationId xmlns:a16="http://schemas.microsoft.com/office/drawing/2014/main" id="{72CFAA48-66AC-BD4C-B17D-D3E34A370C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1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202" name="Line 2349">
                <a:extLst>
                  <a:ext uri="{FF2B5EF4-FFF2-40B4-BE49-F238E27FC236}">
                    <a16:creationId xmlns:a16="http://schemas.microsoft.com/office/drawing/2014/main" id="{8EF36393-710F-AE40-A528-35FFB72213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48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203" name="Freeform 2350">
                <a:extLst>
                  <a:ext uri="{FF2B5EF4-FFF2-40B4-BE49-F238E27FC236}">
                    <a16:creationId xmlns:a16="http://schemas.microsoft.com/office/drawing/2014/main" id="{C80682E1-74D1-554F-AD9E-E7F78D7939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8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204" name="Line 2351">
                <a:extLst>
                  <a:ext uri="{FF2B5EF4-FFF2-40B4-BE49-F238E27FC236}">
                    <a16:creationId xmlns:a16="http://schemas.microsoft.com/office/drawing/2014/main" id="{0362E1C4-4F51-FD4D-BCB5-96706547E7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5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205" name="Freeform 2352">
                <a:extLst>
                  <a:ext uri="{FF2B5EF4-FFF2-40B4-BE49-F238E27FC236}">
                    <a16:creationId xmlns:a16="http://schemas.microsoft.com/office/drawing/2014/main" id="{1F68D835-7316-DF47-88A0-D0FCD742BD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5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206" name="Line 2353">
                <a:extLst>
                  <a:ext uri="{FF2B5EF4-FFF2-40B4-BE49-F238E27FC236}">
                    <a16:creationId xmlns:a16="http://schemas.microsoft.com/office/drawing/2014/main" id="{CEF09A93-8A08-7A46-B89C-34018E9696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62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207" name="Freeform 2354">
                <a:extLst>
                  <a:ext uri="{FF2B5EF4-FFF2-40B4-BE49-F238E27FC236}">
                    <a16:creationId xmlns:a16="http://schemas.microsoft.com/office/drawing/2014/main" id="{EA589846-7D49-E443-AF7D-452517C9B2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2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208" name="Freeform 2355">
                <a:extLst>
                  <a:ext uri="{FF2B5EF4-FFF2-40B4-BE49-F238E27FC236}">
                    <a16:creationId xmlns:a16="http://schemas.microsoft.com/office/drawing/2014/main" id="{AD164BB0-5BBC-2E41-AF9E-DFC39C2FF4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9" y="1774"/>
                <a:ext cx="8" cy="14"/>
              </a:xfrm>
              <a:custGeom>
                <a:avLst/>
                <a:gdLst>
                  <a:gd name="T0" fmla="*/ 0 w 8"/>
                  <a:gd name="T1" fmla="*/ 7 h 14"/>
                  <a:gd name="T2" fmla="*/ 0 w 8"/>
                  <a:gd name="T3" fmla="*/ 14 h 14"/>
                  <a:gd name="T4" fmla="*/ 8 w 8"/>
                  <a:gd name="T5" fmla="*/ 14 h 14"/>
                  <a:gd name="T6" fmla="*/ 8 w 8"/>
                  <a:gd name="T7" fmla="*/ 7 h 14"/>
                  <a:gd name="T8" fmla="*/ 8 w 8"/>
                  <a:gd name="T9" fmla="*/ 0 h 14"/>
                  <a:gd name="T10" fmla="*/ 8 w 8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0" y="7"/>
                    </a:moveTo>
                    <a:lnTo>
                      <a:pt x="0" y="14"/>
                    </a:lnTo>
                    <a:lnTo>
                      <a:pt x="8" y="14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209" name="Line 2356">
                <a:extLst>
                  <a:ext uri="{FF2B5EF4-FFF2-40B4-BE49-F238E27FC236}">
                    <a16:creationId xmlns:a16="http://schemas.microsoft.com/office/drawing/2014/main" id="{323477B1-A76F-6F4A-8A06-1D2B2D904E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77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210" name="Freeform 2357">
                <a:extLst>
                  <a:ext uri="{FF2B5EF4-FFF2-40B4-BE49-F238E27FC236}">
                    <a16:creationId xmlns:a16="http://schemas.microsoft.com/office/drawing/2014/main" id="{350DFCA6-9CCB-F44B-BDEB-C71931D3B8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7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211" name="Freeform 2358">
                <a:extLst>
                  <a:ext uri="{FF2B5EF4-FFF2-40B4-BE49-F238E27FC236}">
                    <a16:creationId xmlns:a16="http://schemas.microsoft.com/office/drawing/2014/main" id="{AB1ECADA-5175-A344-9B48-F9FE46DBD6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4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212" name="Line 2359">
                <a:extLst>
                  <a:ext uri="{FF2B5EF4-FFF2-40B4-BE49-F238E27FC236}">
                    <a16:creationId xmlns:a16="http://schemas.microsoft.com/office/drawing/2014/main" id="{ACFC5794-4329-7045-BBE5-05EBFEA49A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91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213" name="Freeform 2360">
                <a:extLst>
                  <a:ext uri="{FF2B5EF4-FFF2-40B4-BE49-F238E27FC236}">
                    <a16:creationId xmlns:a16="http://schemas.microsoft.com/office/drawing/2014/main" id="{922A79CC-44AD-A745-9CDB-7435656D41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1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214" name="Line 2361">
                <a:extLst>
                  <a:ext uri="{FF2B5EF4-FFF2-40B4-BE49-F238E27FC236}">
                    <a16:creationId xmlns:a16="http://schemas.microsoft.com/office/drawing/2014/main" id="{06A3500D-740F-0145-96E8-9C974DCE7B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98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215" name="Freeform 2362">
                <a:extLst>
                  <a:ext uri="{FF2B5EF4-FFF2-40B4-BE49-F238E27FC236}">
                    <a16:creationId xmlns:a16="http://schemas.microsoft.com/office/drawing/2014/main" id="{74D81DE8-A07A-1B4F-856C-EBCE9314E8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8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216" name="Line 2363">
                <a:extLst>
                  <a:ext uri="{FF2B5EF4-FFF2-40B4-BE49-F238E27FC236}">
                    <a16:creationId xmlns:a16="http://schemas.microsoft.com/office/drawing/2014/main" id="{AFE6EBF7-537A-D142-A776-0DAB241859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05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217" name="Freeform 2364">
                <a:extLst>
                  <a:ext uri="{FF2B5EF4-FFF2-40B4-BE49-F238E27FC236}">
                    <a16:creationId xmlns:a16="http://schemas.microsoft.com/office/drawing/2014/main" id="{07EC4428-F6CC-934F-963E-89465C88D6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5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218" name="Line 2365">
                <a:extLst>
                  <a:ext uri="{FF2B5EF4-FFF2-40B4-BE49-F238E27FC236}">
                    <a16:creationId xmlns:a16="http://schemas.microsoft.com/office/drawing/2014/main" id="{69EFD852-0D61-0547-9EF0-EEA94C1449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12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219" name="Freeform 2366">
                <a:extLst>
                  <a:ext uri="{FF2B5EF4-FFF2-40B4-BE49-F238E27FC236}">
                    <a16:creationId xmlns:a16="http://schemas.microsoft.com/office/drawing/2014/main" id="{19DF93E9-8AA7-C543-9206-11472BECC9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2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220" name="Freeform 2367">
                <a:extLst>
                  <a:ext uri="{FF2B5EF4-FFF2-40B4-BE49-F238E27FC236}">
                    <a16:creationId xmlns:a16="http://schemas.microsoft.com/office/drawing/2014/main" id="{FD01A667-74B2-B042-A8C8-B9DC0F4EF5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9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221" name="Line 2368">
                <a:extLst>
                  <a:ext uri="{FF2B5EF4-FFF2-40B4-BE49-F238E27FC236}">
                    <a16:creationId xmlns:a16="http://schemas.microsoft.com/office/drawing/2014/main" id="{2CEC06A9-6178-BE47-B711-2026279903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26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222" name="Freeform 2369">
                <a:extLst>
                  <a:ext uri="{FF2B5EF4-FFF2-40B4-BE49-F238E27FC236}">
                    <a16:creationId xmlns:a16="http://schemas.microsoft.com/office/drawing/2014/main" id="{0AF17053-7832-3049-A2D0-4F661D66DC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6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223" name="Freeform 2370">
                <a:extLst>
                  <a:ext uri="{FF2B5EF4-FFF2-40B4-BE49-F238E27FC236}">
                    <a16:creationId xmlns:a16="http://schemas.microsoft.com/office/drawing/2014/main" id="{87290935-500F-BA40-8E87-2DF01D4785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3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224" name="Line 2371">
                <a:extLst>
                  <a:ext uri="{FF2B5EF4-FFF2-40B4-BE49-F238E27FC236}">
                    <a16:creationId xmlns:a16="http://schemas.microsoft.com/office/drawing/2014/main" id="{A2B08723-5A66-0449-B305-B07C84E04D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40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225" name="Freeform 2372">
                <a:extLst>
                  <a:ext uri="{FF2B5EF4-FFF2-40B4-BE49-F238E27FC236}">
                    <a16:creationId xmlns:a16="http://schemas.microsoft.com/office/drawing/2014/main" id="{D4272E7C-F281-BB45-A21F-B117517E8C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0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226" name="Line 2373">
                <a:extLst>
                  <a:ext uri="{FF2B5EF4-FFF2-40B4-BE49-F238E27FC236}">
                    <a16:creationId xmlns:a16="http://schemas.microsoft.com/office/drawing/2014/main" id="{F8BFA57C-5973-5B40-9248-ACDBFFD0D1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47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227" name="Freeform 2374">
                <a:extLst>
                  <a:ext uri="{FF2B5EF4-FFF2-40B4-BE49-F238E27FC236}">
                    <a16:creationId xmlns:a16="http://schemas.microsoft.com/office/drawing/2014/main" id="{B3EC8B2F-71CF-E344-91F5-C3992270CA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7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228" name="Line 2375">
                <a:extLst>
                  <a:ext uri="{FF2B5EF4-FFF2-40B4-BE49-F238E27FC236}">
                    <a16:creationId xmlns:a16="http://schemas.microsoft.com/office/drawing/2014/main" id="{D606330C-D042-E144-A9B0-11B73E59BE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54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229" name="Freeform 2376">
                <a:extLst>
                  <a:ext uri="{FF2B5EF4-FFF2-40B4-BE49-F238E27FC236}">
                    <a16:creationId xmlns:a16="http://schemas.microsoft.com/office/drawing/2014/main" id="{CFAF98AF-D077-8B4D-B6A2-06CD28514F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4" y="1774"/>
                <a:ext cx="8" cy="14"/>
              </a:xfrm>
              <a:custGeom>
                <a:avLst/>
                <a:gdLst>
                  <a:gd name="T0" fmla="*/ 0 w 8"/>
                  <a:gd name="T1" fmla="*/ 7 h 14"/>
                  <a:gd name="T2" fmla="*/ 8 w 8"/>
                  <a:gd name="T3" fmla="*/ 7 h 14"/>
                  <a:gd name="T4" fmla="*/ 8 w 8"/>
                  <a:gd name="T5" fmla="*/ 0 h 14"/>
                  <a:gd name="T6" fmla="*/ 8 w 8"/>
                  <a:gd name="T7" fmla="*/ 7 h 14"/>
                  <a:gd name="T8" fmla="*/ 8 w 8"/>
                  <a:gd name="T9" fmla="*/ 14 h 14"/>
                  <a:gd name="T10" fmla="*/ 8 w 8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0" y="7"/>
                    </a:move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230" name="Line 2377">
                <a:extLst>
                  <a:ext uri="{FF2B5EF4-FFF2-40B4-BE49-F238E27FC236}">
                    <a16:creationId xmlns:a16="http://schemas.microsoft.com/office/drawing/2014/main" id="{2C6613B5-6859-D140-BF30-7BDB457667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62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231" name="Freeform 2378">
                <a:extLst>
                  <a:ext uri="{FF2B5EF4-FFF2-40B4-BE49-F238E27FC236}">
                    <a16:creationId xmlns:a16="http://schemas.microsoft.com/office/drawing/2014/main" id="{7D69095A-B9F6-E04A-B63C-DD17BB63BF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2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232" name="Freeform 2379">
                <a:extLst>
                  <a:ext uri="{FF2B5EF4-FFF2-40B4-BE49-F238E27FC236}">
                    <a16:creationId xmlns:a16="http://schemas.microsoft.com/office/drawing/2014/main" id="{87C65F6E-C165-D74E-BE04-05241BE7FC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9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233" name="Line 2380">
                <a:extLst>
                  <a:ext uri="{FF2B5EF4-FFF2-40B4-BE49-F238E27FC236}">
                    <a16:creationId xmlns:a16="http://schemas.microsoft.com/office/drawing/2014/main" id="{B4A41AEC-38E9-C04B-B126-0299054523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76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234" name="Freeform 2381">
                <a:extLst>
                  <a:ext uri="{FF2B5EF4-FFF2-40B4-BE49-F238E27FC236}">
                    <a16:creationId xmlns:a16="http://schemas.microsoft.com/office/drawing/2014/main" id="{B284B53C-BF97-ED4E-87D7-DAE84E9722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6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235" name="Freeform 2382">
                <a:extLst>
                  <a:ext uri="{FF2B5EF4-FFF2-40B4-BE49-F238E27FC236}">
                    <a16:creationId xmlns:a16="http://schemas.microsoft.com/office/drawing/2014/main" id="{52EB747C-6AF1-2E44-9D9C-A50E947F7D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3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236" name="Line 2383">
                <a:extLst>
                  <a:ext uri="{FF2B5EF4-FFF2-40B4-BE49-F238E27FC236}">
                    <a16:creationId xmlns:a16="http://schemas.microsoft.com/office/drawing/2014/main" id="{47414EA7-1783-B843-97E7-A7B11A3739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90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237" name="Freeform 2384">
                <a:extLst>
                  <a:ext uri="{FF2B5EF4-FFF2-40B4-BE49-F238E27FC236}">
                    <a16:creationId xmlns:a16="http://schemas.microsoft.com/office/drawing/2014/main" id="{F26A6F0A-2676-E349-BC72-9C3759C280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0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238" name="Line 2385">
                <a:extLst>
                  <a:ext uri="{FF2B5EF4-FFF2-40B4-BE49-F238E27FC236}">
                    <a16:creationId xmlns:a16="http://schemas.microsoft.com/office/drawing/2014/main" id="{9E9DF96D-C410-CD4A-BEF5-FF1739E797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97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239" name="Freeform 2386">
                <a:extLst>
                  <a:ext uri="{FF2B5EF4-FFF2-40B4-BE49-F238E27FC236}">
                    <a16:creationId xmlns:a16="http://schemas.microsoft.com/office/drawing/2014/main" id="{27A7BC38-DCE1-CC43-B48B-5ABACCB377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7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240" name="Line 2387">
                <a:extLst>
                  <a:ext uri="{FF2B5EF4-FFF2-40B4-BE49-F238E27FC236}">
                    <a16:creationId xmlns:a16="http://schemas.microsoft.com/office/drawing/2014/main" id="{613B416A-D758-3E45-89E2-E297B914DB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4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241" name="Freeform 2388">
                <a:extLst>
                  <a:ext uri="{FF2B5EF4-FFF2-40B4-BE49-F238E27FC236}">
                    <a16:creationId xmlns:a16="http://schemas.microsoft.com/office/drawing/2014/main" id="{7D876386-3EED-554C-A9BD-44315A5003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4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242" name="Line 2389">
                <a:extLst>
                  <a:ext uri="{FF2B5EF4-FFF2-40B4-BE49-F238E27FC236}">
                    <a16:creationId xmlns:a16="http://schemas.microsoft.com/office/drawing/2014/main" id="{E56EA2BC-29B1-4340-A9E7-F9AD31129B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11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243" name="Freeform 2390">
                <a:extLst>
                  <a:ext uri="{FF2B5EF4-FFF2-40B4-BE49-F238E27FC236}">
                    <a16:creationId xmlns:a16="http://schemas.microsoft.com/office/drawing/2014/main" id="{D1FBF214-73FA-D246-9223-627ACBCF0C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1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244" name="Freeform 2391">
                <a:extLst>
                  <a:ext uri="{FF2B5EF4-FFF2-40B4-BE49-F238E27FC236}">
                    <a16:creationId xmlns:a16="http://schemas.microsoft.com/office/drawing/2014/main" id="{FDC99949-8E68-E64A-AED3-4CD13542C2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245" name="Line 2392">
                <a:extLst>
                  <a:ext uri="{FF2B5EF4-FFF2-40B4-BE49-F238E27FC236}">
                    <a16:creationId xmlns:a16="http://schemas.microsoft.com/office/drawing/2014/main" id="{B8122E82-A79C-6D42-A706-DEFBAB97DB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25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246" name="Freeform 2393">
                <a:extLst>
                  <a:ext uri="{FF2B5EF4-FFF2-40B4-BE49-F238E27FC236}">
                    <a16:creationId xmlns:a16="http://schemas.microsoft.com/office/drawing/2014/main" id="{FE91C842-1BF3-8643-AD19-C141BDE975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5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247" name="Freeform 2394">
                <a:extLst>
                  <a:ext uri="{FF2B5EF4-FFF2-40B4-BE49-F238E27FC236}">
                    <a16:creationId xmlns:a16="http://schemas.microsoft.com/office/drawing/2014/main" id="{AD5A25F0-8711-8F41-B6EB-64A7BA4F2E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2" y="1774"/>
                <a:ext cx="8" cy="14"/>
              </a:xfrm>
              <a:custGeom>
                <a:avLst/>
                <a:gdLst>
                  <a:gd name="T0" fmla="*/ 0 w 8"/>
                  <a:gd name="T1" fmla="*/ 7 h 14"/>
                  <a:gd name="T2" fmla="*/ 0 w 8"/>
                  <a:gd name="T3" fmla="*/ 14 h 14"/>
                  <a:gd name="T4" fmla="*/ 8 w 8"/>
                  <a:gd name="T5" fmla="*/ 14 h 14"/>
                  <a:gd name="T6" fmla="*/ 8 w 8"/>
                  <a:gd name="T7" fmla="*/ 7 h 14"/>
                  <a:gd name="T8" fmla="*/ 8 w 8"/>
                  <a:gd name="T9" fmla="*/ 0 h 14"/>
                  <a:gd name="T10" fmla="*/ 8 w 8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0" y="7"/>
                    </a:moveTo>
                    <a:lnTo>
                      <a:pt x="0" y="14"/>
                    </a:lnTo>
                    <a:lnTo>
                      <a:pt x="8" y="14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248" name="Line 2395">
                <a:extLst>
                  <a:ext uri="{FF2B5EF4-FFF2-40B4-BE49-F238E27FC236}">
                    <a16:creationId xmlns:a16="http://schemas.microsoft.com/office/drawing/2014/main" id="{5FFD305A-3B8A-2A42-8E47-6D3CB60705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40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249" name="Freeform 2396">
                <a:extLst>
                  <a:ext uri="{FF2B5EF4-FFF2-40B4-BE49-F238E27FC236}">
                    <a16:creationId xmlns:a16="http://schemas.microsoft.com/office/drawing/2014/main" id="{849DFCB8-2CD7-8F41-AD25-3F55BB12D0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0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250" name="Line 2397">
                <a:extLst>
                  <a:ext uri="{FF2B5EF4-FFF2-40B4-BE49-F238E27FC236}">
                    <a16:creationId xmlns:a16="http://schemas.microsoft.com/office/drawing/2014/main" id="{C8847DA1-7654-1A4A-B303-4D0E868934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47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251" name="Freeform 2398">
                <a:extLst>
                  <a:ext uri="{FF2B5EF4-FFF2-40B4-BE49-F238E27FC236}">
                    <a16:creationId xmlns:a16="http://schemas.microsoft.com/office/drawing/2014/main" id="{30D9E148-8876-564B-901E-1AE0C6D682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7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252" name="Line 2399">
                <a:extLst>
                  <a:ext uri="{FF2B5EF4-FFF2-40B4-BE49-F238E27FC236}">
                    <a16:creationId xmlns:a16="http://schemas.microsoft.com/office/drawing/2014/main" id="{C02C66BC-C3C7-184F-A70E-0881A62C60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54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253" name="Freeform 2400">
                <a:extLst>
                  <a:ext uri="{FF2B5EF4-FFF2-40B4-BE49-F238E27FC236}">
                    <a16:creationId xmlns:a16="http://schemas.microsoft.com/office/drawing/2014/main" id="{6A770D20-2DA8-2E4E-8D02-59AD0A66DC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4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254" name="Line 2401">
                <a:extLst>
                  <a:ext uri="{FF2B5EF4-FFF2-40B4-BE49-F238E27FC236}">
                    <a16:creationId xmlns:a16="http://schemas.microsoft.com/office/drawing/2014/main" id="{7E14A549-CA95-384B-BFB3-7B54B1C2A1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61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255" name="Freeform 2402">
                <a:extLst>
                  <a:ext uri="{FF2B5EF4-FFF2-40B4-BE49-F238E27FC236}">
                    <a16:creationId xmlns:a16="http://schemas.microsoft.com/office/drawing/2014/main" id="{752E11B7-7FC0-CC41-9820-A9C42B16A6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61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256" name="Freeform 2403">
                <a:extLst>
                  <a:ext uri="{FF2B5EF4-FFF2-40B4-BE49-F238E27FC236}">
                    <a16:creationId xmlns:a16="http://schemas.microsoft.com/office/drawing/2014/main" id="{95278C53-33F3-984C-8C71-4D8638DF7B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68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257" name="Line 2404">
                <a:extLst>
                  <a:ext uri="{FF2B5EF4-FFF2-40B4-BE49-F238E27FC236}">
                    <a16:creationId xmlns:a16="http://schemas.microsoft.com/office/drawing/2014/main" id="{43746458-5582-ED41-8E49-C2E093C031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75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258" name="Freeform 2405">
                <a:extLst>
                  <a:ext uri="{FF2B5EF4-FFF2-40B4-BE49-F238E27FC236}">
                    <a16:creationId xmlns:a16="http://schemas.microsoft.com/office/drawing/2014/main" id="{20AEEEB1-F3C6-DF47-AD70-8D321BC03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5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259" name="Freeform 2406">
                <a:extLst>
                  <a:ext uri="{FF2B5EF4-FFF2-40B4-BE49-F238E27FC236}">
                    <a16:creationId xmlns:a16="http://schemas.microsoft.com/office/drawing/2014/main" id="{D2F9EE05-A94C-D740-84C9-070779D8F1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2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260" name="Line 2407">
                <a:extLst>
                  <a:ext uri="{FF2B5EF4-FFF2-40B4-BE49-F238E27FC236}">
                    <a16:creationId xmlns:a16="http://schemas.microsoft.com/office/drawing/2014/main" id="{7ED52C37-471E-4945-AD1F-CF276EE440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89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261" name="Freeform 2408">
                <a:extLst>
                  <a:ext uri="{FF2B5EF4-FFF2-40B4-BE49-F238E27FC236}">
                    <a16:creationId xmlns:a16="http://schemas.microsoft.com/office/drawing/2014/main" id="{6394D836-6B64-174D-BD13-29CB71B789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9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262" name="Line 2409">
                <a:extLst>
                  <a:ext uri="{FF2B5EF4-FFF2-40B4-BE49-F238E27FC236}">
                    <a16:creationId xmlns:a16="http://schemas.microsoft.com/office/drawing/2014/main" id="{818544DD-667C-8547-8B19-3C2C1B26A9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6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263" name="Freeform 2410">
                <a:extLst>
                  <a:ext uri="{FF2B5EF4-FFF2-40B4-BE49-F238E27FC236}">
                    <a16:creationId xmlns:a16="http://schemas.microsoft.com/office/drawing/2014/main" id="{6C2CDD66-A6B3-0543-8878-05541C16D2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6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264" name="Line 2411">
                <a:extLst>
                  <a:ext uri="{FF2B5EF4-FFF2-40B4-BE49-F238E27FC236}">
                    <a16:creationId xmlns:a16="http://schemas.microsoft.com/office/drawing/2014/main" id="{E6D9219C-E6D9-124F-86D1-907678BD03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03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265" name="Freeform 2412">
                <a:extLst>
                  <a:ext uri="{FF2B5EF4-FFF2-40B4-BE49-F238E27FC236}">
                    <a16:creationId xmlns:a16="http://schemas.microsoft.com/office/drawing/2014/main" id="{20D38290-CA3E-F34C-9F3E-9FA7965126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3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266" name="Line 2413">
                <a:extLst>
                  <a:ext uri="{FF2B5EF4-FFF2-40B4-BE49-F238E27FC236}">
                    <a16:creationId xmlns:a16="http://schemas.microsoft.com/office/drawing/2014/main" id="{F732DF69-B394-6947-BF24-14985A37F9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10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267" name="Freeform 2414">
                <a:extLst>
                  <a:ext uri="{FF2B5EF4-FFF2-40B4-BE49-F238E27FC236}">
                    <a16:creationId xmlns:a16="http://schemas.microsoft.com/office/drawing/2014/main" id="{463A9B37-D314-2D47-B4C5-2CD0EC8147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0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268" name="Freeform 2415">
                <a:extLst>
                  <a:ext uri="{FF2B5EF4-FFF2-40B4-BE49-F238E27FC236}">
                    <a16:creationId xmlns:a16="http://schemas.microsoft.com/office/drawing/2014/main" id="{8D5AED45-38EB-534C-A449-AFF017ED0C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7" y="2412"/>
                <a:ext cx="135" cy="283"/>
              </a:xfrm>
              <a:custGeom>
                <a:avLst/>
                <a:gdLst>
                  <a:gd name="T0" fmla="*/ 0 w 135"/>
                  <a:gd name="T1" fmla="*/ 276 h 283"/>
                  <a:gd name="T2" fmla="*/ 7 w 135"/>
                  <a:gd name="T3" fmla="*/ 269 h 283"/>
                  <a:gd name="T4" fmla="*/ 7 w 135"/>
                  <a:gd name="T5" fmla="*/ 255 h 283"/>
                  <a:gd name="T6" fmla="*/ 14 w 135"/>
                  <a:gd name="T7" fmla="*/ 248 h 283"/>
                  <a:gd name="T8" fmla="*/ 14 w 135"/>
                  <a:gd name="T9" fmla="*/ 233 h 283"/>
                  <a:gd name="T10" fmla="*/ 21 w 135"/>
                  <a:gd name="T11" fmla="*/ 226 h 283"/>
                  <a:gd name="T12" fmla="*/ 21 w 135"/>
                  <a:gd name="T13" fmla="*/ 212 h 283"/>
                  <a:gd name="T14" fmla="*/ 28 w 135"/>
                  <a:gd name="T15" fmla="*/ 205 h 283"/>
                  <a:gd name="T16" fmla="*/ 28 w 135"/>
                  <a:gd name="T17" fmla="*/ 191 h 283"/>
                  <a:gd name="T18" fmla="*/ 35 w 135"/>
                  <a:gd name="T19" fmla="*/ 184 h 283"/>
                  <a:gd name="T20" fmla="*/ 42 w 135"/>
                  <a:gd name="T21" fmla="*/ 177 h 283"/>
                  <a:gd name="T22" fmla="*/ 42 w 135"/>
                  <a:gd name="T23" fmla="*/ 162 h 283"/>
                  <a:gd name="T24" fmla="*/ 49 w 135"/>
                  <a:gd name="T25" fmla="*/ 155 h 283"/>
                  <a:gd name="T26" fmla="*/ 49 w 135"/>
                  <a:gd name="T27" fmla="*/ 141 h 283"/>
                  <a:gd name="T28" fmla="*/ 57 w 135"/>
                  <a:gd name="T29" fmla="*/ 134 h 283"/>
                  <a:gd name="T30" fmla="*/ 57 w 135"/>
                  <a:gd name="T31" fmla="*/ 120 h 283"/>
                  <a:gd name="T32" fmla="*/ 64 w 135"/>
                  <a:gd name="T33" fmla="*/ 113 h 283"/>
                  <a:gd name="T34" fmla="*/ 71 w 135"/>
                  <a:gd name="T35" fmla="*/ 106 h 283"/>
                  <a:gd name="T36" fmla="*/ 71 w 135"/>
                  <a:gd name="T37" fmla="*/ 92 h 283"/>
                  <a:gd name="T38" fmla="*/ 78 w 135"/>
                  <a:gd name="T39" fmla="*/ 85 h 283"/>
                  <a:gd name="T40" fmla="*/ 85 w 135"/>
                  <a:gd name="T41" fmla="*/ 77 h 283"/>
                  <a:gd name="T42" fmla="*/ 85 w 135"/>
                  <a:gd name="T43" fmla="*/ 63 h 283"/>
                  <a:gd name="T44" fmla="*/ 92 w 135"/>
                  <a:gd name="T45" fmla="*/ 56 h 283"/>
                  <a:gd name="T46" fmla="*/ 99 w 135"/>
                  <a:gd name="T47" fmla="*/ 49 h 283"/>
                  <a:gd name="T48" fmla="*/ 106 w 135"/>
                  <a:gd name="T49" fmla="*/ 42 h 283"/>
                  <a:gd name="T50" fmla="*/ 113 w 135"/>
                  <a:gd name="T51" fmla="*/ 35 h 283"/>
                  <a:gd name="T52" fmla="*/ 113 w 135"/>
                  <a:gd name="T53" fmla="*/ 21 h 283"/>
                  <a:gd name="T54" fmla="*/ 120 w 135"/>
                  <a:gd name="T55" fmla="*/ 14 h 283"/>
                  <a:gd name="T56" fmla="*/ 127 w 135"/>
                  <a:gd name="T57" fmla="*/ 21 h 283"/>
                  <a:gd name="T58" fmla="*/ 127 w 135"/>
                  <a:gd name="T59" fmla="*/ 7 h 283"/>
                  <a:gd name="T60" fmla="*/ 135 w 135"/>
                  <a:gd name="T61" fmla="*/ 14 h 283"/>
                  <a:gd name="T62" fmla="*/ 135 w 135"/>
                  <a:gd name="T63" fmla="*/ 0 h 28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35" h="283">
                    <a:moveTo>
                      <a:pt x="0" y="283"/>
                    </a:moveTo>
                    <a:lnTo>
                      <a:pt x="0" y="276"/>
                    </a:lnTo>
                    <a:lnTo>
                      <a:pt x="7" y="276"/>
                    </a:lnTo>
                    <a:lnTo>
                      <a:pt x="7" y="269"/>
                    </a:lnTo>
                    <a:lnTo>
                      <a:pt x="7" y="262"/>
                    </a:lnTo>
                    <a:lnTo>
                      <a:pt x="7" y="255"/>
                    </a:lnTo>
                    <a:lnTo>
                      <a:pt x="14" y="255"/>
                    </a:lnTo>
                    <a:lnTo>
                      <a:pt x="14" y="248"/>
                    </a:lnTo>
                    <a:lnTo>
                      <a:pt x="14" y="240"/>
                    </a:lnTo>
                    <a:lnTo>
                      <a:pt x="14" y="233"/>
                    </a:lnTo>
                    <a:lnTo>
                      <a:pt x="21" y="233"/>
                    </a:lnTo>
                    <a:lnTo>
                      <a:pt x="21" y="226"/>
                    </a:lnTo>
                    <a:lnTo>
                      <a:pt x="21" y="219"/>
                    </a:lnTo>
                    <a:lnTo>
                      <a:pt x="21" y="212"/>
                    </a:lnTo>
                    <a:lnTo>
                      <a:pt x="28" y="212"/>
                    </a:lnTo>
                    <a:lnTo>
                      <a:pt x="28" y="205"/>
                    </a:lnTo>
                    <a:lnTo>
                      <a:pt x="28" y="198"/>
                    </a:lnTo>
                    <a:lnTo>
                      <a:pt x="28" y="191"/>
                    </a:lnTo>
                    <a:lnTo>
                      <a:pt x="35" y="191"/>
                    </a:lnTo>
                    <a:lnTo>
                      <a:pt x="35" y="184"/>
                    </a:lnTo>
                    <a:lnTo>
                      <a:pt x="35" y="177"/>
                    </a:lnTo>
                    <a:lnTo>
                      <a:pt x="42" y="177"/>
                    </a:lnTo>
                    <a:lnTo>
                      <a:pt x="42" y="170"/>
                    </a:lnTo>
                    <a:lnTo>
                      <a:pt x="42" y="162"/>
                    </a:lnTo>
                    <a:lnTo>
                      <a:pt x="42" y="155"/>
                    </a:lnTo>
                    <a:lnTo>
                      <a:pt x="49" y="155"/>
                    </a:lnTo>
                    <a:lnTo>
                      <a:pt x="49" y="148"/>
                    </a:lnTo>
                    <a:lnTo>
                      <a:pt x="49" y="141"/>
                    </a:lnTo>
                    <a:lnTo>
                      <a:pt x="57" y="141"/>
                    </a:lnTo>
                    <a:lnTo>
                      <a:pt x="57" y="134"/>
                    </a:lnTo>
                    <a:lnTo>
                      <a:pt x="57" y="127"/>
                    </a:lnTo>
                    <a:lnTo>
                      <a:pt x="57" y="120"/>
                    </a:lnTo>
                    <a:lnTo>
                      <a:pt x="64" y="120"/>
                    </a:lnTo>
                    <a:lnTo>
                      <a:pt x="64" y="113"/>
                    </a:lnTo>
                    <a:lnTo>
                      <a:pt x="64" y="106"/>
                    </a:lnTo>
                    <a:lnTo>
                      <a:pt x="71" y="106"/>
                    </a:lnTo>
                    <a:lnTo>
                      <a:pt x="71" y="99"/>
                    </a:lnTo>
                    <a:lnTo>
                      <a:pt x="71" y="92"/>
                    </a:lnTo>
                    <a:lnTo>
                      <a:pt x="78" y="92"/>
                    </a:lnTo>
                    <a:lnTo>
                      <a:pt x="78" y="85"/>
                    </a:lnTo>
                    <a:lnTo>
                      <a:pt x="78" y="77"/>
                    </a:lnTo>
                    <a:lnTo>
                      <a:pt x="85" y="77"/>
                    </a:lnTo>
                    <a:lnTo>
                      <a:pt x="85" y="70"/>
                    </a:lnTo>
                    <a:lnTo>
                      <a:pt x="85" y="63"/>
                    </a:lnTo>
                    <a:lnTo>
                      <a:pt x="92" y="63"/>
                    </a:lnTo>
                    <a:lnTo>
                      <a:pt x="92" y="56"/>
                    </a:lnTo>
                    <a:lnTo>
                      <a:pt x="99" y="56"/>
                    </a:lnTo>
                    <a:lnTo>
                      <a:pt x="99" y="49"/>
                    </a:lnTo>
                    <a:lnTo>
                      <a:pt x="99" y="42"/>
                    </a:lnTo>
                    <a:lnTo>
                      <a:pt x="106" y="42"/>
                    </a:lnTo>
                    <a:lnTo>
                      <a:pt x="106" y="35"/>
                    </a:lnTo>
                    <a:lnTo>
                      <a:pt x="113" y="35"/>
                    </a:lnTo>
                    <a:lnTo>
                      <a:pt x="113" y="28"/>
                    </a:lnTo>
                    <a:lnTo>
                      <a:pt x="113" y="21"/>
                    </a:lnTo>
                    <a:lnTo>
                      <a:pt x="120" y="21"/>
                    </a:lnTo>
                    <a:lnTo>
                      <a:pt x="120" y="14"/>
                    </a:lnTo>
                    <a:lnTo>
                      <a:pt x="120" y="21"/>
                    </a:lnTo>
                    <a:lnTo>
                      <a:pt x="127" y="21"/>
                    </a:lnTo>
                    <a:lnTo>
                      <a:pt x="127" y="14"/>
                    </a:lnTo>
                    <a:lnTo>
                      <a:pt x="127" y="7"/>
                    </a:lnTo>
                    <a:lnTo>
                      <a:pt x="135" y="7"/>
                    </a:lnTo>
                    <a:lnTo>
                      <a:pt x="135" y="14"/>
                    </a:lnTo>
                    <a:lnTo>
                      <a:pt x="135" y="7"/>
                    </a:lnTo>
                    <a:lnTo>
                      <a:pt x="135" y="0"/>
                    </a:lnTo>
                    <a:lnTo>
                      <a:pt x="135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269" name="Freeform 2416">
                <a:extLst>
                  <a:ext uri="{FF2B5EF4-FFF2-40B4-BE49-F238E27FC236}">
                    <a16:creationId xmlns:a16="http://schemas.microsoft.com/office/drawing/2014/main" id="{1A1254DE-7BCC-3B47-9FFD-66CFA1D8D4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2" y="241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270" name="Freeform 2417">
                <a:extLst>
                  <a:ext uri="{FF2B5EF4-FFF2-40B4-BE49-F238E27FC236}">
                    <a16:creationId xmlns:a16="http://schemas.microsoft.com/office/drawing/2014/main" id="{69B6D1F6-F4A6-1C44-9C78-D81F5B94E4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9" y="2404"/>
                <a:ext cx="21" cy="8"/>
              </a:xfrm>
              <a:custGeom>
                <a:avLst/>
                <a:gdLst>
                  <a:gd name="T0" fmla="*/ 0 w 21"/>
                  <a:gd name="T1" fmla="*/ 8 h 8"/>
                  <a:gd name="T2" fmla="*/ 7 w 21"/>
                  <a:gd name="T3" fmla="*/ 8 h 8"/>
                  <a:gd name="T4" fmla="*/ 7 w 21"/>
                  <a:gd name="T5" fmla="*/ 0 h 8"/>
                  <a:gd name="T6" fmla="*/ 7 w 21"/>
                  <a:gd name="T7" fmla="*/ 8 h 8"/>
                  <a:gd name="T8" fmla="*/ 14 w 21"/>
                  <a:gd name="T9" fmla="*/ 8 h 8"/>
                  <a:gd name="T10" fmla="*/ 14 w 21"/>
                  <a:gd name="T11" fmla="*/ 0 h 8"/>
                  <a:gd name="T12" fmla="*/ 14 w 21"/>
                  <a:gd name="T13" fmla="*/ 8 h 8"/>
                  <a:gd name="T14" fmla="*/ 21 w 21"/>
                  <a:gd name="T15" fmla="*/ 8 h 8"/>
                  <a:gd name="T16" fmla="*/ 21 w 21"/>
                  <a:gd name="T17" fmla="*/ 0 h 8"/>
                  <a:gd name="T18" fmla="*/ 21 w 21"/>
                  <a:gd name="T19" fmla="*/ 8 h 8"/>
                  <a:gd name="T20" fmla="*/ 21 w 21"/>
                  <a:gd name="T21" fmla="*/ 0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" h="8">
                    <a:moveTo>
                      <a:pt x="0" y="8"/>
                    </a:move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  <a:lnTo>
                      <a:pt x="14" y="8"/>
                    </a:lnTo>
                    <a:lnTo>
                      <a:pt x="14" y="0"/>
                    </a:lnTo>
                    <a:lnTo>
                      <a:pt x="14" y="8"/>
                    </a:lnTo>
                    <a:lnTo>
                      <a:pt x="21" y="8"/>
                    </a:lnTo>
                    <a:lnTo>
                      <a:pt x="21" y="0"/>
                    </a:lnTo>
                    <a:lnTo>
                      <a:pt x="21" y="8"/>
                    </a:lnTo>
                    <a:lnTo>
                      <a:pt x="21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271" name="Freeform 2418">
                <a:extLst>
                  <a:ext uri="{FF2B5EF4-FFF2-40B4-BE49-F238E27FC236}">
                    <a16:creationId xmlns:a16="http://schemas.microsoft.com/office/drawing/2014/main" id="{C0DCD38D-7966-CA4C-BE47-4B5E54913E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0" y="2404"/>
                <a:ext cx="7" cy="8"/>
              </a:xfrm>
              <a:custGeom>
                <a:avLst/>
                <a:gdLst>
                  <a:gd name="T0" fmla="*/ 0 w 7"/>
                  <a:gd name="T1" fmla="*/ 0 h 8"/>
                  <a:gd name="T2" fmla="*/ 7 w 7"/>
                  <a:gd name="T3" fmla="*/ 0 h 8"/>
                  <a:gd name="T4" fmla="*/ 7 w 7"/>
                  <a:gd name="T5" fmla="*/ 8 h 8"/>
                  <a:gd name="T6" fmla="*/ 7 w 7"/>
                  <a:gd name="T7" fmla="*/ 0 h 8"/>
                  <a:gd name="T8" fmla="*/ 7 w 7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0" y="0"/>
                    </a:moveTo>
                    <a:lnTo>
                      <a:pt x="7" y="0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272" name="Freeform 2419">
                <a:extLst>
                  <a:ext uri="{FF2B5EF4-FFF2-40B4-BE49-F238E27FC236}">
                    <a16:creationId xmlns:a16="http://schemas.microsoft.com/office/drawing/2014/main" id="{F21A577D-39EB-C241-91DF-47F081E5D6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7" y="2404"/>
                <a:ext cx="7" cy="8"/>
              </a:xfrm>
              <a:custGeom>
                <a:avLst/>
                <a:gdLst>
                  <a:gd name="T0" fmla="*/ 0 w 7"/>
                  <a:gd name="T1" fmla="*/ 8 h 8"/>
                  <a:gd name="T2" fmla="*/ 7 w 7"/>
                  <a:gd name="T3" fmla="*/ 8 h 8"/>
                  <a:gd name="T4" fmla="*/ 7 w 7"/>
                  <a:gd name="T5" fmla="*/ 0 h 8"/>
                  <a:gd name="T6" fmla="*/ 7 w 7"/>
                  <a:gd name="T7" fmla="*/ 8 h 8"/>
                  <a:gd name="T8" fmla="*/ 7 w 7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0" y="8"/>
                    </a:move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273" name="Freeform 2420">
                <a:extLst>
                  <a:ext uri="{FF2B5EF4-FFF2-40B4-BE49-F238E27FC236}">
                    <a16:creationId xmlns:a16="http://schemas.microsoft.com/office/drawing/2014/main" id="{213F6027-B95A-9342-BD80-EA163BE079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4" y="2404"/>
                <a:ext cx="7" cy="8"/>
              </a:xfrm>
              <a:custGeom>
                <a:avLst/>
                <a:gdLst>
                  <a:gd name="T0" fmla="*/ 0 w 7"/>
                  <a:gd name="T1" fmla="*/ 0 h 8"/>
                  <a:gd name="T2" fmla="*/ 7 w 7"/>
                  <a:gd name="T3" fmla="*/ 0 h 8"/>
                  <a:gd name="T4" fmla="*/ 7 w 7"/>
                  <a:gd name="T5" fmla="*/ 8 h 8"/>
                  <a:gd name="T6" fmla="*/ 7 w 7"/>
                  <a:gd name="T7" fmla="*/ 0 h 8"/>
                  <a:gd name="T8" fmla="*/ 7 w 7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0" y="0"/>
                    </a:moveTo>
                    <a:lnTo>
                      <a:pt x="7" y="0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274" name="Freeform 2421">
                <a:extLst>
                  <a:ext uri="{FF2B5EF4-FFF2-40B4-BE49-F238E27FC236}">
                    <a16:creationId xmlns:a16="http://schemas.microsoft.com/office/drawing/2014/main" id="{4AAA09FD-38AE-0A48-AE85-CCD0BA582C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1" y="241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275" name="Freeform 2422">
                <a:extLst>
                  <a:ext uri="{FF2B5EF4-FFF2-40B4-BE49-F238E27FC236}">
                    <a16:creationId xmlns:a16="http://schemas.microsoft.com/office/drawing/2014/main" id="{60AACFFC-D50E-AC4E-A217-F220CEF5B3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8" y="241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276" name="Line 2423">
                <a:extLst>
                  <a:ext uri="{FF2B5EF4-FFF2-40B4-BE49-F238E27FC236}">
                    <a16:creationId xmlns:a16="http://schemas.microsoft.com/office/drawing/2014/main" id="{B280B1B0-608C-B84E-9590-932CFF8C51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5" y="2412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277" name="Freeform 2424">
                <a:extLst>
                  <a:ext uri="{FF2B5EF4-FFF2-40B4-BE49-F238E27FC236}">
                    <a16:creationId xmlns:a16="http://schemas.microsoft.com/office/drawing/2014/main" id="{1D0BDFB7-F1D5-C740-AA0A-F9572AB657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5" y="2419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278" name="Freeform 2425">
                <a:extLst>
                  <a:ext uri="{FF2B5EF4-FFF2-40B4-BE49-F238E27FC236}">
                    <a16:creationId xmlns:a16="http://schemas.microsoft.com/office/drawing/2014/main" id="{D4B3B767-1E1D-4040-9AE5-1246B9D3BB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2" y="2419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279" name="Freeform 2426">
                <a:extLst>
                  <a:ext uri="{FF2B5EF4-FFF2-40B4-BE49-F238E27FC236}">
                    <a16:creationId xmlns:a16="http://schemas.microsoft.com/office/drawing/2014/main" id="{758C9ED0-7A3D-4C40-90E0-A1F9B0E40A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9" y="2426"/>
                <a:ext cx="8" cy="14"/>
              </a:xfrm>
              <a:custGeom>
                <a:avLst/>
                <a:gdLst>
                  <a:gd name="T0" fmla="*/ 0 w 8"/>
                  <a:gd name="T1" fmla="*/ 0 h 14"/>
                  <a:gd name="T2" fmla="*/ 8 w 8"/>
                  <a:gd name="T3" fmla="*/ 0 h 14"/>
                  <a:gd name="T4" fmla="*/ 8 w 8"/>
                  <a:gd name="T5" fmla="*/ 7 h 14"/>
                  <a:gd name="T6" fmla="*/ 8 w 8"/>
                  <a:gd name="T7" fmla="*/ 14 h 14"/>
                  <a:gd name="T8" fmla="*/ 8 w 8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4">
                    <a:moveTo>
                      <a:pt x="0" y="0"/>
                    </a:moveTo>
                    <a:lnTo>
                      <a:pt x="8" y="0"/>
                    </a:ln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280" name="Line 2427">
                <a:extLst>
                  <a:ext uri="{FF2B5EF4-FFF2-40B4-BE49-F238E27FC236}">
                    <a16:creationId xmlns:a16="http://schemas.microsoft.com/office/drawing/2014/main" id="{503E45B7-B3FC-1247-8370-748C7198AC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17" y="2433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281" name="Freeform 2428">
                <a:extLst>
                  <a:ext uri="{FF2B5EF4-FFF2-40B4-BE49-F238E27FC236}">
                    <a16:creationId xmlns:a16="http://schemas.microsoft.com/office/drawing/2014/main" id="{487FCB25-2FA2-DD49-BC95-96E469C648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7" y="2433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282" name="Freeform 2429">
                <a:extLst>
                  <a:ext uri="{FF2B5EF4-FFF2-40B4-BE49-F238E27FC236}">
                    <a16:creationId xmlns:a16="http://schemas.microsoft.com/office/drawing/2014/main" id="{570D84D5-FB6F-194E-A626-A22E93BFDF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" y="2440"/>
                <a:ext cx="7" cy="14"/>
              </a:xfrm>
              <a:custGeom>
                <a:avLst/>
                <a:gdLst>
                  <a:gd name="T0" fmla="*/ 0 w 7"/>
                  <a:gd name="T1" fmla="*/ 0 h 14"/>
                  <a:gd name="T2" fmla="*/ 7 w 7"/>
                  <a:gd name="T3" fmla="*/ 0 h 14"/>
                  <a:gd name="T4" fmla="*/ 7 w 7"/>
                  <a:gd name="T5" fmla="*/ 7 h 14"/>
                  <a:gd name="T6" fmla="*/ 7 w 7"/>
                  <a:gd name="T7" fmla="*/ 14 h 14"/>
                  <a:gd name="T8" fmla="*/ 7 w 7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283" name="Line 2430">
                <a:extLst>
                  <a:ext uri="{FF2B5EF4-FFF2-40B4-BE49-F238E27FC236}">
                    <a16:creationId xmlns:a16="http://schemas.microsoft.com/office/drawing/2014/main" id="{F8A96955-35B2-5240-9A73-3E4ED7DF0B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31" y="2447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284" name="Freeform 2431">
                <a:extLst>
                  <a:ext uri="{FF2B5EF4-FFF2-40B4-BE49-F238E27FC236}">
                    <a16:creationId xmlns:a16="http://schemas.microsoft.com/office/drawing/2014/main" id="{E588020A-B7B7-8641-9D1C-1D250294F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1" y="244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285" name="Freeform 2432">
                <a:extLst>
                  <a:ext uri="{FF2B5EF4-FFF2-40B4-BE49-F238E27FC236}">
                    <a16:creationId xmlns:a16="http://schemas.microsoft.com/office/drawing/2014/main" id="{8BDABDEA-D7C1-CE4F-922E-413DDB3B29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8" y="2454"/>
                <a:ext cx="7" cy="14"/>
              </a:xfrm>
              <a:custGeom>
                <a:avLst/>
                <a:gdLst>
                  <a:gd name="T0" fmla="*/ 0 w 7"/>
                  <a:gd name="T1" fmla="*/ 0 h 14"/>
                  <a:gd name="T2" fmla="*/ 0 w 7"/>
                  <a:gd name="T3" fmla="*/ 7 h 14"/>
                  <a:gd name="T4" fmla="*/ 7 w 7"/>
                  <a:gd name="T5" fmla="*/ 7 h 14"/>
                  <a:gd name="T6" fmla="*/ 7 w 7"/>
                  <a:gd name="T7" fmla="*/ 0 h 14"/>
                  <a:gd name="T8" fmla="*/ 7 w 7"/>
                  <a:gd name="T9" fmla="*/ 7 h 14"/>
                  <a:gd name="T10" fmla="*/ 7 w 7"/>
                  <a:gd name="T11" fmla="*/ 14 h 14"/>
                  <a:gd name="T12" fmla="*/ 7 w 7"/>
                  <a:gd name="T13" fmla="*/ 7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14">
                    <a:moveTo>
                      <a:pt x="0" y="0"/>
                    </a:moveTo>
                    <a:lnTo>
                      <a:pt x="0" y="7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286" name="Line 2433">
                <a:extLst>
                  <a:ext uri="{FF2B5EF4-FFF2-40B4-BE49-F238E27FC236}">
                    <a16:creationId xmlns:a16="http://schemas.microsoft.com/office/drawing/2014/main" id="{8D89C3C7-EF95-D842-9EAD-AB8C49F158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5" y="245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287" name="Freeform 2434">
                <a:extLst>
                  <a:ext uri="{FF2B5EF4-FFF2-40B4-BE49-F238E27FC236}">
                    <a16:creationId xmlns:a16="http://schemas.microsoft.com/office/drawing/2014/main" id="{20CC2914-012E-9C4B-9C44-4234D24748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5" y="2468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288" name="Freeform 2435">
                <a:extLst>
                  <a:ext uri="{FF2B5EF4-FFF2-40B4-BE49-F238E27FC236}">
                    <a16:creationId xmlns:a16="http://schemas.microsoft.com/office/drawing/2014/main" id="{6B46D5ED-1D9D-FF4A-B7D2-A4F904E1EA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2" y="2475"/>
                <a:ext cx="7" cy="14"/>
              </a:xfrm>
              <a:custGeom>
                <a:avLst/>
                <a:gdLst>
                  <a:gd name="T0" fmla="*/ 0 w 7"/>
                  <a:gd name="T1" fmla="*/ 0 h 14"/>
                  <a:gd name="T2" fmla="*/ 0 w 7"/>
                  <a:gd name="T3" fmla="*/ 7 h 14"/>
                  <a:gd name="T4" fmla="*/ 7 w 7"/>
                  <a:gd name="T5" fmla="*/ 7 h 14"/>
                  <a:gd name="T6" fmla="*/ 7 w 7"/>
                  <a:gd name="T7" fmla="*/ 0 h 14"/>
                  <a:gd name="T8" fmla="*/ 7 w 7"/>
                  <a:gd name="T9" fmla="*/ 7 h 14"/>
                  <a:gd name="T10" fmla="*/ 7 w 7"/>
                  <a:gd name="T11" fmla="*/ 14 h 14"/>
                  <a:gd name="T12" fmla="*/ 7 w 7"/>
                  <a:gd name="T13" fmla="*/ 7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14">
                    <a:moveTo>
                      <a:pt x="0" y="0"/>
                    </a:moveTo>
                    <a:lnTo>
                      <a:pt x="0" y="7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289" name="Freeform 2436">
                <a:extLst>
                  <a:ext uri="{FF2B5EF4-FFF2-40B4-BE49-F238E27FC236}">
                    <a16:creationId xmlns:a16="http://schemas.microsoft.com/office/drawing/2014/main" id="{89905226-95BD-E14F-BFA5-C4A6D85F3C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9" y="2482"/>
                <a:ext cx="7" cy="15"/>
              </a:xfrm>
              <a:custGeom>
                <a:avLst/>
                <a:gdLst>
                  <a:gd name="T0" fmla="*/ 0 w 7"/>
                  <a:gd name="T1" fmla="*/ 0 h 15"/>
                  <a:gd name="T2" fmla="*/ 7 w 7"/>
                  <a:gd name="T3" fmla="*/ 0 h 15"/>
                  <a:gd name="T4" fmla="*/ 7 w 7"/>
                  <a:gd name="T5" fmla="*/ 7 h 15"/>
                  <a:gd name="T6" fmla="*/ 7 w 7"/>
                  <a:gd name="T7" fmla="*/ 15 h 15"/>
                  <a:gd name="T8" fmla="*/ 7 w 7"/>
                  <a:gd name="T9" fmla="*/ 7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5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15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290" name="Line 2437">
                <a:extLst>
                  <a:ext uri="{FF2B5EF4-FFF2-40B4-BE49-F238E27FC236}">
                    <a16:creationId xmlns:a16="http://schemas.microsoft.com/office/drawing/2014/main" id="{211A8A96-8609-DB41-8056-75D18637F0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66" y="2489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291" name="Freeform 2438">
                <a:extLst>
                  <a:ext uri="{FF2B5EF4-FFF2-40B4-BE49-F238E27FC236}">
                    <a16:creationId xmlns:a16="http://schemas.microsoft.com/office/drawing/2014/main" id="{4795293D-90B8-0240-8463-921F10C075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6" y="2497"/>
                <a:ext cx="7" cy="14"/>
              </a:xfrm>
              <a:custGeom>
                <a:avLst/>
                <a:gdLst>
                  <a:gd name="T0" fmla="*/ 0 w 7"/>
                  <a:gd name="T1" fmla="*/ 0 h 14"/>
                  <a:gd name="T2" fmla="*/ 0 w 7"/>
                  <a:gd name="T3" fmla="*/ 7 h 14"/>
                  <a:gd name="T4" fmla="*/ 7 w 7"/>
                  <a:gd name="T5" fmla="*/ 7 h 14"/>
                  <a:gd name="T6" fmla="*/ 7 w 7"/>
                  <a:gd name="T7" fmla="*/ 0 h 14"/>
                  <a:gd name="T8" fmla="*/ 7 w 7"/>
                  <a:gd name="T9" fmla="*/ 7 h 14"/>
                  <a:gd name="T10" fmla="*/ 7 w 7"/>
                  <a:gd name="T11" fmla="*/ 14 h 14"/>
                  <a:gd name="T12" fmla="*/ 7 w 7"/>
                  <a:gd name="T13" fmla="*/ 7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14">
                    <a:moveTo>
                      <a:pt x="0" y="0"/>
                    </a:moveTo>
                    <a:lnTo>
                      <a:pt x="0" y="7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292" name="Freeform 2439">
                <a:extLst>
                  <a:ext uri="{FF2B5EF4-FFF2-40B4-BE49-F238E27FC236}">
                    <a16:creationId xmlns:a16="http://schemas.microsoft.com/office/drawing/2014/main" id="{87278D0A-196F-1F4E-84B6-8C08EF1150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3" y="2504"/>
                <a:ext cx="7" cy="14"/>
              </a:xfrm>
              <a:custGeom>
                <a:avLst/>
                <a:gdLst>
                  <a:gd name="T0" fmla="*/ 0 w 7"/>
                  <a:gd name="T1" fmla="*/ 0 h 14"/>
                  <a:gd name="T2" fmla="*/ 7 w 7"/>
                  <a:gd name="T3" fmla="*/ 0 h 14"/>
                  <a:gd name="T4" fmla="*/ 7 w 7"/>
                  <a:gd name="T5" fmla="*/ 7 h 14"/>
                  <a:gd name="T6" fmla="*/ 7 w 7"/>
                  <a:gd name="T7" fmla="*/ 14 h 14"/>
                  <a:gd name="T8" fmla="*/ 7 w 7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293" name="Line 2440">
                <a:extLst>
                  <a:ext uri="{FF2B5EF4-FFF2-40B4-BE49-F238E27FC236}">
                    <a16:creationId xmlns:a16="http://schemas.microsoft.com/office/drawing/2014/main" id="{A7E7AD7E-0B54-7948-9351-AAA6F2C70E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0" y="2511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294" name="Freeform 2441">
                <a:extLst>
                  <a:ext uri="{FF2B5EF4-FFF2-40B4-BE49-F238E27FC236}">
                    <a16:creationId xmlns:a16="http://schemas.microsoft.com/office/drawing/2014/main" id="{4864EDC9-BFDC-0F48-914B-C26F8698BB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0" y="2518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295" name="Freeform 2442">
                <a:extLst>
                  <a:ext uri="{FF2B5EF4-FFF2-40B4-BE49-F238E27FC236}">
                    <a16:creationId xmlns:a16="http://schemas.microsoft.com/office/drawing/2014/main" id="{6E22153E-FA21-0146-BB85-F7A8A16F0F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7" y="2525"/>
                <a:ext cx="8" cy="14"/>
              </a:xfrm>
              <a:custGeom>
                <a:avLst/>
                <a:gdLst>
                  <a:gd name="T0" fmla="*/ 0 w 8"/>
                  <a:gd name="T1" fmla="*/ 0 h 14"/>
                  <a:gd name="T2" fmla="*/ 0 w 8"/>
                  <a:gd name="T3" fmla="*/ 7 h 14"/>
                  <a:gd name="T4" fmla="*/ 8 w 8"/>
                  <a:gd name="T5" fmla="*/ 7 h 14"/>
                  <a:gd name="T6" fmla="*/ 8 w 8"/>
                  <a:gd name="T7" fmla="*/ 0 h 14"/>
                  <a:gd name="T8" fmla="*/ 8 w 8"/>
                  <a:gd name="T9" fmla="*/ 7 h 14"/>
                  <a:gd name="T10" fmla="*/ 8 w 8"/>
                  <a:gd name="T11" fmla="*/ 14 h 14"/>
                  <a:gd name="T12" fmla="*/ 8 w 8"/>
                  <a:gd name="T13" fmla="*/ 7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14">
                    <a:moveTo>
                      <a:pt x="0" y="0"/>
                    </a:moveTo>
                    <a:lnTo>
                      <a:pt x="0" y="7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296" name="Line 2443">
                <a:extLst>
                  <a:ext uri="{FF2B5EF4-FFF2-40B4-BE49-F238E27FC236}">
                    <a16:creationId xmlns:a16="http://schemas.microsoft.com/office/drawing/2014/main" id="{C57DDB76-8ACE-964F-B7F0-D51900EDA9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95" y="2525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297" name="Freeform 2444">
                <a:extLst>
                  <a:ext uri="{FF2B5EF4-FFF2-40B4-BE49-F238E27FC236}">
                    <a16:creationId xmlns:a16="http://schemas.microsoft.com/office/drawing/2014/main" id="{2976A052-6DCC-3F46-AD92-8643699956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5" y="2539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298" name="Freeform 2445">
                <a:extLst>
                  <a:ext uri="{FF2B5EF4-FFF2-40B4-BE49-F238E27FC236}">
                    <a16:creationId xmlns:a16="http://schemas.microsoft.com/office/drawing/2014/main" id="{83372FCE-26AC-F442-A546-EF0F60EDE2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546"/>
                <a:ext cx="7" cy="14"/>
              </a:xfrm>
              <a:custGeom>
                <a:avLst/>
                <a:gdLst>
                  <a:gd name="T0" fmla="*/ 0 w 7"/>
                  <a:gd name="T1" fmla="*/ 0 h 14"/>
                  <a:gd name="T2" fmla="*/ 0 w 7"/>
                  <a:gd name="T3" fmla="*/ 7 h 14"/>
                  <a:gd name="T4" fmla="*/ 7 w 7"/>
                  <a:gd name="T5" fmla="*/ 7 h 14"/>
                  <a:gd name="T6" fmla="*/ 7 w 7"/>
                  <a:gd name="T7" fmla="*/ 0 h 14"/>
                  <a:gd name="T8" fmla="*/ 7 w 7"/>
                  <a:gd name="T9" fmla="*/ 7 h 14"/>
                  <a:gd name="T10" fmla="*/ 7 w 7"/>
                  <a:gd name="T11" fmla="*/ 14 h 14"/>
                  <a:gd name="T12" fmla="*/ 7 w 7"/>
                  <a:gd name="T13" fmla="*/ 7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14">
                    <a:moveTo>
                      <a:pt x="0" y="0"/>
                    </a:moveTo>
                    <a:lnTo>
                      <a:pt x="0" y="7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299" name="Freeform 2446">
                <a:extLst>
                  <a:ext uri="{FF2B5EF4-FFF2-40B4-BE49-F238E27FC236}">
                    <a16:creationId xmlns:a16="http://schemas.microsoft.com/office/drawing/2014/main" id="{47829066-F26D-AA4B-ABD7-CD7B36828E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9" y="2553"/>
                <a:ext cx="7" cy="14"/>
              </a:xfrm>
              <a:custGeom>
                <a:avLst/>
                <a:gdLst>
                  <a:gd name="T0" fmla="*/ 0 w 7"/>
                  <a:gd name="T1" fmla="*/ 0 h 14"/>
                  <a:gd name="T2" fmla="*/ 7 w 7"/>
                  <a:gd name="T3" fmla="*/ 0 h 14"/>
                  <a:gd name="T4" fmla="*/ 7 w 7"/>
                  <a:gd name="T5" fmla="*/ 7 h 14"/>
                  <a:gd name="T6" fmla="*/ 7 w 7"/>
                  <a:gd name="T7" fmla="*/ 14 h 14"/>
                  <a:gd name="T8" fmla="*/ 7 w 7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300" name="Line 2447">
                <a:extLst>
                  <a:ext uri="{FF2B5EF4-FFF2-40B4-BE49-F238E27FC236}">
                    <a16:creationId xmlns:a16="http://schemas.microsoft.com/office/drawing/2014/main" id="{9654B1FF-94DB-4840-BF05-953D77A01C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16" y="2560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301" name="Freeform 2448">
                <a:extLst>
                  <a:ext uri="{FF2B5EF4-FFF2-40B4-BE49-F238E27FC236}">
                    <a16:creationId xmlns:a16="http://schemas.microsoft.com/office/drawing/2014/main" id="{CF1C2788-24E3-B443-BFB4-014AEB842E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6" y="2567"/>
                <a:ext cx="7" cy="15"/>
              </a:xfrm>
              <a:custGeom>
                <a:avLst/>
                <a:gdLst>
                  <a:gd name="T0" fmla="*/ 0 w 7"/>
                  <a:gd name="T1" fmla="*/ 0 h 15"/>
                  <a:gd name="T2" fmla="*/ 0 w 7"/>
                  <a:gd name="T3" fmla="*/ 7 h 15"/>
                  <a:gd name="T4" fmla="*/ 7 w 7"/>
                  <a:gd name="T5" fmla="*/ 7 h 15"/>
                  <a:gd name="T6" fmla="*/ 7 w 7"/>
                  <a:gd name="T7" fmla="*/ 0 h 15"/>
                  <a:gd name="T8" fmla="*/ 7 w 7"/>
                  <a:gd name="T9" fmla="*/ 7 h 15"/>
                  <a:gd name="T10" fmla="*/ 7 w 7"/>
                  <a:gd name="T11" fmla="*/ 15 h 15"/>
                  <a:gd name="T12" fmla="*/ 7 w 7"/>
                  <a:gd name="T13" fmla="*/ 7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15">
                    <a:moveTo>
                      <a:pt x="0" y="0"/>
                    </a:moveTo>
                    <a:lnTo>
                      <a:pt x="0" y="7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5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302" name="Freeform 2449">
                <a:extLst>
                  <a:ext uri="{FF2B5EF4-FFF2-40B4-BE49-F238E27FC236}">
                    <a16:creationId xmlns:a16="http://schemas.microsoft.com/office/drawing/2014/main" id="{6D4E96B2-B469-BC40-876F-01ADBF5406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3" y="2574"/>
                <a:ext cx="7" cy="15"/>
              </a:xfrm>
              <a:custGeom>
                <a:avLst/>
                <a:gdLst>
                  <a:gd name="T0" fmla="*/ 0 w 7"/>
                  <a:gd name="T1" fmla="*/ 0 h 15"/>
                  <a:gd name="T2" fmla="*/ 7 w 7"/>
                  <a:gd name="T3" fmla="*/ 0 h 15"/>
                  <a:gd name="T4" fmla="*/ 7 w 7"/>
                  <a:gd name="T5" fmla="*/ 8 h 15"/>
                  <a:gd name="T6" fmla="*/ 7 w 7"/>
                  <a:gd name="T7" fmla="*/ 15 h 15"/>
                  <a:gd name="T8" fmla="*/ 7 w 7"/>
                  <a:gd name="T9" fmla="*/ 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5">
                    <a:moveTo>
                      <a:pt x="0" y="0"/>
                    </a:moveTo>
                    <a:lnTo>
                      <a:pt x="7" y="0"/>
                    </a:lnTo>
                    <a:lnTo>
                      <a:pt x="7" y="8"/>
                    </a:lnTo>
                    <a:lnTo>
                      <a:pt x="7" y="15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303" name="Line 2450">
                <a:extLst>
                  <a:ext uri="{FF2B5EF4-FFF2-40B4-BE49-F238E27FC236}">
                    <a16:creationId xmlns:a16="http://schemas.microsoft.com/office/drawing/2014/main" id="{5F4701CC-54EB-A642-865B-9A693AAD2A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0" y="2582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304" name="Freeform 2451">
                <a:extLst>
                  <a:ext uri="{FF2B5EF4-FFF2-40B4-BE49-F238E27FC236}">
                    <a16:creationId xmlns:a16="http://schemas.microsoft.com/office/drawing/2014/main" id="{94D483DF-D870-2044-A1A8-2B71ECAA3C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0" y="2589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305" name="Line 2452">
                <a:extLst>
                  <a:ext uri="{FF2B5EF4-FFF2-40B4-BE49-F238E27FC236}">
                    <a16:creationId xmlns:a16="http://schemas.microsoft.com/office/drawing/2014/main" id="{6489361C-F4F4-C541-9116-D147094628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7" y="2589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306" name="Freeform 2453">
                <a:extLst>
                  <a:ext uri="{FF2B5EF4-FFF2-40B4-BE49-F238E27FC236}">
                    <a16:creationId xmlns:a16="http://schemas.microsoft.com/office/drawing/2014/main" id="{F19BCDBC-DF96-E54E-B067-1CF28111AD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7" y="2596"/>
                <a:ext cx="7" cy="14"/>
              </a:xfrm>
              <a:custGeom>
                <a:avLst/>
                <a:gdLst>
                  <a:gd name="T0" fmla="*/ 0 w 7"/>
                  <a:gd name="T1" fmla="*/ 0 h 14"/>
                  <a:gd name="T2" fmla="*/ 7 w 7"/>
                  <a:gd name="T3" fmla="*/ 0 h 14"/>
                  <a:gd name="T4" fmla="*/ 7 w 7"/>
                  <a:gd name="T5" fmla="*/ 7 h 14"/>
                  <a:gd name="T6" fmla="*/ 7 w 7"/>
                  <a:gd name="T7" fmla="*/ 14 h 14"/>
                  <a:gd name="T8" fmla="*/ 7 w 7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307" name="Line 2454">
                <a:extLst>
                  <a:ext uri="{FF2B5EF4-FFF2-40B4-BE49-F238E27FC236}">
                    <a16:creationId xmlns:a16="http://schemas.microsoft.com/office/drawing/2014/main" id="{D1D2E64B-3189-7541-A273-811E4091C9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44" y="2596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308" name="Freeform 2455">
                <a:extLst>
                  <a:ext uri="{FF2B5EF4-FFF2-40B4-BE49-F238E27FC236}">
                    <a16:creationId xmlns:a16="http://schemas.microsoft.com/office/drawing/2014/main" id="{0EE8E0B4-910E-1C4C-9DD4-AAA17A3524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4" y="2603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309" name="Freeform 2456">
                <a:extLst>
                  <a:ext uri="{FF2B5EF4-FFF2-40B4-BE49-F238E27FC236}">
                    <a16:creationId xmlns:a16="http://schemas.microsoft.com/office/drawing/2014/main" id="{CF7CAD52-B57E-C545-9585-237ADAC1AD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1" y="2610"/>
                <a:ext cx="7" cy="14"/>
              </a:xfrm>
              <a:custGeom>
                <a:avLst/>
                <a:gdLst>
                  <a:gd name="T0" fmla="*/ 0 w 7"/>
                  <a:gd name="T1" fmla="*/ 0 h 14"/>
                  <a:gd name="T2" fmla="*/ 0 w 7"/>
                  <a:gd name="T3" fmla="*/ 7 h 14"/>
                  <a:gd name="T4" fmla="*/ 7 w 7"/>
                  <a:gd name="T5" fmla="*/ 7 h 14"/>
                  <a:gd name="T6" fmla="*/ 7 w 7"/>
                  <a:gd name="T7" fmla="*/ 0 h 14"/>
                  <a:gd name="T8" fmla="*/ 7 w 7"/>
                  <a:gd name="T9" fmla="*/ 7 h 14"/>
                  <a:gd name="T10" fmla="*/ 7 w 7"/>
                  <a:gd name="T11" fmla="*/ 14 h 14"/>
                  <a:gd name="T12" fmla="*/ 7 w 7"/>
                  <a:gd name="T13" fmla="*/ 7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14">
                    <a:moveTo>
                      <a:pt x="0" y="0"/>
                    </a:moveTo>
                    <a:lnTo>
                      <a:pt x="0" y="7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310" name="Freeform 2457">
                <a:extLst>
                  <a:ext uri="{FF2B5EF4-FFF2-40B4-BE49-F238E27FC236}">
                    <a16:creationId xmlns:a16="http://schemas.microsoft.com/office/drawing/2014/main" id="{E9BF1734-2480-6244-A3C8-5D34094A8D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8" y="2617"/>
                <a:ext cx="7" cy="14"/>
              </a:xfrm>
              <a:custGeom>
                <a:avLst/>
                <a:gdLst>
                  <a:gd name="T0" fmla="*/ 0 w 7"/>
                  <a:gd name="T1" fmla="*/ 0 h 14"/>
                  <a:gd name="T2" fmla="*/ 7 w 7"/>
                  <a:gd name="T3" fmla="*/ 0 h 14"/>
                  <a:gd name="T4" fmla="*/ 7 w 7"/>
                  <a:gd name="T5" fmla="*/ 7 h 14"/>
                  <a:gd name="T6" fmla="*/ 7 w 7"/>
                  <a:gd name="T7" fmla="*/ 14 h 14"/>
                  <a:gd name="T8" fmla="*/ 7 w 7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311" name="Line 2458">
                <a:extLst>
                  <a:ext uri="{FF2B5EF4-FFF2-40B4-BE49-F238E27FC236}">
                    <a16:creationId xmlns:a16="http://schemas.microsoft.com/office/drawing/2014/main" id="{2AB150F7-73FE-4044-8548-E37DE34BBE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65" y="262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312" name="Freeform 2459">
                <a:extLst>
                  <a:ext uri="{FF2B5EF4-FFF2-40B4-BE49-F238E27FC236}">
                    <a16:creationId xmlns:a16="http://schemas.microsoft.com/office/drawing/2014/main" id="{AB063606-7FA3-1C40-A8F8-DE2750B53E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5" y="262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313" name="Line 2460">
                <a:extLst>
                  <a:ext uri="{FF2B5EF4-FFF2-40B4-BE49-F238E27FC236}">
                    <a16:creationId xmlns:a16="http://schemas.microsoft.com/office/drawing/2014/main" id="{48BB0AB7-AAC8-FD48-8C02-9AADF64E43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72" y="262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314" name="Freeform 2461">
                <a:extLst>
                  <a:ext uri="{FF2B5EF4-FFF2-40B4-BE49-F238E27FC236}">
                    <a16:creationId xmlns:a16="http://schemas.microsoft.com/office/drawing/2014/main" id="{5EA7C634-062B-7242-8A9B-8B93A86F30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2" y="2631"/>
                <a:ext cx="8" cy="14"/>
              </a:xfrm>
              <a:custGeom>
                <a:avLst/>
                <a:gdLst>
                  <a:gd name="T0" fmla="*/ 0 w 8"/>
                  <a:gd name="T1" fmla="*/ 0 h 14"/>
                  <a:gd name="T2" fmla="*/ 8 w 8"/>
                  <a:gd name="T3" fmla="*/ 0 h 14"/>
                  <a:gd name="T4" fmla="*/ 8 w 8"/>
                  <a:gd name="T5" fmla="*/ 7 h 14"/>
                  <a:gd name="T6" fmla="*/ 8 w 8"/>
                  <a:gd name="T7" fmla="*/ 14 h 14"/>
                  <a:gd name="T8" fmla="*/ 8 w 8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4">
                    <a:moveTo>
                      <a:pt x="0" y="0"/>
                    </a:moveTo>
                    <a:lnTo>
                      <a:pt x="8" y="0"/>
                    </a:ln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315" name="Line 2462">
                <a:extLst>
                  <a:ext uri="{FF2B5EF4-FFF2-40B4-BE49-F238E27FC236}">
                    <a16:creationId xmlns:a16="http://schemas.microsoft.com/office/drawing/2014/main" id="{387A7418-5F79-6D41-934F-DF7EFD9CB6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0" y="2638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316" name="Freeform 2463">
                <a:extLst>
                  <a:ext uri="{FF2B5EF4-FFF2-40B4-BE49-F238E27FC236}">
                    <a16:creationId xmlns:a16="http://schemas.microsoft.com/office/drawing/2014/main" id="{80FAB38B-CA6B-AC4A-9A6D-D4E99BBF0B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0" y="2638"/>
                <a:ext cx="14" cy="22"/>
              </a:xfrm>
              <a:custGeom>
                <a:avLst/>
                <a:gdLst>
                  <a:gd name="T0" fmla="*/ 0 w 14"/>
                  <a:gd name="T1" fmla="*/ 7 h 22"/>
                  <a:gd name="T2" fmla="*/ 7 w 14"/>
                  <a:gd name="T3" fmla="*/ 7 h 22"/>
                  <a:gd name="T4" fmla="*/ 7 w 14"/>
                  <a:gd name="T5" fmla="*/ 0 h 22"/>
                  <a:gd name="T6" fmla="*/ 7 w 14"/>
                  <a:gd name="T7" fmla="*/ 7 h 22"/>
                  <a:gd name="T8" fmla="*/ 7 w 14"/>
                  <a:gd name="T9" fmla="*/ 14 h 22"/>
                  <a:gd name="T10" fmla="*/ 14 w 14"/>
                  <a:gd name="T11" fmla="*/ 7 h 22"/>
                  <a:gd name="T12" fmla="*/ 14 w 14"/>
                  <a:gd name="T13" fmla="*/ 14 h 22"/>
                  <a:gd name="T14" fmla="*/ 14 w 14"/>
                  <a:gd name="T15" fmla="*/ 22 h 22"/>
                  <a:gd name="T16" fmla="*/ 14 w 14"/>
                  <a:gd name="T17" fmla="*/ 14 h 2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" h="22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14" y="7"/>
                    </a:lnTo>
                    <a:lnTo>
                      <a:pt x="14" y="14"/>
                    </a:lnTo>
                    <a:lnTo>
                      <a:pt x="14" y="22"/>
                    </a:lnTo>
                    <a:lnTo>
                      <a:pt x="14" y="14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317" name="Line 2464">
                <a:extLst>
                  <a:ext uri="{FF2B5EF4-FFF2-40B4-BE49-F238E27FC236}">
                    <a16:creationId xmlns:a16="http://schemas.microsoft.com/office/drawing/2014/main" id="{61A50607-5402-BE42-BB1E-D86B622F9C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94" y="2645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318" name="Freeform 2465">
                <a:extLst>
                  <a:ext uri="{FF2B5EF4-FFF2-40B4-BE49-F238E27FC236}">
                    <a16:creationId xmlns:a16="http://schemas.microsoft.com/office/drawing/2014/main" id="{9E6F23D4-F3ED-6946-B367-DC2F6F165E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4" y="2652"/>
                <a:ext cx="7" cy="8"/>
              </a:xfrm>
              <a:custGeom>
                <a:avLst/>
                <a:gdLst>
                  <a:gd name="T0" fmla="*/ 0 w 7"/>
                  <a:gd name="T1" fmla="*/ 0 h 8"/>
                  <a:gd name="T2" fmla="*/ 7 w 7"/>
                  <a:gd name="T3" fmla="*/ 0 h 8"/>
                  <a:gd name="T4" fmla="*/ 7 w 7"/>
                  <a:gd name="T5" fmla="*/ 8 h 8"/>
                  <a:gd name="T6" fmla="*/ 7 w 7"/>
                  <a:gd name="T7" fmla="*/ 0 h 8"/>
                  <a:gd name="T8" fmla="*/ 7 w 7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0" y="0"/>
                    </a:moveTo>
                    <a:lnTo>
                      <a:pt x="7" y="0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319" name="Line 2466">
                <a:extLst>
                  <a:ext uri="{FF2B5EF4-FFF2-40B4-BE49-F238E27FC236}">
                    <a16:creationId xmlns:a16="http://schemas.microsoft.com/office/drawing/2014/main" id="{FA103DBC-7E03-DA4F-A0BD-9F03ABF376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01" y="2652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320" name="Freeform 2467">
                <a:extLst>
                  <a:ext uri="{FF2B5EF4-FFF2-40B4-BE49-F238E27FC236}">
                    <a16:creationId xmlns:a16="http://schemas.microsoft.com/office/drawing/2014/main" id="{D3E648A3-1E34-AA46-9B80-C369DF1B19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1" y="2652"/>
                <a:ext cx="7" cy="15"/>
              </a:xfrm>
              <a:custGeom>
                <a:avLst/>
                <a:gdLst>
                  <a:gd name="T0" fmla="*/ 0 w 7"/>
                  <a:gd name="T1" fmla="*/ 8 h 15"/>
                  <a:gd name="T2" fmla="*/ 7 w 7"/>
                  <a:gd name="T3" fmla="*/ 8 h 15"/>
                  <a:gd name="T4" fmla="*/ 7 w 7"/>
                  <a:gd name="T5" fmla="*/ 0 h 15"/>
                  <a:gd name="T6" fmla="*/ 7 w 7"/>
                  <a:gd name="T7" fmla="*/ 8 h 15"/>
                  <a:gd name="T8" fmla="*/ 7 w 7"/>
                  <a:gd name="T9" fmla="*/ 15 h 15"/>
                  <a:gd name="T10" fmla="*/ 7 w 7"/>
                  <a:gd name="T11" fmla="*/ 8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8"/>
                    </a:move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  <a:lnTo>
                      <a:pt x="7" y="15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321" name="Freeform 2468">
                <a:extLst>
                  <a:ext uri="{FF2B5EF4-FFF2-40B4-BE49-F238E27FC236}">
                    <a16:creationId xmlns:a16="http://schemas.microsoft.com/office/drawing/2014/main" id="{E4FAD050-FC86-1845-8E97-F62F5A4C30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8" y="2660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322" name="Freeform 2469">
                <a:extLst>
                  <a:ext uri="{FF2B5EF4-FFF2-40B4-BE49-F238E27FC236}">
                    <a16:creationId xmlns:a16="http://schemas.microsoft.com/office/drawing/2014/main" id="{EF94ED54-5F7F-8744-B8CF-DFC378104C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5" y="2667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7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7 w 7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0" y="7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323" name="Freeform 2470">
                <a:extLst>
                  <a:ext uri="{FF2B5EF4-FFF2-40B4-BE49-F238E27FC236}">
                    <a16:creationId xmlns:a16="http://schemas.microsoft.com/office/drawing/2014/main" id="{8E319D63-1022-0E4B-8977-D24606654F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667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324" name="Freeform 2471">
                <a:extLst>
                  <a:ext uri="{FF2B5EF4-FFF2-40B4-BE49-F238E27FC236}">
                    <a16:creationId xmlns:a16="http://schemas.microsoft.com/office/drawing/2014/main" id="{A7155C25-9F24-2043-B231-5E21EF2D0D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9" y="26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325" name="Freeform 2472">
                <a:extLst>
                  <a:ext uri="{FF2B5EF4-FFF2-40B4-BE49-F238E27FC236}">
                    <a16:creationId xmlns:a16="http://schemas.microsoft.com/office/drawing/2014/main" id="{00D43307-D68B-CC41-8B97-5E5F18FD2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6" y="26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326" name="Freeform 2473">
                <a:extLst>
                  <a:ext uri="{FF2B5EF4-FFF2-40B4-BE49-F238E27FC236}">
                    <a16:creationId xmlns:a16="http://schemas.microsoft.com/office/drawing/2014/main" id="{A18E1C36-D5AA-9140-B08C-2A9263D014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3" y="2674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327" name="Freeform 2474">
                <a:extLst>
                  <a:ext uri="{FF2B5EF4-FFF2-40B4-BE49-F238E27FC236}">
                    <a16:creationId xmlns:a16="http://schemas.microsoft.com/office/drawing/2014/main" id="{5483AD6B-2ACD-454C-AD1B-236136E641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0" y="2674"/>
                <a:ext cx="8" cy="7"/>
              </a:xfrm>
              <a:custGeom>
                <a:avLst/>
                <a:gdLst>
                  <a:gd name="T0" fmla="*/ 0 w 8"/>
                  <a:gd name="T1" fmla="*/ 7 h 7"/>
                  <a:gd name="T2" fmla="*/ 8 w 8"/>
                  <a:gd name="T3" fmla="*/ 7 h 7"/>
                  <a:gd name="T4" fmla="*/ 8 w 8"/>
                  <a:gd name="T5" fmla="*/ 0 h 7"/>
                  <a:gd name="T6" fmla="*/ 8 w 8"/>
                  <a:gd name="T7" fmla="*/ 7 h 7"/>
                  <a:gd name="T8" fmla="*/ 8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7"/>
                    </a:move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328" name="Freeform 2475">
                <a:extLst>
                  <a:ext uri="{FF2B5EF4-FFF2-40B4-BE49-F238E27FC236}">
                    <a16:creationId xmlns:a16="http://schemas.microsoft.com/office/drawing/2014/main" id="{831259C3-1019-124D-BE6B-7B6EC4BF1C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8" y="2674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329" name="Freeform 2476">
                <a:extLst>
                  <a:ext uri="{FF2B5EF4-FFF2-40B4-BE49-F238E27FC236}">
                    <a16:creationId xmlns:a16="http://schemas.microsoft.com/office/drawing/2014/main" id="{0CA01C35-CD8B-C540-B0E6-563E7CEBA9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5" y="2674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330" name="Freeform 2477">
                <a:extLst>
                  <a:ext uri="{FF2B5EF4-FFF2-40B4-BE49-F238E27FC236}">
                    <a16:creationId xmlns:a16="http://schemas.microsoft.com/office/drawing/2014/main" id="{B0500D70-25BE-FC4C-BF87-FEF407D094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2" y="26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331" name="Freeform 2478">
                <a:extLst>
                  <a:ext uri="{FF2B5EF4-FFF2-40B4-BE49-F238E27FC236}">
                    <a16:creationId xmlns:a16="http://schemas.microsoft.com/office/drawing/2014/main" id="{F15236D3-1B8A-8B45-A650-D11E24C24D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9" y="2667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332" name="Freeform 2479">
                <a:extLst>
                  <a:ext uri="{FF2B5EF4-FFF2-40B4-BE49-F238E27FC236}">
                    <a16:creationId xmlns:a16="http://schemas.microsoft.com/office/drawing/2014/main" id="{57BDD1E3-A198-5449-B05D-81F2F2B534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3" y="2660"/>
                <a:ext cx="14" cy="14"/>
              </a:xfrm>
              <a:custGeom>
                <a:avLst/>
                <a:gdLst>
                  <a:gd name="T0" fmla="*/ 0 w 14"/>
                  <a:gd name="T1" fmla="*/ 7 h 14"/>
                  <a:gd name="T2" fmla="*/ 7 w 14"/>
                  <a:gd name="T3" fmla="*/ 7 h 14"/>
                  <a:gd name="T4" fmla="*/ 7 w 14"/>
                  <a:gd name="T5" fmla="*/ 14 h 14"/>
                  <a:gd name="T6" fmla="*/ 7 w 14"/>
                  <a:gd name="T7" fmla="*/ 7 h 14"/>
                  <a:gd name="T8" fmla="*/ 14 w 14"/>
                  <a:gd name="T9" fmla="*/ 7 h 14"/>
                  <a:gd name="T10" fmla="*/ 14 w 14"/>
                  <a:gd name="T11" fmla="*/ 0 h 14"/>
                  <a:gd name="T12" fmla="*/ 14 w 14"/>
                  <a:gd name="T13" fmla="*/ 7 h 14"/>
                  <a:gd name="T14" fmla="*/ 14 w 14"/>
                  <a:gd name="T15" fmla="*/ 0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333" name="Freeform 2480">
                <a:extLst>
                  <a:ext uri="{FF2B5EF4-FFF2-40B4-BE49-F238E27FC236}">
                    <a16:creationId xmlns:a16="http://schemas.microsoft.com/office/drawing/2014/main" id="{93D580E8-9009-2B45-9FD1-210BF089D2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7" y="2652"/>
                <a:ext cx="14" cy="15"/>
              </a:xfrm>
              <a:custGeom>
                <a:avLst/>
                <a:gdLst>
                  <a:gd name="T0" fmla="*/ 0 w 14"/>
                  <a:gd name="T1" fmla="*/ 8 h 15"/>
                  <a:gd name="T2" fmla="*/ 7 w 14"/>
                  <a:gd name="T3" fmla="*/ 8 h 15"/>
                  <a:gd name="T4" fmla="*/ 7 w 14"/>
                  <a:gd name="T5" fmla="*/ 15 h 15"/>
                  <a:gd name="T6" fmla="*/ 7 w 14"/>
                  <a:gd name="T7" fmla="*/ 8 h 15"/>
                  <a:gd name="T8" fmla="*/ 14 w 14"/>
                  <a:gd name="T9" fmla="*/ 8 h 15"/>
                  <a:gd name="T10" fmla="*/ 14 w 14"/>
                  <a:gd name="T11" fmla="*/ 0 h 15"/>
                  <a:gd name="T12" fmla="*/ 14 w 14"/>
                  <a:gd name="T13" fmla="*/ 8 h 15"/>
                  <a:gd name="T14" fmla="*/ 14 w 14"/>
                  <a:gd name="T15" fmla="*/ 0 h 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15">
                    <a:moveTo>
                      <a:pt x="0" y="8"/>
                    </a:moveTo>
                    <a:lnTo>
                      <a:pt x="7" y="8"/>
                    </a:lnTo>
                    <a:lnTo>
                      <a:pt x="7" y="15"/>
                    </a:lnTo>
                    <a:lnTo>
                      <a:pt x="7" y="8"/>
                    </a:lnTo>
                    <a:lnTo>
                      <a:pt x="14" y="8"/>
                    </a:lnTo>
                    <a:lnTo>
                      <a:pt x="14" y="0"/>
                    </a:lnTo>
                    <a:lnTo>
                      <a:pt x="14" y="8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334" name="Freeform 2481">
                <a:extLst>
                  <a:ext uri="{FF2B5EF4-FFF2-40B4-BE49-F238E27FC236}">
                    <a16:creationId xmlns:a16="http://schemas.microsoft.com/office/drawing/2014/main" id="{2F5E819F-44D5-A240-A9C1-E70F7303EE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2645"/>
                <a:ext cx="14" cy="15"/>
              </a:xfrm>
              <a:custGeom>
                <a:avLst/>
                <a:gdLst>
                  <a:gd name="T0" fmla="*/ 0 w 14"/>
                  <a:gd name="T1" fmla="*/ 7 h 15"/>
                  <a:gd name="T2" fmla="*/ 7 w 14"/>
                  <a:gd name="T3" fmla="*/ 7 h 15"/>
                  <a:gd name="T4" fmla="*/ 7 w 14"/>
                  <a:gd name="T5" fmla="*/ 15 h 15"/>
                  <a:gd name="T6" fmla="*/ 7 w 14"/>
                  <a:gd name="T7" fmla="*/ 7 h 15"/>
                  <a:gd name="T8" fmla="*/ 14 w 14"/>
                  <a:gd name="T9" fmla="*/ 7 h 15"/>
                  <a:gd name="T10" fmla="*/ 14 w 14"/>
                  <a:gd name="T11" fmla="*/ 0 h 15"/>
                  <a:gd name="T12" fmla="*/ 14 w 14"/>
                  <a:gd name="T13" fmla="*/ 7 h 15"/>
                  <a:gd name="T14" fmla="*/ 14 w 14"/>
                  <a:gd name="T15" fmla="*/ 0 h 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15">
                    <a:moveTo>
                      <a:pt x="0" y="7"/>
                    </a:moveTo>
                    <a:lnTo>
                      <a:pt x="7" y="7"/>
                    </a:lnTo>
                    <a:lnTo>
                      <a:pt x="7" y="15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335" name="Freeform 2482">
                <a:extLst>
                  <a:ext uri="{FF2B5EF4-FFF2-40B4-BE49-F238E27FC236}">
                    <a16:creationId xmlns:a16="http://schemas.microsoft.com/office/drawing/2014/main" id="{5E478103-69B4-6645-AB43-BC0407739E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5" y="2631"/>
                <a:ext cx="22" cy="14"/>
              </a:xfrm>
              <a:custGeom>
                <a:avLst/>
                <a:gdLst>
                  <a:gd name="T0" fmla="*/ 0 w 22"/>
                  <a:gd name="T1" fmla="*/ 14 h 14"/>
                  <a:gd name="T2" fmla="*/ 8 w 22"/>
                  <a:gd name="T3" fmla="*/ 14 h 14"/>
                  <a:gd name="T4" fmla="*/ 8 w 22"/>
                  <a:gd name="T5" fmla="*/ 7 h 14"/>
                  <a:gd name="T6" fmla="*/ 15 w 22"/>
                  <a:gd name="T7" fmla="*/ 7 h 14"/>
                  <a:gd name="T8" fmla="*/ 15 w 22"/>
                  <a:gd name="T9" fmla="*/ 14 h 14"/>
                  <a:gd name="T10" fmla="*/ 15 w 22"/>
                  <a:gd name="T11" fmla="*/ 7 h 14"/>
                  <a:gd name="T12" fmla="*/ 22 w 22"/>
                  <a:gd name="T13" fmla="*/ 7 h 14"/>
                  <a:gd name="T14" fmla="*/ 22 w 22"/>
                  <a:gd name="T15" fmla="*/ 0 h 14"/>
                  <a:gd name="T16" fmla="*/ 22 w 22"/>
                  <a:gd name="T17" fmla="*/ 7 h 14"/>
                  <a:gd name="T18" fmla="*/ 22 w 22"/>
                  <a:gd name="T19" fmla="*/ 0 h 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2" h="14">
                    <a:moveTo>
                      <a:pt x="0" y="14"/>
                    </a:moveTo>
                    <a:lnTo>
                      <a:pt x="8" y="14"/>
                    </a:lnTo>
                    <a:lnTo>
                      <a:pt x="8" y="7"/>
                    </a:lnTo>
                    <a:lnTo>
                      <a:pt x="15" y="7"/>
                    </a:lnTo>
                    <a:lnTo>
                      <a:pt x="15" y="14"/>
                    </a:lnTo>
                    <a:lnTo>
                      <a:pt x="15" y="7"/>
                    </a:lnTo>
                    <a:lnTo>
                      <a:pt x="22" y="7"/>
                    </a:lnTo>
                    <a:lnTo>
                      <a:pt x="22" y="0"/>
                    </a:lnTo>
                    <a:lnTo>
                      <a:pt x="22" y="7"/>
                    </a:lnTo>
                    <a:lnTo>
                      <a:pt x="22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336" name="Freeform 2483">
                <a:extLst>
                  <a:ext uri="{FF2B5EF4-FFF2-40B4-BE49-F238E27FC236}">
                    <a16:creationId xmlns:a16="http://schemas.microsoft.com/office/drawing/2014/main" id="{614360B7-BE34-834A-AB5E-BC6C31A805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7" y="2617"/>
                <a:ext cx="21" cy="14"/>
              </a:xfrm>
              <a:custGeom>
                <a:avLst/>
                <a:gdLst>
                  <a:gd name="T0" fmla="*/ 0 w 21"/>
                  <a:gd name="T1" fmla="*/ 14 h 14"/>
                  <a:gd name="T2" fmla="*/ 7 w 21"/>
                  <a:gd name="T3" fmla="*/ 14 h 14"/>
                  <a:gd name="T4" fmla="*/ 7 w 21"/>
                  <a:gd name="T5" fmla="*/ 7 h 14"/>
                  <a:gd name="T6" fmla="*/ 7 w 21"/>
                  <a:gd name="T7" fmla="*/ 14 h 14"/>
                  <a:gd name="T8" fmla="*/ 14 w 21"/>
                  <a:gd name="T9" fmla="*/ 14 h 14"/>
                  <a:gd name="T10" fmla="*/ 14 w 21"/>
                  <a:gd name="T11" fmla="*/ 7 h 14"/>
                  <a:gd name="T12" fmla="*/ 21 w 21"/>
                  <a:gd name="T13" fmla="*/ 7 h 14"/>
                  <a:gd name="T14" fmla="*/ 21 w 21"/>
                  <a:gd name="T15" fmla="*/ 0 h 14"/>
                  <a:gd name="T16" fmla="*/ 21 w 21"/>
                  <a:gd name="T17" fmla="*/ 7 h 14"/>
                  <a:gd name="T18" fmla="*/ 21 w 21"/>
                  <a:gd name="T19" fmla="*/ 0 h 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" h="14">
                    <a:moveTo>
                      <a:pt x="0" y="14"/>
                    </a:moveTo>
                    <a:lnTo>
                      <a:pt x="7" y="14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14" y="14"/>
                    </a:lnTo>
                    <a:lnTo>
                      <a:pt x="14" y="7"/>
                    </a:lnTo>
                    <a:lnTo>
                      <a:pt x="21" y="7"/>
                    </a:lnTo>
                    <a:lnTo>
                      <a:pt x="21" y="0"/>
                    </a:lnTo>
                    <a:lnTo>
                      <a:pt x="21" y="7"/>
                    </a:lnTo>
                    <a:lnTo>
                      <a:pt x="21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337" name="Freeform 2484">
                <a:extLst>
                  <a:ext uri="{FF2B5EF4-FFF2-40B4-BE49-F238E27FC236}">
                    <a16:creationId xmlns:a16="http://schemas.microsoft.com/office/drawing/2014/main" id="{0AA04068-7AF8-284C-AC74-6EFF6DC4F2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8" y="2610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338" name="Freeform 2485">
                <a:extLst>
                  <a:ext uri="{FF2B5EF4-FFF2-40B4-BE49-F238E27FC236}">
                    <a16:creationId xmlns:a16="http://schemas.microsoft.com/office/drawing/2014/main" id="{EACEA75B-F348-4A41-8B31-460BFF41F0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5" y="2596"/>
                <a:ext cx="21" cy="14"/>
              </a:xfrm>
              <a:custGeom>
                <a:avLst/>
                <a:gdLst>
                  <a:gd name="T0" fmla="*/ 0 w 21"/>
                  <a:gd name="T1" fmla="*/ 14 h 14"/>
                  <a:gd name="T2" fmla="*/ 7 w 21"/>
                  <a:gd name="T3" fmla="*/ 14 h 14"/>
                  <a:gd name="T4" fmla="*/ 7 w 21"/>
                  <a:gd name="T5" fmla="*/ 7 h 14"/>
                  <a:gd name="T6" fmla="*/ 14 w 21"/>
                  <a:gd name="T7" fmla="*/ 7 h 14"/>
                  <a:gd name="T8" fmla="*/ 14 w 21"/>
                  <a:gd name="T9" fmla="*/ 14 h 14"/>
                  <a:gd name="T10" fmla="*/ 14 w 21"/>
                  <a:gd name="T11" fmla="*/ 7 h 14"/>
                  <a:gd name="T12" fmla="*/ 21 w 21"/>
                  <a:gd name="T13" fmla="*/ 7 h 14"/>
                  <a:gd name="T14" fmla="*/ 21 w 21"/>
                  <a:gd name="T15" fmla="*/ 0 h 14"/>
                  <a:gd name="T16" fmla="*/ 21 w 21"/>
                  <a:gd name="T17" fmla="*/ 7 h 14"/>
                  <a:gd name="T18" fmla="*/ 21 w 21"/>
                  <a:gd name="T19" fmla="*/ 0 h 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" h="14">
                    <a:moveTo>
                      <a:pt x="0" y="14"/>
                    </a:moveTo>
                    <a:lnTo>
                      <a:pt x="7" y="14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14"/>
                    </a:lnTo>
                    <a:lnTo>
                      <a:pt x="14" y="7"/>
                    </a:lnTo>
                    <a:lnTo>
                      <a:pt x="21" y="7"/>
                    </a:lnTo>
                    <a:lnTo>
                      <a:pt x="21" y="0"/>
                    </a:lnTo>
                    <a:lnTo>
                      <a:pt x="21" y="7"/>
                    </a:lnTo>
                    <a:lnTo>
                      <a:pt x="21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339" name="Freeform 2486">
                <a:extLst>
                  <a:ext uri="{FF2B5EF4-FFF2-40B4-BE49-F238E27FC236}">
                    <a16:creationId xmlns:a16="http://schemas.microsoft.com/office/drawing/2014/main" id="{46B58085-7095-3849-A5A5-65745DF27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6" y="2582"/>
                <a:ext cx="22" cy="14"/>
              </a:xfrm>
              <a:custGeom>
                <a:avLst/>
                <a:gdLst>
                  <a:gd name="T0" fmla="*/ 0 w 22"/>
                  <a:gd name="T1" fmla="*/ 14 h 14"/>
                  <a:gd name="T2" fmla="*/ 7 w 22"/>
                  <a:gd name="T3" fmla="*/ 14 h 14"/>
                  <a:gd name="T4" fmla="*/ 7 w 22"/>
                  <a:gd name="T5" fmla="*/ 7 h 14"/>
                  <a:gd name="T6" fmla="*/ 7 w 22"/>
                  <a:gd name="T7" fmla="*/ 14 h 14"/>
                  <a:gd name="T8" fmla="*/ 15 w 22"/>
                  <a:gd name="T9" fmla="*/ 14 h 14"/>
                  <a:gd name="T10" fmla="*/ 15 w 22"/>
                  <a:gd name="T11" fmla="*/ 7 h 14"/>
                  <a:gd name="T12" fmla="*/ 22 w 22"/>
                  <a:gd name="T13" fmla="*/ 7 h 14"/>
                  <a:gd name="T14" fmla="*/ 22 w 22"/>
                  <a:gd name="T15" fmla="*/ 0 h 14"/>
                  <a:gd name="T16" fmla="*/ 22 w 22"/>
                  <a:gd name="T17" fmla="*/ 7 h 14"/>
                  <a:gd name="T18" fmla="*/ 22 w 22"/>
                  <a:gd name="T19" fmla="*/ 0 h 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2" h="14">
                    <a:moveTo>
                      <a:pt x="0" y="14"/>
                    </a:moveTo>
                    <a:lnTo>
                      <a:pt x="7" y="14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15" y="14"/>
                    </a:lnTo>
                    <a:lnTo>
                      <a:pt x="15" y="7"/>
                    </a:lnTo>
                    <a:lnTo>
                      <a:pt x="22" y="7"/>
                    </a:lnTo>
                    <a:lnTo>
                      <a:pt x="22" y="0"/>
                    </a:lnTo>
                    <a:lnTo>
                      <a:pt x="22" y="7"/>
                    </a:lnTo>
                    <a:lnTo>
                      <a:pt x="22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340" name="Freeform 2487">
                <a:extLst>
                  <a:ext uri="{FF2B5EF4-FFF2-40B4-BE49-F238E27FC236}">
                    <a16:creationId xmlns:a16="http://schemas.microsoft.com/office/drawing/2014/main" id="{E25EBD70-D325-BF4C-BD39-7E1267289F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8" y="2574"/>
                <a:ext cx="7" cy="15"/>
              </a:xfrm>
              <a:custGeom>
                <a:avLst/>
                <a:gdLst>
                  <a:gd name="T0" fmla="*/ 0 w 7"/>
                  <a:gd name="T1" fmla="*/ 8 h 15"/>
                  <a:gd name="T2" fmla="*/ 7 w 7"/>
                  <a:gd name="T3" fmla="*/ 8 h 15"/>
                  <a:gd name="T4" fmla="*/ 7 w 7"/>
                  <a:gd name="T5" fmla="*/ 15 h 15"/>
                  <a:gd name="T6" fmla="*/ 7 w 7"/>
                  <a:gd name="T7" fmla="*/ 8 h 15"/>
                  <a:gd name="T8" fmla="*/ 7 w 7"/>
                  <a:gd name="T9" fmla="*/ 0 h 15"/>
                  <a:gd name="T10" fmla="*/ 7 w 7"/>
                  <a:gd name="T11" fmla="*/ 8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8"/>
                    </a:moveTo>
                    <a:lnTo>
                      <a:pt x="7" y="8"/>
                    </a:lnTo>
                    <a:lnTo>
                      <a:pt x="7" y="15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341" name="Line 2488">
                <a:extLst>
                  <a:ext uri="{FF2B5EF4-FFF2-40B4-BE49-F238E27FC236}">
                    <a16:creationId xmlns:a16="http://schemas.microsoft.com/office/drawing/2014/main" id="{B03250EA-E902-7E43-A432-1F65AE2DC9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35" y="2574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342" name="Freeform 2489">
                <a:extLst>
                  <a:ext uri="{FF2B5EF4-FFF2-40B4-BE49-F238E27FC236}">
                    <a16:creationId xmlns:a16="http://schemas.microsoft.com/office/drawing/2014/main" id="{A31939AC-A9F2-2B47-8143-3E1D349A2C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5" y="2567"/>
                <a:ext cx="7" cy="15"/>
              </a:xfrm>
              <a:custGeom>
                <a:avLst/>
                <a:gdLst>
                  <a:gd name="T0" fmla="*/ 0 w 7"/>
                  <a:gd name="T1" fmla="*/ 7 h 15"/>
                  <a:gd name="T2" fmla="*/ 7 w 7"/>
                  <a:gd name="T3" fmla="*/ 7 h 15"/>
                  <a:gd name="T4" fmla="*/ 7 w 7"/>
                  <a:gd name="T5" fmla="*/ 15 h 15"/>
                  <a:gd name="T6" fmla="*/ 7 w 7"/>
                  <a:gd name="T7" fmla="*/ 7 h 15"/>
                  <a:gd name="T8" fmla="*/ 7 w 7"/>
                  <a:gd name="T9" fmla="*/ 0 h 15"/>
                  <a:gd name="T10" fmla="*/ 7 w 7"/>
                  <a:gd name="T11" fmla="*/ 7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7"/>
                    </a:moveTo>
                    <a:lnTo>
                      <a:pt x="7" y="7"/>
                    </a:lnTo>
                    <a:lnTo>
                      <a:pt x="7" y="15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343" name="Freeform 2490">
                <a:extLst>
                  <a:ext uri="{FF2B5EF4-FFF2-40B4-BE49-F238E27FC236}">
                    <a16:creationId xmlns:a16="http://schemas.microsoft.com/office/drawing/2014/main" id="{4B525C2D-9ADA-C64F-8184-3CE45E51F3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2" y="2560"/>
                <a:ext cx="21" cy="14"/>
              </a:xfrm>
              <a:custGeom>
                <a:avLst/>
                <a:gdLst>
                  <a:gd name="T0" fmla="*/ 0 w 21"/>
                  <a:gd name="T1" fmla="*/ 14 h 14"/>
                  <a:gd name="T2" fmla="*/ 7 w 21"/>
                  <a:gd name="T3" fmla="*/ 14 h 14"/>
                  <a:gd name="T4" fmla="*/ 7 w 21"/>
                  <a:gd name="T5" fmla="*/ 7 h 14"/>
                  <a:gd name="T6" fmla="*/ 7 w 21"/>
                  <a:gd name="T7" fmla="*/ 14 h 14"/>
                  <a:gd name="T8" fmla="*/ 14 w 21"/>
                  <a:gd name="T9" fmla="*/ 14 h 14"/>
                  <a:gd name="T10" fmla="*/ 14 w 21"/>
                  <a:gd name="T11" fmla="*/ 7 h 14"/>
                  <a:gd name="T12" fmla="*/ 14 w 21"/>
                  <a:gd name="T13" fmla="*/ 0 h 14"/>
                  <a:gd name="T14" fmla="*/ 21 w 21"/>
                  <a:gd name="T15" fmla="*/ 0 h 14"/>
                  <a:gd name="T16" fmla="*/ 21 w 21"/>
                  <a:gd name="T17" fmla="*/ 7 h 14"/>
                  <a:gd name="T18" fmla="*/ 21 w 21"/>
                  <a:gd name="T19" fmla="*/ 0 h 14"/>
                  <a:gd name="T20" fmla="*/ 21 w 21"/>
                  <a:gd name="T21" fmla="*/ 7 h 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" h="14">
                    <a:moveTo>
                      <a:pt x="0" y="14"/>
                    </a:moveTo>
                    <a:lnTo>
                      <a:pt x="7" y="14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14" y="14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21" y="0"/>
                    </a:lnTo>
                    <a:lnTo>
                      <a:pt x="21" y="7"/>
                    </a:lnTo>
                    <a:lnTo>
                      <a:pt x="21" y="0"/>
                    </a:lnTo>
                    <a:lnTo>
                      <a:pt x="21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344" name="Freeform 2491">
                <a:extLst>
                  <a:ext uri="{FF2B5EF4-FFF2-40B4-BE49-F238E27FC236}">
                    <a16:creationId xmlns:a16="http://schemas.microsoft.com/office/drawing/2014/main" id="{896FC1A7-F1F3-4B4B-994C-1F71E7561F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3" y="2546"/>
                <a:ext cx="28" cy="21"/>
              </a:xfrm>
              <a:custGeom>
                <a:avLst/>
                <a:gdLst>
                  <a:gd name="T0" fmla="*/ 0 w 28"/>
                  <a:gd name="T1" fmla="*/ 21 h 21"/>
                  <a:gd name="T2" fmla="*/ 7 w 28"/>
                  <a:gd name="T3" fmla="*/ 21 h 21"/>
                  <a:gd name="T4" fmla="*/ 7 w 28"/>
                  <a:gd name="T5" fmla="*/ 14 h 21"/>
                  <a:gd name="T6" fmla="*/ 7 w 28"/>
                  <a:gd name="T7" fmla="*/ 7 h 21"/>
                  <a:gd name="T8" fmla="*/ 14 w 28"/>
                  <a:gd name="T9" fmla="*/ 7 h 21"/>
                  <a:gd name="T10" fmla="*/ 14 w 28"/>
                  <a:gd name="T11" fmla="*/ 14 h 21"/>
                  <a:gd name="T12" fmla="*/ 14 w 28"/>
                  <a:gd name="T13" fmla="*/ 7 h 21"/>
                  <a:gd name="T14" fmla="*/ 21 w 28"/>
                  <a:gd name="T15" fmla="*/ 7 h 21"/>
                  <a:gd name="T16" fmla="*/ 21 w 28"/>
                  <a:gd name="T17" fmla="*/ 14 h 21"/>
                  <a:gd name="T18" fmla="*/ 21 w 28"/>
                  <a:gd name="T19" fmla="*/ 7 h 21"/>
                  <a:gd name="T20" fmla="*/ 28 w 28"/>
                  <a:gd name="T21" fmla="*/ 7 h 21"/>
                  <a:gd name="T22" fmla="*/ 28 w 28"/>
                  <a:gd name="T23" fmla="*/ 0 h 21"/>
                  <a:gd name="T24" fmla="*/ 28 w 28"/>
                  <a:gd name="T25" fmla="*/ 7 h 21"/>
                  <a:gd name="T26" fmla="*/ 28 w 28"/>
                  <a:gd name="T27" fmla="*/ 0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8" h="21">
                    <a:moveTo>
                      <a:pt x="0" y="21"/>
                    </a:moveTo>
                    <a:lnTo>
                      <a:pt x="7" y="21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14"/>
                    </a:lnTo>
                    <a:lnTo>
                      <a:pt x="14" y="7"/>
                    </a:lnTo>
                    <a:lnTo>
                      <a:pt x="21" y="7"/>
                    </a:lnTo>
                    <a:lnTo>
                      <a:pt x="21" y="14"/>
                    </a:lnTo>
                    <a:lnTo>
                      <a:pt x="21" y="7"/>
                    </a:lnTo>
                    <a:lnTo>
                      <a:pt x="28" y="7"/>
                    </a:lnTo>
                    <a:lnTo>
                      <a:pt x="28" y="0"/>
                    </a:lnTo>
                    <a:lnTo>
                      <a:pt x="28" y="7"/>
                    </a:lnTo>
                    <a:lnTo>
                      <a:pt x="28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345" name="Freeform 2492">
                <a:extLst>
                  <a:ext uri="{FF2B5EF4-FFF2-40B4-BE49-F238E27FC236}">
                    <a16:creationId xmlns:a16="http://schemas.microsoft.com/office/drawing/2014/main" id="{FB370436-7839-7847-A6B0-5956F5E77C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1" y="2546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346" name="Line 2493">
                <a:extLst>
                  <a:ext uri="{FF2B5EF4-FFF2-40B4-BE49-F238E27FC236}">
                    <a16:creationId xmlns:a16="http://schemas.microsoft.com/office/drawing/2014/main" id="{280E3399-9E73-A045-B462-01531963EA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98" y="2546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347" name="Freeform 2494">
                <a:extLst>
                  <a:ext uri="{FF2B5EF4-FFF2-40B4-BE49-F238E27FC236}">
                    <a16:creationId xmlns:a16="http://schemas.microsoft.com/office/drawing/2014/main" id="{37DA5605-F127-5B46-AC54-E5A791EA24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8" y="2539"/>
                <a:ext cx="15" cy="14"/>
              </a:xfrm>
              <a:custGeom>
                <a:avLst/>
                <a:gdLst>
                  <a:gd name="T0" fmla="*/ 0 w 15"/>
                  <a:gd name="T1" fmla="*/ 7 h 14"/>
                  <a:gd name="T2" fmla="*/ 8 w 15"/>
                  <a:gd name="T3" fmla="*/ 7 h 14"/>
                  <a:gd name="T4" fmla="*/ 8 w 15"/>
                  <a:gd name="T5" fmla="*/ 14 h 14"/>
                  <a:gd name="T6" fmla="*/ 8 w 15"/>
                  <a:gd name="T7" fmla="*/ 7 h 14"/>
                  <a:gd name="T8" fmla="*/ 8 w 15"/>
                  <a:gd name="T9" fmla="*/ 0 h 14"/>
                  <a:gd name="T10" fmla="*/ 15 w 15"/>
                  <a:gd name="T11" fmla="*/ 0 h 14"/>
                  <a:gd name="T12" fmla="*/ 15 w 15"/>
                  <a:gd name="T13" fmla="*/ 7 h 14"/>
                  <a:gd name="T14" fmla="*/ 15 w 15"/>
                  <a:gd name="T15" fmla="*/ 0 h 14"/>
                  <a:gd name="T16" fmla="*/ 15 w 15"/>
                  <a:gd name="T17" fmla="*/ 7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" h="14">
                    <a:moveTo>
                      <a:pt x="0" y="7"/>
                    </a:move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15" y="0"/>
                    </a:lnTo>
                    <a:lnTo>
                      <a:pt x="15" y="7"/>
                    </a:lnTo>
                    <a:lnTo>
                      <a:pt x="15" y="0"/>
                    </a:lnTo>
                    <a:lnTo>
                      <a:pt x="15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348" name="Freeform 2495">
                <a:extLst>
                  <a:ext uri="{FF2B5EF4-FFF2-40B4-BE49-F238E27FC236}">
                    <a16:creationId xmlns:a16="http://schemas.microsoft.com/office/drawing/2014/main" id="{1385F66F-CC05-9347-A3B5-2DDB8672F3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3" y="2539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349" name="Freeform 2496">
                <a:extLst>
                  <a:ext uri="{FF2B5EF4-FFF2-40B4-BE49-F238E27FC236}">
                    <a16:creationId xmlns:a16="http://schemas.microsoft.com/office/drawing/2014/main" id="{8D984D87-31AE-E64D-8494-A3E6213D15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0" y="2539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350" name="Line 2497">
                <a:extLst>
                  <a:ext uri="{FF2B5EF4-FFF2-40B4-BE49-F238E27FC236}">
                    <a16:creationId xmlns:a16="http://schemas.microsoft.com/office/drawing/2014/main" id="{2AE355EE-1075-3D44-85D9-66C8565079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34" y="2539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351" name="Freeform 2498">
                <a:extLst>
                  <a:ext uri="{FF2B5EF4-FFF2-40B4-BE49-F238E27FC236}">
                    <a16:creationId xmlns:a16="http://schemas.microsoft.com/office/drawing/2014/main" id="{0297C10D-C48C-AC4E-9E01-BACD6772D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4" y="2532"/>
                <a:ext cx="14" cy="14"/>
              </a:xfrm>
              <a:custGeom>
                <a:avLst/>
                <a:gdLst>
                  <a:gd name="T0" fmla="*/ 0 w 14"/>
                  <a:gd name="T1" fmla="*/ 7 h 14"/>
                  <a:gd name="T2" fmla="*/ 7 w 14"/>
                  <a:gd name="T3" fmla="*/ 7 h 14"/>
                  <a:gd name="T4" fmla="*/ 7 w 14"/>
                  <a:gd name="T5" fmla="*/ 14 h 14"/>
                  <a:gd name="T6" fmla="*/ 7 w 14"/>
                  <a:gd name="T7" fmla="*/ 7 h 14"/>
                  <a:gd name="T8" fmla="*/ 14 w 14"/>
                  <a:gd name="T9" fmla="*/ 7 h 14"/>
                  <a:gd name="T10" fmla="*/ 14 w 14"/>
                  <a:gd name="T11" fmla="*/ 14 h 14"/>
                  <a:gd name="T12" fmla="*/ 14 w 14"/>
                  <a:gd name="T13" fmla="*/ 7 h 14"/>
                  <a:gd name="T14" fmla="*/ 14 w 14"/>
                  <a:gd name="T15" fmla="*/ 0 h 14"/>
                  <a:gd name="T16" fmla="*/ 14 w 14"/>
                  <a:gd name="T17" fmla="*/ 7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14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352" name="Line 2499">
                <a:extLst>
                  <a:ext uri="{FF2B5EF4-FFF2-40B4-BE49-F238E27FC236}">
                    <a16:creationId xmlns:a16="http://schemas.microsoft.com/office/drawing/2014/main" id="{7A0A3DFB-ED82-DC4D-B889-DAEEBFE819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48" y="2532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353" name="Freeform 2500">
                <a:extLst>
                  <a:ext uri="{FF2B5EF4-FFF2-40B4-BE49-F238E27FC236}">
                    <a16:creationId xmlns:a16="http://schemas.microsoft.com/office/drawing/2014/main" id="{483FC49A-0A35-7C4C-B4C3-BE9DBE3146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8" y="2532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354" name="Freeform 2501">
                <a:extLst>
                  <a:ext uri="{FF2B5EF4-FFF2-40B4-BE49-F238E27FC236}">
                    <a16:creationId xmlns:a16="http://schemas.microsoft.com/office/drawing/2014/main" id="{759A2C6D-E024-5A4A-AFAE-21F304D025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5" y="2532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355" name="Line 2502">
                <a:extLst>
                  <a:ext uri="{FF2B5EF4-FFF2-40B4-BE49-F238E27FC236}">
                    <a16:creationId xmlns:a16="http://schemas.microsoft.com/office/drawing/2014/main" id="{17B5B112-9DD2-BB48-AF2C-6130CC30A2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62" y="2532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356" name="Freeform 2503">
                <a:extLst>
                  <a:ext uri="{FF2B5EF4-FFF2-40B4-BE49-F238E27FC236}">
                    <a16:creationId xmlns:a16="http://schemas.microsoft.com/office/drawing/2014/main" id="{B3436B42-2878-A543-89E5-03F233452A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2" y="2539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357" name="Freeform 2504">
                <a:extLst>
                  <a:ext uri="{FF2B5EF4-FFF2-40B4-BE49-F238E27FC236}">
                    <a16:creationId xmlns:a16="http://schemas.microsoft.com/office/drawing/2014/main" id="{DFB1DF03-D8AB-EC43-B4E7-DCAD44B1F3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" y="2539"/>
                <a:ext cx="15" cy="7"/>
              </a:xfrm>
              <a:custGeom>
                <a:avLst/>
                <a:gdLst>
                  <a:gd name="T0" fmla="*/ 0 w 15"/>
                  <a:gd name="T1" fmla="*/ 0 h 7"/>
                  <a:gd name="T2" fmla="*/ 7 w 15"/>
                  <a:gd name="T3" fmla="*/ 0 h 7"/>
                  <a:gd name="T4" fmla="*/ 7 w 15"/>
                  <a:gd name="T5" fmla="*/ 7 h 7"/>
                  <a:gd name="T6" fmla="*/ 7 w 15"/>
                  <a:gd name="T7" fmla="*/ 0 h 7"/>
                  <a:gd name="T8" fmla="*/ 15 w 15"/>
                  <a:gd name="T9" fmla="*/ 0 h 7"/>
                  <a:gd name="T10" fmla="*/ 15 w 15"/>
                  <a:gd name="T11" fmla="*/ 7 h 7"/>
                  <a:gd name="T12" fmla="*/ 15 w 15"/>
                  <a:gd name="T13" fmla="*/ 0 h 7"/>
                  <a:gd name="T14" fmla="*/ 15 w 15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5" y="0"/>
                    </a:lnTo>
                    <a:lnTo>
                      <a:pt x="15" y="7"/>
                    </a:lnTo>
                    <a:lnTo>
                      <a:pt x="15" y="0"/>
                    </a:lnTo>
                    <a:lnTo>
                      <a:pt x="15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358" name="Line 2505">
                <a:extLst>
                  <a:ext uri="{FF2B5EF4-FFF2-40B4-BE49-F238E27FC236}">
                    <a16:creationId xmlns:a16="http://schemas.microsoft.com/office/drawing/2014/main" id="{C5D9C36B-F224-824F-A549-00D99C7270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84" y="2539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359" name="Freeform 2506">
                <a:extLst>
                  <a:ext uri="{FF2B5EF4-FFF2-40B4-BE49-F238E27FC236}">
                    <a16:creationId xmlns:a16="http://schemas.microsoft.com/office/drawing/2014/main" id="{A7AC4EFC-3217-EF49-BE6D-C862094817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4" y="2539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360" name="Freeform 2507">
                <a:extLst>
                  <a:ext uri="{FF2B5EF4-FFF2-40B4-BE49-F238E27FC236}">
                    <a16:creationId xmlns:a16="http://schemas.microsoft.com/office/drawing/2014/main" id="{56189D6A-468A-E449-9ECE-FA96B9F93D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8" y="2539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361" name="Freeform 2508">
                <a:extLst>
                  <a:ext uri="{FF2B5EF4-FFF2-40B4-BE49-F238E27FC236}">
                    <a16:creationId xmlns:a16="http://schemas.microsoft.com/office/drawing/2014/main" id="{F2FF526F-C12E-8544-815E-7400EED246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539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362" name="Line 2509">
                <a:extLst>
                  <a:ext uri="{FF2B5EF4-FFF2-40B4-BE49-F238E27FC236}">
                    <a16:creationId xmlns:a16="http://schemas.microsoft.com/office/drawing/2014/main" id="{8AE401D8-0727-0641-92C7-E4E4CBD0E3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2" y="2546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363" name="Freeform 2510">
                <a:extLst>
                  <a:ext uri="{FF2B5EF4-FFF2-40B4-BE49-F238E27FC236}">
                    <a16:creationId xmlns:a16="http://schemas.microsoft.com/office/drawing/2014/main" id="{49AFFE6F-6E33-0E4F-BDFC-69CF4450F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2" y="2546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364" name="Freeform 2511">
                <a:extLst>
                  <a:ext uri="{FF2B5EF4-FFF2-40B4-BE49-F238E27FC236}">
                    <a16:creationId xmlns:a16="http://schemas.microsoft.com/office/drawing/2014/main" id="{18B0B74B-0C90-DD4C-A00A-F43545E2D7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9" y="2546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365" name="Freeform 2512">
                <a:extLst>
                  <a:ext uri="{FF2B5EF4-FFF2-40B4-BE49-F238E27FC236}">
                    <a16:creationId xmlns:a16="http://schemas.microsoft.com/office/drawing/2014/main" id="{072D472F-4E1C-2646-BBEC-9258BFB911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6" y="2546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366" name="Line 2513">
                <a:extLst>
                  <a:ext uri="{FF2B5EF4-FFF2-40B4-BE49-F238E27FC236}">
                    <a16:creationId xmlns:a16="http://schemas.microsoft.com/office/drawing/2014/main" id="{12E886A8-1C0B-E647-A683-A0871B2DC6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3" y="2546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367" name="Freeform 2514">
                <a:extLst>
                  <a:ext uri="{FF2B5EF4-FFF2-40B4-BE49-F238E27FC236}">
                    <a16:creationId xmlns:a16="http://schemas.microsoft.com/office/drawing/2014/main" id="{068AF437-A835-1644-B454-4E5BA265FD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3" y="2553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368" name="Line 2515">
                <a:extLst>
                  <a:ext uri="{FF2B5EF4-FFF2-40B4-BE49-F238E27FC236}">
                    <a16:creationId xmlns:a16="http://schemas.microsoft.com/office/drawing/2014/main" id="{C24884B0-2240-AA44-8F8D-7E1B93C23C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47" y="2553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369" name="Freeform 2516">
                <a:extLst>
                  <a:ext uri="{FF2B5EF4-FFF2-40B4-BE49-F238E27FC236}">
                    <a16:creationId xmlns:a16="http://schemas.microsoft.com/office/drawing/2014/main" id="{ABE04117-4F0E-E143-9048-65652811C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7" y="2553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370" name="Freeform 2517">
                <a:extLst>
                  <a:ext uri="{FF2B5EF4-FFF2-40B4-BE49-F238E27FC236}">
                    <a16:creationId xmlns:a16="http://schemas.microsoft.com/office/drawing/2014/main" id="{B4FFBB64-9E72-6740-B988-78399463D2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4" y="2560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371" name="Freeform 2518">
                <a:extLst>
                  <a:ext uri="{FF2B5EF4-FFF2-40B4-BE49-F238E27FC236}">
                    <a16:creationId xmlns:a16="http://schemas.microsoft.com/office/drawing/2014/main" id="{9618B0A8-2716-DB48-901E-80AE275561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1" y="2560"/>
                <a:ext cx="8" cy="14"/>
              </a:xfrm>
              <a:custGeom>
                <a:avLst/>
                <a:gdLst>
                  <a:gd name="T0" fmla="*/ 0 w 8"/>
                  <a:gd name="T1" fmla="*/ 7 h 14"/>
                  <a:gd name="T2" fmla="*/ 8 w 8"/>
                  <a:gd name="T3" fmla="*/ 7 h 14"/>
                  <a:gd name="T4" fmla="*/ 8 w 8"/>
                  <a:gd name="T5" fmla="*/ 0 h 14"/>
                  <a:gd name="T6" fmla="*/ 8 w 8"/>
                  <a:gd name="T7" fmla="*/ 7 h 14"/>
                  <a:gd name="T8" fmla="*/ 8 w 8"/>
                  <a:gd name="T9" fmla="*/ 14 h 14"/>
                  <a:gd name="T10" fmla="*/ 8 w 8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0" y="7"/>
                    </a:move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372" name="Freeform 2519">
                <a:extLst>
                  <a:ext uri="{FF2B5EF4-FFF2-40B4-BE49-F238E27FC236}">
                    <a16:creationId xmlns:a16="http://schemas.microsoft.com/office/drawing/2014/main" id="{01F96F68-7560-1844-91D1-CBDFA1EBA8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9" y="2560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373" name="Line 2520">
                <a:extLst>
                  <a:ext uri="{FF2B5EF4-FFF2-40B4-BE49-F238E27FC236}">
                    <a16:creationId xmlns:a16="http://schemas.microsoft.com/office/drawing/2014/main" id="{42C53662-BCD4-8B40-9309-F85EAD817A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76" y="2560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374" name="Freeform 2521">
                <a:extLst>
                  <a:ext uri="{FF2B5EF4-FFF2-40B4-BE49-F238E27FC236}">
                    <a16:creationId xmlns:a16="http://schemas.microsoft.com/office/drawing/2014/main" id="{3FF42A4C-4A7C-3944-BC0D-BCEFEB68A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6" y="2567"/>
                <a:ext cx="14" cy="15"/>
              </a:xfrm>
              <a:custGeom>
                <a:avLst/>
                <a:gdLst>
                  <a:gd name="T0" fmla="*/ 0 w 14"/>
                  <a:gd name="T1" fmla="*/ 7 h 15"/>
                  <a:gd name="T2" fmla="*/ 7 w 14"/>
                  <a:gd name="T3" fmla="*/ 7 h 15"/>
                  <a:gd name="T4" fmla="*/ 7 w 14"/>
                  <a:gd name="T5" fmla="*/ 0 h 15"/>
                  <a:gd name="T6" fmla="*/ 7 w 14"/>
                  <a:gd name="T7" fmla="*/ 7 h 15"/>
                  <a:gd name="T8" fmla="*/ 14 w 14"/>
                  <a:gd name="T9" fmla="*/ 7 h 15"/>
                  <a:gd name="T10" fmla="*/ 14 w 14"/>
                  <a:gd name="T11" fmla="*/ 0 h 15"/>
                  <a:gd name="T12" fmla="*/ 14 w 14"/>
                  <a:gd name="T13" fmla="*/ 7 h 15"/>
                  <a:gd name="T14" fmla="*/ 14 w 14"/>
                  <a:gd name="T15" fmla="*/ 15 h 15"/>
                  <a:gd name="T16" fmla="*/ 14 w 14"/>
                  <a:gd name="T17" fmla="*/ 7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" h="15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15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375" name="Line 2522">
                <a:extLst>
                  <a:ext uri="{FF2B5EF4-FFF2-40B4-BE49-F238E27FC236}">
                    <a16:creationId xmlns:a16="http://schemas.microsoft.com/office/drawing/2014/main" id="{7EA243EA-FAEA-2A4D-B7F4-FC06E0F7FD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90" y="2567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376" name="Freeform 2523">
                <a:extLst>
                  <a:ext uri="{FF2B5EF4-FFF2-40B4-BE49-F238E27FC236}">
                    <a16:creationId xmlns:a16="http://schemas.microsoft.com/office/drawing/2014/main" id="{D9426984-84EA-5A48-8053-256A373C96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0" y="2574"/>
                <a:ext cx="7" cy="8"/>
              </a:xfrm>
              <a:custGeom>
                <a:avLst/>
                <a:gdLst>
                  <a:gd name="T0" fmla="*/ 0 w 7"/>
                  <a:gd name="T1" fmla="*/ 0 h 8"/>
                  <a:gd name="T2" fmla="*/ 7 w 7"/>
                  <a:gd name="T3" fmla="*/ 0 h 8"/>
                  <a:gd name="T4" fmla="*/ 7 w 7"/>
                  <a:gd name="T5" fmla="*/ 8 h 8"/>
                  <a:gd name="T6" fmla="*/ 7 w 7"/>
                  <a:gd name="T7" fmla="*/ 0 h 8"/>
                  <a:gd name="T8" fmla="*/ 7 w 7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0" y="0"/>
                    </a:moveTo>
                    <a:lnTo>
                      <a:pt x="7" y="0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377" name="Freeform 2524">
                <a:extLst>
                  <a:ext uri="{FF2B5EF4-FFF2-40B4-BE49-F238E27FC236}">
                    <a16:creationId xmlns:a16="http://schemas.microsoft.com/office/drawing/2014/main" id="{213A6645-D23E-1643-A98A-C622DFEADE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7" y="2574"/>
                <a:ext cx="7" cy="8"/>
              </a:xfrm>
              <a:custGeom>
                <a:avLst/>
                <a:gdLst>
                  <a:gd name="T0" fmla="*/ 0 w 7"/>
                  <a:gd name="T1" fmla="*/ 8 h 8"/>
                  <a:gd name="T2" fmla="*/ 7 w 7"/>
                  <a:gd name="T3" fmla="*/ 8 h 8"/>
                  <a:gd name="T4" fmla="*/ 7 w 7"/>
                  <a:gd name="T5" fmla="*/ 0 h 8"/>
                  <a:gd name="T6" fmla="*/ 7 w 7"/>
                  <a:gd name="T7" fmla="*/ 8 h 8"/>
                  <a:gd name="T8" fmla="*/ 7 w 7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0" y="8"/>
                    </a:move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378" name="Freeform 2525">
                <a:extLst>
                  <a:ext uri="{FF2B5EF4-FFF2-40B4-BE49-F238E27FC236}">
                    <a16:creationId xmlns:a16="http://schemas.microsoft.com/office/drawing/2014/main" id="{6F8851E7-3AC4-3D49-B70E-143D4EB1DC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4" y="2574"/>
                <a:ext cx="7" cy="15"/>
              </a:xfrm>
              <a:custGeom>
                <a:avLst/>
                <a:gdLst>
                  <a:gd name="T0" fmla="*/ 0 w 7"/>
                  <a:gd name="T1" fmla="*/ 0 h 15"/>
                  <a:gd name="T2" fmla="*/ 7 w 7"/>
                  <a:gd name="T3" fmla="*/ 0 h 15"/>
                  <a:gd name="T4" fmla="*/ 7 w 7"/>
                  <a:gd name="T5" fmla="*/ 8 h 15"/>
                  <a:gd name="T6" fmla="*/ 7 w 7"/>
                  <a:gd name="T7" fmla="*/ 15 h 15"/>
                  <a:gd name="T8" fmla="*/ 7 w 7"/>
                  <a:gd name="T9" fmla="*/ 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5">
                    <a:moveTo>
                      <a:pt x="0" y="0"/>
                    </a:moveTo>
                    <a:lnTo>
                      <a:pt x="7" y="0"/>
                    </a:lnTo>
                    <a:lnTo>
                      <a:pt x="7" y="8"/>
                    </a:lnTo>
                    <a:lnTo>
                      <a:pt x="7" y="15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379" name="Line 2526">
                <a:extLst>
                  <a:ext uri="{FF2B5EF4-FFF2-40B4-BE49-F238E27FC236}">
                    <a16:creationId xmlns:a16="http://schemas.microsoft.com/office/drawing/2014/main" id="{373386A7-6841-E540-8C85-71223BF4AC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1" y="2574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380" name="Freeform 2527">
                <a:extLst>
                  <a:ext uri="{FF2B5EF4-FFF2-40B4-BE49-F238E27FC236}">
                    <a16:creationId xmlns:a16="http://schemas.microsoft.com/office/drawing/2014/main" id="{D9024F01-C460-C34C-AC8D-4CF01372A4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1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7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7 w 7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0" y="7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381" name="Freeform 2528">
                <a:extLst>
                  <a:ext uri="{FF2B5EF4-FFF2-40B4-BE49-F238E27FC236}">
                    <a16:creationId xmlns:a16="http://schemas.microsoft.com/office/drawing/2014/main" id="{A305DDEB-C7AE-8C4B-B359-7DFF21395D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8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382" name="Freeform 2529">
                <a:extLst>
                  <a:ext uri="{FF2B5EF4-FFF2-40B4-BE49-F238E27FC236}">
                    <a16:creationId xmlns:a16="http://schemas.microsoft.com/office/drawing/2014/main" id="{075A571D-342C-4341-AFCC-FCD9D7D82A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5" y="2582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383" name="Line 2530">
                <a:extLst>
                  <a:ext uri="{FF2B5EF4-FFF2-40B4-BE49-F238E27FC236}">
                    <a16:creationId xmlns:a16="http://schemas.microsoft.com/office/drawing/2014/main" id="{465646BA-07B1-C640-9827-47BA8723FA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32" y="2582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384" name="Freeform 2531">
                <a:extLst>
                  <a:ext uri="{FF2B5EF4-FFF2-40B4-BE49-F238E27FC236}">
                    <a16:creationId xmlns:a16="http://schemas.microsoft.com/office/drawing/2014/main" id="{8C3A39C5-6EB2-974D-8501-39E6AB5457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2" y="2589"/>
                <a:ext cx="15" cy="7"/>
              </a:xfrm>
              <a:custGeom>
                <a:avLst/>
                <a:gdLst>
                  <a:gd name="T0" fmla="*/ 0 w 15"/>
                  <a:gd name="T1" fmla="*/ 0 h 7"/>
                  <a:gd name="T2" fmla="*/ 7 w 15"/>
                  <a:gd name="T3" fmla="*/ 0 h 7"/>
                  <a:gd name="T4" fmla="*/ 7 w 15"/>
                  <a:gd name="T5" fmla="*/ 7 h 7"/>
                  <a:gd name="T6" fmla="*/ 7 w 15"/>
                  <a:gd name="T7" fmla="*/ 0 h 7"/>
                  <a:gd name="T8" fmla="*/ 15 w 15"/>
                  <a:gd name="T9" fmla="*/ 0 h 7"/>
                  <a:gd name="T10" fmla="*/ 15 w 15"/>
                  <a:gd name="T11" fmla="*/ 7 h 7"/>
                  <a:gd name="T12" fmla="*/ 15 w 15"/>
                  <a:gd name="T13" fmla="*/ 0 h 7"/>
                  <a:gd name="T14" fmla="*/ 15 w 15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5" y="0"/>
                    </a:lnTo>
                    <a:lnTo>
                      <a:pt x="15" y="7"/>
                    </a:lnTo>
                    <a:lnTo>
                      <a:pt x="15" y="0"/>
                    </a:lnTo>
                    <a:lnTo>
                      <a:pt x="15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385" name="Freeform 2532">
                <a:extLst>
                  <a:ext uri="{FF2B5EF4-FFF2-40B4-BE49-F238E27FC236}">
                    <a16:creationId xmlns:a16="http://schemas.microsoft.com/office/drawing/2014/main" id="{E873EFE1-D509-FC4A-9CE6-0E3C34D094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7" y="2589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386" name="Freeform 2533">
                <a:extLst>
                  <a:ext uri="{FF2B5EF4-FFF2-40B4-BE49-F238E27FC236}">
                    <a16:creationId xmlns:a16="http://schemas.microsoft.com/office/drawing/2014/main" id="{655F663D-21D6-0A4F-A000-44EF7772AB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4" y="2589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387" name="Line 2534">
                <a:extLst>
                  <a:ext uri="{FF2B5EF4-FFF2-40B4-BE49-F238E27FC236}">
                    <a16:creationId xmlns:a16="http://schemas.microsoft.com/office/drawing/2014/main" id="{1211DFFC-8EA8-3448-8AAA-98BA0151EC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1" y="2596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388" name="Freeform 2535">
                <a:extLst>
                  <a:ext uri="{FF2B5EF4-FFF2-40B4-BE49-F238E27FC236}">
                    <a16:creationId xmlns:a16="http://schemas.microsoft.com/office/drawing/2014/main" id="{9673DD8F-6DDB-1845-92D9-0DC42AD179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1" y="2596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389" name="Freeform 2536">
                <a:extLst>
                  <a:ext uri="{FF2B5EF4-FFF2-40B4-BE49-F238E27FC236}">
                    <a16:creationId xmlns:a16="http://schemas.microsoft.com/office/drawing/2014/main" id="{67D0C00F-4ADF-104C-831E-BED8AE7D02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8" y="2596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390" name="Freeform 2537">
                <a:extLst>
                  <a:ext uri="{FF2B5EF4-FFF2-40B4-BE49-F238E27FC236}">
                    <a16:creationId xmlns:a16="http://schemas.microsoft.com/office/drawing/2014/main" id="{4CA357F7-E683-EA4D-A51E-4FA7CF2CE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5" y="2596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391" name="Freeform 2538">
                <a:extLst>
                  <a:ext uri="{FF2B5EF4-FFF2-40B4-BE49-F238E27FC236}">
                    <a16:creationId xmlns:a16="http://schemas.microsoft.com/office/drawing/2014/main" id="{19B8CC39-1AD5-F342-9665-E4AD3F808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2" y="2596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392" name="Freeform 2539">
                <a:extLst>
                  <a:ext uri="{FF2B5EF4-FFF2-40B4-BE49-F238E27FC236}">
                    <a16:creationId xmlns:a16="http://schemas.microsoft.com/office/drawing/2014/main" id="{59CCAD2A-94D1-4845-A14D-0C2DAE6178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9" y="2603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393" name="Freeform 2540">
                <a:extLst>
                  <a:ext uri="{FF2B5EF4-FFF2-40B4-BE49-F238E27FC236}">
                    <a16:creationId xmlns:a16="http://schemas.microsoft.com/office/drawing/2014/main" id="{C20CE674-4010-AE48-82F1-F1AB015BE1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6" y="2603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394" name="Freeform 2541">
                <a:extLst>
                  <a:ext uri="{FF2B5EF4-FFF2-40B4-BE49-F238E27FC236}">
                    <a16:creationId xmlns:a16="http://schemas.microsoft.com/office/drawing/2014/main" id="{22924D21-8A58-AA4E-BA6C-4654821E41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3" y="2603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395" name="Freeform 2542">
                <a:extLst>
                  <a:ext uri="{FF2B5EF4-FFF2-40B4-BE49-F238E27FC236}">
                    <a16:creationId xmlns:a16="http://schemas.microsoft.com/office/drawing/2014/main" id="{C75CA615-22BF-7D47-940E-FE4B778E44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0" y="2603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396" name="Freeform 2543">
                <a:extLst>
                  <a:ext uri="{FF2B5EF4-FFF2-40B4-BE49-F238E27FC236}">
                    <a16:creationId xmlns:a16="http://schemas.microsoft.com/office/drawing/2014/main" id="{3C566C15-D4CA-AC46-B872-F565A89BB9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7" y="2603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</p:grpSp>
        <p:grpSp>
          <p:nvGrpSpPr>
            <p:cNvPr id="31763" name="Group 2745">
              <a:extLst>
                <a:ext uri="{FF2B5EF4-FFF2-40B4-BE49-F238E27FC236}">
                  <a16:creationId xmlns:a16="http://schemas.microsoft.com/office/drawing/2014/main" id="{90191663-C6C6-1F42-B452-76183ADA27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24" y="2567"/>
              <a:ext cx="1517" cy="43"/>
              <a:chOff x="2224" y="2567"/>
              <a:chExt cx="1517" cy="43"/>
            </a:xfrm>
          </p:grpSpPr>
          <p:sp>
            <p:nvSpPr>
              <p:cNvPr id="31997" name="Freeform 2545">
                <a:extLst>
                  <a:ext uri="{FF2B5EF4-FFF2-40B4-BE49-F238E27FC236}">
                    <a16:creationId xmlns:a16="http://schemas.microsoft.com/office/drawing/2014/main" id="{A2A05606-5829-DF4B-A571-195299AC66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4" y="2603"/>
                <a:ext cx="15" cy="7"/>
              </a:xfrm>
              <a:custGeom>
                <a:avLst/>
                <a:gdLst>
                  <a:gd name="T0" fmla="*/ 0 w 15"/>
                  <a:gd name="T1" fmla="*/ 7 h 7"/>
                  <a:gd name="T2" fmla="*/ 8 w 15"/>
                  <a:gd name="T3" fmla="*/ 7 h 7"/>
                  <a:gd name="T4" fmla="*/ 8 w 15"/>
                  <a:gd name="T5" fmla="*/ 0 h 7"/>
                  <a:gd name="T6" fmla="*/ 8 w 15"/>
                  <a:gd name="T7" fmla="*/ 7 h 7"/>
                  <a:gd name="T8" fmla="*/ 15 w 15"/>
                  <a:gd name="T9" fmla="*/ 7 h 7"/>
                  <a:gd name="T10" fmla="*/ 15 w 15"/>
                  <a:gd name="T11" fmla="*/ 0 h 7"/>
                  <a:gd name="T12" fmla="*/ 15 w 15"/>
                  <a:gd name="T13" fmla="*/ 7 h 7"/>
                  <a:gd name="T14" fmla="*/ 15 w 15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" h="7">
                    <a:moveTo>
                      <a:pt x="0" y="7"/>
                    </a:move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15" y="7"/>
                    </a:lnTo>
                    <a:lnTo>
                      <a:pt x="15" y="0"/>
                    </a:lnTo>
                    <a:lnTo>
                      <a:pt x="15" y="7"/>
                    </a:lnTo>
                    <a:lnTo>
                      <a:pt x="15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998" name="Line 2546">
                <a:extLst>
                  <a:ext uri="{FF2B5EF4-FFF2-40B4-BE49-F238E27FC236}">
                    <a16:creationId xmlns:a16="http://schemas.microsoft.com/office/drawing/2014/main" id="{34B6871D-D92B-0640-926F-1311E0C53F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39" y="2603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999" name="Freeform 2547">
                <a:extLst>
                  <a:ext uri="{FF2B5EF4-FFF2-40B4-BE49-F238E27FC236}">
                    <a16:creationId xmlns:a16="http://schemas.microsoft.com/office/drawing/2014/main" id="{6303CBAF-D565-8144-821A-D2616F572B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9" y="2603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000" name="Freeform 2548">
                <a:extLst>
                  <a:ext uri="{FF2B5EF4-FFF2-40B4-BE49-F238E27FC236}">
                    <a16:creationId xmlns:a16="http://schemas.microsoft.com/office/drawing/2014/main" id="{CFAD8D6A-72DE-E54F-96EF-7AB33C4D81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3" y="2603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001" name="Freeform 2549">
                <a:extLst>
                  <a:ext uri="{FF2B5EF4-FFF2-40B4-BE49-F238E27FC236}">
                    <a16:creationId xmlns:a16="http://schemas.microsoft.com/office/drawing/2014/main" id="{C7C47BBB-4A13-8947-837B-7112F8D9C8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0" y="2603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002" name="Line 2550">
                <a:extLst>
                  <a:ext uri="{FF2B5EF4-FFF2-40B4-BE49-F238E27FC236}">
                    <a16:creationId xmlns:a16="http://schemas.microsoft.com/office/drawing/2014/main" id="{F6851E49-3409-8642-AB6D-257891C3CE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74" y="2603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003" name="Freeform 2551">
                <a:extLst>
                  <a:ext uri="{FF2B5EF4-FFF2-40B4-BE49-F238E27FC236}">
                    <a16:creationId xmlns:a16="http://schemas.microsoft.com/office/drawing/2014/main" id="{6693DD31-C3BB-8E44-95F9-F220DCAE2F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4" y="2603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004" name="Freeform 2552">
                <a:extLst>
                  <a:ext uri="{FF2B5EF4-FFF2-40B4-BE49-F238E27FC236}">
                    <a16:creationId xmlns:a16="http://schemas.microsoft.com/office/drawing/2014/main" id="{2A669355-5A58-C845-85C3-A8A7EC4494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8" y="2603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005" name="Freeform 2553">
                <a:extLst>
                  <a:ext uri="{FF2B5EF4-FFF2-40B4-BE49-F238E27FC236}">
                    <a16:creationId xmlns:a16="http://schemas.microsoft.com/office/drawing/2014/main" id="{C8E7363D-ED5E-2641-B799-A1F88AF7E6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5" y="2603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006" name="Freeform 2554">
                <a:extLst>
                  <a:ext uri="{FF2B5EF4-FFF2-40B4-BE49-F238E27FC236}">
                    <a16:creationId xmlns:a16="http://schemas.microsoft.com/office/drawing/2014/main" id="{DCF931BB-6F7F-F54F-AF90-1DAD93CD41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2" y="2603"/>
                <a:ext cx="8" cy="7"/>
              </a:xfrm>
              <a:custGeom>
                <a:avLst/>
                <a:gdLst>
                  <a:gd name="T0" fmla="*/ 0 w 8"/>
                  <a:gd name="T1" fmla="*/ 0 h 7"/>
                  <a:gd name="T2" fmla="*/ 8 w 8"/>
                  <a:gd name="T3" fmla="*/ 0 h 7"/>
                  <a:gd name="T4" fmla="*/ 8 w 8"/>
                  <a:gd name="T5" fmla="*/ 7 h 7"/>
                  <a:gd name="T6" fmla="*/ 8 w 8"/>
                  <a:gd name="T7" fmla="*/ 0 h 7"/>
                  <a:gd name="T8" fmla="*/ 8 w 8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0"/>
                    </a:move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007" name="Freeform 2555">
                <a:extLst>
                  <a:ext uri="{FF2B5EF4-FFF2-40B4-BE49-F238E27FC236}">
                    <a16:creationId xmlns:a16="http://schemas.microsoft.com/office/drawing/2014/main" id="{65007E32-3E96-6E45-A209-F8956F9487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0" y="2603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008" name="Freeform 2556">
                <a:extLst>
                  <a:ext uri="{FF2B5EF4-FFF2-40B4-BE49-F238E27FC236}">
                    <a16:creationId xmlns:a16="http://schemas.microsoft.com/office/drawing/2014/main" id="{97052227-253C-F540-AA35-AC2A14A73A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7" y="2596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009" name="Line 2557">
                <a:extLst>
                  <a:ext uri="{FF2B5EF4-FFF2-40B4-BE49-F238E27FC236}">
                    <a16:creationId xmlns:a16="http://schemas.microsoft.com/office/drawing/2014/main" id="{327A8790-55AC-7A43-9B35-D1CC7FA5BB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24" y="2596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010" name="Freeform 2558">
                <a:extLst>
                  <a:ext uri="{FF2B5EF4-FFF2-40B4-BE49-F238E27FC236}">
                    <a16:creationId xmlns:a16="http://schemas.microsoft.com/office/drawing/2014/main" id="{773BE574-01E7-AC4F-A1D5-7D2E4B8617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4" y="2596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011" name="Freeform 2559">
                <a:extLst>
                  <a:ext uri="{FF2B5EF4-FFF2-40B4-BE49-F238E27FC236}">
                    <a16:creationId xmlns:a16="http://schemas.microsoft.com/office/drawing/2014/main" id="{56F3F909-D440-8A45-A4ED-0884941F84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8" y="2596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012" name="Freeform 2560">
                <a:extLst>
                  <a:ext uri="{FF2B5EF4-FFF2-40B4-BE49-F238E27FC236}">
                    <a16:creationId xmlns:a16="http://schemas.microsoft.com/office/drawing/2014/main" id="{7B9C8080-53BE-9445-B0B7-BFA2ED6978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5" y="2596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013" name="Freeform 2561">
                <a:extLst>
                  <a:ext uri="{FF2B5EF4-FFF2-40B4-BE49-F238E27FC236}">
                    <a16:creationId xmlns:a16="http://schemas.microsoft.com/office/drawing/2014/main" id="{86605801-36AF-C947-A14D-BFAE6357AB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2" y="2589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014" name="Freeform 2562">
                <a:extLst>
                  <a:ext uri="{FF2B5EF4-FFF2-40B4-BE49-F238E27FC236}">
                    <a16:creationId xmlns:a16="http://schemas.microsoft.com/office/drawing/2014/main" id="{4B74C8E3-F018-9147-BA4E-CB8BC1251A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9" y="2589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015" name="Line 2563">
                <a:extLst>
                  <a:ext uri="{FF2B5EF4-FFF2-40B4-BE49-F238E27FC236}">
                    <a16:creationId xmlns:a16="http://schemas.microsoft.com/office/drawing/2014/main" id="{F831B454-CC10-4345-8D2E-714A0CEA43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73" y="2589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016" name="Freeform 2564">
                <a:extLst>
                  <a:ext uri="{FF2B5EF4-FFF2-40B4-BE49-F238E27FC236}">
                    <a16:creationId xmlns:a16="http://schemas.microsoft.com/office/drawing/2014/main" id="{37E3957D-9BDC-074E-B711-164E87F01B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3" y="2589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017" name="Freeform 2565">
                <a:extLst>
                  <a:ext uri="{FF2B5EF4-FFF2-40B4-BE49-F238E27FC236}">
                    <a16:creationId xmlns:a16="http://schemas.microsoft.com/office/drawing/2014/main" id="{8360BFC0-BF43-3C4E-BF49-892F72CCFD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0" y="2589"/>
                <a:ext cx="15" cy="7"/>
              </a:xfrm>
              <a:custGeom>
                <a:avLst/>
                <a:gdLst>
                  <a:gd name="T0" fmla="*/ 0 w 15"/>
                  <a:gd name="T1" fmla="*/ 0 h 7"/>
                  <a:gd name="T2" fmla="*/ 7 w 15"/>
                  <a:gd name="T3" fmla="*/ 0 h 7"/>
                  <a:gd name="T4" fmla="*/ 7 w 15"/>
                  <a:gd name="T5" fmla="*/ 7 h 7"/>
                  <a:gd name="T6" fmla="*/ 7 w 15"/>
                  <a:gd name="T7" fmla="*/ 0 h 7"/>
                  <a:gd name="T8" fmla="*/ 15 w 15"/>
                  <a:gd name="T9" fmla="*/ 0 h 7"/>
                  <a:gd name="T10" fmla="*/ 15 w 15"/>
                  <a:gd name="T11" fmla="*/ 7 h 7"/>
                  <a:gd name="T12" fmla="*/ 15 w 15"/>
                  <a:gd name="T13" fmla="*/ 0 h 7"/>
                  <a:gd name="T14" fmla="*/ 15 w 15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5" y="0"/>
                    </a:lnTo>
                    <a:lnTo>
                      <a:pt x="15" y="7"/>
                    </a:lnTo>
                    <a:lnTo>
                      <a:pt x="15" y="0"/>
                    </a:lnTo>
                    <a:lnTo>
                      <a:pt x="15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018" name="Line 2566">
                <a:extLst>
                  <a:ext uri="{FF2B5EF4-FFF2-40B4-BE49-F238E27FC236}">
                    <a16:creationId xmlns:a16="http://schemas.microsoft.com/office/drawing/2014/main" id="{9383F053-ECE7-EC46-AAD0-8AFCB69552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95" y="2589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019" name="Freeform 2567">
                <a:extLst>
                  <a:ext uri="{FF2B5EF4-FFF2-40B4-BE49-F238E27FC236}">
                    <a16:creationId xmlns:a16="http://schemas.microsoft.com/office/drawing/2014/main" id="{680549B6-C2EB-4647-A7F4-EC2482ABEB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5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020" name="Freeform 2568">
                <a:extLst>
                  <a:ext uri="{FF2B5EF4-FFF2-40B4-BE49-F238E27FC236}">
                    <a16:creationId xmlns:a16="http://schemas.microsoft.com/office/drawing/2014/main" id="{8E0C9866-3138-7349-A5A9-4C3843401F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2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021" name="Freeform 2569">
                <a:extLst>
                  <a:ext uri="{FF2B5EF4-FFF2-40B4-BE49-F238E27FC236}">
                    <a16:creationId xmlns:a16="http://schemas.microsoft.com/office/drawing/2014/main" id="{E27801C0-2EF5-144F-A66A-005D7419CF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9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022" name="Freeform 2570">
                <a:extLst>
                  <a:ext uri="{FF2B5EF4-FFF2-40B4-BE49-F238E27FC236}">
                    <a16:creationId xmlns:a16="http://schemas.microsoft.com/office/drawing/2014/main" id="{05B9CBE3-CFA1-D04D-99F4-0549716674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6" y="2582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023" name="Line 2571">
                <a:extLst>
                  <a:ext uri="{FF2B5EF4-FFF2-40B4-BE49-F238E27FC236}">
                    <a16:creationId xmlns:a16="http://schemas.microsoft.com/office/drawing/2014/main" id="{B60011A4-9CBD-FC40-9F2D-D65DC5A930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30" y="2582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024" name="Freeform 2572">
                <a:extLst>
                  <a:ext uri="{FF2B5EF4-FFF2-40B4-BE49-F238E27FC236}">
                    <a16:creationId xmlns:a16="http://schemas.microsoft.com/office/drawing/2014/main" id="{DC27214D-6770-D848-AF9D-B7BBAE2913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0" y="2574"/>
                <a:ext cx="7" cy="15"/>
              </a:xfrm>
              <a:custGeom>
                <a:avLst/>
                <a:gdLst>
                  <a:gd name="T0" fmla="*/ 0 w 7"/>
                  <a:gd name="T1" fmla="*/ 8 h 15"/>
                  <a:gd name="T2" fmla="*/ 7 w 7"/>
                  <a:gd name="T3" fmla="*/ 8 h 15"/>
                  <a:gd name="T4" fmla="*/ 7 w 7"/>
                  <a:gd name="T5" fmla="*/ 15 h 15"/>
                  <a:gd name="T6" fmla="*/ 7 w 7"/>
                  <a:gd name="T7" fmla="*/ 8 h 15"/>
                  <a:gd name="T8" fmla="*/ 7 w 7"/>
                  <a:gd name="T9" fmla="*/ 0 h 15"/>
                  <a:gd name="T10" fmla="*/ 7 w 7"/>
                  <a:gd name="T11" fmla="*/ 8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8"/>
                    </a:moveTo>
                    <a:lnTo>
                      <a:pt x="7" y="8"/>
                    </a:lnTo>
                    <a:lnTo>
                      <a:pt x="7" y="15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025" name="Freeform 2573">
                <a:extLst>
                  <a:ext uri="{FF2B5EF4-FFF2-40B4-BE49-F238E27FC236}">
                    <a16:creationId xmlns:a16="http://schemas.microsoft.com/office/drawing/2014/main" id="{00FC318F-933A-C140-98E2-7DCE92F5C1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7" y="2574"/>
                <a:ext cx="7" cy="15"/>
              </a:xfrm>
              <a:custGeom>
                <a:avLst/>
                <a:gdLst>
                  <a:gd name="T0" fmla="*/ 0 w 7"/>
                  <a:gd name="T1" fmla="*/ 8 h 15"/>
                  <a:gd name="T2" fmla="*/ 7 w 7"/>
                  <a:gd name="T3" fmla="*/ 8 h 15"/>
                  <a:gd name="T4" fmla="*/ 7 w 7"/>
                  <a:gd name="T5" fmla="*/ 15 h 15"/>
                  <a:gd name="T6" fmla="*/ 7 w 7"/>
                  <a:gd name="T7" fmla="*/ 8 h 15"/>
                  <a:gd name="T8" fmla="*/ 7 w 7"/>
                  <a:gd name="T9" fmla="*/ 0 h 15"/>
                  <a:gd name="T10" fmla="*/ 7 w 7"/>
                  <a:gd name="T11" fmla="*/ 8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8"/>
                    </a:moveTo>
                    <a:lnTo>
                      <a:pt x="7" y="8"/>
                    </a:lnTo>
                    <a:lnTo>
                      <a:pt x="7" y="15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026" name="Freeform 2574">
                <a:extLst>
                  <a:ext uri="{FF2B5EF4-FFF2-40B4-BE49-F238E27FC236}">
                    <a16:creationId xmlns:a16="http://schemas.microsoft.com/office/drawing/2014/main" id="{46EA727D-45F3-9948-B7F6-9A5F6015AF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4" y="2574"/>
                <a:ext cx="7" cy="8"/>
              </a:xfrm>
              <a:custGeom>
                <a:avLst/>
                <a:gdLst>
                  <a:gd name="T0" fmla="*/ 0 w 7"/>
                  <a:gd name="T1" fmla="*/ 8 h 8"/>
                  <a:gd name="T2" fmla="*/ 7 w 7"/>
                  <a:gd name="T3" fmla="*/ 8 h 8"/>
                  <a:gd name="T4" fmla="*/ 7 w 7"/>
                  <a:gd name="T5" fmla="*/ 0 h 8"/>
                  <a:gd name="T6" fmla="*/ 7 w 7"/>
                  <a:gd name="T7" fmla="*/ 8 h 8"/>
                  <a:gd name="T8" fmla="*/ 7 w 7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0" y="8"/>
                    </a:move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027" name="Freeform 2575">
                <a:extLst>
                  <a:ext uri="{FF2B5EF4-FFF2-40B4-BE49-F238E27FC236}">
                    <a16:creationId xmlns:a16="http://schemas.microsoft.com/office/drawing/2014/main" id="{C5B7189B-E484-CF46-91C6-857E3ACC39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1" y="2574"/>
                <a:ext cx="7" cy="8"/>
              </a:xfrm>
              <a:custGeom>
                <a:avLst/>
                <a:gdLst>
                  <a:gd name="T0" fmla="*/ 0 w 7"/>
                  <a:gd name="T1" fmla="*/ 0 h 8"/>
                  <a:gd name="T2" fmla="*/ 7 w 7"/>
                  <a:gd name="T3" fmla="*/ 0 h 8"/>
                  <a:gd name="T4" fmla="*/ 7 w 7"/>
                  <a:gd name="T5" fmla="*/ 8 h 8"/>
                  <a:gd name="T6" fmla="*/ 7 w 7"/>
                  <a:gd name="T7" fmla="*/ 0 h 8"/>
                  <a:gd name="T8" fmla="*/ 7 w 7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0" y="0"/>
                    </a:moveTo>
                    <a:lnTo>
                      <a:pt x="7" y="0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028" name="Freeform 2576">
                <a:extLst>
                  <a:ext uri="{FF2B5EF4-FFF2-40B4-BE49-F238E27FC236}">
                    <a16:creationId xmlns:a16="http://schemas.microsoft.com/office/drawing/2014/main" id="{214FE40C-AA63-8142-BBBA-391A3D8E12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8" y="2574"/>
                <a:ext cx="7" cy="8"/>
              </a:xfrm>
              <a:custGeom>
                <a:avLst/>
                <a:gdLst>
                  <a:gd name="T0" fmla="*/ 0 w 7"/>
                  <a:gd name="T1" fmla="*/ 8 h 8"/>
                  <a:gd name="T2" fmla="*/ 7 w 7"/>
                  <a:gd name="T3" fmla="*/ 8 h 8"/>
                  <a:gd name="T4" fmla="*/ 7 w 7"/>
                  <a:gd name="T5" fmla="*/ 0 h 8"/>
                  <a:gd name="T6" fmla="*/ 7 w 7"/>
                  <a:gd name="T7" fmla="*/ 8 h 8"/>
                  <a:gd name="T8" fmla="*/ 7 w 7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0" y="8"/>
                    </a:move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029" name="Freeform 2577">
                <a:extLst>
                  <a:ext uri="{FF2B5EF4-FFF2-40B4-BE49-F238E27FC236}">
                    <a16:creationId xmlns:a16="http://schemas.microsoft.com/office/drawing/2014/main" id="{CC344EC5-872B-AC4D-A64E-47D169FAA0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5" y="2574"/>
                <a:ext cx="15" cy="8"/>
              </a:xfrm>
              <a:custGeom>
                <a:avLst/>
                <a:gdLst>
                  <a:gd name="T0" fmla="*/ 0 w 15"/>
                  <a:gd name="T1" fmla="*/ 0 h 8"/>
                  <a:gd name="T2" fmla="*/ 8 w 15"/>
                  <a:gd name="T3" fmla="*/ 0 h 8"/>
                  <a:gd name="T4" fmla="*/ 8 w 15"/>
                  <a:gd name="T5" fmla="*/ 8 h 8"/>
                  <a:gd name="T6" fmla="*/ 8 w 15"/>
                  <a:gd name="T7" fmla="*/ 0 h 8"/>
                  <a:gd name="T8" fmla="*/ 15 w 15"/>
                  <a:gd name="T9" fmla="*/ 0 h 8"/>
                  <a:gd name="T10" fmla="*/ 15 w 15"/>
                  <a:gd name="T11" fmla="*/ 8 h 8"/>
                  <a:gd name="T12" fmla="*/ 15 w 15"/>
                  <a:gd name="T13" fmla="*/ 0 h 8"/>
                  <a:gd name="T14" fmla="*/ 15 w 15"/>
                  <a:gd name="T15" fmla="*/ 8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" h="8">
                    <a:moveTo>
                      <a:pt x="0" y="0"/>
                    </a:moveTo>
                    <a:lnTo>
                      <a:pt x="8" y="0"/>
                    </a:lnTo>
                    <a:lnTo>
                      <a:pt x="8" y="8"/>
                    </a:lnTo>
                    <a:lnTo>
                      <a:pt x="8" y="0"/>
                    </a:lnTo>
                    <a:lnTo>
                      <a:pt x="15" y="0"/>
                    </a:lnTo>
                    <a:lnTo>
                      <a:pt x="15" y="8"/>
                    </a:lnTo>
                    <a:lnTo>
                      <a:pt x="15" y="0"/>
                    </a:lnTo>
                    <a:lnTo>
                      <a:pt x="15" y="8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030" name="Line 2578">
                <a:extLst>
                  <a:ext uri="{FF2B5EF4-FFF2-40B4-BE49-F238E27FC236}">
                    <a16:creationId xmlns:a16="http://schemas.microsoft.com/office/drawing/2014/main" id="{548DAC24-EE32-B243-8A86-9F0CD20F00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80" y="2574"/>
                <a:ext cx="1" cy="8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031" name="Freeform 2579">
                <a:extLst>
                  <a:ext uri="{FF2B5EF4-FFF2-40B4-BE49-F238E27FC236}">
                    <a16:creationId xmlns:a16="http://schemas.microsoft.com/office/drawing/2014/main" id="{DC7295C2-C523-6641-9F0C-15FF43436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0" y="2574"/>
                <a:ext cx="14" cy="8"/>
              </a:xfrm>
              <a:custGeom>
                <a:avLst/>
                <a:gdLst>
                  <a:gd name="T0" fmla="*/ 0 w 14"/>
                  <a:gd name="T1" fmla="*/ 0 h 8"/>
                  <a:gd name="T2" fmla="*/ 7 w 14"/>
                  <a:gd name="T3" fmla="*/ 0 h 8"/>
                  <a:gd name="T4" fmla="*/ 7 w 14"/>
                  <a:gd name="T5" fmla="*/ 8 h 8"/>
                  <a:gd name="T6" fmla="*/ 7 w 14"/>
                  <a:gd name="T7" fmla="*/ 0 h 8"/>
                  <a:gd name="T8" fmla="*/ 14 w 14"/>
                  <a:gd name="T9" fmla="*/ 0 h 8"/>
                  <a:gd name="T10" fmla="*/ 14 w 14"/>
                  <a:gd name="T11" fmla="*/ 8 h 8"/>
                  <a:gd name="T12" fmla="*/ 14 w 14"/>
                  <a:gd name="T13" fmla="*/ 0 h 8"/>
                  <a:gd name="T14" fmla="*/ 14 w 14"/>
                  <a:gd name="T15" fmla="*/ 8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8">
                    <a:moveTo>
                      <a:pt x="0" y="0"/>
                    </a:moveTo>
                    <a:lnTo>
                      <a:pt x="7" y="0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8"/>
                    </a:lnTo>
                    <a:lnTo>
                      <a:pt x="14" y="0"/>
                    </a:lnTo>
                    <a:lnTo>
                      <a:pt x="14" y="8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032" name="Line 2580">
                <a:extLst>
                  <a:ext uri="{FF2B5EF4-FFF2-40B4-BE49-F238E27FC236}">
                    <a16:creationId xmlns:a16="http://schemas.microsoft.com/office/drawing/2014/main" id="{647509C7-2832-E740-8B11-E402DC4A1B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94" y="2574"/>
                <a:ext cx="1" cy="8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033" name="Freeform 2581">
                <a:extLst>
                  <a:ext uri="{FF2B5EF4-FFF2-40B4-BE49-F238E27FC236}">
                    <a16:creationId xmlns:a16="http://schemas.microsoft.com/office/drawing/2014/main" id="{E664CEE5-9358-8C4E-80A7-AAE15B8D59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4" y="2567"/>
                <a:ext cx="14" cy="15"/>
              </a:xfrm>
              <a:custGeom>
                <a:avLst/>
                <a:gdLst>
                  <a:gd name="T0" fmla="*/ 0 w 14"/>
                  <a:gd name="T1" fmla="*/ 7 h 15"/>
                  <a:gd name="T2" fmla="*/ 7 w 14"/>
                  <a:gd name="T3" fmla="*/ 7 h 15"/>
                  <a:gd name="T4" fmla="*/ 7 w 14"/>
                  <a:gd name="T5" fmla="*/ 15 h 15"/>
                  <a:gd name="T6" fmla="*/ 7 w 14"/>
                  <a:gd name="T7" fmla="*/ 7 h 15"/>
                  <a:gd name="T8" fmla="*/ 14 w 14"/>
                  <a:gd name="T9" fmla="*/ 7 h 15"/>
                  <a:gd name="T10" fmla="*/ 14 w 14"/>
                  <a:gd name="T11" fmla="*/ 0 h 15"/>
                  <a:gd name="T12" fmla="*/ 14 w 14"/>
                  <a:gd name="T13" fmla="*/ 7 h 15"/>
                  <a:gd name="T14" fmla="*/ 14 w 14"/>
                  <a:gd name="T15" fmla="*/ 15 h 15"/>
                  <a:gd name="T16" fmla="*/ 14 w 14"/>
                  <a:gd name="T17" fmla="*/ 7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" h="15">
                    <a:moveTo>
                      <a:pt x="0" y="7"/>
                    </a:moveTo>
                    <a:lnTo>
                      <a:pt x="7" y="7"/>
                    </a:lnTo>
                    <a:lnTo>
                      <a:pt x="7" y="15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15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034" name="Line 2582">
                <a:extLst>
                  <a:ext uri="{FF2B5EF4-FFF2-40B4-BE49-F238E27FC236}">
                    <a16:creationId xmlns:a16="http://schemas.microsoft.com/office/drawing/2014/main" id="{AA37DD75-9720-DA41-9DF1-060CD7CD01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08" y="2567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035" name="Freeform 2583">
                <a:extLst>
                  <a:ext uri="{FF2B5EF4-FFF2-40B4-BE49-F238E27FC236}">
                    <a16:creationId xmlns:a16="http://schemas.microsoft.com/office/drawing/2014/main" id="{1B276D40-0ED9-A74D-8778-3A079CC48D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8" y="2567"/>
                <a:ext cx="7" cy="15"/>
              </a:xfrm>
              <a:custGeom>
                <a:avLst/>
                <a:gdLst>
                  <a:gd name="T0" fmla="*/ 0 w 7"/>
                  <a:gd name="T1" fmla="*/ 7 h 15"/>
                  <a:gd name="T2" fmla="*/ 0 w 7"/>
                  <a:gd name="T3" fmla="*/ 15 h 15"/>
                  <a:gd name="T4" fmla="*/ 7 w 7"/>
                  <a:gd name="T5" fmla="*/ 15 h 15"/>
                  <a:gd name="T6" fmla="*/ 7 w 7"/>
                  <a:gd name="T7" fmla="*/ 7 h 15"/>
                  <a:gd name="T8" fmla="*/ 7 w 7"/>
                  <a:gd name="T9" fmla="*/ 0 h 15"/>
                  <a:gd name="T10" fmla="*/ 7 w 7"/>
                  <a:gd name="T11" fmla="*/ 7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7"/>
                    </a:moveTo>
                    <a:lnTo>
                      <a:pt x="0" y="15"/>
                    </a:lnTo>
                    <a:lnTo>
                      <a:pt x="7" y="15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036" name="Line 2584">
                <a:extLst>
                  <a:ext uri="{FF2B5EF4-FFF2-40B4-BE49-F238E27FC236}">
                    <a16:creationId xmlns:a16="http://schemas.microsoft.com/office/drawing/2014/main" id="{AFDF37B6-08D3-FD46-983E-4E1CA5A6E3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15" y="2567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037" name="Freeform 2585">
                <a:extLst>
                  <a:ext uri="{FF2B5EF4-FFF2-40B4-BE49-F238E27FC236}">
                    <a16:creationId xmlns:a16="http://schemas.microsoft.com/office/drawing/2014/main" id="{8604F0A4-E77A-1446-A258-B0FC675CD0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5" y="2567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038" name="Line 2586">
                <a:extLst>
                  <a:ext uri="{FF2B5EF4-FFF2-40B4-BE49-F238E27FC236}">
                    <a16:creationId xmlns:a16="http://schemas.microsoft.com/office/drawing/2014/main" id="{48E01B5B-CEF1-044D-B515-0F87186DBD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22" y="2567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039" name="Freeform 2587">
                <a:extLst>
                  <a:ext uri="{FF2B5EF4-FFF2-40B4-BE49-F238E27FC236}">
                    <a16:creationId xmlns:a16="http://schemas.microsoft.com/office/drawing/2014/main" id="{E4617F8F-D2A3-A04C-AFAF-A1B04A5970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2" y="2567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040" name="Line 2588">
                <a:extLst>
                  <a:ext uri="{FF2B5EF4-FFF2-40B4-BE49-F238E27FC236}">
                    <a16:creationId xmlns:a16="http://schemas.microsoft.com/office/drawing/2014/main" id="{B726DBD3-247E-7547-BF93-1B12526618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36" y="2567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041" name="Freeform 2589">
                <a:extLst>
                  <a:ext uri="{FF2B5EF4-FFF2-40B4-BE49-F238E27FC236}">
                    <a16:creationId xmlns:a16="http://schemas.microsoft.com/office/drawing/2014/main" id="{1E9463B1-B467-3B43-8F88-AD61F9C7A1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6" y="2567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042" name="Freeform 2590">
                <a:extLst>
                  <a:ext uri="{FF2B5EF4-FFF2-40B4-BE49-F238E27FC236}">
                    <a16:creationId xmlns:a16="http://schemas.microsoft.com/office/drawing/2014/main" id="{CD8DC210-98A9-5B4E-A56A-6443E71FF9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0" y="2567"/>
                <a:ext cx="8" cy="7"/>
              </a:xfrm>
              <a:custGeom>
                <a:avLst/>
                <a:gdLst>
                  <a:gd name="T0" fmla="*/ 0 w 8"/>
                  <a:gd name="T1" fmla="*/ 0 h 7"/>
                  <a:gd name="T2" fmla="*/ 8 w 8"/>
                  <a:gd name="T3" fmla="*/ 0 h 7"/>
                  <a:gd name="T4" fmla="*/ 8 w 8"/>
                  <a:gd name="T5" fmla="*/ 7 h 7"/>
                  <a:gd name="T6" fmla="*/ 8 w 8"/>
                  <a:gd name="T7" fmla="*/ 0 h 7"/>
                  <a:gd name="T8" fmla="*/ 8 w 8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0"/>
                    </a:move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043" name="Freeform 2591">
                <a:extLst>
                  <a:ext uri="{FF2B5EF4-FFF2-40B4-BE49-F238E27FC236}">
                    <a16:creationId xmlns:a16="http://schemas.microsoft.com/office/drawing/2014/main" id="{A4A676D9-6A43-EC45-BB56-67CAEB766B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8" y="2567"/>
                <a:ext cx="14" cy="15"/>
              </a:xfrm>
              <a:custGeom>
                <a:avLst/>
                <a:gdLst>
                  <a:gd name="T0" fmla="*/ 0 w 14"/>
                  <a:gd name="T1" fmla="*/ 7 h 15"/>
                  <a:gd name="T2" fmla="*/ 7 w 14"/>
                  <a:gd name="T3" fmla="*/ 7 h 15"/>
                  <a:gd name="T4" fmla="*/ 7 w 14"/>
                  <a:gd name="T5" fmla="*/ 0 h 15"/>
                  <a:gd name="T6" fmla="*/ 7 w 14"/>
                  <a:gd name="T7" fmla="*/ 7 h 15"/>
                  <a:gd name="T8" fmla="*/ 14 w 14"/>
                  <a:gd name="T9" fmla="*/ 7 h 15"/>
                  <a:gd name="T10" fmla="*/ 14 w 14"/>
                  <a:gd name="T11" fmla="*/ 0 h 15"/>
                  <a:gd name="T12" fmla="*/ 14 w 14"/>
                  <a:gd name="T13" fmla="*/ 7 h 15"/>
                  <a:gd name="T14" fmla="*/ 14 w 14"/>
                  <a:gd name="T15" fmla="*/ 15 h 15"/>
                  <a:gd name="T16" fmla="*/ 14 w 14"/>
                  <a:gd name="T17" fmla="*/ 7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" h="15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15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044" name="Line 2592">
                <a:extLst>
                  <a:ext uri="{FF2B5EF4-FFF2-40B4-BE49-F238E27FC236}">
                    <a16:creationId xmlns:a16="http://schemas.microsoft.com/office/drawing/2014/main" id="{7A89BA0C-5AF2-0947-BDDB-35EEC59C5E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72" y="2567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045" name="Freeform 2593">
                <a:extLst>
                  <a:ext uri="{FF2B5EF4-FFF2-40B4-BE49-F238E27FC236}">
                    <a16:creationId xmlns:a16="http://schemas.microsoft.com/office/drawing/2014/main" id="{BCE65384-07E4-DB47-A916-F8206ACC42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2" y="2567"/>
                <a:ext cx="7" cy="15"/>
              </a:xfrm>
              <a:custGeom>
                <a:avLst/>
                <a:gdLst>
                  <a:gd name="T0" fmla="*/ 0 w 7"/>
                  <a:gd name="T1" fmla="*/ 7 h 15"/>
                  <a:gd name="T2" fmla="*/ 7 w 7"/>
                  <a:gd name="T3" fmla="*/ 7 h 15"/>
                  <a:gd name="T4" fmla="*/ 7 w 7"/>
                  <a:gd name="T5" fmla="*/ 15 h 15"/>
                  <a:gd name="T6" fmla="*/ 7 w 7"/>
                  <a:gd name="T7" fmla="*/ 7 h 15"/>
                  <a:gd name="T8" fmla="*/ 7 w 7"/>
                  <a:gd name="T9" fmla="*/ 0 h 15"/>
                  <a:gd name="T10" fmla="*/ 7 w 7"/>
                  <a:gd name="T11" fmla="*/ 7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7"/>
                    </a:moveTo>
                    <a:lnTo>
                      <a:pt x="7" y="7"/>
                    </a:lnTo>
                    <a:lnTo>
                      <a:pt x="7" y="15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046" name="Line 2594">
                <a:extLst>
                  <a:ext uri="{FF2B5EF4-FFF2-40B4-BE49-F238E27FC236}">
                    <a16:creationId xmlns:a16="http://schemas.microsoft.com/office/drawing/2014/main" id="{A69FFC8B-42AF-EF49-B69D-492B0508F9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79" y="2567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047" name="Freeform 2595">
                <a:extLst>
                  <a:ext uri="{FF2B5EF4-FFF2-40B4-BE49-F238E27FC236}">
                    <a16:creationId xmlns:a16="http://schemas.microsoft.com/office/drawing/2014/main" id="{61133086-97D4-2044-A2A1-928FB30B70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9" y="2567"/>
                <a:ext cx="7" cy="15"/>
              </a:xfrm>
              <a:custGeom>
                <a:avLst/>
                <a:gdLst>
                  <a:gd name="T0" fmla="*/ 0 w 7"/>
                  <a:gd name="T1" fmla="*/ 7 h 15"/>
                  <a:gd name="T2" fmla="*/ 7 w 7"/>
                  <a:gd name="T3" fmla="*/ 7 h 15"/>
                  <a:gd name="T4" fmla="*/ 7 w 7"/>
                  <a:gd name="T5" fmla="*/ 0 h 15"/>
                  <a:gd name="T6" fmla="*/ 7 w 7"/>
                  <a:gd name="T7" fmla="*/ 7 h 15"/>
                  <a:gd name="T8" fmla="*/ 7 w 7"/>
                  <a:gd name="T9" fmla="*/ 15 h 15"/>
                  <a:gd name="T10" fmla="*/ 7 w 7"/>
                  <a:gd name="T11" fmla="*/ 7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5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048" name="Line 2596">
                <a:extLst>
                  <a:ext uri="{FF2B5EF4-FFF2-40B4-BE49-F238E27FC236}">
                    <a16:creationId xmlns:a16="http://schemas.microsoft.com/office/drawing/2014/main" id="{99B6E4F9-944D-5943-AE72-BA582D3933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86" y="2567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049" name="Freeform 2597">
                <a:extLst>
                  <a:ext uri="{FF2B5EF4-FFF2-40B4-BE49-F238E27FC236}">
                    <a16:creationId xmlns:a16="http://schemas.microsoft.com/office/drawing/2014/main" id="{4885EFB0-E3DF-884F-B49E-1B56807764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6" y="2567"/>
                <a:ext cx="7" cy="15"/>
              </a:xfrm>
              <a:custGeom>
                <a:avLst/>
                <a:gdLst>
                  <a:gd name="T0" fmla="*/ 0 w 7"/>
                  <a:gd name="T1" fmla="*/ 7 h 15"/>
                  <a:gd name="T2" fmla="*/ 7 w 7"/>
                  <a:gd name="T3" fmla="*/ 7 h 15"/>
                  <a:gd name="T4" fmla="*/ 7 w 7"/>
                  <a:gd name="T5" fmla="*/ 15 h 15"/>
                  <a:gd name="T6" fmla="*/ 7 w 7"/>
                  <a:gd name="T7" fmla="*/ 7 h 15"/>
                  <a:gd name="T8" fmla="*/ 7 w 7"/>
                  <a:gd name="T9" fmla="*/ 0 h 15"/>
                  <a:gd name="T10" fmla="*/ 7 w 7"/>
                  <a:gd name="T11" fmla="*/ 7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7"/>
                    </a:moveTo>
                    <a:lnTo>
                      <a:pt x="7" y="7"/>
                    </a:lnTo>
                    <a:lnTo>
                      <a:pt x="7" y="15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050" name="Line 2598">
                <a:extLst>
                  <a:ext uri="{FF2B5EF4-FFF2-40B4-BE49-F238E27FC236}">
                    <a16:creationId xmlns:a16="http://schemas.microsoft.com/office/drawing/2014/main" id="{664D3534-9BD5-3E40-B756-8704457A16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3" y="2567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051" name="Freeform 2599">
                <a:extLst>
                  <a:ext uri="{FF2B5EF4-FFF2-40B4-BE49-F238E27FC236}">
                    <a16:creationId xmlns:a16="http://schemas.microsoft.com/office/drawing/2014/main" id="{545224C4-4FCB-074D-A742-0A356E8AF9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3" y="2574"/>
                <a:ext cx="14" cy="8"/>
              </a:xfrm>
              <a:custGeom>
                <a:avLst/>
                <a:gdLst>
                  <a:gd name="T0" fmla="*/ 0 w 14"/>
                  <a:gd name="T1" fmla="*/ 0 h 8"/>
                  <a:gd name="T2" fmla="*/ 7 w 14"/>
                  <a:gd name="T3" fmla="*/ 0 h 8"/>
                  <a:gd name="T4" fmla="*/ 7 w 14"/>
                  <a:gd name="T5" fmla="*/ 8 h 8"/>
                  <a:gd name="T6" fmla="*/ 7 w 14"/>
                  <a:gd name="T7" fmla="*/ 0 h 8"/>
                  <a:gd name="T8" fmla="*/ 14 w 14"/>
                  <a:gd name="T9" fmla="*/ 0 h 8"/>
                  <a:gd name="T10" fmla="*/ 14 w 14"/>
                  <a:gd name="T11" fmla="*/ 8 h 8"/>
                  <a:gd name="T12" fmla="*/ 14 w 14"/>
                  <a:gd name="T13" fmla="*/ 0 h 8"/>
                  <a:gd name="T14" fmla="*/ 14 w 14"/>
                  <a:gd name="T15" fmla="*/ 8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8">
                    <a:moveTo>
                      <a:pt x="0" y="0"/>
                    </a:moveTo>
                    <a:lnTo>
                      <a:pt x="7" y="0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8"/>
                    </a:lnTo>
                    <a:lnTo>
                      <a:pt x="14" y="0"/>
                    </a:lnTo>
                    <a:lnTo>
                      <a:pt x="14" y="8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052" name="Freeform 2600">
                <a:extLst>
                  <a:ext uri="{FF2B5EF4-FFF2-40B4-BE49-F238E27FC236}">
                    <a16:creationId xmlns:a16="http://schemas.microsoft.com/office/drawing/2014/main" id="{9BC350D3-0F99-9346-8A1C-FABA36B2E2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7" y="2574"/>
                <a:ext cx="7" cy="8"/>
              </a:xfrm>
              <a:custGeom>
                <a:avLst/>
                <a:gdLst>
                  <a:gd name="T0" fmla="*/ 0 w 7"/>
                  <a:gd name="T1" fmla="*/ 8 h 8"/>
                  <a:gd name="T2" fmla="*/ 7 w 7"/>
                  <a:gd name="T3" fmla="*/ 8 h 8"/>
                  <a:gd name="T4" fmla="*/ 7 w 7"/>
                  <a:gd name="T5" fmla="*/ 0 h 8"/>
                  <a:gd name="T6" fmla="*/ 7 w 7"/>
                  <a:gd name="T7" fmla="*/ 8 h 8"/>
                  <a:gd name="T8" fmla="*/ 7 w 7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0" y="8"/>
                    </a:move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053" name="Freeform 2601">
                <a:extLst>
                  <a:ext uri="{FF2B5EF4-FFF2-40B4-BE49-F238E27FC236}">
                    <a16:creationId xmlns:a16="http://schemas.microsoft.com/office/drawing/2014/main" id="{E4FB7D04-D22F-D24A-BAF3-EE539B27FA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4" y="2574"/>
                <a:ext cx="7" cy="8"/>
              </a:xfrm>
              <a:custGeom>
                <a:avLst/>
                <a:gdLst>
                  <a:gd name="T0" fmla="*/ 0 w 7"/>
                  <a:gd name="T1" fmla="*/ 0 h 8"/>
                  <a:gd name="T2" fmla="*/ 7 w 7"/>
                  <a:gd name="T3" fmla="*/ 0 h 8"/>
                  <a:gd name="T4" fmla="*/ 7 w 7"/>
                  <a:gd name="T5" fmla="*/ 8 h 8"/>
                  <a:gd name="T6" fmla="*/ 7 w 7"/>
                  <a:gd name="T7" fmla="*/ 0 h 8"/>
                  <a:gd name="T8" fmla="*/ 7 w 7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0" y="0"/>
                    </a:moveTo>
                    <a:lnTo>
                      <a:pt x="7" y="0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054" name="Freeform 2602">
                <a:extLst>
                  <a:ext uri="{FF2B5EF4-FFF2-40B4-BE49-F238E27FC236}">
                    <a16:creationId xmlns:a16="http://schemas.microsoft.com/office/drawing/2014/main" id="{D564FF5D-68A4-3D41-B962-7AE94E2FE8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1" y="2574"/>
                <a:ext cx="15" cy="8"/>
              </a:xfrm>
              <a:custGeom>
                <a:avLst/>
                <a:gdLst>
                  <a:gd name="T0" fmla="*/ 0 w 15"/>
                  <a:gd name="T1" fmla="*/ 8 h 8"/>
                  <a:gd name="T2" fmla="*/ 7 w 15"/>
                  <a:gd name="T3" fmla="*/ 8 h 8"/>
                  <a:gd name="T4" fmla="*/ 7 w 15"/>
                  <a:gd name="T5" fmla="*/ 0 h 8"/>
                  <a:gd name="T6" fmla="*/ 7 w 15"/>
                  <a:gd name="T7" fmla="*/ 8 h 8"/>
                  <a:gd name="T8" fmla="*/ 15 w 15"/>
                  <a:gd name="T9" fmla="*/ 8 h 8"/>
                  <a:gd name="T10" fmla="*/ 15 w 15"/>
                  <a:gd name="T11" fmla="*/ 0 h 8"/>
                  <a:gd name="T12" fmla="*/ 15 w 15"/>
                  <a:gd name="T13" fmla="*/ 8 h 8"/>
                  <a:gd name="T14" fmla="*/ 15 w 15"/>
                  <a:gd name="T15" fmla="*/ 0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" h="8">
                    <a:moveTo>
                      <a:pt x="0" y="8"/>
                    </a:move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  <a:lnTo>
                      <a:pt x="15" y="8"/>
                    </a:lnTo>
                    <a:lnTo>
                      <a:pt x="15" y="0"/>
                    </a:lnTo>
                    <a:lnTo>
                      <a:pt x="15" y="8"/>
                    </a:lnTo>
                    <a:lnTo>
                      <a:pt x="15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055" name="Freeform 2603">
                <a:extLst>
                  <a:ext uri="{FF2B5EF4-FFF2-40B4-BE49-F238E27FC236}">
                    <a16:creationId xmlns:a16="http://schemas.microsoft.com/office/drawing/2014/main" id="{FD9E881C-2707-BF47-AA70-220C5906AC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6" y="2574"/>
                <a:ext cx="7" cy="8"/>
              </a:xfrm>
              <a:custGeom>
                <a:avLst/>
                <a:gdLst>
                  <a:gd name="T0" fmla="*/ 0 w 7"/>
                  <a:gd name="T1" fmla="*/ 0 h 8"/>
                  <a:gd name="T2" fmla="*/ 7 w 7"/>
                  <a:gd name="T3" fmla="*/ 0 h 8"/>
                  <a:gd name="T4" fmla="*/ 7 w 7"/>
                  <a:gd name="T5" fmla="*/ 8 h 8"/>
                  <a:gd name="T6" fmla="*/ 7 w 7"/>
                  <a:gd name="T7" fmla="*/ 0 h 8"/>
                  <a:gd name="T8" fmla="*/ 7 w 7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0" y="0"/>
                    </a:moveTo>
                    <a:lnTo>
                      <a:pt x="7" y="0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056" name="Freeform 2604">
                <a:extLst>
                  <a:ext uri="{FF2B5EF4-FFF2-40B4-BE49-F238E27FC236}">
                    <a16:creationId xmlns:a16="http://schemas.microsoft.com/office/drawing/2014/main" id="{EDB43526-CF64-0E48-9E8C-D4ACE79EE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3" y="2574"/>
                <a:ext cx="7" cy="8"/>
              </a:xfrm>
              <a:custGeom>
                <a:avLst/>
                <a:gdLst>
                  <a:gd name="T0" fmla="*/ 0 w 7"/>
                  <a:gd name="T1" fmla="*/ 8 h 8"/>
                  <a:gd name="T2" fmla="*/ 7 w 7"/>
                  <a:gd name="T3" fmla="*/ 8 h 8"/>
                  <a:gd name="T4" fmla="*/ 7 w 7"/>
                  <a:gd name="T5" fmla="*/ 0 h 8"/>
                  <a:gd name="T6" fmla="*/ 7 w 7"/>
                  <a:gd name="T7" fmla="*/ 8 h 8"/>
                  <a:gd name="T8" fmla="*/ 7 w 7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0" y="8"/>
                    </a:move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057" name="Freeform 2605">
                <a:extLst>
                  <a:ext uri="{FF2B5EF4-FFF2-40B4-BE49-F238E27FC236}">
                    <a16:creationId xmlns:a16="http://schemas.microsoft.com/office/drawing/2014/main" id="{582375CE-9030-D946-9AB2-811413A462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0" y="2574"/>
                <a:ext cx="7" cy="8"/>
              </a:xfrm>
              <a:custGeom>
                <a:avLst/>
                <a:gdLst>
                  <a:gd name="T0" fmla="*/ 0 w 7"/>
                  <a:gd name="T1" fmla="*/ 0 h 8"/>
                  <a:gd name="T2" fmla="*/ 7 w 7"/>
                  <a:gd name="T3" fmla="*/ 0 h 8"/>
                  <a:gd name="T4" fmla="*/ 7 w 7"/>
                  <a:gd name="T5" fmla="*/ 8 h 8"/>
                  <a:gd name="T6" fmla="*/ 7 w 7"/>
                  <a:gd name="T7" fmla="*/ 0 h 8"/>
                  <a:gd name="T8" fmla="*/ 7 w 7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0" y="0"/>
                    </a:moveTo>
                    <a:lnTo>
                      <a:pt x="7" y="0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058" name="Freeform 2606">
                <a:extLst>
                  <a:ext uri="{FF2B5EF4-FFF2-40B4-BE49-F238E27FC236}">
                    <a16:creationId xmlns:a16="http://schemas.microsoft.com/office/drawing/2014/main" id="{16361C5D-382E-9D46-A5BB-6604D58A17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7" y="2574"/>
                <a:ext cx="7" cy="15"/>
              </a:xfrm>
              <a:custGeom>
                <a:avLst/>
                <a:gdLst>
                  <a:gd name="T0" fmla="*/ 0 w 7"/>
                  <a:gd name="T1" fmla="*/ 8 h 15"/>
                  <a:gd name="T2" fmla="*/ 7 w 7"/>
                  <a:gd name="T3" fmla="*/ 8 h 15"/>
                  <a:gd name="T4" fmla="*/ 7 w 7"/>
                  <a:gd name="T5" fmla="*/ 0 h 15"/>
                  <a:gd name="T6" fmla="*/ 7 w 7"/>
                  <a:gd name="T7" fmla="*/ 8 h 15"/>
                  <a:gd name="T8" fmla="*/ 7 w 7"/>
                  <a:gd name="T9" fmla="*/ 15 h 15"/>
                  <a:gd name="T10" fmla="*/ 7 w 7"/>
                  <a:gd name="T11" fmla="*/ 8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8"/>
                    </a:move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  <a:lnTo>
                      <a:pt x="7" y="15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059" name="Freeform 2607">
                <a:extLst>
                  <a:ext uri="{FF2B5EF4-FFF2-40B4-BE49-F238E27FC236}">
                    <a16:creationId xmlns:a16="http://schemas.microsoft.com/office/drawing/2014/main" id="{12196D70-8E69-9442-900C-238C7B84A2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4" y="2574"/>
                <a:ext cx="7" cy="15"/>
              </a:xfrm>
              <a:custGeom>
                <a:avLst/>
                <a:gdLst>
                  <a:gd name="T0" fmla="*/ 0 w 7"/>
                  <a:gd name="T1" fmla="*/ 8 h 15"/>
                  <a:gd name="T2" fmla="*/ 7 w 7"/>
                  <a:gd name="T3" fmla="*/ 8 h 15"/>
                  <a:gd name="T4" fmla="*/ 7 w 7"/>
                  <a:gd name="T5" fmla="*/ 0 h 15"/>
                  <a:gd name="T6" fmla="*/ 7 w 7"/>
                  <a:gd name="T7" fmla="*/ 8 h 15"/>
                  <a:gd name="T8" fmla="*/ 7 w 7"/>
                  <a:gd name="T9" fmla="*/ 15 h 15"/>
                  <a:gd name="T10" fmla="*/ 7 w 7"/>
                  <a:gd name="T11" fmla="*/ 8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8"/>
                    </a:move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  <a:lnTo>
                      <a:pt x="7" y="15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060" name="Line 2608">
                <a:extLst>
                  <a:ext uri="{FF2B5EF4-FFF2-40B4-BE49-F238E27FC236}">
                    <a16:creationId xmlns:a16="http://schemas.microsoft.com/office/drawing/2014/main" id="{CA640765-2A47-7947-80EC-BD5ECFB952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71" y="2574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061" name="Freeform 2609">
                <a:extLst>
                  <a:ext uri="{FF2B5EF4-FFF2-40B4-BE49-F238E27FC236}">
                    <a16:creationId xmlns:a16="http://schemas.microsoft.com/office/drawing/2014/main" id="{48C2FA5A-5625-F742-88EA-D2F5D520CA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1" y="2574"/>
                <a:ext cx="7" cy="15"/>
              </a:xfrm>
              <a:custGeom>
                <a:avLst/>
                <a:gdLst>
                  <a:gd name="T0" fmla="*/ 0 w 7"/>
                  <a:gd name="T1" fmla="*/ 8 h 15"/>
                  <a:gd name="T2" fmla="*/ 7 w 7"/>
                  <a:gd name="T3" fmla="*/ 8 h 15"/>
                  <a:gd name="T4" fmla="*/ 7 w 7"/>
                  <a:gd name="T5" fmla="*/ 15 h 15"/>
                  <a:gd name="T6" fmla="*/ 7 w 7"/>
                  <a:gd name="T7" fmla="*/ 8 h 15"/>
                  <a:gd name="T8" fmla="*/ 7 w 7"/>
                  <a:gd name="T9" fmla="*/ 0 h 15"/>
                  <a:gd name="T10" fmla="*/ 7 w 7"/>
                  <a:gd name="T11" fmla="*/ 8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8"/>
                    </a:moveTo>
                    <a:lnTo>
                      <a:pt x="7" y="8"/>
                    </a:lnTo>
                    <a:lnTo>
                      <a:pt x="7" y="15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062" name="Line 2610">
                <a:extLst>
                  <a:ext uri="{FF2B5EF4-FFF2-40B4-BE49-F238E27FC236}">
                    <a16:creationId xmlns:a16="http://schemas.microsoft.com/office/drawing/2014/main" id="{7D9C3CA7-3272-1046-AA43-3183E7DE65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78" y="2574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063" name="Freeform 2611">
                <a:extLst>
                  <a:ext uri="{FF2B5EF4-FFF2-40B4-BE49-F238E27FC236}">
                    <a16:creationId xmlns:a16="http://schemas.microsoft.com/office/drawing/2014/main" id="{1C51998B-907C-9147-8B79-79250A20AA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8" y="2582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064" name="Freeform 2612">
                <a:extLst>
                  <a:ext uri="{FF2B5EF4-FFF2-40B4-BE49-F238E27FC236}">
                    <a16:creationId xmlns:a16="http://schemas.microsoft.com/office/drawing/2014/main" id="{84F9A966-33FE-9640-B50E-4B68F3CC30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2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065" name="Freeform 2613">
                <a:extLst>
                  <a:ext uri="{FF2B5EF4-FFF2-40B4-BE49-F238E27FC236}">
                    <a16:creationId xmlns:a16="http://schemas.microsoft.com/office/drawing/2014/main" id="{617E427A-EB72-EA4C-99B7-F642B9866F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9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066" name="Freeform 2614">
                <a:extLst>
                  <a:ext uri="{FF2B5EF4-FFF2-40B4-BE49-F238E27FC236}">
                    <a16:creationId xmlns:a16="http://schemas.microsoft.com/office/drawing/2014/main" id="{6BE7B1AF-0573-424B-9FE5-2BB205CFD2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6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067" name="Freeform 2615">
                <a:extLst>
                  <a:ext uri="{FF2B5EF4-FFF2-40B4-BE49-F238E27FC236}">
                    <a16:creationId xmlns:a16="http://schemas.microsoft.com/office/drawing/2014/main" id="{E8B32F29-F251-0C41-9CB5-ACA8A842A0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3" y="2582"/>
                <a:ext cx="8" cy="7"/>
              </a:xfrm>
              <a:custGeom>
                <a:avLst/>
                <a:gdLst>
                  <a:gd name="T0" fmla="*/ 0 w 8"/>
                  <a:gd name="T1" fmla="*/ 0 h 7"/>
                  <a:gd name="T2" fmla="*/ 8 w 8"/>
                  <a:gd name="T3" fmla="*/ 0 h 7"/>
                  <a:gd name="T4" fmla="*/ 8 w 8"/>
                  <a:gd name="T5" fmla="*/ 7 h 7"/>
                  <a:gd name="T6" fmla="*/ 8 w 8"/>
                  <a:gd name="T7" fmla="*/ 0 h 7"/>
                  <a:gd name="T8" fmla="*/ 8 w 8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0"/>
                    </a:move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068" name="Freeform 2616">
                <a:extLst>
                  <a:ext uri="{FF2B5EF4-FFF2-40B4-BE49-F238E27FC236}">
                    <a16:creationId xmlns:a16="http://schemas.microsoft.com/office/drawing/2014/main" id="{677684F6-DDE3-7342-B0DE-3F82CEAEE5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1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069" name="Line 2617">
                <a:extLst>
                  <a:ext uri="{FF2B5EF4-FFF2-40B4-BE49-F238E27FC236}">
                    <a16:creationId xmlns:a16="http://schemas.microsoft.com/office/drawing/2014/main" id="{90471FEA-BF6B-EA44-B677-5974E723CF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5" y="2582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070" name="Freeform 2618">
                <a:extLst>
                  <a:ext uri="{FF2B5EF4-FFF2-40B4-BE49-F238E27FC236}">
                    <a16:creationId xmlns:a16="http://schemas.microsoft.com/office/drawing/2014/main" id="{4EF1A2A6-8406-DD4C-88F1-569F18C47E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582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071" name="Freeform 2619">
                <a:extLst>
                  <a:ext uri="{FF2B5EF4-FFF2-40B4-BE49-F238E27FC236}">
                    <a16:creationId xmlns:a16="http://schemas.microsoft.com/office/drawing/2014/main" id="{31D91D85-3F10-8742-9500-D639EAA70A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2" y="2582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072" name="Freeform 2620">
                <a:extLst>
                  <a:ext uri="{FF2B5EF4-FFF2-40B4-BE49-F238E27FC236}">
                    <a16:creationId xmlns:a16="http://schemas.microsoft.com/office/drawing/2014/main" id="{B7A3A0D8-30E8-874F-92F1-1A2D1C1F4A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9" y="2582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073" name="Line 2621">
                <a:extLst>
                  <a:ext uri="{FF2B5EF4-FFF2-40B4-BE49-F238E27FC236}">
                    <a16:creationId xmlns:a16="http://schemas.microsoft.com/office/drawing/2014/main" id="{3B1B0AFD-5020-2A4B-A5B2-8A34CED036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56" y="2582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074" name="Freeform 2622">
                <a:extLst>
                  <a:ext uri="{FF2B5EF4-FFF2-40B4-BE49-F238E27FC236}">
                    <a16:creationId xmlns:a16="http://schemas.microsoft.com/office/drawing/2014/main" id="{9588ABA0-F85B-B040-B108-4C27EF5C22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6" y="2582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075" name="Line 2623">
                <a:extLst>
                  <a:ext uri="{FF2B5EF4-FFF2-40B4-BE49-F238E27FC236}">
                    <a16:creationId xmlns:a16="http://schemas.microsoft.com/office/drawing/2014/main" id="{4FF6361E-5552-904E-B9F9-3CCD136203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63" y="2582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076" name="Freeform 2624">
                <a:extLst>
                  <a:ext uri="{FF2B5EF4-FFF2-40B4-BE49-F238E27FC236}">
                    <a16:creationId xmlns:a16="http://schemas.microsoft.com/office/drawing/2014/main" id="{5A05A28C-6555-724C-AA1B-D8ABB09BA1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3" y="2589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077" name="Line 2625">
                <a:extLst>
                  <a:ext uri="{FF2B5EF4-FFF2-40B4-BE49-F238E27FC236}">
                    <a16:creationId xmlns:a16="http://schemas.microsoft.com/office/drawing/2014/main" id="{E589D4E3-1A9C-E84F-A9B9-7513643DC9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77" y="2589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078" name="Freeform 2626">
                <a:extLst>
                  <a:ext uri="{FF2B5EF4-FFF2-40B4-BE49-F238E27FC236}">
                    <a16:creationId xmlns:a16="http://schemas.microsoft.com/office/drawing/2014/main" id="{286A1F2A-A2E4-8C4F-ADAD-71DE5128CE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7" y="2589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079" name="Freeform 2627">
                <a:extLst>
                  <a:ext uri="{FF2B5EF4-FFF2-40B4-BE49-F238E27FC236}">
                    <a16:creationId xmlns:a16="http://schemas.microsoft.com/office/drawing/2014/main" id="{638A7905-B108-B34E-83BE-247C3859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1" y="2589"/>
                <a:ext cx="8" cy="7"/>
              </a:xfrm>
              <a:custGeom>
                <a:avLst/>
                <a:gdLst>
                  <a:gd name="T0" fmla="*/ 0 w 8"/>
                  <a:gd name="T1" fmla="*/ 7 h 7"/>
                  <a:gd name="T2" fmla="*/ 8 w 8"/>
                  <a:gd name="T3" fmla="*/ 7 h 7"/>
                  <a:gd name="T4" fmla="*/ 8 w 8"/>
                  <a:gd name="T5" fmla="*/ 0 h 7"/>
                  <a:gd name="T6" fmla="*/ 8 w 8"/>
                  <a:gd name="T7" fmla="*/ 7 h 7"/>
                  <a:gd name="T8" fmla="*/ 8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7"/>
                    </a:move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080" name="Freeform 2628">
                <a:extLst>
                  <a:ext uri="{FF2B5EF4-FFF2-40B4-BE49-F238E27FC236}">
                    <a16:creationId xmlns:a16="http://schemas.microsoft.com/office/drawing/2014/main" id="{4BB42D11-65B1-464F-8669-CB87692E5B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9" y="2589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081" name="Freeform 2629">
                <a:extLst>
                  <a:ext uri="{FF2B5EF4-FFF2-40B4-BE49-F238E27FC236}">
                    <a16:creationId xmlns:a16="http://schemas.microsoft.com/office/drawing/2014/main" id="{8D72C6F8-BB08-644D-A3EB-F502B44E57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6" y="2589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082" name="Freeform 2630">
                <a:extLst>
                  <a:ext uri="{FF2B5EF4-FFF2-40B4-BE49-F238E27FC236}">
                    <a16:creationId xmlns:a16="http://schemas.microsoft.com/office/drawing/2014/main" id="{6F0F8913-226D-1E48-B863-F31EFDAEBA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3" y="2589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083" name="Freeform 2631">
                <a:extLst>
                  <a:ext uri="{FF2B5EF4-FFF2-40B4-BE49-F238E27FC236}">
                    <a16:creationId xmlns:a16="http://schemas.microsoft.com/office/drawing/2014/main" id="{60DCD8F5-79FB-7549-B719-8D8703682F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0" y="2589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084" name="Freeform 2632">
                <a:extLst>
                  <a:ext uri="{FF2B5EF4-FFF2-40B4-BE49-F238E27FC236}">
                    <a16:creationId xmlns:a16="http://schemas.microsoft.com/office/drawing/2014/main" id="{42A5966E-627F-CD43-93E7-A961A49424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7" y="2589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085" name="Freeform 2633">
                <a:extLst>
                  <a:ext uri="{FF2B5EF4-FFF2-40B4-BE49-F238E27FC236}">
                    <a16:creationId xmlns:a16="http://schemas.microsoft.com/office/drawing/2014/main" id="{4D095F87-338B-B34A-A7BC-E36A36E79E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1" y="2589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086" name="Freeform 2634">
                <a:extLst>
                  <a:ext uri="{FF2B5EF4-FFF2-40B4-BE49-F238E27FC236}">
                    <a16:creationId xmlns:a16="http://schemas.microsoft.com/office/drawing/2014/main" id="{4CCCD505-C8A7-9C4F-84BF-A36B9D18D1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8" y="2589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087" name="Freeform 2635">
                <a:extLst>
                  <a:ext uri="{FF2B5EF4-FFF2-40B4-BE49-F238E27FC236}">
                    <a16:creationId xmlns:a16="http://schemas.microsoft.com/office/drawing/2014/main" id="{69A9516B-AA1C-AC4A-ABAE-0F1DEEADA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5" y="2589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088" name="Freeform 2636">
                <a:extLst>
                  <a:ext uri="{FF2B5EF4-FFF2-40B4-BE49-F238E27FC236}">
                    <a16:creationId xmlns:a16="http://schemas.microsoft.com/office/drawing/2014/main" id="{C41ECF6E-DDC9-B548-97CC-3469D1D1CD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2" y="2589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089" name="Line 2637">
                <a:extLst>
                  <a:ext uri="{FF2B5EF4-FFF2-40B4-BE49-F238E27FC236}">
                    <a16:creationId xmlns:a16="http://schemas.microsoft.com/office/drawing/2014/main" id="{DF2843F8-DAD7-444F-9F33-7CD2F3460E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76" y="2589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090" name="Freeform 2638">
                <a:extLst>
                  <a:ext uri="{FF2B5EF4-FFF2-40B4-BE49-F238E27FC236}">
                    <a16:creationId xmlns:a16="http://schemas.microsoft.com/office/drawing/2014/main" id="{2ADCCE80-9888-7C40-A209-A385D2B8F6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6" y="2589"/>
                <a:ext cx="15" cy="7"/>
              </a:xfrm>
              <a:custGeom>
                <a:avLst/>
                <a:gdLst>
                  <a:gd name="T0" fmla="*/ 0 w 15"/>
                  <a:gd name="T1" fmla="*/ 0 h 7"/>
                  <a:gd name="T2" fmla="*/ 8 w 15"/>
                  <a:gd name="T3" fmla="*/ 0 h 7"/>
                  <a:gd name="T4" fmla="*/ 8 w 15"/>
                  <a:gd name="T5" fmla="*/ 7 h 7"/>
                  <a:gd name="T6" fmla="*/ 8 w 15"/>
                  <a:gd name="T7" fmla="*/ 0 h 7"/>
                  <a:gd name="T8" fmla="*/ 15 w 15"/>
                  <a:gd name="T9" fmla="*/ 0 h 7"/>
                  <a:gd name="T10" fmla="*/ 15 w 15"/>
                  <a:gd name="T11" fmla="*/ 7 h 7"/>
                  <a:gd name="T12" fmla="*/ 15 w 15"/>
                  <a:gd name="T13" fmla="*/ 0 h 7"/>
                  <a:gd name="T14" fmla="*/ 15 w 15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" h="7">
                    <a:moveTo>
                      <a:pt x="0" y="0"/>
                    </a:move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15" y="0"/>
                    </a:lnTo>
                    <a:lnTo>
                      <a:pt x="15" y="7"/>
                    </a:lnTo>
                    <a:lnTo>
                      <a:pt x="15" y="0"/>
                    </a:lnTo>
                    <a:lnTo>
                      <a:pt x="15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091" name="Freeform 2639">
                <a:extLst>
                  <a:ext uri="{FF2B5EF4-FFF2-40B4-BE49-F238E27FC236}">
                    <a16:creationId xmlns:a16="http://schemas.microsoft.com/office/drawing/2014/main" id="{414C4E36-3BCE-3D4B-9D2C-18AF854B78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1" y="2589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092" name="Freeform 2640">
                <a:extLst>
                  <a:ext uri="{FF2B5EF4-FFF2-40B4-BE49-F238E27FC236}">
                    <a16:creationId xmlns:a16="http://schemas.microsoft.com/office/drawing/2014/main" id="{79D2E71B-CAFE-3F4C-8F1C-117C531F32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8" y="2589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093" name="Freeform 2641">
                <a:extLst>
                  <a:ext uri="{FF2B5EF4-FFF2-40B4-BE49-F238E27FC236}">
                    <a16:creationId xmlns:a16="http://schemas.microsoft.com/office/drawing/2014/main" id="{D9967BBE-FAC0-8C45-B237-DEE898CAF2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5" y="2589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094" name="Freeform 2642">
                <a:extLst>
                  <a:ext uri="{FF2B5EF4-FFF2-40B4-BE49-F238E27FC236}">
                    <a16:creationId xmlns:a16="http://schemas.microsoft.com/office/drawing/2014/main" id="{A45C162B-D066-C640-832A-45CFA802E5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2" y="2589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095" name="Line 2643">
                <a:extLst>
                  <a:ext uri="{FF2B5EF4-FFF2-40B4-BE49-F238E27FC236}">
                    <a16:creationId xmlns:a16="http://schemas.microsoft.com/office/drawing/2014/main" id="{C9D9F03A-DD4C-094B-BE54-783DE54102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6" y="2589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096" name="Freeform 2644">
                <a:extLst>
                  <a:ext uri="{FF2B5EF4-FFF2-40B4-BE49-F238E27FC236}">
                    <a16:creationId xmlns:a16="http://schemas.microsoft.com/office/drawing/2014/main" id="{F850D0F1-2B0B-1545-A319-F5F41EC949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6" y="2582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097" name="Line 2645">
                <a:extLst>
                  <a:ext uri="{FF2B5EF4-FFF2-40B4-BE49-F238E27FC236}">
                    <a16:creationId xmlns:a16="http://schemas.microsoft.com/office/drawing/2014/main" id="{EDB4A98D-CF46-0D49-B834-4FEEC2BBE7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33" y="2582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098" name="Freeform 2646">
                <a:extLst>
                  <a:ext uri="{FF2B5EF4-FFF2-40B4-BE49-F238E27FC236}">
                    <a16:creationId xmlns:a16="http://schemas.microsoft.com/office/drawing/2014/main" id="{E8EF49FB-CC12-6F4B-B7A2-C683B1AB79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3" y="2582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099" name="Line 2647">
                <a:extLst>
                  <a:ext uri="{FF2B5EF4-FFF2-40B4-BE49-F238E27FC236}">
                    <a16:creationId xmlns:a16="http://schemas.microsoft.com/office/drawing/2014/main" id="{2B626A15-081F-7642-AAB7-E8F3FE5F52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0" y="2582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100" name="Freeform 2648">
                <a:extLst>
                  <a:ext uri="{FF2B5EF4-FFF2-40B4-BE49-F238E27FC236}">
                    <a16:creationId xmlns:a16="http://schemas.microsoft.com/office/drawing/2014/main" id="{6B6D5EFE-2FAE-F046-B134-C0C737769B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582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101" name="Freeform 2649">
                <a:extLst>
                  <a:ext uri="{FF2B5EF4-FFF2-40B4-BE49-F238E27FC236}">
                    <a16:creationId xmlns:a16="http://schemas.microsoft.com/office/drawing/2014/main" id="{BA23AF3B-7F46-2F47-97C0-77E6B108C2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7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0 w 7"/>
                  <a:gd name="T3" fmla="*/ 0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7 w 7"/>
                  <a:gd name="T11" fmla="*/ 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102" name="Freeform 2650">
                <a:extLst>
                  <a:ext uri="{FF2B5EF4-FFF2-40B4-BE49-F238E27FC236}">
                    <a16:creationId xmlns:a16="http://schemas.microsoft.com/office/drawing/2014/main" id="{554C44E3-FEF9-9544-871E-521F53DC1F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4" y="2582"/>
                <a:ext cx="15" cy="7"/>
              </a:xfrm>
              <a:custGeom>
                <a:avLst/>
                <a:gdLst>
                  <a:gd name="T0" fmla="*/ 0 w 15"/>
                  <a:gd name="T1" fmla="*/ 7 h 7"/>
                  <a:gd name="T2" fmla="*/ 7 w 15"/>
                  <a:gd name="T3" fmla="*/ 7 h 7"/>
                  <a:gd name="T4" fmla="*/ 7 w 15"/>
                  <a:gd name="T5" fmla="*/ 0 h 7"/>
                  <a:gd name="T6" fmla="*/ 7 w 15"/>
                  <a:gd name="T7" fmla="*/ 7 h 7"/>
                  <a:gd name="T8" fmla="*/ 15 w 15"/>
                  <a:gd name="T9" fmla="*/ 7 h 7"/>
                  <a:gd name="T10" fmla="*/ 15 w 15"/>
                  <a:gd name="T11" fmla="*/ 0 h 7"/>
                  <a:gd name="T12" fmla="*/ 15 w 15"/>
                  <a:gd name="T13" fmla="*/ 7 h 7"/>
                  <a:gd name="T14" fmla="*/ 15 w 15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5" y="7"/>
                    </a:lnTo>
                    <a:lnTo>
                      <a:pt x="15" y="0"/>
                    </a:lnTo>
                    <a:lnTo>
                      <a:pt x="15" y="7"/>
                    </a:lnTo>
                    <a:lnTo>
                      <a:pt x="15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103" name="Line 2651">
                <a:extLst>
                  <a:ext uri="{FF2B5EF4-FFF2-40B4-BE49-F238E27FC236}">
                    <a16:creationId xmlns:a16="http://schemas.microsoft.com/office/drawing/2014/main" id="{7A787C1A-7E92-2943-A3D7-4D5C44255F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69" y="2582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104" name="Freeform 2652">
                <a:extLst>
                  <a:ext uri="{FF2B5EF4-FFF2-40B4-BE49-F238E27FC236}">
                    <a16:creationId xmlns:a16="http://schemas.microsoft.com/office/drawing/2014/main" id="{1449CB29-1465-1B4E-8B23-CD337B9D3F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9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105" name="Freeform 2653">
                <a:extLst>
                  <a:ext uri="{FF2B5EF4-FFF2-40B4-BE49-F238E27FC236}">
                    <a16:creationId xmlns:a16="http://schemas.microsoft.com/office/drawing/2014/main" id="{C4313E9C-9F80-E74A-8886-D4FE010A57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3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106" name="Freeform 2654">
                <a:extLst>
                  <a:ext uri="{FF2B5EF4-FFF2-40B4-BE49-F238E27FC236}">
                    <a16:creationId xmlns:a16="http://schemas.microsoft.com/office/drawing/2014/main" id="{D2B5C926-424D-864B-82A2-2D5D06415F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0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107" name="Freeform 2655">
                <a:extLst>
                  <a:ext uri="{FF2B5EF4-FFF2-40B4-BE49-F238E27FC236}">
                    <a16:creationId xmlns:a16="http://schemas.microsoft.com/office/drawing/2014/main" id="{6980717C-9060-0B46-A5B2-9586059A55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7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108" name="Freeform 2656">
                <a:extLst>
                  <a:ext uri="{FF2B5EF4-FFF2-40B4-BE49-F238E27FC236}">
                    <a16:creationId xmlns:a16="http://schemas.microsoft.com/office/drawing/2014/main" id="{119FA91F-DA7F-0C43-B2B0-FC611ACB8C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4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109" name="Freeform 2657">
                <a:extLst>
                  <a:ext uri="{FF2B5EF4-FFF2-40B4-BE49-F238E27FC236}">
                    <a16:creationId xmlns:a16="http://schemas.microsoft.com/office/drawing/2014/main" id="{25EE5434-661D-E04F-8220-FD3875BC61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1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110" name="Freeform 2658">
                <a:extLst>
                  <a:ext uri="{FF2B5EF4-FFF2-40B4-BE49-F238E27FC236}">
                    <a16:creationId xmlns:a16="http://schemas.microsoft.com/office/drawing/2014/main" id="{0B6250EB-9255-BB40-9AE8-133A522638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8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111" name="Freeform 2659">
                <a:extLst>
                  <a:ext uri="{FF2B5EF4-FFF2-40B4-BE49-F238E27FC236}">
                    <a16:creationId xmlns:a16="http://schemas.microsoft.com/office/drawing/2014/main" id="{B7C4C11C-6ABC-1046-B006-D4895D47A9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5" y="2582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112" name="Freeform 2660">
                <a:extLst>
                  <a:ext uri="{FF2B5EF4-FFF2-40B4-BE49-F238E27FC236}">
                    <a16:creationId xmlns:a16="http://schemas.microsoft.com/office/drawing/2014/main" id="{CC716D86-76BB-4D4C-BCA0-7EFE2DC4FA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9" y="2582"/>
                <a:ext cx="8" cy="7"/>
              </a:xfrm>
              <a:custGeom>
                <a:avLst/>
                <a:gdLst>
                  <a:gd name="T0" fmla="*/ 0 w 8"/>
                  <a:gd name="T1" fmla="*/ 7 h 7"/>
                  <a:gd name="T2" fmla="*/ 8 w 8"/>
                  <a:gd name="T3" fmla="*/ 7 h 7"/>
                  <a:gd name="T4" fmla="*/ 8 w 8"/>
                  <a:gd name="T5" fmla="*/ 0 h 7"/>
                  <a:gd name="T6" fmla="*/ 8 w 8"/>
                  <a:gd name="T7" fmla="*/ 7 h 7"/>
                  <a:gd name="T8" fmla="*/ 8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7"/>
                    </a:move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113" name="Freeform 2661">
                <a:extLst>
                  <a:ext uri="{FF2B5EF4-FFF2-40B4-BE49-F238E27FC236}">
                    <a16:creationId xmlns:a16="http://schemas.microsoft.com/office/drawing/2014/main" id="{7F9ABE27-5207-7643-B84D-90C0744318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7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114" name="Freeform 2662">
                <a:extLst>
                  <a:ext uri="{FF2B5EF4-FFF2-40B4-BE49-F238E27FC236}">
                    <a16:creationId xmlns:a16="http://schemas.microsoft.com/office/drawing/2014/main" id="{66D921F8-3768-5C44-BE3B-4DB7219159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4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115" name="Freeform 2663">
                <a:extLst>
                  <a:ext uri="{FF2B5EF4-FFF2-40B4-BE49-F238E27FC236}">
                    <a16:creationId xmlns:a16="http://schemas.microsoft.com/office/drawing/2014/main" id="{7C24A1FD-CBAF-E34E-8730-97EF0C09FF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1" y="2582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116" name="Line 2664">
                <a:extLst>
                  <a:ext uri="{FF2B5EF4-FFF2-40B4-BE49-F238E27FC236}">
                    <a16:creationId xmlns:a16="http://schemas.microsoft.com/office/drawing/2014/main" id="{A21C7A3D-312C-CD48-BE3A-0F4F2B94E7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75" y="2582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117" name="Freeform 2665">
                <a:extLst>
                  <a:ext uri="{FF2B5EF4-FFF2-40B4-BE49-F238E27FC236}">
                    <a16:creationId xmlns:a16="http://schemas.microsoft.com/office/drawing/2014/main" id="{D8C8DF29-5407-DD43-B159-8C0EDA7AC4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5" y="2582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118" name="Line 2666">
                <a:extLst>
                  <a:ext uri="{FF2B5EF4-FFF2-40B4-BE49-F238E27FC236}">
                    <a16:creationId xmlns:a16="http://schemas.microsoft.com/office/drawing/2014/main" id="{A6898B42-E964-1945-A293-39DEAB0456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89" y="2582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119" name="Freeform 2667">
                <a:extLst>
                  <a:ext uri="{FF2B5EF4-FFF2-40B4-BE49-F238E27FC236}">
                    <a16:creationId xmlns:a16="http://schemas.microsoft.com/office/drawing/2014/main" id="{520D4C6A-8528-104D-BA39-5EB6022F93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9" y="2582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120" name="Freeform 2668">
                <a:extLst>
                  <a:ext uri="{FF2B5EF4-FFF2-40B4-BE49-F238E27FC236}">
                    <a16:creationId xmlns:a16="http://schemas.microsoft.com/office/drawing/2014/main" id="{4B7C4229-E616-6C4A-9D24-8129DCE9B5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3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121" name="Freeform 2669">
                <a:extLst>
                  <a:ext uri="{FF2B5EF4-FFF2-40B4-BE49-F238E27FC236}">
                    <a16:creationId xmlns:a16="http://schemas.microsoft.com/office/drawing/2014/main" id="{1B6564DE-57E8-504F-9CBA-371C549EBB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0" y="2582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122" name="Line 2670">
                <a:extLst>
                  <a:ext uri="{FF2B5EF4-FFF2-40B4-BE49-F238E27FC236}">
                    <a16:creationId xmlns:a16="http://schemas.microsoft.com/office/drawing/2014/main" id="{1320E6C7-5E87-1E4C-90C3-C1EB15BF5A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24" y="2582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123" name="Freeform 2671">
                <a:extLst>
                  <a:ext uri="{FF2B5EF4-FFF2-40B4-BE49-F238E27FC236}">
                    <a16:creationId xmlns:a16="http://schemas.microsoft.com/office/drawing/2014/main" id="{8A36D42E-802C-B74C-865D-6FC2751FC3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4" y="2582"/>
                <a:ext cx="15" cy="7"/>
              </a:xfrm>
              <a:custGeom>
                <a:avLst/>
                <a:gdLst>
                  <a:gd name="T0" fmla="*/ 0 w 15"/>
                  <a:gd name="T1" fmla="*/ 0 h 7"/>
                  <a:gd name="T2" fmla="*/ 8 w 15"/>
                  <a:gd name="T3" fmla="*/ 0 h 7"/>
                  <a:gd name="T4" fmla="*/ 8 w 15"/>
                  <a:gd name="T5" fmla="*/ 7 h 7"/>
                  <a:gd name="T6" fmla="*/ 8 w 15"/>
                  <a:gd name="T7" fmla="*/ 0 h 7"/>
                  <a:gd name="T8" fmla="*/ 15 w 15"/>
                  <a:gd name="T9" fmla="*/ 0 h 7"/>
                  <a:gd name="T10" fmla="*/ 15 w 15"/>
                  <a:gd name="T11" fmla="*/ 7 h 7"/>
                  <a:gd name="T12" fmla="*/ 15 w 15"/>
                  <a:gd name="T13" fmla="*/ 0 h 7"/>
                  <a:gd name="T14" fmla="*/ 15 w 15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" h="7">
                    <a:moveTo>
                      <a:pt x="0" y="0"/>
                    </a:move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15" y="0"/>
                    </a:lnTo>
                    <a:lnTo>
                      <a:pt x="15" y="7"/>
                    </a:lnTo>
                    <a:lnTo>
                      <a:pt x="15" y="0"/>
                    </a:lnTo>
                    <a:lnTo>
                      <a:pt x="15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124" name="Line 2672">
                <a:extLst>
                  <a:ext uri="{FF2B5EF4-FFF2-40B4-BE49-F238E27FC236}">
                    <a16:creationId xmlns:a16="http://schemas.microsoft.com/office/drawing/2014/main" id="{912D29E4-1B45-3748-B042-3F87502373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39" y="2582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125" name="Freeform 2673">
                <a:extLst>
                  <a:ext uri="{FF2B5EF4-FFF2-40B4-BE49-F238E27FC236}">
                    <a16:creationId xmlns:a16="http://schemas.microsoft.com/office/drawing/2014/main" id="{7D0C67A5-08F9-1944-87E9-63045F094C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9" y="2582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126" name="Freeform 2674">
                <a:extLst>
                  <a:ext uri="{FF2B5EF4-FFF2-40B4-BE49-F238E27FC236}">
                    <a16:creationId xmlns:a16="http://schemas.microsoft.com/office/drawing/2014/main" id="{48260510-3748-1B49-AA16-7C30CAEC22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3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127" name="Freeform 2675">
                <a:extLst>
                  <a:ext uri="{FF2B5EF4-FFF2-40B4-BE49-F238E27FC236}">
                    <a16:creationId xmlns:a16="http://schemas.microsoft.com/office/drawing/2014/main" id="{27AA9FE0-6101-1A47-9763-6884D618C6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0" y="2582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128" name="Line 2676">
                <a:extLst>
                  <a:ext uri="{FF2B5EF4-FFF2-40B4-BE49-F238E27FC236}">
                    <a16:creationId xmlns:a16="http://schemas.microsoft.com/office/drawing/2014/main" id="{68710DA8-92BE-D146-AA3F-A9355883F6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74" y="2582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129" name="Freeform 2677">
                <a:extLst>
                  <a:ext uri="{FF2B5EF4-FFF2-40B4-BE49-F238E27FC236}">
                    <a16:creationId xmlns:a16="http://schemas.microsoft.com/office/drawing/2014/main" id="{55E1FDA6-E0B2-BF48-BA00-50F6184211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4" y="2582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130" name="Freeform 2678">
                <a:extLst>
                  <a:ext uri="{FF2B5EF4-FFF2-40B4-BE49-F238E27FC236}">
                    <a16:creationId xmlns:a16="http://schemas.microsoft.com/office/drawing/2014/main" id="{8BBD7A03-5882-014E-A6A3-D41099383F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8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131" name="Freeform 2679">
                <a:extLst>
                  <a:ext uri="{FF2B5EF4-FFF2-40B4-BE49-F238E27FC236}">
                    <a16:creationId xmlns:a16="http://schemas.microsoft.com/office/drawing/2014/main" id="{2B771272-FBBF-3546-9E28-9F1E88CC7E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5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132" name="Freeform 2680">
                <a:extLst>
                  <a:ext uri="{FF2B5EF4-FFF2-40B4-BE49-F238E27FC236}">
                    <a16:creationId xmlns:a16="http://schemas.microsoft.com/office/drawing/2014/main" id="{089DB4E1-AE92-BB4C-95F9-CBCD92710A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2" y="2582"/>
                <a:ext cx="8" cy="7"/>
              </a:xfrm>
              <a:custGeom>
                <a:avLst/>
                <a:gdLst>
                  <a:gd name="T0" fmla="*/ 0 w 8"/>
                  <a:gd name="T1" fmla="*/ 7 h 7"/>
                  <a:gd name="T2" fmla="*/ 8 w 8"/>
                  <a:gd name="T3" fmla="*/ 7 h 7"/>
                  <a:gd name="T4" fmla="*/ 8 w 8"/>
                  <a:gd name="T5" fmla="*/ 0 h 7"/>
                  <a:gd name="T6" fmla="*/ 8 w 8"/>
                  <a:gd name="T7" fmla="*/ 7 h 7"/>
                  <a:gd name="T8" fmla="*/ 8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7"/>
                    </a:move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133" name="Freeform 2681">
                <a:extLst>
                  <a:ext uri="{FF2B5EF4-FFF2-40B4-BE49-F238E27FC236}">
                    <a16:creationId xmlns:a16="http://schemas.microsoft.com/office/drawing/2014/main" id="{9DFE4DA5-3AC2-9440-9DE1-8135052E7B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582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134" name="Line 2682">
                <a:extLst>
                  <a:ext uri="{FF2B5EF4-FFF2-40B4-BE49-F238E27FC236}">
                    <a16:creationId xmlns:a16="http://schemas.microsoft.com/office/drawing/2014/main" id="{15B6612D-989D-6140-BE66-7EFAFE1715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24" y="2582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135" name="Freeform 2683">
                <a:extLst>
                  <a:ext uri="{FF2B5EF4-FFF2-40B4-BE49-F238E27FC236}">
                    <a16:creationId xmlns:a16="http://schemas.microsoft.com/office/drawing/2014/main" id="{AABB01A2-487F-9146-A1F6-7293B89E3A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4" y="2582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136" name="Freeform 2684">
                <a:extLst>
                  <a:ext uri="{FF2B5EF4-FFF2-40B4-BE49-F238E27FC236}">
                    <a16:creationId xmlns:a16="http://schemas.microsoft.com/office/drawing/2014/main" id="{73782E0E-7927-A143-810E-ABC80716E6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8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137" name="Freeform 2685">
                <a:extLst>
                  <a:ext uri="{FF2B5EF4-FFF2-40B4-BE49-F238E27FC236}">
                    <a16:creationId xmlns:a16="http://schemas.microsoft.com/office/drawing/2014/main" id="{ACADD060-9596-864E-A7D8-BC7401E901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5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138" name="Freeform 2686">
                <a:extLst>
                  <a:ext uri="{FF2B5EF4-FFF2-40B4-BE49-F238E27FC236}">
                    <a16:creationId xmlns:a16="http://schemas.microsoft.com/office/drawing/2014/main" id="{15774079-9964-4C4A-B6BC-6D5FF87C84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2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139" name="Freeform 2687">
                <a:extLst>
                  <a:ext uri="{FF2B5EF4-FFF2-40B4-BE49-F238E27FC236}">
                    <a16:creationId xmlns:a16="http://schemas.microsoft.com/office/drawing/2014/main" id="{67A56CB6-DCF8-9447-A252-DB100D5A38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9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140" name="Freeform 2688">
                <a:extLst>
                  <a:ext uri="{FF2B5EF4-FFF2-40B4-BE49-F238E27FC236}">
                    <a16:creationId xmlns:a16="http://schemas.microsoft.com/office/drawing/2014/main" id="{1DDBB0D5-BE95-AF4E-A6C7-DFCEAF9ED4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6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141" name="Freeform 2689">
                <a:extLst>
                  <a:ext uri="{FF2B5EF4-FFF2-40B4-BE49-F238E27FC236}">
                    <a16:creationId xmlns:a16="http://schemas.microsoft.com/office/drawing/2014/main" id="{B2D604A5-F1D4-BC42-8DB1-5027D7AD4F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0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142" name="Freeform 2690">
                <a:extLst>
                  <a:ext uri="{FF2B5EF4-FFF2-40B4-BE49-F238E27FC236}">
                    <a16:creationId xmlns:a16="http://schemas.microsoft.com/office/drawing/2014/main" id="{82050961-8B49-AA40-AD28-7477D9B6DC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7" y="2582"/>
                <a:ext cx="8" cy="7"/>
              </a:xfrm>
              <a:custGeom>
                <a:avLst/>
                <a:gdLst>
                  <a:gd name="T0" fmla="*/ 0 w 8"/>
                  <a:gd name="T1" fmla="*/ 7 h 7"/>
                  <a:gd name="T2" fmla="*/ 8 w 8"/>
                  <a:gd name="T3" fmla="*/ 7 h 7"/>
                  <a:gd name="T4" fmla="*/ 8 w 8"/>
                  <a:gd name="T5" fmla="*/ 0 h 7"/>
                  <a:gd name="T6" fmla="*/ 8 w 8"/>
                  <a:gd name="T7" fmla="*/ 7 h 7"/>
                  <a:gd name="T8" fmla="*/ 8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7"/>
                    </a:move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143" name="Freeform 2691">
                <a:extLst>
                  <a:ext uri="{FF2B5EF4-FFF2-40B4-BE49-F238E27FC236}">
                    <a16:creationId xmlns:a16="http://schemas.microsoft.com/office/drawing/2014/main" id="{A7B0D9F5-DAD4-B340-9642-5D92B1EE7E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5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144" name="Freeform 2692">
                <a:extLst>
                  <a:ext uri="{FF2B5EF4-FFF2-40B4-BE49-F238E27FC236}">
                    <a16:creationId xmlns:a16="http://schemas.microsoft.com/office/drawing/2014/main" id="{CA4EBC48-3C08-D446-937C-1086CCA1B2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2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145" name="Freeform 2693">
                <a:extLst>
                  <a:ext uri="{FF2B5EF4-FFF2-40B4-BE49-F238E27FC236}">
                    <a16:creationId xmlns:a16="http://schemas.microsoft.com/office/drawing/2014/main" id="{B9F5F4E0-39B3-6C41-96DD-86C966922B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146" name="Freeform 2694">
                <a:extLst>
                  <a:ext uri="{FF2B5EF4-FFF2-40B4-BE49-F238E27FC236}">
                    <a16:creationId xmlns:a16="http://schemas.microsoft.com/office/drawing/2014/main" id="{21809762-4929-8543-AAC0-EA7509ED62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6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147" name="Freeform 2695">
                <a:extLst>
                  <a:ext uri="{FF2B5EF4-FFF2-40B4-BE49-F238E27FC236}">
                    <a16:creationId xmlns:a16="http://schemas.microsoft.com/office/drawing/2014/main" id="{EE1C5619-FDFE-6942-9C0E-676C73B7D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0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148" name="Freeform 2696">
                <a:extLst>
                  <a:ext uri="{FF2B5EF4-FFF2-40B4-BE49-F238E27FC236}">
                    <a16:creationId xmlns:a16="http://schemas.microsoft.com/office/drawing/2014/main" id="{F93AEB52-7D70-8F4C-94C2-B7DF283CE6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7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149" name="Freeform 2697">
                <a:extLst>
                  <a:ext uri="{FF2B5EF4-FFF2-40B4-BE49-F238E27FC236}">
                    <a16:creationId xmlns:a16="http://schemas.microsoft.com/office/drawing/2014/main" id="{9C220C73-0104-7C46-A0C2-F2CD6CFDD7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4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150" name="Freeform 2698">
                <a:extLst>
                  <a:ext uri="{FF2B5EF4-FFF2-40B4-BE49-F238E27FC236}">
                    <a16:creationId xmlns:a16="http://schemas.microsoft.com/office/drawing/2014/main" id="{3E596BD9-6F0D-D043-8968-F1BA0689E3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1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151" name="Freeform 2699">
                <a:extLst>
                  <a:ext uri="{FF2B5EF4-FFF2-40B4-BE49-F238E27FC236}">
                    <a16:creationId xmlns:a16="http://schemas.microsoft.com/office/drawing/2014/main" id="{A6B875BE-600E-654E-9077-37FAFF8EAD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8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152" name="Freeform 2700">
                <a:extLst>
                  <a:ext uri="{FF2B5EF4-FFF2-40B4-BE49-F238E27FC236}">
                    <a16:creationId xmlns:a16="http://schemas.microsoft.com/office/drawing/2014/main" id="{BD814552-FCAE-7046-B674-4896CF5EFF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5" y="2582"/>
                <a:ext cx="15" cy="7"/>
              </a:xfrm>
              <a:custGeom>
                <a:avLst/>
                <a:gdLst>
                  <a:gd name="T0" fmla="*/ 0 w 15"/>
                  <a:gd name="T1" fmla="*/ 7 h 7"/>
                  <a:gd name="T2" fmla="*/ 8 w 15"/>
                  <a:gd name="T3" fmla="*/ 7 h 7"/>
                  <a:gd name="T4" fmla="*/ 8 w 15"/>
                  <a:gd name="T5" fmla="*/ 0 h 7"/>
                  <a:gd name="T6" fmla="*/ 8 w 15"/>
                  <a:gd name="T7" fmla="*/ 7 h 7"/>
                  <a:gd name="T8" fmla="*/ 15 w 15"/>
                  <a:gd name="T9" fmla="*/ 7 h 7"/>
                  <a:gd name="T10" fmla="*/ 15 w 15"/>
                  <a:gd name="T11" fmla="*/ 0 h 7"/>
                  <a:gd name="T12" fmla="*/ 15 w 15"/>
                  <a:gd name="T13" fmla="*/ 7 h 7"/>
                  <a:gd name="T14" fmla="*/ 15 w 15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" h="7">
                    <a:moveTo>
                      <a:pt x="0" y="7"/>
                    </a:move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15" y="7"/>
                    </a:lnTo>
                    <a:lnTo>
                      <a:pt x="15" y="0"/>
                    </a:lnTo>
                    <a:lnTo>
                      <a:pt x="15" y="7"/>
                    </a:lnTo>
                    <a:lnTo>
                      <a:pt x="15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153" name="Freeform 2701">
                <a:extLst>
                  <a:ext uri="{FF2B5EF4-FFF2-40B4-BE49-F238E27FC236}">
                    <a16:creationId xmlns:a16="http://schemas.microsoft.com/office/drawing/2014/main" id="{D57AE596-FC66-4A4E-8ABB-1D09881AAE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0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154" name="Freeform 2702">
                <a:extLst>
                  <a:ext uri="{FF2B5EF4-FFF2-40B4-BE49-F238E27FC236}">
                    <a16:creationId xmlns:a16="http://schemas.microsoft.com/office/drawing/2014/main" id="{4B422DB5-F8CB-3F46-A105-23D90AA857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7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155" name="Freeform 2703">
                <a:extLst>
                  <a:ext uri="{FF2B5EF4-FFF2-40B4-BE49-F238E27FC236}">
                    <a16:creationId xmlns:a16="http://schemas.microsoft.com/office/drawing/2014/main" id="{6C8339AB-382E-E14A-B995-40076C8068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4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156" name="Freeform 2704">
                <a:extLst>
                  <a:ext uri="{FF2B5EF4-FFF2-40B4-BE49-F238E27FC236}">
                    <a16:creationId xmlns:a16="http://schemas.microsoft.com/office/drawing/2014/main" id="{1EBC5561-EED3-554D-9363-923C08B81E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1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157" name="Line 2705">
                <a:extLst>
                  <a:ext uri="{FF2B5EF4-FFF2-40B4-BE49-F238E27FC236}">
                    <a16:creationId xmlns:a16="http://schemas.microsoft.com/office/drawing/2014/main" id="{C8A4BE98-C9AB-F34C-9B46-BF7A0B00A8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15" y="2582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158" name="Freeform 2706">
                <a:extLst>
                  <a:ext uri="{FF2B5EF4-FFF2-40B4-BE49-F238E27FC236}">
                    <a16:creationId xmlns:a16="http://schemas.microsoft.com/office/drawing/2014/main" id="{A342775A-EB58-494A-89DB-0812B6C00B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5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159" name="Freeform 2707">
                <a:extLst>
                  <a:ext uri="{FF2B5EF4-FFF2-40B4-BE49-F238E27FC236}">
                    <a16:creationId xmlns:a16="http://schemas.microsoft.com/office/drawing/2014/main" id="{324A917E-6A6F-1E4C-A5AD-64E2CB18A3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9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160" name="Freeform 2708">
                <a:extLst>
                  <a:ext uri="{FF2B5EF4-FFF2-40B4-BE49-F238E27FC236}">
                    <a16:creationId xmlns:a16="http://schemas.microsoft.com/office/drawing/2014/main" id="{9C41D49B-C7A8-094E-B7FC-972984D6B2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6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161" name="Freeform 2709">
                <a:extLst>
                  <a:ext uri="{FF2B5EF4-FFF2-40B4-BE49-F238E27FC236}">
                    <a16:creationId xmlns:a16="http://schemas.microsoft.com/office/drawing/2014/main" id="{7E3C072C-8C13-B74A-AAB1-AC61D93746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3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162" name="Freeform 2710">
                <a:extLst>
                  <a:ext uri="{FF2B5EF4-FFF2-40B4-BE49-F238E27FC236}">
                    <a16:creationId xmlns:a16="http://schemas.microsoft.com/office/drawing/2014/main" id="{CEAC4AC2-50A0-E548-BE71-EE594B4BC2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0" y="2582"/>
                <a:ext cx="15" cy="7"/>
              </a:xfrm>
              <a:custGeom>
                <a:avLst/>
                <a:gdLst>
                  <a:gd name="T0" fmla="*/ 0 w 15"/>
                  <a:gd name="T1" fmla="*/ 7 h 7"/>
                  <a:gd name="T2" fmla="*/ 8 w 15"/>
                  <a:gd name="T3" fmla="*/ 7 h 7"/>
                  <a:gd name="T4" fmla="*/ 8 w 15"/>
                  <a:gd name="T5" fmla="*/ 0 h 7"/>
                  <a:gd name="T6" fmla="*/ 8 w 15"/>
                  <a:gd name="T7" fmla="*/ 7 h 7"/>
                  <a:gd name="T8" fmla="*/ 15 w 15"/>
                  <a:gd name="T9" fmla="*/ 7 h 7"/>
                  <a:gd name="T10" fmla="*/ 15 w 15"/>
                  <a:gd name="T11" fmla="*/ 0 h 7"/>
                  <a:gd name="T12" fmla="*/ 15 w 15"/>
                  <a:gd name="T13" fmla="*/ 7 h 7"/>
                  <a:gd name="T14" fmla="*/ 15 w 15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" h="7">
                    <a:moveTo>
                      <a:pt x="0" y="7"/>
                    </a:move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15" y="7"/>
                    </a:lnTo>
                    <a:lnTo>
                      <a:pt x="15" y="0"/>
                    </a:lnTo>
                    <a:lnTo>
                      <a:pt x="15" y="7"/>
                    </a:lnTo>
                    <a:lnTo>
                      <a:pt x="15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163" name="Line 2711">
                <a:extLst>
                  <a:ext uri="{FF2B5EF4-FFF2-40B4-BE49-F238E27FC236}">
                    <a16:creationId xmlns:a16="http://schemas.microsoft.com/office/drawing/2014/main" id="{EA53EEB4-616F-5A49-8D1E-CCC689721D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65" y="2582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164" name="Freeform 2712">
                <a:extLst>
                  <a:ext uri="{FF2B5EF4-FFF2-40B4-BE49-F238E27FC236}">
                    <a16:creationId xmlns:a16="http://schemas.microsoft.com/office/drawing/2014/main" id="{42DBAFFA-5BA0-C541-ABF9-C61648E6E2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5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165" name="Freeform 2713">
                <a:extLst>
                  <a:ext uri="{FF2B5EF4-FFF2-40B4-BE49-F238E27FC236}">
                    <a16:creationId xmlns:a16="http://schemas.microsoft.com/office/drawing/2014/main" id="{6569C34A-E073-A044-8053-CB278C684A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9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166" name="Freeform 2714">
                <a:extLst>
                  <a:ext uri="{FF2B5EF4-FFF2-40B4-BE49-F238E27FC236}">
                    <a16:creationId xmlns:a16="http://schemas.microsoft.com/office/drawing/2014/main" id="{B9BCB21A-873A-C041-9288-E7F40D5192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167" name="Freeform 2715">
                <a:extLst>
                  <a:ext uri="{FF2B5EF4-FFF2-40B4-BE49-F238E27FC236}">
                    <a16:creationId xmlns:a16="http://schemas.microsoft.com/office/drawing/2014/main" id="{F0B77E6B-2EA4-D448-B711-C9B4A4F5CB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168" name="Freeform 2716">
                <a:extLst>
                  <a:ext uri="{FF2B5EF4-FFF2-40B4-BE49-F238E27FC236}">
                    <a16:creationId xmlns:a16="http://schemas.microsoft.com/office/drawing/2014/main" id="{D6B8F1DC-DDE4-8C4E-B6CC-B0961B6BC6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0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169" name="Freeform 2717">
                <a:extLst>
                  <a:ext uri="{FF2B5EF4-FFF2-40B4-BE49-F238E27FC236}">
                    <a16:creationId xmlns:a16="http://schemas.microsoft.com/office/drawing/2014/main" id="{EFC8D55E-437F-0241-B5E4-EA9FE9A7D5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7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170" name="Freeform 2718">
                <a:extLst>
                  <a:ext uri="{FF2B5EF4-FFF2-40B4-BE49-F238E27FC236}">
                    <a16:creationId xmlns:a16="http://schemas.microsoft.com/office/drawing/2014/main" id="{CA197C78-E10A-3349-99A6-503189D4C5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4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171" name="Freeform 2719">
                <a:extLst>
                  <a:ext uri="{FF2B5EF4-FFF2-40B4-BE49-F238E27FC236}">
                    <a16:creationId xmlns:a16="http://schemas.microsoft.com/office/drawing/2014/main" id="{68CFFBFF-5734-4042-9605-619E9AC9F8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8" y="2582"/>
                <a:ext cx="8" cy="7"/>
              </a:xfrm>
              <a:custGeom>
                <a:avLst/>
                <a:gdLst>
                  <a:gd name="T0" fmla="*/ 0 w 8"/>
                  <a:gd name="T1" fmla="*/ 0 h 7"/>
                  <a:gd name="T2" fmla="*/ 8 w 8"/>
                  <a:gd name="T3" fmla="*/ 0 h 7"/>
                  <a:gd name="T4" fmla="*/ 8 w 8"/>
                  <a:gd name="T5" fmla="*/ 7 h 7"/>
                  <a:gd name="T6" fmla="*/ 8 w 8"/>
                  <a:gd name="T7" fmla="*/ 0 h 7"/>
                  <a:gd name="T8" fmla="*/ 8 w 8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0"/>
                    </a:move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172" name="Freeform 2720">
                <a:extLst>
                  <a:ext uri="{FF2B5EF4-FFF2-40B4-BE49-F238E27FC236}">
                    <a16:creationId xmlns:a16="http://schemas.microsoft.com/office/drawing/2014/main" id="{F6D8D23A-891F-5740-858E-6800EE3928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6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173" name="Freeform 2721">
                <a:extLst>
                  <a:ext uri="{FF2B5EF4-FFF2-40B4-BE49-F238E27FC236}">
                    <a16:creationId xmlns:a16="http://schemas.microsoft.com/office/drawing/2014/main" id="{44587DA2-C41D-1243-9EA6-01702A886C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3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174" name="Freeform 2722">
                <a:extLst>
                  <a:ext uri="{FF2B5EF4-FFF2-40B4-BE49-F238E27FC236}">
                    <a16:creationId xmlns:a16="http://schemas.microsoft.com/office/drawing/2014/main" id="{1763827D-73C4-FD42-88B7-383F0D468E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0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175" name="Freeform 2723">
                <a:extLst>
                  <a:ext uri="{FF2B5EF4-FFF2-40B4-BE49-F238E27FC236}">
                    <a16:creationId xmlns:a16="http://schemas.microsoft.com/office/drawing/2014/main" id="{76C5CDE9-4041-6A42-B1BB-6CF6B5D395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7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176" name="Freeform 2724">
                <a:extLst>
                  <a:ext uri="{FF2B5EF4-FFF2-40B4-BE49-F238E27FC236}">
                    <a16:creationId xmlns:a16="http://schemas.microsoft.com/office/drawing/2014/main" id="{0C46C8D1-735F-0648-8EF5-09558459C7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4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177" name="Freeform 2725">
                <a:extLst>
                  <a:ext uri="{FF2B5EF4-FFF2-40B4-BE49-F238E27FC236}">
                    <a16:creationId xmlns:a16="http://schemas.microsoft.com/office/drawing/2014/main" id="{066253AD-2D47-5D4B-8E97-9468C1D825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8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178" name="Freeform 2726">
                <a:extLst>
                  <a:ext uri="{FF2B5EF4-FFF2-40B4-BE49-F238E27FC236}">
                    <a16:creationId xmlns:a16="http://schemas.microsoft.com/office/drawing/2014/main" id="{88824C84-D0EC-3C46-AC45-DB00E80E85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5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179" name="Freeform 2727">
                <a:extLst>
                  <a:ext uri="{FF2B5EF4-FFF2-40B4-BE49-F238E27FC236}">
                    <a16:creationId xmlns:a16="http://schemas.microsoft.com/office/drawing/2014/main" id="{0A3AC4D8-411F-4148-8B73-09838ED997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2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180" name="Freeform 2728">
                <a:extLst>
                  <a:ext uri="{FF2B5EF4-FFF2-40B4-BE49-F238E27FC236}">
                    <a16:creationId xmlns:a16="http://schemas.microsoft.com/office/drawing/2014/main" id="{510D0657-8021-3744-A5AD-0D72D79D19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9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181" name="Freeform 2729">
                <a:extLst>
                  <a:ext uri="{FF2B5EF4-FFF2-40B4-BE49-F238E27FC236}">
                    <a16:creationId xmlns:a16="http://schemas.microsoft.com/office/drawing/2014/main" id="{EC46D620-119D-5848-910E-419535DC7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6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182" name="Freeform 2730">
                <a:extLst>
                  <a:ext uri="{FF2B5EF4-FFF2-40B4-BE49-F238E27FC236}">
                    <a16:creationId xmlns:a16="http://schemas.microsoft.com/office/drawing/2014/main" id="{01057895-2CF8-2844-8DD6-E5436484AE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3" y="2582"/>
                <a:ext cx="15" cy="7"/>
              </a:xfrm>
              <a:custGeom>
                <a:avLst/>
                <a:gdLst>
                  <a:gd name="T0" fmla="*/ 0 w 15"/>
                  <a:gd name="T1" fmla="*/ 7 h 7"/>
                  <a:gd name="T2" fmla="*/ 8 w 15"/>
                  <a:gd name="T3" fmla="*/ 7 h 7"/>
                  <a:gd name="T4" fmla="*/ 8 w 15"/>
                  <a:gd name="T5" fmla="*/ 0 h 7"/>
                  <a:gd name="T6" fmla="*/ 8 w 15"/>
                  <a:gd name="T7" fmla="*/ 7 h 7"/>
                  <a:gd name="T8" fmla="*/ 15 w 15"/>
                  <a:gd name="T9" fmla="*/ 7 h 7"/>
                  <a:gd name="T10" fmla="*/ 15 w 15"/>
                  <a:gd name="T11" fmla="*/ 0 h 7"/>
                  <a:gd name="T12" fmla="*/ 15 w 15"/>
                  <a:gd name="T13" fmla="*/ 7 h 7"/>
                  <a:gd name="T14" fmla="*/ 15 w 15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" h="7">
                    <a:moveTo>
                      <a:pt x="0" y="7"/>
                    </a:move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15" y="7"/>
                    </a:lnTo>
                    <a:lnTo>
                      <a:pt x="15" y="0"/>
                    </a:lnTo>
                    <a:lnTo>
                      <a:pt x="15" y="7"/>
                    </a:lnTo>
                    <a:lnTo>
                      <a:pt x="15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183" name="Freeform 2731">
                <a:extLst>
                  <a:ext uri="{FF2B5EF4-FFF2-40B4-BE49-F238E27FC236}">
                    <a16:creationId xmlns:a16="http://schemas.microsoft.com/office/drawing/2014/main" id="{FA546E02-B9E6-E344-AAA6-8AA810BF56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8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184" name="Freeform 2732">
                <a:extLst>
                  <a:ext uri="{FF2B5EF4-FFF2-40B4-BE49-F238E27FC236}">
                    <a16:creationId xmlns:a16="http://schemas.microsoft.com/office/drawing/2014/main" id="{29525D8A-6096-CF4C-A3F1-F68367994C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5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185" name="Freeform 2733">
                <a:extLst>
                  <a:ext uri="{FF2B5EF4-FFF2-40B4-BE49-F238E27FC236}">
                    <a16:creationId xmlns:a16="http://schemas.microsoft.com/office/drawing/2014/main" id="{8E159E19-13C0-4D49-A544-06E5111703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2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186" name="Freeform 2734">
                <a:extLst>
                  <a:ext uri="{FF2B5EF4-FFF2-40B4-BE49-F238E27FC236}">
                    <a16:creationId xmlns:a16="http://schemas.microsoft.com/office/drawing/2014/main" id="{8A977AAB-48FF-3B41-8675-1C82856EF7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9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187" name="Freeform 2735">
                <a:extLst>
                  <a:ext uri="{FF2B5EF4-FFF2-40B4-BE49-F238E27FC236}">
                    <a16:creationId xmlns:a16="http://schemas.microsoft.com/office/drawing/2014/main" id="{C7701854-90C1-8D43-AD1F-44583E5111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6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188" name="Freeform 2736">
                <a:extLst>
                  <a:ext uri="{FF2B5EF4-FFF2-40B4-BE49-F238E27FC236}">
                    <a16:creationId xmlns:a16="http://schemas.microsoft.com/office/drawing/2014/main" id="{1171DBD7-2E7A-264E-9A43-B78182DFA0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3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189" name="Freeform 2737">
                <a:extLst>
                  <a:ext uri="{FF2B5EF4-FFF2-40B4-BE49-F238E27FC236}">
                    <a16:creationId xmlns:a16="http://schemas.microsoft.com/office/drawing/2014/main" id="{057FB616-9A9A-B44F-9BC4-155D96BC66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7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190" name="Freeform 2738">
                <a:extLst>
                  <a:ext uri="{FF2B5EF4-FFF2-40B4-BE49-F238E27FC236}">
                    <a16:creationId xmlns:a16="http://schemas.microsoft.com/office/drawing/2014/main" id="{85C29A63-BFED-2B48-B6A1-864E548F90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4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191" name="Freeform 2739">
                <a:extLst>
                  <a:ext uri="{FF2B5EF4-FFF2-40B4-BE49-F238E27FC236}">
                    <a16:creationId xmlns:a16="http://schemas.microsoft.com/office/drawing/2014/main" id="{8AF1483E-234B-3F4F-9FBE-EDA4323610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1" y="2582"/>
                <a:ext cx="8" cy="7"/>
              </a:xfrm>
              <a:custGeom>
                <a:avLst/>
                <a:gdLst>
                  <a:gd name="T0" fmla="*/ 0 w 8"/>
                  <a:gd name="T1" fmla="*/ 0 h 7"/>
                  <a:gd name="T2" fmla="*/ 8 w 8"/>
                  <a:gd name="T3" fmla="*/ 0 h 7"/>
                  <a:gd name="T4" fmla="*/ 8 w 8"/>
                  <a:gd name="T5" fmla="*/ 7 h 7"/>
                  <a:gd name="T6" fmla="*/ 8 w 8"/>
                  <a:gd name="T7" fmla="*/ 0 h 7"/>
                  <a:gd name="T8" fmla="*/ 8 w 8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0"/>
                    </a:move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192" name="Freeform 2740">
                <a:extLst>
                  <a:ext uri="{FF2B5EF4-FFF2-40B4-BE49-F238E27FC236}">
                    <a16:creationId xmlns:a16="http://schemas.microsoft.com/office/drawing/2014/main" id="{71F798D8-3262-3D43-82AF-557808C88E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9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193" name="Freeform 2741">
                <a:extLst>
                  <a:ext uri="{FF2B5EF4-FFF2-40B4-BE49-F238E27FC236}">
                    <a16:creationId xmlns:a16="http://schemas.microsoft.com/office/drawing/2014/main" id="{3733D70E-9468-E945-BD2D-A8C9078A06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6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194" name="Freeform 2742">
                <a:extLst>
                  <a:ext uri="{FF2B5EF4-FFF2-40B4-BE49-F238E27FC236}">
                    <a16:creationId xmlns:a16="http://schemas.microsoft.com/office/drawing/2014/main" id="{BAB0EBE3-FC0B-BD46-8319-689D81A735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3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195" name="Freeform 2743">
                <a:extLst>
                  <a:ext uri="{FF2B5EF4-FFF2-40B4-BE49-F238E27FC236}">
                    <a16:creationId xmlns:a16="http://schemas.microsoft.com/office/drawing/2014/main" id="{ACF5988C-F8DA-B141-9C41-B768381305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0" y="2582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2196" name="Freeform 2744">
                <a:extLst>
                  <a:ext uri="{FF2B5EF4-FFF2-40B4-BE49-F238E27FC236}">
                    <a16:creationId xmlns:a16="http://schemas.microsoft.com/office/drawing/2014/main" id="{ACA8884C-30AB-854E-9C52-B926F3BBB4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4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</p:grpSp>
        <p:grpSp>
          <p:nvGrpSpPr>
            <p:cNvPr id="31764" name="Group 2946">
              <a:extLst>
                <a:ext uri="{FF2B5EF4-FFF2-40B4-BE49-F238E27FC236}">
                  <a16:creationId xmlns:a16="http://schemas.microsoft.com/office/drawing/2014/main" id="{5A337414-76D5-DD46-A1A4-7DF3DF14B1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97" y="1327"/>
              <a:ext cx="3720" cy="1347"/>
              <a:chOff x="1197" y="1327"/>
              <a:chExt cx="3720" cy="1347"/>
            </a:xfrm>
          </p:grpSpPr>
          <p:sp>
            <p:nvSpPr>
              <p:cNvPr id="31797" name="Freeform 2746">
                <a:extLst>
                  <a:ext uri="{FF2B5EF4-FFF2-40B4-BE49-F238E27FC236}">
                    <a16:creationId xmlns:a16="http://schemas.microsoft.com/office/drawing/2014/main" id="{811F163A-D37E-BB46-9243-7E6AA9B329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1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798" name="Freeform 2747">
                <a:extLst>
                  <a:ext uri="{FF2B5EF4-FFF2-40B4-BE49-F238E27FC236}">
                    <a16:creationId xmlns:a16="http://schemas.microsoft.com/office/drawing/2014/main" id="{00878FCF-DE94-4846-AC7C-411A4D33C9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8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799" name="Freeform 2748">
                <a:extLst>
                  <a:ext uri="{FF2B5EF4-FFF2-40B4-BE49-F238E27FC236}">
                    <a16:creationId xmlns:a16="http://schemas.microsoft.com/office/drawing/2014/main" id="{2F155C12-76BE-C546-A9E2-301CEC262A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5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800" name="Freeform 2749">
                <a:extLst>
                  <a:ext uri="{FF2B5EF4-FFF2-40B4-BE49-F238E27FC236}">
                    <a16:creationId xmlns:a16="http://schemas.microsoft.com/office/drawing/2014/main" id="{3B8C4144-137D-0A47-844F-FFBAB0100A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2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801" name="Freeform 2750">
                <a:extLst>
                  <a:ext uri="{FF2B5EF4-FFF2-40B4-BE49-F238E27FC236}">
                    <a16:creationId xmlns:a16="http://schemas.microsoft.com/office/drawing/2014/main" id="{6CB52B9E-7FAA-004E-9487-9C5229BB47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6" y="2582"/>
                <a:ext cx="8" cy="7"/>
              </a:xfrm>
              <a:custGeom>
                <a:avLst/>
                <a:gdLst>
                  <a:gd name="T0" fmla="*/ 0 w 8"/>
                  <a:gd name="T1" fmla="*/ 0 h 7"/>
                  <a:gd name="T2" fmla="*/ 8 w 8"/>
                  <a:gd name="T3" fmla="*/ 0 h 7"/>
                  <a:gd name="T4" fmla="*/ 8 w 8"/>
                  <a:gd name="T5" fmla="*/ 7 h 7"/>
                  <a:gd name="T6" fmla="*/ 8 w 8"/>
                  <a:gd name="T7" fmla="*/ 0 h 7"/>
                  <a:gd name="T8" fmla="*/ 8 w 8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0"/>
                    </a:move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802" name="Freeform 2751">
                <a:extLst>
                  <a:ext uri="{FF2B5EF4-FFF2-40B4-BE49-F238E27FC236}">
                    <a16:creationId xmlns:a16="http://schemas.microsoft.com/office/drawing/2014/main" id="{93E04B07-5182-0042-812A-26416EE6E9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4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803" name="Freeform 2752">
                <a:extLst>
                  <a:ext uri="{FF2B5EF4-FFF2-40B4-BE49-F238E27FC236}">
                    <a16:creationId xmlns:a16="http://schemas.microsoft.com/office/drawing/2014/main" id="{F2C8158C-A21C-1A47-BF0F-E4338D6FCD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1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804" name="Freeform 2753">
                <a:extLst>
                  <a:ext uri="{FF2B5EF4-FFF2-40B4-BE49-F238E27FC236}">
                    <a16:creationId xmlns:a16="http://schemas.microsoft.com/office/drawing/2014/main" id="{D4751865-D9FF-8246-A1C6-C59F47B73A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8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805" name="Freeform 2754">
                <a:extLst>
                  <a:ext uri="{FF2B5EF4-FFF2-40B4-BE49-F238E27FC236}">
                    <a16:creationId xmlns:a16="http://schemas.microsoft.com/office/drawing/2014/main" id="{1052B876-F90D-224A-B392-4A3C9B0DBE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5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806" name="Freeform 2755">
                <a:extLst>
                  <a:ext uri="{FF2B5EF4-FFF2-40B4-BE49-F238E27FC236}">
                    <a16:creationId xmlns:a16="http://schemas.microsoft.com/office/drawing/2014/main" id="{09EE684B-C604-BA43-98B0-BF9E603444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2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807" name="Freeform 2756">
                <a:extLst>
                  <a:ext uri="{FF2B5EF4-FFF2-40B4-BE49-F238E27FC236}">
                    <a16:creationId xmlns:a16="http://schemas.microsoft.com/office/drawing/2014/main" id="{1AF4FEE5-2434-A540-B735-8CEB7B02C6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6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808" name="Freeform 2757">
                <a:extLst>
                  <a:ext uri="{FF2B5EF4-FFF2-40B4-BE49-F238E27FC236}">
                    <a16:creationId xmlns:a16="http://schemas.microsoft.com/office/drawing/2014/main" id="{E5584CF5-D13F-EF41-B041-0E11C0F5B5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3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809" name="Freeform 2758">
                <a:extLst>
                  <a:ext uri="{FF2B5EF4-FFF2-40B4-BE49-F238E27FC236}">
                    <a16:creationId xmlns:a16="http://schemas.microsoft.com/office/drawing/2014/main" id="{DFB2F2E9-B99D-CB42-B216-F02B29A3ED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0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810" name="Freeform 2759">
                <a:extLst>
                  <a:ext uri="{FF2B5EF4-FFF2-40B4-BE49-F238E27FC236}">
                    <a16:creationId xmlns:a16="http://schemas.microsoft.com/office/drawing/2014/main" id="{5BDB25C6-B17F-A441-8176-42725BEBD0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7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811" name="Freeform 2760">
                <a:extLst>
                  <a:ext uri="{FF2B5EF4-FFF2-40B4-BE49-F238E27FC236}">
                    <a16:creationId xmlns:a16="http://schemas.microsoft.com/office/drawing/2014/main" id="{2A33021E-5FC2-0945-8BB9-1ED609A833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4" y="2582"/>
                <a:ext cx="8" cy="7"/>
              </a:xfrm>
              <a:custGeom>
                <a:avLst/>
                <a:gdLst>
                  <a:gd name="T0" fmla="*/ 0 w 8"/>
                  <a:gd name="T1" fmla="*/ 0 h 7"/>
                  <a:gd name="T2" fmla="*/ 8 w 8"/>
                  <a:gd name="T3" fmla="*/ 0 h 7"/>
                  <a:gd name="T4" fmla="*/ 8 w 8"/>
                  <a:gd name="T5" fmla="*/ 7 h 7"/>
                  <a:gd name="T6" fmla="*/ 8 w 8"/>
                  <a:gd name="T7" fmla="*/ 0 h 7"/>
                  <a:gd name="T8" fmla="*/ 8 w 8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0"/>
                    </a:move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812" name="Freeform 2761">
                <a:extLst>
                  <a:ext uri="{FF2B5EF4-FFF2-40B4-BE49-F238E27FC236}">
                    <a16:creationId xmlns:a16="http://schemas.microsoft.com/office/drawing/2014/main" id="{FC09C051-7168-044A-9992-F2DCD78E71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2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813" name="Freeform 2762">
                <a:extLst>
                  <a:ext uri="{FF2B5EF4-FFF2-40B4-BE49-F238E27FC236}">
                    <a16:creationId xmlns:a16="http://schemas.microsoft.com/office/drawing/2014/main" id="{F18BE7A2-B79A-D542-A4F1-CD2B0B1AA1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6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814" name="Freeform 2763">
                <a:extLst>
                  <a:ext uri="{FF2B5EF4-FFF2-40B4-BE49-F238E27FC236}">
                    <a16:creationId xmlns:a16="http://schemas.microsoft.com/office/drawing/2014/main" id="{C035E515-9FAC-5E40-BE64-44254C321F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3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815" name="Freeform 2764">
                <a:extLst>
                  <a:ext uri="{FF2B5EF4-FFF2-40B4-BE49-F238E27FC236}">
                    <a16:creationId xmlns:a16="http://schemas.microsoft.com/office/drawing/2014/main" id="{A7D42169-05A2-8146-82BE-6F70597F0B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0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816" name="Freeform 2765">
                <a:extLst>
                  <a:ext uri="{FF2B5EF4-FFF2-40B4-BE49-F238E27FC236}">
                    <a16:creationId xmlns:a16="http://schemas.microsoft.com/office/drawing/2014/main" id="{C46F443F-2492-004B-BC0D-55BA777B0E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7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817" name="Freeform 2766">
                <a:extLst>
                  <a:ext uri="{FF2B5EF4-FFF2-40B4-BE49-F238E27FC236}">
                    <a16:creationId xmlns:a16="http://schemas.microsoft.com/office/drawing/2014/main" id="{180CC1EB-5715-DF49-9777-BE5B25A45B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4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818" name="Freeform 2767">
                <a:extLst>
                  <a:ext uri="{FF2B5EF4-FFF2-40B4-BE49-F238E27FC236}">
                    <a16:creationId xmlns:a16="http://schemas.microsoft.com/office/drawing/2014/main" id="{21F5AC52-3F75-F64B-A474-F22DE807E0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1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819" name="Freeform 2768">
                <a:extLst>
                  <a:ext uri="{FF2B5EF4-FFF2-40B4-BE49-F238E27FC236}">
                    <a16:creationId xmlns:a16="http://schemas.microsoft.com/office/drawing/2014/main" id="{B1C156C9-01B7-E241-A7EC-4A73CBC65F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5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820" name="Freeform 2769">
                <a:extLst>
                  <a:ext uri="{FF2B5EF4-FFF2-40B4-BE49-F238E27FC236}">
                    <a16:creationId xmlns:a16="http://schemas.microsoft.com/office/drawing/2014/main" id="{A513184C-9DF2-6F47-99D5-42821EA226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2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821" name="Freeform 2770">
                <a:extLst>
                  <a:ext uri="{FF2B5EF4-FFF2-40B4-BE49-F238E27FC236}">
                    <a16:creationId xmlns:a16="http://schemas.microsoft.com/office/drawing/2014/main" id="{3B223D76-C046-E145-8085-12F8FBE473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9" y="2582"/>
                <a:ext cx="8" cy="7"/>
              </a:xfrm>
              <a:custGeom>
                <a:avLst/>
                <a:gdLst>
                  <a:gd name="T0" fmla="*/ 0 w 8"/>
                  <a:gd name="T1" fmla="*/ 0 h 7"/>
                  <a:gd name="T2" fmla="*/ 8 w 8"/>
                  <a:gd name="T3" fmla="*/ 0 h 7"/>
                  <a:gd name="T4" fmla="*/ 8 w 8"/>
                  <a:gd name="T5" fmla="*/ 7 h 7"/>
                  <a:gd name="T6" fmla="*/ 8 w 8"/>
                  <a:gd name="T7" fmla="*/ 0 h 7"/>
                  <a:gd name="T8" fmla="*/ 8 w 8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0"/>
                    </a:move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822" name="Freeform 2771">
                <a:extLst>
                  <a:ext uri="{FF2B5EF4-FFF2-40B4-BE49-F238E27FC236}">
                    <a16:creationId xmlns:a16="http://schemas.microsoft.com/office/drawing/2014/main" id="{DAF4FC91-DAA7-5143-9E22-26364858DF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7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823" name="Freeform 2772">
                <a:extLst>
                  <a:ext uri="{FF2B5EF4-FFF2-40B4-BE49-F238E27FC236}">
                    <a16:creationId xmlns:a16="http://schemas.microsoft.com/office/drawing/2014/main" id="{7F916D75-776C-4143-A520-EEFE595B4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824" name="Freeform 2773">
                <a:extLst>
                  <a:ext uri="{FF2B5EF4-FFF2-40B4-BE49-F238E27FC236}">
                    <a16:creationId xmlns:a16="http://schemas.microsoft.com/office/drawing/2014/main" id="{522AC65E-6D64-1342-A12A-4C7D6A37B9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825" name="Freeform 2774">
                <a:extLst>
                  <a:ext uri="{FF2B5EF4-FFF2-40B4-BE49-F238E27FC236}">
                    <a16:creationId xmlns:a16="http://schemas.microsoft.com/office/drawing/2014/main" id="{4969CBAE-2299-7E4E-A630-C8FB45649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5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826" name="Freeform 2775">
                <a:extLst>
                  <a:ext uri="{FF2B5EF4-FFF2-40B4-BE49-F238E27FC236}">
                    <a16:creationId xmlns:a16="http://schemas.microsoft.com/office/drawing/2014/main" id="{FCED3876-556B-B941-A071-C016327EAC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2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827" name="Freeform 2776">
                <a:extLst>
                  <a:ext uri="{FF2B5EF4-FFF2-40B4-BE49-F238E27FC236}">
                    <a16:creationId xmlns:a16="http://schemas.microsoft.com/office/drawing/2014/main" id="{933CF677-31B5-0343-9A7C-22A91C889C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9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828" name="Freeform 2777">
                <a:extLst>
                  <a:ext uri="{FF2B5EF4-FFF2-40B4-BE49-F238E27FC236}">
                    <a16:creationId xmlns:a16="http://schemas.microsoft.com/office/drawing/2014/main" id="{0967D067-E309-2A49-B394-C33711EDD4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6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829" name="Freeform 2778">
                <a:extLst>
                  <a:ext uri="{FF2B5EF4-FFF2-40B4-BE49-F238E27FC236}">
                    <a16:creationId xmlns:a16="http://schemas.microsoft.com/office/drawing/2014/main" id="{8439B8F6-9A6E-B244-9B25-F4BFBD2F40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3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830" name="Freeform 2779">
                <a:extLst>
                  <a:ext uri="{FF2B5EF4-FFF2-40B4-BE49-F238E27FC236}">
                    <a16:creationId xmlns:a16="http://schemas.microsoft.com/office/drawing/2014/main" id="{167E3C48-E3DB-054B-9C10-E59E455CC9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0" y="2582"/>
                <a:ext cx="15" cy="7"/>
              </a:xfrm>
              <a:custGeom>
                <a:avLst/>
                <a:gdLst>
                  <a:gd name="T0" fmla="*/ 0 w 15"/>
                  <a:gd name="T1" fmla="*/ 7 h 7"/>
                  <a:gd name="T2" fmla="*/ 7 w 15"/>
                  <a:gd name="T3" fmla="*/ 7 h 7"/>
                  <a:gd name="T4" fmla="*/ 7 w 15"/>
                  <a:gd name="T5" fmla="*/ 0 h 7"/>
                  <a:gd name="T6" fmla="*/ 7 w 15"/>
                  <a:gd name="T7" fmla="*/ 7 h 7"/>
                  <a:gd name="T8" fmla="*/ 15 w 15"/>
                  <a:gd name="T9" fmla="*/ 7 h 7"/>
                  <a:gd name="T10" fmla="*/ 15 w 15"/>
                  <a:gd name="T11" fmla="*/ 0 h 7"/>
                  <a:gd name="T12" fmla="*/ 15 w 15"/>
                  <a:gd name="T13" fmla="*/ 7 h 7"/>
                  <a:gd name="T14" fmla="*/ 15 w 15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5" y="7"/>
                    </a:lnTo>
                    <a:lnTo>
                      <a:pt x="15" y="0"/>
                    </a:lnTo>
                    <a:lnTo>
                      <a:pt x="15" y="7"/>
                    </a:lnTo>
                    <a:lnTo>
                      <a:pt x="15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831" name="Freeform 2780">
                <a:extLst>
                  <a:ext uri="{FF2B5EF4-FFF2-40B4-BE49-F238E27FC236}">
                    <a16:creationId xmlns:a16="http://schemas.microsoft.com/office/drawing/2014/main" id="{79459B4C-94FC-B74B-9F3F-CEDECF3857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5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832" name="Freeform 2781">
                <a:extLst>
                  <a:ext uri="{FF2B5EF4-FFF2-40B4-BE49-F238E27FC236}">
                    <a16:creationId xmlns:a16="http://schemas.microsoft.com/office/drawing/2014/main" id="{5161F9D8-9FE7-4E4D-81A5-67D7DD293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2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833" name="Freeform 2782">
                <a:extLst>
                  <a:ext uri="{FF2B5EF4-FFF2-40B4-BE49-F238E27FC236}">
                    <a16:creationId xmlns:a16="http://schemas.microsoft.com/office/drawing/2014/main" id="{40004D7F-CE7E-3946-9097-F69CED35A3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9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834" name="Freeform 2783">
                <a:extLst>
                  <a:ext uri="{FF2B5EF4-FFF2-40B4-BE49-F238E27FC236}">
                    <a16:creationId xmlns:a16="http://schemas.microsoft.com/office/drawing/2014/main" id="{AB0BFF21-B246-DE4E-AAE5-4A34E88A65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6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835" name="Freeform 2784">
                <a:extLst>
                  <a:ext uri="{FF2B5EF4-FFF2-40B4-BE49-F238E27FC236}">
                    <a16:creationId xmlns:a16="http://schemas.microsoft.com/office/drawing/2014/main" id="{F55CAC50-F224-5949-A724-5666DDE8EF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3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836" name="Freeform 2785">
                <a:extLst>
                  <a:ext uri="{FF2B5EF4-FFF2-40B4-BE49-F238E27FC236}">
                    <a16:creationId xmlns:a16="http://schemas.microsoft.com/office/drawing/2014/main" id="{EEA62E9D-A4C2-1343-A140-E44BF8C50B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0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837" name="Freeform 2786">
                <a:extLst>
                  <a:ext uri="{FF2B5EF4-FFF2-40B4-BE49-F238E27FC236}">
                    <a16:creationId xmlns:a16="http://schemas.microsoft.com/office/drawing/2014/main" id="{8044A9DF-B704-F74B-84A5-6DE0EE84B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4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838" name="Freeform 2787">
                <a:extLst>
                  <a:ext uri="{FF2B5EF4-FFF2-40B4-BE49-F238E27FC236}">
                    <a16:creationId xmlns:a16="http://schemas.microsoft.com/office/drawing/2014/main" id="{5F431C30-A7B2-914B-BFC8-B679D2089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1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839" name="Freeform 2788">
                <a:extLst>
                  <a:ext uri="{FF2B5EF4-FFF2-40B4-BE49-F238E27FC236}">
                    <a16:creationId xmlns:a16="http://schemas.microsoft.com/office/drawing/2014/main" id="{BE73ED86-D27D-DE42-BC1A-6F97C51617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8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840" name="Freeform 2789">
                <a:extLst>
                  <a:ext uri="{FF2B5EF4-FFF2-40B4-BE49-F238E27FC236}">
                    <a16:creationId xmlns:a16="http://schemas.microsoft.com/office/drawing/2014/main" id="{8729DA72-F98A-C249-9389-7F500B27D0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5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841" name="Freeform 2790">
                <a:extLst>
                  <a:ext uri="{FF2B5EF4-FFF2-40B4-BE49-F238E27FC236}">
                    <a16:creationId xmlns:a16="http://schemas.microsoft.com/office/drawing/2014/main" id="{7AB0AF09-0557-284B-9749-7FAC9072F3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2" y="2582"/>
                <a:ext cx="8" cy="7"/>
              </a:xfrm>
              <a:custGeom>
                <a:avLst/>
                <a:gdLst>
                  <a:gd name="T0" fmla="*/ 0 w 8"/>
                  <a:gd name="T1" fmla="*/ 0 h 7"/>
                  <a:gd name="T2" fmla="*/ 8 w 8"/>
                  <a:gd name="T3" fmla="*/ 0 h 7"/>
                  <a:gd name="T4" fmla="*/ 8 w 8"/>
                  <a:gd name="T5" fmla="*/ 7 h 7"/>
                  <a:gd name="T6" fmla="*/ 8 w 8"/>
                  <a:gd name="T7" fmla="*/ 0 h 7"/>
                  <a:gd name="T8" fmla="*/ 8 w 8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0"/>
                    </a:move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842" name="Freeform 2791">
                <a:extLst>
                  <a:ext uri="{FF2B5EF4-FFF2-40B4-BE49-F238E27FC236}">
                    <a16:creationId xmlns:a16="http://schemas.microsoft.com/office/drawing/2014/main" id="{ABD335D7-3C51-4D43-80EF-22F9C91AF3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0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843" name="Freeform 2792">
                <a:extLst>
                  <a:ext uri="{FF2B5EF4-FFF2-40B4-BE49-F238E27FC236}">
                    <a16:creationId xmlns:a16="http://schemas.microsoft.com/office/drawing/2014/main" id="{3F89B111-3CC5-F945-A5FE-82F1684AF1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844" name="Freeform 2793">
                <a:extLst>
                  <a:ext uri="{FF2B5EF4-FFF2-40B4-BE49-F238E27FC236}">
                    <a16:creationId xmlns:a16="http://schemas.microsoft.com/office/drawing/2014/main" id="{A45D42E0-7905-1043-B53E-2170F651D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1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845" name="Freeform 2794">
                <a:extLst>
                  <a:ext uri="{FF2B5EF4-FFF2-40B4-BE49-F238E27FC236}">
                    <a16:creationId xmlns:a16="http://schemas.microsoft.com/office/drawing/2014/main" id="{8C26BEF4-27C9-CF47-A42B-9306B90A69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8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846" name="Freeform 2795">
                <a:extLst>
                  <a:ext uri="{FF2B5EF4-FFF2-40B4-BE49-F238E27FC236}">
                    <a16:creationId xmlns:a16="http://schemas.microsoft.com/office/drawing/2014/main" id="{0DBBD5F8-93D1-FA45-A022-6F9BBE3E5F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5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847" name="Freeform 2796">
                <a:extLst>
                  <a:ext uri="{FF2B5EF4-FFF2-40B4-BE49-F238E27FC236}">
                    <a16:creationId xmlns:a16="http://schemas.microsoft.com/office/drawing/2014/main" id="{6FAAD262-EB0A-E849-AF8C-E91EC89FBC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2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848" name="Freeform 2797">
                <a:extLst>
                  <a:ext uri="{FF2B5EF4-FFF2-40B4-BE49-F238E27FC236}">
                    <a16:creationId xmlns:a16="http://schemas.microsoft.com/office/drawing/2014/main" id="{DDB44165-9AB9-404D-9993-6B13135300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9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849" name="Freeform 2798">
                <a:extLst>
                  <a:ext uri="{FF2B5EF4-FFF2-40B4-BE49-F238E27FC236}">
                    <a16:creationId xmlns:a16="http://schemas.microsoft.com/office/drawing/2014/main" id="{C56C1BAE-6419-524A-AB60-D7F1046965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3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850" name="Freeform 2799">
                <a:extLst>
                  <a:ext uri="{FF2B5EF4-FFF2-40B4-BE49-F238E27FC236}">
                    <a16:creationId xmlns:a16="http://schemas.microsoft.com/office/drawing/2014/main" id="{0D9CCD3B-B410-B341-BD1B-F555BDF54B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0" y="2582"/>
                <a:ext cx="8" cy="7"/>
              </a:xfrm>
              <a:custGeom>
                <a:avLst/>
                <a:gdLst>
                  <a:gd name="T0" fmla="*/ 0 w 8"/>
                  <a:gd name="T1" fmla="*/ 7 h 7"/>
                  <a:gd name="T2" fmla="*/ 8 w 8"/>
                  <a:gd name="T3" fmla="*/ 7 h 7"/>
                  <a:gd name="T4" fmla="*/ 8 w 8"/>
                  <a:gd name="T5" fmla="*/ 0 h 7"/>
                  <a:gd name="T6" fmla="*/ 8 w 8"/>
                  <a:gd name="T7" fmla="*/ 7 h 7"/>
                  <a:gd name="T8" fmla="*/ 8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7"/>
                    </a:move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851" name="Freeform 2800">
                <a:extLst>
                  <a:ext uri="{FF2B5EF4-FFF2-40B4-BE49-F238E27FC236}">
                    <a16:creationId xmlns:a16="http://schemas.microsoft.com/office/drawing/2014/main" id="{523DFC10-B042-9A40-B212-F64C708E97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8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852" name="Freeform 2801">
                <a:extLst>
                  <a:ext uri="{FF2B5EF4-FFF2-40B4-BE49-F238E27FC236}">
                    <a16:creationId xmlns:a16="http://schemas.microsoft.com/office/drawing/2014/main" id="{090B1C68-135F-D34C-AD9E-A3EDA850C1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5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853" name="Freeform 2802">
                <a:extLst>
                  <a:ext uri="{FF2B5EF4-FFF2-40B4-BE49-F238E27FC236}">
                    <a16:creationId xmlns:a16="http://schemas.microsoft.com/office/drawing/2014/main" id="{C8AB1AF1-8609-2346-BF67-0E9976ADD5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2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854" name="Freeform 2803">
                <a:extLst>
                  <a:ext uri="{FF2B5EF4-FFF2-40B4-BE49-F238E27FC236}">
                    <a16:creationId xmlns:a16="http://schemas.microsoft.com/office/drawing/2014/main" id="{1AE8E3D2-DECF-0F45-9ABE-57A3EF603E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9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855" name="Freeform 2804">
                <a:extLst>
                  <a:ext uri="{FF2B5EF4-FFF2-40B4-BE49-F238E27FC236}">
                    <a16:creationId xmlns:a16="http://schemas.microsoft.com/office/drawing/2014/main" id="{A6715A25-3EC7-934C-A921-7230E3AA7B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3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856" name="Freeform 2805">
                <a:extLst>
                  <a:ext uri="{FF2B5EF4-FFF2-40B4-BE49-F238E27FC236}">
                    <a16:creationId xmlns:a16="http://schemas.microsoft.com/office/drawing/2014/main" id="{8F4D215B-991F-7A4C-B7CC-4258E217A3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0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857" name="Freeform 2806">
                <a:extLst>
                  <a:ext uri="{FF2B5EF4-FFF2-40B4-BE49-F238E27FC236}">
                    <a16:creationId xmlns:a16="http://schemas.microsoft.com/office/drawing/2014/main" id="{4103E921-1C29-0B48-ABA9-E195B2D2B4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7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858" name="Freeform 2807">
                <a:extLst>
                  <a:ext uri="{FF2B5EF4-FFF2-40B4-BE49-F238E27FC236}">
                    <a16:creationId xmlns:a16="http://schemas.microsoft.com/office/drawing/2014/main" id="{B0136E92-89AA-9A46-9CD8-29A6102B95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4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859" name="Freeform 2808">
                <a:extLst>
                  <a:ext uri="{FF2B5EF4-FFF2-40B4-BE49-F238E27FC236}">
                    <a16:creationId xmlns:a16="http://schemas.microsoft.com/office/drawing/2014/main" id="{15C53AF6-6588-B148-957C-E2C91ADE4C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1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860" name="Freeform 2809">
                <a:extLst>
                  <a:ext uri="{FF2B5EF4-FFF2-40B4-BE49-F238E27FC236}">
                    <a16:creationId xmlns:a16="http://schemas.microsoft.com/office/drawing/2014/main" id="{D7F865D7-CDD3-8F40-BBF1-67C0EDF1FF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8" y="2582"/>
                <a:ext cx="15" cy="7"/>
              </a:xfrm>
              <a:custGeom>
                <a:avLst/>
                <a:gdLst>
                  <a:gd name="T0" fmla="*/ 0 w 15"/>
                  <a:gd name="T1" fmla="*/ 7 h 7"/>
                  <a:gd name="T2" fmla="*/ 7 w 15"/>
                  <a:gd name="T3" fmla="*/ 7 h 7"/>
                  <a:gd name="T4" fmla="*/ 7 w 15"/>
                  <a:gd name="T5" fmla="*/ 0 h 7"/>
                  <a:gd name="T6" fmla="*/ 7 w 15"/>
                  <a:gd name="T7" fmla="*/ 7 h 7"/>
                  <a:gd name="T8" fmla="*/ 15 w 15"/>
                  <a:gd name="T9" fmla="*/ 7 h 7"/>
                  <a:gd name="T10" fmla="*/ 15 w 15"/>
                  <a:gd name="T11" fmla="*/ 0 h 7"/>
                  <a:gd name="T12" fmla="*/ 15 w 15"/>
                  <a:gd name="T13" fmla="*/ 7 h 7"/>
                  <a:gd name="T14" fmla="*/ 15 w 15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5" y="7"/>
                    </a:lnTo>
                    <a:lnTo>
                      <a:pt x="15" y="0"/>
                    </a:lnTo>
                    <a:lnTo>
                      <a:pt x="15" y="7"/>
                    </a:lnTo>
                    <a:lnTo>
                      <a:pt x="15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861" name="Freeform 2810">
                <a:extLst>
                  <a:ext uri="{FF2B5EF4-FFF2-40B4-BE49-F238E27FC236}">
                    <a16:creationId xmlns:a16="http://schemas.microsoft.com/office/drawing/2014/main" id="{145050B4-D058-6E4C-A992-4453CAA02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3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862" name="Freeform 2811">
                <a:extLst>
                  <a:ext uri="{FF2B5EF4-FFF2-40B4-BE49-F238E27FC236}">
                    <a16:creationId xmlns:a16="http://schemas.microsoft.com/office/drawing/2014/main" id="{15A2786E-65B3-8644-BBA0-FBF8AB55F0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0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863" name="Freeform 2812">
                <a:extLst>
                  <a:ext uri="{FF2B5EF4-FFF2-40B4-BE49-F238E27FC236}">
                    <a16:creationId xmlns:a16="http://schemas.microsoft.com/office/drawing/2014/main" id="{9A7CF909-5AC8-254F-9632-A7A71FFF79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7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864" name="Freeform 2813">
                <a:extLst>
                  <a:ext uri="{FF2B5EF4-FFF2-40B4-BE49-F238E27FC236}">
                    <a16:creationId xmlns:a16="http://schemas.microsoft.com/office/drawing/2014/main" id="{996D4EC2-63DC-9F42-9F6F-BDF3E63774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4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865" name="Freeform 2814">
                <a:extLst>
                  <a:ext uri="{FF2B5EF4-FFF2-40B4-BE49-F238E27FC236}">
                    <a16:creationId xmlns:a16="http://schemas.microsoft.com/office/drawing/2014/main" id="{7F8F0C7C-E332-034F-AEF1-BC9137EE40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1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866" name="Freeform 2815">
                <a:extLst>
                  <a:ext uri="{FF2B5EF4-FFF2-40B4-BE49-F238E27FC236}">
                    <a16:creationId xmlns:a16="http://schemas.microsoft.com/office/drawing/2014/main" id="{708C5F9C-9FEF-F94E-A081-7B0FF960EE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8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867" name="Freeform 2816">
                <a:extLst>
                  <a:ext uri="{FF2B5EF4-FFF2-40B4-BE49-F238E27FC236}">
                    <a16:creationId xmlns:a16="http://schemas.microsoft.com/office/drawing/2014/main" id="{613BCE6B-44A0-4743-8F45-D0C548E32A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2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868" name="Freeform 2817">
                <a:extLst>
                  <a:ext uri="{FF2B5EF4-FFF2-40B4-BE49-F238E27FC236}">
                    <a16:creationId xmlns:a16="http://schemas.microsoft.com/office/drawing/2014/main" id="{E5DB1FD3-0D0B-A844-BDA5-444F2277A9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9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869" name="Freeform 2818">
                <a:extLst>
                  <a:ext uri="{FF2B5EF4-FFF2-40B4-BE49-F238E27FC236}">
                    <a16:creationId xmlns:a16="http://schemas.microsoft.com/office/drawing/2014/main" id="{6C4F0AAC-0615-AD4B-8A6C-8657C06458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6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870" name="Freeform 2819">
                <a:extLst>
                  <a:ext uri="{FF2B5EF4-FFF2-40B4-BE49-F238E27FC236}">
                    <a16:creationId xmlns:a16="http://schemas.microsoft.com/office/drawing/2014/main" id="{E7FBC1DA-937D-F24B-9765-0D5103FB6F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3" y="2582"/>
                <a:ext cx="8" cy="7"/>
              </a:xfrm>
              <a:custGeom>
                <a:avLst/>
                <a:gdLst>
                  <a:gd name="T0" fmla="*/ 0 w 8"/>
                  <a:gd name="T1" fmla="*/ 7 h 7"/>
                  <a:gd name="T2" fmla="*/ 8 w 8"/>
                  <a:gd name="T3" fmla="*/ 7 h 7"/>
                  <a:gd name="T4" fmla="*/ 8 w 8"/>
                  <a:gd name="T5" fmla="*/ 0 h 7"/>
                  <a:gd name="T6" fmla="*/ 8 w 8"/>
                  <a:gd name="T7" fmla="*/ 7 h 7"/>
                  <a:gd name="T8" fmla="*/ 8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7"/>
                    </a:move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871" name="Freeform 2820">
                <a:extLst>
                  <a:ext uri="{FF2B5EF4-FFF2-40B4-BE49-F238E27FC236}">
                    <a16:creationId xmlns:a16="http://schemas.microsoft.com/office/drawing/2014/main" id="{04A970AA-2385-8046-A948-840C82517F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1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872" name="Freeform 2821">
                <a:extLst>
                  <a:ext uri="{FF2B5EF4-FFF2-40B4-BE49-F238E27FC236}">
                    <a16:creationId xmlns:a16="http://schemas.microsoft.com/office/drawing/2014/main" id="{58F171A7-8233-124D-8C2F-8DC024E24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8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873" name="Freeform 2822">
                <a:extLst>
                  <a:ext uri="{FF2B5EF4-FFF2-40B4-BE49-F238E27FC236}">
                    <a16:creationId xmlns:a16="http://schemas.microsoft.com/office/drawing/2014/main" id="{2085F544-E469-B94B-9775-0722446CE0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2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874" name="Freeform 2823">
                <a:extLst>
                  <a:ext uri="{FF2B5EF4-FFF2-40B4-BE49-F238E27FC236}">
                    <a16:creationId xmlns:a16="http://schemas.microsoft.com/office/drawing/2014/main" id="{3C3B7D51-02BC-AA4A-8527-0CB713E805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9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875" name="Freeform 2824">
                <a:extLst>
                  <a:ext uri="{FF2B5EF4-FFF2-40B4-BE49-F238E27FC236}">
                    <a16:creationId xmlns:a16="http://schemas.microsoft.com/office/drawing/2014/main" id="{92FB9357-3E32-964A-925D-2503FBF54D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6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876" name="Freeform 2825">
                <a:extLst>
                  <a:ext uri="{FF2B5EF4-FFF2-40B4-BE49-F238E27FC236}">
                    <a16:creationId xmlns:a16="http://schemas.microsoft.com/office/drawing/2014/main" id="{F5E95429-5BE2-3449-8E15-1DD86F24DD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3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877" name="Freeform 2826">
                <a:extLst>
                  <a:ext uri="{FF2B5EF4-FFF2-40B4-BE49-F238E27FC236}">
                    <a16:creationId xmlns:a16="http://schemas.microsoft.com/office/drawing/2014/main" id="{9A41EDE2-FE3A-C84D-9CAA-77BDCA13CF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0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878" name="Freeform 2827">
                <a:extLst>
                  <a:ext uri="{FF2B5EF4-FFF2-40B4-BE49-F238E27FC236}">
                    <a16:creationId xmlns:a16="http://schemas.microsoft.com/office/drawing/2014/main" id="{6D45AAAF-8C0D-E445-91AF-46F4190247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7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879" name="Freeform 2828">
                <a:extLst>
                  <a:ext uri="{FF2B5EF4-FFF2-40B4-BE49-F238E27FC236}">
                    <a16:creationId xmlns:a16="http://schemas.microsoft.com/office/drawing/2014/main" id="{F1FA64C7-67CB-844E-96C6-C8DAA9DAD8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1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880" name="Freeform 2829">
                <a:extLst>
                  <a:ext uri="{FF2B5EF4-FFF2-40B4-BE49-F238E27FC236}">
                    <a16:creationId xmlns:a16="http://schemas.microsoft.com/office/drawing/2014/main" id="{91A0A4D6-C9CC-CA46-A734-22758985C9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8" y="2582"/>
                <a:ext cx="8" cy="7"/>
              </a:xfrm>
              <a:custGeom>
                <a:avLst/>
                <a:gdLst>
                  <a:gd name="T0" fmla="*/ 0 w 8"/>
                  <a:gd name="T1" fmla="*/ 7 h 7"/>
                  <a:gd name="T2" fmla="*/ 8 w 8"/>
                  <a:gd name="T3" fmla="*/ 7 h 7"/>
                  <a:gd name="T4" fmla="*/ 8 w 8"/>
                  <a:gd name="T5" fmla="*/ 0 h 7"/>
                  <a:gd name="T6" fmla="*/ 8 w 8"/>
                  <a:gd name="T7" fmla="*/ 7 h 7"/>
                  <a:gd name="T8" fmla="*/ 8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7"/>
                    </a:move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881" name="Freeform 2830">
                <a:extLst>
                  <a:ext uri="{FF2B5EF4-FFF2-40B4-BE49-F238E27FC236}">
                    <a16:creationId xmlns:a16="http://schemas.microsoft.com/office/drawing/2014/main" id="{0F629391-1D3B-7F4A-8A68-658D894465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6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882" name="Freeform 2831">
                <a:extLst>
                  <a:ext uri="{FF2B5EF4-FFF2-40B4-BE49-F238E27FC236}">
                    <a16:creationId xmlns:a16="http://schemas.microsoft.com/office/drawing/2014/main" id="{4532A649-BD03-884F-ADF3-E38A686DF9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3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883" name="Freeform 2832">
                <a:extLst>
                  <a:ext uri="{FF2B5EF4-FFF2-40B4-BE49-F238E27FC236}">
                    <a16:creationId xmlns:a16="http://schemas.microsoft.com/office/drawing/2014/main" id="{D627EF31-DCA1-7140-AE30-ABD20EE023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0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884" name="Freeform 2833">
                <a:extLst>
                  <a:ext uri="{FF2B5EF4-FFF2-40B4-BE49-F238E27FC236}">
                    <a16:creationId xmlns:a16="http://schemas.microsoft.com/office/drawing/2014/main" id="{F8B50CA7-87AE-814C-AF2B-BC53E85337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7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885" name="Freeform 2834">
                <a:extLst>
                  <a:ext uri="{FF2B5EF4-FFF2-40B4-BE49-F238E27FC236}">
                    <a16:creationId xmlns:a16="http://schemas.microsoft.com/office/drawing/2014/main" id="{59314759-46EE-D546-B7B5-0BDB4D022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1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886" name="Freeform 2835">
                <a:extLst>
                  <a:ext uri="{FF2B5EF4-FFF2-40B4-BE49-F238E27FC236}">
                    <a16:creationId xmlns:a16="http://schemas.microsoft.com/office/drawing/2014/main" id="{BE5B4A8F-5C88-8F47-9705-F68142BB1B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8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887" name="Freeform 2836">
                <a:extLst>
                  <a:ext uri="{FF2B5EF4-FFF2-40B4-BE49-F238E27FC236}">
                    <a16:creationId xmlns:a16="http://schemas.microsoft.com/office/drawing/2014/main" id="{F97C576A-DA8F-9B45-A371-B224A02B49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5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888" name="Freeform 2837">
                <a:extLst>
                  <a:ext uri="{FF2B5EF4-FFF2-40B4-BE49-F238E27FC236}">
                    <a16:creationId xmlns:a16="http://schemas.microsoft.com/office/drawing/2014/main" id="{3338E683-EC93-9E48-9078-B112386E2E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2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889" name="Freeform 2838">
                <a:extLst>
                  <a:ext uri="{FF2B5EF4-FFF2-40B4-BE49-F238E27FC236}">
                    <a16:creationId xmlns:a16="http://schemas.microsoft.com/office/drawing/2014/main" id="{619B7644-6BB4-D74E-A3BA-7E0C3D2813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9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890" name="Freeform 2839">
                <a:extLst>
                  <a:ext uri="{FF2B5EF4-FFF2-40B4-BE49-F238E27FC236}">
                    <a16:creationId xmlns:a16="http://schemas.microsoft.com/office/drawing/2014/main" id="{0DA0893D-7E37-8D42-8B4C-51A70D3052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6" y="2582"/>
                <a:ext cx="15" cy="7"/>
              </a:xfrm>
              <a:custGeom>
                <a:avLst/>
                <a:gdLst>
                  <a:gd name="T0" fmla="*/ 0 w 15"/>
                  <a:gd name="T1" fmla="*/ 7 h 7"/>
                  <a:gd name="T2" fmla="*/ 8 w 15"/>
                  <a:gd name="T3" fmla="*/ 7 h 7"/>
                  <a:gd name="T4" fmla="*/ 8 w 15"/>
                  <a:gd name="T5" fmla="*/ 0 h 7"/>
                  <a:gd name="T6" fmla="*/ 8 w 15"/>
                  <a:gd name="T7" fmla="*/ 7 h 7"/>
                  <a:gd name="T8" fmla="*/ 15 w 15"/>
                  <a:gd name="T9" fmla="*/ 7 h 7"/>
                  <a:gd name="T10" fmla="*/ 15 w 15"/>
                  <a:gd name="T11" fmla="*/ 0 h 7"/>
                  <a:gd name="T12" fmla="*/ 15 w 15"/>
                  <a:gd name="T13" fmla="*/ 7 h 7"/>
                  <a:gd name="T14" fmla="*/ 15 w 15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" h="7">
                    <a:moveTo>
                      <a:pt x="0" y="7"/>
                    </a:move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15" y="7"/>
                    </a:lnTo>
                    <a:lnTo>
                      <a:pt x="15" y="0"/>
                    </a:lnTo>
                    <a:lnTo>
                      <a:pt x="15" y="7"/>
                    </a:lnTo>
                    <a:lnTo>
                      <a:pt x="15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891" name="Freeform 2840">
                <a:extLst>
                  <a:ext uri="{FF2B5EF4-FFF2-40B4-BE49-F238E27FC236}">
                    <a16:creationId xmlns:a16="http://schemas.microsoft.com/office/drawing/2014/main" id="{A8AAD8AC-3452-454A-9A75-342B56F44A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1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892" name="Freeform 2841">
                <a:extLst>
                  <a:ext uri="{FF2B5EF4-FFF2-40B4-BE49-F238E27FC236}">
                    <a16:creationId xmlns:a16="http://schemas.microsoft.com/office/drawing/2014/main" id="{5B9454F2-02E7-A642-AA29-FBDB2C0D3A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8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893" name="Freeform 2842">
                <a:extLst>
                  <a:ext uri="{FF2B5EF4-FFF2-40B4-BE49-F238E27FC236}">
                    <a16:creationId xmlns:a16="http://schemas.microsoft.com/office/drawing/2014/main" id="{71EDCD2F-7DB5-0C42-BAA0-DDA2B2B08F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5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894" name="Freeform 2843">
                <a:extLst>
                  <a:ext uri="{FF2B5EF4-FFF2-40B4-BE49-F238E27FC236}">
                    <a16:creationId xmlns:a16="http://schemas.microsoft.com/office/drawing/2014/main" id="{45D2D475-DD70-2440-BB88-916D2C19BD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2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895" name="Freeform 2844">
                <a:extLst>
                  <a:ext uri="{FF2B5EF4-FFF2-40B4-BE49-F238E27FC236}">
                    <a16:creationId xmlns:a16="http://schemas.microsoft.com/office/drawing/2014/main" id="{780746C0-F907-894C-8C11-01F6451597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9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896" name="Freeform 2845">
                <a:extLst>
                  <a:ext uri="{FF2B5EF4-FFF2-40B4-BE49-F238E27FC236}">
                    <a16:creationId xmlns:a16="http://schemas.microsoft.com/office/drawing/2014/main" id="{45B6B9E3-7202-4445-8893-A949B5A98D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6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897" name="Freeform 2846">
                <a:extLst>
                  <a:ext uri="{FF2B5EF4-FFF2-40B4-BE49-F238E27FC236}">
                    <a16:creationId xmlns:a16="http://schemas.microsoft.com/office/drawing/2014/main" id="{7925F860-3CFD-6147-AD7F-E3D057FFA7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0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898" name="Freeform 2847">
                <a:extLst>
                  <a:ext uri="{FF2B5EF4-FFF2-40B4-BE49-F238E27FC236}">
                    <a16:creationId xmlns:a16="http://schemas.microsoft.com/office/drawing/2014/main" id="{DC18331A-0412-C24E-8227-C6BE140979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7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899" name="Freeform 2848">
                <a:extLst>
                  <a:ext uri="{FF2B5EF4-FFF2-40B4-BE49-F238E27FC236}">
                    <a16:creationId xmlns:a16="http://schemas.microsoft.com/office/drawing/2014/main" id="{0063EB33-14F8-CF41-9693-6B6D8FD485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4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900" name="Freeform 2849">
                <a:extLst>
                  <a:ext uri="{FF2B5EF4-FFF2-40B4-BE49-F238E27FC236}">
                    <a16:creationId xmlns:a16="http://schemas.microsoft.com/office/drawing/2014/main" id="{F0E392BA-5DA0-9348-8EE9-9DC6EC4544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1" y="2582"/>
                <a:ext cx="8" cy="7"/>
              </a:xfrm>
              <a:custGeom>
                <a:avLst/>
                <a:gdLst>
                  <a:gd name="T0" fmla="*/ 0 w 8"/>
                  <a:gd name="T1" fmla="*/ 7 h 7"/>
                  <a:gd name="T2" fmla="*/ 8 w 8"/>
                  <a:gd name="T3" fmla="*/ 7 h 7"/>
                  <a:gd name="T4" fmla="*/ 8 w 8"/>
                  <a:gd name="T5" fmla="*/ 0 h 7"/>
                  <a:gd name="T6" fmla="*/ 8 w 8"/>
                  <a:gd name="T7" fmla="*/ 7 h 7"/>
                  <a:gd name="T8" fmla="*/ 8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7"/>
                    </a:move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901" name="Freeform 2850">
                <a:extLst>
                  <a:ext uri="{FF2B5EF4-FFF2-40B4-BE49-F238E27FC236}">
                    <a16:creationId xmlns:a16="http://schemas.microsoft.com/office/drawing/2014/main" id="{4D01BFD6-F253-734D-A8AE-F5BAC01014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9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902" name="Freeform 2851">
                <a:extLst>
                  <a:ext uri="{FF2B5EF4-FFF2-40B4-BE49-F238E27FC236}">
                    <a16:creationId xmlns:a16="http://schemas.microsoft.com/office/drawing/2014/main" id="{E50CA60E-F28A-2A43-814C-E7F966919B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903" name="Freeform 2852">
                <a:extLst>
                  <a:ext uri="{FF2B5EF4-FFF2-40B4-BE49-F238E27FC236}">
                    <a16:creationId xmlns:a16="http://schemas.microsoft.com/office/drawing/2014/main" id="{B4107EA2-4B0E-D745-9859-8B6EC9F380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0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904" name="Freeform 2853">
                <a:extLst>
                  <a:ext uri="{FF2B5EF4-FFF2-40B4-BE49-F238E27FC236}">
                    <a16:creationId xmlns:a16="http://schemas.microsoft.com/office/drawing/2014/main" id="{50A107A1-0539-FD49-BC0E-75DA9E179E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7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905" name="Freeform 2854">
                <a:extLst>
                  <a:ext uri="{FF2B5EF4-FFF2-40B4-BE49-F238E27FC236}">
                    <a16:creationId xmlns:a16="http://schemas.microsoft.com/office/drawing/2014/main" id="{430C6BB3-7A4A-5B46-9EFA-C10AAECE9E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4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906" name="Freeform 2855">
                <a:extLst>
                  <a:ext uri="{FF2B5EF4-FFF2-40B4-BE49-F238E27FC236}">
                    <a16:creationId xmlns:a16="http://schemas.microsoft.com/office/drawing/2014/main" id="{8BE715AE-BC21-834C-A6A2-8A7B968004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1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907" name="Freeform 2856">
                <a:extLst>
                  <a:ext uri="{FF2B5EF4-FFF2-40B4-BE49-F238E27FC236}">
                    <a16:creationId xmlns:a16="http://schemas.microsoft.com/office/drawing/2014/main" id="{DF7DB3B9-A92C-DF46-A052-F9F14CA629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8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908" name="Freeform 2857">
                <a:extLst>
                  <a:ext uri="{FF2B5EF4-FFF2-40B4-BE49-F238E27FC236}">
                    <a16:creationId xmlns:a16="http://schemas.microsoft.com/office/drawing/2014/main" id="{F55C48A2-8FAD-BB49-B8B2-27FD156E27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5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909" name="Freeform 2858">
                <a:extLst>
                  <a:ext uri="{FF2B5EF4-FFF2-40B4-BE49-F238E27FC236}">
                    <a16:creationId xmlns:a16="http://schemas.microsoft.com/office/drawing/2014/main" id="{39BA4F19-0623-754A-B6AE-F55EA6B354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9" y="2582"/>
                <a:ext cx="8" cy="7"/>
              </a:xfrm>
              <a:custGeom>
                <a:avLst/>
                <a:gdLst>
                  <a:gd name="T0" fmla="*/ 0 w 8"/>
                  <a:gd name="T1" fmla="*/ 0 h 7"/>
                  <a:gd name="T2" fmla="*/ 8 w 8"/>
                  <a:gd name="T3" fmla="*/ 0 h 7"/>
                  <a:gd name="T4" fmla="*/ 8 w 8"/>
                  <a:gd name="T5" fmla="*/ 7 h 7"/>
                  <a:gd name="T6" fmla="*/ 8 w 8"/>
                  <a:gd name="T7" fmla="*/ 0 h 7"/>
                  <a:gd name="T8" fmla="*/ 8 w 8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0"/>
                    </a:move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910" name="Freeform 2859">
                <a:extLst>
                  <a:ext uri="{FF2B5EF4-FFF2-40B4-BE49-F238E27FC236}">
                    <a16:creationId xmlns:a16="http://schemas.microsoft.com/office/drawing/2014/main" id="{6D2E5C19-4357-8D4A-AC82-C680293E12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7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911" name="Freeform 2860">
                <a:extLst>
                  <a:ext uri="{FF2B5EF4-FFF2-40B4-BE49-F238E27FC236}">
                    <a16:creationId xmlns:a16="http://schemas.microsoft.com/office/drawing/2014/main" id="{A36757B1-C09C-9948-B05E-5F8EBEACB6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4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912" name="Freeform 2861">
                <a:extLst>
                  <a:ext uri="{FF2B5EF4-FFF2-40B4-BE49-F238E27FC236}">
                    <a16:creationId xmlns:a16="http://schemas.microsoft.com/office/drawing/2014/main" id="{F22D372A-0295-D14E-B3BC-1644A72A7F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1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913" name="Freeform 2862">
                <a:extLst>
                  <a:ext uri="{FF2B5EF4-FFF2-40B4-BE49-F238E27FC236}">
                    <a16:creationId xmlns:a16="http://schemas.microsoft.com/office/drawing/2014/main" id="{98D01455-13E2-C046-9176-83881EC83E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8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914" name="Freeform 2863">
                <a:extLst>
                  <a:ext uri="{FF2B5EF4-FFF2-40B4-BE49-F238E27FC236}">
                    <a16:creationId xmlns:a16="http://schemas.microsoft.com/office/drawing/2014/main" id="{92976183-7F78-2445-8138-13EDB73B8E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5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915" name="Freeform 2864">
                <a:extLst>
                  <a:ext uri="{FF2B5EF4-FFF2-40B4-BE49-F238E27FC236}">
                    <a16:creationId xmlns:a16="http://schemas.microsoft.com/office/drawing/2014/main" id="{60DAAA43-0529-4648-96F3-7983F7E771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9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916" name="Freeform 2865">
                <a:extLst>
                  <a:ext uri="{FF2B5EF4-FFF2-40B4-BE49-F238E27FC236}">
                    <a16:creationId xmlns:a16="http://schemas.microsoft.com/office/drawing/2014/main" id="{BD1823FE-CC5D-D746-ACE9-DFC2AA7590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6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917" name="Freeform 2866">
                <a:extLst>
                  <a:ext uri="{FF2B5EF4-FFF2-40B4-BE49-F238E27FC236}">
                    <a16:creationId xmlns:a16="http://schemas.microsoft.com/office/drawing/2014/main" id="{050A678A-82C4-3444-A18E-8E7ECF2DF3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3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918" name="Freeform 2867">
                <a:extLst>
                  <a:ext uri="{FF2B5EF4-FFF2-40B4-BE49-F238E27FC236}">
                    <a16:creationId xmlns:a16="http://schemas.microsoft.com/office/drawing/2014/main" id="{8B0CB0C5-8E5E-F142-A42E-5320D263B1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0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919" name="Freeform 2868">
                <a:extLst>
                  <a:ext uri="{FF2B5EF4-FFF2-40B4-BE49-F238E27FC236}">
                    <a16:creationId xmlns:a16="http://schemas.microsoft.com/office/drawing/2014/main" id="{6D78A7CC-7B27-C747-93B2-FD3517EB2A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7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920" name="Freeform 2869">
                <a:extLst>
                  <a:ext uri="{FF2B5EF4-FFF2-40B4-BE49-F238E27FC236}">
                    <a16:creationId xmlns:a16="http://schemas.microsoft.com/office/drawing/2014/main" id="{C0CA13A6-2DDB-1940-BE40-6488EA7BD0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4" y="2582"/>
                <a:ext cx="15" cy="7"/>
              </a:xfrm>
              <a:custGeom>
                <a:avLst/>
                <a:gdLst>
                  <a:gd name="T0" fmla="*/ 0 w 15"/>
                  <a:gd name="T1" fmla="*/ 7 h 7"/>
                  <a:gd name="T2" fmla="*/ 8 w 15"/>
                  <a:gd name="T3" fmla="*/ 7 h 7"/>
                  <a:gd name="T4" fmla="*/ 8 w 15"/>
                  <a:gd name="T5" fmla="*/ 0 h 7"/>
                  <a:gd name="T6" fmla="*/ 8 w 15"/>
                  <a:gd name="T7" fmla="*/ 7 h 7"/>
                  <a:gd name="T8" fmla="*/ 15 w 15"/>
                  <a:gd name="T9" fmla="*/ 7 h 7"/>
                  <a:gd name="T10" fmla="*/ 15 w 15"/>
                  <a:gd name="T11" fmla="*/ 0 h 7"/>
                  <a:gd name="T12" fmla="*/ 15 w 15"/>
                  <a:gd name="T13" fmla="*/ 7 h 7"/>
                  <a:gd name="T14" fmla="*/ 15 w 15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" h="7">
                    <a:moveTo>
                      <a:pt x="0" y="7"/>
                    </a:move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15" y="7"/>
                    </a:lnTo>
                    <a:lnTo>
                      <a:pt x="15" y="0"/>
                    </a:lnTo>
                    <a:lnTo>
                      <a:pt x="15" y="7"/>
                    </a:lnTo>
                    <a:lnTo>
                      <a:pt x="15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921" name="Freeform 2870">
                <a:extLst>
                  <a:ext uri="{FF2B5EF4-FFF2-40B4-BE49-F238E27FC236}">
                    <a16:creationId xmlns:a16="http://schemas.microsoft.com/office/drawing/2014/main" id="{82FFB81C-1C5E-6D43-A5B5-1EB4806B2A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9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922" name="Freeform 2871">
                <a:extLst>
                  <a:ext uri="{FF2B5EF4-FFF2-40B4-BE49-F238E27FC236}">
                    <a16:creationId xmlns:a16="http://schemas.microsoft.com/office/drawing/2014/main" id="{40A4E508-6A7C-9C4C-A4BE-B1E2E75AA9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6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923" name="Freeform 2872">
                <a:extLst>
                  <a:ext uri="{FF2B5EF4-FFF2-40B4-BE49-F238E27FC236}">
                    <a16:creationId xmlns:a16="http://schemas.microsoft.com/office/drawing/2014/main" id="{2911749A-0D62-F343-8908-59F985F81B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3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924" name="Freeform 2873">
                <a:extLst>
                  <a:ext uri="{FF2B5EF4-FFF2-40B4-BE49-F238E27FC236}">
                    <a16:creationId xmlns:a16="http://schemas.microsoft.com/office/drawing/2014/main" id="{922A7986-638B-5B41-9B62-3E98682F73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0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925" name="Freeform 2874">
                <a:extLst>
                  <a:ext uri="{FF2B5EF4-FFF2-40B4-BE49-F238E27FC236}">
                    <a16:creationId xmlns:a16="http://schemas.microsoft.com/office/drawing/2014/main" id="{BA310A85-471E-9540-B33F-2F7618A063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7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926" name="Freeform 2875">
                <a:extLst>
                  <a:ext uri="{FF2B5EF4-FFF2-40B4-BE49-F238E27FC236}">
                    <a16:creationId xmlns:a16="http://schemas.microsoft.com/office/drawing/2014/main" id="{C6911D8C-2863-BF48-999F-0475B281C5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4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927" name="Freeform 2876">
                <a:extLst>
                  <a:ext uri="{FF2B5EF4-FFF2-40B4-BE49-F238E27FC236}">
                    <a16:creationId xmlns:a16="http://schemas.microsoft.com/office/drawing/2014/main" id="{43835BB2-F2D1-4D47-B3AE-BC54799251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928" name="Freeform 2877">
                <a:extLst>
                  <a:ext uri="{FF2B5EF4-FFF2-40B4-BE49-F238E27FC236}">
                    <a16:creationId xmlns:a16="http://schemas.microsoft.com/office/drawing/2014/main" id="{A838FE04-AA9E-A34E-94EF-7F95E1BEF9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5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929" name="Freeform 2878">
                <a:extLst>
                  <a:ext uri="{FF2B5EF4-FFF2-40B4-BE49-F238E27FC236}">
                    <a16:creationId xmlns:a16="http://schemas.microsoft.com/office/drawing/2014/main" id="{DE537468-1567-DD4C-A54B-15F1E2659C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2" y="2582"/>
                <a:ext cx="8" cy="7"/>
              </a:xfrm>
              <a:custGeom>
                <a:avLst/>
                <a:gdLst>
                  <a:gd name="T0" fmla="*/ 0 w 8"/>
                  <a:gd name="T1" fmla="*/ 0 h 7"/>
                  <a:gd name="T2" fmla="*/ 8 w 8"/>
                  <a:gd name="T3" fmla="*/ 0 h 7"/>
                  <a:gd name="T4" fmla="*/ 8 w 8"/>
                  <a:gd name="T5" fmla="*/ 7 h 7"/>
                  <a:gd name="T6" fmla="*/ 8 w 8"/>
                  <a:gd name="T7" fmla="*/ 0 h 7"/>
                  <a:gd name="T8" fmla="*/ 8 w 8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0"/>
                    </a:move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930" name="Freeform 2879">
                <a:extLst>
                  <a:ext uri="{FF2B5EF4-FFF2-40B4-BE49-F238E27FC236}">
                    <a16:creationId xmlns:a16="http://schemas.microsoft.com/office/drawing/2014/main" id="{3147EEF6-A09A-5649-BDD6-8EE01F92B2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0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931" name="Freeform 2880">
                <a:extLst>
                  <a:ext uri="{FF2B5EF4-FFF2-40B4-BE49-F238E27FC236}">
                    <a16:creationId xmlns:a16="http://schemas.microsoft.com/office/drawing/2014/main" id="{E00AAD8A-C86F-5E43-B7BA-63F0D0F3ED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7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932" name="Freeform 2881">
                <a:extLst>
                  <a:ext uri="{FF2B5EF4-FFF2-40B4-BE49-F238E27FC236}">
                    <a16:creationId xmlns:a16="http://schemas.microsoft.com/office/drawing/2014/main" id="{11A6A236-AF56-F444-9BA8-B1EA6B466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4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933" name="Freeform 2882">
                <a:extLst>
                  <a:ext uri="{FF2B5EF4-FFF2-40B4-BE49-F238E27FC236}">
                    <a16:creationId xmlns:a16="http://schemas.microsoft.com/office/drawing/2014/main" id="{E36AF6BC-FDD9-F842-A557-F798DEDDEA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68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934" name="Freeform 2883">
                <a:extLst>
                  <a:ext uri="{FF2B5EF4-FFF2-40B4-BE49-F238E27FC236}">
                    <a16:creationId xmlns:a16="http://schemas.microsoft.com/office/drawing/2014/main" id="{EF4D3043-83C3-5243-9880-9A0FFF92C5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5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935" name="Freeform 2884">
                <a:extLst>
                  <a:ext uri="{FF2B5EF4-FFF2-40B4-BE49-F238E27FC236}">
                    <a16:creationId xmlns:a16="http://schemas.microsoft.com/office/drawing/2014/main" id="{547B4D62-184C-5D46-A494-AAC5C042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2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936" name="Freeform 2885">
                <a:extLst>
                  <a:ext uri="{FF2B5EF4-FFF2-40B4-BE49-F238E27FC236}">
                    <a16:creationId xmlns:a16="http://schemas.microsoft.com/office/drawing/2014/main" id="{5B051509-96D5-8942-B113-741D98A84D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9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937" name="Freeform 2886">
                <a:extLst>
                  <a:ext uri="{FF2B5EF4-FFF2-40B4-BE49-F238E27FC236}">
                    <a16:creationId xmlns:a16="http://schemas.microsoft.com/office/drawing/2014/main" id="{A4367423-1CEA-C542-9A2D-23E7FCC5EE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6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938" name="Freeform 2887">
                <a:extLst>
                  <a:ext uri="{FF2B5EF4-FFF2-40B4-BE49-F238E27FC236}">
                    <a16:creationId xmlns:a16="http://schemas.microsoft.com/office/drawing/2014/main" id="{8F0A7A56-A0DF-6546-B923-F8D2BE12E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3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  <p:sp>
            <p:nvSpPr>
              <p:cNvPr id="31939" name="Rectangle 2888">
                <a:extLst>
                  <a:ext uri="{FF2B5EF4-FFF2-40B4-BE49-F238E27FC236}">
                    <a16:creationId xmlns:a16="http://schemas.microsoft.com/office/drawing/2014/main" id="{B8D37578-4322-AA44-956E-9796282C9D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7" y="2645"/>
                <a:ext cx="42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530"/>
              </a:p>
            </p:txBody>
          </p:sp>
          <p:sp>
            <p:nvSpPr>
              <p:cNvPr id="31940" name="Rectangle 2889">
                <a:extLst>
                  <a:ext uri="{FF2B5EF4-FFF2-40B4-BE49-F238E27FC236}">
                    <a16:creationId xmlns:a16="http://schemas.microsoft.com/office/drawing/2014/main" id="{BF3DD387-B38C-F142-A16D-3593542078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4" y="2645"/>
                <a:ext cx="28" cy="29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530"/>
              </a:p>
            </p:txBody>
          </p:sp>
          <p:sp>
            <p:nvSpPr>
              <p:cNvPr id="31941" name="Rectangle 2890">
                <a:extLst>
                  <a:ext uri="{FF2B5EF4-FFF2-40B4-BE49-F238E27FC236}">
                    <a16:creationId xmlns:a16="http://schemas.microsoft.com/office/drawing/2014/main" id="{F0B40F57-8457-9440-B25A-9681B938C4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3" y="2043"/>
                <a:ext cx="43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530"/>
              </a:p>
            </p:txBody>
          </p:sp>
          <p:sp>
            <p:nvSpPr>
              <p:cNvPr id="31942" name="Rectangle 2891">
                <a:extLst>
                  <a:ext uri="{FF2B5EF4-FFF2-40B4-BE49-F238E27FC236}">
                    <a16:creationId xmlns:a16="http://schemas.microsoft.com/office/drawing/2014/main" id="{7607DDDE-1C1D-F948-8298-8D268CC351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0" y="2043"/>
                <a:ext cx="29" cy="28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530"/>
              </a:p>
            </p:txBody>
          </p:sp>
          <p:sp>
            <p:nvSpPr>
              <p:cNvPr id="31943" name="Rectangle 2892">
                <a:extLst>
                  <a:ext uri="{FF2B5EF4-FFF2-40B4-BE49-F238E27FC236}">
                    <a16:creationId xmlns:a16="http://schemas.microsoft.com/office/drawing/2014/main" id="{8C3B6D9F-0DEC-3B46-8170-A9790E4A66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4" y="1590"/>
                <a:ext cx="43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530"/>
              </a:p>
            </p:txBody>
          </p:sp>
          <p:sp>
            <p:nvSpPr>
              <p:cNvPr id="31944" name="Rectangle 2893">
                <a:extLst>
                  <a:ext uri="{FF2B5EF4-FFF2-40B4-BE49-F238E27FC236}">
                    <a16:creationId xmlns:a16="http://schemas.microsoft.com/office/drawing/2014/main" id="{B443137A-2C2B-2842-AE69-03BF881739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1" y="1590"/>
                <a:ext cx="28" cy="28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530"/>
              </a:p>
            </p:txBody>
          </p:sp>
          <p:sp>
            <p:nvSpPr>
              <p:cNvPr id="31945" name="Rectangle 2894">
                <a:extLst>
                  <a:ext uri="{FF2B5EF4-FFF2-40B4-BE49-F238E27FC236}">
                    <a16:creationId xmlns:a16="http://schemas.microsoft.com/office/drawing/2014/main" id="{9C1A4A0E-8AC8-7E4A-B896-89EDE4AA01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2" y="1327"/>
                <a:ext cx="43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530"/>
              </a:p>
            </p:txBody>
          </p:sp>
          <p:sp>
            <p:nvSpPr>
              <p:cNvPr id="31946" name="Rectangle 2895">
                <a:extLst>
                  <a:ext uri="{FF2B5EF4-FFF2-40B4-BE49-F238E27FC236}">
                    <a16:creationId xmlns:a16="http://schemas.microsoft.com/office/drawing/2014/main" id="{CEAC2A62-1FD8-BC4F-AB53-AB93C39106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9" y="1327"/>
                <a:ext cx="28" cy="29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530"/>
              </a:p>
            </p:txBody>
          </p:sp>
          <p:sp>
            <p:nvSpPr>
              <p:cNvPr id="31947" name="Rectangle 2896">
                <a:extLst>
                  <a:ext uri="{FF2B5EF4-FFF2-40B4-BE49-F238E27FC236}">
                    <a16:creationId xmlns:a16="http://schemas.microsoft.com/office/drawing/2014/main" id="{DAB64013-6230-8F46-A574-DC2E710FF1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0" y="1540"/>
                <a:ext cx="42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530"/>
              </a:p>
            </p:txBody>
          </p:sp>
          <p:sp>
            <p:nvSpPr>
              <p:cNvPr id="31948" name="Rectangle 2897">
                <a:extLst>
                  <a:ext uri="{FF2B5EF4-FFF2-40B4-BE49-F238E27FC236}">
                    <a16:creationId xmlns:a16="http://schemas.microsoft.com/office/drawing/2014/main" id="{5D352BDD-ECB7-7247-B61B-BAE75E24D0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7" y="1540"/>
                <a:ext cx="28" cy="28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530"/>
              </a:p>
            </p:txBody>
          </p:sp>
          <p:sp>
            <p:nvSpPr>
              <p:cNvPr id="31949" name="Rectangle 2898">
                <a:extLst>
                  <a:ext uri="{FF2B5EF4-FFF2-40B4-BE49-F238E27FC236}">
                    <a16:creationId xmlns:a16="http://schemas.microsoft.com/office/drawing/2014/main" id="{0AD8BF0E-5EF0-0844-8E2E-84CF7C5FD8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2" y="1993"/>
                <a:ext cx="43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530"/>
              </a:p>
            </p:txBody>
          </p:sp>
          <p:sp>
            <p:nvSpPr>
              <p:cNvPr id="31950" name="Rectangle 2899">
                <a:extLst>
                  <a:ext uri="{FF2B5EF4-FFF2-40B4-BE49-F238E27FC236}">
                    <a16:creationId xmlns:a16="http://schemas.microsoft.com/office/drawing/2014/main" id="{F0CAEB4E-7D52-5A48-953F-A396F9068B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9" y="1993"/>
                <a:ext cx="29" cy="29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530"/>
              </a:p>
            </p:txBody>
          </p:sp>
          <p:sp>
            <p:nvSpPr>
              <p:cNvPr id="31951" name="Rectangle 2900">
                <a:extLst>
                  <a:ext uri="{FF2B5EF4-FFF2-40B4-BE49-F238E27FC236}">
                    <a16:creationId xmlns:a16="http://schemas.microsoft.com/office/drawing/2014/main" id="{39161F59-856A-4A40-A3A6-19E017DEAA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1795"/>
                <a:ext cx="42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530"/>
              </a:p>
            </p:txBody>
          </p:sp>
          <p:sp>
            <p:nvSpPr>
              <p:cNvPr id="31952" name="Rectangle 2901">
                <a:extLst>
                  <a:ext uri="{FF2B5EF4-FFF2-40B4-BE49-F238E27FC236}">
                    <a16:creationId xmlns:a16="http://schemas.microsoft.com/office/drawing/2014/main" id="{F4DD9682-9A98-BC43-A958-21645EE348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7" y="1795"/>
                <a:ext cx="28" cy="28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530"/>
              </a:p>
            </p:txBody>
          </p:sp>
          <p:sp>
            <p:nvSpPr>
              <p:cNvPr id="31953" name="Rectangle 2902">
                <a:extLst>
                  <a:ext uri="{FF2B5EF4-FFF2-40B4-BE49-F238E27FC236}">
                    <a16:creationId xmlns:a16="http://schemas.microsoft.com/office/drawing/2014/main" id="{CA86B6A7-B184-FF42-9805-1E529E2C72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3" y="1653"/>
                <a:ext cx="43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530"/>
              </a:p>
            </p:txBody>
          </p:sp>
          <p:sp>
            <p:nvSpPr>
              <p:cNvPr id="31954" name="Rectangle 2903">
                <a:extLst>
                  <a:ext uri="{FF2B5EF4-FFF2-40B4-BE49-F238E27FC236}">
                    <a16:creationId xmlns:a16="http://schemas.microsoft.com/office/drawing/2014/main" id="{CD9BAD9F-41D5-7140-8E8A-4A137C09FD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0" y="1653"/>
                <a:ext cx="29" cy="29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530"/>
              </a:p>
            </p:txBody>
          </p:sp>
          <p:sp>
            <p:nvSpPr>
              <p:cNvPr id="31955" name="Rectangle 2904">
                <a:extLst>
                  <a:ext uri="{FF2B5EF4-FFF2-40B4-BE49-F238E27FC236}">
                    <a16:creationId xmlns:a16="http://schemas.microsoft.com/office/drawing/2014/main" id="{61A8CE9B-6B25-ED41-85DE-E4DC0257E2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5" y="1710"/>
                <a:ext cx="42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530"/>
              </a:p>
            </p:txBody>
          </p:sp>
          <p:sp>
            <p:nvSpPr>
              <p:cNvPr id="31956" name="Rectangle 2905">
                <a:extLst>
                  <a:ext uri="{FF2B5EF4-FFF2-40B4-BE49-F238E27FC236}">
                    <a16:creationId xmlns:a16="http://schemas.microsoft.com/office/drawing/2014/main" id="{B9DBC842-E233-1B43-8EFD-FA22DDE034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2" y="1710"/>
                <a:ext cx="28" cy="28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530"/>
              </a:p>
            </p:txBody>
          </p:sp>
          <p:sp>
            <p:nvSpPr>
              <p:cNvPr id="31957" name="Rectangle 2906">
                <a:extLst>
                  <a:ext uri="{FF2B5EF4-FFF2-40B4-BE49-F238E27FC236}">
                    <a16:creationId xmlns:a16="http://schemas.microsoft.com/office/drawing/2014/main" id="{DCADC8E5-43EA-8D40-8735-02CA53F3C3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2" y="1831"/>
                <a:ext cx="43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530"/>
              </a:p>
            </p:txBody>
          </p:sp>
          <p:sp>
            <p:nvSpPr>
              <p:cNvPr id="31958" name="Rectangle 2907">
                <a:extLst>
                  <a:ext uri="{FF2B5EF4-FFF2-40B4-BE49-F238E27FC236}">
                    <a16:creationId xmlns:a16="http://schemas.microsoft.com/office/drawing/2014/main" id="{F47D62D0-B2AD-E341-B424-8031DF6E9A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9" y="1831"/>
                <a:ext cx="28" cy="28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530"/>
              </a:p>
            </p:txBody>
          </p:sp>
          <p:sp>
            <p:nvSpPr>
              <p:cNvPr id="31959" name="Rectangle 2908">
                <a:extLst>
                  <a:ext uri="{FF2B5EF4-FFF2-40B4-BE49-F238E27FC236}">
                    <a16:creationId xmlns:a16="http://schemas.microsoft.com/office/drawing/2014/main" id="{75BFDF73-B2BB-4147-80F7-5DE0DDABAC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4" y="1774"/>
                <a:ext cx="42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530"/>
              </a:p>
            </p:txBody>
          </p:sp>
          <p:sp>
            <p:nvSpPr>
              <p:cNvPr id="31960" name="Rectangle 2909">
                <a:extLst>
                  <a:ext uri="{FF2B5EF4-FFF2-40B4-BE49-F238E27FC236}">
                    <a16:creationId xmlns:a16="http://schemas.microsoft.com/office/drawing/2014/main" id="{0CE2E06D-2560-DD47-8335-9D96BB0ED4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1" y="1774"/>
                <a:ext cx="28" cy="28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530"/>
              </a:p>
            </p:txBody>
          </p:sp>
          <p:sp>
            <p:nvSpPr>
              <p:cNvPr id="31961" name="Rectangle 2910">
                <a:extLst>
                  <a:ext uri="{FF2B5EF4-FFF2-40B4-BE49-F238E27FC236}">
                    <a16:creationId xmlns:a16="http://schemas.microsoft.com/office/drawing/2014/main" id="{19D77030-EFB7-1444-9602-D62C3E1236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6" y="1746"/>
                <a:ext cx="42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530"/>
              </a:p>
            </p:txBody>
          </p:sp>
          <p:sp>
            <p:nvSpPr>
              <p:cNvPr id="31962" name="Rectangle 2911">
                <a:extLst>
                  <a:ext uri="{FF2B5EF4-FFF2-40B4-BE49-F238E27FC236}">
                    <a16:creationId xmlns:a16="http://schemas.microsoft.com/office/drawing/2014/main" id="{1C26767A-8752-3E41-BB34-BF82B396AC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3" y="1746"/>
                <a:ext cx="28" cy="28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530"/>
              </a:p>
            </p:txBody>
          </p:sp>
          <p:sp>
            <p:nvSpPr>
              <p:cNvPr id="31963" name="Rectangle 2912">
                <a:extLst>
                  <a:ext uri="{FF2B5EF4-FFF2-40B4-BE49-F238E27FC236}">
                    <a16:creationId xmlns:a16="http://schemas.microsoft.com/office/drawing/2014/main" id="{2A858D3C-5BF1-BA45-9F1D-9E55EE2EEA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7" y="1760"/>
                <a:ext cx="43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530"/>
              </a:p>
            </p:txBody>
          </p:sp>
          <p:sp>
            <p:nvSpPr>
              <p:cNvPr id="31964" name="Rectangle 2913">
                <a:extLst>
                  <a:ext uri="{FF2B5EF4-FFF2-40B4-BE49-F238E27FC236}">
                    <a16:creationId xmlns:a16="http://schemas.microsoft.com/office/drawing/2014/main" id="{67E27FEA-4B54-D842-8F14-11F4DC222B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4" y="1760"/>
                <a:ext cx="29" cy="28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530"/>
              </a:p>
            </p:txBody>
          </p:sp>
          <p:sp>
            <p:nvSpPr>
              <p:cNvPr id="31965" name="Rectangle 2914">
                <a:extLst>
                  <a:ext uri="{FF2B5EF4-FFF2-40B4-BE49-F238E27FC236}">
                    <a16:creationId xmlns:a16="http://schemas.microsoft.com/office/drawing/2014/main" id="{F485D789-20AB-9540-8803-916F767C7D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9" y="1774"/>
                <a:ext cx="42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530"/>
              </a:p>
            </p:txBody>
          </p:sp>
          <p:sp>
            <p:nvSpPr>
              <p:cNvPr id="31966" name="Rectangle 2915">
                <a:extLst>
                  <a:ext uri="{FF2B5EF4-FFF2-40B4-BE49-F238E27FC236}">
                    <a16:creationId xmlns:a16="http://schemas.microsoft.com/office/drawing/2014/main" id="{1C180F05-C709-E64C-82E0-2DDC6BB149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6" y="1774"/>
                <a:ext cx="28" cy="28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530"/>
              </a:p>
            </p:txBody>
          </p:sp>
          <p:sp>
            <p:nvSpPr>
              <p:cNvPr id="31967" name="Rectangle 2916">
                <a:extLst>
                  <a:ext uri="{FF2B5EF4-FFF2-40B4-BE49-F238E27FC236}">
                    <a16:creationId xmlns:a16="http://schemas.microsoft.com/office/drawing/2014/main" id="{725BE133-E13E-E143-8C2E-8DCA8664B1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8" y="1767"/>
                <a:ext cx="42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530"/>
              </a:p>
            </p:txBody>
          </p:sp>
          <p:sp>
            <p:nvSpPr>
              <p:cNvPr id="31968" name="Rectangle 2917">
                <a:extLst>
                  <a:ext uri="{FF2B5EF4-FFF2-40B4-BE49-F238E27FC236}">
                    <a16:creationId xmlns:a16="http://schemas.microsoft.com/office/drawing/2014/main" id="{87C37BB8-4842-6B40-8150-2BC2113C85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5" y="1767"/>
                <a:ext cx="28" cy="28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530"/>
              </a:p>
            </p:txBody>
          </p:sp>
          <p:sp>
            <p:nvSpPr>
              <p:cNvPr id="31969" name="Rectangle 2918">
                <a:extLst>
                  <a:ext uri="{FF2B5EF4-FFF2-40B4-BE49-F238E27FC236}">
                    <a16:creationId xmlns:a16="http://schemas.microsoft.com/office/drawing/2014/main" id="{4BDF73F7-A96C-6342-BA8A-38DA55FF8D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7" y="1760"/>
                <a:ext cx="42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530"/>
              </a:p>
            </p:txBody>
          </p:sp>
          <p:sp>
            <p:nvSpPr>
              <p:cNvPr id="31970" name="Rectangle 2919">
                <a:extLst>
                  <a:ext uri="{FF2B5EF4-FFF2-40B4-BE49-F238E27FC236}">
                    <a16:creationId xmlns:a16="http://schemas.microsoft.com/office/drawing/2014/main" id="{244D3A23-3364-6C47-8DFF-EDE83C268B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4" y="1760"/>
                <a:ext cx="28" cy="28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530"/>
              </a:p>
            </p:txBody>
          </p:sp>
          <p:sp>
            <p:nvSpPr>
              <p:cNvPr id="31971" name="Rectangle 2920">
                <a:extLst>
                  <a:ext uri="{FF2B5EF4-FFF2-40B4-BE49-F238E27FC236}">
                    <a16:creationId xmlns:a16="http://schemas.microsoft.com/office/drawing/2014/main" id="{15A78CB5-3295-4847-93A4-7E14B627E9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8" y="1760"/>
                <a:ext cx="43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530"/>
              </a:p>
            </p:txBody>
          </p:sp>
          <p:sp>
            <p:nvSpPr>
              <p:cNvPr id="31972" name="Rectangle 2921">
                <a:extLst>
                  <a:ext uri="{FF2B5EF4-FFF2-40B4-BE49-F238E27FC236}">
                    <a16:creationId xmlns:a16="http://schemas.microsoft.com/office/drawing/2014/main" id="{0A976B1D-A051-6F48-BFFE-7B9FD531F6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5" y="1760"/>
                <a:ext cx="29" cy="28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530"/>
              </a:p>
            </p:txBody>
          </p:sp>
          <p:sp>
            <p:nvSpPr>
              <p:cNvPr id="31973" name="Rectangle 2922">
                <a:extLst>
                  <a:ext uri="{FF2B5EF4-FFF2-40B4-BE49-F238E27FC236}">
                    <a16:creationId xmlns:a16="http://schemas.microsoft.com/office/drawing/2014/main" id="{6725B737-0E17-5D4F-9D11-FDD349FAAC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14" y="1774"/>
                <a:ext cx="43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530"/>
              </a:p>
            </p:txBody>
          </p:sp>
          <p:sp>
            <p:nvSpPr>
              <p:cNvPr id="31974" name="Rectangle 2923">
                <a:extLst>
                  <a:ext uri="{FF2B5EF4-FFF2-40B4-BE49-F238E27FC236}">
                    <a16:creationId xmlns:a16="http://schemas.microsoft.com/office/drawing/2014/main" id="{72904A1A-2670-F248-BECF-9DCA74247C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1" y="1774"/>
                <a:ext cx="29" cy="28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530"/>
              </a:p>
            </p:txBody>
          </p:sp>
          <p:sp>
            <p:nvSpPr>
              <p:cNvPr id="31975" name="Rectangle 2924">
                <a:extLst>
                  <a:ext uri="{FF2B5EF4-FFF2-40B4-BE49-F238E27FC236}">
                    <a16:creationId xmlns:a16="http://schemas.microsoft.com/office/drawing/2014/main" id="{2FB09930-1C04-2444-A806-8E6712FD4D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0" y="1760"/>
                <a:ext cx="43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530"/>
              </a:p>
            </p:txBody>
          </p:sp>
          <p:sp>
            <p:nvSpPr>
              <p:cNvPr id="31976" name="Rectangle 2925">
                <a:extLst>
                  <a:ext uri="{FF2B5EF4-FFF2-40B4-BE49-F238E27FC236}">
                    <a16:creationId xmlns:a16="http://schemas.microsoft.com/office/drawing/2014/main" id="{73F8C0FB-AFFE-FC4E-A559-E9762EC77E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7" y="1760"/>
                <a:ext cx="29" cy="28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530"/>
              </a:p>
            </p:txBody>
          </p:sp>
          <p:sp>
            <p:nvSpPr>
              <p:cNvPr id="31977" name="Rectangle 2926">
                <a:extLst>
                  <a:ext uri="{FF2B5EF4-FFF2-40B4-BE49-F238E27FC236}">
                    <a16:creationId xmlns:a16="http://schemas.microsoft.com/office/drawing/2014/main" id="{D6178EAF-9DF2-4B48-A531-0E1BA6B5CA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8" y="1760"/>
                <a:ext cx="42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530"/>
              </a:p>
            </p:txBody>
          </p:sp>
          <p:sp>
            <p:nvSpPr>
              <p:cNvPr id="31978" name="Rectangle 2927">
                <a:extLst>
                  <a:ext uri="{FF2B5EF4-FFF2-40B4-BE49-F238E27FC236}">
                    <a16:creationId xmlns:a16="http://schemas.microsoft.com/office/drawing/2014/main" id="{2BF7D798-05CC-C34B-B8F7-D019A04195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5" y="1760"/>
                <a:ext cx="28" cy="28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530"/>
              </a:p>
            </p:txBody>
          </p:sp>
          <p:sp>
            <p:nvSpPr>
              <p:cNvPr id="31979" name="Rectangle 2928">
                <a:extLst>
                  <a:ext uri="{FF2B5EF4-FFF2-40B4-BE49-F238E27FC236}">
                    <a16:creationId xmlns:a16="http://schemas.microsoft.com/office/drawing/2014/main" id="{4A9B34E7-96BF-DC42-B3BC-C4B0B147E8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5" y="1760"/>
                <a:ext cx="43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530"/>
              </a:p>
            </p:txBody>
          </p:sp>
          <p:sp>
            <p:nvSpPr>
              <p:cNvPr id="31980" name="Rectangle 2929">
                <a:extLst>
                  <a:ext uri="{FF2B5EF4-FFF2-40B4-BE49-F238E27FC236}">
                    <a16:creationId xmlns:a16="http://schemas.microsoft.com/office/drawing/2014/main" id="{B6D6815B-6944-4B4C-95CA-BD0BC8E39E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2" y="1760"/>
                <a:ext cx="29" cy="28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530"/>
              </a:p>
            </p:txBody>
          </p:sp>
          <p:sp>
            <p:nvSpPr>
              <p:cNvPr id="31981" name="Rectangle 2930">
                <a:extLst>
                  <a:ext uri="{FF2B5EF4-FFF2-40B4-BE49-F238E27FC236}">
                    <a16:creationId xmlns:a16="http://schemas.microsoft.com/office/drawing/2014/main" id="{7B56A745-5F06-0B47-9254-768F33A59D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60" y="1767"/>
                <a:ext cx="42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530"/>
              </a:p>
            </p:txBody>
          </p:sp>
          <p:sp>
            <p:nvSpPr>
              <p:cNvPr id="31982" name="Rectangle 2931">
                <a:extLst>
                  <a:ext uri="{FF2B5EF4-FFF2-40B4-BE49-F238E27FC236}">
                    <a16:creationId xmlns:a16="http://schemas.microsoft.com/office/drawing/2014/main" id="{D66FCB05-6792-8941-A59C-94CC92107B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67" y="1767"/>
                <a:ext cx="28" cy="28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530"/>
              </a:p>
            </p:txBody>
          </p:sp>
          <p:sp>
            <p:nvSpPr>
              <p:cNvPr id="31983" name="Rectangle 2932">
                <a:extLst>
                  <a:ext uri="{FF2B5EF4-FFF2-40B4-BE49-F238E27FC236}">
                    <a16:creationId xmlns:a16="http://schemas.microsoft.com/office/drawing/2014/main" id="{EF9F1EF3-C2C9-1141-B547-20731E505F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8" y="1767"/>
                <a:ext cx="42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530"/>
              </a:p>
            </p:txBody>
          </p:sp>
          <p:sp>
            <p:nvSpPr>
              <p:cNvPr id="31984" name="Rectangle 2933">
                <a:extLst>
                  <a:ext uri="{FF2B5EF4-FFF2-40B4-BE49-F238E27FC236}">
                    <a16:creationId xmlns:a16="http://schemas.microsoft.com/office/drawing/2014/main" id="{9C8CABFF-5B93-904A-936F-B0B4E3AF57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5" y="1767"/>
                <a:ext cx="28" cy="28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530"/>
              </a:p>
            </p:txBody>
          </p:sp>
          <p:sp>
            <p:nvSpPr>
              <p:cNvPr id="31985" name="Rectangle 2934">
                <a:extLst>
                  <a:ext uri="{FF2B5EF4-FFF2-40B4-BE49-F238E27FC236}">
                    <a16:creationId xmlns:a16="http://schemas.microsoft.com/office/drawing/2014/main" id="{36E2277F-83F2-E443-9BFB-C7D53E0DD8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5" y="1767"/>
                <a:ext cx="43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530"/>
              </a:p>
            </p:txBody>
          </p:sp>
          <p:sp>
            <p:nvSpPr>
              <p:cNvPr id="31986" name="Rectangle 2935">
                <a:extLst>
                  <a:ext uri="{FF2B5EF4-FFF2-40B4-BE49-F238E27FC236}">
                    <a16:creationId xmlns:a16="http://schemas.microsoft.com/office/drawing/2014/main" id="{CB164710-8995-EC4B-9EA6-5C289A97E9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2" y="1767"/>
                <a:ext cx="29" cy="28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530"/>
              </a:p>
            </p:txBody>
          </p:sp>
          <p:sp>
            <p:nvSpPr>
              <p:cNvPr id="31987" name="Rectangle 2936">
                <a:extLst>
                  <a:ext uri="{FF2B5EF4-FFF2-40B4-BE49-F238E27FC236}">
                    <a16:creationId xmlns:a16="http://schemas.microsoft.com/office/drawing/2014/main" id="{432F5A58-E456-584C-948C-75AB10BE37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3" y="1760"/>
                <a:ext cx="42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530"/>
              </a:p>
            </p:txBody>
          </p:sp>
          <p:sp>
            <p:nvSpPr>
              <p:cNvPr id="31988" name="Rectangle 2937">
                <a:extLst>
                  <a:ext uri="{FF2B5EF4-FFF2-40B4-BE49-F238E27FC236}">
                    <a16:creationId xmlns:a16="http://schemas.microsoft.com/office/drawing/2014/main" id="{061336C4-FE53-FE40-A8C0-36846A61EC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0" y="1760"/>
                <a:ext cx="28" cy="28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530"/>
              </a:p>
            </p:txBody>
          </p:sp>
          <p:sp>
            <p:nvSpPr>
              <p:cNvPr id="31989" name="Rectangle 2938">
                <a:extLst>
                  <a:ext uri="{FF2B5EF4-FFF2-40B4-BE49-F238E27FC236}">
                    <a16:creationId xmlns:a16="http://schemas.microsoft.com/office/drawing/2014/main" id="{D58F5155-8C5A-2944-873F-D0CA4AB721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0" y="1760"/>
                <a:ext cx="43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530"/>
              </a:p>
            </p:txBody>
          </p:sp>
          <p:sp>
            <p:nvSpPr>
              <p:cNvPr id="31990" name="Rectangle 2939">
                <a:extLst>
                  <a:ext uri="{FF2B5EF4-FFF2-40B4-BE49-F238E27FC236}">
                    <a16:creationId xmlns:a16="http://schemas.microsoft.com/office/drawing/2014/main" id="{013F7195-8D7B-5049-844B-79DE3B7D14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7" y="1760"/>
                <a:ext cx="29" cy="28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530"/>
              </a:p>
            </p:txBody>
          </p:sp>
          <p:sp>
            <p:nvSpPr>
              <p:cNvPr id="31991" name="Rectangle 2940">
                <a:extLst>
                  <a:ext uri="{FF2B5EF4-FFF2-40B4-BE49-F238E27FC236}">
                    <a16:creationId xmlns:a16="http://schemas.microsoft.com/office/drawing/2014/main" id="{2DA39BBA-EA61-3B4C-B98F-5C38CBBDA4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05" y="1767"/>
                <a:ext cx="42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530"/>
              </a:p>
            </p:txBody>
          </p:sp>
          <p:sp>
            <p:nvSpPr>
              <p:cNvPr id="31992" name="Rectangle 2941">
                <a:extLst>
                  <a:ext uri="{FF2B5EF4-FFF2-40B4-BE49-F238E27FC236}">
                    <a16:creationId xmlns:a16="http://schemas.microsoft.com/office/drawing/2014/main" id="{971FC13D-9512-FC4B-B0C3-F8DCFE99B8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2" y="1767"/>
                <a:ext cx="28" cy="28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530"/>
              </a:p>
            </p:txBody>
          </p:sp>
          <p:sp>
            <p:nvSpPr>
              <p:cNvPr id="31993" name="Rectangle 2942">
                <a:extLst>
                  <a:ext uri="{FF2B5EF4-FFF2-40B4-BE49-F238E27FC236}">
                    <a16:creationId xmlns:a16="http://schemas.microsoft.com/office/drawing/2014/main" id="{1F5A1CC1-4673-6749-9A17-3DCB85FDA0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2" y="1767"/>
                <a:ext cx="43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530"/>
              </a:p>
            </p:txBody>
          </p:sp>
          <p:sp>
            <p:nvSpPr>
              <p:cNvPr id="31994" name="Rectangle 2943">
                <a:extLst>
                  <a:ext uri="{FF2B5EF4-FFF2-40B4-BE49-F238E27FC236}">
                    <a16:creationId xmlns:a16="http://schemas.microsoft.com/office/drawing/2014/main" id="{E5759B33-2997-AF4C-A8CC-42FCC44D65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0" y="1767"/>
                <a:ext cx="28" cy="28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530"/>
              </a:p>
            </p:txBody>
          </p:sp>
          <p:sp>
            <p:nvSpPr>
              <p:cNvPr id="31995" name="Rectangle 2944">
                <a:extLst>
                  <a:ext uri="{FF2B5EF4-FFF2-40B4-BE49-F238E27FC236}">
                    <a16:creationId xmlns:a16="http://schemas.microsoft.com/office/drawing/2014/main" id="{40AA2C83-0BA7-2E48-ACFC-348A59A23B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4" y="2397"/>
                <a:ext cx="43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530"/>
              </a:p>
            </p:txBody>
          </p:sp>
          <p:sp>
            <p:nvSpPr>
              <p:cNvPr id="31996" name="Freeform 2945">
                <a:extLst>
                  <a:ext uri="{FF2B5EF4-FFF2-40B4-BE49-F238E27FC236}">
                    <a16:creationId xmlns:a16="http://schemas.microsoft.com/office/drawing/2014/main" id="{23137D4D-070B-6149-95D5-B81607BDDF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2" y="2397"/>
                <a:ext cx="28" cy="29"/>
              </a:xfrm>
              <a:custGeom>
                <a:avLst/>
                <a:gdLst>
                  <a:gd name="T0" fmla="*/ 2147483646 w 4"/>
                  <a:gd name="T1" fmla="*/ 2147483646 h 4"/>
                  <a:gd name="T2" fmla="*/ 2147483646 w 4"/>
                  <a:gd name="T3" fmla="*/ 2147483646 h 4"/>
                  <a:gd name="T4" fmla="*/ 0 w 4"/>
                  <a:gd name="T5" fmla="*/ 2147483646 h 4"/>
                  <a:gd name="T6" fmla="*/ 2147483646 w 4"/>
                  <a:gd name="T7" fmla="*/ 0 h 4"/>
                  <a:gd name="T8" fmla="*/ 2147483646 w 4"/>
                  <a:gd name="T9" fmla="*/ 2147483646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30"/>
              </a:p>
            </p:txBody>
          </p:sp>
        </p:grpSp>
        <p:sp>
          <p:nvSpPr>
            <p:cNvPr id="31765" name="Rectangle 2947">
              <a:extLst>
                <a:ext uri="{FF2B5EF4-FFF2-40B4-BE49-F238E27FC236}">
                  <a16:creationId xmlns:a16="http://schemas.microsoft.com/office/drawing/2014/main" id="{7BD712BE-B47F-BE47-A3BC-859AB53267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2" y="2560"/>
              <a:ext cx="42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31766" name="Freeform 2948">
              <a:extLst>
                <a:ext uri="{FF2B5EF4-FFF2-40B4-BE49-F238E27FC236}">
                  <a16:creationId xmlns:a16="http://schemas.microsoft.com/office/drawing/2014/main" id="{35AC8F33-A4E0-C648-9544-A60D97875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9" y="2560"/>
              <a:ext cx="28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11113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1767" name="Rectangle 2949">
              <a:extLst>
                <a:ext uri="{FF2B5EF4-FFF2-40B4-BE49-F238E27FC236}">
                  <a16:creationId xmlns:a16="http://schemas.microsoft.com/office/drawing/2014/main" id="{903F0123-7D12-E943-BAB1-9B6F3FD8B5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6" y="2652"/>
              <a:ext cx="42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31768" name="Freeform 2950">
              <a:extLst>
                <a:ext uri="{FF2B5EF4-FFF2-40B4-BE49-F238E27FC236}">
                  <a16:creationId xmlns:a16="http://schemas.microsoft.com/office/drawing/2014/main" id="{9D3E4770-1F7C-8740-90FF-8C35DE6D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3" y="2652"/>
              <a:ext cx="28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11113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1769" name="Rectangle 2951">
              <a:extLst>
                <a:ext uri="{FF2B5EF4-FFF2-40B4-BE49-F238E27FC236}">
                  <a16:creationId xmlns:a16="http://schemas.microsoft.com/office/drawing/2014/main" id="{E7A75F47-4BBB-A242-9EEC-6990595FE7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7" y="2532"/>
              <a:ext cx="42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31770" name="Freeform 2952">
              <a:extLst>
                <a:ext uri="{FF2B5EF4-FFF2-40B4-BE49-F238E27FC236}">
                  <a16:creationId xmlns:a16="http://schemas.microsoft.com/office/drawing/2014/main" id="{61ECDD2D-E85B-DD4B-A4A4-3C15DFC4F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4" y="2532"/>
              <a:ext cx="28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11113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1771" name="Rectangle 2953">
              <a:extLst>
                <a:ext uri="{FF2B5EF4-FFF2-40B4-BE49-F238E27FC236}">
                  <a16:creationId xmlns:a16="http://schemas.microsoft.com/office/drawing/2014/main" id="{5905154E-24CE-754A-95BF-5F3EC3C51B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4" y="2567"/>
              <a:ext cx="4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31772" name="Freeform 2954">
              <a:extLst>
                <a:ext uri="{FF2B5EF4-FFF2-40B4-BE49-F238E27FC236}">
                  <a16:creationId xmlns:a16="http://schemas.microsoft.com/office/drawing/2014/main" id="{5EA3777C-B2D1-F84E-9F5D-BEA5F51511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1" y="2567"/>
              <a:ext cx="28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11113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1773" name="Rectangle 2955">
              <a:extLst>
                <a:ext uri="{FF2B5EF4-FFF2-40B4-BE49-F238E27FC236}">
                  <a16:creationId xmlns:a16="http://schemas.microsoft.com/office/drawing/2014/main" id="{B9F509E5-BE73-E641-9DFC-85E8B7BBBF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0" y="2589"/>
              <a:ext cx="42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31774" name="Freeform 2956">
              <a:extLst>
                <a:ext uri="{FF2B5EF4-FFF2-40B4-BE49-F238E27FC236}">
                  <a16:creationId xmlns:a16="http://schemas.microsoft.com/office/drawing/2014/main" id="{02AEE997-BD68-0549-98E1-BAEB255C0C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7" y="2589"/>
              <a:ext cx="28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11113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1775" name="Rectangle 2957">
              <a:extLst>
                <a:ext uri="{FF2B5EF4-FFF2-40B4-BE49-F238E27FC236}">
                  <a16:creationId xmlns:a16="http://schemas.microsoft.com/office/drawing/2014/main" id="{E8E5A0C8-4607-8D4F-B2A0-07CEA85BFA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5" y="2553"/>
              <a:ext cx="4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31776" name="Freeform 2958">
              <a:extLst>
                <a:ext uri="{FF2B5EF4-FFF2-40B4-BE49-F238E27FC236}">
                  <a16:creationId xmlns:a16="http://schemas.microsoft.com/office/drawing/2014/main" id="{8427EB8A-2612-C748-ADB1-DD59854989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2" y="2553"/>
              <a:ext cx="28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11113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1777" name="Rectangle 2959">
              <a:extLst>
                <a:ext uri="{FF2B5EF4-FFF2-40B4-BE49-F238E27FC236}">
                  <a16:creationId xmlns:a16="http://schemas.microsoft.com/office/drawing/2014/main" id="{7ACED88C-0B34-C24A-9F3B-50B98FEBB0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6" y="2574"/>
              <a:ext cx="4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31778" name="Freeform 2960">
              <a:extLst>
                <a:ext uri="{FF2B5EF4-FFF2-40B4-BE49-F238E27FC236}">
                  <a16:creationId xmlns:a16="http://schemas.microsoft.com/office/drawing/2014/main" id="{14DF45AD-8549-1D4F-B5FD-61D9281B5B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3" y="2574"/>
              <a:ext cx="29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11113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1779" name="Rectangle 2961">
              <a:extLst>
                <a:ext uri="{FF2B5EF4-FFF2-40B4-BE49-F238E27FC236}">
                  <a16:creationId xmlns:a16="http://schemas.microsoft.com/office/drawing/2014/main" id="{B8E2EA1C-5EA9-E94E-97FC-2052C8F043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2" y="2567"/>
              <a:ext cx="42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31780" name="Freeform 2962">
              <a:extLst>
                <a:ext uri="{FF2B5EF4-FFF2-40B4-BE49-F238E27FC236}">
                  <a16:creationId xmlns:a16="http://schemas.microsoft.com/office/drawing/2014/main" id="{A9E8338F-FE8B-3D46-9740-E52E1D7FF4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" y="2567"/>
              <a:ext cx="28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11113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1781" name="Rectangle 2963">
              <a:extLst>
                <a:ext uri="{FF2B5EF4-FFF2-40B4-BE49-F238E27FC236}">
                  <a16:creationId xmlns:a16="http://schemas.microsoft.com/office/drawing/2014/main" id="{B7D426F0-7B83-9245-BC73-6465930199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7" y="2574"/>
              <a:ext cx="4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31782" name="Freeform 2964">
              <a:extLst>
                <a:ext uri="{FF2B5EF4-FFF2-40B4-BE49-F238E27FC236}">
                  <a16:creationId xmlns:a16="http://schemas.microsoft.com/office/drawing/2014/main" id="{866A3447-4C55-6148-AF44-D34EF5EE52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4" y="2574"/>
              <a:ext cx="29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11113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1783" name="Rectangle 2965">
              <a:extLst>
                <a:ext uri="{FF2B5EF4-FFF2-40B4-BE49-F238E27FC236}">
                  <a16:creationId xmlns:a16="http://schemas.microsoft.com/office/drawing/2014/main" id="{CF2CE623-BEC9-3947-9420-F522B74154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4" y="2574"/>
              <a:ext cx="4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31784" name="Freeform 2966">
              <a:extLst>
                <a:ext uri="{FF2B5EF4-FFF2-40B4-BE49-F238E27FC236}">
                  <a16:creationId xmlns:a16="http://schemas.microsoft.com/office/drawing/2014/main" id="{44F98E22-5D1F-0345-B977-E3BACA8C6F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1" y="2574"/>
              <a:ext cx="29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11113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1785" name="Rectangle 2967">
              <a:extLst>
                <a:ext uri="{FF2B5EF4-FFF2-40B4-BE49-F238E27FC236}">
                  <a16:creationId xmlns:a16="http://schemas.microsoft.com/office/drawing/2014/main" id="{89B36DCD-F5A3-B84F-962A-6258DAC07D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1" y="2574"/>
              <a:ext cx="42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31786" name="Freeform 2968">
              <a:extLst>
                <a:ext uri="{FF2B5EF4-FFF2-40B4-BE49-F238E27FC236}">
                  <a16:creationId xmlns:a16="http://schemas.microsoft.com/office/drawing/2014/main" id="{3DE342C2-0C96-F149-B802-E2D096FC73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8" y="2574"/>
              <a:ext cx="28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11113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1787" name="Rectangle 2969">
              <a:extLst>
                <a:ext uri="{FF2B5EF4-FFF2-40B4-BE49-F238E27FC236}">
                  <a16:creationId xmlns:a16="http://schemas.microsoft.com/office/drawing/2014/main" id="{8EB6DE1E-D93A-F446-95A7-CF093BB0B4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1" y="2567"/>
              <a:ext cx="42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31788" name="Freeform 2970">
              <a:extLst>
                <a:ext uri="{FF2B5EF4-FFF2-40B4-BE49-F238E27FC236}">
                  <a16:creationId xmlns:a16="http://schemas.microsoft.com/office/drawing/2014/main" id="{E2A4AB21-F28F-6940-ACAA-FBCDD7599D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8" y="2567"/>
              <a:ext cx="28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11113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1789" name="Rectangle 2971">
              <a:extLst>
                <a:ext uri="{FF2B5EF4-FFF2-40B4-BE49-F238E27FC236}">
                  <a16:creationId xmlns:a16="http://schemas.microsoft.com/office/drawing/2014/main" id="{D56E9468-D6B0-834E-A47F-F5B9725ABF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7" y="2567"/>
              <a:ext cx="4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31790" name="Freeform 2972">
              <a:extLst>
                <a:ext uri="{FF2B5EF4-FFF2-40B4-BE49-F238E27FC236}">
                  <a16:creationId xmlns:a16="http://schemas.microsoft.com/office/drawing/2014/main" id="{1D3221F9-EAAE-F345-80FD-F36CDBC9C4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5" y="2567"/>
              <a:ext cx="28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11113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1791" name="Rectangle 2973">
              <a:extLst>
                <a:ext uri="{FF2B5EF4-FFF2-40B4-BE49-F238E27FC236}">
                  <a16:creationId xmlns:a16="http://schemas.microsoft.com/office/drawing/2014/main" id="{D32D2E9B-CBCF-2C48-8747-B1AAB390F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7" y="2574"/>
              <a:ext cx="4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31792" name="Freeform 2974">
              <a:extLst>
                <a:ext uri="{FF2B5EF4-FFF2-40B4-BE49-F238E27FC236}">
                  <a16:creationId xmlns:a16="http://schemas.microsoft.com/office/drawing/2014/main" id="{734638EF-ECA4-B744-9F16-D91F42B27F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4" y="2574"/>
              <a:ext cx="29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11113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1793" name="Rectangle 2975">
              <a:extLst>
                <a:ext uri="{FF2B5EF4-FFF2-40B4-BE49-F238E27FC236}">
                  <a16:creationId xmlns:a16="http://schemas.microsoft.com/office/drawing/2014/main" id="{ECECF4FE-0554-274C-809C-9D6389F6F0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2567"/>
              <a:ext cx="42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31794" name="Freeform 2976">
              <a:extLst>
                <a:ext uri="{FF2B5EF4-FFF2-40B4-BE49-F238E27FC236}">
                  <a16:creationId xmlns:a16="http://schemas.microsoft.com/office/drawing/2014/main" id="{EDE7835C-E0EE-0D4A-A65D-F9EFC4A53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1" y="2567"/>
              <a:ext cx="28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11113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1795" name="Rectangle 2977">
              <a:extLst>
                <a:ext uri="{FF2B5EF4-FFF2-40B4-BE49-F238E27FC236}">
                  <a16:creationId xmlns:a16="http://schemas.microsoft.com/office/drawing/2014/main" id="{2CA4F240-82F6-1C48-AB10-4BAE8ACBE0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4" y="2574"/>
              <a:ext cx="42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31796" name="Freeform 2978">
              <a:extLst>
                <a:ext uri="{FF2B5EF4-FFF2-40B4-BE49-F238E27FC236}">
                  <a16:creationId xmlns:a16="http://schemas.microsoft.com/office/drawing/2014/main" id="{B2859E5A-CC3D-6740-9AD6-2D0030CF05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1" y="2574"/>
              <a:ext cx="28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11113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</p:grpSp>
      <p:sp>
        <p:nvSpPr>
          <p:cNvPr id="31747" name="TextBox 1">
            <a:extLst>
              <a:ext uri="{FF2B5EF4-FFF2-40B4-BE49-F238E27FC236}">
                <a16:creationId xmlns:a16="http://schemas.microsoft.com/office/drawing/2014/main" id="{5762F623-0610-AB4E-BEC2-5E0E2903B1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5870" y="4057650"/>
            <a:ext cx="1059970" cy="327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30"/>
              <a:t>V</a:t>
            </a:r>
            <a:r>
              <a:rPr lang="en-US" altLang="en-US" sz="1530" baseline="-25000"/>
              <a:t>out</a:t>
            </a:r>
            <a:r>
              <a:rPr lang="en-US" altLang="en-US" sz="1530"/>
              <a:t>=120 V</a:t>
            </a:r>
          </a:p>
        </p:txBody>
      </p:sp>
      <p:cxnSp>
        <p:nvCxnSpPr>
          <p:cNvPr id="31748" name="Straight Arrow Connector 3">
            <a:extLst>
              <a:ext uri="{FF2B5EF4-FFF2-40B4-BE49-F238E27FC236}">
                <a16:creationId xmlns:a16="http://schemas.microsoft.com/office/drawing/2014/main" id="{4DE702A6-057F-424E-B9C9-EA72C74A83E9}"/>
              </a:ext>
            </a:extLst>
          </p:cNvPr>
          <p:cNvCxnSpPr>
            <a:cxnSpLocks noChangeShapeType="1"/>
            <a:endCxn id="56602" idx="1"/>
          </p:cNvCxnSpPr>
          <p:nvPr/>
        </p:nvCxnSpPr>
        <p:spPr bwMode="auto">
          <a:xfrm flipH="1">
            <a:off x="6258402" y="4575810"/>
            <a:ext cx="477679" cy="4857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49" name="TextBox 1446">
            <a:extLst>
              <a:ext uri="{FF2B5EF4-FFF2-40B4-BE49-F238E27FC236}">
                <a16:creationId xmlns:a16="http://schemas.microsoft.com/office/drawing/2014/main" id="{F161B58F-7526-6043-9C30-C343B361F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0714" y="5134451"/>
            <a:ext cx="1133580" cy="327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30"/>
              <a:t>I</a:t>
            </a:r>
            <a:r>
              <a:rPr lang="en-US" altLang="en-US" sz="1530" baseline="-25000"/>
              <a:t>LAve</a:t>
            </a:r>
            <a:r>
              <a:rPr lang="en-US" altLang="en-US" sz="1530"/>
              <a:t>=14.4A</a:t>
            </a:r>
          </a:p>
        </p:txBody>
      </p:sp>
      <p:cxnSp>
        <p:nvCxnSpPr>
          <p:cNvPr id="31750" name="Straight Arrow Connector 1447">
            <a:extLst>
              <a:ext uri="{FF2B5EF4-FFF2-40B4-BE49-F238E27FC236}">
                <a16:creationId xmlns:a16="http://schemas.microsoft.com/office/drawing/2014/main" id="{FC28C9DB-00C5-1A42-BA4A-51F73BF0F08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316425" y="5620226"/>
            <a:ext cx="477679" cy="4857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51" name="Oval 4">
            <a:extLst>
              <a:ext uri="{FF2B5EF4-FFF2-40B4-BE49-F238E27FC236}">
                <a16:creationId xmlns:a16="http://schemas.microsoft.com/office/drawing/2014/main" id="{29641D89-CE45-AA4F-AFAD-449762EAD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7476" y="5334159"/>
            <a:ext cx="777240" cy="77724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530"/>
          </a:p>
        </p:txBody>
      </p:sp>
      <p:pic>
        <p:nvPicPr>
          <p:cNvPr id="31752" name="Picture 5">
            <a:extLst>
              <a:ext uri="{FF2B5EF4-FFF2-40B4-BE49-F238E27FC236}">
                <a16:creationId xmlns:a16="http://schemas.microsoft.com/office/drawing/2014/main" id="{02E43038-E5C6-094B-BF16-7FB9C1F629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352" y="6334046"/>
            <a:ext cx="1800066" cy="1396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753" name="Straight Arrow Connector 7">
            <a:extLst>
              <a:ext uri="{FF2B5EF4-FFF2-40B4-BE49-F238E27FC236}">
                <a16:creationId xmlns:a16="http://schemas.microsoft.com/office/drawing/2014/main" id="{85EAA086-D632-7942-A41A-F0DEA026D419}"/>
              </a:ext>
            </a:extLst>
          </p:cNvPr>
          <p:cNvCxnSpPr>
            <a:cxnSpLocks noChangeShapeType="1"/>
            <a:stCxn id="31751" idx="4"/>
          </p:cNvCxnSpPr>
          <p:nvPr/>
        </p:nvCxnSpPr>
        <p:spPr bwMode="auto">
          <a:xfrm flipH="1">
            <a:off x="3758010" y="6111399"/>
            <a:ext cx="568086" cy="731361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54" name="Oval 1450">
            <a:extLst>
              <a:ext uri="{FF2B5EF4-FFF2-40B4-BE49-F238E27FC236}">
                <a16:creationId xmlns:a16="http://schemas.microsoft.com/office/drawing/2014/main" id="{AF478EFB-6A68-324B-BCF5-D408585CB5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1652" y="4268153"/>
            <a:ext cx="777240" cy="77724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530"/>
          </a:p>
        </p:txBody>
      </p:sp>
      <p:cxnSp>
        <p:nvCxnSpPr>
          <p:cNvPr id="31755" name="Straight Arrow Connector 1451">
            <a:extLst>
              <a:ext uri="{FF2B5EF4-FFF2-40B4-BE49-F238E27FC236}">
                <a16:creationId xmlns:a16="http://schemas.microsoft.com/office/drawing/2014/main" id="{AF61145B-E337-144A-BC34-2ABD6E57824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89258" y="5037296"/>
            <a:ext cx="618014" cy="1493759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1756" name="Picture 8">
            <a:extLst>
              <a:ext uri="{FF2B5EF4-FFF2-40B4-BE49-F238E27FC236}">
                <a16:creationId xmlns:a16="http://schemas.microsoft.com/office/drawing/2014/main" id="{DEDF0A8B-8E81-414A-83B3-1C916E469E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062" y="6576933"/>
            <a:ext cx="1238726" cy="912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6" name="Rectangle 2">
            <a:extLst>
              <a:ext uri="{FF2B5EF4-FFF2-40B4-BE49-F238E27FC236}">
                <a16:creationId xmlns:a16="http://schemas.microsoft.com/office/drawing/2014/main" id="{A7C4A712-2BED-794E-989A-BC2546892C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81221" y="446257"/>
            <a:ext cx="5945886" cy="1046440"/>
          </a:xfrm>
        </p:spPr>
        <p:txBody>
          <a:bodyPr/>
          <a:lstStyle/>
          <a:p>
            <a:pPr algn="ctr"/>
            <a:r>
              <a:rPr lang="en-US" altLang="en-US" sz="2400" b="1" dirty="0"/>
              <a:t>Boost Converter Analysis: </a:t>
            </a:r>
            <a:br>
              <a:rPr lang="en-US" altLang="en-US" sz="2400" b="1" dirty="0"/>
            </a:br>
            <a:r>
              <a:rPr lang="en-US" altLang="en-US" sz="2400" b="1" dirty="0"/>
              <a:t>Simulation Verification </a:t>
            </a:r>
            <a:br>
              <a:rPr lang="en-US" altLang="en-US" sz="2400" b="1" dirty="0"/>
            </a:br>
            <a:r>
              <a:rPr lang="en-US" altLang="en-US" sz="2000" b="1" dirty="0"/>
              <a:t> </a:t>
            </a:r>
            <a:r>
              <a:rPr lang="en-US" altLang="en-US" b="1" dirty="0">
                <a:solidFill>
                  <a:srgbClr val="000000"/>
                </a:solidFill>
              </a:rPr>
              <a:t>Example 4.4</a:t>
            </a:r>
          </a:p>
        </p:txBody>
      </p:sp>
    </p:spTree>
    <p:extLst>
      <p:ext uri="{BB962C8B-B14F-4D97-AF65-F5344CB8AC3E}">
        <p14:creationId xmlns:p14="http://schemas.microsoft.com/office/powerpoint/2010/main" val="20173980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600">
            <a:extLst>
              <a:ext uri="{FF2B5EF4-FFF2-40B4-BE49-F238E27FC236}">
                <a16:creationId xmlns:a16="http://schemas.microsoft.com/office/drawing/2014/main" id="{BBC67CC8-D091-3D4F-92C3-4F5607801FF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" y="3539490"/>
            <a:ext cx="3959066" cy="3146743"/>
            <a:chOff x="240" y="1056"/>
            <a:chExt cx="2934" cy="2332"/>
          </a:xfrm>
        </p:grpSpPr>
        <p:sp>
          <p:nvSpPr>
            <p:cNvPr id="32862" name="AutoShape 599">
              <a:extLst>
                <a:ext uri="{FF2B5EF4-FFF2-40B4-BE49-F238E27FC236}">
                  <a16:creationId xmlns:a16="http://schemas.microsoft.com/office/drawing/2014/main" id="{03B0339E-7EDE-4049-9567-A96FFC5EE8F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0" y="1056"/>
              <a:ext cx="2934" cy="2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2863" name="Rectangle 601">
              <a:extLst>
                <a:ext uri="{FF2B5EF4-FFF2-40B4-BE49-F238E27FC236}">
                  <a16:creationId xmlns:a16="http://schemas.microsoft.com/office/drawing/2014/main" id="{1F24845D-1D8C-5541-95E2-794E340298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269"/>
              <a:ext cx="2828" cy="2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32864" name="Line 602">
              <a:extLst>
                <a:ext uri="{FF2B5EF4-FFF2-40B4-BE49-F238E27FC236}">
                  <a16:creationId xmlns:a16="http://schemas.microsoft.com/office/drawing/2014/main" id="{B34F4B7C-D2AA-A54C-84A0-E2F22349EA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0" y="2998"/>
              <a:ext cx="2155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2865" name="Rectangle 603">
              <a:extLst>
                <a:ext uri="{FF2B5EF4-FFF2-40B4-BE49-F238E27FC236}">
                  <a16:creationId xmlns:a16="http://schemas.microsoft.com/office/drawing/2014/main" id="{3F9E8816-5D38-A549-ADFF-316AD45B05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3" y="3268"/>
              <a:ext cx="23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20">
                  <a:solidFill>
                    <a:srgbClr val="000000"/>
                  </a:solidFill>
                  <a:latin typeface="system" charset="0"/>
                </a:rPr>
                <a:t>           </a:t>
              </a:r>
              <a:endParaRPr lang="en-US" altLang="en-US" sz="1530"/>
            </a:p>
          </p:txBody>
        </p:sp>
        <p:sp>
          <p:nvSpPr>
            <p:cNvPr id="32866" name="Rectangle 604">
              <a:extLst>
                <a:ext uri="{FF2B5EF4-FFF2-40B4-BE49-F238E27FC236}">
                  <a16:creationId xmlns:a16="http://schemas.microsoft.com/office/drawing/2014/main" id="{627CD15F-FAA2-FC45-9881-13CE520271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1" y="3268"/>
              <a:ext cx="196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20">
                  <a:solidFill>
                    <a:srgbClr val="000000"/>
                  </a:solidFill>
                  <a:latin typeface="system" charset="0"/>
                </a:rPr>
                <a:t>Time</a:t>
              </a:r>
              <a:endParaRPr lang="en-US" altLang="en-US" sz="1530"/>
            </a:p>
          </p:txBody>
        </p:sp>
        <p:sp>
          <p:nvSpPr>
            <p:cNvPr id="32867" name="Line 605">
              <a:extLst>
                <a:ext uri="{FF2B5EF4-FFF2-40B4-BE49-F238E27FC236}">
                  <a16:creationId xmlns:a16="http://schemas.microsoft.com/office/drawing/2014/main" id="{B38ACADD-8DEA-A04F-981A-806833F4DB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0" y="1318"/>
              <a:ext cx="2155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2868" name="Line 606">
              <a:extLst>
                <a:ext uri="{FF2B5EF4-FFF2-40B4-BE49-F238E27FC236}">
                  <a16:creationId xmlns:a16="http://schemas.microsoft.com/office/drawing/2014/main" id="{442620FE-2296-DE4E-BEA3-43E150C817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57" y="1325"/>
              <a:ext cx="1" cy="166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2869" name="Line 607">
              <a:extLst>
                <a:ext uri="{FF2B5EF4-FFF2-40B4-BE49-F238E27FC236}">
                  <a16:creationId xmlns:a16="http://schemas.microsoft.com/office/drawing/2014/main" id="{D3B88408-2866-BD4E-B14A-61B01B95B0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63" y="1325"/>
              <a:ext cx="1" cy="166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2870" name="Line 608">
              <a:extLst>
                <a:ext uri="{FF2B5EF4-FFF2-40B4-BE49-F238E27FC236}">
                  <a16:creationId xmlns:a16="http://schemas.microsoft.com/office/drawing/2014/main" id="{11551D49-E069-D14F-9DEB-1674A0EF5E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76" y="1325"/>
              <a:ext cx="1" cy="166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2871" name="Line 609">
              <a:extLst>
                <a:ext uri="{FF2B5EF4-FFF2-40B4-BE49-F238E27FC236}">
                  <a16:creationId xmlns:a16="http://schemas.microsoft.com/office/drawing/2014/main" id="{1790817A-292C-6141-8837-3C46262F91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83" y="1325"/>
              <a:ext cx="1" cy="166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2872" name="Line 610">
              <a:extLst>
                <a:ext uri="{FF2B5EF4-FFF2-40B4-BE49-F238E27FC236}">
                  <a16:creationId xmlns:a16="http://schemas.microsoft.com/office/drawing/2014/main" id="{5EDA930E-50A8-F94A-A85F-D97FF76E55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95" y="1325"/>
              <a:ext cx="1" cy="166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2873" name="Line 611">
              <a:extLst>
                <a:ext uri="{FF2B5EF4-FFF2-40B4-BE49-F238E27FC236}">
                  <a16:creationId xmlns:a16="http://schemas.microsoft.com/office/drawing/2014/main" id="{3B53E898-348F-824F-806C-58801BDB71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01" y="1325"/>
              <a:ext cx="1" cy="166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2874" name="Line 612">
              <a:extLst>
                <a:ext uri="{FF2B5EF4-FFF2-40B4-BE49-F238E27FC236}">
                  <a16:creationId xmlns:a16="http://schemas.microsoft.com/office/drawing/2014/main" id="{B9D84354-7587-AD42-AB76-89175A8DC3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15" y="1325"/>
              <a:ext cx="1" cy="166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2875" name="Line 613">
              <a:extLst>
                <a:ext uri="{FF2B5EF4-FFF2-40B4-BE49-F238E27FC236}">
                  <a16:creationId xmlns:a16="http://schemas.microsoft.com/office/drawing/2014/main" id="{DEBBCBF0-FBDA-1741-861F-DFE323D462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21" y="1325"/>
              <a:ext cx="1" cy="166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2876" name="Line 614">
              <a:extLst>
                <a:ext uri="{FF2B5EF4-FFF2-40B4-BE49-F238E27FC236}">
                  <a16:creationId xmlns:a16="http://schemas.microsoft.com/office/drawing/2014/main" id="{EC3945CA-A0E5-9B4D-BBCA-2D6777612A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34" y="1325"/>
              <a:ext cx="1" cy="166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2877" name="Line 615">
              <a:extLst>
                <a:ext uri="{FF2B5EF4-FFF2-40B4-BE49-F238E27FC236}">
                  <a16:creationId xmlns:a16="http://schemas.microsoft.com/office/drawing/2014/main" id="{7FEF89AD-A117-654D-9996-7E5D1C16E8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40" y="1325"/>
              <a:ext cx="1" cy="166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2878" name="Line 616">
              <a:extLst>
                <a:ext uri="{FF2B5EF4-FFF2-40B4-BE49-F238E27FC236}">
                  <a16:creationId xmlns:a16="http://schemas.microsoft.com/office/drawing/2014/main" id="{A31D9404-A969-0142-BF25-FE8DF1795F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53" y="1325"/>
              <a:ext cx="1" cy="166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2879" name="Line 617">
              <a:extLst>
                <a:ext uri="{FF2B5EF4-FFF2-40B4-BE49-F238E27FC236}">
                  <a16:creationId xmlns:a16="http://schemas.microsoft.com/office/drawing/2014/main" id="{0C66BF4B-26B4-684F-BF20-C697C4FA4A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60" y="1325"/>
              <a:ext cx="1" cy="166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2880" name="Line 618">
              <a:extLst>
                <a:ext uri="{FF2B5EF4-FFF2-40B4-BE49-F238E27FC236}">
                  <a16:creationId xmlns:a16="http://schemas.microsoft.com/office/drawing/2014/main" id="{E62AE465-6762-B84D-A107-517EE8A31E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72" y="1325"/>
              <a:ext cx="1" cy="166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2881" name="Line 619">
              <a:extLst>
                <a:ext uri="{FF2B5EF4-FFF2-40B4-BE49-F238E27FC236}">
                  <a16:creationId xmlns:a16="http://schemas.microsoft.com/office/drawing/2014/main" id="{15DB1DCC-33B6-9D4F-99DF-66AADBBF69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79" y="1325"/>
              <a:ext cx="1" cy="166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2882" name="Line 620">
              <a:extLst>
                <a:ext uri="{FF2B5EF4-FFF2-40B4-BE49-F238E27FC236}">
                  <a16:creationId xmlns:a16="http://schemas.microsoft.com/office/drawing/2014/main" id="{3B775066-D672-144E-AD69-B673CC8FB4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92" y="1325"/>
              <a:ext cx="1" cy="166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2883" name="Line 621">
              <a:extLst>
                <a:ext uri="{FF2B5EF4-FFF2-40B4-BE49-F238E27FC236}">
                  <a16:creationId xmlns:a16="http://schemas.microsoft.com/office/drawing/2014/main" id="{F57D26F9-DE74-A24D-8CA7-C3F4D9B936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98" y="1325"/>
              <a:ext cx="1" cy="166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2884" name="Line 622">
              <a:extLst>
                <a:ext uri="{FF2B5EF4-FFF2-40B4-BE49-F238E27FC236}">
                  <a16:creationId xmlns:a16="http://schemas.microsoft.com/office/drawing/2014/main" id="{90298A9D-0E81-FC4F-9D24-A0B883E54F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89" y="1325"/>
              <a:ext cx="1" cy="166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2885" name="Line 623">
              <a:extLst>
                <a:ext uri="{FF2B5EF4-FFF2-40B4-BE49-F238E27FC236}">
                  <a16:creationId xmlns:a16="http://schemas.microsoft.com/office/drawing/2014/main" id="{8CD2F685-3065-A743-8F13-0E3E80320E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27" y="1325"/>
              <a:ext cx="1" cy="166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2886" name="Line 624">
              <a:extLst>
                <a:ext uri="{FF2B5EF4-FFF2-40B4-BE49-F238E27FC236}">
                  <a16:creationId xmlns:a16="http://schemas.microsoft.com/office/drawing/2014/main" id="{334B28F2-289F-244F-ACE4-85A0B069FA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66" y="1325"/>
              <a:ext cx="1" cy="166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2887" name="Rectangle 625">
              <a:extLst>
                <a:ext uri="{FF2B5EF4-FFF2-40B4-BE49-F238E27FC236}">
                  <a16:creationId xmlns:a16="http://schemas.microsoft.com/office/drawing/2014/main" id="{A2572570-F2A2-7144-8895-A92C07C14F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" y="3055"/>
              <a:ext cx="33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20">
                  <a:solidFill>
                    <a:srgbClr val="000000"/>
                  </a:solidFill>
                  <a:latin typeface="system" charset="0"/>
                </a:rPr>
                <a:t>34.80ms</a:t>
              </a:r>
              <a:endParaRPr lang="en-US" altLang="en-US" sz="1530"/>
            </a:p>
          </p:txBody>
        </p:sp>
        <p:sp>
          <p:nvSpPr>
            <p:cNvPr id="32888" name="Line 626">
              <a:extLst>
                <a:ext uri="{FF2B5EF4-FFF2-40B4-BE49-F238E27FC236}">
                  <a16:creationId xmlns:a16="http://schemas.microsoft.com/office/drawing/2014/main" id="{42E2F72F-7348-DD42-A787-DF18ABB556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0" y="2991"/>
              <a:ext cx="1" cy="4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2889" name="Rectangle 627">
              <a:extLst>
                <a:ext uri="{FF2B5EF4-FFF2-40B4-BE49-F238E27FC236}">
                  <a16:creationId xmlns:a16="http://schemas.microsoft.com/office/drawing/2014/main" id="{8C0F66D8-0B1A-474B-85DC-309AE64170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8" y="3055"/>
              <a:ext cx="33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20">
                  <a:solidFill>
                    <a:srgbClr val="000000"/>
                  </a:solidFill>
                  <a:latin typeface="system" charset="0"/>
                </a:rPr>
                <a:t>34.85ms</a:t>
              </a:r>
              <a:endParaRPr lang="en-US" altLang="en-US" sz="1530"/>
            </a:p>
          </p:txBody>
        </p:sp>
        <p:sp>
          <p:nvSpPr>
            <p:cNvPr id="32890" name="Line 628">
              <a:extLst>
                <a:ext uri="{FF2B5EF4-FFF2-40B4-BE49-F238E27FC236}">
                  <a16:creationId xmlns:a16="http://schemas.microsoft.com/office/drawing/2014/main" id="{936A938D-F58A-324C-A283-4A43505AE4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89" y="2991"/>
              <a:ext cx="1" cy="4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2891" name="Rectangle 629">
              <a:extLst>
                <a:ext uri="{FF2B5EF4-FFF2-40B4-BE49-F238E27FC236}">
                  <a16:creationId xmlns:a16="http://schemas.microsoft.com/office/drawing/2014/main" id="{62A5A8D1-3836-9346-85EE-1569050FB8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6" y="3055"/>
              <a:ext cx="33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20">
                  <a:solidFill>
                    <a:srgbClr val="000000"/>
                  </a:solidFill>
                  <a:latin typeface="system" charset="0"/>
                </a:rPr>
                <a:t>34.90ms</a:t>
              </a:r>
              <a:endParaRPr lang="en-US" altLang="en-US" sz="1530"/>
            </a:p>
          </p:txBody>
        </p:sp>
        <p:sp>
          <p:nvSpPr>
            <p:cNvPr id="32892" name="Line 630">
              <a:extLst>
                <a:ext uri="{FF2B5EF4-FFF2-40B4-BE49-F238E27FC236}">
                  <a16:creationId xmlns:a16="http://schemas.microsoft.com/office/drawing/2014/main" id="{0D2C241D-9DF7-564A-BB96-7347E96B29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27" y="2991"/>
              <a:ext cx="1" cy="4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2893" name="Rectangle 631">
              <a:extLst>
                <a:ext uri="{FF2B5EF4-FFF2-40B4-BE49-F238E27FC236}">
                  <a16:creationId xmlns:a16="http://schemas.microsoft.com/office/drawing/2014/main" id="{4A564CBC-778B-AE44-ACDF-493A9A5F41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5" y="3055"/>
              <a:ext cx="33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20">
                  <a:solidFill>
                    <a:srgbClr val="000000"/>
                  </a:solidFill>
                  <a:latin typeface="system" charset="0"/>
                </a:rPr>
                <a:t>34.95ms</a:t>
              </a:r>
              <a:endParaRPr lang="en-US" altLang="en-US" sz="1530"/>
            </a:p>
          </p:txBody>
        </p:sp>
        <p:sp>
          <p:nvSpPr>
            <p:cNvPr id="32894" name="Line 632">
              <a:extLst>
                <a:ext uri="{FF2B5EF4-FFF2-40B4-BE49-F238E27FC236}">
                  <a16:creationId xmlns:a16="http://schemas.microsoft.com/office/drawing/2014/main" id="{48592663-A624-6343-ACF8-0ECB2D97BB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66" y="2991"/>
              <a:ext cx="1" cy="4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2895" name="Rectangle 633">
              <a:extLst>
                <a:ext uri="{FF2B5EF4-FFF2-40B4-BE49-F238E27FC236}">
                  <a16:creationId xmlns:a16="http://schemas.microsoft.com/office/drawing/2014/main" id="{6835B99B-07E9-874D-8DE0-12DD415143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3161"/>
              <a:ext cx="2785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32896" name="Rectangle 634">
              <a:extLst>
                <a:ext uri="{FF2B5EF4-FFF2-40B4-BE49-F238E27FC236}">
                  <a16:creationId xmlns:a16="http://schemas.microsoft.com/office/drawing/2014/main" id="{F10D740E-F45E-5B45-BF06-85D96A8E75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4" y="3204"/>
              <a:ext cx="43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32897" name="Freeform 635">
              <a:extLst>
                <a:ext uri="{FF2B5EF4-FFF2-40B4-BE49-F238E27FC236}">
                  <a16:creationId xmlns:a16="http://schemas.microsoft.com/office/drawing/2014/main" id="{9FCED2C0-7424-DA45-92EF-5A4604CF719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" y="3204"/>
              <a:ext cx="28" cy="28"/>
            </a:xfrm>
            <a:custGeom>
              <a:avLst/>
              <a:gdLst>
                <a:gd name="T0" fmla="*/ 2147483646 w 4"/>
                <a:gd name="T1" fmla="*/ 0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2" y="0"/>
                  </a:lnTo>
                </a:path>
              </a:pathLst>
            </a:custGeom>
            <a:noFill/>
            <a:ln w="11113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2898" name="Rectangle 636">
              <a:extLst>
                <a:ext uri="{FF2B5EF4-FFF2-40B4-BE49-F238E27FC236}">
                  <a16:creationId xmlns:a16="http://schemas.microsoft.com/office/drawing/2014/main" id="{3B3C4D83-0004-E840-BD91-4387AD27D5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3161"/>
              <a:ext cx="12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20">
                  <a:solidFill>
                    <a:srgbClr val="000000"/>
                  </a:solidFill>
                  <a:latin typeface="system" charset="0"/>
                </a:rPr>
                <a:t>I(L)</a:t>
              </a:r>
              <a:endParaRPr lang="en-US" altLang="en-US" sz="1530"/>
            </a:p>
          </p:txBody>
        </p:sp>
        <p:sp>
          <p:nvSpPr>
            <p:cNvPr id="32899" name="Line 637">
              <a:extLst>
                <a:ext uri="{FF2B5EF4-FFF2-40B4-BE49-F238E27FC236}">
                  <a16:creationId xmlns:a16="http://schemas.microsoft.com/office/drawing/2014/main" id="{1B026936-0DA8-3442-BEBD-6DF80FE680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05" y="1318"/>
              <a:ext cx="1" cy="168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2900" name="Line 638">
              <a:extLst>
                <a:ext uri="{FF2B5EF4-FFF2-40B4-BE49-F238E27FC236}">
                  <a16:creationId xmlns:a16="http://schemas.microsoft.com/office/drawing/2014/main" id="{DAE026BD-63B1-5142-9A22-A324A24D5B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7" y="2927"/>
              <a:ext cx="214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2901" name="Line 639">
              <a:extLst>
                <a:ext uri="{FF2B5EF4-FFF2-40B4-BE49-F238E27FC236}">
                  <a16:creationId xmlns:a16="http://schemas.microsoft.com/office/drawing/2014/main" id="{7FE321EC-68EB-EF48-B076-31325445B8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7" y="2630"/>
              <a:ext cx="214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2902" name="Line 640">
              <a:extLst>
                <a:ext uri="{FF2B5EF4-FFF2-40B4-BE49-F238E27FC236}">
                  <a16:creationId xmlns:a16="http://schemas.microsoft.com/office/drawing/2014/main" id="{E65F5ECB-160A-224F-A0E6-4442932A85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7" y="2488"/>
              <a:ext cx="214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2903" name="Line 641">
              <a:extLst>
                <a:ext uri="{FF2B5EF4-FFF2-40B4-BE49-F238E27FC236}">
                  <a16:creationId xmlns:a16="http://schemas.microsoft.com/office/drawing/2014/main" id="{488D1F19-097A-D64A-B3EC-649106F39B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7" y="2339"/>
              <a:ext cx="214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2904" name="Line 642">
              <a:extLst>
                <a:ext uri="{FF2B5EF4-FFF2-40B4-BE49-F238E27FC236}">
                  <a16:creationId xmlns:a16="http://schemas.microsoft.com/office/drawing/2014/main" id="{A1BB1722-CCA3-A549-9B42-C912102070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7" y="2197"/>
              <a:ext cx="214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2905" name="Line 643">
              <a:extLst>
                <a:ext uri="{FF2B5EF4-FFF2-40B4-BE49-F238E27FC236}">
                  <a16:creationId xmlns:a16="http://schemas.microsoft.com/office/drawing/2014/main" id="{33B71A48-15CD-0544-9CDF-FA29D4C206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7" y="1899"/>
              <a:ext cx="214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2906" name="Line 644">
              <a:extLst>
                <a:ext uri="{FF2B5EF4-FFF2-40B4-BE49-F238E27FC236}">
                  <a16:creationId xmlns:a16="http://schemas.microsoft.com/office/drawing/2014/main" id="{2053D101-027C-BC47-A300-E6A7BD25D8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7" y="1758"/>
              <a:ext cx="214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2907" name="Line 645">
              <a:extLst>
                <a:ext uri="{FF2B5EF4-FFF2-40B4-BE49-F238E27FC236}">
                  <a16:creationId xmlns:a16="http://schemas.microsoft.com/office/drawing/2014/main" id="{7CFFE5E4-B3C5-1B46-85EB-E044E7CDFC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7" y="1609"/>
              <a:ext cx="214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2908" name="Line 646">
              <a:extLst>
                <a:ext uri="{FF2B5EF4-FFF2-40B4-BE49-F238E27FC236}">
                  <a16:creationId xmlns:a16="http://schemas.microsoft.com/office/drawing/2014/main" id="{51D31032-F9F7-0D44-BD17-2D7611CCEE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7" y="1467"/>
              <a:ext cx="214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2909" name="Line 647">
              <a:extLst>
                <a:ext uri="{FF2B5EF4-FFF2-40B4-BE49-F238E27FC236}">
                  <a16:creationId xmlns:a16="http://schemas.microsoft.com/office/drawing/2014/main" id="{E933C9AE-CF1C-8149-8BD6-D09A1E77BB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7" y="2778"/>
              <a:ext cx="214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2910" name="Line 648">
              <a:extLst>
                <a:ext uri="{FF2B5EF4-FFF2-40B4-BE49-F238E27FC236}">
                  <a16:creationId xmlns:a16="http://schemas.microsoft.com/office/drawing/2014/main" id="{B7268B35-E349-DD4A-B124-6943516C5E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7" y="2048"/>
              <a:ext cx="214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2911" name="Rectangle 649">
              <a:extLst>
                <a:ext uri="{FF2B5EF4-FFF2-40B4-BE49-F238E27FC236}">
                  <a16:creationId xmlns:a16="http://schemas.microsoft.com/office/drawing/2014/main" id="{A96C42FB-1829-5047-A81F-3E4B8BB649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" y="2729"/>
              <a:ext cx="22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20">
                  <a:solidFill>
                    <a:srgbClr val="000000"/>
                  </a:solidFill>
                  <a:latin typeface="system" charset="0"/>
                </a:rPr>
                <a:t>14.0A</a:t>
              </a:r>
              <a:endParaRPr lang="en-US" altLang="en-US" sz="1530"/>
            </a:p>
          </p:txBody>
        </p:sp>
        <p:sp>
          <p:nvSpPr>
            <p:cNvPr id="32912" name="Line 650">
              <a:extLst>
                <a:ext uri="{FF2B5EF4-FFF2-40B4-BE49-F238E27FC236}">
                  <a16:creationId xmlns:a16="http://schemas.microsoft.com/office/drawing/2014/main" id="{E23BC5BA-DF52-AE4F-98A9-F75AF0A236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5" y="2778"/>
              <a:ext cx="4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2913" name="Rectangle 651">
              <a:extLst>
                <a:ext uri="{FF2B5EF4-FFF2-40B4-BE49-F238E27FC236}">
                  <a16:creationId xmlns:a16="http://schemas.microsoft.com/office/drawing/2014/main" id="{560769DC-56BE-6841-B686-39B3D709E8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" y="1999"/>
              <a:ext cx="22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20">
                  <a:solidFill>
                    <a:srgbClr val="000000"/>
                  </a:solidFill>
                  <a:latin typeface="system" charset="0"/>
                </a:rPr>
                <a:t>14.5A</a:t>
              </a:r>
              <a:endParaRPr lang="en-US" altLang="en-US" sz="1530"/>
            </a:p>
          </p:txBody>
        </p:sp>
        <p:sp>
          <p:nvSpPr>
            <p:cNvPr id="32914" name="Line 652">
              <a:extLst>
                <a:ext uri="{FF2B5EF4-FFF2-40B4-BE49-F238E27FC236}">
                  <a16:creationId xmlns:a16="http://schemas.microsoft.com/office/drawing/2014/main" id="{48163311-58FD-7042-91B3-A02C9E2A79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5" y="2048"/>
              <a:ext cx="4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2915" name="Rectangle 653">
              <a:extLst>
                <a:ext uri="{FF2B5EF4-FFF2-40B4-BE49-F238E27FC236}">
                  <a16:creationId xmlns:a16="http://schemas.microsoft.com/office/drawing/2014/main" id="{6C7CA96B-F4B0-B745-89A0-43E7A8D11B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" y="1269"/>
              <a:ext cx="22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20">
                  <a:solidFill>
                    <a:srgbClr val="000000"/>
                  </a:solidFill>
                  <a:latin typeface="system" charset="0"/>
                </a:rPr>
                <a:t>15.0A</a:t>
              </a:r>
              <a:endParaRPr lang="en-US" altLang="en-US" sz="1530"/>
            </a:p>
          </p:txBody>
        </p:sp>
        <p:sp>
          <p:nvSpPr>
            <p:cNvPr id="32916" name="Line 654">
              <a:extLst>
                <a:ext uri="{FF2B5EF4-FFF2-40B4-BE49-F238E27FC236}">
                  <a16:creationId xmlns:a16="http://schemas.microsoft.com/office/drawing/2014/main" id="{28FDECD2-7C64-1B46-81E9-4E4990266D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5" y="1318"/>
              <a:ext cx="4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2917" name="Line 655">
              <a:extLst>
                <a:ext uri="{FF2B5EF4-FFF2-40B4-BE49-F238E27FC236}">
                  <a16:creationId xmlns:a16="http://schemas.microsoft.com/office/drawing/2014/main" id="{86EF86FC-36EF-6845-A13B-7FAD00A9DB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0" y="1318"/>
              <a:ext cx="1" cy="168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2918" name="Freeform 656">
              <a:extLst>
                <a:ext uri="{FF2B5EF4-FFF2-40B4-BE49-F238E27FC236}">
                  <a16:creationId xmlns:a16="http://schemas.microsoft.com/office/drawing/2014/main" id="{A75D3F97-F9EA-B243-88FC-ECD6F1C1591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" y="1318"/>
              <a:ext cx="440" cy="1574"/>
            </a:xfrm>
            <a:custGeom>
              <a:avLst/>
              <a:gdLst>
                <a:gd name="T0" fmla="*/ 7 w 440"/>
                <a:gd name="T1" fmla="*/ 1496 h 1574"/>
                <a:gd name="T2" fmla="*/ 14 w 440"/>
                <a:gd name="T3" fmla="*/ 1531 h 1574"/>
                <a:gd name="T4" fmla="*/ 22 w 440"/>
                <a:gd name="T5" fmla="*/ 1567 h 1574"/>
                <a:gd name="T6" fmla="*/ 22 w 440"/>
                <a:gd name="T7" fmla="*/ 1545 h 1574"/>
                <a:gd name="T8" fmla="*/ 36 w 440"/>
                <a:gd name="T9" fmla="*/ 1517 h 1574"/>
                <a:gd name="T10" fmla="*/ 43 w 440"/>
                <a:gd name="T11" fmla="*/ 1482 h 1574"/>
                <a:gd name="T12" fmla="*/ 50 w 440"/>
                <a:gd name="T13" fmla="*/ 1446 h 1574"/>
                <a:gd name="T14" fmla="*/ 64 w 440"/>
                <a:gd name="T15" fmla="*/ 1418 h 1574"/>
                <a:gd name="T16" fmla="*/ 71 w 440"/>
                <a:gd name="T17" fmla="*/ 1390 h 1574"/>
                <a:gd name="T18" fmla="*/ 78 w 440"/>
                <a:gd name="T19" fmla="*/ 1361 h 1574"/>
                <a:gd name="T20" fmla="*/ 85 w 440"/>
                <a:gd name="T21" fmla="*/ 1326 h 1574"/>
                <a:gd name="T22" fmla="*/ 92 w 440"/>
                <a:gd name="T23" fmla="*/ 1290 h 1574"/>
                <a:gd name="T24" fmla="*/ 99 w 440"/>
                <a:gd name="T25" fmla="*/ 1262 h 1574"/>
                <a:gd name="T26" fmla="*/ 107 w 440"/>
                <a:gd name="T27" fmla="*/ 1234 h 1574"/>
                <a:gd name="T28" fmla="*/ 121 w 440"/>
                <a:gd name="T29" fmla="*/ 1198 h 1574"/>
                <a:gd name="T30" fmla="*/ 128 w 440"/>
                <a:gd name="T31" fmla="*/ 1163 h 1574"/>
                <a:gd name="T32" fmla="*/ 135 w 440"/>
                <a:gd name="T33" fmla="*/ 1134 h 1574"/>
                <a:gd name="T34" fmla="*/ 142 w 440"/>
                <a:gd name="T35" fmla="*/ 1106 h 1574"/>
                <a:gd name="T36" fmla="*/ 149 w 440"/>
                <a:gd name="T37" fmla="*/ 1071 h 1574"/>
                <a:gd name="T38" fmla="*/ 163 w 440"/>
                <a:gd name="T39" fmla="*/ 1035 h 1574"/>
                <a:gd name="T40" fmla="*/ 170 w 440"/>
                <a:gd name="T41" fmla="*/ 1007 h 1574"/>
                <a:gd name="T42" fmla="*/ 177 w 440"/>
                <a:gd name="T43" fmla="*/ 978 h 1574"/>
                <a:gd name="T44" fmla="*/ 185 w 440"/>
                <a:gd name="T45" fmla="*/ 943 h 1574"/>
                <a:gd name="T46" fmla="*/ 199 w 440"/>
                <a:gd name="T47" fmla="*/ 908 h 1574"/>
                <a:gd name="T48" fmla="*/ 206 w 440"/>
                <a:gd name="T49" fmla="*/ 872 h 1574"/>
                <a:gd name="T50" fmla="*/ 213 w 440"/>
                <a:gd name="T51" fmla="*/ 837 h 1574"/>
                <a:gd name="T52" fmla="*/ 220 w 440"/>
                <a:gd name="T53" fmla="*/ 808 h 1574"/>
                <a:gd name="T54" fmla="*/ 227 w 440"/>
                <a:gd name="T55" fmla="*/ 780 h 1574"/>
                <a:gd name="T56" fmla="*/ 241 w 440"/>
                <a:gd name="T57" fmla="*/ 745 h 1574"/>
                <a:gd name="T58" fmla="*/ 248 w 440"/>
                <a:gd name="T59" fmla="*/ 716 h 1574"/>
                <a:gd name="T60" fmla="*/ 255 w 440"/>
                <a:gd name="T61" fmla="*/ 688 h 1574"/>
                <a:gd name="T62" fmla="*/ 262 w 440"/>
                <a:gd name="T63" fmla="*/ 659 h 1574"/>
                <a:gd name="T64" fmla="*/ 270 w 440"/>
                <a:gd name="T65" fmla="*/ 624 h 1574"/>
                <a:gd name="T66" fmla="*/ 277 w 440"/>
                <a:gd name="T67" fmla="*/ 589 h 1574"/>
                <a:gd name="T68" fmla="*/ 284 w 440"/>
                <a:gd name="T69" fmla="*/ 560 h 1574"/>
                <a:gd name="T70" fmla="*/ 291 w 440"/>
                <a:gd name="T71" fmla="*/ 532 h 1574"/>
                <a:gd name="T72" fmla="*/ 305 w 440"/>
                <a:gd name="T73" fmla="*/ 504 h 1574"/>
                <a:gd name="T74" fmla="*/ 312 w 440"/>
                <a:gd name="T75" fmla="*/ 468 h 1574"/>
                <a:gd name="T76" fmla="*/ 319 w 440"/>
                <a:gd name="T77" fmla="*/ 440 h 1574"/>
                <a:gd name="T78" fmla="*/ 326 w 440"/>
                <a:gd name="T79" fmla="*/ 411 h 1574"/>
                <a:gd name="T80" fmla="*/ 333 w 440"/>
                <a:gd name="T81" fmla="*/ 376 h 1574"/>
                <a:gd name="T82" fmla="*/ 348 w 440"/>
                <a:gd name="T83" fmla="*/ 340 h 1574"/>
                <a:gd name="T84" fmla="*/ 355 w 440"/>
                <a:gd name="T85" fmla="*/ 305 h 1574"/>
                <a:gd name="T86" fmla="*/ 362 w 440"/>
                <a:gd name="T87" fmla="*/ 270 h 1574"/>
                <a:gd name="T88" fmla="*/ 369 w 440"/>
                <a:gd name="T89" fmla="*/ 241 h 1574"/>
                <a:gd name="T90" fmla="*/ 383 w 440"/>
                <a:gd name="T91" fmla="*/ 213 h 1574"/>
                <a:gd name="T92" fmla="*/ 390 w 440"/>
                <a:gd name="T93" fmla="*/ 177 h 1574"/>
                <a:gd name="T94" fmla="*/ 397 w 440"/>
                <a:gd name="T95" fmla="*/ 142 h 1574"/>
                <a:gd name="T96" fmla="*/ 404 w 440"/>
                <a:gd name="T97" fmla="*/ 114 h 1574"/>
                <a:gd name="T98" fmla="*/ 411 w 440"/>
                <a:gd name="T99" fmla="*/ 85 h 1574"/>
                <a:gd name="T100" fmla="*/ 425 w 440"/>
                <a:gd name="T101" fmla="*/ 50 h 1574"/>
                <a:gd name="T102" fmla="*/ 433 w 440"/>
                <a:gd name="T103" fmla="*/ 14 h 157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440" h="1574">
                  <a:moveTo>
                    <a:pt x="0" y="1475"/>
                  </a:moveTo>
                  <a:lnTo>
                    <a:pt x="0" y="1482"/>
                  </a:lnTo>
                  <a:lnTo>
                    <a:pt x="0" y="1489"/>
                  </a:lnTo>
                  <a:lnTo>
                    <a:pt x="7" y="1489"/>
                  </a:lnTo>
                  <a:lnTo>
                    <a:pt x="7" y="1496"/>
                  </a:lnTo>
                  <a:lnTo>
                    <a:pt x="7" y="1503"/>
                  </a:lnTo>
                  <a:lnTo>
                    <a:pt x="7" y="1510"/>
                  </a:lnTo>
                  <a:lnTo>
                    <a:pt x="7" y="1517"/>
                  </a:lnTo>
                  <a:lnTo>
                    <a:pt x="7" y="1524"/>
                  </a:lnTo>
                  <a:lnTo>
                    <a:pt x="14" y="1531"/>
                  </a:lnTo>
                  <a:lnTo>
                    <a:pt x="14" y="1538"/>
                  </a:lnTo>
                  <a:lnTo>
                    <a:pt x="14" y="1545"/>
                  </a:lnTo>
                  <a:lnTo>
                    <a:pt x="14" y="1553"/>
                  </a:lnTo>
                  <a:lnTo>
                    <a:pt x="14" y="1560"/>
                  </a:lnTo>
                  <a:lnTo>
                    <a:pt x="22" y="1567"/>
                  </a:lnTo>
                  <a:lnTo>
                    <a:pt x="22" y="1574"/>
                  </a:lnTo>
                  <a:lnTo>
                    <a:pt x="22" y="1567"/>
                  </a:lnTo>
                  <a:lnTo>
                    <a:pt x="22" y="1560"/>
                  </a:lnTo>
                  <a:lnTo>
                    <a:pt x="22" y="1553"/>
                  </a:lnTo>
                  <a:lnTo>
                    <a:pt x="22" y="1545"/>
                  </a:lnTo>
                  <a:lnTo>
                    <a:pt x="29" y="1545"/>
                  </a:lnTo>
                  <a:lnTo>
                    <a:pt x="29" y="1538"/>
                  </a:lnTo>
                  <a:lnTo>
                    <a:pt x="29" y="1531"/>
                  </a:lnTo>
                  <a:lnTo>
                    <a:pt x="29" y="1524"/>
                  </a:lnTo>
                  <a:lnTo>
                    <a:pt x="36" y="1517"/>
                  </a:lnTo>
                  <a:lnTo>
                    <a:pt x="36" y="1510"/>
                  </a:lnTo>
                  <a:lnTo>
                    <a:pt x="36" y="1503"/>
                  </a:lnTo>
                  <a:lnTo>
                    <a:pt x="36" y="1496"/>
                  </a:lnTo>
                  <a:lnTo>
                    <a:pt x="43" y="1489"/>
                  </a:lnTo>
                  <a:lnTo>
                    <a:pt x="43" y="1482"/>
                  </a:lnTo>
                  <a:lnTo>
                    <a:pt x="43" y="1475"/>
                  </a:lnTo>
                  <a:lnTo>
                    <a:pt x="50" y="1468"/>
                  </a:lnTo>
                  <a:lnTo>
                    <a:pt x="50" y="1460"/>
                  </a:lnTo>
                  <a:lnTo>
                    <a:pt x="50" y="1453"/>
                  </a:lnTo>
                  <a:lnTo>
                    <a:pt x="50" y="1446"/>
                  </a:lnTo>
                  <a:lnTo>
                    <a:pt x="57" y="1439"/>
                  </a:lnTo>
                  <a:lnTo>
                    <a:pt x="57" y="1432"/>
                  </a:lnTo>
                  <a:lnTo>
                    <a:pt x="57" y="1425"/>
                  </a:lnTo>
                  <a:lnTo>
                    <a:pt x="57" y="1418"/>
                  </a:lnTo>
                  <a:lnTo>
                    <a:pt x="64" y="1418"/>
                  </a:lnTo>
                  <a:lnTo>
                    <a:pt x="64" y="1411"/>
                  </a:lnTo>
                  <a:lnTo>
                    <a:pt x="64" y="1404"/>
                  </a:lnTo>
                  <a:lnTo>
                    <a:pt x="64" y="1397"/>
                  </a:lnTo>
                  <a:lnTo>
                    <a:pt x="64" y="1390"/>
                  </a:lnTo>
                  <a:lnTo>
                    <a:pt x="71" y="1390"/>
                  </a:lnTo>
                  <a:lnTo>
                    <a:pt x="71" y="1382"/>
                  </a:lnTo>
                  <a:lnTo>
                    <a:pt x="71" y="1375"/>
                  </a:lnTo>
                  <a:lnTo>
                    <a:pt x="71" y="1368"/>
                  </a:lnTo>
                  <a:lnTo>
                    <a:pt x="71" y="1361"/>
                  </a:lnTo>
                  <a:lnTo>
                    <a:pt x="78" y="1361"/>
                  </a:lnTo>
                  <a:lnTo>
                    <a:pt x="78" y="1354"/>
                  </a:lnTo>
                  <a:lnTo>
                    <a:pt x="78" y="1347"/>
                  </a:lnTo>
                  <a:lnTo>
                    <a:pt x="78" y="1340"/>
                  </a:lnTo>
                  <a:lnTo>
                    <a:pt x="85" y="1333"/>
                  </a:lnTo>
                  <a:lnTo>
                    <a:pt x="85" y="1326"/>
                  </a:lnTo>
                  <a:lnTo>
                    <a:pt x="85" y="1319"/>
                  </a:lnTo>
                  <a:lnTo>
                    <a:pt x="85" y="1312"/>
                  </a:lnTo>
                  <a:lnTo>
                    <a:pt x="92" y="1304"/>
                  </a:lnTo>
                  <a:lnTo>
                    <a:pt x="92" y="1297"/>
                  </a:lnTo>
                  <a:lnTo>
                    <a:pt x="92" y="1290"/>
                  </a:lnTo>
                  <a:lnTo>
                    <a:pt x="92" y="1283"/>
                  </a:lnTo>
                  <a:lnTo>
                    <a:pt x="99" y="1283"/>
                  </a:lnTo>
                  <a:lnTo>
                    <a:pt x="99" y="1276"/>
                  </a:lnTo>
                  <a:lnTo>
                    <a:pt x="99" y="1269"/>
                  </a:lnTo>
                  <a:lnTo>
                    <a:pt x="99" y="1262"/>
                  </a:lnTo>
                  <a:lnTo>
                    <a:pt x="99" y="1255"/>
                  </a:lnTo>
                  <a:lnTo>
                    <a:pt x="107" y="1255"/>
                  </a:lnTo>
                  <a:lnTo>
                    <a:pt x="107" y="1248"/>
                  </a:lnTo>
                  <a:lnTo>
                    <a:pt x="107" y="1241"/>
                  </a:lnTo>
                  <a:lnTo>
                    <a:pt x="107" y="1234"/>
                  </a:lnTo>
                  <a:lnTo>
                    <a:pt x="114" y="1227"/>
                  </a:lnTo>
                  <a:lnTo>
                    <a:pt x="114" y="1219"/>
                  </a:lnTo>
                  <a:lnTo>
                    <a:pt x="114" y="1212"/>
                  </a:lnTo>
                  <a:lnTo>
                    <a:pt x="114" y="1205"/>
                  </a:lnTo>
                  <a:lnTo>
                    <a:pt x="121" y="1198"/>
                  </a:lnTo>
                  <a:lnTo>
                    <a:pt x="121" y="1191"/>
                  </a:lnTo>
                  <a:lnTo>
                    <a:pt x="121" y="1184"/>
                  </a:lnTo>
                  <a:lnTo>
                    <a:pt x="121" y="1177"/>
                  </a:lnTo>
                  <a:lnTo>
                    <a:pt x="128" y="1170"/>
                  </a:lnTo>
                  <a:lnTo>
                    <a:pt x="128" y="1163"/>
                  </a:lnTo>
                  <a:lnTo>
                    <a:pt x="128" y="1156"/>
                  </a:lnTo>
                  <a:lnTo>
                    <a:pt x="128" y="1149"/>
                  </a:lnTo>
                  <a:lnTo>
                    <a:pt x="135" y="1149"/>
                  </a:lnTo>
                  <a:lnTo>
                    <a:pt x="135" y="1141"/>
                  </a:lnTo>
                  <a:lnTo>
                    <a:pt x="135" y="1134"/>
                  </a:lnTo>
                  <a:lnTo>
                    <a:pt x="135" y="1127"/>
                  </a:lnTo>
                  <a:lnTo>
                    <a:pt x="135" y="1120"/>
                  </a:lnTo>
                  <a:lnTo>
                    <a:pt x="142" y="1120"/>
                  </a:lnTo>
                  <a:lnTo>
                    <a:pt x="142" y="1113"/>
                  </a:lnTo>
                  <a:lnTo>
                    <a:pt x="142" y="1106"/>
                  </a:lnTo>
                  <a:lnTo>
                    <a:pt x="142" y="1099"/>
                  </a:lnTo>
                  <a:lnTo>
                    <a:pt x="149" y="1092"/>
                  </a:lnTo>
                  <a:lnTo>
                    <a:pt x="149" y="1085"/>
                  </a:lnTo>
                  <a:lnTo>
                    <a:pt x="149" y="1078"/>
                  </a:lnTo>
                  <a:lnTo>
                    <a:pt x="149" y="1071"/>
                  </a:lnTo>
                  <a:lnTo>
                    <a:pt x="156" y="1063"/>
                  </a:lnTo>
                  <a:lnTo>
                    <a:pt x="156" y="1056"/>
                  </a:lnTo>
                  <a:lnTo>
                    <a:pt x="156" y="1049"/>
                  </a:lnTo>
                  <a:lnTo>
                    <a:pt x="156" y="1042"/>
                  </a:lnTo>
                  <a:lnTo>
                    <a:pt x="163" y="1035"/>
                  </a:lnTo>
                  <a:lnTo>
                    <a:pt x="163" y="1028"/>
                  </a:lnTo>
                  <a:lnTo>
                    <a:pt x="163" y="1021"/>
                  </a:lnTo>
                  <a:lnTo>
                    <a:pt x="163" y="1014"/>
                  </a:lnTo>
                  <a:lnTo>
                    <a:pt x="170" y="1014"/>
                  </a:lnTo>
                  <a:lnTo>
                    <a:pt x="170" y="1007"/>
                  </a:lnTo>
                  <a:lnTo>
                    <a:pt x="170" y="1000"/>
                  </a:lnTo>
                  <a:lnTo>
                    <a:pt x="170" y="993"/>
                  </a:lnTo>
                  <a:lnTo>
                    <a:pt x="170" y="986"/>
                  </a:lnTo>
                  <a:lnTo>
                    <a:pt x="177" y="986"/>
                  </a:lnTo>
                  <a:lnTo>
                    <a:pt x="177" y="978"/>
                  </a:lnTo>
                  <a:lnTo>
                    <a:pt x="177" y="971"/>
                  </a:lnTo>
                  <a:lnTo>
                    <a:pt x="177" y="964"/>
                  </a:lnTo>
                  <a:lnTo>
                    <a:pt x="185" y="957"/>
                  </a:lnTo>
                  <a:lnTo>
                    <a:pt x="185" y="950"/>
                  </a:lnTo>
                  <a:lnTo>
                    <a:pt x="185" y="943"/>
                  </a:lnTo>
                  <a:lnTo>
                    <a:pt x="185" y="936"/>
                  </a:lnTo>
                  <a:lnTo>
                    <a:pt x="192" y="929"/>
                  </a:lnTo>
                  <a:lnTo>
                    <a:pt x="192" y="922"/>
                  </a:lnTo>
                  <a:lnTo>
                    <a:pt x="192" y="915"/>
                  </a:lnTo>
                  <a:lnTo>
                    <a:pt x="199" y="908"/>
                  </a:lnTo>
                  <a:lnTo>
                    <a:pt x="199" y="900"/>
                  </a:lnTo>
                  <a:lnTo>
                    <a:pt x="199" y="893"/>
                  </a:lnTo>
                  <a:lnTo>
                    <a:pt x="199" y="886"/>
                  </a:lnTo>
                  <a:lnTo>
                    <a:pt x="206" y="879"/>
                  </a:lnTo>
                  <a:lnTo>
                    <a:pt x="206" y="872"/>
                  </a:lnTo>
                  <a:lnTo>
                    <a:pt x="206" y="865"/>
                  </a:lnTo>
                  <a:lnTo>
                    <a:pt x="206" y="858"/>
                  </a:lnTo>
                  <a:lnTo>
                    <a:pt x="213" y="851"/>
                  </a:lnTo>
                  <a:lnTo>
                    <a:pt x="213" y="844"/>
                  </a:lnTo>
                  <a:lnTo>
                    <a:pt x="213" y="837"/>
                  </a:lnTo>
                  <a:lnTo>
                    <a:pt x="213" y="830"/>
                  </a:lnTo>
                  <a:lnTo>
                    <a:pt x="220" y="830"/>
                  </a:lnTo>
                  <a:lnTo>
                    <a:pt x="220" y="822"/>
                  </a:lnTo>
                  <a:lnTo>
                    <a:pt x="220" y="815"/>
                  </a:lnTo>
                  <a:lnTo>
                    <a:pt x="220" y="808"/>
                  </a:lnTo>
                  <a:lnTo>
                    <a:pt x="220" y="801"/>
                  </a:lnTo>
                  <a:lnTo>
                    <a:pt x="227" y="801"/>
                  </a:lnTo>
                  <a:lnTo>
                    <a:pt x="227" y="794"/>
                  </a:lnTo>
                  <a:lnTo>
                    <a:pt x="227" y="787"/>
                  </a:lnTo>
                  <a:lnTo>
                    <a:pt x="227" y="780"/>
                  </a:lnTo>
                  <a:lnTo>
                    <a:pt x="234" y="773"/>
                  </a:lnTo>
                  <a:lnTo>
                    <a:pt x="234" y="766"/>
                  </a:lnTo>
                  <a:lnTo>
                    <a:pt x="234" y="759"/>
                  </a:lnTo>
                  <a:lnTo>
                    <a:pt x="234" y="752"/>
                  </a:lnTo>
                  <a:lnTo>
                    <a:pt x="241" y="745"/>
                  </a:lnTo>
                  <a:lnTo>
                    <a:pt x="241" y="737"/>
                  </a:lnTo>
                  <a:lnTo>
                    <a:pt x="241" y="730"/>
                  </a:lnTo>
                  <a:lnTo>
                    <a:pt x="241" y="723"/>
                  </a:lnTo>
                  <a:lnTo>
                    <a:pt x="248" y="723"/>
                  </a:lnTo>
                  <a:lnTo>
                    <a:pt x="248" y="716"/>
                  </a:lnTo>
                  <a:lnTo>
                    <a:pt x="248" y="709"/>
                  </a:lnTo>
                  <a:lnTo>
                    <a:pt x="248" y="702"/>
                  </a:lnTo>
                  <a:lnTo>
                    <a:pt x="248" y="695"/>
                  </a:lnTo>
                  <a:lnTo>
                    <a:pt x="255" y="695"/>
                  </a:lnTo>
                  <a:lnTo>
                    <a:pt x="255" y="688"/>
                  </a:lnTo>
                  <a:lnTo>
                    <a:pt x="255" y="681"/>
                  </a:lnTo>
                  <a:lnTo>
                    <a:pt x="255" y="674"/>
                  </a:lnTo>
                  <a:lnTo>
                    <a:pt x="255" y="667"/>
                  </a:lnTo>
                  <a:lnTo>
                    <a:pt x="262" y="667"/>
                  </a:lnTo>
                  <a:lnTo>
                    <a:pt x="262" y="659"/>
                  </a:lnTo>
                  <a:lnTo>
                    <a:pt x="262" y="652"/>
                  </a:lnTo>
                  <a:lnTo>
                    <a:pt x="262" y="645"/>
                  </a:lnTo>
                  <a:lnTo>
                    <a:pt x="270" y="638"/>
                  </a:lnTo>
                  <a:lnTo>
                    <a:pt x="270" y="631"/>
                  </a:lnTo>
                  <a:lnTo>
                    <a:pt x="270" y="624"/>
                  </a:lnTo>
                  <a:lnTo>
                    <a:pt x="270" y="617"/>
                  </a:lnTo>
                  <a:lnTo>
                    <a:pt x="277" y="610"/>
                  </a:lnTo>
                  <a:lnTo>
                    <a:pt x="277" y="603"/>
                  </a:lnTo>
                  <a:lnTo>
                    <a:pt x="277" y="596"/>
                  </a:lnTo>
                  <a:lnTo>
                    <a:pt x="277" y="589"/>
                  </a:lnTo>
                  <a:lnTo>
                    <a:pt x="284" y="589"/>
                  </a:lnTo>
                  <a:lnTo>
                    <a:pt x="284" y="581"/>
                  </a:lnTo>
                  <a:lnTo>
                    <a:pt x="284" y="574"/>
                  </a:lnTo>
                  <a:lnTo>
                    <a:pt x="284" y="567"/>
                  </a:lnTo>
                  <a:lnTo>
                    <a:pt x="284" y="560"/>
                  </a:lnTo>
                  <a:lnTo>
                    <a:pt x="291" y="560"/>
                  </a:lnTo>
                  <a:lnTo>
                    <a:pt x="291" y="553"/>
                  </a:lnTo>
                  <a:lnTo>
                    <a:pt x="291" y="546"/>
                  </a:lnTo>
                  <a:lnTo>
                    <a:pt x="291" y="539"/>
                  </a:lnTo>
                  <a:lnTo>
                    <a:pt x="291" y="532"/>
                  </a:lnTo>
                  <a:lnTo>
                    <a:pt x="298" y="532"/>
                  </a:lnTo>
                  <a:lnTo>
                    <a:pt x="298" y="525"/>
                  </a:lnTo>
                  <a:lnTo>
                    <a:pt x="298" y="518"/>
                  </a:lnTo>
                  <a:lnTo>
                    <a:pt x="298" y="511"/>
                  </a:lnTo>
                  <a:lnTo>
                    <a:pt x="305" y="504"/>
                  </a:lnTo>
                  <a:lnTo>
                    <a:pt x="305" y="496"/>
                  </a:lnTo>
                  <a:lnTo>
                    <a:pt x="305" y="489"/>
                  </a:lnTo>
                  <a:lnTo>
                    <a:pt x="305" y="482"/>
                  </a:lnTo>
                  <a:lnTo>
                    <a:pt x="312" y="475"/>
                  </a:lnTo>
                  <a:lnTo>
                    <a:pt x="312" y="468"/>
                  </a:lnTo>
                  <a:lnTo>
                    <a:pt x="312" y="461"/>
                  </a:lnTo>
                  <a:lnTo>
                    <a:pt x="312" y="454"/>
                  </a:lnTo>
                  <a:lnTo>
                    <a:pt x="319" y="454"/>
                  </a:lnTo>
                  <a:lnTo>
                    <a:pt x="319" y="447"/>
                  </a:lnTo>
                  <a:lnTo>
                    <a:pt x="319" y="440"/>
                  </a:lnTo>
                  <a:lnTo>
                    <a:pt x="319" y="433"/>
                  </a:lnTo>
                  <a:lnTo>
                    <a:pt x="319" y="426"/>
                  </a:lnTo>
                  <a:lnTo>
                    <a:pt x="326" y="426"/>
                  </a:lnTo>
                  <a:lnTo>
                    <a:pt x="326" y="418"/>
                  </a:lnTo>
                  <a:lnTo>
                    <a:pt x="326" y="411"/>
                  </a:lnTo>
                  <a:lnTo>
                    <a:pt x="326" y="404"/>
                  </a:lnTo>
                  <a:lnTo>
                    <a:pt x="333" y="397"/>
                  </a:lnTo>
                  <a:lnTo>
                    <a:pt x="333" y="390"/>
                  </a:lnTo>
                  <a:lnTo>
                    <a:pt x="333" y="383"/>
                  </a:lnTo>
                  <a:lnTo>
                    <a:pt x="333" y="376"/>
                  </a:lnTo>
                  <a:lnTo>
                    <a:pt x="340" y="369"/>
                  </a:lnTo>
                  <a:lnTo>
                    <a:pt x="340" y="362"/>
                  </a:lnTo>
                  <a:lnTo>
                    <a:pt x="340" y="355"/>
                  </a:lnTo>
                  <a:lnTo>
                    <a:pt x="340" y="348"/>
                  </a:lnTo>
                  <a:lnTo>
                    <a:pt x="348" y="340"/>
                  </a:lnTo>
                  <a:lnTo>
                    <a:pt x="348" y="333"/>
                  </a:lnTo>
                  <a:lnTo>
                    <a:pt x="348" y="326"/>
                  </a:lnTo>
                  <a:lnTo>
                    <a:pt x="355" y="319"/>
                  </a:lnTo>
                  <a:lnTo>
                    <a:pt x="355" y="312"/>
                  </a:lnTo>
                  <a:lnTo>
                    <a:pt x="355" y="305"/>
                  </a:lnTo>
                  <a:lnTo>
                    <a:pt x="355" y="298"/>
                  </a:lnTo>
                  <a:lnTo>
                    <a:pt x="362" y="291"/>
                  </a:lnTo>
                  <a:lnTo>
                    <a:pt x="362" y="284"/>
                  </a:lnTo>
                  <a:lnTo>
                    <a:pt x="362" y="277"/>
                  </a:lnTo>
                  <a:lnTo>
                    <a:pt x="362" y="270"/>
                  </a:lnTo>
                  <a:lnTo>
                    <a:pt x="369" y="270"/>
                  </a:lnTo>
                  <a:lnTo>
                    <a:pt x="369" y="263"/>
                  </a:lnTo>
                  <a:lnTo>
                    <a:pt x="369" y="255"/>
                  </a:lnTo>
                  <a:lnTo>
                    <a:pt x="369" y="248"/>
                  </a:lnTo>
                  <a:lnTo>
                    <a:pt x="369" y="241"/>
                  </a:lnTo>
                  <a:lnTo>
                    <a:pt x="376" y="241"/>
                  </a:lnTo>
                  <a:lnTo>
                    <a:pt x="376" y="234"/>
                  </a:lnTo>
                  <a:lnTo>
                    <a:pt x="376" y="227"/>
                  </a:lnTo>
                  <a:lnTo>
                    <a:pt x="376" y="220"/>
                  </a:lnTo>
                  <a:lnTo>
                    <a:pt x="383" y="213"/>
                  </a:lnTo>
                  <a:lnTo>
                    <a:pt x="383" y="206"/>
                  </a:lnTo>
                  <a:lnTo>
                    <a:pt x="383" y="199"/>
                  </a:lnTo>
                  <a:lnTo>
                    <a:pt x="383" y="192"/>
                  </a:lnTo>
                  <a:lnTo>
                    <a:pt x="390" y="185"/>
                  </a:lnTo>
                  <a:lnTo>
                    <a:pt x="390" y="177"/>
                  </a:lnTo>
                  <a:lnTo>
                    <a:pt x="390" y="170"/>
                  </a:lnTo>
                  <a:lnTo>
                    <a:pt x="390" y="163"/>
                  </a:lnTo>
                  <a:lnTo>
                    <a:pt x="397" y="156"/>
                  </a:lnTo>
                  <a:lnTo>
                    <a:pt x="397" y="149"/>
                  </a:lnTo>
                  <a:lnTo>
                    <a:pt x="397" y="142"/>
                  </a:lnTo>
                  <a:lnTo>
                    <a:pt x="397" y="135"/>
                  </a:lnTo>
                  <a:lnTo>
                    <a:pt x="404" y="135"/>
                  </a:lnTo>
                  <a:lnTo>
                    <a:pt x="404" y="128"/>
                  </a:lnTo>
                  <a:lnTo>
                    <a:pt x="404" y="121"/>
                  </a:lnTo>
                  <a:lnTo>
                    <a:pt x="404" y="114"/>
                  </a:lnTo>
                  <a:lnTo>
                    <a:pt x="404" y="107"/>
                  </a:lnTo>
                  <a:lnTo>
                    <a:pt x="411" y="107"/>
                  </a:lnTo>
                  <a:lnTo>
                    <a:pt x="411" y="99"/>
                  </a:lnTo>
                  <a:lnTo>
                    <a:pt x="411" y="92"/>
                  </a:lnTo>
                  <a:lnTo>
                    <a:pt x="411" y="85"/>
                  </a:lnTo>
                  <a:lnTo>
                    <a:pt x="418" y="78"/>
                  </a:lnTo>
                  <a:lnTo>
                    <a:pt x="418" y="71"/>
                  </a:lnTo>
                  <a:lnTo>
                    <a:pt x="418" y="64"/>
                  </a:lnTo>
                  <a:lnTo>
                    <a:pt x="418" y="57"/>
                  </a:lnTo>
                  <a:lnTo>
                    <a:pt x="425" y="50"/>
                  </a:lnTo>
                  <a:lnTo>
                    <a:pt x="425" y="43"/>
                  </a:lnTo>
                  <a:lnTo>
                    <a:pt x="425" y="36"/>
                  </a:lnTo>
                  <a:lnTo>
                    <a:pt x="425" y="29"/>
                  </a:lnTo>
                  <a:lnTo>
                    <a:pt x="433" y="22"/>
                  </a:lnTo>
                  <a:lnTo>
                    <a:pt x="433" y="14"/>
                  </a:lnTo>
                  <a:lnTo>
                    <a:pt x="433" y="7"/>
                  </a:lnTo>
                  <a:lnTo>
                    <a:pt x="433" y="0"/>
                  </a:lnTo>
                  <a:lnTo>
                    <a:pt x="440" y="0"/>
                  </a:lnTo>
                </a:path>
              </a:pathLst>
            </a:custGeom>
            <a:noFill/>
            <a:ln w="33338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2919" name="Freeform 657">
              <a:extLst>
                <a:ext uri="{FF2B5EF4-FFF2-40B4-BE49-F238E27FC236}">
                  <a16:creationId xmlns:a16="http://schemas.microsoft.com/office/drawing/2014/main" id="{9624D765-BFB0-BD43-9F30-731C15D4F8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0" y="1318"/>
              <a:ext cx="297" cy="1574"/>
            </a:xfrm>
            <a:custGeom>
              <a:avLst/>
              <a:gdLst>
                <a:gd name="T0" fmla="*/ 0 w 297"/>
                <a:gd name="T1" fmla="*/ 22 h 1574"/>
                <a:gd name="T2" fmla="*/ 7 w 297"/>
                <a:gd name="T3" fmla="*/ 50 h 1574"/>
                <a:gd name="T4" fmla="*/ 14 w 297"/>
                <a:gd name="T5" fmla="*/ 78 h 1574"/>
                <a:gd name="T6" fmla="*/ 21 w 297"/>
                <a:gd name="T7" fmla="*/ 107 h 1574"/>
                <a:gd name="T8" fmla="*/ 28 w 297"/>
                <a:gd name="T9" fmla="*/ 135 h 1574"/>
                <a:gd name="T10" fmla="*/ 28 w 297"/>
                <a:gd name="T11" fmla="*/ 163 h 1574"/>
                <a:gd name="T12" fmla="*/ 35 w 297"/>
                <a:gd name="T13" fmla="*/ 192 h 1574"/>
                <a:gd name="T14" fmla="*/ 42 w 297"/>
                <a:gd name="T15" fmla="*/ 220 h 1574"/>
                <a:gd name="T16" fmla="*/ 49 w 297"/>
                <a:gd name="T17" fmla="*/ 248 h 1574"/>
                <a:gd name="T18" fmla="*/ 49 w 297"/>
                <a:gd name="T19" fmla="*/ 277 h 1574"/>
                <a:gd name="T20" fmla="*/ 56 w 297"/>
                <a:gd name="T21" fmla="*/ 298 h 1574"/>
                <a:gd name="T22" fmla="*/ 63 w 297"/>
                <a:gd name="T23" fmla="*/ 326 h 1574"/>
                <a:gd name="T24" fmla="*/ 63 w 297"/>
                <a:gd name="T25" fmla="*/ 355 h 1574"/>
                <a:gd name="T26" fmla="*/ 71 w 297"/>
                <a:gd name="T27" fmla="*/ 383 h 1574"/>
                <a:gd name="T28" fmla="*/ 78 w 297"/>
                <a:gd name="T29" fmla="*/ 411 h 1574"/>
                <a:gd name="T30" fmla="*/ 85 w 297"/>
                <a:gd name="T31" fmla="*/ 440 h 1574"/>
                <a:gd name="T32" fmla="*/ 92 w 297"/>
                <a:gd name="T33" fmla="*/ 468 h 1574"/>
                <a:gd name="T34" fmla="*/ 92 w 297"/>
                <a:gd name="T35" fmla="*/ 496 h 1574"/>
                <a:gd name="T36" fmla="*/ 99 w 297"/>
                <a:gd name="T37" fmla="*/ 525 h 1574"/>
                <a:gd name="T38" fmla="*/ 106 w 297"/>
                <a:gd name="T39" fmla="*/ 553 h 1574"/>
                <a:gd name="T40" fmla="*/ 113 w 297"/>
                <a:gd name="T41" fmla="*/ 581 h 1574"/>
                <a:gd name="T42" fmla="*/ 113 w 297"/>
                <a:gd name="T43" fmla="*/ 610 h 1574"/>
                <a:gd name="T44" fmla="*/ 120 w 297"/>
                <a:gd name="T45" fmla="*/ 638 h 1574"/>
                <a:gd name="T46" fmla="*/ 127 w 297"/>
                <a:gd name="T47" fmla="*/ 659 h 1574"/>
                <a:gd name="T48" fmla="*/ 127 w 297"/>
                <a:gd name="T49" fmla="*/ 688 h 1574"/>
                <a:gd name="T50" fmla="*/ 134 w 297"/>
                <a:gd name="T51" fmla="*/ 716 h 1574"/>
                <a:gd name="T52" fmla="*/ 141 w 297"/>
                <a:gd name="T53" fmla="*/ 745 h 1574"/>
                <a:gd name="T54" fmla="*/ 148 w 297"/>
                <a:gd name="T55" fmla="*/ 766 h 1574"/>
                <a:gd name="T56" fmla="*/ 148 w 297"/>
                <a:gd name="T57" fmla="*/ 794 h 1574"/>
                <a:gd name="T58" fmla="*/ 156 w 297"/>
                <a:gd name="T59" fmla="*/ 822 h 1574"/>
                <a:gd name="T60" fmla="*/ 163 w 297"/>
                <a:gd name="T61" fmla="*/ 851 h 1574"/>
                <a:gd name="T62" fmla="*/ 163 w 297"/>
                <a:gd name="T63" fmla="*/ 879 h 1574"/>
                <a:gd name="T64" fmla="*/ 170 w 297"/>
                <a:gd name="T65" fmla="*/ 908 h 1574"/>
                <a:gd name="T66" fmla="*/ 177 w 297"/>
                <a:gd name="T67" fmla="*/ 929 h 1574"/>
                <a:gd name="T68" fmla="*/ 184 w 297"/>
                <a:gd name="T69" fmla="*/ 957 h 1574"/>
                <a:gd name="T70" fmla="*/ 184 w 297"/>
                <a:gd name="T71" fmla="*/ 986 h 1574"/>
                <a:gd name="T72" fmla="*/ 191 w 297"/>
                <a:gd name="T73" fmla="*/ 1014 h 1574"/>
                <a:gd name="T74" fmla="*/ 198 w 297"/>
                <a:gd name="T75" fmla="*/ 1042 h 1574"/>
                <a:gd name="T76" fmla="*/ 205 w 297"/>
                <a:gd name="T77" fmla="*/ 1071 h 1574"/>
                <a:gd name="T78" fmla="*/ 205 w 297"/>
                <a:gd name="T79" fmla="*/ 1099 h 1574"/>
                <a:gd name="T80" fmla="*/ 212 w 297"/>
                <a:gd name="T81" fmla="*/ 1127 h 1574"/>
                <a:gd name="T82" fmla="*/ 219 w 297"/>
                <a:gd name="T83" fmla="*/ 1156 h 1574"/>
                <a:gd name="T84" fmla="*/ 226 w 297"/>
                <a:gd name="T85" fmla="*/ 1177 h 1574"/>
                <a:gd name="T86" fmla="*/ 226 w 297"/>
                <a:gd name="T87" fmla="*/ 1205 h 1574"/>
                <a:gd name="T88" fmla="*/ 234 w 297"/>
                <a:gd name="T89" fmla="*/ 1234 h 1574"/>
                <a:gd name="T90" fmla="*/ 241 w 297"/>
                <a:gd name="T91" fmla="*/ 1262 h 1574"/>
                <a:gd name="T92" fmla="*/ 241 w 297"/>
                <a:gd name="T93" fmla="*/ 1290 h 1574"/>
                <a:gd name="T94" fmla="*/ 248 w 297"/>
                <a:gd name="T95" fmla="*/ 1319 h 1574"/>
                <a:gd name="T96" fmla="*/ 255 w 297"/>
                <a:gd name="T97" fmla="*/ 1340 h 1574"/>
                <a:gd name="T98" fmla="*/ 262 w 297"/>
                <a:gd name="T99" fmla="*/ 1368 h 1574"/>
                <a:gd name="T100" fmla="*/ 262 w 297"/>
                <a:gd name="T101" fmla="*/ 1397 h 1574"/>
                <a:gd name="T102" fmla="*/ 269 w 297"/>
                <a:gd name="T103" fmla="*/ 1425 h 1574"/>
                <a:gd name="T104" fmla="*/ 276 w 297"/>
                <a:gd name="T105" fmla="*/ 1453 h 1574"/>
                <a:gd name="T106" fmla="*/ 276 w 297"/>
                <a:gd name="T107" fmla="*/ 1482 h 1574"/>
                <a:gd name="T108" fmla="*/ 283 w 297"/>
                <a:gd name="T109" fmla="*/ 1503 h 1574"/>
                <a:gd name="T110" fmla="*/ 290 w 297"/>
                <a:gd name="T111" fmla="*/ 1531 h 1574"/>
                <a:gd name="T112" fmla="*/ 297 w 297"/>
                <a:gd name="T113" fmla="*/ 1560 h 157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97" h="1574">
                  <a:moveTo>
                    <a:pt x="0" y="0"/>
                  </a:moveTo>
                  <a:lnTo>
                    <a:pt x="0" y="7"/>
                  </a:lnTo>
                  <a:lnTo>
                    <a:pt x="0" y="14"/>
                  </a:lnTo>
                  <a:lnTo>
                    <a:pt x="0" y="22"/>
                  </a:lnTo>
                  <a:lnTo>
                    <a:pt x="7" y="29"/>
                  </a:lnTo>
                  <a:lnTo>
                    <a:pt x="7" y="36"/>
                  </a:lnTo>
                  <a:lnTo>
                    <a:pt x="7" y="43"/>
                  </a:lnTo>
                  <a:lnTo>
                    <a:pt x="7" y="50"/>
                  </a:lnTo>
                  <a:lnTo>
                    <a:pt x="7" y="57"/>
                  </a:lnTo>
                  <a:lnTo>
                    <a:pt x="14" y="64"/>
                  </a:lnTo>
                  <a:lnTo>
                    <a:pt x="14" y="71"/>
                  </a:lnTo>
                  <a:lnTo>
                    <a:pt x="14" y="78"/>
                  </a:lnTo>
                  <a:lnTo>
                    <a:pt x="14" y="85"/>
                  </a:lnTo>
                  <a:lnTo>
                    <a:pt x="14" y="92"/>
                  </a:lnTo>
                  <a:lnTo>
                    <a:pt x="21" y="99"/>
                  </a:lnTo>
                  <a:lnTo>
                    <a:pt x="21" y="107"/>
                  </a:lnTo>
                  <a:lnTo>
                    <a:pt x="21" y="114"/>
                  </a:lnTo>
                  <a:lnTo>
                    <a:pt x="21" y="121"/>
                  </a:lnTo>
                  <a:lnTo>
                    <a:pt x="21" y="128"/>
                  </a:lnTo>
                  <a:lnTo>
                    <a:pt x="28" y="135"/>
                  </a:lnTo>
                  <a:lnTo>
                    <a:pt x="28" y="142"/>
                  </a:lnTo>
                  <a:lnTo>
                    <a:pt x="28" y="149"/>
                  </a:lnTo>
                  <a:lnTo>
                    <a:pt x="28" y="156"/>
                  </a:lnTo>
                  <a:lnTo>
                    <a:pt x="28" y="163"/>
                  </a:lnTo>
                  <a:lnTo>
                    <a:pt x="28" y="170"/>
                  </a:lnTo>
                  <a:lnTo>
                    <a:pt x="35" y="177"/>
                  </a:lnTo>
                  <a:lnTo>
                    <a:pt x="35" y="185"/>
                  </a:lnTo>
                  <a:lnTo>
                    <a:pt x="35" y="192"/>
                  </a:lnTo>
                  <a:lnTo>
                    <a:pt x="35" y="199"/>
                  </a:lnTo>
                  <a:lnTo>
                    <a:pt x="42" y="206"/>
                  </a:lnTo>
                  <a:lnTo>
                    <a:pt x="42" y="213"/>
                  </a:lnTo>
                  <a:lnTo>
                    <a:pt x="42" y="220"/>
                  </a:lnTo>
                  <a:lnTo>
                    <a:pt x="42" y="227"/>
                  </a:lnTo>
                  <a:lnTo>
                    <a:pt x="42" y="234"/>
                  </a:lnTo>
                  <a:lnTo>
                    <a:pt x="42" y="241"/>
                  </a:lnTo>
                  <a:lnTo>
                    <a:pt x="49" y="248"/>
                  </a:lnTo>
                  <a:lnTo>
                    <a:pt x="49" y="255"/>
                  </a:lnTo>
                  <a:lnTo>
                    <a:pt x="49" y="263"/>
                  </a:lnTo>
                  <a:lnTo>
                    <a:pt x="49" y="270"/>
                  </a:lnTo>
                  <a:lnTo>
                    <a:pt x="49" y="277"/>
                  </a:lnTo>
                  <a:lnTo>
                    <a:pt x="49" y="284"/>
                  </a:lnTo>
                  <a:lnTo>
                    <a:pt x="56" y="284"/>
                  </a:lnTo>
                  <a:lnTo>
                    <a:pt x="56" y="291"/>
                  </a:lnTo>
                  <a:lnTo>
                    <a:pt x="56" y="298"/>
                  </a:lnTo>
                  <a:lnTo>
                    <a:pt x="56" y="305"/>
                  </a:lnTo>
                  <a:lnTo>
                    <a:pt x="56" y="312"/>
                  </a:lnTo>
                  <a:lnTo>
                    <a:pt x="63" y="319"/>
                  </a:lnTo>
                  <a:lnTo>
                    <a:pt x="63" y="326"/>
                  </a:lnTo>
                  <a:lnTo>
                    <a:pt x="63" y="333"/>
                  </a:lnTo>
                  <a:lnTo>
                    <a:pt x="63" y="340"/>
                  </a:lnTo>
                  <a:lnTo>
                    <a:pt x="63" y="348"/>
                  </a:lnTo>
                  <a:lnTo>
                    <a:pt x="63" y="355"/>
                  </a:lnTo>
                  <a:lnTo>
                    <a:pt x="71" y="362"/>
                  </a:lnTo>
                  <a:lnTo>
                    <a:pt x="71" y="369"/>
                  </a:lnTo>
                  <a:lnTo>
                    <a:pt x="71" y="376"/>
                  </a:lnTo>
                  <a:lnTo>
                    <a:pt x="71" y="383"/>
                  </a:lnTo>
                  <a:lnTo>
                    <a:pt x="71" y="390"/>
                  </a:lnTo>
                  <a:lnTo>
                    <a:pt x="78" y="397"/>
                  </a:lnTo>
                  <a:lnTo>
                    <a:pt x="78" y="404"/>
                  </a:lnTo>
                  <a:lnTo>
                    <a:pt x="78" y="411"/>
                  </a:lnTo>
                  <a:lnTo>
                    <a:pt x="78" y="418"/>
                  </a:lnTo>
                  <a:lnTo>
                    <a:pt x="78" y="426"/>
                  </a:lnTo>
                  <a:lnTo>
                    <a:pt x="85" y="433"/>
                  </a:lnTo>
                  <a:lnTo>
                    <a:pt x="85" y="440"/>
                  </a:lnTo>
                  <a:lnTo>
                    <a:pt x="85" y="447"/>
                  </a:lnTo>
                  <a:lnTo>
                    <a:pt x="85" y="454"/>
                  </a:lnTo>
                  <a:lnTo>
                    <a:pt x="85" y="461"/>
                  </a:lnTo>
                  <a:lnTo>
                    <a:pt x="92" y="468"/>
                  </a:lnTo>
                  <a:lnTo>
                    <a:pt x="92" y="475"/>
                  </a:lnTo>
                  <a:lnTo>
                    <a:pt x="92" y="482"/>
                  </a:lnTo>
                  <a:lnTo>
                    <a:pt x="92" y="489"/>
                  </a:lnTo>
                  <a:lnTo>
                    <a:pt x="92" y="496"/>
                  </a:lnTo>
                  <a:lnTo>
                    <a:pt x="92" y="504"/>
                  </a:lnTo>
                  <a:lnTo>
                    <a:pt x="99" y="511"/>
                  </a:lnTo>
                  <a:lnTo>
                    <a:pt x="99" y="518"/>
                  </a:lnTo>
                  <a:lnTo>
                    <a:pt x="99" y="525"/>
                  </a:lnTo>
                  <a:lnTo>
                    <a:pt x="99" y="532"/>
                  </a:lnTo>
                  <a:lnTo>
                    <a:pt x="99" y="539"/>
                  </a:lnTo>
                  <a:lnTo>
                    <a:pt x="106" y="546"/>
                  </a:lnTo>
                  <a:lnTo>
                    <a:pt x="106" y="553"/>
                  </a:lnTo>
                  <a:lnTo>
                    <a:pt x="106" y="560"/>
                  </a:lnTo>
                  <a:lnTo>
                    <a:pt x="106" y="567"/>
                  </a:lnTo>
                  <a:lnTo>
                    <a:pt x="106" y="574"/>
                  </a:lnTo>
                  <a:lnTo>
                    <a:pt x="113" y="581"/>
                  </a:lnTo>
                  <a:lnTo>
                    <a:pt x="113" y="589"/>
                  </a:lnTo>
                  <a:lnTo>
                    <a:pt x="113" y="596"/>
                  </a:lnTo>
                  <a:lnTo>
                    <a:pt x="113" y="603"/>
                  </a:lnTo>
                  <a:lnTo>
                    <a:pt x="113" y="610"/>
                  </a:lnTo>
                  <a:lnTo>
                    <a:pt x="113" y="617"/>
                  </a:lnTo>
                  <a:lnTo>
                    <a:pt x="120" y="624"/>
                  </a:lnTo>
                  <a:lnTo>
                    <a:pt x="120" y="631"/>
                  </a:lnTo>
                  <a:lnTo>
                    <a:pt x="120" y="638"/>
                  </a:lnTo>
                  <a:lnTo>
                    <a:pt x="120" y="645"/>
                  </a:lnTo>
                  <a:lnTo>
                    <a:pt x="120" y="652"/>
                  </a:lnTo>
                  <a:lnTo>
                    <a:pt x="127" y="652"/>
                  </a:lnTo>
                  <a:lnTo>
                    <a:pt x="127" y="659"/>
                  </a:lnTo>
                  <a:lnTo>
                    <a:pt x="127" y="667"/>
                  </a:lnTo>
                  <a:lnTo>
                    <a:pt x="127" y="674"/>
                  </a:lnTo>
                  <a:lnTo>
                    <a:pt x="127" y="681"/>
                  </a:lnTo>
                  <a:lnTo>
                    <a:pt x="127" y="688"/>
                  </a:lnTo>
                  <a:lnTo>
                    <a:pt x="134" y="695"/>
                  </a:lnTo>
                  <a:lnTo>
                    <a:pt x="134" y="702"/>
                  </a:lnTo>
                  <a:lnTo>
                    <a:pt x="134" y="709"/>
                  </a:lnTo>
                  <a:lnTo>
                    <a:pt x="134" y="716"/>
                  </a:lnTo>
                  <a:lnTo>
                    <a:pt x="134" y="723"/>
                  </a:lnTo>
                  <a:lnTo>
                    <a:pt x="134" y="730"/>
                  </a:lnTo>
                  <a:lnTo>
                    <a:pt x="141" y="737"/>
                  </a:lnTo>
                  <a:lnTo>
                    <a:pt x="141" y="745"/>
                  </a:lnTo>
                  <a:lnTo>
                    <a:pt x="141" y="752"/>
                  </a:lnTo>
                  <a:lnTo>
                    <a:pt x="141" y="759"/>
                  </a:lnTo>
                  <a:lnTo>
                    <a:pt x="141" y="766"/>
                  </a:lnTo>
                  <a:lnTo>
                    <a:pt x="148" y="766"/>
                  </a:lnTo>
                  <a:lnTo>
                    <a:pt x="148" y="773"/>
                  </a:lnTo>
                  <a:lnTo>
                    <a:pt x="148" y="780"/>
                  </a:lnTo>
                  <a:lnTo>
                    <a:pt x="148" y="787"/>
                  </a:lnTo>
                  <a:lnTo>
                    <a:pt x="148" y="794"/>
                  </a:lnTo>
                  <a:lnTo>
                    <a:pt x="148" y="801"/>
                  </a:lnTo>
                  <a:lnTo>
                    <a:pt x="156" y="808"/>
                  </a:lnTo>
                  <a:lnTo>
                    <a:pt x="156" y="815"/>
                  </a:lnTo>
                  <a:lnTo>
                    <a:pt x="156" y="822"/>
                  </a:lnTo>
                  <a:lnTo>
                    <a:pt x="156" y="830"/>
                  </a:lnTo>
                  <a:lnTo>
                    <a:pt x="156" y="837"/>
                  </a:lnTo>
                  <a:lnTo>
                    <a:pt x="163" y="844"/>
                  </a:lnTo>
                  <a:lnTo>
                    <a:pt x="163" y="851"/>
                  </a:lnTo>
                  <a:lnTo>
                    <a:pt x="163" y="858"/>
                  </a:lnTo>
                  <a:lnTo>
                    <a:pt x="163" y="865"/>
                  </a:lnTo>
                  <a:lnTo>
                    <a:pt x="163" y="872"/>
                  </a:lnTo>
                  <a:lnTo>
                    <a:pt x="163" y="879"/>
                  </a:lnTo>
                  <a:lnTo>
                    <a:pt x="170" y="886"/>
                  </a:lnTo>
                  <a:lnTo>
                    <a:pt x="170" y="893"/>
                  </a:lnTo>
                  <a:lnTo>
                    <a:pt x="170" y="900"/>
                  </a:lnTo>
                  <a:lnTo>
                    <a:pt x="170" y="908"/>
                  </a:lnTo>
                  <a:lnTo>
                    <a:pt x="170" y="915"/>
                  </a:lnTo>
                  <a:lnTo>
                    <a:pt x="177" y="915"/>
                  </a:lnTo>
                  <a:lnTo>
                    <a:pt x="177" y="922"/>
                  </a:lnTo>
                  <a:lnTo>
                    <a:pt x="177" y="929"/>
                  </a:lnTo>
                  <a:lnTo>
                    <a:pt x="177" y="936"/>
                  </a:lnTo>
                  <a:lnTo>
                    <a:pt x="177" y="943"/>
                  </a:lnTo>
                  <a:lnTo>
                    <a:pt x="177" y="950"/>
                  </a:lnTo>
                  <a:lnTo>
                    <a:pt x="184" y="957"/>
                  </a:lnTo>
                  <a:lnTo>
                    <a:pt x="184" y="964"/>
                  </a:lnTo>
                  <a:lnTo>
                    <a:pt x="184" y="971"/>
                  </a:lnTo>
                  <a:lnTo>
                    <a:pt x="184" y="978"/>
                  </a:lnTo>
                  <a:lnTo>
                    <a:pt x="184" y="986"/>
                  </a:lnTo>
                  <a:lnTo>
                    <a:pt x="184" y="993"/>
                  </a:lnTo>
                  <a:lnTo>
                    <a:pt x="191" y="1000"/>
                  </a:lnTo>
                  <a:lnTo>
                    <a:pt x="191" y="1007"/>
                  </a:lnTo>
                  <a:lnTo>
                    <a:pt x="191" y="1014"/>
                  </a:lnTo>
                  <a:lnTo>
                    <a:pt x="191" y="1021"/>
                  </a:lnTo>
                  <a:lnTo>
                    <a:pt x="191" y="1028"/>
                  </a:lnTo>
                  <a:lnTo>
                    <a:pt x="198" y="1035"/>
                  </a:lnTo>
                  <a:lnTo>
                    <a:pt x="198" y="1042"/>
                  </a:lnTo>
                  <a:lnTo>
                    <a:pt x="198" y="1049"/>
                  </a:lnTo>
                  <a:lnTo>
                    <a:pt x="198" y="1056"/>
                  </a:lnTo>
                  <a:lnTo>
                    <a:pt x="198" y="1063"/>
                  </a:lnTo>
                  <a:lnTo>
                    <a:pt x="205" y="1071"/>
                  </a:lnTo>
                  <a:lnTo>
                    <a:pt x="205" y="1078"/>
                  </a:lnTo>
                  <a:lnTo>
                    <a:pt x="205" y="1085"/>
                  </a:lnTo>
                  <a:lnTo>
                    <a:pt x="205" y="1092"/>
                  </a:lnTo>
                  <a:lnTo>
                    <a:pt x="205" y="1099"/>
                  </a:lnTo>
                  <a:lnTo>
                    <a:pt x="212" y="1106"/>
                  </a:lnTo>
                  <a:lnTo>
                    <a:pt x="212" y="1113"/>
                  </a:lnTo>
                  <a:lnTo>
                    <a:pt x="212" y="1120"/>
                  </a:lnTo>
                  <a:lnTo>
                    <a:pt x="212" y="1127"/>
                  </a:lnTo>
                  <a:lnTo>
                    <a:pt x="212" y="1134"/>
                  </a:lnTo>
                  <a:lnTo>
                    <a:pt x="212" y="1141"/>
                  </a:lnTo>
                  <a:lnTo>
                    <a:pt x="219" y="1149"/>
                  </a:lnTo>
                  <a:lnTo>
                    <a:pt x="219" y="1156"/>
                  </a:lnTo>
                  <a:lnTo>
                    <a:pt x="219" y="1163"/>
                  </a:lnTo>
                  <a:lnTo>
                    <a:pt x="219" y="1170"/>
                  </a:lnTo>
                  <a:lnTo>
                    <a:pt x="219" y="1177"/>
                  </a:lnTo>
                  <a:lnTo>
                    <a:pt x="226" y="1177"/>
                  </a:lnTo>
                  <a:lnTo>
                    <a:pt x="226" y="1184"/>
                  </a:lnTo>
                  <a:lnTo>
                    <a:pt x="226" y="1191"/>
                  </a:lnTo>
                  <a:lnTo>
                    <a:pt x="226" y="1198"/>
                  </a:lnTo>
                  <a:lnTo>
                    <a:pt x="226" y="1205"/>
                  </a:lnTo>
                  <a:lnTo>
                    <a:pt x="226" y="1212"/>
                  </a:lnTo>
                  <a:lnTo>
                    <a:pt x="234" y="1219"/>
                  </a:lnTo>
                  <a:lnTo>
                    <a:pt x="234" y="1227"/>
                  </a:lnTo>
                  <a:lnTo>
                    <a:pt x="234" y="1234"/>
                  </a:lnTo>
                  <a:lnTo>
                    <a:pt x="234" y="1241"/>
                  </a:lnTo>
                  <a:lnTo>
                    <a:pt x="234" y="1248"/>
                  </a:lnTo>
                  <a:lnTo>
                    <a:pt x="234" y="1255"/>
                  </a:lnTo>
                  <a:lnTo>
                    <a:pt x="241" y="1262"/>
                  </a:lnTo>
                  <a:lnTo>
                    <a:pt x="241" y="1269"/>
                  </a:lnTo>
                  <a:lnTo>
                    <a:pt x="241" y="1276"/>
                  </a:lnTo>
                  <a:lnTo>
                    <a:pt x="241" y="1283"/>
                  </a:lnTo>
                  <a:lnTo>
                    <a:pt x="241" y="1290"/>
                  </a:lnTo>
                  <a:lnTo>
                    <a:pt x="248" y="1297"/>
                  </a:lnTo>
                  <a:lnTo>
                    <a:pt x="248" y="1304"/>
                  </a:lnTo>
                  <a:lnTo>
                    <a:pt x="248" y="1312"/>
                  </a:lnTo>
                  <a:lnTo>
                    <a:pt x="248" y="1319"/>
                  </a:lnTo>
                  <a:lnTo>
                    <a:pt x="248" y="1326"/>
                  </a:lnTo>
                  <a:lnTo>
                    <a:pt x="248" y="1333"/>
                  </a:lnTo>
                  <a:lnTo>
                    <a:pt x="255" y="1333"/>
                  </a:lnTo>
                  <a:lnTo>
                    <a:pt x="255" y="1340"/>
                  </a:lnTo>
                  <a:lnTo>
                    <a:pt x="255" y="1347"/>
                  </a:lnTo>
                  <a:lnTo>
                    <a:pt x="255" y="1354"/>
                  </a:lnTo>
                  <a:lnTo>
                    <a:pt x="255" y="1361"/>
                  </a:lnTo>
                  <a:lnTo>
                    <a:pt x="262" y="1368"/>
                  </a:lnTo>
                  <a:lnTo>
                    <a:pt x="262" y="1375"/>
                  </a:lnTo>
                  <a:lnTo>
                    <a:pt x="262" y="1382"/>
                  </a:lnTo>
                  <a:lnTo>
                    <a:pt x="262" y="1390"/>
                  </a:lnTo>
                  <a:lnTo>
                    <a:pt x="262" y="1397"/>
                  </a:lnTo>
                  <a:lnTo>
                    <a:pt x="262" y="1404"/>
                  </a:lnTo>
                  <a:lnTo>
                    <a:pt x="269" y="1411"/>
                  </a:lnTo>
                  <a:lnTo>
                    <a:pt x="269" y="1418"/>
                  </a:lnTo>
                  <a:lnTo>
                    <a:pt x="269" y="1425"/>
                  </a:lnTo>
                  <a:lnTo>
                    <a:pt x="269" y="1432"/>
                  </a:lnTo>
                  <a:lnTo>
                    <a:pt x="269" y="1439"/>
                  </a:lnTo>
                  <a:lnTo>
                    <a:pt x="269" y="1446"/>
                  </a:lnTo>
                  <a:lnTo>
                    <a:pt x="276" y="1453"/>
                  </a:lnTo>
                  <a:lnTo>
                    <a:pt x="276" y="1460"/>
                  </a:lnTo>
                  <a:lnTo>
                    <a:pt x="276" y="1468"/>
                  </a:lnTo>
                  <a:lnTo>
                    <a:pt x="276" y="1475"/>
                  </a:lnTo>
                  <a:lnTo>
                    <a:pt x="276" y="1482"/>
                  </a:lnTo>
                  <a:lnTo>
                    <a:pt x="283" y="1482"/>
                  </a:lnTo>
                  <a:lnTo>
                    <a:pt x="283" y="1489"/>
                  </a:lnTo>
                  <a:lnTo>
                    <a:pt x="283" y="1496"/>
                  </a:lnTo>
                  <a:lnTo>
                    <a:pt x="283" y="1503"/>
                  </a:lnTo>
                  <a:lnTo>
                    <a:pt x="283" y="1510"/>
                  </a:lnTo>
                  <a:lnTo>
                    <a:pt x="283" y="1517"/>
                  </a:lnTo>
                  <a:lnTo>
                    <a:pt x="290" y="1524"/>
                  </a:lnTo>
                  <a:lnTo>
                    <a:pt x="290" y="1531"/>
                  </a:lnTo>
                  <a:lnTo>
                    <a:pt x="290" y="1538"/>
                  </a:lnTo>
                  <a:lnTo>
                    <a:pt x="290" y="1545"/>
                  </a:lnTo>
                  <a:lnTo>
                    <a:pt x="290" y="1553"/>
                  </a:lnTo>
                  <a:lnTo>
                    <a:pt x="297" y="1560"/>
                  </a:lnTo>
                  <a:lnTo>
                    <a:pt x="297" y="1567"/>
                  </a:lnTo>
                  <a:lnTo>
                    <a:pt x="297" y="1574"/>
                  </a:lnTo>
                  <a:lnTo>
                    <a:pt x="297" y="1567"/>
                  </a:lnTo>
                </a:path>
              </a:pathLst>
            </a:custGeom>
            <a:noFill/>
            <a:ln w="33338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2920" name="Freeform 658">
              <a:extLst>
                <a:ext uri="{FF2B5EF4-FFF2-40B4-BE49-F238E27FC236}">
                  <a16:creationId xmlns:a16="http://schemas.microsoft.com/office/drawing/2014/main" id="{DC870B1B-5E6F-D341-8C41-E69C040D2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7" y="1318"/>
              <a:ext cx="418" cy="1567"/>
            </a:xfrm>
            <a:custGeom>
              <a:avLst/>
              <a:gdLst>
                <a:gd name="T0" fmla="*/ 7 w 418"/>
                <a:gd name="T1" fmla="*/ 1545 h 1567"/>
                <a:gd name="T2" fmla="*/ 14 w 418"/>
                <a:gd name="T3" fmla="*/ 1517 h 1567"/>
                <a:gd name="T4" fmla="*/ 22 w 418"/>
                <a:gd name="T5" fmla="*/ 1496 h 1567"/>
                <a:gd name="T6" fmla="*/ 29 w 418"/>
                <a:gd name="T7" fmla="*/ 1475 h 1567"/>
                <a:gd name="T8" fmla="*/ 36 w 418"/>
                <a:gd name="T9" fmla="*/ 1453 h 1567"/>
                <a:gd name="T10" fmla="*/ 43 w 418"/>
                <a:gd name="T11" fmla="*/ 1425 h 1567"/>
                <a:gd name="T12" fmla="*/ 50 w 418"/>
                <a:gd name="T13" fmla="*/ 1397 h 1567"/>
                <a:gd name="T14" fmla="*/ 57 w 418"/>
                <a:gd name="T15" fmla="*/ 1368 h 1567"/>
                <a:gd name="T16" fmla="*/ 64 w 418"/>
                <a:gd name="T17" fmla="*/ 1340 h 1567"/>
                <a:gd name="T18" fmla="*/ 71 w 418"/>
                <a:gd name="T19" fmla="*/ 1319 h 1567"/>
                <a:gd name="T20" fmla="*/ 78 w 418"/>
                <a:gd name="T21" fmla="*/ 1290 h 1567"/>
                <a:gd name="T22" fmla="*/ 85 w 418"/>
                <a:gd name="T23" fmla="*/ 1262 h 1567"/>
                <a:gd name="T24" fmla="*/ 92 w 418"/>
                <a:gd name="T25" fmla="*/ 1234 h 1567"/>
                <a:gd name="T26" fmla="*/ 100 w 418"/>
                <a:gd name="T27" fmla="*/ 1205 h 1567"/>
                <a:gd name="T28" fmla="*/ 107 w 418"/>
                <a:gd name="T29" fmla="*/ 1184 h 1567"/>
                <a:gd name="T30" fmla="*/ 114 w 418"/>
                <a:gd name="T31" fmla="*/ 1163 h 1567"/>
                <a:gd name="T32" fmla="*/ 114 w 418"/>
                <a:gd name="T33" fmla="*/ 1134 h 1567"/>
                <a:gd name="T34" fmla="*/ 121 w 418"/>
                <a:gd name="T35" fmla="*/ 1113 h 1567"/>
                <a:gd name="T36" fmla="*/ 128 w 418"/>
                <a:gd name="T37" fmla="*/ 1085 h 1567"/>
                <a:gd name="T38" fmla="*/ 135 w 418"/>
                <a:gd name="T39" fmla="*/ 1056 h 1567"/>
                <a:gd name="T40" fmla="*/ 142 w 418"/>
                <a:gd name="T41" fmla="*/ 1035 h 1567"/>
                <a:gd name="T42" fmla="*/ 149 w 418"/>
                <a:gd name="T43" fmla="*/ 1014 h 1567"/>
                <a:gd name="T44" fmla="*/ 156 w 418"/>
                <a:gd name="T45" fmla="*/ 986 h 1567"/>
                <a:gd name="T46" fmla="*/ 163 w 418"/>
                <a:gd name="T47" fmla="*/ 957 h 1567"/>
                <a:gd name="T48" fmla="*/ 170 w 418"/>
                <a:gd name="T49" fmla="*/ 929 h 1567"/>
                <a:gd name="T50" fmla="*/ 177 w 418"/>
                <a:gd name="T51" fmla="*/ 908 h 1567"/>
                <a:gd name="T52" fmla="*/ 185 w 418"/>
                <a:gd name="T53" fmla="*/ 886 h 1567"/>
                <a:gd name="T54" fmla="*/ 192 w 418"/>
                <a:gd name="T55" fmla="*/ 858 h 1567"/>
                <a:gd name="T56" fmla="*/ 199 w 418"/>
                <a:gd name="T57" fmla="*/ 830 h 1567"/>
                <a:gd name="T58" fmla="*/ 206 w 418"/>
                <a:gd name="T59" fmla="*/ 801 h 1567"/>
                <a:gd name="T60" fmla="*/ 213 w 418"/>
                <a:gd name="T61" fmla="*/ 773 h 1567"/>
                <a:gd name="T62" fmla="*/ 220 w 418"/>
                <a:gd name="T63" fmla="*/ 752 h 1567"/>
                <a:gd name="T64" fmla="*/ 227 w 418"/>
                <a:gd name="T65" fmla="*/ 723 h 1567"/>
                <a:gd name="T66" fmla="*/ 234 w 418"/>
                <a:gd name="T67" fmla="*/ 695 h 1567"/>
                <a:gd name="T68" fmla="*/ 241 w 418"/>
                <a:gd name="T69" fmla="*/ 667 h 1567"/>
                <a:gd name="T70" fmla="*/ 248 w 418"/>
                <a:gd name="T71" fmla="*/ 638 h 1567"/>
                <a:gd name="T72" fmla="*/ 255 w 418"/>
                <a:gd name="T73" fmla="*/ 610 h 1567"/>
                <a:gd name="T74" fmla="*/ 263 w 418"/>
                <a:gd name="T75" fmla="*/ 589 h 1567"/>
                <a:gd name="T76" fmla="*/ 270 w 418"/>
                <a:gd name="T77" fmla="*/ 567 h 1567"/>
                <a:gd name="T78" fmla="*/ 277 w 418"/>
                <a:gd name="T79" fmla="*/ 539 h 1567"/>
                <a:gd name="T80" fmla="*/ 284 w 418"/>
                <a:gd name="T81" fmla="*/ 511 h 1567"/>
                <a:gd name="T82" fmla="*/ 291 w 418"/>
                <a:gd name="T83" fmla="*/ 489 h 1567"/>
                <a:gd name="T84" fmla="*/ 298 w 418"/>
                <a:gd name="T85" fmla="*/ 468 h 1567"/>
                <a:gd name="T86" fmla="*/ 298 w 418"/>
                <a:gd name="T87" fmla="*/ 440 h 1567"/>
                <a:gd name="T88" fmla="*/ 305 w 418"/>
                <a:gd name="T89" fmla="*/ 418 h 1567"/>
                <a:gd name="T90" fmla="*/ 312 w 418"/>
                <a:gd name="T91" fmla="*/ 390 h 1567"/>
                <a:gd name="T92" fmla="*/ 319 w 418"/>
                <a:gd name="T93" fmla="*/ 362 h 1567"/>
                <a:gd name="T94" fmla="*/ 326 w 418"/>
                <a:gd name="T95" fmla="*/ 340 h 1567"/>
                <a:gd name="T96" fmla="*/ 333 w 418"/>
                <a:gd name="T97" fmla="*/ 319 h 1567"/>
                <a:gd name="T98" fmla="*/ 340 w 418"/>
                <a:gd name="T99" fmla="*/ 298 h 1567"/>
                <a:gd name="T100" fmla="*/ 348 w 418"/>
                <a:gd name="T101" fmla="*/ 270 h 1567"/>
                <a:gd name="T102" fmla="*/ 355 w 418"/>
                <a:gd name="T103" fmla="*/ 241 h 1567"/>
                <a:gd name="T104" fmla="*/ 362 w 418"/>
                <a:gd name="T105" fmla="*/ 220 h 1567"/>
                <a:gd name="T106" fmla="*/ 369 w 418"/>
                <a:gd name="T107" fmla="*/ 199 h 1567"/>
                <a:gd name="T108" fmla="*/ 376 w 418"/>
                <a:gd name="T109" fmla="*/ 170 h 1567"/>
                <a:gd name="T110" fmla="*/ 383 w 418"/>
                <a:gd name="T111" fmla="*/ 142 h 1567"/>
                <a:gd name="T112" fmla="*/ 390 w 418"/>
                <a:gd name="T113" fmla="*/ 114 h 1567"/>
                <a:gd name="T114" fmla="*/ 397 w 418"/>
                <a:gd name="T115" fmla="*/ 85 h 1567"/>
                <a:gd name="T116" fmla="*/ 404 w 418"/>
                <a:gd name="T117" fmla="*/ 57 h 1567"/>
                <a:gd name="T118" fmla="*/ 411 w 418"/>
                <a:gd name="T119" fmla="*/ 36 h 1567"/>
                <a:gd name="T120" fmla="*/ 418 w 418"/>
                <a:gd name="T121" fmla="*/ 14 h 156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18" h="1567">
                  <a:moveTo>
                    <a:pt x="0" y="1567"/>
                  </a:moveTo>
                  <a:lnTo>
                    <a:pt x="7" y="1560"/>
                  </a:lnTo>
                  <a:lnTo>
                    <a:pt x="7" y="1553"/>
                  </a:lnTo>
                  <a:lnTo>
                    <a:pt x="7" y="1545"/>
                  </a:lnTo>
                  <a:lnTo>
                    <a:pt x="7" y="1538"/>
                  </a:lnTo>
                  <a:lnTo>
                    <a:pt x="14" y="1531"/>
                  </a:lnTo>
                  <a:lnTo>
                    <a:pt x="14" y="1524"/>
                  </a:lnTo>
                  <a:lnTo>
                    <a:pt x="14" y="1517"/>
                  </a:lnTo>
                  <a:lnTo>
                    <a:pt x="14" y="1510"/>
                  </a:lnTo>
                  <a:lnTo>
                    <a:pt x="22" y="1510"/>
                  </a:lnTo>
                  <a:lnTo>
                    <a:pt x="22" y="1503"/>
                  </a:lnTo>
                  <a:lnTo>
                    <a:pt x="22" y="1496"/>
                  </a:lnTo>
                  <a:lnTo>
                    <a:pt x="22" y="1489"/>
                  </a:lnTo>
                  <a:lnTo>
                    <a:pt x="22" y="1482"/>
                  </a:lnTo>
                  <a:lnTo>
                    <a:pt x="29" y="1482"/>
                  </a:lnTo>
                  <a:lnTo>
                    <a:pt x="29" y="1475"/>
                  </a:lnTo>
                  <a:lnTo>
                    <a:pt x="29" y="1468"/>
                  </a:lnTo>
                  <a:lnTo>
                    <a:pt x="29" y="1460"/>
                  </a:lnTo>
                  <a:lnTo>
                    <a:pt x="29" y="1453"/>
                  </a:lnTo>
                  <a:lnTo>
                    <a:pt x="36" y="1453"/>
                  </a:lnTo>
                  <a:lnTo>
                    <a:pt x="36" y="1446"/>
                  </a:lnTo>
                  <a:lnTo>
                    <a:pt x="36" y="1439"/>
                  </a:lnTo>
                  <a:lnTo>
                    <a:pt x="36" y="1432"/>
                  </a:lnTo>
                  <a:lnTo>
                    <a:pt x="43" y="1425"/>
                  </a:lnTo>
                  <a:lnTo>
                    <a:pt x="43" y="1418"/>
                  </a:lnTo>
                  <a:lnTo>
                    <a:pt x="43" y="1411"/>
                  </a:lnTo>
                  <a:lnTo>
                    <a:pt x="43" y="1404"/>
                  </a:lnTo>
                  <a:lnTo>
                    <a:pt x="50" y="1397"/>
                  </a:lnTo>
                  <a:lnTo>
                    <a:pt x="50" y="1390"/>
                  </a:lnTo>
                  <a:lnTo>
                    <a:pt x="50" y="1382"/>
                  </a:lnTo>
                  <a:lnTo>
                    <a:pt x="57" y="1375"/>
                  </a:lnTo>
                  <a:lnTo>
                    <a:pt x="57" y="1368"/>
                  </a:lnTo>
                  <a:lnTo>
                    <a:pt x="57" y="1361"/>
                  </a:lnTo>
                  <a:lnTo>
                    <a:pt x="57" y="1354"/>
                  </a:lnTo>
                  <a:lnTo>
                    <a:pt x="64" y="1347"/>
                  </a:lnTo>
                  <a:lnTo>
                    <a:pt x="64" y="1340"/>
                  </a:lnTo>
                  <a:lnTo>
                    <a:pt x="64" y="1333"/>
                  </a:lnTo>
                  <a:lnTo>
                    <a:pt x="64" y="1326"/>
                  </a:lnTo>
                  <a:lnTo>
                    <a:pt x="64" y="1319"/>
                  </a:lnTo>
                  <a:lnTo>
                    <a:pt x="71" y="1319"/>
                  </a:lnTo>
                  <a:lnTo>
                    <a:pt x="71" y="1312"/>
                  </a:lnTo>
                  <a:lnTo>
                    <a:pt x="71" y="1304"/>
                  </a:lnTo>
                  <a:lnTo>
                    <a:pt x="71" y="1297"/>
                  </a:lnTo>
                  <a:lnTo>
                    <a:pt x="78" y="1290"/>
                  </a:lnTo>
                  <a:lnTo>
                    <a:pt x="78" y="1283"/>
                  </a:lnTo>
                  <a:lnTo>
                    <a:pt x="78" y="1276"/>
                  </a:lnTo>
                  <a:lnTo>
                    <a:pt x="78" y="1269"/>
                  </a:lnTo>
                  <a:lnTo>
                    <a:pt x="85" y="1262"/>
                  </a:lnTo>
                  <a:lnTo>
                    <a:pt x="85" y="1255"/>
                  </a:lnTo>
                  <a:lnTo>
                    <a:pt x="85" y="1248"/>
                  </a:lnTo>
                  <a:lnTo>
                    <a:pt x="92" y="1241"/>
                  </a:lnTo>
                  <a:lnTo>
                    <a:pt x="92" y="1234"/>
                  </a:lnTo>
                  <a:lnTo>
                    <a:pt x="92" y="1227"/>
                  </a:lnTo>
                  <a:lnTo>
                    <a:pt x="92" y="1219"/>
                  </a:lnTo>
                  <a:lnTo>
                    <a:pt x="100" y="1212"/>
                  </a:lnTo>
                  <a:lnTo>
                    <a:pt x="100" y="1205"/>
                  </a:lnTo>
                  <a:lnTo>
                    <a:pt x="100" y="1198"/>
                  </a:lnTo>
                  <a:lnTo>
                    <a:pt x="100" y="1191"/>
                  </a:lnTo>
                  <a:lnTo>
                    <a:pt x="107" y="1191"/>
                  </a:lnTo>
                  <a:lnTo>
                    <a:pt x="107" y="1184"/>
                  </a:lnTo>
                  <a:lnTo>
                    <a:pt x="107" y="1177"/>
                  </a:lnTo>
                  <a:lnTo>
                    <a:pt x="107" y="1170"/>
                  </a:lnTo>
                  <a:lnTo>
                    <a:pt x="107" y="1163"/>
                  </a:lnTo>
                  <a:lnTo>
                    <a:pt x="114" y="1163"/>
                  </a:lnTo>
                  <a:lnTo>
                    <a:pt x="114" y="1156"/>
                  </a:lnTo>
                  <a:lnTo>
                    <a:pt x="114" y="1149"/>
                  </a:lnTo>
                  <a:lnTo>
                    <a:pt x="114" y="1141"/>
                  </a:lnTo>
                  <a:lnTo>
                    <a:pt x="114" y="1134"/>
                  </a:lnTo>
                  <a:lnTo>
                    <a:pt x="121" y="1134"/>
                  </a:lnTo>
                  <a:lnTo>
                    <a:pt x="121" y="1127"/>
                  </a:lnTo>
                  <a:lnTo>
                    <a:pt x="121" y="1120"/>
                  </a:lnTo>
                  <a:lnTo>
                    <a:pt x="121" y="1113"/>
                  </a:lnTo>
                  <a:lnTo>
                    <a:pt x="128" y="1106"/>
                  </a:lnTo>
                  <a:lnTo>
                    <a:pt x="128" y="1099"/>
                  </a:lnTo>
                  <a:lnTo>
                    <a:pt x="128" y="1092"/>
                  </a:lnTo>
                  <a:lnTo>
                    <a:pt x="128" y="1085"/>
                  </a:lnTo>
                  <a:lnTo>
                    <a:pt x="135" y="1078"/>
                  </a:lnTo>
                  <a:lnTo>
                    <a:pt x="135" y="1071"/>
                  </a:lnTo>
                  <a:lnTo>
                    <a:pt x="135" y="1063"/>
                  </a:lnTo>
                  <a:lnTo>
                    <a:pt x="135" y="1056"/>
                  </a:lnTo>
                  <a:lnTo>
                    <a:pt x="142" y="1056"/>
                  </a:lnTo>
                  <a:lnTo>
                    <a:pt x="142" y="1049"/>
                  </a:lnTo>
                  <a:lnTo>
                    <a:pt x="142" y="1042"/>
                  </a:lnTo>
                  <a:lnTo>
                    <a:pt x="142" y="1035"/>
                  </a:lnTo>
                  <a:lnTo>
                    <a:pt x="142" y="1028"/>
                  </a:lnTo>
                  <a:lnTo>
                    <a:pt x="149" y="1028"/>
                  </a:lnTo>
                  <a:lnTo>
                    <a:pt x="149" y="1021"/>
                  </a:lnTo>
                  <a:lnTo>
                    <a:pt x="149" y="1014"/>
                  </a:lnTo>
                  <a:lnTo>
                    <a:pt x="149" y="1007"/>
                  </a:lnTo>
                  <a:lnTo>
                    <a:pt x="156" y="1000"/>
                  </a:lnTo>
                  <a:lnTo>
                    <a:pt x="156" y="993"/>
                  </a:lnTo>
                  <a:lnTo>
                    <a:pt x="156" y="986"/>
                  </a:lnTo>
                  <a:lnTo>
                    <a:pt x="156" y="978"/>
                  </a:lnTo>
                  <a:lnTo>
                    <a:pt x="163" y="971"/>
                  </a:lnTo>
                  <a:lnTo>
                    <a:pt x="163" y="964"/>
                  </a:lnTo>
                  <a:lnTo>
                    <a:pt x="163" y="957"/>
                  </a:lnTo>
                  <a:lnTo>
                    <a:pt x="163" y="950"/>
                  </a:lnTo>
                  <a:lnTo>
                    <a:pt x="170" y="943"/>
                  </a:lnTo>
                  <a:lnTo>
                    <a:pt x="170" y="936"/>
                  </a:lnTo>
                  <a:lnTo>
                    <a:pt x="170" y="929"/>
                  </a:lnTo>
                  <a:lnTo>
                    <a:pt x="170" y="922"/>
                  </a:lnTo>
                  <a:lnTo>
                    <a:pt x="177" y="922"/>
                  </a:lnTo>
                  <a:lnTo>
                    <a:pt x="177" y="915"/>
                  </a:lnTo>
                  <a:lnTo>
                    <a:pt x="177" y="908"/>
                  </a:lnTo>
                  <a:lnTo>
                    <a:pt x="177" y="900"/>
                  </a:lnTo>
                  <a:lnTo>
                    <a:pt x="177" y="893"/>
                  </a:lnTo>
                  <a:lnTo>
                    <a:pt x="185" y="893"/>
                  </a:lnTo>
                  <a:lnTo>
                    <a:pt x="185" y="886"/>
                  </a:lnTo>
                  <a:lnTo>
                    <a:pt x="185" y="879"/>
                  </a:lnTo>
                  <a:lnTo>
                    <a:pt x="185" y="872"/>
                  </a:lnTo>
                  <a:lnTo>
                    <a:pt x="192" y="865"/>
                  </a:lnTo>
                  <a:lnTo>
                    <a:pt x="192" y="858"/>
                  </a:lnTo>
                  <a:lnTo>
                    <a:pt x="192" y="851"/>
                  </a:lnTo>
                  <a:lnTo>
                    <a:pt x="192" y="844"/>
                  </a:lnTo>
                  <a:lnTo>
                    <a:pt x="199" y="837"/>
                  </a:lnTo>
                  <a:lnTo>
                    <a:pt x="199" y="830"/>
                  </a:lnTo>
                  <a:lnTo>
                    <a:pt x="199" y="822"/>
                  </a:lnTo>
                  <a:lnTo>
                    <a:pt x="199" y="815"/>
                  </a:lnTo>
                  <a:lnTo>
                    <a:pt x="206" y="808"/>
                  </a:lnTo>
                  <a:lnTo>
                    <a:pt x="206" y="801"/>
                  </a:lnTo>
                  <a:lnTo>
                    <a:pt x="206" y="794"/>
                  </a:lnTo>
                  <a:lnTo>
                    <a:pt x="213" y="787"/>
                  </a:lnTo>
                  <a:lnTo>
                    <a:pt x="213" y="780"/>
                  </a:lnTo>
                  <a:lnTo>
                    <a:pt x="213" y="773"/>
                  </a:lnTo>
                  <a:lnTo>
                    <a:pt x="213" y="766"/>
                  </a:lnTo>
                  <a:lnTo>
                    <a:pt x="213" y="759"/>
                  </a:lnTo>
                  <a:lnTo>
                    <a:pt x="220" y="759"/>
                  </a:lnTo>
                  <a:lnTo>
                    <a:pt x="220" y="752"/>
                  </a:lnTo>
                  <a:lnTo>
                    <a:pt x="220" y="745"/>
                  </a:lnTo>
                  <a:lnTo>
                    <a:pt x="220" y="737"/>
                  </a:lnTo>
                  <a:lnTo>
                    <a:pt x="227" y="730"/>
                  </a:lnTo>
                  <a:lnTo>
                    <a:pt x="227" y="723"/>
                  </a:lnTo>
                  <a:lnTo>
                    <a:pt x="227" y="716"/>
                  </a:lnTo>
                  <a:lnTo>
                    <a:pt x="227" y="709"/>
                  </a:lnTo>
                  <a:lnTo>
                    <a:pt x="234" y="702"/>
                  </a:lnTo>
                  <a:lnTo>
                    <a:pt x="234" y="695"/>
                  </a:lnTo>
                  <a:lnTo>
                    <a:pt x="234" y="688"/>
                  </a:lnTo>
                  <a:lnTo>
                    <a:pt x="241" y="681"/>
                  </a:lnTo>
                  <a:lnTo>
                    <a:pt x="241" y="674"/>
                  </a:lnTo>
                  <a:lnTo>
                    <a:pt x="241" y="667"/>
                  </a:lnTo>
                  <a:lnTo>
                    <a:pt x="241" y="659"/>
                  </a:lnTo>
                  <a:lnTo>
                    <a:pt x="248" y="652"/>
                  </a:lnTo>
                  <a:lnTo>
                    <a:pt x="248" y="645"/>
                  </a:lnTo>
                  <a:lnTo>
                    <a:pt x="248" y="638"/>
                  </a:lnTo>
                  <a:lnTo>
                    <a:pt x="248" y="631"/>
                  </a:lnTo>
                  <a:lnTo>
                    <a:pt x="255" y="624"/>
                  </a:lnTo>
                  <a:lnTo>
                    <a:pt x="255" y="617"/>
                  </a:lnTo>
                  <a:lnTo>
                    <a:pt x="255" y="610"/>
                  </a:lnTo>
                  <a:lnTo>
                    <a:pt x="255" y="603"/>
                  </a:lnTo>
                  <a:lnTo>
                    <a:pt x="263" y="603"/>
                  </a:lnTo>
                  <a:lnTo>
                    <a:pt x="263" y="596"/>
                  </a:lnTo>
                  <a:lnTo>
                    <a:pt x="263" y="589"/>
                  </a:lnTo>
                  <a:lnTo>
                    <a:pt x="263" y="581"/>
                  </a:lnTo>
                  <a:lnTo>
                    <a:pt x="263" y="574"/>
                  </a:lnTo>
                  <a:lnTo>
                    <a:pt x="270" y="574"/>
                  </a:lnTo>
                  <a:lnTo>
                    <a:pt x="270" y="567"/>
                  </a:lnTo>
                  <a:lnTo>
                    <a:pt x="270" y="560"/>
                  </a:lnTo>
                  <a:lnTo>
                    <a:pt x="270" y="553"/>
                  </a:lnTo>
                  <a:lnTo>
                    <a:pt x="277" y="546"/>
                  </a:lnTo>
                  <a:lnTo>
                    <a:pt x="277" y="539"/>
                  </a:lnTo>
                  <a:lnTo>
                    <a:pt x="277" y="532"/>
                  </a:lnTo>
                  <a:lnTo>
                    <a:pt x="277" y="525"/>
                  </a:lnTo>
                  <a:lnTo>
                    <a:pt x="284" y="518"/>
                  </a:lnTo>
                  <a:lnTo>
                    <a:pt x="284" y="511"/>
                  </a:lnTo>
                  <a:lnTo>
                    <a:pt x="284" y="504"/>
                  </a:lnTo>
                  <a:lnTo>
                    <a:pt x="284" y="496"/>
                  </a:lnTo>
                  <a:lnTo>
                    <a:pt x="291" y="496"/>
                  </a:lnTo>
                  <a:lnTo>
                    <a:pt x="291" y="489"/>
                  </a:lnTo>
                  <a:lnTo>
                    <a:pt x="291" y="482"/>
                  </a:lnTo>
                  <a:lnTo>
                    <a:pt x="291" y="475"/>
                  </a:lnTo>
                  <a:lnTo>
                    <a:pt x="291" y="468"/>
                  </a:lnTo>
                  <a:lnTo>
                    <a:pt x="298" y="468"/>
                  </a:lnTo>
                  <a:lnTo>
                    <a:pt x="298" y="461"/>
                  </a:lnTo>
                  <a:lnTo>
                    <a:pt x="298" y="454"/>
                  </a:lnTo>
                  <a:lnTo>
                    <a:pt x="298" y="447"/>
                  </a:lnTo>
                  <a:lnTo>
                    <a:pt x="298" y="440"/>
                  </a:lnTo>
                  <a:lnTo>
                    <a:pt x="305" y="440"/>
                  </a:lnTo>
                  <a:lnTo>
                    <a:pt x="305" y="433"/>
                  </a:lnTo>
                  <a:lnTo>
                    <a:pt x="305" y="426"/>
                  </a:lnTo>
                  <a:lnTo>
                    <a:pt x="305" y="418"/>
                  </a:lnTo>
                  <a:lnTo>
                    <a:pt x="312" y="411"/>
                  </a:lnTo>
                  <a:lnTo>
                    <a:pt x="312" y="404"/>
                  </a:lnTo>
                  <a:lnTo>
                    <a:pt x="312" y="397"/>
                  </a:lnTo>
                  <a:lnTo>
                    <a:pt x="312" y="390"/>
                  </a:lnTo>
                  <a:lnTo>
                    <a:pt x="319" y="383"/>
                  </a:lnTo>
                  <a:lnTo>
                    <a:pt x="319" y="376"/>
                  </a:lnTo>
                  <a:lnTo>
                    <a:pt x="319" y="369"/>
                  </a:lnTo>
                  <a:lnTo>
                    <a:pt x="319" y="362"/>
                  </a:lnTo>
                  <a:lnTo>
                    <a:pt x="326" y="362"/>
                  </a:lnTo>
                  <a:lnTo>
                    <a:pt x="326" y="355"/>
                  </a:lnTo>
                  <a:lnTo>
                    <a:pt x="326" y="348"/>
                  </a:lnTo>
                  <a:lnTo>
                    <a:pt x="326" y="340"/>
                  </a:lnTo>
                  <a:lnTo>
                    <a:pt x="326" y="333"/>
                  </a:lnTo>
                  <a:lnTo>
                    <a:pt x="333" y="333"/>
                  </a:lnTo>
                  <a:lnTo>
                    <a:pt x="333" y="326"/>
                  </a:lnTo>
                  <a:lnTo>
                    <a:pt x="333" y="319"/>
                  </a:lnTo>
                  <a:lnTo>
                    <a:pt x="333" y="312"/>
                  </a:lnTo>
                  <a:lnTo>
                    <a:pt x="333" y="305"/>
                  </a:lnTo>
                  <a:lnTo>
                    <a:pt x="340" y="305"/>
                  </a:lnTo>
                  <a:lnTo>
                    <a:pt x="340" y="298"/>
                  </a:lnTo>
                  <a:lnTo>
                    <a:pt x="340" y="291"/>
                  </a:lnTo>
                  <a:lnTo>
                    <a:pt x="340" y="284"/>
                  </a:lnTo>
                  <a:lnTo>
                    <a:pt x="348" y="277"/>
                  </a:lnTo>
                  <a:lnTo>
                    <a:pt x="348" y="270"/>
                  </a:lnTo>
                  <a:lnTo>
                    <a:pt x="348" y="263"/>
                  </a:lnTo>
                  <a:lnTo>
                    <a:pt x="348" y="255"/>
                  </a:lnTo>
                  <a:lnTo>
                    <a:pt x="355" y="248"/>
                  </a:lnTo>
                  <a:lnTo>
                    <a:pt x="355" y="241"/>
                  </a:lnTo>
                  <a:lnTo>
                    <a:pt x="355" y="234"/>
                  </a:lnTo>
                  <a:lnTo>
                    <a:pt x="355" y="227"/>
                  </a:lnTo>
                  <a:lnTo>
                    <a:pt x="362" y="227"/>
                  </a:lnTo>
                  <a:lnTo>
                    <a:pt x="362" y="220"/>
                  </a:lnTo>
                  <a:lnTo>
                    <a:pt x="362" y="213"/>
                  </a:lnTo>
                  <a:lnTo>
                    <a:pt x="362" y="206"/>
                  </a:lnTo>
                  <a:lnTo>
                    <a:pt x="362" y="199"/>
                  </a:lnTo>
                  <a:lnTo>
                    <a:pt x="369" y="199"/>
                  </a:lnTo>
                  <a:lnTo>
                    <a:pt x="369" y="192"/>
                  </a:lnTo>
                  <a:lnTo>
                    <a:pt x="369" y="185"/>
                  </a:lnTo>
                  <a:lnTo>
                    <a:pt x="369" y="177"/>
                  </a:lnTo>
                  <a:lnTo>
                    <a:pt x="376" y="170"/>
                  </a:lnTo>
                  <a:lnTo>
                    <a:pt x="376" y="163"/>
                  </a:lnTo>
                  <a:lnTo>
                    <a:pt x="376" y="156"/>
                  </a:lnTo>
                  <a:lnTo>
                    <a:pt x="376" y="149"/>
                  </a:lnTo>
                  <a:lnTo>
                    <a:pt x="383" y="142"/>
                  </a:lnTo>
                  <a:lnTo>
                    <a:pt x="383" y="135"/>
                  </a:lnTo>
                  <a:lnTo>
                    <a:pt x="383" y="128"/>
                  </a:lnTo>
                  <a:lnTo>
                    <a:pt x="383" y="121"/>
                  </a:lnTo>
                  <a:lnTo>
                    <a:pt x="390" y="114"/>
                  </a:lnTo>
                  <a:lnTo>
                    <a:pt x="390" y="107"/>
                  </a:lnTo>
                  <a:lnTo>
                    <a:pt x="390" y="99"/>
                  </a:lnTo>
                  <a:lnTo>
                    <a:pt x="397" y="92"/>
                  </a:lnTo>
                  <a:lnTo>
                    <a:pt x="397" y="85"/>
                  </a:lnTo>
                  <a:lnTo>
                    <a:pt x="397" y="78"/>
                  </a:lnTo>
                  <a:lnTo>
                    <a:pt x="397" y="71"/>
                  </a:lnTo>
                  <a:lnTo>
                    <a:pt x="404" y="64"/>
                  </a:lnTo>
                  <a:lnTo>
                    <a:pt x="404" y="57"/>
                  </a:lnTo>
                  <a:lnTo>
                    <a:pt x="404" y="50"/>
                  </a:lnTo>
                  <a:lnTo>
                    <a:pt x="404" y="43"/>
                  </a:lnTo>
                  <a:lnTo>
                    <a:pt x="411" y="43"/>
                  </a:lnTo>
                  <a:lnTo>
                    <a:pt x="411" y="36"/>
                  </a:lnTo>
                  <a:lnTo>
                    <a:pt x="411" y="29"/>
                  </a:lnTo>
                  <a:lnTo>
                    <a:pt x="411" y="22"/>
                  </a:lnTo>
                  <a:lnTo>
                    <a:pt x="411" y="14"/>
                  </a:lnTo>
                  <a:lnTo>
                    <a:pt x="418" y="14"/>
                  </a:lnTo>
                  <a:lnTo>
                    <a:pt x="418" y="7"/>
                  </a:lnTo>
                  <a:lnTo>
                    <a:pt x="418" y="0"/>
                  </a:lnTo>
                </a:path>
              </a:pathLst>
            </a:custGeom>
            <a:noFill/>
            <a:ln w="33338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2921" name="Freeform 659">
              <a:extLst>
                <a:ext uri="{FF2B5EF4-FFF2-40B4-BE49-F238E27FC236}">
                  <a16:creationId xmlns:a16="http://schemas.microsoft.com/office/drawing/2014/main" id="{DB874F42-B432-6041-8B1F-2D4EC7B83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5" y="1318"/>
              <a:ext cx="716" cy="1581"/>
            </a:xfrm>
            <a:custGeom>
              <a:avLst/>
              <a:gdLst>
                <a:gd name="T0" fmla="*/ 8 w 716"/>
                <a:gd name="T1" fmla="*/ 50 h 1581"/>
                <a:gd name="T2" fmla="*/ 22 w 716"/>
                <a:gd name="T3" fmla="*/ 99 h 1581"/>
                <a:gd name="T4" fmla="*/ 29 w 716"/>
                <a:gd name="T5" fmla="*/ 156 h 1581"/>
                <a:gd name="T6" fmla="*/ 43 w 716"/>
                <a:gd name="T7" fmla="*/ 213 h 1581"/>
                <a:gd name="T8" fmla="*/ 50 w 716"/>
                <a:gd name="T9" fmla="*/ 270 h 1581"/>
                <a:gd name="T10" fmla="*/ 64 w 716"/>
                <a:gd name="T11" fmla="*/ 326 h 1581"/>
                <a:gd name="T12" fmla="*/ 71 w 716"/>
                <a:gd name="T13" fmla="*/ 383 h 1581"/>
                <a:gd name="T14" fmla="*/ 85 w 716"/>
                <a:gd name="T15" fmla="*/ 433 h 1581"/>
                <a:gd name="T16" fmla="*/ 93 w 716"/>
                <a:gd name="T17" fmla="*/ 489 h 1581"/>
                <a:gd name="T18" fmla="*/ 107 w 716"/>
                <a:gd name="T19" fmla="*/ 539 h 1581"/>
                <a:gd name="T20" fmla="*/ 114 w 716"/>
                <a:gd name="T21" fmla="*/ 596 h 1581"/>
                <a:gd name="T22" fmla="*/ 121 w 716"/>
                <a:gd name="T23" fmla="*/ 645 h 1581"/>
                <a:gd name="T24" fmla="*/ 135 w 716"/>
                <a:gd name="T25" fmla="*/ 702 h 1581"/>
                <a:gd name="T26" fmla="*/ 142 w 716"/>
                <a:gd name="T27" fmla="*/ 752 h 1581"/>
                <a:gd name="T28" fmla="*/ 156 w 716"/>
                <a:gd name="T29" fmla="*/ 808 h 1581"/>
                <a:gd name="T30" fmla="*/ 163 w 716"/>
                <a:gd name="T31" fmla="*/ 865 h 1581"/>
                <a:gd name="T32" fmla="*/ 178 w 716"/>
                <a:gd name="T33" fmla="*/ 915 h 1581"/>
                <a:gd name="T34" fmla="*/ 185 w 716"/>
                <a:gd name="T35" fmla="*/ 971 h 1581"/>
                <a:gd name="T36" fmla="*/ 199 w 716"/>
                <a:gd name="T37" fmla="*/ 1021 h 1581"/>
                <a:gd name="T38" fmla="*/ 206 w 716"/>
                <a:gd name="T39" fmla="*/ 1078 h 1581"/>
                <a:gd name="T40" fmla="*/ 213 w 716"/>
                <a:gd name="T41" fmla="*/ 1134 h 1581"/>
                <a:gd name="T42" fmla="*/ 227 w 716"/>
                <a:gd name="T43" fmla="*/ 1184 h 1581"/>
                <a:gd name="T44" fmla="*/ 234 w 716"/>
                <a:gd name="T45" fmla="*/ 1241 h 1581"/>
                <a:gd name="T46" fmla="*/ 248 w 716"/>
                <a:gd name="T47" fmla="*/ 1290 h 1581"/>
                <a:gd name="T48" fmla="*/ 256 w 716"/>
                <a:gd name="T49" fmla="*/ 1347 h 1581"/>
                <a:gd name="T50" fmla="*/ 270 w 716"/>
                <a:gd name="T51" fmla="*/ 1404 h 1581"/>
                <a:gd name="T52" fmla="*/ 277 w 716"/>
                <a:gd name="T53" fmla="*/ 1460 h 1581"/>
                <a:gd name="T54" fmla="*/ 291 w 716"/>
                <a:gd name="T55" fmla="*/ 1517 h 1581"/>
                <a:gd name="T56" fmla="*/ 298 w 716"/>
                <a:gd name="T57" fmla="*/ 1574 h 1581"/>
                <a:gd name="T58" fmla="*/ 312 w 716"/>
                <a:gd name="T59" fmla="*/ 1531 h 1581"/>
                <a:gd name="T60" fmla="*/ 326 w 716"/>
                <a:gd name="T61" fmla="*/ 1489 h 1581"/>
                <a:gd name="T62" fmla="*/ 341 w 716"/>
                <a:gd name="T63" fmla="*/ 1432 h 1581"/>
                <a:gd name="T64" fmla="*/ 355 w 716"/>
                <a:gd name="T65" fmla="*/ 1382 h 1581"/>
                <a:gd name="T66" fmla="*/ 369 w 716"/>
                <a:gd name="T67" fmla="*/ 1333 h 1581"/>
                <a:gd name="T68" fmla="*/ 383 w 716"/>
                <a:gd name="T69" fmla="*/ 1283 h 1581"/>
                <a:gd name="T70" fmla="*/ 390 w 716"/>
                <a:gd name="T71" fmla="*/ 1234 h 1581"/>
                <a:gd name="T72" fmla="*/ 404 w 716"/>
                <a:gd name="T73" fmla="*/ 1184 h 1581"/>
                <a:gd name="T74" fmla="*/ 419 w 716"/>
                <a:gd name="T75" fmla="*/ 1127 h 1581"/>
                <a:gd name="T76" fmla="*/ 433 w 716"/>
                <a:gd name="T77" fmla="*/ 1071 h 1581"/>
                <a:gd name="T78" fmla="*/ 447 w 716"/>
                <a:gd name="T79" fmla="*/ 1028 h 1581"/>
                <a:gd name="T80" fmla="*/ 461 w 716"/>
                <a:gd name="T81" fmla="*/ 971 h 1581"/>
                <a:gd name="T82" fmla="*/ 475 w 716"/>
                <a:gd name="T83" fmla="*/ 929 h 1581"/>
                <a:gd name="T84" fmla="*/ 489 w 716"/>
                <a:gd name="T85" fmla="*/ 879 h 1581"/>
                <a:gd name="T86" fmla="*/ 504 w 716"/>
                <a:gd name="T87" fmla="*/ 830 h 1581"/>
                <a:gd name="T88" fmla="*/ 511 w 716"/>
                <a:gd name="T89" fmla="*/ 780 h 1581"/>
                <a:gd name="T90" fmla="*/ 525 w 716"/>
                <a:gd name="T91" fmla="*/ 723 h 1581"/>
                <a:gd name="T92" fmla="*/ 539 w 716"/>
                <a:gd name="T93" fmla="*/ 674 h 1581"/>
                <a:gd name="T94" fmla="*/ 553 w 716"/>
                <a:gd name="T95" fmla="*/ 624 h 1581"/>
                <a:gd name="T96" fmla="*/ 567 w 716"/>
                <a:gd name="T97" fmla="*/ 567 h 1581"/>
                <a:gd name="T98" fmla="*/ 582 w 716"/>
                <a:gd name="T99" fmla="*/ 511 h 1581"/>
                <a:gd name="T100" fmla="*/ 596 w 716"/>
                <a:gd name="T101" fmla="*/ 468 h 1581"/>
                <a:gd name="T102" fmla="*/ 610 w 716"/>
                <a:gd name="T103" fmla="*/ 411 h 1581"/>
                <a:gd name="T104" fmla="*/ 624 w 716"/>
                <a:gd name="T105" fmla="*/ 362 h 1581"/>
                <a:gd name="T106" fmla="*/ 638 w 716"/>
                <a:gd name="T107" fmla="*/ 312 h 1581"/>
                <a:gd name="T108" fmla="*/ 652 w 716"/>
                <a:gd name="T109" fmla="*/ 263 h 1581"/>
                <a:gd name="T110" fmla="*/ 660 w 716"/>
                <a:gd name="T111" fmla="*/ 213 h 1581"/>
                <a:gd name="T112" fmla="*/ 674 w 716"/>
                <a:gd name="T113" fmla="*/ 163 h 1581"/>
                <a:gd name="T114" fmla="*/ 688 w 716"/>
                <a:gd name="T115" fmla="*/ 114 h 1581"/>
                <a:gd name="T116" fmla="*/ 702 w 716"/>
                <a:gd name="T117" fmla="*/ 64 h 1581"/>
                <a:gd name="T118" fmla="*/ 716 w 716"/>
                <a:gd name="T119" fmla="*/ 7 h 15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16" h="1581">
                  <a:moveTo>
                    <a:pt x="0" y="0"/>
                  </a:moveTo>
                  <a:lnTo>
                    <a:pt x="0" y="7"/>
                  </a:lnTo>
                  <a:lnTo>
                    <a:pt x="0" y="14"/>
                  </a:lnTo>
                  <a:lnTo>
                    <a:pt x="8" y="22"/>
                  </a:lnTo>
                  <a:lnTo>
                    <a:pt x="8" y="29"/>
                  </a:lnTo>
                  <a:lnTo>
                    <a:pt x="8" y="36"/>
                  </a:lnTo>
                  <a:lnTo>
                    <a:pt x="8" y="43"/>
                  </a:lnTo>
                  <a:lnTo>
                    <a:pt x="8" y="50"/>
                  </a:lnTo>
                  <a:lnTo>
                    <a:pt x="15" y="50"/>
                  </a:lnTo>
                  <a:lnTo>
                    <a:pt x="15" y="57"/>
                  </a:lnTo>
                  <a:lnTo>
                    <a:pt x="15" y="64"/>
                  </a:lnTo>
                  <a:lnTo>
                    <a:pt x="15" y="71"/>
                  </a:lnTo>
                  <a:lnTo>
                    <a:pt x="15" y="78"/>
                  </a:lnTo>
                  <a:lnTo>
                    <a:pt x="15" y="85"/>
                  </a:lnTo>
                  <a:lnTo>
                    <a:pt x="22" y="92"/>
                  </a:lnTo>
                  <a:lnTo>
                    <a:pt x="22" y="99"/>
                  </a:lnTo>
                  <a:lnTo>
                    <a:pt x="22" y="107"/>
                  </a:lnTo>
                  <a:lnTo>
                    <a:pt x="22" y="114"/>
                  </a:lnTo>
                  <a:lnTo>
                    <a:pt x="22" y="121"/>
                  </a:lnTo>
                  <a:lnTo>
                    <a:pt x="29" y="128"/>
                  </a:lnTo>
                  <a:lnTo>
                    <a:pt x="29" y="135"/>
                  </a:lnTo>
                  <a:lnTo>
                    <a:pt x="29" y="142"/>
                  </a:lnTo>
                  <a:lnTo>
                    <a:pt x="29" y="149"/>
                  </a:lnTo>
                  <a:lnTo>
                    <a:pt x="29" y="156"/>
                  </a:lnTo>
                  <a:lnTo>
                    <a:pt x="36" y="163"/>
                  </a:lnTo>
                  <a:lnTo>
                    <a:pt x="36" y="170"/>
                  </a:lnTo>
                  <a:lnTo>
                    <a:pt x="36" y="177"/>
                  </a:lnTo>
                  <a:lnTo>
                    <a:pt x="36" y="185"/>
                  </a:lnTo>
                  <a:lnTo>
                    <a:pt x="36" y="192"/>
                  </a:lnTo>
                  <a:lnTo>
                    <a:pt x="36" y="199"/>
                  </a:lnTo>
                  <a:lnTo>
                    <a:pt x="43" y="206"/>
                  </a:lnTo>
                  <a:lnTo>
                    <a:pt x="43" y="213"/>
                  </a:lnTo>
                  <a:lnTo>
                    <a:pt x="43" y="220"/>
                  </a:lnTo>
                  <a:lnTo>
                    <a:pt x="43" y="227"/>
                  </a:lnTo>
                  <a:lnTo>
                    <a:pt x="43" y="234"/>
                  </a:lnTo>
                  <a:lnTo>
                    <a:pt x="50" y="241"/>
                  </a:lnTo>
                  <a:lnTo>
                    <a:pt x="50" y="248"/>
                  </a:lnTo>
                  <a:lnTo>
                    <a:pt x="50" y="255"/>
                  </a:lnTo>
                  <a:lnTo>
                    <a:pt x="50" y="263"/>
                  </a:lnTo>
                  <a:lnTo>
                    <a:pt x="50" y="270"/>
                  </a:lnTo>
                  <a:lnTo>
                    <a:pt x="57" y="277"/>
                  </a:lnTo>
                  <a:lnTo>
                    <a:pt x="57" y="284"/>
                  </a:lnTo>
                  <a:lnTo>
                    <a:pt x="57" y="291"/>
                  </a:lnTo>
                  <a:lnTo>
                    <a:pt x="57" y="298"/>
                  </a:lnTo>
                  <a:lnTo>
                    <a:pt x="57" y="305"/>
                  </a:lnTo>
                  <a:lnTo>
                    <a:pt x="64" y="312"/>
                  </a:lnTo>
                  <a:lnTo>
                    <a:pt x="64" y="319"/>
                  </a:lnTo>
                  <a:lnTo>
                    <a:pt x="64" y="326"/>
                  </a:lnTo>
                  <a:lnTo>
                    <a:pt x="64" y="333"/>
                  </a:lnTo>
                  <a:lnTo>
                    <a:pt x="64" y="340"/>
                  </a:lnTo>
                  <a:lnTo>
                    <a:pt x="64" y="348"/>
                  </a:lnTo>
                  <a:lnTo>
                    <a:pt x="71" y="355"/>
                  </a:lnTo>
                  <a:lnTo>
                    <a:pt x="71" y="362"/>
                  </a:lnTo>
                  <a:lnTo>
                    <a:pt x="71" y="369"/>
                  </a:lnTo>
                  <a:lnTo>
                    <a:pt x="71" y="376"/>
                  </a:lnTo>
                  <a:lnTo>
                    <a:pt x="71" y="383"/>
                  </a:lnTo>
                  <a:lnTo>
                    <a:pt x="78" y="383"/>
                  </a:lnTo>
                  <a:lnTo>
                    <a:pt x="78" y="390"/>
                  </a:lnTo>
                  <a:lnTo>
                    <a:pt x="78" y="397"/>
                  </a:lnTo>
                  <a:lnTo>
                    <a:pt x="78" y="404"/>
                  </a:lnTo>
                  <a:lnTo>
                    <a:pt x="78" y="411"/>
                  </a:lnTo>
                  <a:lnTo>
                    <a:pt x="78" y="418"/>
                  </a:lnTo>
                  <a:lnTo>
                    <a:pt x="85" y="426"/>
                  </a:lnTo>
                  <a:lnTo>
                    <a:pt x="85" y="433"/>
                  </a:lnTo>
                  <a:lnTo>
                    <a:pt x="85" y="440"/>
                  </a:lnTo>
                  <a:lnTo>
                    <a:pt x="85" y="447"/>
                  </a:lnTo>
                  <a:lnTo>
                    <a:pt x="85" y="454"/>
                  </a:lnTo>
                  <a:lnTo>
                    <a:pt x="85" y="461"/>
                  </a:lnTo>
                  <a:lnTo>
                    <a:pt x="93" y="468"/>
                  </a:lnTo>
                  <a:lnTo>
                    <a:pt x="93" y="475"/>
                  </a:lnTo>
                  <a:lnTo>
                    <a:pt x="93" y="482"/>
                  </a:lnTo>
                  <a:lnTo>
                    <a:pt x="93" y="489"/>
                  </a:lnTo>
                  <a:lnTo>
                    <a:pt x="93" y="496"/>
                  </a:lnTo>
                  <a:lnTo>
                    <a:pt x="100" y="496"/>
                  </a:lnTo>
                  <a:lnTo>
                    <a:pt x="100" y="504"/>
                  </a:lnTo>
                  <a:lnTo>
                    <a:pt x="100" y="511"/>
                  </a:lnTo>
                  <a:lnTo>
                    <a:pt x="100" y="518"/>
                  </a:lnTo>
                  <a:lnTo>
                    <a:pt x="100" y="525"/>
                  </a:lnTo>
                  <a:lnTo>
                    <a:pt x="100" y="532"/>
                  </a:lnTo>
                  <a:lnTo>
                    <a:pt x="107" y="539"/>
                  </a:lnTo>
                  <a:lnTo>
                    <a:pt x="107" y="546"/>
                  </a:lnTo>
                  <a:lnTo>
                    <a:pt x="107" y="553"/>
                  </a:lnTo>
                  <a:lnTo>
                    <a:pt x="107" y="560"/>
                  </a:lnTo>
                  <a:lnTo>
                    <a:pt x="107" y="567"/>
                  </a:lnTo>
                  <a:lnTo>
                    <a:pt x="114" y="574"/>
                  </a:lnTo>
                  <a:lnTo>
                    <a:pt x="114" y="581"/>
                  </a:lnTo>
                  <a:lnTo>
                    <a:pt x="114" y="589"/>
                  </a:lnTo>
                  <a:lnTo>
                    <a:pt x="114" y="596"/>
                  </a:lnTo>
                  <a:lnTo>
                    <a:pt x="114" y="603"/>
                  </a:lnTo>
                  <a:lnTo>
                    <a:pt x="114" y="610"/>
                  </a:lnTo>
                  <a:lnTo>
                    <a:pt x="121" y="610"/>
                  </a:lnTo>
                  <a:lnTo>
                    <a:pt x="121" y="617"/>
                  </a:lnTo>
                  <a:lnTo>
                    <a:pt x="121" y="624"/>
                  </a:lnTo>
                  <a:lnTo>
                    <a:pt x="121" y="631"/>
                  </a:lnTo>
                  <a:lnTo>
                    <a:pt x="121" y="638"/>
                  </a:lnTo>
                  <a:lnTo>
                    <a:pt x="121" y="645"/>
                  </a:lnTo>
                  <a:lnTo>
                    <a:pt x="128" y="652"/>
                  </a:lnTo>
                  <a:lnTo>
                    <a:pt x="128" y="659"/>
                  </a:lnTo>
                  <a:lnTo>
                    <a:pt x="128" y="667"/>
                  </a:lnTo>
                  <a:lnTo>
                    <a:pt x="128" y="674"/>
                  </a:lnTo>
                  <a:lnTo>
                    <a:pt x="128" y="681"/>
                  </a:lnTo>
                  <a:lnTo>
                    <a:pt x="135" y="688"/>
                  </a:lnTo>
                  <a:lnTo>
                    <a:pt x="135" y="695"/>
                  </a:lnTo>
                  <a:lnTo>
                    <a:pt x="135" y="702"/>
                  </a:lnTo>
                  <a:lnTo>
                    <a:pt x="135" y="709"/>
                  </a:lnTo>
                  <a:lnTo>
                    <a:pt x="135" y="716"/>
                  </a:lnTo>
                  <a:lnTo>
                    <a:pt x="135" y="723"/>
                  </a:lnTo>
                  <a:lnTo>
                    <a:pt x="142" y="723"/>
                  </a:lnTo>
                  <a:lnTo>
                    <a:pt x="142" y="730"/>
                  </a:lnTo>
                  <a:lnTo>
                    <a:pt x="142" y="737"/>
                  </a:lnTo>
                  <a:lnTo>
                    <a:pt x="142" y="745"/>
                  </a:lnTo>
                  <a:lnTo>
                    <a:pt x="142" y="752"/>
                  </a:lnTo>
                  <a:lnTo>
                    <a:pt x="149" y="759"/>
                  </a:lnTo>
                  <a:lnTo>
                    <a:pt x="149" y="766"/>
                  </a:lnTo>
                  <a:lnTo>
                    <a:pt x="149" y="773"/>
                  </a:lnTo>
                  <a:lnTo>
                    <a:pt x="149" y="780"/>
                  </a:lnTo>
                  <a:lnTo>
                    <a:pt x="149" y="787"/>
                  </a:lnTo>
                  <a:lnTo>
                    <a:pt x="149" y="794"/>
                  </a:lnTo>
                  <a:lnTo>
                    <a:pt x="156" y="801"/>
                  </a:lnTo>
                  <a:lnTo>
                    <a:pt x="156" y="808"/>
                  </a:lnTo>
                  <a:lnTo>
                    <a:pt x="156" y="815"/>
                  </a:lnTo>
                  <a:lnTo>
                    <a:pt x="156" y="822"/>
                  </a:lnTo>
                  <a:lnTo>
                    <a:pt x="156" y="830"/>
                  </a:lnTo>
                  <a:lnTo>
                    <a:pt x="163" y="837"/>
                  </a:lnTo>
                  <a:lnTo>
                    <a:pt x="163" y="844"/>
                  </a:lnTo>
                  <a:lnTo>
                    <a:pt x="163" y="851"/>
                  </a:lnTo>
                  <a:lnTo>
                    <a:pt x="163" y="858"/>
                  </a:lnTo>
                  <a:lnTo>
                    <a:pt x="163" y="865"/>
                  </a:lnTo>
                  <a:lnTo>
                    <a:pt x="163" y="872"/>
                  </a:lnTo>
                  <a:lnTo>
                    <a:pt x="171" y="872"/>
                  </a:lnTo>
                  <a:lnTo>
                    <a:pt x="171" y="879"/>
                  </a:lnTo>
                  <a:lnTo>
                    <a:pt x="171" y="886"/>
                  </a:lnTo>
                  <a:lnTo>
                    <a:pt x="171" y="893"/>
                  </a:lnTo>
                  <a:lnTo>
                    <a:pt x="171" y="900"/>
                  </a:lnTo>
                  <a:lnTo>
                    <a:pt x="171" y="908"/>
                  </a:lnTo>
                  <a:lnTo>
                    <a:pt x="178" y="915"/>
                  </a:lnTo>
                  <a:lnTo>
                    <a:pt x="178" y="922"/>
                  </a:lnTo>
                  <a:lnTo>
                    <a:pt x="178" y="929"/>
                  </a:lnTo>
                  <a:lnTo>
                    <a:pt x="178" y="936"/>
                  </a:lnTo>
                  <a:lnTo>
                    <a:pt x="178" y="943"/>
                  </a:lnTo>
                  <a:lnTo>
                    <a:pt x="185" y="950"/>
                  </a:lnTo>
                  <a:lnTo>
                    <a:pt x="185" y="957"/>
                  </a:lnTo>
                  <a:lnTo>
                    <a:pt x="185" y="964"/>
                  </a:lnTo>
                  <a:lnTo>
                    <a:pt x="185" y="971"/>
                  </a:lnTo>
                  <a:lnTo>
                    <a:pt x="185" y="978"/>
                  </a:lnTo>
                  <a:lnTo>
                    <a:pt x="185" y="986"/>
                  </a:lnTo>
                  <a:lnTo>
                    <a:pt x="192" y="986"/>
                  </a:lnTo>
                  <a:lnTo>
                    <a:pt x="192" y="993"/>
                  </a:lnTo>
                  <a:lnTo>
                    <a:pt x="192" y="1000"/>
                  </a:lnTo>
                  <a:lnTo>
                    <a:pt x="192" y="1007"/>
                  </a:lnTo>
                  <a:lnTo>
                    <a:pt x="192" y="1014"/>
                  </a:lnTo>
                  <a:lnTo>
                    <a:pt x="199" y="1021"/>
                  </a:lnTo>
                  <a:lnTo>
                    <a:pt x="199" y="1028"/>
                  </a:lnTo>
                  <a:lnTo>
                    <a:pt x="199" y="1035"/>
                  </a:lnTo>
                  <a:lnTo>
                    <a:pt x="199" y="1042"/>
                  </a:lnTo>
                  <a:lnTo>
                    <a:pt x="199" y="1049"/>
                  </a:lnTo>
                  <a:lnTo>
                    <a:pt x="199" y="1056"/>
                  </a:lnTo>
                  <a:lnTo>
                    <a:pt x="206" y="1063"/>
                  </a:lnTo>
                  <a:lnTo>
                    <a:pt x="206" y="1071"/>
                  </a:lnTo>
                  <a:lnTo>
                    <a:pt x="206" y="1078"/>
                  </a:lnTo>
                  <a:lnTo>
                    <a:pt x="206" y="1085"/>
                  </a:lnTo>
                  <a:lnTo>
                    <a:pt x="206" y="1092"/>
                  </a:lnTo>
                  <a:lnTo>
                    <a:pt x="213" y="1099"/>
                  </a:lnTo>
                  <a:lnTo>
                    <a:pt x="213" y="1106"/>
                  </a:lnTo>
                  <a:lnTo>
                    <a:pt x="213" y="1113"/>
                  </a:lnTo>
                  <a:lnTo>
                    <a:pt x="213" y="1120"/>
                  </a:lnTo>
                  <a:lnTo>
                    <a:pt x="213" y="1127"/>
                  </a:lnTo>
                  <a:lnTo>
                    <a:pt x="213" y="1134"/>
                  </a:lnTo>
                  <a:lnTo>
                    <a:pt x="220" y="1134"/>
                  </a:lnTo>
                  <a:lnTo>
                    <a:pt x="220" y="1141"/>
                  </a:lnTo>
                  <a:lnTo>
                    <a:pt x="220" y="1149"/>
                  </a:lnTo>
                  <a:lnTo>
                    <a:pt x="220" y="1156"/>
                  </a:lnTo>
                  <a:lnTo>
                    <a:pt x="220" y="1163"/>
                  </a:lnTo>
                  <a:lnTo>
                    <a:pt x="220" y="1170"/>
                  </a:lnTo>
                  <a:lnTo>
                    <a:pt x="227" y="1177"/>
                  </a:lnTo>
                  <a:lnTo>
                    <a:pt x="227" y="1184"/>
                  </a:lnTo>
                  <a:lnTo>
                    <a:pt x="227" y="1191"/>
                  </a:lnTo>
                  <a:lnTo>
                    <a:pt x="227" y="1198"/>
                  </a:lnTo>
                  <a:lnTo>
                    <a:pt x="227" y="1205"/>
                  </a:lnTo>
                  <a:lnTo>
                    <a:pt x="234" y="1212"/>
                  </a:lnTo>
                  <a:lnTo>
                    <a:pt x="234" y="1219"/>
                  </a:lnTo>
                  <a:lnTo>
                    <a:pt x="234" y="1227"/>
                  </a:lnTo>
                  <a:lnTo>
                    <a:pt x="234" y="1234"/>
                  </a:lnTo>
                  <a:lnTo>
                    <a:pt x="234" y="1241"/>
                  </a:lnTo>
                  <a:lnTo>
                    <a:pt x="234" y="1248"/>
                  </a:lnTo>
                  <a:lnTo>
                    <a:pt x="241" y="1255"/>
                  </a:lnTo>
                  <a:lnTo>
                    <a:pt x="241" y="1262"/>
                  </a:lnTo>
                  <a:lnTo>
                    <a:pt x="241" y="1269"/>
                  </a:lnTo>
                  <a:lnTo>
                    <a:pt x="241" y="1276"/>
                  </a:lnTo>
                  <a:lnTo>
                    <a:pt x="241" y="1283"/>
                  </a:lnTo>
                  <a:lnTo>
                    <a:pt x="248" y="1283"/>
                  </a:lnTo>
                  <a:lnTo>
                    <a:pt x="248" y="1290"/>
                  </a:lnTo>
                  <a:lnTo>
                    <a:pt x="248" y="1297"/>
                  </a:lnTo>
                  <a:lnTo>
                    <a:pt x="248" y="1304"/>
                  </a:lnTo>
                  <a:lnTo>
                    <a:pt x="248" y="1312"/>
                  </a:lnTo>
                  <a:lnTo>
                    <a:pt x="248" y="1319"/>
                  </a:lnTo>
                  <a:lnTo>
                    <a:pt x="256" y="1326"/>
                  </a:lnTo>
                  <a:lnTo>
                    <a:pt x="256" y="1333"/>
                  </a:lnTo>
                  <a:lnTo>
                    <a:pt x="256" y="1340"/>
                  </a:lnTo>
                  <a:lnTo>
                    <a:pt x="256" y="1347"/>
                  </a:lnTo>
                  <a:lnTo>
                    <a:pt x="256" y="1354"/>
                  </a:lnTo>
                  <a:lnTo>
                    <a:pt x="263" y="1361"/>
                  </a:lnTo>
                  <a:lnTo>
                    <a:pt x="263" y="1368"/>
                  </a:lnTo>
                  <a:lnTo>
                    <a:pt x="263" y="1375"/>
                  </a:lnTo>
                  <a:lnTo>
                    <a:pt x="263" y="1382"/>
                  </a:lnTo>
                  <a:lnTo>
                    <a:pt x="263" y="1390"/>
                  </a:lnTo>
                  <a:lnTo>
                    <a:pt x="263" y="1397"/>
                  </a:lnTo>
                  <a:lnTo>
                    <a:pt x="270" y="1404"/>
                  </a:lnTo>
                  <a:lnTo>
                    <a:pt x="270" y="1411"/>
                  </a:lnTo>
                  <a:lnTo>
                    <a:pt x="270" y="1418"/>
                  </a:lnTo>
                  <a:lnTo>
                    <a:pt x="270" y="1425"/>
                  </a:lnTo>
                  <a:lnTo>
                    <a:pt x="270" y="1432"/>
                  </a:lnTo>
                  <a:lnTo>
                    <a:pt x="277" y="1439"/>
                  </a:lnTo>
                  <a:lnTo>
                    <a:pt x="277" y="1446"/>
                  </a:lnTo>
                  <a:lnTo>
                    <a:pt x="277" y="1453"/>
                  </a:lnTo>
                  <a:lnTo>
                    <a:pt x="277" y="1460"/>
                  </a:lnTo>
                  <a:lnTo>
                    <a:pt x="277" y="1468"/>
                  </a:lnTo>
                  <a:lnTo>
                    <a:pt x="284" y="1475"/>
                  </a:lnTo>
                  <a:lnTo>
                    <a:pt x="284" y="1482"/>
                  </a:lnTo>
                  <a:lnTo>
                    <a:pt x="284" y="1489"/>
                  </a:lnTo>
                  <a:lnTo>
                    <a:pt x="284" y="1496"/>
                  </a:lnTo>
                  <a:lnTo>
                    <a:pt x="284" y="1503"/>
                  </a:lnTo>
                  <a:lnTo>
                    <a:pt x="284" y="1510"/>
                  </a:lnTo>
                  <a:lnTo>
                    <a:pt x="291" y="1517"/>
                  </a:lnTo>
                  <a:lnTo>
                    <a:pt x="291" y="1524"/>
                  </a:lnTo>
                  <a:lnTo>
                    <a:pt x="291" y="1531"/>
                  </a:lnTo>
                  <a:lnTo>
                    <a:pt x="291" y="1538"/>
                  </a:lnTo>
                  <a:lnTo>
                    <a:pt x="291" y="1545"/>
                  </a:lnTo>
                  <a:lnTo>
                    <a:pt x="298" y="1553"/>
                  </a:lnTo>
                  <a:lnTo>
                    <a:pt x="298" y="1560"/>
                  </a:lnTo>
                  <a:lnTo>
                    <a:pt x="298" y="1567"/>
                  </a:lnTo>
                  <a:lnTo>
                    <a:pt x="298" y="1574"/>
                  </a:lnTo>
                  <a:lnTo>
                    <a:pt x="298" y="1581"/>
                  </a:lnTo>
                  <a:lnTo>
                    <a:pt x="305" y="1574"/>
                  </a:lnTo>
                  <a:lnTo>
                    <a:pt x="305" y="1567"/>
                  </a:lnTo>
                  <a:lnTo>
                    <a:pt x="305" y="1560"/>
                  </a:lnTo>
                  <a:lnTo>
                    <a:pt x="305" y="1553"/>
                  </a:lnTo>
                  <a:lnTo>
                    <a:pt x="312" y="1545"/>
                  </a:lnTo>
                  <a:lnTo>
                    <a:pt x="312" y="1538"/>
                  </a:lnTo>
                  <a:lnTo>
                    <a:pt x="312" y="1531"/>
                  </a:lnTo>
                  <a:lnTo>
                    <a:pt x="312" y="1524"/>
                  </a:lnTo>
                  <a:lnTo>
                    <a:pt x="319" y="1524"/>
                  </a:lnTo>
                  <a:lnTo>
                    <a:pt x="319" y="1517"/>
                  </a:lnTo>
                  <a:lnTo>
                    <a:pt x="319" y="1510"/>
                  </a:lnTo>
                  <a:lnTo>
                    <a:pt x="319" y="1503"/>
                  </a:lnTo>
                  <a:lnTo>
                    <a:pt x="319" y="1496"/>
                  </a:lnTo>
                  <a:lnTo>
                    <a:pt x="326" y="1496"/>
                  </a:lnTo>
                  <a:lnTo>
                    <a:pt x="326" y="1489"/>
                  </a:lnTo>
                  <a:lnTo>
                    <a:pt x="326" y="1482"/>
                  </a:lnTo>
                  <a:lnTo>
                    <a:pt x="326" y="1475"/>
                  </a:lnTo>
                  <a:lnTo>
                    <a:pt x="334" y="1468"/>
                  </a:lnTo>
                  <a:lnTo>
                    <a:pt x="334" y="1460"/>
                  </a:lnTo>
                  <a:lnTo>
                    <a:pt x="334" y="1453"/>
                  </a:lnTo>
                  <a:lnTo>
                    <a:pt x="334" y="1446"/>
                  </a:lnTo>
                  <a:lnTo>
                    <a:pt x="341" y="1439"/>
                  </a:lnTo>
                  <a:lnTo>
                    <a:pt x="341" y="1432"/>
                  </a:lnTo>
                  <a:lnTo>
                    <a:pt x="341" y="1425"/>
                  </a:lnTo>
                  <a:lnTo>
                    <a:pt x="341" y="1418"/>
                  </a:lnTo>
                  <a:lnTo>
                    <a:pt x="348" y="1411"/>
                  </a:lnTo>
                  <a:lnTo>
                    <a:pt x="348" y="1404"/>
                  </a:lnTo>
                  <a:lnTo>
                    <a:pt x="348" y="1397"/>
                  </a:lnTo>
                  <a:lnTo>
                    <a:pt x="348" y="1390"/>
                  </a:lnTo>
                  <a:lnTo>
                    <a:pt x="355" y="1390"/>
                  </a:lnTo>
                  <a:lnTo>
                    <a:pt x="355" y="1382"/>
                  </a:lnTo>
                  <a:lnTo>
                    <a:pt x="355" y="1375"/>
                  </a:lnTo>
                  <a:lnTo>
                    <a:pt x="355" y="1368"/>
                  </a:lnTo>
                  <a:lnTo>
                    <a:pt x="355" y="1361"/>
                  </a:lnTo>
                  <a:lnTo>
                    <a:pt x="362" y="1361"/>
                  </a:lnTo>
                  <a:lnTo>
                    <a:pt x="362" y="1354"/>
                  </a:lnTo>
                  <a:lnTo>
                    <a:pt x="362" y="1347"/>
                  </a:lnTo>
                  <a:lnTo>
                    <a:pt x="362" y="1340"/>
                  </a:lnTo>
                  <a:lnTo>
                    <a:pt x="369" y="1333"/>
                  </a:lnTo>
                  <a:lnTo>
                    <a:pt x="369" y="1326"/>
                  </a:lnTo>
                  <a:lnTo>
                    <a:pt x="369" y="1319"/>
                  </a:lnTo>
                  <a:lnTo>
                    <a:pt x="369" y="1312"/>
                  </a:lnTo>
                  <a:lnTo>
                    <a:pt x="376" y="1304"/>
                  </a:lnTo>
                  <a:lnTo>
                    <a:pt x="376" y="1297"/>
                  </a:lnTo>
                  <a:lnTo>
                    <a:pt x="376" y="1290"/>
                  </a:lnTo>
                  <a:lnTo>
                    <a:pt x="376" y="1283"/>
                  </a:lnTo>
                  <a:lnTo>
                    <a:pt x="383" y="1283"/>
                  </a:lnTo>
                  <a:lnTo>
                    <a:pt x="383" y="1276"/>
                  </a:lnTo>
                  <a:lnTo>
                    <a:pt x="383" y="1269"/>
                  </a:lnTo>
                  <a:lnTo>
                    <a:pt x="383" y="1262"/>
                  </a:lnTo>
                  <a:lnTo>
                    <a:pt x="383" y="1255"/>
                  </a:lnTo>
                  <a:lnTo>
                    <a:pt x="390" y="1255"/>
                  </a:lnTo>
                  <a:lnTo>
                    <a:pt x="390" y="1248"/>
                  </a:lnTo>
                  <a:lnTo>
                    <a:pt x="390" y="1241"/>
                  </a:lnTo>
                  <a:lnTo>
                    <a:pt x="390" y="1234"/>
                  </a:lnTo>
                  <a:lnTo>
                    <a:pt x="390" y="1227"/>
                  </a:lnTo>
                  <a:lnTo>
                    <a:pt x="397" y="1227"/>
                  </a:lnTo>
                  <a:lnTo>
                    <a:pt x="397" y="1219"/>
                  </a:lnTo>
                  <a:lnTo>
                    <a:pt x="397" y="1212"/>
                  </a:lnTo>
                  <a:lnTo>
                    <a:pt x="397" y="1205"/>
                  </a:lnTo>
                  <a:lnTo>
                    <a:pt x="404" y="1198"/>
                  </a:lnTo>
                  <a:lnTo>
                    <a:pt x="404" y="1191"/>
                  </a:lnTo>
                  <a:lnTo>
                    <a:pt x="404" y="1184"/>
                  </a:lnTo>
                  <a:lnTo>
                    <a:pt x="404" y="1177"/>
                  </a:lnTo>
                  <a:lnTo>
                    <a:pt x="411" y="1170"/>
                  </a:lnTo>
                  <a:lnTo>
                    <a:pt x="411" y="1163"/>
                  </a:lnTo>
                  <a:lnTo>
                    <a:pt x="411" y="1156"/>
                  </a:lnTo>
                  <a:lnTo>
                    <a:pt x="419" y="1149"/>
                  </a:lnTo>
                  <a:lnTo>
                    <a:pt x="419" y="1141"/>
                  </a:lnTo>
                  <a:lnTo>
                    <a:pt x="419" y="1134"/>
                  </a:lnTo>
                  <a:lnTo>
                    <a:pt x="419" y="1127"/>
                  </a:lnTo>
                  <a:lnTo>
                    <a:pt x="426" y="1120"/>
                  </a:lnTo>
                  <a:lnTo>
                    <a:pt x="426" y="1113"/>
                  </a:lnTo>
                  <a:lnTo>
                    <a:pt x="426" y="1106"/>
                  </a:lnTo>
                  <a:lnTo>
                    <a:pt x="426" y="1099"/>
                  </a:lnTo>
                  <a:lnTo>
                    <a:pt x="433" y="1092"/>
                  </a:lnTo>
                  <a:lnTo>
                    <a:pt x="433" y="1085"/>
                  </a:lnTo>
                  <a:lnTo>
                    <a:pt x="433" y="1078"/>
                  </a:lnTo>
                  <a:lnTo>
                    <a:pt x="433" y="1071"/>
                  </a:lnTo>
                  <a:lnTo>
                    <a:pt x="440" y="1071"/>
                  </a:lnTo>
                  <a:lnTo>
                    <a:pt x="440" y="1063"/>
                  </a:lnTo>
                  <a:lnTo>
                    <a:pt x="440" y="1056"/>
                  </a:lnTo>
                  <a:lnTo>
                    <a:pt x="440" y="1049"/>
                  </a:lnTo>
                  <a:lnTo>
                    <a:pt x="440" y="1042"/>
                  </a:lnTo>
                  <a:lnTo>
                    <a:pt x="447" y="1042"/>
                  </a:lnTo>
                  <a:lnTo>
                    <a:pt x="447" y="1035"/>
                  </a:lnTo>
                  <a:lnTo>
                    <a:pt x="447" y="1028"/>
                  </a:lnTo>
                  <a:lnTo>
                    <a:pt x="447" y="1021"/>
                  </a:lnTo>
                  <a:lnTo>
                    <a:pt x="454" y="1014"/>
                  </a:lnTo>
                  <a:lnTo>
                    <a:pt x="454" y="1007"/>
                  </a:lnTo>
                  <a:lnTo>
                    <a:pt x="454" y="1000"/>
                  </a:lnTo>
                  <a:lnTo>
                    <a:pt x="454" y="993"/>
                  </a:lnTo>
                  <a:lnTo>
                    <a:pt x="461" y="986"/>
                  </a:lnTo>
                  <a:lnTo>
                    <a:pt x="461" y="978"/>
                  </a:lnTo>
                  <a:lnTo>
                    <a:pt x="461" y="971"/>
                  </a:lnTo>
                  <a:lnTo>
                    <a:pt x="461" y="964"/>
                  </a:lnTo>
                  <a:lnTo>
                    <a:pt x="468" y="964"/>
                  </a:lnTo>
                  <a:lnTo>
                    <a:pt x="468" y="957"/>
                  </a:lnTo>
                  <a:lnTo>
                    <a:pt x="468" y="950"/>
                  </a:lnTo>
                  <a:lnTo>
                    <a:pt x="468" y="943"/>
                  </a:lnTo>
                  <a:lnTo>
                    <a:pt x="468" y="936"/>
                  </a:lnTo>
                  <a:lnTo>
                    <a:pt x="475" y="936"/>
                  </a:lnTo>
                  <a:lnTo>
                    <a:pt x="475" y="929"/>
                  </a:lnTo>
                  <a:lnTo>
                    <a:pt x="475" y="922"/>
                  </a:lnTo>
                  <a:lnTo>
                    <a:pt x="475" y="915"/>
                  </a:lnTo>
                  <a:lnTo>
                    <a:pt x="475" y="908"/>
                  </a:lnTo>
                  <a:lnTo>
                    <a:pt x="482" y="908"/>
                  </a:lnTo>
                  <a:lnTo>
                    <a:pt x="482" y="900"/>
                  </a:lnTo>
                  <a:lnTo>
                    <a:pt x="482" y="893"/>
                  </a:lnTo>
                  <a:lnTo>
                    <a:pt x="482" y="886"/>
                  </a:lnTo>
                  <a:lnTo>
                    <a:pt x="489" y="879"/>
                  </a:lnTo>
                  <a:lnTo>
                    <a:pt x="489" y="872"/>
                  </a:lnTo>
                  <a:lnTo>
                    <a:pt x="489" y="865"/>
                  </a:lnTo>
                  <a:lnTo>
                    <a:pt x="489" y="858"/>
                  </a:lnTo>
                  <a:lnTo>
                    <a:pt x="497" y="851"/>
                  </a:lnTo>
                  <a:lnTo>
                    <a:pt x="497" y="844"/>
                  </a:lnTo>
                  <a:lnTo>
                    <a:pt x="497" y="837"/>
                  </a:lnTo>
                  <a:lnTo>
                    <a:pt x="497" y="830"/>
                  </a:lnTo>
                  <a:lnTo>
                    <a:pt x="504" y="830"/>
                  </a:lnTo>
                  <a:lnTo>
                    <a:pt x="504" y="822"/>
                  </a:lnTo>
                  <a:lnTo>
                    <a:pt x="504" y="815"/>
                  </a:lnTo>
                  <a:lnTo>
                    <a:pt x="504" y="808"/>
                  </a:lnTo>
                  <a:lnTo>
                    <a:pt x="504" y="801"/>
                  </a:lnTo>
                  <a:lnTo>
                    <a:pt x="511" y="801"/>
                  </a:lnTo>
                  <a:lnTo>
                    <a:pt x="511" y="794"/>
                  </a:lnTo>
                  <a:lnTo>
                    <a:pt x="511" y="787"/>
                  </a:lnTo>
                  <a:lnTo>
                    <a:pt x="511" y="780"/>
                  </a:lnTo>
                  <a:lnTo>
                    <a:pt x="518" y="773"/>
                  </a:lnTo>
                  <a:lnTo>
                    <a:pt x="518" y="766"/>
                  </a:lnTo>
                  <a:lnTo>
                    <a:pt x="518" y="759"/>
                  </a:lnTo>
                  <a:lnTo>
                    <a:pt x="518" y="752"/>
                  </a:lnTo>
                  <a:lnTo>
                    <a:pt x="525" y="745"/>
                  </a:lnTo>
                  <a:lnTo>
                    <a:pt x="525" y="737"/>
                  </a:lnTo>
                  <a:lnTo>
                    <a:pt x="525" y="730"/>
                  </a:lnTo>
                  <a:lnTo>
                    <a:pt x="525" y="723"/>
                  </a:lnTo>
                  <a:lnTo>
                    <a:pt x="532" y="716"/>
                  </a:lnTo>
                  <a:lnTo>
                    <a:pt x="532" y="709"/>
                  </a:lnTo>
                  <a:lnTo>
                    <a:pt x="532" y="702"/>
                  </a:lnTo>
                  <a:lnTo>
                    <a:pt x="532" y="695"/>
                  </a:lnTo>
                  <a:lnTo>
                    <a:pt x="539" y="695"/>
                  </a:lnTo>
                  <a:lnTo>
                    <a:pt x="539" y="688"/>
                  </a:lnTo>
                  <a:lnTo>
                    <a:pt x="539" y="681"/>
                  </a:lnTo>
                  <a:lnTo>
                    <a:pt x="539" y="674"/>
                  </a:lnTo>
                  <a:lnTo>
                    <a:pt x="539" y="667"/>
                  </a:lnTo>
                  <a:lnTo>
                    <a:pt x="546" y="667"/>
                  </a:lnTo>
                  <a:lnTo>
                    <a:pt x="546" y="659"/>
                  </a:lnTo>
                  <a:lnTo>
                    <a:pt x="546" y="652"/>
                  </a:lnTo>
                  <a:lnTo>
                    <a:pt x="546" y="645"/>
                  </a:lnTo>
                  <a:lnTo>
                    <a:pt x="553" y="638"/>
                  </a:lnTo>
                  <a:lnTo>
                    <a:pt x="553" y="631"/>
                  </a:lnTo>
                  <a:lnTo>
                    <a:pt x="553" y="624"/>
                  </a:lnTo>
                  <a:lnTo>
                    <a:pt x="553" y="617"/>
                  </a:lnTo>
                  <a:lnTo>
                    <a:pt x="560" y="610"/>
                  </a:lnTo>
                  <a:lnTo>
                    <a:pt x="560" y="603"/>
                  </a:lnTo>
                  <a:lnTo>
                    <a:pt x="560" y="596"/>
                  </a:lnTo>
                  <a:lnTo>
                    <a:pt x="560" y="589"/>
                  </a:lnTo>
                  <a:lnTo>
                    <a:pt x="567" y="581"/>
                  </a:lnTo>
                  <a:lnTo>
                    <a:pt x="567" y="574"/>
                  </a:lnTo>
                  <a:lnTo>
                    <a:pt x="567" y="567"/>
                  </a:lnTo>
                  <a:lnTo>
                    <a:pt x="574" y="560"/>
                  </a:lnTo>
                  <a:lnTo>
                    <a:pt x="574" y="553"/>
                  </a:lnTo>
                  <a:lnTo>
                    <a:pt x="574" y="546"/>
                  </a:lnTo>
                  <a:lnTo>
                    <a:pt x="574" y="539"/>
                  </a:lnTo>
                  <a:lnTo>
                    <a:pt x="582" y="532"/>
                  </a:lnTo>
                  <a:lnTo>
                    <a:pt x="582" y="525"/>
                  </a:lnTo>
                  <a:lnTo>
                    <a:pt x="582" y="518"/>
                  </a:lnTo>
                  <a:lnTo>
                    <a:pt x="582" y="511"/>
                  </a:lnTo>
                  <a:lnTo>
                    <a:pt x="589" y="511"/>
                  </a:lnTo>
                  <a:lnTo>
                    <a:pt x="589" y="504"/>
                  </a:lnTo>
                  <a:lnTo>
                    <a:pt x="589" y="496"/>
                  </a:lnTo>
                  <a:lnTo>
                    <a:pt x="589" y="489"/>
                  </a:lnTo>
                  <a:lnTo>
                    <a:pt x="589" y="482"/>
                  </a:lnTo>
                  <a:lnTo>
                    <a:pt x="596" y="482"/>
                  </a:lnTo>
                  <a:lnTo>
                    <a:pt x="596" y="475"/>
                  </a:lnTo>
                  <a:lnTo>
                    <a:pt x="596" y="468"/>
                  </a:lnTo>
                  <a:lnTo>
                    <a:pt x="596" y="461"/>
                  </a:lnTo>
                  <a:lnTo>
                    <a:pt x="603" y="454"/>
                  </a:lnTo>
                  <a:lnTo>
                    <a:pt x="603" y="447"/>
                  </a:lnTo>
                  <a:lnTo>
                    <a:pt x="603" y="440"/>
                  </a:lnTo>
                  <a:lnTo>
                    <a:pt x="603" y="433"/>
                  </a:lnTo>
                  <a:lnTo>
                    <a:pt x="610" y="426"/>
                  </a:lnTo>
                  <a:lnTo>
                    <a:pt x="610" y="418"/>
                  </a:lnTo>
                  <a:lnTo>
                    <a:pt x="610" y="411"/>
                  </a:lnTo>
                  <a:lnTo>
                    <a:pt x="610" y="404"/>
                  </a:lnTo>
                  <a:lnTo>
                    <a:pt x="617" y="397"/>
                  </a:lnTo>
                  <a:lnTo>
                    <a:pt x="617" y="390"/>
                  </a:lnTo>
                  <a:lnTo>
                    <a:pt x="617" y="383"/>
                  </a:lnTo>
                  <a:lnTo>
                    <a:pt x="617" y="376"/>
                  </a:lnTo>
                  <a:lnTo>
                    <a:pt x="624" y="376"/>
                  </a:lnTo>
                  <a:lnTo>
                    <a:pt x="624" y="369"/>
                  </a:lnTo>
                  <a:lnTo>
                    <a:pt x="624" y="362"/>
                  </a:lnTo>
                  <a:lnTo>
                    <a:pt x="624" y="355"/>
                  </a:lnTo>
                  <a:lnTo>
                    <a:pt x="624" y="348"/>
                  </a:lnTo>
                  <a:lnTo>
                    <a:pt x="631" y="348"/>
                  </a:lnTo>
                  <a:lnTo>
                    <a:pt x="631" y="340"/>
                  </a:lnTo>
                  <a:lnTo>
                    <a:pt x="631" y="333"/>
                  </a:lnTo>
                  <a:lnTo>
                    <a:pt x="631" y="326"/>
                  </a:lnTo>
                  <a:lnTo>
                    <a:pt x="638" y="319"/>
                  </a:lnTo>
                  <a:lnTo>
                    <a:pt x="638" y="312"/>
                  </a:lnTo>
                  <a:lnTo>
                    <a:pt x="638" y="305"/>
                  </a:lnTo>
                  <a:lnTo>
                    <a:pt x="638" y="298"/>
                  </a:lnTo>
                  <a:lnTo>
                    <a:pt x="645" y="291"/>
                  </a:lnTo>
                  <a:lnTo>
                    <a:pt x="645" y="284"/>
                  </a:lnTo>
                  <a:lnTo>
                    <a:pt x="645" y="277"/>
                  </a:lnTo>
                  <a:lnTo>
                    <a:pt x="645" y="270"/>
                  </a:lnTo>
                  <a:lnTo>
                    <a:pt x="652" y="270"/>
                  </a:lnTo>
                  <a:lnTo>
                    <a:pt x="652" y="263"/>
                  </a:lnTo>
                  <a:lnTo>
                    <a:pt x="652" y="255"/>
                  </a:lnTo>
                  <a:lnTo>
                    <a:pt x="652" y="248"/>
                  </a:lnTo>
                  <a:lnTo>
                    <a:pt x="652" y="241"/>
                  </a:lnTo>
                  <a:lnTo>
                    <a:pt x="660" y="241"/>
                  </a:lnTo>
                  <a:lnTo>
                    <a:pt x="660" y="234"/>
                  </a:lnTo>
                  <a:lnTo>
                    <a:pt x="660" y="227"/>
                  </a:lnTo>
                  <a:lnTo>
                    <a:pt x="660" y="220"/>
                  </a:lnTo>
                  <a:lnTo>
                    <a:pt x="660" y="213"/>
                  </a:lnTo>
                  <a:lnTo>
                    <a:pt x="667" y="213"/>
                  </a:lnTo>
                  <a:lnTo>
                    <a:pt x="667" y="206"/>
                  </a:lnTo>
                  <a:lnTo>
                    <a:pt x="667" y="199"/>
                  </a:lnTo>
                  <a:lnTo>
                    <a:pt x="667" y="192"/>
                  </a:lnTo>
                  <a:lnTo>
                    <a:pt x="674" y="185"/>
                  </a:lnTo>
                  <a:lnTo>
                    <a:pt x="674" y="177"/>
                  </a:lnTo>
                  <a:lnTo>
                    <a:pt x="674" y="170"/>
                  </a:lnTo>
                  <a:lnTo>
                    <a:pt x="674" y="163"/>
                  </a:lnTo>
                  <a:lnTo>
                    <a:pt x="681" y="156"/>
                  </a:lnTo>
                  <a:lnTo>
                    <a:pt x="681" y="149"/>
                  </a:lnTo>
                  <a:lnTo>
                    <a:pt x="681" y="142"/>
                  </a:lnTo>
                  <a:lnTo>
                    <a:pt x="681" y="135"/>
                  </a:lnTo>
                  <a:lnTo>
                    <a:pt x="688" y="135"/>
                  </a:lnTo>
                  <a:lnTo>
                    <a:pt x="688" y="128"/>
                  </a:lnTo>
                  <a:lnTo>
                    <a:pt x="688" y="121"/>
                  </a:lnTo>
                  <a:lnTo>
                    <a:pt x="688" y="114"/>
                  </a:lnTo>
                  <a:lnTo>
                    <a:pt x="688" y="107"/>
                  </a:lnTo>
                  <a:lnTo>
                    <a:pt x="695" y="107"/>
                  </a:lnTo>
                  <a:lnTo>
                    <a:pt x="695" y="99"/>
                  </a:lnTo>
                  <a:lnTo>
                    <a:pt x="695" y="92"/>
                  </a:lnTo>
                  <a:lnTo>
                    <a:pt x="695" y="85"/>
                  </a:lnTo>
                  <a:lnTo>
                    <a:pt x="702" y="78"/>
                  </a:lnTo>
                  <a:lnTo>
                    <a:pt x="702" y="71"/>
                  </a:lnTo>
                  <a:lnTo>
                    <a:pt x="702" y="64"/>
                  </a:lnTo>
                  <a:lnTo>
                    <a:pt x="702" y="57"/>
                  </a:lnTo>
                  <a:lnTo>
                    <a:pt x="709" y="50"/>
                  </a:lnTo>
                  <a:lnTo>
                    <a:pt x="709" y="43"/>
                  </a:lnTo>
                  <a:lnTo>
                    <a:pt x="709" y="36"/>
                  </a:lnTo>
                  <a:lnTo>
                    <a:pt x="709" y="29"/>
                  </a:lnTo>
                  <a:lnTo>
                    <a:pt x="716" y="22"/>
                  </a:lnTo>
                  <a:lnTo>
                    <a:pt x="716" y="14"/>
                  </a:lnTo>
                  <a:lnTo>
                    <a:pt x="716" y="7"/>
                  </a:lnTo>
                  <a:lnTo>
                    <a:pt x="716" y="0"/>
                  </a:lnTo>
                  <a:lnTo>
                    <a:pt x="716" y="7"/>
                  </a:lnTo>
                </a:path>
              </a:pathLst>
            </a:custGeom>
            <a:noFill/>
            <a:ln w="33338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2922" name="Freeform 660">
              <a:extLst>
                <a:ext uri="{FF2B5EF4-FFF2-40B4-BE49-F238E27FC236}">
                  <a16:creationId xmlns:a16="http://schemas.microsoft.com/office/drawing/2014/main" id="{2BC061F2-01EB-894B-9A76-5BA85A1DD1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1" y="1325"/>
              <a:ext cx="284" cy="1482"/>
            </a:xfrm>
            <a:custGeom>
              <a:avLst/>
              <a:gdLst>
                <a:gd name="T0" fmla="*/ 7 w 284"/>
                <a:gd name="T1" fmla="*/ 15 h 1482"/>
                <a:gd name="T2" fmla="*/ 14 w 284"/>
                <a:gd name="T3" fmla="*/ 43 h 1482"/>
                <a:gd name="T4" fmla="*/ 14 w 284"/>
                <a:gd name="T5" fmla="*/ 71 h 1482"/>
                <a:gd name="T6" fmla="*/ 21 w 284"/>
                <a:gd name="T7" fmla="*/ 100 h 1482"/>
                <a:gd name="T8" fmla="*/ 29 w 284"/>
                <a:gd name="T9" fmla="*/ 128 h 1482"/>
                <a:gd name="T10" fmla="*/ 36 w 284"/>
                <a:gd name="T11" fmla="*/ 156 h 1482"/>
                <a:gd name="T12" fmla="*/ 36 w 284"/>
                <a:gd name="T13" fmla="*/ 185 h 1482"/>
                <a:gd name="T14" fmla="*/ 43 w 284"/>
                <a:gd name="T15" fmla="*/ 213 h 1482"/>
                <a:gd name="T16" fmla="*/ 50 w 284"/>
                <a:gd name="T17" fmla="*/ 234 h 1482"/>
                <a:gd name="T18" fmla="*/ 57 w 284"/>
                <a:gd name="T19" fmla="*/ 263 h 1482"/>
                <a:gd name="T20" fmla="*/ 57 w 284"/>
                <a:gd name="T21" fmla="*/ 291 h 1482"/>
                <a:gd name="T22" fmla="*/ 64 w 284"/>
                <a:gd name="T23" fmla="*/ 319 h 1482"/>
                <a:gd name="T24" fmla="*/ 71 w 284"/>
                <a:gd name="T25" fmla="*/ 348 h 1482"/>
                <a:gd name="T26" fmla="*/ 78 w 284"/>
                <a:gd name="T27" fmla="*/ 376 h 1482"/>
                <a:gd name="T28" fmla="*/ 78 w 284"/>
                <a:gd name="T29" fmla="*/ 404 h 1482"/>
                <a:gd name="T30" fmla="*/ 85 w 284"/>
                <a:gd name="T31" fmla="*/ 433 h 1482"/>
                <a:gd name="T32" fmla="*/ 92 w 284"/>
                <a:gd name="T33" fmla="*/ 461 h 1482"/>
                <a:gd name="T34" fmla="*/ 99 w 284"/>
                <a:gd name="T35" fmla="*/ 489 h 1482"/>
                <a:gd name="T36" fmla="*/ 99 w 284"/>
                <a:gd name="T37" fmla="*/ 518 h 1482"/>
                <a:gd name="T38" fmla="*/ 107 w 284"/>
                <a:gd name="T39" fmla="*/ 546 h 1482"/>
                <a:gd name="T40" fmla="*/ 114 w 284"/>
                <a:gd name="T41" fmla="*/ 574 h 1482"/>
                <a:gd name="T42" fmla="*/ 121 w 284"/>
                <a:gd name="T43" fmla="*/ 603 h 1482"/>
                <a:gd name="T44" fmla="*/ 121 w 284"/>
                <a:gd name="T45" fmla="*/ 631 h 1482"/>
                <a:gd name="T46" fmla="*/ 128 w 284"/>
                <a:gd name="T47" fmla="*/ 660 h 1482"/>
                <a:gd name="T48" fmla="*/ 135 w 284"/>
                <a:gd name="T49" fmla="*/ 688 h 1482"/>
                <a:gd name="T50" fmla="*/ 142 w 284"/>
                <a:gd name="T51" fmla="*/ 716 h 1482"/>
                <a:gd name="T52" fmla="*/ 142 w 284"/>
                <a:gd name="T53" fmla="*/ 745 h 1482"/>
                <a:gd name="T54" fmla="*/ 149 w 284"/>
                <a:gd name="T55" fmla="*/ 773 h 1482"/>
                <a:gd name="T56" fmla="*/ 156 w 284"/>
                <a:gd name="T57" fmla="*/ 801 h 1482"/>
                <a:gd name="T58" fmla="*/ 163 w 284"/>
                <a:gd name="T59" fmla="*/ 830 h 1482"/>
                <a:gd name="T60" fmla="*/ 170 w 284"/>
                <a:gd name="T61" fmla="*/ 858 h 1482"/>
                <a:gd name="T62" fmla="*/ 170 w 284"/>
                <a:gd name="T63" fmla="*/ 886 h 1482"/>
                <a:gd name="T64" fmla="*/ 177 w 284"/>
                <a:gd name="T65" fmla="*/ 915 h 1482"/>
                <a:gd name="T66" fmla="*/ 184 w 284"/>
                <a:gd name="T67" fmla="*/ 936 h 1482"/>
                <a:gd name="T68" fmla="*/ 184 w 284"/>
                <a:gd name="T69" fmla="*/ 964 h 1482"/>
                <a:gd name="T70" fmla="*/ 192 w 284"/>
                <a:gd name="T71" fmla="*/ 993 h 1482"/>
                <a:gd name="T72" fmla="*/ 199 w 284"/>
                <a:gd name="T73" fmla="*/ 1021 h 1482"/>
                <a:gd name="T74" fmla="*/ 206 w 284"/>
                <a:gd name="T75" fmla="*/ 1049 h 1482"/>
                <a:gd name="T76" fmla="*/ 206 w 284"/>
                <a:gd name="T77" fmla="*/ 1078 h 1482"/>
                <a:gd name="T78" fmla="*/ 213 w 284"/>
                <a:gd name="T79" fmla="*/ 1106 h 1482"/>
                <a:gd name="T80" fmla="*/ 220 w 284"/>
                <a:gd name="T81" fmla="*/ 1134 h 1482"/>
                <a:gd name="T82" fmla="*/ 227 w 284"/>
                <a:gd name="T83" fmla="*/ 1163 h 1482"/>
                <a:gd name="T84" fmla="*/ 227 w 284"/>
                <a:gd name="T85" fmla="*/ 1191 h 1482"/>
                <a:gd name="T86" fmla="*/ 234 w 284"/>
                <a:gd name="T87" fmla="*/ 1220 h 1482"/>
                <a:gd name="T88" fmla="*/ 241 w 284"/>
                <a:gd name="T89" fmla="*/ 1248 h 1482"/>
                <a:gd name="T90" fmla="*/ 248 w 284"/>
                <a:gd name="T91" fmla="*/ 1276 h 1482"/>
                <a:gd name="T92" fmla="*/ 248 w 284"/>
                <a:gd name="T93" fmla="*/ 1305 h 1482"/>
                <a:gd name="T94" fmla="*/ 255 w 284"/>
                <a:gd name="T95" fmla="*/ 1333 h 1482"/>
                <a:gd name="T96" fmla="*/ 262 w 284"/>
                <a:gd name="T97" fmla="*/ 1354 h 1482"/>
                <a:gd name="T98" fmla="*/ 262 w 284"/>
                <a:gd name="T99" fmla="*/ 1383 h 1482"/>
                <a:gd name="T100" fmla="*/ 270 w 284"/>
                <a:gd name="T101" fmla="*/ 1404 h 1482"/>
                <a:gd name="T102" fmla="*/ 277 w 284"/>
                <a:gd name="T103" fmla="*/ 1432 h 1482"/>
                <a:gd name="T104" fmla="*/ 277 w 284"/>
                <a:gd name="T105" fmla="*/ 1461 h 148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84" h="1482">
                  <a:moveTo>
                    <a:pt x="0" y="0"/>
                  </a:moveTo>
                  <a:lnTo>
                    <a:pt x="7" y="0"/>
                  </a:lnTo>
                  <a:lnTo>
                    <a:pt x="7" y="7"/>
                  </a:lnTo>
                  <a:lnTo>
                    <a:pt x="7" y="15"/>
                  </a:lnTo>
                  <a:lnTo>
                    <a:pt x="7" y="22"/>
                  </a:lnTo>
                  <a:lnTo>
                    <a:pt x="7" y="29"/>
                  </a:lnTo>
                  <a:lnTo>
                    <a:pt x="7" y="36"/>
                  </a:lnTo>
                  <a:lnTo>
                    <a:pt x="14" y="43"/>
                  </a:lnTo>
                  <a:lnTo>
                    <a:pt x="14" y="50"/>
                  </a:lnTo>
                  <a:lnTo>
                    <a:pt x="14" y="57"/>
                  </a:lnTo>
                  <a:lnTo>
                    <a:pt x="14" y="64"/>
                  </a:lnTo>
                  <a:lnTo>
                    <a:pt x="14" y="71"/>
                  </a:lnTo>
                  <a:lnTo>
                    <a:pt x="21" y="78"/>
                  </a:lnTo>
                  <a:lnTo>
                    <a:pt x="21" y="85"/>
                  </a:lnTo>
                  <a:lnTo>
                    <a:pt x="21" y="92"/>
                  </a:lnTo>
                  <a:lnTo>
                    <a:pt x="21" y="100"/>
                  </a:lnTo>
                  <a:lnTo>
                    <a:pt x="21" y="107"/>
                  </a:lnTo>
                  <a:lnTo>
                    <a:pt x="29" y="114"/>
                  </a:lnTo>
                  <a:lnTo>
                    <a:pt x="29" y="121"/>
                  </a:lnTo>
                  <a:lnTo>
                    <a:pt x="29" y="128"/>
                  </a:lnTo>
                  <a:lnTo>
                    <a:pt x="29" y="135"/>
                  </a:lnTo>
                  <a:lnTo>
                    <a:pt x="29" y="142"/>
                  </a:lnTo>
                  <a:lnTo>
                    <a:pt x="36" y="149"/>
                  </a:lnTo>
                  <a:lnTo>
                    <a:pt x="36" y="156"/>
                  </a:lnTo>
                  <a:lnTo>
                    <a:pt x="36" y="163"/>
                  </a:lnTo>
                  <a:lnTo>
                    <a:pt x="36" y="170"/>
                  </a:lnTo>
                  <a:lnTo>
                    <a:pt x="36" y="178"/>
                  </a:lnTo>
                  <a:lnTo>
                    <a:pt x="36" y="185"/>
                  </a:lnTo>
                  <a:lnTo>
                    <a:pt x="43" y="192"/>
                  </a:lnTo>
                  <a:lnTo>
                    <a:pt x="43" y="199"/>
                  </a:lnTo>
                  <a:lnTo>
                    <a:pt x="43" y="206"/>
                  </a:lnTo>
                  <a:lnTo>
                    <a:pt x="43" y="213"/>
                  </a:lnTo>
                  <a:lnTo>
                    <a:pt x="43" y="220"/>
                  </a:lnTo>
                  <a:lnTo>
                    <a:pt x="50" y="220"/>
                  </a:lnTo>
                  <a:lnTo>
                    <a:pt x="50" y="227"/>
                  </a:lnTo>
                  <a:lnTo>
                    <a:pt x="50" y="234"/>
                  </a:lnTo>
                  <a:lnTo>
                    <a:pt x="50" y="241"/>
                  </a:lnTo>
                  <a:lnTo>
                    <a:pt x="50" y="248"/>
                  </a:lnTo>
                  <a:lnTo>
                    <a:pt x="50" y="256"/>
                  </a:lnTo>
                  <a:lnTo>
                    <a:pt x="57" y="263"/>
                  </a:lnTo>
                  <a:lnTo>
                    <a:pt x="57" y="270"/>
                  </a:lnTo>
                  <a:lnTo>
                    <a:pt x="57" y="277"/>
                  </a:lnTo>
                  <a:lnTo>
                    <a:pt x="57" y="284"/>
                  </a:lnTo>
                  <a:lnTo>
                    <a:pt x="57" y="291"/>
                  </a:lnTo>
                  <a:lnTo>
                    <a:pt x="57" y="298"/>
                  </a:lnTo>
                  <a:lnTo>
                    <a:pt x="64" y="305"/>
                  </a:lnTo>
                  <a:lnTo>
                    <a:pt x="64" y="312"/>
                  </a:lnTo>
                  <a:lnTo>
                    <a:pt x="64" y="319"/>
                  </a:lnTo>
                  <a:lnTo>
                    <a:pt x="64" y="326"/>
                  </a:lnTo>
                  <a:lnTo>
                    <a:pt x="71" y="333"/>
                  </a:lnTo>
                  <a:lnTo>
                    <a:pt x="71" y="341"/>
                  </a:lnTo>
                  <a:lnTo>
                    <a:pt x="71" y="348"/>
                  </a:lnTo>
                  <a:lnTo>
                    <a:pt x="71" y="355"/>
                  </a:lnTo>
                  <a:lnTo>
                    <a:pt x="71" y="362"/>
                  </a:lnTo>
                  <a:lnTo>
                    <a:pt x="71" y="369"/>
                  </a:lnTo>
                  <a:lnTo>
                    <a:pt x="78" y="376"/>
                  </a:lnTo>
                  <a:lnTo>
                    <a:pt x="78" y="383"/>
                  </a:lnTo>
                  <a:lnTo>
                    <a:pt x="78" y="390"/>
                  </a:lnTo>
                  <a:lnTo>
                    <a:pt x="78" y="397"/>
                  </a:lnTo>
                  <a:lnTo>
                    <a:pt x="78" y="404"/>
                  </a:lnTo>
                  <a:lnTo>
                    <a:pt x="85" y="411"/>
                  </a:lnTo>
                  <a:lnTo>
                    <a:pt x="85" y="419"/>
                  </a:lnTo>
                  <a:lnTo>
                    <a:pt x="85" y="426"/>
                  </a:lnTo>
                  <a:lnTo>
                    <a:pt x="85" y="433"/>
                  </a:lnTo>
                  <a:lnTo>
                    <a:pt x="85" y="440"/>
                  </a:lnTo>
                  <a:lnTo>
                    <a:pt x="92" y="447"/>
                  </a:lnTo>
                  <a:lnTo>
                    <a:pt x="92" y="454"/>
                  </a:lnTo>
                  <a:lnTo>
                    <a:pt x="92" y="461"/>
                  </a:lnTo>
                  <a:lnTo>
                    <a:pt x="92" y="468"/>
                  </a:lnTo>
                  <a:lnTo>
                    <a:pt x="92" y="475"/>
                  </a:lnTo>
                  <a:lnTo>
                    <a:pt x="99" y="482"/>
                  </a:lnTo>
                  <a:lnTo>
                    <a:pt x="99" y="489"/>
                  </a:lnTo>
                  <a:lnTo>
                    <a:pt x="99" y="497"/>
                  </a:lnTo>
                  <a:lnTo>
                    <a:pt x="99" y="504"/>
                  </a:lnTo>
                  <a:lnTo>
                    <a:pt x="99" y="511"/>
                  </a:lnTo>
                  <a:lnTo>
                    <a:pt x="99" y="518"/>
                  </a:lnTo>
                  <a:lnTo>
                    <a:pt x="107" y="525"/>
                  </a:lnTo>
                  <a:lnTo>
                    <a:pt x="107" y="532"/>
                  </a:lnTo>
                  <a:lnTo>
                    <a:pt x="107" y="539"/>
                  </a:lnTo>
                  <a:lnTo>
                    <a:pt x="107" y="546"/>
                  </a:lnTo>
                  <a:lnTo>
                    <a:pt x="107" y="553"/>
                  </a:lnTo>
                  <a:lnTo>
                    <a:pt x="114" y="560"/>
                  </a:lnTo>
                  <a:lnTo>
                    <a:pt x="114" y="567"/>
                  </a:lnTo>
                  <a:lnTo>
                    <a:pt x="114" y="574"/>
                  </a:lnTo>
                  <a:lnTo>
                    <a:pt x="114" y="582"/>
                  </a:lnTo>
                  <a:lnTo>
                    <a:pt x="114" y="589"/>
                  </a:lnTo>
                  <a:lnTo>
                    <a:pt x="121" y="596"/>
                  </a:lnTo>
                  <a:lnTo>
                    <a:pt x="121" y="603"/>
                  </a:lnTo>
                  <a:lnTo>
                    <a:pt x="121" y="610"/>
                  </a:lnTo>
                  <a:lnTo>
                    <a:pt x="121" y="617"/>
                  </a:lnTo>
                  <a:lnTo>
                    <a:pt x="121" y="624"/>
                  </a:lnTo>
                  <a:lnTo>
                    <a:pt x="121" y="631"/>
                  </a:lnTo>
                  <a:lnTo>
                    <a:pt x="128" y="638"/>
                  </a:lnTo>
                  <a:lnTo>
                    <a:pt x="128" y="645"/>
                  </a:lnTo>
                  <a:lnTo>
                    <a:pt x="128" y="652"/>
                  </a:lnTo>
                  <a:lnTo>
                    <a:pt x="128" y="660"/>
                  </a:lnTo>
                  <a:lnTo>
                    <a:pt x="128" y="667"/>
                  </a:lnTo>
                  <a:lnTo>
                    <a:pt x="135" y="674"/>
                  </a:lnTo>
                  <a:lnTo>
                    <a:pt x="135" y="681"/>
                  </a:lnTo>
                  <a:lnTo>
                    <a:pt x="135" y="688"/>
                  </a:lnTo>
                  <a:lnTo>
                    <a:pt x="135" y="695"/>
                  </a:lnTo>
                  <a:lnTo>
                    <a:pt x="135" y="702"/>
                  </a:lnTo>
                  <a:lnTo>
                    <a:pt x="142" y="709"/>
                  </a:lnTo>
                  <a:lnTo>
                    <a:pt x="142" y="716"/>
                  </a:lnTo>
                  <a:lnTo>
                    <a:pt x="142" y="723"/>
                  </a:lnTo>
                  <a:lnTo>
                    <a:pt x="142" y="730"/>
                  </a:lnTo>
                  <a:lnTo>
                    <a:pt x="142" y="738"/>
                  </a:lnTo>
                  <a:lnTo>
                    <a:pt x="142" y="745"/>
                  </a:lnTo>
                  <a:lnTo>
                    <a:pt x="149" y="752"/>
                  </a:lnTo>
                  <a:lnTo>
                    <a:pt x="149" y="759"/>
                  </a:lnTo>
                  <a:lnTo>
                    <a:pt x="149" y="766"/>
                  </a:lnTo>
                  <a:lnTo>
                    <a:pt x="149" y="773"/>
                  </a:lnTo>
                  <a:lnTo>
                    <a:pt x="149" y="780"/>
                  </a:lnTo>
                  <a:lnTo>
                    <a:pt x="156" y="787"/>
                  </a:lnTo>
                  <a:lnTo>
                    <a:pt x="156" y="794"/>
                  </a:lnTo>
                  <a:lnTo>
                    <a:pt x="156" y="801"/>
                  </a:lnTo>
                  <a:lnTo>
                    <a:pt x="156" y="808"/>
                  </a:lnTo>
                  <a:lnTo>
                    <a:pt x="156" y="815"/>
                  </a:lnTo>
                  <a:lnTo>
                    <a:pt x="163" y="823"/>
                  </a:lnTo>
                  <a:lnTo>
                    <a:pt x="163" y="830"/>
                  </a:lnTo>
                  <a:lnTo>
                    <a:pt x="163" y="837"/>
                  </a:lnTo>
                  <a:lnTo>
                    <a:pt x="163" y="844"/>
                  </a:lnTo>
                  <a:lnTo>
                    <a:pt x="163" y="851"/>
                  </a:lnTo>
                  <a:lnTo>
                    <a:pt x="170" y="858"/>
                  </a:lnTo>
                  <a:lnTo>
                    <a:pt x="170" y="865"/>
                  </a:lnTo>
                  <a:lnTo>
                    <a:pt x="170" y="872"/>
                  </a:lnTo>
                  <a:lnTo>
                    <a:pt x="170" y="879"/>
                  </a:lnTo>
                  <a:lnTo>
                    <a:pt x="170" y="886"/>
                  </a:lnTo>
                  <a:lnTo>
                    <a:pt x="170" y="893"/>
                  </a:lnTo>
                  <a:lnTo>
                    <a:pt x="177" y="901"/>
                  </a:lnTo>
                  <a:lnTo>
                    <a:pt x="177" y="908"/>
                  </a:lnTo>
                  <a:lnTo>
                    <a:pt x="177" y="915"/>
                  </a:lnTo>
                  <a:lnTo>
                    <a:pt x="177" y="922"/>
                  </a:lnTo>
                  <a:lnTo>
                    <a:pt x="177" y="929"/>
                  </a:lnTo>
                  <a:lnTo>
                    <a:pt x="184" y="929"/>
                  </a:lnTo>
                  <a:lnTo>
                    <a:pt x="184" y="936"/>
                  </a:lnTo>
                  <a:lnTo>
                    <a:pt x="184" y="943"/>
                  </a:lnTo>
                  <a:lnTo>
                    <a:pt x="184" y="950"/>
                  </a:lnTo>
                  <a:lnTo>
                    <a:pt x="184" y="957"/>
                  </a:lnTo>
                  <a:lnTo>
                    <a:pt x="184" y="964"/>
                  </a:lnTo>
                  <a:lnTo>
                    <a:pt x="192" y="971"/>
                  </a:lnTo>
                  <a:lnTo>
                    <a:pt x="192" y="979"/>
                  </a:lnTo>
                  <a:lnTo>
                    <a:pt x="192" y="986"/>
                  </a:lnTo>
                  <a:lnTo>
                    <a:pt x="192" y="993"/>
                  </a:lnTo>
                  <a:lnTo>
                    <a:pt x="192" y="1000"/>
                  </a:lnTo>
                  <a:lnTo>
                    <a:pt x="192" y="1007"/>
                  </a:lnTo>
                  <a:lnTo>
                    <a:pt x="199" y="1014"/>
                  </a:lnTo>
                  <a:lnTo>
                    <a:pt x="199" y="1021"/>
                  </a:lnTo>
                  <a:lnTo>
                    <a:pt x="199" y="1028"/>
                  </a:lnTo>
                  <a:lnTo>
                    <a:pt x="199" y="1035"/>
                  </a:lnTo>
                  <a:lnTo>
                    <a:pt x="199" y="1042"/>
                  </a:lnTo>
                  <a:lnTo>
                    <a:pt x="206" y="1049"/>
                  </a:lnTo>
                  <a:lnTo>
                    <a:pt x="206" y="1056"/>
                  </a:lnTo>
                  <a:lnTo>
                    <a:pt x="206" y="1064"/>
                  </a:lnTo>
                  <a:lnTo>
                    <a:pt x="206" y="1071"/>
                  </a:lnTo>
                  <a:lnTo>
                    <a:pt x="206" y="1078"/>
                  </a:lnTo>
                  <a:lnTo>
                    <a:pt x="213" y="1085"/>
                  </a:lnTo>
                  <a:lnTo>
                    <a:pt x="213" y="1092"/>
                  </a:lnTo>
                  <a:lnTo>
                    <a:pt x="213" y="1099"/>
                  </a:lnTo>
                  <a:lnTo>
                    <a:pt x="213" y="1106"/>
                  </a:lnTo>
                  <a:lnTo>
                    <a:pt x="213" y="1113"/>
                  </a:lnTo>
                  <a:lnTo>
                    <a:pt x="220" y="1120"/>
                  </a:lnTo>
                  <a:lnTo>
                    <a:pt x="220" y="1127"/>
                  </a:lnTo>
                  <a:lnTo>
                    <a:pt x="220" y="1134"/>
                  </a:lnTo>
                  <a:lnTo>
                    <a:pt x="220" y="1142"/>
                  </a:lnTo>
                  <a:lnTo>
                    <a:pt x="220" y="1149"/>
                  </a:lnTo>
                  <a:lnTo>
                    <a:pt x="220" y="1156"/>
                  </a:lnTo>
                  <a:lnTo>
                    <a:pt x="227" y="1163"/>
                  </a:lnTo>
                  <a:lnTo>
                    <a:pt x="227" y="1170"/>
                  </a:lnTo>
                  <a:lnTo>
                    <a:pt x="227" y="1177"/>
                  </a:lnTo>
                  <a:lnTo>
                    <a:pt x="227" y="1184"/>
                  </a:lnTo>
                  <a:lnTo>
                    <a:pt x="227" y="1191"/>
                  </a:lnTo>
                  <a:lnTo>
                    <a:pt x="234" y="1198"/>
                  </a:lnTo>
                  <a:lnTo>
                    <a:pt x="234" y="1205"/>
                  </a:lnTo>
                  <a:lnTo>
                    <a:pt x="234" y="1212"/>
                  </a:lnTo>
                  <a:lnTo>
                    <a:pt x="234" y="1220"/>
                  </a:lnTo>
                  <a:lnTo>
                    <a:pt x="234" y="1227"/>
                  </a:lnTo>
                  <a:lnTo>
                    <a:pt x="241" y="1234"/>
                  </a:lnTo>
                  <a:lnTo>
                    <a:pt x="241" y="1241"/>
                  </a:lnTo>
                  <a:lnTo>
                    <a:pt x="241" y="1248"/>
                  </a:lnTo>
                  <a:lnTo>
                    <a:pt x="241" y="1255"/>
                  </a:lnTo>
                  <a:lnTo>
                    <a:pt x="241" y="1262"/>
                  </a:lnTo>
                  <a:lnTo>
                    <a:pt x="241" y="1269"/>
                  </a:lnTo>
                  <a:lnTo>
                    <a:pt x="248" y="1276"/>
                  </a:lnTo>
                  <a:lnTo>
                    <a:pt x="248" y="1283"/>
                  </a:lnTo>
                  <a:lnTo>
                    <a:pt x="248" y="1290"/>
                  </a:lnTo>
                  <a:lnTo>
                    <a:pt x="248" y="1297"/>
                  </a:lnTo>
                  <a:lnTo>
                    <a:pt x="248" y="1305"/>
                  </a:lnTo>
                  <a:lnTo>
                    <a:pt x="255" y="1312"/>
                  </a:lnTo>
                  <a:lnTo>
                    <a:pt x="255" y="1319"/>
                  </a:lnTo>
                  <a:lnTo>
                    <a:pt x="255" y="1326"/>
                  </a:lnTo>
                  <a:lnTo>
                    <a:pt x="255" y="1333"/>
                  </a:lnTo>
                  <a:lnTo>
                    <a:pt x="255" y="1340"/>
                  </a:lnTo>
                  <a:lnTo>
                    <a:pt x="255" y="1347"/>
                  </a:lnTo>
                  <a:lnTo>
                    <a:pt x="262" y="1347"/>
                  </a:lnTo>
                  <a:lnTo>
                    <a:pt x="262" y="1354"/>
                  </a:lnTo>
                  <a:lnTo>
                    <a:pt x="262" y="1361"/>
                  </a:lnTo>
                  <a:lnTo>
                    <a:pt x="262" y="1368"/>
                  </a:lnTo>
                  <a:lnTo>
                    <a:pt x="262" y="1375"/>
                  </a:lnTo>
                  <a:lnTo>
                    <a:pt x="262" y="1383"/>
                  </a:lnTo>
                  <a:lnTo>
                    <a:pt x="270" y="1383"/>
                  </a:lnTo>
                  <a:lnTo>
                    <a:pt x="270" y="1390"/>
                  </a:lnTo>
                  <a:lnTo>
                    <a:pt x="270" y="1397"/>
                  </a:lnTo>
                  <a:lnTo>
                    <a:pt x="270" y="1404"/>
                  </a:lnTo>
                  <a:lnTo>
                    <a:pt x="270" y="1411"/>
                  </a:lnTo>
                  <a:lnTo>
                    <a:pt x="270" y="1418"/>
                  </a:lnTo>
                  <a:lnTo>
                    <a:pt x="277" y="1425"/>
                  </a:lnTo>
                  <a:lnTo>
                    <a:pt x="277" y="1432"/>
                  </a:lnTo>
                  <a:lnTo>
                    <a:pt x="277" y="1439"/>
                  </a:lnTo>
                  <a:lnTo>
                    <a:pt x="277" y="1446"/>
                  </a:lnTo>
                  <a:lnTo>
                    <a:pt x="277" y="1453"/>
                  </a:lnTo>
                  <a:lnTo>
                    <a:pt x="277" y="1461"/>
                  </a:lnTo>
                  <a:lnTo>
                    <a:pt x="284" y="1468"/>
                  </a:lnTo>
                  <a:lnTo>
                    <a:pt x="284" y="1475"/>
                  </a:lnTo>
                  <a:lnTo>
                    <a:pt x="284" y="1482"/>
                  </a:lnTo>
                </a:path>
              </a:pathLst>
            </a:custGeom>
            <a:noFill/>
            <a:ln w="33338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2923" name="Rectangle 661">
              <a:extLst>
                <a:ext uri="{FF2B5EF4-FFF2-40B4-BE49-F238E27FC236}">
                  <a16:creationId xmlns:a16="http://schemas.microsoft.com/office/drawing/2014/main" id="{379F4B91-716A-8A4E-B855-8BF554385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" y="2821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32924" name="Freeform 662">
              <a:extLst>
                <a:ext uri="{FF2B5EF4-FFF2-40B4-BE49-F238E27FC236}">
                  <a16:creationId xmlns:a16="http://schemas.microsoft.com/office/drawing/2014/main" id="{B8FE2A31-DBAB-7D49-B9E4-1817FF05E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" y="2828"/>
              <a:ext cx="29" cy="28"/>
            </a:xfrm>
            <a:custGeom>
              <a:avLst/>
              <a:gdLst>
                <a:gd name="T0" fmla="*/ 2147483646 w 4"/>
                <a:gd name="T1" fmla="*/ 0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2" y="0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2925" name="Rectangle 663">
              <a:extLst>
                <a:ext uri="{FF2B5EF4-FFF2-40B4-BE49-F238E27FC236}">
                  <a16:creationId xmlns:a16="http://schemas.microsoft.com/office/drawing/2014/main" id="{DD646738-6404-CC43-B6AC-8C7A42F524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" y="2176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32926" name="Freeform 664">
              <a:extLst>
                <a:ext uri="{FF2B5EF4-FFF2-40B4-BE49-F238E27FC236}">
                  <a16:creationId xmlns:a16="http://schemas.microsoft.com/office/drawing/2014/main" id="{B4AB0F9B-4EDE-124A-B6B4-0A8E14DE9876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" y="2183"/>
              <a:ext cx="28" cy="28"/>
            </a:xfrm>
            <a:custGeom>
              <a:avLst/>
              <a:gdLst>
                <a:gd name="T0" fmla="*/ 2147483646 w 4"/>
                <a:gd name="T1" fmla="*/ 0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2" y="0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2927" name="Rectangle 665">
              <a:extLst>
                <a:ext uri="{FF2B5EF4-FFF2-40B4-BE49-F238E27FC236}">
                  <a16:creationId xmlns:a16="http://schemas.microsoft.com/office/drawing/2014/main" id="{74789537-08AE-F847-8720-A1B8FC12C9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9" y="1446"/>
              <a:ext cx="56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32928" name="Freeform 666">
              <a:extLst>
                <a:ext uri="{FF2B5EF4-FFF2-40B4-BE49-F238E27FC236}">
                  <a16:creationId xmlns:a16="http://schemas.microsoft.com/office/drawing/2014/main" id="{16363A95-04F2-0F4C-8937-77009EB62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3" y="1453"/>
              <a:ext cx="28" cy="28"/>
            </a:xfrm>
            <a:custGeom>
              <a:avLst/>
              <a:gdLst>
                <a:gd name="T0" fmla="*/ 2147483646 w 4"/>
                <a:gd name="T1" fmla="*/ 0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2" y="0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2929" name="Rectangle 667">
              <a:extLst>
                <a:ext uri="{FF2B5EF4-FFF2-40B4-BE49-F238E27FC236}">
                  <a16:creationId xmlns:a16="http://schemas.microsoft.com/office/drawing/2014/main" id="{190AFD18-EF32-9F49-8163-5FBEFEE6D1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2" y="1928"/>
              <a:ext cx="56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32930" name="Freeform 668">
              <a:extLst>
                <a:ext uri="{FF2B5EF4-FFF2-40B4-BE49-F238E27FC236}">
                  <a16:creationId xmlns:a16="http://schemas.microsoft.com/office/drawing/2014/main" id="{5ADCAEE9-AC34-F44E-9D8F-C238049902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6" y="1935"/>
              <a:ext cx="28" cy="28"/>
            </a:xfrm>
            <a:custGeom>
              <a:avLst/>
              <a:gdLst>
                <a:gd name="T0" fmla="*/ 2147483646 w 4"/>
                <a:gd name="T1" fmla="*/ 0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2" y="0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2931" name="Rectangle 669">
              <a:extLst>
                <a:ext uri="{FF2B5EF4-FFF2-40B4-BE49-F238E27FC236}">
                  <a16:creationId xmlns:a16="http://schemas.microsoft.com/office/drawing/2014/main" id="{99F2DB42-45F7-3142-B5A7-9F8AD303ED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1" y="2715"/>
              <a:ext cx="56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32932" name="Freeform 670">
              <a:extLst>
                <a:ext uri="{FF2B5EF4-FFF2-40B4-BE49-F238E27FC236}">
                  <a16:creationId xmlns:a16="http://schemas.microsoft.com/office/drawing/2014/main" id="{456CFF6C-3C3A-BD42-8CD3-1105192E09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5" y="2722"/>
              <a:ext cx="28" cy="28"/>
            </a:xfrm>
            <a:custGeom>
              <a:avLst/>
              <a:gdLst>
                <a:gd name="T0" fmla="*/ 2147483646 w 4"/>
                <a:gd name="T1" fmla="*/ 0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2" y="0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2933" name="Rectangle 671">
              <a:extLst>
                <a:ext uri="{FF2B5EF4-FFF2-40B4-BE49-F238E27FC236}">
                  <a16:creationId xmlns:a16="http://schemas.microsoft.com/office/drawing/2014/main" id="{27B7A3B7-A5CC-CD40-ACC6-BC6D0BA95D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5" y="2282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32934" name="Freeform 672">
              <a:extLst>
                <a:ext uri="{FF2B5EF4-FFF2-40B4-BE49-F238E27FC236}">
                  <a16:creationId xmlns:a16="http://schemas.microsoft.com/office/drawing/2014/main" id="{A8003486-0DD5-F94B-AF9C-BD84574E90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9" y="2289"/>
              <a:ext cx="28" cy="29"/>
            </a:xfrm>
            <a:custGeom>
              <a:avLst/>
              <a:gdLst>
                <a:gd name="T0" fmla="*/ 2147483646 w 4"/>
                <a:gd name="T1" fmla="*/ 0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2" y="0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2935" name="Rectangle 673">
              <a:extLst>
                <a:ext uri="{FF2B5EF4-FFF2-40B4-BE49-F238E27FC236}">
                  <a16:creationId xmlns:a16="http://schemas.microsoft.com/office/drawing/2014/main" id="{24841FD9-1470-4945-9E97-CE600A216D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3" y="1545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32936" name="Freeform 674">
              <a:extLst>
                <a:ext uri="{FF2B5EF4-FFF2-40B4-BE49-F238E27FC236}">
                  <a16:creationId xmlns:a16="http://schemas.microsoft.com/office/drawing/2014/main" id="{F975ACE9-738A-FF41-86A0-51BAD3F00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7" y="1552"/>
              <a:ext cx="29" cy="29"/>
            </a:xfrm>
            <a:custGeom>
              <a:avLst/>
              <a:gdLst>
                <a:gd name="T0" fmla="*/ 2147483646 w 4"/>
                <a:gd name="T1" fmla="*/ 0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2" y="0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2937" name="Rectangle 675">
              <a:extLst>
                <a:ext uri="{FF2B5EF4-FFF2-40B4-BE49-F238E27FC236}">
                  <a16:creationId xmlns:a16="http://schemas.microsoft.com/office/drawing/2014/main" id="{EE9A97C0-7937-0E40-B6C2-6C68DDA0F9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6" y="1814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32938" name="Freeform 676">
              <a:extLst>
                <a:ext uri="{FF2B5EF4-FFF2-40B4-BE49-F238E27FC236}">
                  <a16:creationId xmlns:a16="http://schemas.microsoft.com/office/drawing/2014/main" id="{C7FD729E-0E75-CE45-9F52-D38E27CF6E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0" y="1822"/>
              <a:ext cx="29" cy="28"/>
            </a:xfrm>
            <a:custGeom>
              <a:avLst/>
              <a:gdLst>
                <a:gd name="T0" fmla="*/ 2147483646 w 4"/>
                <a:gd name="T1" fmla="*/ 0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2" y="0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2939" name="Rectangle 677">
              <a:extLst>
                <a:ext uri="{FF2B5EF4-FFF2-40B4-BE49-F238E27FC236}">
                  <a16:creationId xmlns:a16="http://schemas.microsoft.com/office/drawing/2014/main" id="{9536171E-B3C8-8545-8B06-DCF4D6C8E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5" y="2594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32940" name="Freeform 678">
              <a:extLst>
                <a:ext uri="{FF2B5EF4-FFF2-40B4-BE49-F238E27FC236}">
                  <a16:creationId xmlns:a16="http://schemas.microsoft.com/office/drawing/2014/main" id="{CE7A9002-36FF-CC40-8016-C8F6883B7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9" y="2601"/>
              <a:ext cx="29" cy="29"/>
            </a:xfrm>
            <a:custGeom>
              <a:avLst/>
              <a:gdLst>
                <a:gd name="T0" fmla="*/ 2147483646 w 4"/>
                <a:gd name="T1" fmla="*/ 0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2" y="0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2941" name="Rectangle 679">
              <a:extLst>
                <a:ext uri="{FF2B5EF4-FFF2-40B4-BE49-F238E27FC236}">
                  <a16:creationId xmlns:a16="http://schemas.microsoft.com/office/drawing/2014/main" id="{1831CCA3-26AD-6148-9B66-C875B033FF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2" y="2403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32942" name="Freeform 680">
              <a:extLst>
                <a:ext uri="{FF2B5EF4-FFF2-40B4-BE49-F238E27FC236}">
                  <a16:creationId xmlns:a16="http://schemas.microsoft.com/office/drawing/2014/main" id="{31E6036D-5CF5-A342-B08D-BC70007B93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6" y="2410"/>
              <a:ext cx="29" cy="28"/>
            </a:xfrm>
            <a:custGeom>
              <a:avLst/>
              <a:gdLst>
                <a:gd name="T0" fmla="*/ 2147483646 w 4"/>
                <a:gd name="T1" fmla="*/ 0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2" y="0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2943" name="Rectangle 681">
              <a:extLst>
                <a:ext uri="{FF2B5EF4-FFF2-40B4-BE49-F238E27FC236}">
                  <a16:creationId xmlns:a16="http://schemas.microsoft.com/office/drawing/2014/main" id="{DAFAA647-F97C-0E47-8612-7CA3E2C8A7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1" y="1666"/>
              <a:ext cx="56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32944" name="Freeform 682">
              <a:extLst>
                <a:ext uri="{FF2B5EF4-FFF2-40B4-BE49-F238E27FC236}">
                  <a16:creationId xmlns:a16="http://schemas.microsoft.com/office/drawing/2014/main" id="{5435A4DE-D05F-6B40-A085-F5E14FD53E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5" y="1673"/>
              <a:ext cx="28" cy="28"/>
            </a:xfrm>
            <a:custGeom>
              <a:avLst/>
              <a:gdLst>
                <a:gd name="T0" fmla="*/ 2147483646 w 4"/>
                <a:gd name="T1" fmla="*/ 0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2" y="0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2945" name="Rectangle 683">
              <a:extLst>
                <a:ext uri="{FF2B5EF4-FFF2-40B4-BE49-F238E27FC236}">
                  <a16:creationId xmlns:a16="http://schemas.microsoft.com/office/drawing/2014/main" id="{6CF031E6-480F-854D-A539-1BC2797FD5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1" y="1687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32946" name="Freeform 684">
              <a:extLst>
                <a:ext uri="{FF2B5EF4-FFF2-40B4-BE49-F238E27FC236}">
                  <a16:creationId xmlns:a16="http://schemas.microsoft.com/office/drawing/2014/main" id="{87C7908C-D1C0-7D4D-B1D1-B73E9A8EB0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5" y="1694"/>
              <a:ext cx="28" cy="28"/>
            </a:xfrm>
            <a:custGeom>
              <a:avLst/>
              <a:gdLst>
                <a:gd name="T0" fmla="*/ 2147483646 w 4"/>
                <a:gd name="T1" fmla="*/ 0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2" y="0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2947" name="Rectangle 685">
              <a:extLst>
                <a:ext uri="{FF2B5EF4-FFF2-40B4-BE49-F238E27FC236}">
                  <a16:creationId xmlns:a16="http://schemas.microsoft.com/office/drawing/2014/main" id="{64B8527A-E9B0-544D-B3B3-4E5EA8D96B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0" y="2481"/>
              <a:ext cx="56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32948" name="Freeform 686">
              <a:extLst>
                <a:ext uri="{FF2B5EF4-FFF2-40B4-BE49-F238E27FC236}">
                  <a16:creationId xmlns:a16="http://schemas.microsoft.com/office/drawing/2014/main" id="{1F9DA8D2-04F5-BB4A-BA32-B8C4F069E6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4" y="2488"/>
              <a:ext cx="28" cy="28"/>
            </a:xfrm>
            <a:custGeom>
              <a:avLst/>
              <a:gdLst>
                <a:gd name="T0" fmla="*/ 2147483646 w 4"/>
                <a:gd name="T1" fmla="*/ 0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2" y="0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2949" name="Line 687">
              <a:extLst>
                <a:ext uri="{FF2B5EF4-FFF2-40B4-BE49-F238E27FC236}">
                  <a16:creationId xmlns:a16="http://schemas.microsoft.com/office/drawing/2014/main" id="{86CE5638-E750-CC4A-B1AA-4CDFAED78B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4" y="1325"/>
              <a:ext cx="198" cy="14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2950" name="Rectangle 688">
              <a:extLst>
                <a:ext uri="{FF2B5EF4-FFF2-40B4-BE49-F238E27FC236}">
                  <a16:creationId xmlns:a16="http://schemas.microsoft.com/office/drawing/2014/main" id="{62986546-DA3E-724D-953C-97947B493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6" y="1474"/>
              <a:ext cx="69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20">
                  <a:solidFill>
                    <a:srgbClr val="000000"/>
                  </a:solidFill>
                  <a:latin typeface="system" charset="0"/>
                </a:rPr>
                <a:t>(34.841m,15.004)</a:t>
              </a:r>
              <a:endParaRPr lang="en-US" altLang="en-US" sz="1530"/>
            </a:p>
          </p:txBody>
        </p:sp>
        <p:sp>
          <p:nvSpPr>
            <p:cNvPr id="32951" name="Line 689">
              <a:extLst>
                <a:ext uri="{FF2B5EF4-FFF2-40B4-BE49-F238E27FC236}">
                  <a16:creationId xmlns:a16="http://schemas.microsoft.com/office/drawing/2014/main" id="{8F44A136-AB19-7042-B229-C388664860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877" y="2736"/>
              <a:ext cx="326" cy="16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2952" name="Rectangle 690">
              <a:extLst>
                <a:ext uri="{FF2B5EF4-FFF2-40B4-BE49-F238E27FC236}">
                  <a16:creationId xmlns:a16="http://schemas.microsoft.com/office/drawing/2014/main" id="{E54E8749-7E7C-6C49-93BB-6A3A1165B8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1" y="2637"/>
              <a:ext cx="69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20">
                  <a:solidFill>
                    <a:srgbClr val="000000"/>
                  </a:solidFill>
                  <a:latin typeface="system" charset="0"/>
                </a:rPr>
                <a:t>(34.935m,13.918)</a:t>
              </a:r>
              <a:endParaRPr lang="en-US" altLang="en-US" sz="1530"/>
            </a:p>
          </p:txBody>
        </p:sp>
      </p:grpSp>
      <p:grpSp>
        <p:nvGrpSpPr>
          <p:cNvPr id="32771" name="Group 693">
            <a:extLst>
              <a:ext uri="{FF2B5EF4-FFF2-40B4-BE49-F238E27FC236}">
                <a16:creationId xmlns:a16="http://schemas.microsoft.com/office/drawing/2014/main" id="{A7B3C412-76E6-B342-B036-E62CCE3E14C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660855" y="3604260"/>
            <a:ext cx="4111545" cy="3011805"/>
            <a:chOff x="2713" y="1104"/>
            <a:chExt cx="3047" cy="2232"/>
          </a:xfrm>
        </p:grpSpPr>
        <p:sp>
          <p:nvSpPr>
            <p:cNvPr id="32772" name="AutoShape 692">
              <a:extLst>
                <a:ext uri="{FF2B5EF4-FFF2-40B4-BE49-F238E27FC236}">
                  <a16:creationId xmlns:a16="http://schemas.microsoft.com/office/drawing/2014/main" id="{DDD74141-9D14-2E40-9EB2-B96A59C36E7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713" y="1104"/>
              <a:ext cx="3047" cy="2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2773" name="Rectangle 694">
              <a:extLst>
                <a:ext uri="{FF2B5EF4-FFF2-40B4-BE49-F238E27FC236}">
                  <a16:creationId xmlns:a16="http://schemas.microsoft.com/office/drawing/2014/main" id="{2A44BD64-F1B2-4448-9601-67C056644A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3" y="1217"/>
              <a:ext cx="2827" cy="2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32774" name="Line 695">
              <a:extLst>
                <a:ext uri="{FF2B5EF4-FFF2-40B4-BE49-F238E27FC236}">
                  <a16:creationId xmlns:a16="http://schemas.microsoft.com/office/drawing/2014/main" id="{5BB0DF23-519B-CE4A-A3EE-E59F7476D9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7" y="2946"/>
              <a:ext cx="232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2775" name="Rectangle 696">
              <a:extLst>
                <a:ext uri="{FF2B5EF4-FFF2-40B4-BE49-F238E27FC236}">
                  <a16:creationId xmlns:a16="http://schemas.microsoft.com/office/drawing/2014/main" id="{27AAC2A4-50E9-5C45-9599-DEA46DA63C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4" y="3216"/>
              <a:ext cx="23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20">
                  <a:solidFill>
                    <a:srgbClr val="000000"/>
                  </a:solidFill>
                  <a:latin typeface="system" charset="0"/>
                </a:rPr>
                <a:t>           </a:t>
              </a:r>
              <a:endParaRPr lang="en-US" altLang="en-US" sz="1530"/>
            </a:p>
          </p:txBody>
        </p:sp>
        <p:sp>
          <p:nvSpPr>
            <p:cNvPr id="32776" name="Rectangle 697">
              <a:extLst>
                <a:ext uri="{FF2B5EF4-FFF2-40B4-BE49-F238E27FC236}">
                  <a16:creationId xmlns:a16="http://schemas.microsoft.com/office/drawing/2014/main" id="{00D619BE-4472-5948-95CA-9286CDA6A5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3216"/>
              <a:ext cx="196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20">
                  <a:solidFill>
                    <a:srgbClr val="000000"/>
                  </a:solidFill>
                  <a:latin typeface="system" charset="0"/>
                </a:rPr>
                <a:t>Time</a:t>
              </a:r>
              <a:endParaRPr lang="en-US" altLang="en-US" sz="1530"/>
            </a:p>
          </p:txBody>
        </p:sp>
        <p:sp>
          <p:nvSpPr>
            <p:cNvPr id="32777" name="Line 698">
              <a:extLst>
                <a:ext uri="{FF2B5EF4-FFF2-40B4-BE49-F238E27FC236}">
                  <a16:creationId xmlns:a16="http://schemas.microsoft.com/office/drawing/2014/main" id="{76AAB828-BD47-F844-8037-2B7F835009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7" y="1267"/>
              <a:ext cx="232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2778" name="Line 699">
              <a:extLst>
                <a:ext uri="{FF2B5EF4-FFF2-40B4-BE49-F238E27FC236}">
                  <a16:creationId xmlns:a16="http://schemas.microsoft.com/office/drawing/2014/main" id="{6BEF1544-6CFA-CF4F-AA6E-F353ED4954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80" y="1274"/>
              <a:ext cx="1" cy="16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2779" name="Line 700">
              <a:extLst>
                <a:ext uri="{FF2B5EF4-FFF2-40B4-BE49-F238E27FC236}">
                  <a16:creationId xmlns:a16="http://schemas.microsoft.com/office/drawing/2014/main" id="{C17BF56F-6205-9945-9F5D-EE0155AA90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0" y="1274"/>
              <a:ext cx="1" cy="16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2780" name="Line 701">
              <a:extLst>
                <a:ext uri="{FF2B5EF4-FFF2-40B4-BE49-F238E27FC236}">
                  <a16:creationId xmlns:a16="http://schemas.microsoft.com/office/drawing/2014/main" id="{C31E9AD1-3B3B-5742-9BD2-9F23D27014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14" y="1274"/>
              <a:ext cx="1" cy="16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2781" name="Line 702">
              <a:extLst>
                <a:ext uri="{FF2B5EF4-FFF2-40B4-BE49-F238E27FC236}">
                  <a16:creationId xmlns:a16="http://schemas.microsoft.com/office/drawing/2014/main" id="{8A24DF57-5707-EE4F-A708-A7B8C3C44D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34" y="1274"/>
              <a:ext cx="1" cy="16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2782" name="Line 703">
              <a:extLst>
                <a:ext uri="{FF2B5EF4-FFF2-40B4-BE49-F238E27FC236}">
                  <a16:creationId xmlns:a16="http://schemas.microsoft.com/office/drawing/2014/main" id="{6F14C5D5-4BD3-5644-A965-6754AA7AC2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61" y="1274"/>
              <a:ext cx="1" cy="16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2783" name="Line 704">
              <a:extLst>
                <a:ext uri="{FF2B5EF4-FFF2-40B4-BE49-F238E27FC236}">
                  <a16:creationId xmlns:a16="http://schemas.microsoft.com/office/drawing/2014/main" id="{2D701034-0717-4A4E-B3F6-3538B6189F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81" y="1274"/>
              <a:ext cx="1" cy="16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2784" name="Line 705">
              <a:extLst>
                <a:ext uri="{FF2B5EF4-FFF2-40B4-BE49-F238E27FC236}">
                  <a16:creationId xmlns:a16="http://schemas.microsoft.com/office/drawing/2014/main" id="{9F15844C-FD54-C345-9E7A-9992ABE0B7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95" y="1274"/>
              <a:ext cx="1" cy="16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2785" name="Line 706">
              <a:extLst>
                <a:ext uri="{FF2B5EF4-FFF2-40B4-BE49-F238E27FC236}">
                  <a16:creationId xmlns:a16="http://schemas.microsoft.com/office/drawing/2014/main" id="{F9C39D1D-6CAF-DB49-873A-6977B6A2DE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15" y="1274"/>
              <a:ext cx="1" cy="16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2786" name="Line 707">
              <a:extLst>
                <a:ext uri="{FF2B5EF4-FFF2-40B4-BE49-F238E27FC236}">
                  <a16:creationId xmlns:a16="http://schemas.microsoft.com/office/drawing/2014/main" id="{EEA63647-A2D2-AC43-B389-FCA7C0FA53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42" y="1274"/>
              <a:ext cx="1" cy="16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2787" name="Line 708">
              <a:extLst>
                <a:ext uri="{FF2B5EF4-FFF2-40B4-BE49-F238E27FC236}">
                  <a16:creationId xmlns:a16="http://schemas.microsoft.com/office/drawing/2014/main" id="{787C494D-762D-BB4F-99AB-5A93D6AA5E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62" y="1274"/>
              <a:ext cx="1" cy="16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2788" name="Line 709">
              <a:extLst>
                <a:ext uri="{FF2B5EF4-FFF2-40B4-BE49-F238E27FC236}">
                  <a16:creationId xmlns:a16="http://schemas.microsoft.com/office/drawing/2014/main" id="{06491177-7FCF-4941-BCC0-162AD205C7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76" y="1274"/>
              <a:ext cx="1" cy="16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2789" name="Line 710">
              <a:extLst>
                <a:ext uri="{FF2B5EF4-FFF2-40B4-BE49-F238E27FC236}">
                  <a16:creationId xmlns:a16="http://schemas.microsoft.com/office/drawing/2014/main" id="{6D5B00BD-0312-7A45-8EB8-72B9422962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96" y="1274"/>
              <a:ext cx="1" cy="16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2790" name="Line 711">
              <a:extLst>
                <a:ext uri="{FF2B5EF4-FFF2-40B4-BE49-F238E27FC236}">
                  <a16:creationId xmlns:a16="http://schemas.microsoft.com/office/drawing/2014/main" id="{6641CF65-2F07-704C-9311-1FEA7CAC1E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23" y="1274"/>
              <a:ext cx="1" cy="16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2791" name="Line 712">
              <a:extLst>
                <a:ext uri="{FF2B5EF4-FFF2-40B4-BE49-F238E27FC236}">
                  <a16:creationId xmlns:a16="http://schemas.microsoft.com/office/drawing/2014/main" id="{E26AAE50-9BE9-7C46-841E-49496BAF53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44" y="1274"/>
              <a:ext cx="1" cy="16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2792" name="Line 713">
              <a:extLst>
                <a:ext uri="{FF2B5EF4-FFF2-40B4-BE49-F238E27FC236}">
                  <a16:creationId xmlns:a16="http://schemas.microsoft.com/office/drawing/2014/main" id="{22876B5E-A004-3E4C-AB12-51E4C18DDF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57" y="1274"/>
              <a:ext cx="1" cy="16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2793" name="Line 714">
              <a:extLst>
                <a:ext uri="{FF2B5EF4-FFF2-40B4-BE49-F238E27FC236}">
                  <a16:creationId xmlns:a16="http://schemas.microsoft.com/office/drawing/2014/main" id="{5DA4C8B8-05D3-A045-BE90-443E490B59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77" y="1274"/>
              <a:ext cx="1" cy="16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2794" name="Line 715">
              <a:extLst>
                <a:ext uri="{FF2B5EF4-FFF2-40B4-BE49-F238E27FC236}">
                  <a16:creationId xmlns:a16="http://schemas.microsoft.com/office/drawing/2014/main" id="{E21F5A1F-2DA1-F24C-9CB7-BFB5E8F9B6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48" y="1274"/>
              <a:ext cx="1" cy="16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2795" name="Line 716">
              <a:extLst>
                <a:ext uri="{FF2B5EF4-FFF2-40B4-BE49-F238E27FC236}">
                  <a16:creationId xmlns:a16="http://schemas.microsoft.com/office/drawing/2014/main" id="{FCE3DDA0-9166-024D-8478-2BA8B7E989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29" y="1274"/>
              <a:ext cx="1" cy="16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2796" name="Line 717">
              <a:extLst>
                <a:ext uri="{FF2B5EF4-FFF2-40B4-BE49-F238E27FC236}">
                  <a16:creationId xmlns:a16="http://schemas.microsoft.com/office/drawing/2014/main" id="{E63D0DA0-8BCC-3641-A353-ED436865F5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10" y="1274"/>
              <a:ext cx="1" cy="16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2797" name="Rectangle 718">
              <a:extLst>
                <a:ext uri="{FF2B5EF4-FFF2-40B4-BE49-F238E27FC236}">
                  <a16:creationId xmlns:a16="http://schemas.microsoft.com/office/drawing/2014/main" id="{8D1C8F24-9F08-114D-8621-547AB07236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5" y="3003"/>
              <a:ext cx="33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20">
                  <a:solidFill>
                    <a:srgbClr val="000000"/>
                  </a:solidFill>
                  <a:latin typeface="system" charset="0"/>
                </a:rPr>
                <a:t>34.80ms</a:t>
              </a:r>
              <a:endParaRPr lang="en-US" altLang="en-US" sz="1530"/>
            </a:p>
          </p:txBody>
        </p:sp>
        <p:sp>
          <p:nvSpPr>
            <p:cNvPr id="32798" name="Line 719">
              <a:extLst>
                <a:ext uri="{FF2B5EF4-FFF2-40B4-BE49-F238E27FC236}">
                  <a16:creationId xmlns:a16="http://schemas.microsoft.com/office/drawing/2014/main" id="{6449DE03-1D0D-2943-B049-FD81A4619C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67" y="2939"/>
              <a:ext cx="1" cy="4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2799" name="Rectangle 720">
              <a:extLst>
                <a:ext uri="{FF2B5EF4-FFF2-40B4-BE49-F238E27FC236}">
                  <a16:creationId xmlns:a16="http://schemas.microsoft.com/office/drawing/2014/main" id="{6B1685EC-5CD4-8343-B1D0-0D55320243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6" y="3003"/>
              <a:ext cx="33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20">
                  <a:solidFill>
                    <a:srgbClr val="000000"/>
                  </a:solidFill>
                  <a:latin typeface="system" charset="0"/>
                </a:rPr>
                <a:t>34.85ms</a:t>
              </a:r>
              <a:endParaRPr lang="en-US" altLang="en-US" sz="1530"/>
            </a:p>
          </p:txBody>
        </p:sp>
        <p:sp>
          <p:nvSpPr>
            <p:cNvPr id="32800" name="Line 721">
              <a:extLst>
                <a:ext uri="{FF2B5EF4-FFF2-40B4-BE49-F238E27FC236}">
                  <a16:creationId xmlns:a16="http://schemas.microsoft.com/office/drawing/2014/main" id="{EA5C8078-F1DF-B048-A835-8213DFA671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48" y="2939"/>
              <a:ext cx="1" cy="4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2801" name="Rectangle 722">
              <a:extLst>
                <a:ext uri="{FF2B5EF4-FFF2-40B4-BE49-F238E27FC236}">
                  <a16:creationId xmlns:a16="http://schemas.microsoft.com/office/drawing/2014/main" id="{A5D5C25E-92EF-E446-9F6F-0D57A4940E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7" y="3003"/>
              <a:ext cx="33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20">
                  <a:solidFill>
                    <a:srgbClr val="000000"/>
                  </a:solidFill>
                  <a:latin typeface="system" charset="0"/>
                </a:rPr>
                <a:t>34.90ms</a:t>
              </a:r>
              <a:endParaRPr lang="en-US" altLang="en-US" sz="1530"/>
            </a:p>
          </p:txBody>
        </p:sp>
        <p:sp>
          <p:nvSpPr>
            <p:cNvPr id="32802" name="Line 723">
              <a:extLst>
                <a:ext uri="{FF2B5EF4-FFF2-40B4-BE49-F238E27FC236}">
                  <a16:creationId xmlns:a16="http://schemas.microsoft.com/office/drawing/2014/main" id="{F22E8A9F-096D-9247-BF40-FA8CDE657A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29" y="2939"/>
              <a:ext cx="1" cy="4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2803" name="Rectangle 724">
              <a:extLst>
                <a:ext uri="{FF2B5EF4-FFF2-40B4-BE49-F238E27FC236}">
                  <a16:creationId xmlns:a16="http://schemas.microsoft.com/office/drawing/2014/main" id="{160C59FE-ECB7-3749-B24A-4B2BAFB206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8" y="3003"/>
              <a:ext cx="33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20" dirty="0">
                  <a:solidFill>
                    <a:srgbClr val="000000"/>
                  </a:solidFill>
                  <a:latin typeface="system" charset="0"/>
                </a:rPr>
                <a:t>34.95ms</a:t>
              </a:r>
              <a:endParaRPr lang="en-US" altLang="en-US" sz="1530" dirty="0"/>
            </a:p>
          </p:txBody>
        </p:sp>
        <p:sp>
          <p:nvSpPr>
            <p:cNvPr id="32804" name="Line 725">
              <a:extLst>
                <a:ext uri="{FF2B5EF4-FFF2-40B4-BE49-F238E27FC236}">
                  <a16:creationId xmlns:a16="http://schemas.microsoft.com/office/drawing/2014/main" id="{F0010D31-7002-4043-8DEC-A3438B7566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10" y="2939"/>
              <a:ext cx="1" cy="4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2805" name="Rectangle 726">
              <a:extLst>
                <a:ext uri="{FF2B5EF4-FFF2-40B4-BE49-F238E27FC236}">
                  <a16:creationId xmlns:a16="http://schemas.microsoft.com/office/drawing/2014/main" id="{3BE3FDF1-A5A8-DE4D-8494-0F3306D3FE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3" y="3109"/>
              <a:ext cx="2785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32806" name="Rectangle 727">
              <a:extLst>
                <a:ext uri="{FF2B5EF4-FFF2-40B4-BE49-F238E27FC236}">
                  <a16:creationId xmlns:a16="http://schemas.microsoft.com/office/drawing/2014/main" id="{AFF269EC-2013-2349-8FA9-3D6319BFAF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1" y="3152"/>
              <a:ext cx="42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32807" name="Freeform 728">
              <a:extLst>
                <a:ext uri="{FF2B5EF4-FFF2-40B4-BE49-F238E27FC236}">
                  <a16:creationId xmlns:a16="http://schemas.microsoft.com/office/drawing/2014/main" id="{889F57A8-17E2-4B47-8BCF-A6BD0D6453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8" y="3152"/>
              <a:ext cx="28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2147483646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w 4"/>
                <a:gd name="T11" fmla="*/ 2147483646 h 4"/>
                <a:gd name="T12" fmla="*/ 2147483646 w 4"/>
                <a:gd name="T13" fmla="*/ 2147483646 h 4"/>
                <a:gd name="T14" fmla="*/ 2147483646 w 4"/>
                <a:gd name="T15" fmla="*/ 2147483646 h 4"/>
                <a:gd name="T16" fmla="*/ 2147483646 w 4"/>
                <a:gd name="T17" fmla="*/ 2147483646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lnTo>
                    <a:pt x="4" y="2"/>
                  </a:lnTo>
                  <a:lnTo>
                    <a:pt x="3" y="1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3" y="3"/>
                  </a:lnTo>
                </a:path>
              </a:pathLst>
            </a:custGeom>
            <a:noFill/>
            <a:ln w="11113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2808" name="Rectangle 729">
              <a:extLst>
                <a:ext uri="{FF2B5EF4-FFF2-40B4-BE49-F238E27FC236}">
                  <a16:creationId xmlns:a16="http://schemas.microsoft.com/office/drawing/2014/main" id="{3798DEEB-53ED-0047-BD09-203C69DDE0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0" y="3109"/>
              <a:ext cx="36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20">
                  <a:solidFill>
                    <a:srgbClr val="000000"/>
                  </a:solidFill>
                  <a:latin typeface="system" charset="0"/>
                </a:rPr>
                <a:t>V(L:1,L:2)</a:t>
              </a:r>
              <a:endParaRPr lang="en-US" altLang="en-US" sz="1530"/>
            </a:p>
          </p:txBody>
        </p:sp>
        <p:sp>
          <p:nvSpPr>
            <p:cNvPr id="32809" name="Line 730">
              <a:extLst>
                <a:ext uri="{FF2B5EF4-FFF2-40B4-BE49-F238E27FC236}">
                  <a16:creationId xmlns:a16="http://schemas.microsoft.com/office/drawing/2014/main" id="{2A008B56-37C4-E74E-B3F2-38BB4878D8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91" y="1267"/>
              <a:ext cx="1" cy="167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2810" name="Line 731">
              <a:extLst>
                <a:ext uri="{FF2B5EF4-FFF2-40B4-BE49-F238E27FC236}">
                  <a16:creationId xmlns:a16="http://schemas.microsoft.com/office/drawing/2014/main" id="{5C73A9B3-A621-7A48-B9DC-15C4AC57F3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4" y="2826"/>
              <a:ext cx="231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2811" name="Line 732">
              <a:extLst>
                <a:ext uri="{FF2B5EF4-FFF2-40B4-BE49-F238E27FC236}">
                  <a16:creationId xmlns:a16="http://schemas.microsoft.com/office/drawing/2014/main" id="{B09DE5FA-87FE-BB4C-8593-AC5EAFC42C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4" y="2705"/>
              <a:ext cx="231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2812" name="Line 733">
              <a:extLst>
                <a:ext uri="{FF2B5EF4-FFF2-40B4-BE49-F238E27FC236}">
                  <a16:creationId xmlns:a16="http://schemas.microsoft.com/office/drawing/2014/main" id="{33C66DD3-8BC2-0F49-835F-01BAB034DE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4" y="2464"/>
              <a:ext cx="231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2813" name="Line 734">
              <a:extLst>
                <a:ext uri="{FF2B5EF4-FFF2-40B4-BE49-F238E27FC236}">
                  <a16:creationId xmlns:a16="http://schemas.microsoft.com/office/drawing/2014/main" id="{559F2C9B-1849-D84D-A34E-3067CD1303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4" y="2344"/>
              <a:ext cx="231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2814" name="Line 735">
              <a:extLst>
                <a:ext uri="{FF2B5EF4-FFF2-40B4-BE49-F238E27FC236}">
                  <a16:creationId xmlns:a16="http://schemas.microsoft.com/office/drawing/2014/main" id="{55D7B541-9605-C74E-B136-9E4E050A16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4" y="2224"/>
              <a:ext cx="231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2815" name="Line 736">
              <a:extLst>
                <a:ext uri="{FF2B5EF4-FFF2-40B4-BE49-F238E27FC236}">
                  <a16:creationId xmlns:a16="http://schemas.microsoft.com/office/drawing/2014/main" id="{F434EE9B-E4F8-F145-B8F4-87784DD35D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4" y="2110"/>
              <a:ext cx="231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2816" name="Line 737">
              <a:extLst>
                <a:ext uri="{FF2B5EF4-FFF2-40B4-BE49-F238E27FC236}">
                  <a16:creationId xmlns:a16="http://schemas.microsoft.com/office/drawing/2014/main" id="{C79FC2C1-282C-6241-B58A-42A6B0FFF6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4" y="1869"/>
              <a:ext cx="231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2817" name="Line 738">
              <a:extLst>
                <a:ext uri="{FF2B5EF4-FFF2-40B4-BE49-F238E27FC236}">
                  <a16:creationId xmlns:a16="http://schemas.microsoft.com/office/drawing/2014/main" id="{3A2E52CC-1593-ED45-A6CD-A646FA7C1B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4" y="1749"/>
              <a:ext cx="231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2818" name="Line 739">
              <a:extLst>
                <a:ext uri="{FF2B5EF4-FFF2-40B4-BE49-F238E27FC236}">
                  <a16:creationId xmlns:a16="http://schemas.microsoft.com/office/drawing/2014/main" id="{260E1D3C-A0FD-A04F-9BDC-5455B3097D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4" y="1628"/>
              <a:ext cx="231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2819" name="Line 740">
              <a:extLst>
                <a:ext uri="{FF2B5EF4-FFF2-40B4-BE49-F238E27FC236}">
                  <a16:creationId xmlns:a16="http://schemas.microsoft.com/office/drawing/2014/main" id="{4495F800-88B3-E244-83D9-B8C52CCDC6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4" y="1508"/>
              <a:ext cx="231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2820" name="Line 741">
              <a:extLst>
                <a:ext uri="{FF2B5EF4-FFF2-40B4-BE49-F238E27FC236}">
                  <a16:creationId xmlns:a16="http://schemas.microsoft.com/office/drawing/2014/main" id="{F9E52537-0790-0F4F-BF19-55D019E97C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4" y="2585"/>
              <a:ext cx="231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2821" name="Line 742">
              <a:extLst>
                <a:ext uri="{FF2B5EF4-FFF2-40B4-BE49-F238E27FC236}">
                  <a16:creationId xmlns:a16="http://schemas.microsoft.com/office/drawing/2014/main" id="{1EF713C3-4C18-5A4C-88D1-06E428FA3D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4" y="1990"/>
              <a:ext cx="231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2822" name="Line 743">
              <a:extLst>
                <a:ext uri="{FF2B5EF4-FFF2-40B4-BE49-F238E27FC236}">
                  <a16:creationId xmlns:a16="http://schemas.microsoft.com/office/drawing/2014/main" id="{77106631-122E-1E4F-8806-DEB689CB42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4" y="1387"/>
              <a:ext cx="231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2823" name="Rectangle 744">
              <a:extLst>
                <a:ext uri="{FF2B5EF4-FFF2-40B4-BE49-F238E27FC236}">
                  <a16:creationId xmlns:a16="http://schemas.microsoft.com/office/drawing/2014/main" id="{C1B63AD9-9C2C-1345-AE53-0707049167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0" y="2535"/>
              <a:ext cx="18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20">
                  <a:solidFill>
                    <a:srgbClr val="000000"/>
                  </a:solidFill>
                  <a:latin typeface="system" charset="0"/>
                </a:rPr>
                <a:t>-50V</a:t>
              </a:r>
              <a:endParaRPr lang="en-US" altLang="en-US" sz="1530"/>
            </a:p>
          </p:txBody>
        </p:sp>
        <p:sp>
          <p:nvSpPr>
            <p:cNvPr id="32824" name="Line 745">
              <a:extLst>
                <a:ext uri="{FF2B5EF4-FFF2-40B4-BE49-F238E27FC236}">
                  <a16:creationId xmlns:a16="http://schemas.microsoft.com/office/drawing/2014/main" id="{9D6BABD5-6159-4B49-84FB-63371FDF37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1" y="2585"/>
              <a:ext cx="4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2825" name="Rectangle 746">
              <a:extLst>
                <a:ext uri="{FF2B5EF4-FFF2-40B4-BE49-F238E27FC236}">
                  <a16:creationId xmlns:a16="http://schemas.microsoft.com/office/drawing/2014/main" id="{36374008-004C-A647-AF2E-250115615B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4" y="1940"/>
              <a:ext cx="10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20">
                  <a:solidFill>
                    <a:srgbClr val="000000"/>
                  </a:solidFill>
                  <a:latin typeface="system" charset="0"/>
                </a:rPr>
                <a:t>0V</a:t>
              </a:r>
              <a:endParaRPr lang="en-US" altLang="en-US" sz="1530"/>
            </a:p>
          </p:txBody>
        </p:sp>
        <p:sp>
          <p:nvSpPr>
            <p:cNvPr id="32826" name="Line 747">
              <a:extLst>
                <a:ext uri="{FF2B5EF4-FFF2-40B4-BE49-F238E27FC236}">
                  <a16:creationId xmlns:a16="http://schemas.microsoft.com/office/drawing/2014/main" id="{21B5AFB5-C3FE-3A4B-9F70-A132F26F92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1" y="1990"/>
              <a:ext cx="4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2827" name="Rectangle 748">
              <a:extLst>
                <a:ext uri="{FF2B5EF4-FFF2-40B4-BE49-F238E27FC236}">
                  <a16:creationId xmlns:a16="http://schemas.microsoft.com/office/drawing/2014/main" id="{0BB339DF-B8F1-AB45-AF06-96F7898A81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7" y="1338"/>
              <a:ext cx="15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20">
                  <a:solidFill>
                    <a:srgbClr val="000000"/>
                  </a:solidFill>
                  <a:latin typeface="system" charset="0"/>
                </a:rPr>
                <a:t>50V</a:t>
              </a:r>
              <a:endParaRPr lang="en-US" altLang="en-US" sz="1530"/>
            </a:p>
          </p:txBody>
        </p:sp>
        <p:sp>
          <p:nvSpPr>
            <p:cNvPr id="32828" name="Line 749">
              <a:extLst>
                <a:ext uri="{FF2B5EF4-FFF2-40B4-BE49-F238E27FC236}">
                  <a16:creationId xmlns:a16="http://schemas.microsoft.com/office/drawing/2014/main" id="{EC6FA1EB-543B-2E46-8937-C238B5C5A9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1" y="1387"/>
              <a:ext cx="4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2829" name="Rectangle 750">
              <a:extLst>
                <a:ext uri="{FF2B5EF4-FFF2-40B4-BE49-F238E27FC236}">
                  <a16:creationId xmlns:a16="http://schemas.microsoft.com/office/drawing/2014/main" id="{217844E4-8347-2742-A0ED-9C61ABFEFF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0" y="2897"/>
              <a:ext cx="18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20">
                  <a:solidFill>
                    <a:srgbClr val="000000"/>
                  </a:solidFill>
                  <a:latin typeface="system" charset="0"/>
                </a:rPr>
                <a:t>-80V</a:t>
              </a:r>
              <a:endParaRPr lang="en-US" altLang="en-US" sz="1530"/>
            </a:p>
          </p:txBody>
        </p:sp>
        <p:sp>
          <p:nvSpPr>
            <p:cNvPr id="32830" name="Line 751">
              <a:extLst>
                <a:ext uri="{FF2B5EF4-FFF2-40B4-BE49-F238E27FC236}">
                  <a16:creationId xmlns:a16="http://schemas.microsoft.com/office/drawing/2014/main" id="{A7EE728D-B1CF-CB44-AE05-D488963906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1" y="2946"/>
              <a:ext cx="4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2831" name="Line 752">
              <a:extLst>
                <a:ext uri="{FF2B5EF4-FFF2-40B4-BE49-F238E27FC236}">
                  <a16:creationId xmlns:a16="http://schemas.microsoft.com/office/drawing/2014/main" id="{50A258C5-45BF-074D-8FFC-F1F8B7869A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67" y="1267"/>
              <a:ext cx="1" cy="167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2832" name="Freeform 753">
              <a:extLst>
                <a:ext uri="{FF2B5EF4-FFF2-40B4-BE49-F238E27FC236}">
                  <a16:creationId xmlns:a16="http://schemas.microsoft.com/office/drawing/2014/main" id="{35EE298F-1480-5F4A-9EE0-2F97FF65F4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7" y="1366"/>
              <a:ext cx="21" cy="1474"/>
            </a:xfrm>
            <a:custGeom>
              <a:avLst/>
              <a:gdLst>
                <a:gd name="T0" fmla="*/ 0 w 21"/>
                <a:gd name="T1" fmla="*/ 1467 h 1474"/>
                <a:gd name="T2" fmla="*/ 0 w 21"/>
                <a:gd name="T3" fmla="*/ 1474 h 1474"/>
                <a:gd name="T4" fmla="*/ 7 w 21"/>
                <a:gd name="T5" fmla="*/ 1474 h 1474"/>
                <a:gd name="T6" fmla="*/ 14 w 21"/>
                <a:gd name="T7" fmla="*/ 1474 h 1474"/>
                <a:gd name="T8" fmla="*/ 21 w 21"/>
                <a:gd name="T9" fmla="*/ 1474 h 1474"/>
                <a:gd name="T10" fmla="*/ 21 w 21"/>
                <a:gd name="T11" fmla="*/ 1467 h 1474"/>
                <a:gd name="T12" fmla="*/ 21 w 21"/>
                <a:gd name="T13" fmla="*/ 1460 h 1474"/>
                <a:gd name="T14" fmla="*/ 21 w 21"/>
                <a:gd name="T15" fmla="*/ 1368 h 1474"/>
                <a:gd name="T16" fmla="*/ 21 w 21"/>
                <a:gd name="T17" fmla="*/ 177 h 1474"/>
                <a:gd name="T18" fmla="*/ 21 w 21"/>
                <a:gd name="T19" fmla="*/ 0 h 1474"/>
                <a:gd name="T20" fmla="*/ 21 w 21"/>
                <a:gd name="T21" fmla="*/ 21 h 147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" h="1474">
                  <a:moveTo>
                    <a:pt x="0" y="1467"/>
                  </a:moveTo>
                  <a:lnTo>
                    <a:pt x="0" y="1474"/>
                  </a:lnTo>
                  <a:lnTo>
                    <a:pt x="7" y="1474"/>
                  </a:lnTo>
                  <a:lnTo>
                    <a:pt x="14" y="1474"/>
                  </a:lnTo>
                  <a:lnTo>
                    <a:pt x="21" y="1474"/>
                  </a:lnTo>
                  <a:lnTo>
                    <a:pt x="21" y="1467"/>
                  </a:lnTo>
                  <a:lnTo>
                    <a:pt x="21" y="1460"/>
                  </a:lnTo>
                  <a:lnTo>
                    <a:pt x="21" y="1368"/>
                  </a:lnTo>
                  <a:lnTo>
                    <a:pt x="21" y="177"/>
                  </a:lnTo>
                  <a:lnTo>
                    <a:pt x="21" y="0"/>
                  </a:lnTo>
                  <a:lnTo>
                    <a:pt x="21" y="21"/>
                  </a:lnTo>
                </a:path>
              </a:pathLst>
            </a:custGeom>
            <a:noFill/>
            <a:ln w="33338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2833" name="Freeform 754">
              <a:extLst>
                <a:ext uri="{FF2B5EF4-FFF2-40B4-BE49-F238E27FC236}">
                  <a16:creationId xmlns:a16="http://schemas.microsoft.com/office/drawing/2014/main" id="{42984B07-9A78-974B-B5D1-602F98637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8" y="1366"/>
              <a:ext cx="772" cy="1474"/>
            </a:xfrm>
            <a:custGeom>
              <a:avLst/>
              <a:gdLst>
                <a:gd name="T0" fmla="*/ 14 w 772"/>
                <a:gd name="T1" fmla="*/ 21 h 1474"/>
                <a:gd name="T2" fmla="*/ 35 w 772"/>
                <a:gd name="T3" fmla="*/ 21 h 1474"/>
                <a:gd name="T4" fmla="*/ 56 w 772"/>
                <a:gd name="T5" fmla="*/ 21 h 1474"/>
                <a:gd name="T6" fmla="*/ 78 w 772"/>
                <a:gd name="T7" fmla="*/ 21 h 1474"/>
                <a:gd name="T8" fmla="*/ 99 w 772"/>
                <a:gd name="T9" fmla="*/ 21 h 1474"/>
                <a:gd name="T10" fmla="*/ 120 w 772"/>
                <a:gd name="T11" fmla="*/ 21 h 1474"/>
                <a:gd name="T12" fmla="*/ 141 w 772"/>
                <a:gd name="T13" fmla="*/ 21 h 1474"/>
                <a:gd name="T14" fmla="*/ 163 w 772"/>
                <a:gd name="T15" fmla="*/ 21 h 1474"/>
                <a:gd name="T16" fmla="*/ 184 w 772"/>
                <a:gd name="T17" fmla="*/ 21 h 1474"/>
                <a:gd name="T18" fmla="*/ 205 w 772"/>
                <a:gd name="T19" fmla="*/ 21 h 1474"/>
                <a:gd name="T20" fmla="*/ 227 w 772"/>
                <a:gd name="T21" fmla="*/ 21 h 1474"/>
                <a:gd name="T22" fmla="*/ 248 w 772"/>
                <a:gd name="T23" fmla="*/ 21 h 1474"/>
                <a:gd name="T24" fmla="*/ 269 w 772"/>
                <a:gd name="T25" fmla="*/ 21 h 1474"/>
                <a:gd name="T26" fmla="*/ 290 w 772"/>
                <a:gd name="T27" fmla="*/ 21 h 1474"/>
                <a:gd name="T28" fmla="*/ 312 w 772"/>
                <a:gd name="T29" fmla="*/ 21 h 1474"/>
                <a:gd name="T30" fmla="*/ 333 w 772"/>
                <a:gd name="T31" fmla="*/ 21 h 1474"/>
                <a:gd name="T32" fmla="*/ 354 w 772"/>
                <a:gd name="T33" fmla="*/ 21 h 1474"/>
                <a:gd name="T34" fmla="*/ 375 w 772"/>
                <a:gd name="T35" fmla="*/ 21 h 1474"/>
                <a:gd name="T36" fmla="*/ 397 w 772"/>
                <a:gd name="T37" fmla="*/ 21 h 1474"/>
                <a:gd name="T38" fmla="*/ 418 w 772"/>
                <a:gd name="T39" fmla="*/ 21 h 1474"/>
                <a:gd name="T40" fmla="*/ 439 w 772"/>
                <a:gd name="T41" fmla="*/ 21 h 1474"/>
                <a:gd name="T42" fmla="*/ 453 w 772"/>
                <a:gd name="T43" fmla="*/ 29 h 1474"/>
                <a:gd name="T44" fmla="*/ 453 w 772"/>
                <a:gd name="T45" fmla="*/ 57 h 1474"/>
                <a:gd name="T46" fmla="*/ 453 w 772"/>
                <a:gd name="T47" fmla="*/ 142 h 1474"/>
                <a:gd name="T48" fmla="*/ 453 w 772"/>
                <a:gd name="T49" fmla="*/ 836 h 1474"/>
                <a:gd name="T50" fmla="*/ 453 w 772"/>
                <a:gd name="T51" fmla="*/ 1176 h 1474"/>
                <a:gd name="T52" fmla="*/ 453 w 772"/>
                <a:gd name="T53" fmla="*/ 1354 h 1474"/>
                <a:gd name="T54" fmla="*/ 467 w 772"/>
                <a:gd name="T55" fmla="*/ 1453 h 1474"/>
                <a:gd name="T56" fmla="*/ 489 w 772"/>
                <a:gd name="T57" fmla="*/ 1453 h 1474"/>
                <a:gd name="T58" fmla="*/ 510 w 772"/>
                <a:gd name="T59" fmla="*/ 1453 h 1474"/>
                <a:gd name="T60" fmla="*/ 524 w 772"/>
                <a:gd name="T61" fmla="*/ 1460 h 1474"/>
                <a:gd name="T62" fmla="*/ 545 w 772"/>
                <a:gd name="T63" fmla="*/ 1460 h 1474"/>
                <a:gd name="T64" fmla="*/ 567 w 772"/>
                <a:gd name="T65" fmla="*/ 1460 h 1474"/>
                <a:gd name="T66" fmla="*/ 588 w 772"/>
                <a:gd name="T67" fmla="*/ 1460 h 1474"/>
                <a:gd name="T68" fmla="*/ 609 w 772"/>
                <a:gd name="T69" fmla="*/ 1460 h 1474"/>
                <a:gd name="T70" fmla="*/ 630 w 772"/>
                <a:gd name="T71" fmla="*/ 1460 h 1474"/>
                <a:gd name="T72" fmla="*/ 645 w 772"/>
                <a:gd name="T73" fmla="*/ 1467 h 1474"/>
                <a:gd name="T74" fmla="*/ 666 w 772"/>
                <a:gd name="T75" fmla="*/ 1467 h 1474"/>
                <a:gd name="T76" fmla="*/ 687 w 772"/>
                <a:gd name="T77" fmla="*/ 1467 h 1474"/>
                <a:gd name="T78" fmla="*/ 708 w 772"/>
                <a:gd name="T79" fmla="*/ 1467 h 1474"/>
                <a:gd name="T80" fmla="*/ 730 w 772"/>
                <a:gd name="T81" fmla="*/ 1467 h 1474"/>
                <a:gd name="T82" fmla="*/ 751 w 772"/>
                <a:gd name="T83" fmla="*/ 1467 h 1474"/>
                <a:gd name="T84" fmla="*/ 765 w 772"/>
                <a:gd name="T85" fmla="*/ 1474 h 1474"/>
                <a:gd name="T86" fmla="*/ 772 w 772"/>
                <a:gd name="T87" fmla="*/ 1460 h 1474"/>
                <a:gd name="T88" fmla="*/ 772 w 772"/>
                <a:gd name="T89" fmla="*/ 0 h 147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772" h="1474">
                  <a:moveTo>
                    <a:pt x="0" y="21"/>
                  </a:moveTo>
                  <a:lnTo>
                    <a:pt x="7" y="21"/>
                  </a:lnTo>
                  <a:lnTo>
                    <a:pt x="14" y="21"/>
                  </a:lnTo>
                  <a:lnTo>
                    <a:pt x="21" y="21"/>
                  </a:lnTo>
                  <a:lnTo>
                    <a:pt x="28" y="21"/>
                  </a:lnTo>
                  <a:lnTo>
                    <a:pt x="35" y="21"/>
                  </a:lnTo>
                  <a:lnTo>
                    <a:pt x="42" y="21"/>
                  </a:lnTo>
                  <a:lnTo>
                    <a:pt x="49" y="21"/>
                  </a:lnTo>
                  <a:lnTo>
                    <a:pt x="56" y="21"/>
                  </a:lnTo>
                  <a:lnTo>
                    <a:pt x="64" y="21"/>
                  </a:lnTo>
                  <a:lnTo>
                    <a:pt x="71" y="21"/>
                  </a:lnTo>
                  <a:lnTo>
                    <a:pt x="78" y="21"/>
                  </a:lnTo>
                  <a:lnTo>
                    <a:pt x="85" y="21"/>
                  </a:lnTo>
                  <a:lnTo>
                    <a:pt x="92" y="21"/>
                  </a:lnTo>
                  <a:lnTo>
                    <a:pt x="99" y="21"/>
                  </a:lnTo>
                  <a:lnTo>
                    <a:pt x="106" y="21"/>
                  </a:lnTo>
                  <a:lnTo>
                    <a:pt x="113" y="21"/>
                  </a:lnTo>
                  <a:lnTo>
                    <a:pt x="120" y="21"/>
                  </a:lnTo>
                  <a:lnTo>
                    <a:pt x="127" y="21"/>
                  </a:lnTo>
                  <a:lnTo>
                    <a:pt x="134" y="21"/>
                  </a:lnTo>
                  <a:lnTo>
                    <a:pt x="141" y="21"/>
                  </a:lnTo>
                  <a:lnTo>
                    <a:pt x="149" y="21"/>
                  </a:lnTo>
                  <a:lnTo>
                    <a:pt x="156" y="21"/>
                  </a:lnTo>
                  <a:lnTo>
                    <a:pt x="163" y="21"/>
                  </a:lnTo>
                  <a:lnTo>
                    <a:pt x="170" y="21"/>
                  </a:lnTo>
                  <a:lnTo>
                    <a:pt x="177" y="21"/>
                  </a:lnTo>
                  <a:lnTo>
                    <a:pt x="184" y="21"/>
                  </a:lnTo>
                  <a:lnTo>
                    <a:pt x="191" y="21"/>
                  </a:lnTo>
                  <a:lnTo>
                    <a:pt x="198" y="21"/>
                  </a:lnTo>
                  <a:lnTo>
                    <a:pt x="205" y="21"/>
                  </a:lnTo>
                  <a:lnTo>
                    <a:pt x="212" y="21"/>
                  </a:lnTo>
                  <a:lnTo>
                    <a:pt x="219" y="21"/>
                  </a:lnTo>
                  <a:lnTo>
                    <a:pt x="227" y="21"/>
                  </a:lnTo>
                  <a:lnTo>
                    <a:pt x="234" y="21"/>
                  </a:lnTo>
                  <a:lnTo>
                    <a:pt x="241" y="21"/>
                  </a:lnTo>
                  <a:lnTo>
                    <a:pt x="248" y="21"/>
                  </a:lnTo>
                  <a:lnTo>
                    <a:pt x="255" y="21"/>
                  </a:lnTo>
                  <a:lnTo>
                    <a:pt x="262" y="21"/>
                  </a:lnTo>
                  <a:lnTo>
                    <a:pt x="269" y="21"/>
                  </a:lnTo>
                  <a:lnTo>
                    <a:pt x="276" y="21"/>
                  </a:lnTo>
                  <a:lnTo>
                    <a:pt x="283" y="21"/>
                  </a:lnTo>
                  <a:lnTo>
                    <a:pt x="290" y="21"/>
                  </a:lnTo>
                  <a:lnTo>
                    <a:pt x="297" y="21"/>
                  </a:lnTo>
                  <a:lnTo>
                    <a:pt x="304" y="21"/>
                  </a:lnTo>
                  <a:lnTo>
                    <a:pt x="312" y="21"/>
                  </a:lnTo>
                  <a:lnTo>
                    <a:pt x="319" y="21"/>
                  </a:lnTo>
                  <a:lnTo>
                    <a:pt x="326" y="21"/>
                  </a:lnTo>
                  <a:lnTo>
                    <a:pt x="333" y="21"/>
                  </a:lnTo>
                  <a:lnTo>
                    <a:pt x="340" y="21"/>
                  </a:lnTo>
                  <a:lnTo>
                    <a:pt x="347" y="21"/>
                  </a:lnTo>
                  <a:lnTo>
                    <a:pt x="354" y="21"/>
                  </a:lnTo>
                  <a:lnTo>
                    <a:pt x="361" y="21"/>
                  </a:lnTo>
                  <a:lnTo>
                    <a:pt x="368" y="21"/>
                  </a:lnTo>
                  <a:lnTo>
                    <a:pt x="375" y="21"/>
                  </a:lnTo>
                  <a:lnTo>
                    <a:pt x="382" y="21"/>
                  </a:lnTo>
                  <a:lnTo>
                    <a:pt x="389" y="21"/>
                  </a:lnTo>
                  <a:lnTo>
                    <a:pt x="397" y="21"/>
                  </a:lnTo>
                  <a:lnTo>
                    <a:pt x="404" y="21"/>
                  </a:lnTo>
                  <a:lnTo>
                    <a:pt x="411" y="21"/>
                  </a:lnTo>
                  <a:lnTo>
                    <a:pt x="418" y="21"/>
                  </a:lnTo>
                  <a:lnTo>
                    <a:pt x="425" y="21"/>
                  </a:lnTo>
                  <a:lnTo>
                    <a:pt x="432" y="21"/>
                  </a:lnTo>
                  <a:lnTo>
                    <a:pt x="439" y="21"/>
                  </a:lnTo>
                  <a:lnTo>
                    <a:pt x="446" y="21"/>
                  </a:lnTo>
                  <a:lnTo>
                    <a:pt x="453" y="21"/>
                  </a:lnTo>
                  <a:lnTo>
                    <a:pt x="453" y="29"/>
                  </a:lnTo>
                  <a:lnTo>
                    <a:pt x="453" y="43"/>
                  </a:lnTo>
                  <a:lnTo>
                    <a:pt x="453" y="50"/>
                  </a:lnTo>
                  <a:lnTo>
                    <a:pt x="453" y="57"/>
                  </a:lnTo>
                  <a:lnTo>
                    <a:pt x="453" y="71"/>
                  </a:lnTo>
                  <a:lnTo>
                    <a:pt x="453" y="92"/>
                  </a:lnTo>
                  <a:lnTo>
                    <a:pt x="453" y="142"/>
                  </a:lnTo>
                  <a:lnTo>
                    <a:pt x="453" y="241"/>
                  </a:lnTo>
                  <a:lnTo>
                    <a:pt x="453" y="439"/>
                  </a:lnTo>
                  <a:lnTo>
                    <a:pt x="453" y="836"/>
                  </a:lnTo>
                  <a:lnTo>
                    <a:pt x="453" y="935"/>
                  </a:lnTo>
                  <a:lnTo>
                    <a:pt x="453" y="1127"/>
                  </a:lnTo>
                  <a:lnTo>
                    <a:pt x="453" y="1176"/>
                  </a:lnTo>
                  <a:lnTo>
                    <a:pt x="453" y="1276"/>
                  </a:lnTo>
                  <a:lnTo>
                    <a:pt x="453" y="1304"/>
                  </a:lnTo>
                  <a:lnTo>
                    <a:pt x="453" y="1354"/>
                  </a:lnTo>
                  <a:lnTo>
                    <a:pt x="453" y="1453"/>
                  </a:lnTo>
                  <a:lnTo>
                    <a:pt x="460" y="1453"/>
                  </a:lnTo>
                  <a:lnTo>
                    <a:pt x="467" y="1453"/>
                  </a:lnTo>
                  <a:lnTo>
                    <a:pt x="475" y="1453"/>
                  </a:lnTo>
                  <a:lnTo>
                    <a:pt x="482" y="1453"/>
                  </a:lnTo>
                  <a:lnTo>
                    <a:pt x="489" y="1453"/>
                  </a:lnTo>
                  <a:lnTo>
                    <a:pt x="496" y="1453"/>
                  </a:lnTo>
                  <a:lnTo>
                    <a:pt x="503" y="1453"/>
                  </a:lnTo>
                  <a:lnTo>
                    <a:pt x="510" y="1453"/>
                  </a:lnTo>
                  <a:lnTo>
                    <a:pt x="510" y="1460"/>
                  </a:lnTo>
                  <a:lnTo>
                    <a:pt x="517" y="1460"/>
                  </a:lnTo>
                  <a:lnTo>
                    <a:pt x="524" y="1460"/>
                  </a:lnTo>
                  <a:lnTo>
                    <a:pt x="531" y="1460"/>
                  </a:lnTo>
                  <a:lnTo>
                    <a:pt x="538" y="1460"/>
                  </a:lnTo>
                  <a:lnTo>
                    <a:pt x="545" y="1460"/>
                  </a:lnTo>
                  <a:lnTo>
                    <a:pt x="552" y="1460"/>
                  </a:lnTo>
                  <a:lnTo>
                    <a:pt x="560" y="1460"/>
                  </a:lnTo>
                  <a:lnTo>
                    <a:pt x="567" y="1460"/>
                  </a:lnTo>
                  <a:lnTo>
                    <a:pt x="574" y="1460"/>
                  </a:lnTo>
                  <a:lnTo>
                    <a:pt x="581" y="1460"/>
                  </a:lnTo>
                  <a:lnTo>
                    <a:pt x="588" y="1460"/>
                  </a:lnTo>
                  <a:lnTo>
                    <a:pt x="595" y="1460"/>
                  </a:lnTo>
                  <a:lnTo>
                    <a:pt x="602" y="1460"/>
                  </a:lnTo>
                  <a:lnTo>
                    <a:pt x="609" y="1460"/>
                  </a:lnTo>
                  <a:lnTo>
                    <a:pt x="616" y="1460"/>
                  </a:lnTo>
                  <a:lnTo>
                    <a:pt x="623" y="1460"/>
                  </a:lnTo>
                  <a:lnTo>
                    <a:pt x="630" y="1460"/>
                  </a:lnTo>
                  <a:lnTo>
                    <a:pt x="630" y="1467"/>
                  </a:lnTo>
                  <a:lnTo>
                    <a:pt x="638" y="1467"/>
                  </a:lnTo>
                  <a:lnTo>
                    <a:pt x="645" y="1467"/>
                  </a:lnTo>
                  <a:lnTo>
                    <a:pt x="652" y="1467"/>
                  </a:lnTo>
                  <a:lnTo>
                    <a:pt x="659" y="1467"/>
                  </a:lnTo>
                  <a:lnTo>
                    <a:pt x="666" y="1467"/>
                  </a:lnTo>
                  <a:lnTo>
                    <a:pt x="673" y="1467"/>
                  </a:lnTo>
                  <a:lnTo>
                    <a:pt x="680" y="1467"/>
                  </a:lnTo>
                  <a:lnTo>
                    <a:pt x="687" y="1467"/>
                  </a:lnTo>
                  <a:lnTo>
                    <a:pt x="694" y="1467"/>
                  </a:lnTo>
                  <a:lnTo>
                    <a:pt x="701" y="1467"/>
                  </a:lnTo>
                  <a:lnTo>
                    <a:pt x="708" y="1467"/>
                  </a:lnTo>
                  <a:lnTo>
                    <a:pt x="715" y="1467"/>
                  </a:lnTo>
                  <a:lnTo>
                    <a:pt x="723" y="1467"/>
                  </a:lnTo>
                  <a:lnTo>
                    <a:pt x="730" y="1467"/>
                  </a:lnTo>
                  <a:lnTo>
                    <a:pt x="737" y="1467"/>
                  </a:lnTo>
                  <a:lnTo>
                    <a:pt x="744" y="1467"/>
                  </a:lnTo>
                  <a:lnTo>
                    <a:pt x="751" y="1467"/>
                  </a:lnTo>
                  <a:lnTo>
                    <a:pt x="751" y="1474"/>
                  </a:lnTo>
                  <a:lnTo>
                    <a:pt x="758" y="1474"/>
                  </a:lnTo>
                  <a:lnTo>
                    <a:pt x="765" y="1474"/>
                  </a:lnTo>
                  <a:lnTo>
                    <a:pt x="772" y="1474"/>
                  </a:lnTo>
                  <a:lnTo>
                    <a:pt x="772" y="1467"/>
                  </a:lnTo>
                  <a:lnTo>
                    <a:pt x="772" y="1460"/>
                  </a:lnTo>
                  <a:lnTo>
                    <a:pt x="772" y="1368"/>
                  </a:lnTo>
                  <a:lnTo>
                    <a:pt x="772" y="177"/>
                  </a:lnTo>
                  <a:lnTo>
                    <a:pt x="772" y="0"/>
                  </a:lnTo>
                  <a:lnTo>
                    <a:pt x="772" y="21"/>
                  </a:lnTo>
                </a:path>
              </a:pathLst>
            </a:custGeom>
            <a:noFill/>
            <a:ln w="33338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2834" name="Freeform 755">
              <a:extLst>
                <a:ext uri="{FF2B5EF4-FFF2-40B4-BE49-F238E27FC236}">
                  <a16:creationId xmlns:a16="http://schemas.microsoft.com/office/drawing/2014/main" id="{ADBE8C57-BD9B-AF43-AB7B-659AAAA11D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0" y="1366"/>
              <a:ext cx="780" cy="1474"/>
            </a:xfrm>
            <a:custGeom>
              <a:avLst/>
              <a:gdLst>
                <a:gd name="T0" fmla="*/ 14 w 780"/>
                <a:gd name="T1" fmla="*/ 21 h 1474"/>
                <a:gd name="T2" fmla="*/ 36 w 780"/>
                <a:gd name="T3" fmla="*/ 21 h 1474"/>
                <a:gd name="T4" fmla="*/ 57 w 780"/>
                <a:gd name="T5" fmla="*/ 21 h 1474"/>
                <a:gd name="T6" fmla="*/ 78 w 780"/>
                <a:gd name="T7" fmla="*/ 21 h 1474"/>
                <a:gd name="T8" fmla="*/ 99 w 780"/>
                <a:gd name="T9" fmla="*/ 21 h 1474"/>
                <a:gd name="T10" fmla="*/ 121 w 780"/>
                <a:gd name="T11" fmla="*/ 21 h 1474"/>
                <a:gd name="T12" fmla="*/ 142 w 780"/>
                <a:gd name="T13" fmla="*/ 21 h 1474"/>
                <a:gd name="T14" fmla="*/ 163 w 780"/>
                <a:gd name="T15" fmla="*/ 21 h 1474"/>
                <a:gd name="T16" fmla="*/ 184 w 780"/>
                <a:gd name="T17" fmla="*/ 21 h 1474"/>
                <a:gd name="T18" fmla="*/ 206 w 780"/>
                <a:gd name="T19" fmla="*/ 21 h 1474"/>
                <a:gd name="T20" fmla="*/ 227 w 780"/>
                <a:gd name="T21" fmla="*/ 21 h 1474"/>
                <a:gd name="T22" fmla="*/ 248 w 780"/>
                <a:gd name="T23" fmla="*/ 21 h 1474"/>
                <a:gd name="T24" fmla="*/ 269 w 780"/>
                <a:gd name="T25" fmla="*/ 21 h 1474"/>
                <a:gd name="T26" fmla="*/ 291 w 780"/>
                <a:gd name="T27" fmla="*/ 21 h 1474"/>
                <a:gd name="T28" fmla="*/ 312 w 780"/>
                <a:gd name="T29" fmla="*/ 21 h 1474"/>
                <a:gd name="T30" fmla="*/ 333 w 780"/>
                <a:gd name="T31" fmla="*/ 21 h 1474"/>
                <a:gd name="T32" fmla="*/ 354 w 780"/>
                <a:gd name="T33" fmla="*/ 21 h 1474"/>
                <a:gd name="T34" fmla="*/ 376 w 780"/>
                <a:gd name="T35" fmla="*/ 21 h 1474"/>
                <a:gd name="T36" fmla="*/ 397 w 780"/>
                <a:gd name="T37" fmla="*/ 21 h 1474"/>
                <a:gd name="T38" fmla="*/ 418 w 780"/>
                <a:gd name="T39" fmla="*/ 21 h 1474"/>
                <a:gd name="T40" fmla="*/ 439 w 780"/>
                <a:gd name="T41" fmla="*/ 21 h 1474"/>
                <a:gd name="T42" fmla="*/ 454 w 780"/>
                <a:gd name="T43" fmla="*/ 29 h 1474"/>
                <a:gd name="T44" fmla="*/ 454 w 780"/>
                <a:gd name="T45" fmla="*/ 57 h 1474"/>
                <a:gd name="T46" fmla="*/ 454 w 780"/>
                <a:gd name="T47" fmla="*/ 142 h 1474"/>
                <a:gd name="T48" fmla="*/ 454 w 780"/>
                <a:gd name="T49" fmla="*/ 836 h 1474"/>
                <a:gd name="T50" fmla="*/ 454 w 780"/>
                <a:gd name="T51" fmla="*/ 1176 h 1474"/>
                <a:gd name="T52" fmla="*/ 454 w 780"/>
                <a:gd name="T53" fmla="*/ 1354 h 1474"/>
                <a:gd name="T54" fmla="*/ 468 w 780"/>
                <a:gd name="T55" fmla="*/ 1453 h 1474"/>
                <a:gd name="T56" fmla="*/ 489 w 780"/>
                <a:gd name="T57" fmla="*/ 1453 h 1474"/>
                <a:gd name="T58" fmla="*/ 510 w 780"/>
                <a:gd name="T59" fmla="*/ 1453 h 1474"/>
                <a:gd name="T60" fmla="*/ 525 w 780"/>
                <a:gd name="T61" fmla="*/ 1460 h 1474"/>
                <a:gd name="T62" fmla="*/ 546 w 780"/>
                <a:gd name="T63" fmla="*/ 1460 h 1474"/>
                <a:gd name="T64" fmla="*/ 567 w 780"/>
                <a:gd name="T65" fmla="*/ 1460 h 1474"/>
                <a:gd name="T66" fmla="*/ 588 w 780"/>
                <a:gd name="T67" fmla="*/ 1460 h 1474"/>
                <a:gd name="T68" fmla="*/ 610 w 780"/>
                <a:gd name="T69" fmla="*/ 1460 h 1474"/>
                <a:gd name="T70" fmla="*/ 631 w 780"/>
                <a:gd name="T71" fmla="*/ 1460 h 1474"/>
                <a:gd name="T72" fmla="*/ 645 w 780"/>
                <a:gd name="T73" fmla="*/ 1467 h 1474"/>
                <a:gd name="T74" fmla="*/ 666 w 780"/>
                <a:gd name="T75" fmla="*/ 1467 h 1474"/>
                <a:gd name="T76" fmla="*/ 687 w 780"/>
                <a:gd name="T77" fmla="*/ 1467 h 1474"/>
                <a:gd name="T78" fmla="*/ 709 w 780"/>
                <a:gd name="T79" fmla="*/ 1467 h 1474"/>
                <a:gd name="T80" fmla="*/ 730 w 780"/>
                <a:gd name="T81" fmla="*/ 1467 h 1474"/>
                <a:gd name="T82" fmla="*/ 751 w 780"/>
                <a:gd name="T83" fmla="*/ 1467 h 1474"/>
                <a:gd name="T84" fmla="*/ 765 w 780"/>
                <a:gd name="T85" fmla="*/ 1474 h 1474"/>
                <a:gd name="T86" fmla="*/ 780 w 780"/>
                <a:gd name="T87" fmla="*/ 1467 h 1474"/>
                <a:gd name="T88" fmla="*/ 780 w 780"/>
                <a:gd name="T89" fmla="*/ 177 h 147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780" h="1474">
                  <a:moveTo>
                    <a:pt x="0" y="21"/>
                  </a:moveTo>
                  <a:lnTo>
                    <a:pt x="7" y="21"/>
                  </a:lnTo>
                  <a:lnTo>
                    <a:pt x="14" y="21"/>
                  </a:lnTo>
                  <a:lnTo>
                    <a:pt x="21" y="21"/>
                  </a:lnTo>
                  <a:lnTo>
                    <a:pt x="28" y="21"/>
                  </a:lnTo>
                  <a:lnTo>
                    <a:pt x="36" y="21"/>
                  </a:lnTo>
                  <a:lnTo>
                    <a:pt x="43" y="21"/>
                  </a:lnTo>
                  <a:lnTo>
                    <a:pt x="50" y="21"/>
                  </a:lnTo>
                  <a:lnTo>
                    <a:pt x="57" y="21"/>
                  </a:lnTo>
                  <a:lnTo>
                    <a:pt x="64" y="21"/>
                  </a:lnTo>
                  <a:lnTo>
                    <a:pt x="71" y="21"/>
                  </a:lnTo>
                  <a:lnTo>
                    <a:pt x="78" y="21"/>
                  </a:lnTo>
                  <a:lnTo>
                    <a:pt x="85" y="21"/>
                  </a:lnTo>
                  <a:lnTo>
                    <a:pt x="92" y="21"/>
                  </a:lnTo>
                  <a:lnTo>
                    <a:pt x="99" y="21"/>
                  </a:lnTo>
                  <a:lnTo>
                    <a:pt x="106" y="21"/>
                  </a:lnTo>
                  <a:lnTo>
                    <a:pt x="114" y="21"/>
                  </a:lnTo>
                  <a:lnTo>
                    <a:pt x="121" y="21"/>
                  </a:lnTo>
                  <a:lnTo>
                    <a:pt x="128" y="21"/>
                  </a:lnTo>
                  <a:lnTo>
                    <a:pt x="135" y="21"/>
                  </a:lnTo>
                  <a:lnTo>
                    <a:pt x="142" y="21"/>
                  </a:lnTo>
                  <a:lnTo>
                    <a:pt x="149" y="21"/>
                  </a:lnTo>
                  <a:lnTo>
                    <a:pt x="156" y="21"/>
                  </a:lnTo>
                  <a:lnTo>
                    <a:pt x="163" y="21"/>
                  </a:lnTo>
                  <a:lnTo>
                    <a:pt x="170" y="21"/>
                  </a:lnTo>
                  <a:lnTo>
                    <a:pt x="177" y="21"/>
                  </a:lnTo>
                  <a:lnTo>
                    <a:pt x="184" y="21"/>
                  </a:lnTo>
                  <a:lnTo>
                    <a:pt x="191" y="21"/>
                  </a:lnTo>
                  <a:lnTo>
                    <a:pt x="199" y="21"/>
                  </a:lnTo>
                  <a:lnTo>
                    <a:pt x="206" y="21"/>
                  </a:lnTo>
                  <a:lnTo>
                    <a:pt x="213" y="21"/>
                  </a:lnTo>
                  <a:lnTo>
                    <a:pt x="220" y="21"/>
                  </a:lnTo>
                  <a:lnTo>
                    <a:pt x="227" y="21"/>
                  </a:lnTo>
                  <a:lnTo>
                    <a:pt x="234" y="21"/>
                  </a:lnTo>
                  <a:lnTo>
                    <a:pt x="241" y="21"/>
                  </a:lnTo>
                  <a:lnTo>
                    <a:pt x="248" y="21"/>
                  </a:lnTo>
                  <a:lnTo>
                    <a:pt x="255" y="21"/>
                  </a:lnTo>
                  <a:lnTo>
                    <a:pt x="262" y="21"/>
                  </a:lnTo>
                  <a:lnTo>
                    <a:pt x="269" y="21"/>
                  </a:lnTo>
                  <a:lnTo>
                    <a:pt x="277" y="21"/>
                  </a:lnTo>
                  <a:lnTo>
                    <a:pt x="284" y="21"/>
                  </a:lnTo>
                  <a:lnTo>
                    <a:pt x="291" y="21"/>
                  </a:lnTo>
                  <a:lnTo>
                    <a:pt x="298" y="21"/>
                  </a:lnTo>
                  <a:lnTo>
                    <a:pt x="305" y="21"/>
                  </a:lnTo>
                  <a:lnTo>
                    <a:pt x="312" y="21"/>
                  </a:lnTo>
                  <a:lnTo>
                    <a:pt x="319" y="21"/>
                  </a:lnTo>
                  <a:lnTo>
                    <a:pt x="326" y="21"/>
                  </a:lnTo>
                  <a:lnTo>
                    <a:pt x="333" y="21"/>
                  </a:lnTo>
                  <a:lnTo>
                    <a:pt x="340" y="21"/>
                  </a:lnTo>
                  <a:lnTo>
                    <a:pt x="347" y="21"/>
                  </a:lnTo>
                  <a:lnTo>
                    <a:pt x="354" y="21"/>
                  </a:lnTo>
                  <a:lnTo>
                    <a:pt x="362" y="21"/>
                  </a:lnTo>
                  <a:lnTo>
                    <a:pt x="369" y="21"/>
                  </a:lnTo>
                  <a:lnTo>
                    <a:pt x="376" y="21"/>
                  </a:lnTo>
                  <a:lnTo>
                    <a:pt x="383" y="21"/>
                  </a:lnTo>
                  <a:lnTo>
                    <a:pt x="390" y="21"/>
                  </a:lnTo>
                  <a:lnTo>
                    <a:pt x="397" y="21"/>
                  </a:lnTo>
                  <a:lnTo>
                    <a:pt x="404" y="21"/>
                  </a:lnTo>
                  <a:lnTo>
                    <a:pt x="411" y="21"/>
                  </a:lnTo>
                  <a:lnTo>
                    <a:pt x="418" y="21"/>
                  </a:lnTo>
                  <a:lnTo>
                    <a:pt x="425" y="21"/>
                  </a:lnTo>
                  <a:lnTo>
                    <a:pt x="432" y="21"/>
                  </a:lnTo>
                  <a:lnTo>
                    <a:pt x="439" y="21"/>
                  </a:lnTo>
                  <a:lnTo>
                    <a:pt x="447" y="21"/>
                  </a:lnTo>
                  <a:lnTo>
                    <a:pt x="454" y="21"/>
                  </a:lnTo>
                  <a:lnTo>
                    <a:pt x="454" y="29"/>
                  </a:lnTo>
                  <a:lnTo>
                    <a:pt x="454" y="43"/>
                  </a:lnTo>
                  <a:lnTo>
                    <a:pt x="454" y="50"/>
                  </a:lnTo>
                  <a:lnTo>
                    <a:pt x="454" y="57"/>
                  </a:lnTo>
                  <a:lnTo>
                    <a:pt x="454" y="71"/>
                  </a:lnTo>
                  <a:lnTo>
                    <a:pt x="454" y="92"/>
                  </a:lnTo>
                  <a:lnTo>
                    <a:pt x="454" y="142"/>
                  </a:lnTo>
                  <a:lnTo>
                    <a:pt x="454" y="241"/>
                  </a:lnTo>
                  <a:lnTo>
                    <a:pt x="454" y="439"/>
                  </a:lnTo>
                  <a:lnTo>
                    <a:pt x="454" y="836"/>
                  </a:lnTo>
                  <a:lnTo>
                    <a:pt x="454" y="935"/>
                  </a:lnTo>
                  <a:lnTo>
                    <a:pt x="454" y="1127"/>
                  </a:lnTo>
                  <a:lnTo>
                    <a:pt x="454" y="1176"/>
                  </a:lnTo>
                  <a:lnTo>
                    <a:pt x="454" y="1276"/>
                  </a:lnTo>
                  <a:lnTo>
                    <a:pt x="454" y="1304"/>
                  </a:lnTo>
                  <a:lnTo>
                    <a:pt x="454" y="1354"/>
                  </a:lnTo>
                  <a:lnTo>
                    <a:pt x="454" y="1453"/>
                  </a:lnTo>
                  <a:lnTo>
                    <a:pt x="461" y="1453"/>
                  </a:lnTo>
                  <a:lnTo>
                    <a:pt x="468" y="1453"/>
                  </a:lnTo>
                  <a:lnTo>
                    <a:pt x="475" y="1453"/>
                  </a:lnTo>
                  <a:lnTo>
                    <a:pt x="482" y="1453"/>
                  </a:lnTo>
                  <a:lnTo>
                    <a:pt x="489" y="1453"/>
                  </a:lnTo>
                  <a:lnTo>
                    <a:pt x="496" y="1453"/>
                  </a:lnTo>
                  <a:lnTo>
                    <a:pt x="503" y="1453"/>
                  </a:lnTo>
                  <a:lnTo>
                    <a:pt x="510" y="1453"/>
                  </a:lnTo>
                  <a:lnTo>
                    <a:pt x="510" y="1460"/>
                  </a:lnTo>
                  <a:lnTo>
                    <a:pt x="517" y="1460"/>
                  </a:lnTo>
                  <a:lnTo>
                    <a:pt x="525" y="1460"/>
                  </a:lnTo>
                  <a:lnTo>
                    <a:pt x="532" y="1460"/>
                  </a:lnTo>
                  <a:lnTo>
                    <a:pt x="539" y="1460"/>
                  </a:lnTo>
                  <a:lnTo>
                    <a:pt x="546" y="1460"/>
                  </a:lnTo>
                  <a:lnTo>
                    <a:pt x="553" y="1460"/>
                  </a:lnTo>
                  <a:lnTo>
                    <a:pt x="560" y="1460"/>
                  </a:lnTo>
                  <a:lnTo>
                    <a:pt x="567" y="1460"/>
                  </a:lnTo>
                  <a:lnTo>
                    <a:pt x="574" y="1460"/>
                  </a:lnTo>
                  <a:lnTo>
                    <a:pt x="581" y="1460"/>
                  </a:lnTo>
                  <a:lnTo>
                    <a:pt x="588" y="1460"/>
                  </a:lnTo>
                  <a:lnTo>
                    <a:pt x="595" y="1460"/>
                  </a:lnTo>
                  <a:lnTo>
                    <a:pt x="602" y="1460"/>
                  </a:lnTo>
                  <a:lnTo>
                    <a:pt x="610" y="1460"/>
                  </a:lnTo>
                  <a:lnTo>
                    <a:pt x="617" y="1460"/>
                  </a:lnTo>
                  <a:lnTo>
                    <a:pt x="624" y="1460"/>
                  </a:lnTo>
                  <a:lnTo>
                    <a:pt x="631" y="1460"/>
                  </a:lnTo>
                  <a:lnTo>
                    <a:pt x="631" y="1467"/>
                  </a:lnTo>
                  <a:lnTo>
                    <a:pt x="638" y="1467"/>
                  </a:lnTo>
                  <a:lnTo>
                    <a:pt x="645" y="1467"/>
                  </a:lnTo>
                  <a:lnTo>
                    <a:pt x="652" y="1467"/>
                  </a:lnTo>
                  <a:lnTo>
                    <a:pt x="659" y="1467"/>
                  </a:lnTo>
                  <a:lnTo>
                    <a:pt x="666" y="1467"/>
                  </a:lnTo>
                  <a:lnTo>
                    <a:pt x="673" y="1467"/>
                  </a:lnTo>
                  <a:lnTo>
                    <a:pt x="680" y="1467"/>
                  </a:lnTo>
                  <a:lnTo>
                    <a:pt x="687" y="1467"/>
                  </a:lnTo>
                  <a:lnTo>
                    <a:pt x="695" y="1467"/>
                  </a:lnTo>
                  <a:lnTo>
                    <a:pt x="702" y="1467"/>
                  </a:lnTo>
                  <a:lnTo>
                    <a:pt x="709" y="1467"/>
                  </a:lnTo>
                  <a:lnTo>
                    <a:pt x="716" y="1467"/>
                  </a:lnTo>
                  <a:lnTo>
                    <a:pt x="723" y="1467"/>
                  </a:lnTo>
                  <a:lnTo>
                    <a:pt x="730" y="1467"/>
                  </a:lnTo>
                  <a:lnTo>
                    <a:pt x="737" y="1467"/>
                  </a:lnTo>
                  <a:lnTo>
                    <a:pt x="744" y="1467"/>
                  </a:lnTo>
                  <a:lnTo>
                    <a:pt x="751" y="1467"/>
                  </a:lnTo>
                  <a:lnTo>
                    <a:pt x="751" y="1474"/>
                  </a:lnTo>
                  <a:lnTo>
                    <a:pt x="758" y="1474"/>
                  </a:lnTo>
                  <a:lnTo>
                    <a:pt x="765" y="1474"/>
                  </a:lnTo>
                  <a:lnTo>
                    <a:pt x="773" y="1474"/>
                  </a:lnTo>
                  <a:lnTo>
                    <a:pt x="780" y="1474"/>
                  </a:lnTo>
                  <a:lnTo>
                    <a:pt x="780" y="1467"/>
                  </a:lnTo>
                  <a:lnTo>
                    <a:pt x="780" y="1460"/>
                  </a:lnTo>
                  <a:lnTo>
                    <a:pt x="780" y="1368"/>
                  </a:lnTo>
                  <a:lnTo>
                    <a:pt x="780" y="177"/>
                  </a:lnTo>
                  <a:lnTo>
                    <a:pt x="780" y="0"/>
                  </a:lnTo>
                  <a:lnTo>
                    <a:pt x="780" y="21"/>
                  </a:lnTo>
                </a:path>
              </a:pathLst>
            </a:custGeom>
            <a:noFill/>
            <a:ln w="33338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2835" name="Freeform 756">
              <a:extLst>
                <a:ext uri="{FF2B5EF4-FFF2-40B4-BE49-F238E27FC236}">
                  <a16:creationId xmlns:a16="http://schemas.microsoft.com/office/drawing/2014/main" id="{0690706B-E226-E343-B7A4-99BFE8F542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0" y="1387"/>
              <a:ext cx="751" cy="1453"/>
            </a:xfrm>
            <a:custGeom>
              <a:avLst/>
              <a:gdLst>
                <a:gd name="T0" fmla="*/ 7 w 751"/>
                <a:gd name="T1" fmla="*/ 0 h 1453"/>
                <a:gd name="T2" fmla="*/ 21 w 751"/>
                <a:gd name="T3" fmla="*/ 0 h 1453"/>
                <a:gd name="T4" fmla="*/ 35 w 751"/>
                <a:gd name="T5" fmla="*/ 0 h 1453"/>
                <a:gd name="T6" fmla="*/ 49 w 751"/>
                <a:gd name="T7" fmla="*/ 0 h 1453"/>
                <a:gd name="T8" fmla="*/ 63 w 751"/>
                <a:gd name="T9" fmla="*/ 0 h 1453"/>
                <a:gd name="T10" fmla="*/ 78 w 751"/>
                <a:gd name="T11" fmla="*/ 0 h 1453"/>
                <a:gd name="T12" fmla="*/ 92 w 751"/>
                <a:gd name="T13" fmla="*/ 0 h 1453"/>
                <a:gd name="T14" fmla="*/ 106 w 751"/>
                <a:gd name="T15" fmla="*/ 0 h 1453"/>
                <a:gd name="T16" fmla="*/ 120 w 751"/>
                <a:gd name="T17" fmla="*/ 0 h 1453"/>
                <a:gd name="T18" fmla="*/ 134 w 751"/>
                <a:gd name="T19" fmla="*/ 0 h 1453"/>
                <a:gd name="T20" fmla="*/ 148 w 751"/>
                <a:gd name="T21" fmla="*/ 0 h 1453"/>
                <a:gd name="T22" fmla="*/ 163 w 751"/>
                <a:gd name="T23" fmla="*/ 0 h 1453"/>
                <a:gd name="T24" fmla="*/ 177 w 751"/>
                <a:gd name="T25" fmla="*/ 0 h 1453"/>
                <a:gd name="T26" fmla="*/ 191 w 751"/>
                <a:gd name="T27" fmla="*/ 0 h 1453"/>
                <a:gd name="T28" fmla="*/ 205 w 751"/>
                <a:gd name="T29" fmla="*/ 0 h 1453"/>
                <a:gd name="T30" fmla="*/ 219 w 751"/>
                <a:gd name="T31" fmla="*/ 0 h 1453"/>
                <a:gd name="T32" fmla="*/ 233 w 751"/>
                <a:gd name="T33" fmla="*/ 0 h 1453"/>
                <a:gd name="T34" fmla="*/ 248 w 751"/>
                <a:gd name="T35" fmla="*/ 0 h 1453"/>
                <a:gd name="T36" fmla="*/ 262 w 751"/>
                <a:gd name="T37" fmla="*/ 0 h 1453"/>
                <a:gd name="T38" fmla="*/ 276 w 751"/>
                <a:gd name="T39" fmla="*/ 0 h 1453"/>
                <a:gd name="T40" fmla="*/ 290 w 751"/>
                <a:gd name="T41" fmla="*/ 0 h 1453"/>
                <a:gd name="T42" fmla="*/ 304 w 751"/>
                <a:gd name="T43" fmla="*/ 0 h 1453"/>
                <a:gd name="T44" fmla="*/ 318 w 751"/>
                <a:gd name="T45" fmla="*/ 0 h 1453"/>
                <a:gd name="T46" fmla="*/ 333 w 751"/>
                <a:gd name="T47" fmla="*/ 0 h 1453"/>
                <a:gd name="T48" fmla="*/ 347 w 751"/>
                <a:gd name="T49" fmla="*/ 0 h 1453"/>
                <a:gd name="T50" fmla="*/ 361 w 751"/>
                <a:gd name="T51" fmla="*/ 0 h 1453"/>
                <a:gd name="T52" fmla="*/ 375 w 751"/>
                <a:gd name="T53" fmla="*/ 0 h 1453"/>
                <a:gd name="T54" fmla="*/ 389 w 751"/>
                <a:gd name="T55" fmla="*/ 0 h 1453"/>
                <a:gd name="T56" fmla="*/ 404 w 751"/>
                <a:gd name="T57" fmla="*/ 0 h 1453"/>
                <a:gd name="T58" fmla="*/ 418 w 751"/>
                <a:gd name="T59" fmla="*/ 0 h 1453"/>
                <a:gd name="T60" fmla="*/ 432 w 751"/>
                <a:gd name="T61" fmla="*/ 0 h 1453"/>
                <a:gd name="T62" fmla="*/ 446 w 751"/>
                <a:gd name="T63" fmla="*/ 0 h 1453"/>
                <a:gd name="T64" fmla="*/ 446 w 751"/>
                <a:gd name="T65" fmla="*/ 22 h 1453"/>
                <a:gd name="T66" fmla="*/ 446 w 751"/>
                <a:gd name="T67" fmla="*/ 36 h 1453"/>
                <a:gd name="T68" fmla="*/ 446 w 751"/>
                <a:gd name="T69" fmla="*/ 71 h 1453"/>
                <a:gd name="T70" fmla="*/ 446 w 751"/>
                <a:gd name="T71" fmla="*/ 220 h 1453"/>
                <a:gd name="T72" fmla="*/ 446 w 751"/>
                <a:gd name="T73" fmla="*/ 815 h 1453"/>
                <a:gd name="T74" fmla="*/ 446 w 751"/>
                <a:gd name="T75" fmla="*/ 1106 h 1453"/>
                <a:gd name="T76" fmla="*/ 446 w 751"/>
                <a:gd name="T77" fmla="*/ 1255 h 1453"/>
                <a:gd name="T78" fmla="*/ 446 w 751"/>
                <a:gd name="T79" fmla="*/ 1333 h 1453"/>
                <a:gd name="T80" fmla="*/ 453 w 751"/>
                <a:gd name="T81" fmla="*/ 1432 h 1453"/>
                <a:gd name="T82" fmla="*/ 467 w 751"/>
                <a:gd name="T83" fmla="*/ 1432 h 1453"/>
                <a:gd name="T84" fmla="*/ 481 w 751"/>
                <a:gd name="T85" fmla="*/ 1432 h 1453"/>
                <a:gd name="T86" fmla="*/ 496 w 751"/>
                <a:gd name="T87" fmla="*/ 1432 h 1453"/>
                <a:gd name="T88" fmla="*/ 510 w 751"/>
                <a:gd name="T89" fmla="*/ 1439 h 1453"/>
                <a:gd name="T90" fmla="*/ 524 w 751"/>
                <a:gd name="T91" fmla="*/ 1439 h 1453"/>
                <a:gd name="T92" fmla="*/ 538 w 751"/>
                <a:gd name="T93" fmla="*/ 1439 h 1453"/>
                <a:gd name="T94" fmla="*/ 552 w 751"/>
                <a:gd name="T95" fmla="*/ 1439 h 1453"/>
                <a:gd name="T96" fmla="*/ 566 w 751"/>
                <a:gd name="T97" fmla="*/ 1439 h 1453"/>
                <a:gd name="T98" fmla="*/ 581 w 751"/>
                <a:gd name="T99" fmla="*/ 1439 h 1453"/>
                <a:gd name="T100" fmla="*/ 595 w 751"/>
                <a:gd name="T101" fmla="*/ 1439 h 1453"/>
                <a:gd name="T102" fmla="*/ 609 w 751"/>
                <a:gd name="T103" fmla="*/ 1439 h 1453"/>
                <a:gd name="T104" fmla="*/ 623 w 751"/>
                <a:gd name="T105" fmla="*/ 1439 h 1453"/>
                <a:gd name="T106" fmla="*/ 630 w 751"/>
                <a:gd name="T107" fmla="*/ 1446 h 1453"/>
                <a:gd name="T108" fmla="*/ 644 w 751"/>
                <a:gd name="T109" fmla="*/ 1446 h 1453"/>
                <a:gd name="T110" fmla="*/ 659 w 751"/>
                <a:gd name="T111" fmla="*/ 1446 h 1453"/>
                <a:gd name="T112" fmla="*/ 673 w 751"/>
                <a:gd name="T113" fmla="*/ 1446 h 1453"/>
                <a:gd name="T114" fmla="*/ 687 w 751"/>
                <a:gd name="T115" fmla="*/ 1446 h 1453"/>
                <a:gd name="T116" fmla="*/ 701 w 751"/>
                <a:gd name="T117" fmla="*/ 1446 h 1453"/>
                <a:gd name="T118" fmla="*/ 715 w 751"/>
                <a:gd name="T119" fmla="*/ 1446 h 1453"/>
                <a:gd name="T120" fmla="*/ 729 w 751"/>
                <a:gd name="T121" fmla="*/ 1446 h 1453"/>
                <a:gd name="T122" fmla="*/ 744 w 751"/>
                <a:gd name="T123" fmla="*/ 1446 h 1453"/>
                <a:gd name="T124" fmla="*/ 751 w 751"/>
                <a:gd name="T125" fmla="*/ 1453 h 145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751" h="1453">
                  <a:moveTo>
                    <a:pt x="0" y="0"/>
                  </a:moveTo>
                  <a:lnTo>
                    <a:pt x="7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8" y="0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70" y="0"/>
                  </a:lnTo>
                  <a:lnTo>
                    <a:pt x="78" y="0"/>
                  </a:lnTo>
                  <a:lnTo>
                    <a:pt x="85" y="0"/>
                  </a:lnTo>
                  <a:lnTo>
                    <a:pt x="92" y="0"/>
                  </a:lnTo>
                  <a:lnTo>
                    <a:pt x="99" y="0"/>
                  </a:lnTo>
                  <a:lnTo>
                    <a:pt x="106" y="0"/>
                  </a:lnTo>
                  <a:lnTo>
                    <a:pt x="113" y="0"/>
                  </a:lnTo>
                  <a:lnTo>
                    <a:pt x="120" y="0"/>
                  </a:lnTo>
                  <a:lnTo>
                    <a:pt x="127" y="0"/>
                  </a:lnTo>
                  <a:lnTo>
                    <a:pt x="134" y="0"/>
                  </a:lnTo>
                  <a:lnTo>
                    <a:pt x="141" y="0"/>
                  </a:lnTo>
                  <a:lnTo>
                    <a:pt x="148" y="0"/>
                  </a:lnTo>
                  <a:lnTo>
                    <a:pt x="156" y="0"/>
                  </a:lnTo>
                  <a:lnTo>
                    <a:pt x="163" y="0"/>
                  </a:lnTo>
                  <a:lnTo>
                    <a:pt x="170" y="0"/>
                  </a:lnTo>
                  <a:lnTo>
                    <a:pt x="177" y="0"/>
                  </a:lnTo>
                  <a:lnTo>
                    <a:pt x="184" y="0"/>
                  </a:lnTo>
                  <a:lnTo>
                    <a:pt x="191" y="0"/>
                  </a:lnTo>
                  <a:lnTo>
                    <a:pt x="198" y="0"/>
                  </a:lnTo>
                  <a:lnTo>
                    <a:pt x="205" y="0"/>
                  </a:lnTo>
                  <a:lnTo>
                    <a:pt x="212" y="0"/>
                  </a:lnTo>
                  <a:lnTo>
                    <a:pt x="219" y="0"/>
                  </a:lnTo>
                  <a:lnTo>
                    <a:pt x="226" y="0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5" y="0"/>
                  </a:lnTo>
                  <a:lnTo>
                    <a:pt x="262" y="0"/>
                  </a:lnTo>
                  <a:lnTo>
                    <a:pt x="269" y="0"/>
                  </a:lnTo>
                  <a:lnTo>
                    <a:pt x="276" y="0"/>
                  </a:lnTo>
                  <a:lnTo>
                    <a:pt x="283" y="0"/>
                  </a:lnTo>
                  <a:lnTo>
                    <a:pt x="290" y="0"/>
                  </a:lnTo>
                  <a:lnTo>
                    <a:pt x="297" y="0"/>
                  </a:lnTo>
                  <a:lnTo>
                    <a:pt x="304" y="0"/>
                  </a:lnTo>
                  <a:lnTo>
                    <a:pt x="311" y="0"/>
                  </a:lnTo>
                  <a:lnTo>
                    <a:pt x="318" y="0"/>
                  </a:lnTo>
                  <a:lnTo>
                    <a:pt x="326" y="0"/>
                  </a:lnTo>
                  <a:lnTo>
                    <a:pt x="333" y="0"/>
                  </a:lnTo>
                  <a:lnTo>
                    <a:pt x="340" y="0"/>
                  </a:lnTo>
                  <a:lnTo>
                    <a:pt x="347" y="0"/>
                  </a:lnTo>
                  <a:lnTo>
                    <a:pt x="354" y="0"/>
                  </a:lnTo>
                  <a:lnTo>
                    <a:pt x="361" y="0"/>
                  </a:lnTo>
                  <a:lnTo>
                    <a:pt x="368" y="0"/>
                  </a:lnTo>
                  <a:lnTo>
                    <a:pt x="375" y="0"/>
                  </a:lnTo>
                  <a:lnTo>
                    <a:pt x="382" y="0"/>
                  </a:lnTo>
                  <a:lnTo>
                    <a:pt x="389" y="0"/>
                  </a:lnTo>
                  <a:lnTo>
                    <a:pt x="396" y="0"/>
                  </a:lnTo>
                  <a:lnTo>
                    <a:pt x="404" y="0"/>
                  </a:lnTo>
                  <a:lnTo>
                    <a:pt x="411" y="0"/>
                  </a:lnTo>
                  <a:lnTo>
                    <a:pt x="418" y="0"/>
                  </a:lnTo>
                  <a:lnTo>
                    <a:pt x="425" y="0"/>
                  </a:lnTo>
                  <a:lnTo>
                    <a:pt x="432" y="0"/>
                  </a:lnTo>
                  <a:lnTo>
                    <a:pt x="439" y="0"/>
                  </a:lnTo>
                  <a:lnTo>
                    <a:pt x="446" y="0"/>
                  </a:lnTo>
                  <a:lnTo>
                    <a:pt x="446" y="8"/>
                  </a:lnTo>
                  <a:lnTo>
                    <a:pt x="446" y="22"/>
                  </a:lnTo>
                  <a:lnTo>
                    <a:pt x="446" y="29"/>
                  </a:lnTo>
                  <a:lnTo>
                    <a:pt x="446" y="36"/>
                  </a:lnTo>
                  <a:lnTo>
                    <a:pt x="446" y="50"/>
                  </a:lnTo>
                  <a:lnTo>
                    <a:pt x="446" y="71"/>
                  </a:lnTo>
                  <a:lnTo>
                    <a:pt x="446" y="121"/>
                  </a:lnTo>
                  <a:lnTo>
                    <a:pt x="446" y="220"/>
                  </a:lnTo>
                  <a:lnTo>
                    <a:pt x="446" y="418"/>
                  </a:lnTo>
                  <a:lnTo>
                    <a:pt x="446" y="815"/>
                  </a:lnTo>
                  <a:lnTo>
                    <a:pt x="446" y="907"/>
                  </a:lnTo>
                  <a:lnTo>
                    <a:pt x="446" y="1106"/>
                  </a:lnTo>
                  <a:lnTo>
                    <a:pt x="446" y="1155"/>
                  </a:lnTo>
                  <a:lnTo>
                    <a:pt x="446" y="1255"/>
                  </a:lnTo>
                  <a:lnTo>
                    <a:pt x="446" y="1283"/>
                  </a:lnTo>
                  <a:lnTo>
                    <a:pt x="446" y="1333"/>
                  </a:lnTo>
                  <a:lnTo>
                    <a:pt x="446" y="1432"/>
                  </a:lnTo>
                  <a:lnTo>
                    <a:pt x="453" y="1432"/>
                  </a:lnTo>
                  <a:lnTo>
                    <a:pt x="460" y="1432"/>
                  </a:lnTo>
                  <a:lnTo>
                    <a:pt x="467" y="1432"/>
                  </a:lnTo>
                  <a:lnTo>
                    <a:pt x="474" y="1432"/>
                  </a:lnTo>
                  <a:lnTo>
                    <a:pt x="481" y="1432"/>
                  </a:lnTo>
                  <a:lnTo>
                    <a:pt x="489" y="1432"/>
                  </a:lnTo>
                  <a:lnTo>
                    <a:pt x="496" y="1432"/>
                  </a:lnTo>
                  <a:lnTo>
                    <a:pt x="503" y="1432"/>
                  </a:lnTo>
                  <a:lnTo>
                    <a:pt x="510" y="1439"/>
                  </a:lnTo>
                  <a:lnTo>
                    <a:pt x="517" y="1439"/>
                  </a:lnTo>
                  <a:lnTo>
                    <a:pt x="524" y="1439"/>
                  </a:lnTo>
                  <a:lnTo>
                    <a:pt x="531" y="1439"/>
                  </a:lnTo>
                  <a:lnTo>
                    <a:pt x="538" y="1439"/>
                  </a:lnTo>
                  <a:lnTo>
                    <a:pt x="545" y="1439"/>
                  </a:lnTo>
                  <a:lnTo>
                    <a:pt x="552" y="1439"/>
                  </a:lnTo>
                  <a:lnTo>
                    <a:pt x="559" y="1439"/>
                  </a:lnTo>
                  <a:lnTo>
                    <a:pt x="566" y="1439"/>
                  </a:lnTo>
                  <a:lnTo>
                    <a:pt x="574" y="1439"/>
                  </a:lnTo>
                  <a:lnTo>
                    <a:pt x="581" y="1439"/>
                  </a:lnTo>
                  <a:lnTo>
                    <a:pt x="588" y="1439"/>
                  </a:lnTo>
                  <a:lnTo>
                    <a:pt x="595" y="1439"/>
                  </a:lnTo>
                  <a:lnTo>
                    <a:pt x="602" y="1439"/>
                  </a:lnTo>
                  <a:lnTo>
                    <a:pt x="609" y="1439"/>
                  </a:lnTo>
                  <a:lnTo>
                    <a:pt x="616" y="1439"/>
                  </a:lnTo>
                  <a:lnTo>
                    <a:pt x="623" y="1439"/>
                  </a:lnTo>
                  <a:lnTo>
                    <a:pt x="623" y="1446"/>
                  </a:lnTo>
                  <a:lnTo>
                    <a:pt x="630" y="1446"/>
                  </a:lnTo>
                  <a:lnTo>
                    <a:pt x="637" y="1446"/>
                  </a:lnTo>
                  <a:lnTo>
                    <a:pt x="644" y="1446"/>
                  </a:lnTo>
                  <a:lnTo>
                    <a:pt x="652" y="1446"/>
                  </a:lnTo>
                  <a:lnTo>
                    <a:pt x="659" y="1446"/>
                  </a:lnTo>
                  <a:lnTo>
                    <a:pt x="666" y="1446"/>
                  </a:lnTo>
                  <a:lnTo>
                    <a:pt x="673" y="1446"/>
                  </a:lnTo>
                  <a:lnTo>
                    <a:pt x="680" y="1446"/>
                  </a:lnTo>
                  <a:lnTo>
                    <a:pt x="687" y="1446"/>
                  </a:lnTo>
                  <a:lnTo>
                    <a:pt x="694" y="1446"/>
                  </a:lnTo>
                  <a:lnTo>
                    <a:pt x="701" y="1446"/>
                  </a:lnTo>
                  <a:lnTo>
                    <a:pt x="708" y="1446"/>
                  </a:lnTo>
                  <a:lnTo>
                    <a:pt x="715" y="1446"/>
                  </a:lnTo>
                  <a:lnTo>
                    <a:pt x="722" y="1446"/>
                  </a:lnTo>
                  <a:lnTo>
                    <a:pt x="729" y="1446"/>
                  </a:lnTo>
                  <a:lnTo>
                    <a:pt x="737" y="1446"/>
                  </a:lnTo>
                  <a:lnTo>
                    <a:pt x="744" y="1446"/>
                  </a:lnTo>
                  <a:lnTo>
                    <a:pt x="744" y="1453"/>
                  </a:lnTo>
                  <a:lnTo>
                    <a:pt x="751" y="1453"/>
                  </a:lnTo>
                </a:path>
              </a:pathLst>
            </a:custGeom>
            <a:noFill/>
            <a:ln w="33338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2836" name="Rectangle 757">
              <a:extLst>
                <a:ext uri="{FF2B5EF4-FFF2-40B4-BE49-F238E27FC236}">
                  <a16:creationId xmlns:a16="http://schemas.microsoft.com/office/drawing/2014/main" id="{9292E93F-3FCE-3444-872B-F0CAA1E5EA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9" y="2790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32837" name="Freeform 758">
              <a:extLst>
                <a:ext uri="{FF2B5EF4-FFF2-40B4-BE49-F238E27FC236}">
                  <a16:creationId xmlns:a16="http://schemas.microsoft.com/office/drawing/2014/main" id="{3B5E6213-EFE1-B04A-AE3A-1F35560194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4" y="2797"/>
              <a:ext cx="28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2147483646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w 4"/>
                <a:gd name="T11" fmla="*/ 2147483646 h 4"/>
                <a:gd name="T12" fmla="*/ 2147483646 w 4"/>
                <a:gd name="T13" fmla="*/ 2147483646 h 4"/>
                <a:gd name="T14" fmla="*/ 2147483646 w 4"/>
                <a:gd name="T15" fmla="*/ 2147483646 h 4"/>
                <a:gd name="T16" fmla="*/ 2147483646 w 4"/>
                <a:gd name="T17" fmla="*/ 2147483646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lnTo>
                    <a:pt x="4" y="2"/>
                  </a:lnTo>
                  <a:lnTo>
                    <a:pt x="3" y="1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3" y="3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2838" name="Rectangle 759">
              <a:extLst>
                <a:ext uri="{FF2B5EF4-FFF2-40B4-BE49-F238E27FC236}">
                  <a16:creationId xmlns:a16="http://schemas.microsoft.com/office/drawing/2014/main" id="{2399561B-955A-8742-A6FC-7CCF58E22A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9" y="1926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32839" name="Freeform 760">
              <a:extLst>
                <a:ext uri="{FF2B5EF4-FFF2-40B4-BE49-F238E27FC236}">
                  <a16:creationId xmlns:a16="http://schemas.microsoft.com/office/drawing/2014/main" id="{F9A637E4-5797-FF4D-8220-D430D89658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4" y="1933"/>
              <a:ext cx="28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2147483646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w 4"/>
                <a:gd name="T11" fmla="*/ 2147483646 h 4"/>
                <a:gd name="T12" fmla="*/ 2147483646 w 4"/>
                <a:gd name="T13" fmla="*/ 2147483646 h 4"/>
                <a:gd name="T14" fmla="*/ 2147483646 w 4"/>
                <a:gd name="T15" fmla="*/ 2147483646 h 4"/>
                <a:gd name="T16" fmla="*/ 2147483646 w 4"/>
                <a:gd name="T17" fmla="*/ 2147483646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lnTo>
                    <a:pt x="4" y="2"/>
                  </a:lnTo>
                  <a:lnTo>
                    <a:pt x="3" y="1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3" y="3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2840" name="Rectangle 761">
              <a:extLst>
                <a:ext uri="{FF2B5EF4-FFF2-40B4-BE49-F238E27FC236}">
                  <a16:creationId xmlns:a16="http://schemas.microsoft.com/office/drawing/2014/main" id="{EA51ED34-84A3-294D-96E8-1E68D44792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2" y="1366"/>
              <a:ext cx="56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32841" name="Freeform 762">
              <a:extLst>
                <a:ext uri="{FF2B5EF4-FFF2-40B4-BE49-F238E27FC236}">
                  <a16:creationId xmlns:a16="http://schemas.microsoft.com/office/drawing/2014/main" id="{972BCE51-88D3-DD4C-B41F-DCEE1B2BB5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6" y="1373"/>
              <a:ext cx="28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2147483646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w 4"/>
                <a:gd name="T11" fmla="*/ 2147483646 h 4"/>
                <a:gd name="T12" fmla="*/ 2147483646 w 4"/>
                <a:gd name="T13" fmla="*/ 2147483646 h 4"/>
                <a:gd name="T14" fmla="*/ 2147483646 w 4"/>
                <a:gd name="T15" fmla="*/ 2147483646 h 4"/>
                <a:gd name="T16" fmla="*/ 2147483646 w 4"/>
                <a:gd name="T17" fmla="*/ 2147483646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lnTo>
                    <a:pt x="4" y="2"/>
                  </a:lnTo>
                  <a:lnTo>
                    <a:pt x="3" y="1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3" y="3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2842" name="Rectangle 763">
              <a:extLst>
                <a:ext uri="{FF2B5EF4-FFF2-40B4-BE49-F238E27FC236}">
                  <a16:creationId xmlns:a16="http://schemas.microsoft.com/office/drawing/2014/main" id="{4FEADD06-F89B-E946-9646-069598E97D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3" y="2039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32843" name="Freeform 764">
              <a:extLst>
                <a:ext uri="{FF2B5EF4-FFF2-40B4-BE49-F238E27FC236}">
                  <a16:creationId xmlns:a16="http://schemas.microsoft.com/office/drawing/2014/main" id="{A56B8704-2DE9-0E47-A749-4FC8EFF575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7" y="2046"/>
              <a:ext cx="28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2147483646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w 4"/>
                <a:gd name="T11" fmla="*/ 2147483646 h 4"/>
                <a:gd name="T12" fmla="*/ 2147483646 w 4"/>
                <a:gd name="T13" fmla="*/ 2147483646 h 4"/>
                <a:gd name="T14" fmla="*/ 2147483646 w 4"/>
                <a:gd name="T15" fmla="*/ 2147483646 h 4"/>
                <a:gd name="T16" fmla="*/ 2147483646 w 4"/>
                <a:gd name="T17" fmla="*/ 2147483646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lnTo>
                    <a:pt x="4" y="2"/>
                  </a:lnTo>
                  <a:lnTo>
                    <a:pt x="3" y="1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3" y="3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2844" name="Rectangle 765">
              <a:extLst>
                <a:ext uri="{FF2B5EF4-FFF2-40B4-BE49-F238E27FC236}">
                  <a16:creationId xmlns:a16="http://schemas.microsoft.com/office/drawing/2014/main" id="{E7DC91CB-A32E-AE40-8E3D-944981B3F9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2" y="2805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32845" name="Freeform 766">
              <a:extLst>
                <a:ext uri="{FF2B5EF4-FFF2-40B4-BE49-F238E27FC236}">
                  <a16:creationId xmlns:a16="http://schemas.microsoft.com/office/drawing/2014/main" id="{C8062F0C-93CF-A043-AD2A-168895EBD5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6" y="2812"/>
              <a:ext cx="29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2147483646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w 4"/>
                <a:gd name="T11" fmla="*/ 2147483646 h 4"/>
                <a:gd name="T12" fmla="*/ 2147483646 w 4"/>
                <a:gd name="T13" fmla="*/ 2147483646 h 4"/>
                <a:gd name="T14" fmla="*/ 2147483646 w 4"/>
                <a:gd name="T15" fmla="*/ 2147483646 h 4"/>
                <a:gd name="T16" fmla="*/ 2147483646 w 4"/>
                <a:gd name="T17" fmla="*/ 2147483646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lnTo>
                    <a:pt x="4" y="2"/>
                  </a:lnTo>
                  <a:lnTo>
                    <a:pt x="3" y="1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3" y="3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2846" name="Rectangle 767">
              <a:extLst>
                <a:ext uri="{FF2B5EF4-FFF2-40B4-BE49-F238E27FC236}">
                  <a16:creationId xmlns:a16="http://schemas.microsoft.com/office/drawing/2014/main" id="{60D50E56-0B85-234A-9E31-71BC562EB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2" y="2188"/>
              <a:ext cx="56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32847" name="Freeform 768">
              <a:extLst>
                <a:ext uri="{FF2B5EF4-FFF2-40B4-BE49-F238E27FC236}">
                  <a16:creationId xmlns:a16="http://schemas.microsoft.com/office/drawing/2014/main" id="{C09DBA9C-DDDD-2840-A4F0-516A5A82C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" y="2195"/>
              <a:ext cx="28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2147483646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w 4"/>
                <a:gd name="T11" fmla="*/ 2147483646 h 4"/>
                <a:gd name="T12" fmla="*/ 2147483646 w 4"/>
                <a:gd name="T13" fmla="*/ 2147483646 h 4"/>
                <a:gd name="T14" fmla="*/ 2147483646 w 4"/>
                <a:gd name="T15" fmla="*/ 2147483646 h 4"/>
                <a:gd name="T16" fmla="*/ 2147483646 w 4"/>
                <a:gd name="T17" fmla="*/ 2147483646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lnTo>
                    <a:pt x="4" y="2"/>
                  </a:lnTo>
                  <a:lnTo>
                    <a:pt x="3" y="1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3" y="3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2848" name="Rectangle 769">
              <a:extLst>
                <a:ext uri="{FF2B5EF4-FFF2-40B4-BE49-F238E27FC236}">
                  <a16:creationId xmlns:a16="http://schemas.microsoft.com/office/drawing/2014/main" id="{555BBA05-C5E2-FD46-B328-54B771A851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2" y="1366"/>
              <a:ext cx="56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32849" name="Freeform 770">
              <a:extLst>
                <a:ext uri="{FF2B5EF4-FFF2-40B4-BE49-F238E27FC236}">
                  <a16:creationId xmlns:a16="http://schemas.microsoft.com/office/drawing/2014/main" id="{2F36B3EE-1E79-3F4B-9FA8-5A586A49C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" y="1373"/>
              <a:ext cx="28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2147483646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w 4"/>
                <a:gd name="T11" fmla="*/ 2147483646 h 4"/>
                <a:gd name="T12" fmla="*/ 2147483646 w 4"/>
                <a:gd name="T13" fmla="*/ 2147483646 h 4"/>
                <a:gd name="T14" fmla="*/ 2147483646 w 4"/>
                <a:gd name="T15" fmla="*/ 2147483646 h 4"/>
                <a:gd name="T16" fmla="*/ 2147483646 w 4"/>
                <a:gd name="T17" fmla="*/ 2147483646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lnTo>
                    <a:pt x="4" y="2"/>
                  </a:lnTo>
                  <a:lnTo>
                    <a:pt x="3" y="1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3" y="3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2850" name="Rectangle 771">
              <a:extLst>
                <a:ext uri="{FF2B5EF4-FFF2-40B4-BE49-F238E27FC236}">
                  <a16:creationId xmlns:a16="http://schemas.microsoft.com/office/drawing/2014/main" id="{30A8138F-09F9-1840-B1B4-80D4E48E1C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5" y="1777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32851" name="Freeform 772">
              <a:extLst>
                <a:ext uri="{FF2B5EF4-FFF2-40B4-BE49-F238E27FC236}">
                  <a16:creationId xmlns:a16="http://schemas.microsoft.com/office/drawing/2014/main" id="{EA4A031A-43B9-AF47-AD2D-EFEA5BA714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9" y="1784"/>
              <a:ext cx="29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2147483646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w 4"/>
                <a:gd name="T11" fmla="*/ 2147483646 h 4"/>
                <a:gd name="T12" fmla="*/ 2147483646 w 4"/>
                <a:gd name="T13" fmla="*/ 2147483646 h 4"/>
                <a:gd name="T14" fmla="*/ 2147483646 w 4"/>
                <a:gd name="T15" fmla="*/ 2147483646 h 4"/>
                <a:gd name="T16" fmla="*/ 2147483646 w 4"/>
                <a:gd name="T17" fmla="*/ 2147483646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lnTo>
                    <a:pt x="4" y="2"/>
                  </a:lnTo>
                  <a:lnTo>
                    <a:pt x="3" y="1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3" y="3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2852" name="Rectangle 773">
              <a:extLst>
                <a:ext uri="{FF2B5EF4-FFF2-40B4-BE49-F238E27FC236}">
                  <a16:creationId xmlns:a16="http://schemas.microsoft.com/office/drawing/2014/main" id="{CDB91B5E-9584-2A4D-B886-2582D994FF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5" y="2635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32853" name="Freeform 774">
              <a:extLst>
                <a:ext uri="{FF2B5EF4-FFF2-40B4-BE49-F238E27FC236}">
                  <a16:creationId xmlns:a16="http://schemas.microsoft.com/office/drawing/2014/main" id="{90839276-00F9-EB42-9AB8-868A942804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9" y="2642"/>
              <a:ext cx="29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2147483646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w 4"/>
                <a:gd name="T11" fmla="*/ 2147483646 h 4"/>
                <a:gd name="T12" fmla="*/ 2147483646 w 4"/>
                <a:gd name="T13" fmla="*/ 2147483646 h 4"/>
                <a:gd name="T14" fmla="*/ 2147483646 w 4"/>
                <a:gd name="T15" fmla="*/ 2147483646 h 4"/>
                <a:gd name="T16" fmla="*/ 2147483646 w 4"/>
                <a:gd name="T17" fmla="*/ 2147483646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lnTo>
                    <a:pt x="4" y="2"/>
                  </a:lnTo>
                  <a:lnTo>
                    <a:pt x="3" y="1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3" y="3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2854" name="Rectangle 775">
              <a:extLst>
                <a:ext uri="{FF2B5EF4-FFF2-40B4-BE49-F238E27FC236}">
                  <a16:creationId xmlns:a16="http://schemas.microsoft.com/office/drawing/2014/main" id="{70DFE250-A169-414F-B90A-E9B432123C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1" y="2464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32855" name="Freeform 776">
              <a:extLst>
                <a:ext uri="{FF2B5EF4-FFF2-40B4-BE49-F238E27FC236}">
                  <a16:creationId xmlns:a16="http://schemas.microsoft.com/office/drawing/2014/main" id="{5DFE3DBC-C616-8444-82DB-E0DAF2E9C0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5" y="2472"/>
              <a:ext cx="29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2147483646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w 4"/>
                <a:gd name="T11" fmla="*/ 2147483646 h 4"/>
                <a:gd name="T12" fmla="*/ 2147483646 w 4"/>
                <a:gd name="T13" fmla="*/ 2147483646 h 4"/>
                <a:gd name="T14" fmla="*/ 2147483646 w 4"/>
                <a:gd name="T15" fmla="*/ 2147483646 h 4"/>
                <a:gd name="T16" fmla="*/ 2147483646 w 4"/>
                <a:gd name="T17" fmla="*/ 2147483646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lnTo>
                    <a:pt x="4" y="2"/>
                  </a:lnTo>
                  <a:lnTo>
                    <a:pt x="3" y="1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3" y="3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2856" name="Rectangle 777">
              <a:extLst>
                <a:ext uri="{FF2B5EF4-FFF2-40B4-BE49-F238E27FC236}">
                  <a16:creationId xmlns:a16="http://schemas.microsoft.com/office/drawing/2014/main" id="{F0716E99-5E97-204F-B113-88F2D7443B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1" y="1600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32857" name="Freeform 778">
              <a:extLst>
                <a:ext uri="{FF2B5EF4-FFF2-40B4-BE49-F238E27FC236}">
                  <a16:creationId xmlns:a16="http://schemas.microsoft.com/office/drawing/2014/main" id="{9D5ADE08-232B-144D-A9E6-8CED991C6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5" y="1607"/>
              <a:ext cx="29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2147483646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w 4"/>
                <a:gd name="T11" fmla="*/ 2147483646 h 4"/>
                <a:gd name="T12" fmla="*/ 2147483646 w 4"/>
                <a:gd name="T13" fmla="*/ 2147483646 h 4"/>
                <a:gd name="T14" fmla="*/ 2147483646 w 4"/>
                <a:gd name="T15" fmla="*/ 2147483646 h 4"/>
                <a:gd name="T16" fmla="*/ 2147483646 w 4"/>
                <a:gd name="T17" fmla="*/ 2147483646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lnTo>
                    <a:pt x="4" y="2"/>
                  </a:lnTo>
                  <a:lnTo>
                    <a:pt x="3" y="1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3" y="3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2858" name="Rectangle 779">
              <a:extLst>
                <a:ext uri="{FF2B5EF4-FFF2-40B4-BE49-F238E27FC236}">
                  <a16:creationId xmlns:a16="http://schemas.microsoft.com/office/drawing/2014/main" id="{2C1205F1-40ED-3840-9214-919A2EC372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8" y="1508"/>
              <a:ext cx="56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32859" name="Freeform 780">
              <a:extLst>
                <a:ext uri="{FF2B5EF4-FFF2-40B4-BE49-F238E27FC236}">
                  <a16:creationId xmlns:a16="http://schemas.microsoft.com/office/drawing/2014/main" id="{A144C9D1-37D0-FA49-AB6F-7C1468B07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2" y="1515"/>
              <a:ext cx="28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2147483646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w 4"/>
                <a:gd name="T11" fmla="*/ 2147483646 h 4"/>
                <a:gd name="T12" fmla="*/ 2147483646 w 4"/>
                <a:gd name="T13" fmla="*/ 2147483646 h 4"/>
                <a:gd name="T14" fmla="*/ 2147483646 w 4"/>
                <a:gd name="T15" fmla="*/ 2147483646 h 4"/>
                <a:gd name="T16" fmla="*/ 2147483646 w 4"/>
                <a:gd name="T17" fmla="*/ 2147483646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lnTo>
                    <a:pt x="4" y="2"/>
                  </a:lnTo>
                  <a:lnTo>
                    <a:pt x="3" y="1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3" y="3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2860" name="Rectangle 781">
              <a:extLst>
                <a:ext uri="{FF2B5EF4-FFF2-40B4-BE49-F238E27FC236}">
                  <a16:creationId xmlns:a16="http://schemas.microsoft.com/office/drawing/2014/main" id="{675D422C-049E-1E4E-864D-A9BA61CC86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8" y="2372"/>
              <a:ext cx="56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32861" name="Freeform 782">
              <a:extLst>
                <a:ext uri="{FF2B5EF4-FFF2-40B4-BE49-F238E27FC236}">
                  <a16:creationId xmlns:a16="http://schemas.microsoft.com/office/drawing/2014/main" id="{F80F2B02-4E9A-8B40-93E2-8E2274BA03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2" y="2379"/>
              <a:ext cx="28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2147483646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w 4"/>
                <a:gd name="T11" fmla="*/ 2147483646 h 4"/>
                <a:gd name="T12" fmla="*/ 2147483646 w 4"/>
                <a:gd name="T13" fmla="*/ 2147483646 h 4"/>
                <a:gd name="T14" fmla="*/ 2147483646 w 4"/>
                <a:gd name="T15" fmla="*/ 2147483646 h 4"/>
                <a:gd name="T16" fmla="*/ 2147483646 w 4"/>
                <a:gd name="T17" fmla="*/ 2147483646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lnTo>
                    <a:pt x="4" y="2"/>
                  </a:lnTo>
                  <a:lnTo>
                    <a:pt x="3" y="1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3" y="3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</p:grpSp>
      <p:sp>
        <p:nvSpPr>
          <p:cNvPr id="188" name="Rectangle 2">
            <a:extLst>
              <a:ext uri="{FF2B5EF4-FFF2-40B4-BE49-F238E27FC236}">
                <a16:creationId xmlns:a16="http://schemas.microsoft.com/office/drawing/2014/main" id="{10C6EC1B-0A35-894B-B8A0-B069F856A5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81221" y="446257"/>
            <a:ext cx="5945886" cy="1046440"/>
          </a:xfrm>
        </p:spPr>
        <p:txBody>
          <a:bodyPr/>
          <a:lstStyle/>
          <a:p>
            <a:pPr algn="ctr"/>
            <a:r>
              <a:rPr lang="en-US" altLang="en-US" sz="2400" b="1" dirty="0"/>
              <a:t>Boost Converter Analysis: </a:t>
            </a:r>
            <a:br>
              <a:rPr lang="en-US" altLang="en-US" sz="2400" b="1" dirty="0"/>
            </a:br>
            <a:r>
              <a:rPr lang="en-US" altLang="en-US" sz="2400" b="1" dirty="0"/>
              <a:t>Simulation Verification </a:t>
            </a:r>
            <a:br>
              <a:rPr lang="en-US" altLang="en-US" sz="2400" b="1" dirty="0"/>
            </a:br>
            <a:r>
              <a:rPr lang="en-US" altLang="en-US" sz="2000" b="1" dirty="0"/>
              <a:t> </a:t>
            </a:r>
            <a:r>
              <a:rPr lang="en-US" altLang="en-US" b="1" dirty="0">
                <a:solidFill>
                  <a:srgbClr val="000000"/>
                </a:solidFill>
              </a:rPr>
              <a:t>Example 4.4</a:t>
            </a:r>
          </a:p>
        </p:txBody>
      </p:sp>
    </p:spTree>
    <p:extLst>
      <p:ext uri="{BB962C8B-B14F-4D97-AF65-F5344CB8AC3E}">
        <p14:creationId xmlns:p14="http://schemas.microsoft.com/office/powerpoint/2010/main" val="16335285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316">
            <a:extLst>
              <a:ext uri="{FF2B5EF4-FFF2-40B4-BE49-F238E27FC236}">
                <a16:creationId xmlns:a16="http://schemas.microsoft.com/office/drawing/2014/main" id="{A24A7962-F1B7-E244-B2CA-2DA9F6D7A82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0" y="3604260"/>
            <a:ext cx="4111546" cy="3011805"/>
            <a:chOff x="0" y="672"/>
            <a:chExt cx="3047" cy="2232"/>
          </a:xfrm>
        </p:grpSpPr>
        <p:sp>
          <p:nvSpPr>
            <p:cNvPr id="33940" name="AutoShape 315">
              <a:extLst>
                <a:ext uri="{FF2B5EF4-FFF2-40B4-BE49-F238E27FC236}">
                  <a16:creationId xmlns:a16="http://schemas.microsoft.com/office/drawing/2014/main" id="{97CB17D8-60FC-0640-B294-4281827E3D9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672"/>
              <a:ext cx="3047" cy="2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3941" name="Rectangle 317">
              <a:extLst>
                <a:ext uri="{FF2B5EF4-FFF2-40B4-BE49-F238E27FC236}">
                  <a16:creationId xmlns:a16="http://schemas.microsoft.com/office/drawing/2014/main" id="{7A3DE15B-5A5E-7F47-A3BB-092979BD9F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785"/>
              <a:ext cx="2827" cy="2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33942" name="Line 318">
              <a:extLst>
                <a:ext uri="{FF2B5EF4-FFF2-40B4-BE49-F238E27FC236}">
                  <a16:creationId xmlns:a16="http://schemas.microsoft.com/office/drawing/2014/main" id="{97C91E78-EF8D-1741-9AC4-82E7CE7152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4" y="2514"/>
              <a:ext cx="232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3943" name="Rectangle 319">
              <a:extLst>
                <a:ext uri="{FF2B5EF4-FFF2-40B4-BE49-F238E27FC236}">
                  <a16:creationId xmlns:a16="http://schemas.microsoft.com/office/drawing/2014/main" id="{FD3E7D0A-17A1-7C4D-885A-2AE18A730C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1" y="2784"/>
              <a:ext cx="23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20">
                  <a:solidFill>
                    <a:srgbClr val="000000"/>
                  </a:solidFill>
                  <a:latin typeface="system" charset="0"/>
                </a:rPr>
                <a:t>           </a:t>
              </a:r>
              <a:endParaRPr lang="en-US" altLang="en-US" sz="1530"/>
            </a:p>
          </p:txBody>
        </p:sp>
        <p:sp>
          <p:nvSpPr>
            <p:cNvPr id="33944" name="Rectangle 320">
              <a:extLst>
                <a:ext uri="{FF2B5EF4-FFF2-40B4-BE49-F238E27FC236}">
                  <a16:creationId xmlns:a16="http://schemas.microsoft.com/office/drawing/2014/main" id="{C2297CC0-BD88-3C45-AD0E-36B4F55335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9" y="2784"/>
              <a:ext cx="196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20">
                  <a:solidFill>
                    <a:srgbClr val="000000"/>
                  </a:solidFill>
                  <a:latin typeface="system" charset="0"/>
                </a:rPr>
                <a:t>Time</a:t>
              </a:r>
              <a:endParaRPr lang="en-US" altLang="en-US" sz="1530"/>
            </a:p>
          </p:txBody>
        </p:sp>
        <p:sp>
          <p:nvSpPr>
            <p:cNvPr id="33945" name="Line 321">
              <a:extLst>
                <a:ext uri="{FF2B5EF4-FFF2-40B4-BE49-F238E27FC236}">
                  <a16:creationId xmlns:a16="http://schemas.microsoft.com/office/drawing/2014/main" id="{A16E3C3D-749B-8A47-AE9E-D8A0E9DBF4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4" y="835"/>
              <a:ext cx="232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3946" name="Line 322">
              <a:extLst>
                <a:ext uri="{FF2B5EF4-FFF2-40B4-BE49-F238E27FC236}">
                  <a16:creationId xmlns:a16="http://schemas.microsoft.com/office/drawing/2014/main" id="{CBEC54BD-92EF-F54F-B24A-E180F26552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7" y="842"/>
              <a:ext cx="1" cy="16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3947" name="Line 323">
              <a:extLst>
                <a:ext uri="{FF2B5EF4-FFF2-40B4-BE49-F238E27FC236}">
                  <a16:creationId xmlns:a16="http://schemas.microsoft.com/office/drawing/2014/main" id="{23E5AB0D-2C6B-5A4D-8D1A-335781B8F4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87" y="842"/>
              <a:ext cx="1" cy="16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3948" name="Line 324">
              <a:extLst>
                <a:ext uri="{FF2B5EF4-FFF2-40B4-BE49-F238E27FC236}">
                  <a16:creationId xmlns:a16="http://schemas.microsoft.com/office/drawing/2014/main" id="{7722688B-3A9F-6443-81F7-42DC854511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01" y="842"/>
              <a:ext cx="1" cy="16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3949" name="Line 325">
              <a:extLst>
                <a:ext uri="{FF2B5EF4-FFF2-40B4-BE49-F238E27FC236}">
                  <a16:creationId xmlns:a16="http://schemas.microsoft.com/office/drawing/2014/main" id="{DC77992F-E94B-F34E-8F83-6C6E3177CF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21" y="842"/>
              <a:ext cx="1" cy="16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3950" name="Line 326">
              <a:extLst>
                <a:ext uri="{FF2B5EF4-FFF2-40B4-BE49-F238E27FC236}">
                  <a16:creationId xmlns:a16="http://schemas.microsoft.com/office/drawing/2014/main" id="{95FE8C87-CF10-3E49-8937-0FF53DAC2C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48" y="842"/>
              <a:ext cx="1" cy="16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3951" name="Line 327">
              <a:extLst>
                <a:ext uri="{FF2B5EF4-FFF2-40B4-BE49-F238E27FC236}">
                  <a16:creationId xmlns:a16="http://schemas.microsoft.com/office/drawing/2014/main" id="{20AD3CF7-AEB4-114B-BFE3-3E575F836E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68" y="842"/>
              <a:ext cx="1" cy="16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3952" name="Line 328">
              <a:extLst>
                <a:ext uri="{FF2B5EF4-FFF2-40B4-BE49-F238E27FC236}">
                  <a16:creationId xmlns:a16="http://schemas.microsoft.com/office/drawing/2014/main" id="{19D92122-DF8C-E74B-AEAB-C4A8806395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82" y="842"/>
              <a:ext cx="1" cy="16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3953" name="Line 329">
              <a:extLst>
                <a:ext uri="{FF2B5EF4-FFF2-40B4-BE49-F238E27FC236}">
                  <a16:creationId xmlns:a16="http://schemas.microsoft.com/office/drawing/2014/main" id="{3097495D-5CA9-034F-A0C8-B2867812B8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02" y="842"/>
              <a:ext cx="1" cy="16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3954" name="Line 330">
              <a:extLst>
                <a:ext uri="{FF2B5EF4-FFF2-40B4-BE49-F238E27FC236}">
                  <a16:creationId xmlns:a16="http://schemas.microsoft.com/office/drawing/2014/main" id="{69AC23B8-A824-914B-8B67-4499213C15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29" y="842"/>
              <a:ext cx="1" cy="16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3955" name="Line 331">
              <a:extLst>
                <a:ext uri="{FF2B5EF4-FFF2-40B4-BE49-F238E27FC236}">
                  <a16:creationId xmlns:a16="http://schemas.microsoft.com/office/drawing/2014/main" id="{21078F34-1D81-CD49-B805-9A7D4464FB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49" y="842"/>
              <a:ext cx="1" cy="16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3956" name="Line 332">
              <a:extLst>
                <a:ext uri="{FF2B5EF4-FFF2-40B4-BE49-F238E27FC236}">
                  <a16:creationId xmlns:a16="http://schemas.microsoft.com/office/drawing/2014/main" id="{CD0904C3-6839-5F44-A1C9-0734F87998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63" y="842"/>
              <a:ext cx="1" cy="16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3957" name="Line 333">
              <a:extLst>
                <a:ext uri="{FF2B5EF4-FFF2-40B4-BE49-F238E27FC236}">
                  <a16:creationId xmlns:a16="http://schemas.microsoft.com/office/drawing/2014/main" id="{406B80A3-A904-DD40-A00A-6BA1D9BD40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83" y="842"/>
              <a:ext cx="1" cy="16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3958" name="Line 334">
              <a:extLst>
                <a:ext uri="{FF2B5EF4-FFF2-40B4-BE49-F238E27FC236}">
                  <a16:creationId xmlns:a16="http://schemas.microsoft.com/office/drawing/2014/main" id="{CF0242FC-5AD4-6F4C-A846-9154AC4FD4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10" y="842"/>
              <a:ext cx="1" cy="16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3959" name="Line 335">
              <a:extLst>
                <a:ext uri="{FF2B5EF4-FFF2-40B4-BE49-F238E27FC236}">
                  <a16:creationId xmlns:a16="http://schemas.microsoft.com/office/drawing/2014/main" id="{A3383CBA-2980-DF4A-824C-475A33E93F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31" y="842"/>
              <a:ext cx="1" cy="16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3960" name="Line 336">
              <a:extLst>
                <a:ext uri="{FF2B5EF4-FFF2-40B4-BE49-F238E27FC236}">
                  <a16:creationId xmlns:a16="http://schemas.microsoft.com/office/drawing/2014/main" id="{1571AA51-3C35-B448-8FBA-CEEA7CBB31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44" y="842"/>
              <a:ext cx="1" cy="16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3961" name="Line 337">
              <a:extLst>
                <a:ext uri="{FF2B5EF4-FFF2-40B4-BE49-F238E27FC236}">
                  <a16:creationId xmlns:a16="http://schemas.microsoft.com/office/drawing/2014/main" id="{FAD27BCD-0CB6-0D43-B63B-9FBBB8D5C7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64" y="842"/>
              <a:ext cx="1" cy="16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3962" name="Line 338">
              <a:extLst>
                <a:ext uri="{FF2B5EF4-FFF2-40B4-BE49-F238E27FC236}">
                  <a16:creationId xmlns:a16="http://schemas.microsoft.com/office/drawing/2014/main" id="{137A7EBF-58E9-0548-B995-377250633E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35" y="842"/>
              <a:ext cx="1" cy="16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3963" name="Line 339">
              <a:extLst>
                <a:ext uri="{FF2B5EF4-FFF2-40B4-BE49-F238E27FC236}">
                  <a16:creationId xmlns:a16="http://schemas.microsoft.com/office/drawing/2014/main" id="{83855F39-92DF-C641-90AA-DA3A4529D3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16" y="842"/>
              <a:ext cx="1" cy="16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3964" name="Line 340">
              <a:extLst>
                <a:ext uri="{FF2B5EF4-FFF2-40B4-BE49-F238E27FC236}">
                  <a16:creationId xmlns:a16="http://schemas.microsoft.com/office/drawing/2014/main" id="{A05ACFFE-17FB-CB49-A025-1C1C84E6F6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97" y="842"/>
              <a:ext cx="1" cy="16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3965" name="Rectangle 341">
              <a:extLst>
                <a:ext uri="{FF2B5EF4-FFF2-40B4-BE49-F238E27FC236}">
                  <a16:creationId xmlns:a16="http://schemas.microsoft.com/office/drawing/2014/main" id="{193F9BB6-48D6-2040-B3CC-9B001D5DB1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" y="2571"/>
              <a:ext cx="33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20">
                  <a:solidFill>
                    <a:srgbClr val="000000"/>
                  </a:solidFill>
                  <a:latin typeface="system" charset="0"/>
                </a:rPr>
                <a:t>34.80ms</a:t>
              </a:r>
              <a:endParaRPr lang="en-US" altLang="en-US" sz="1530"/>
            </a:p>
          </p:txBody>
        </p:sp>
        <p:sp>
          <p:nvSpPr>
            <p:cNvPr id="33966" name="Line 342">
              <a:extLst>
                <a:ext uri="{FF2B5EF4-FFF2-40B4-BE49-F238E27FC236}">
                  <a16:creationId xmlns:a16="http://schemas.microsoft.com/office/drawing/2014/main" id="{B5D35164-2097-CD4B-8120-55588F9423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4" y="2507"/>
              <a:ext cx="1" cy="4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3967" name="Rectangle 343">
              <a:extLst>
                <a:ext uri="{FF2B5EF4-FFF2-40B4-BE49-F238E27FC236}">
                  <a16:creationId xmlns:a16="http://schemas.microsoft.com/office/drawing/2014/main" id="{5F782464-2529-264D-9AF9-011C0947B5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3" y="2571"/>
              <a:ext cx="33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20">
                  <a:solidFill>
                    <a:srgbClr val="000000"/>
                  </a:solidFill>
                  <a:latin typeface="system" charset="0"/>
                </a:rPr>
                <a:t>34.85ms</a:t>
              </a:r>
              <a:endParaRPr lang="en-US" altLang="en-US" sz="1530"/>
            </a:p>
          </p:txBody>
        </p:sp>
        <p:sp>
          <p:nvSpPr>
            <p:cNvPr id="33968" name="Line 344">
              <a:extLst>
                <a:ext uri="{FF2B5EF4-FFF2-40B4-BE49-F238E27FC236}">
                  <a16:creationId xmlns:a16="http://schemas.microsoft.com/office/drawing/2014/main" id="{A0181E18-3860-3D4D-A648-359A789A8B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35" y="2507"/>
              <a:ext cx="1" cy="4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3969" name="Rectangle 345">
              <a:extLst>
                <a:ext uri="{FF2B5EF4-FFF2-40B4-BE49-F238E27FC236}">
                  <a16:creationId xmlns:a16="http://schemas.microsoft.com/office/drawing/2014/main" id="{E29147C8-F6AE-7E4E-86BC-3D58CBD2EB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4" y="2571"/>
              <a:ext cx="33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20">
                  <a:solidFill>
                    <a:srgbClr val="000000"/>
                  </a:solidFill>
                  <a:latin typeface="system" charset="0"/>
                </a:rPr>
                <a:t>34.90ms</a:t>
              </a:r>
              <a:endParaRPr lang="en-US" altLang="en-US" sz="1530"/>
            </a:p>
          </p:txBody>
        </p:sp>
        <p:sp>
          <p:nvSpPr>
            <p:cNvPr id="33970" name="Line 346">
              <a:extLst>
                <a:ext uri="{FF2B5EF4-FFF2-40B4-BE49-F238E27FC236}">
                  <a16:creationId xmlns:a16="http://schemas.microsoft.com/office/drawing/2014/main" id="{58C79400-B701-2E47-9752-3209C7E1F1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16" y="2507"/>
              <a:ext cx="1" cy="4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3971" name="Rectangle 347">
              <a:extLst>
                <a:ext uri="{FF2B5EF4-FFF2-40B4-BE49-F238E27FC236}">
                  <a16:creationId xmlns:a16="http://schemas.microsoft.com/office/drawing/2014/main" id="{2C78F707-3E3E-144B-81A4-1A18758FD5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" y="2571"/>
              <a:ext cx="33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20">
                  <a:solidFill>
                    <a:srgbClr val="000000"/>
                  </a:solidFill>
                  <a:latin typeface="system" charset="0"/>
                </a:rPr>
                <a:t>34.95ms</a:t>
              </a:r>
              <a:endParaRPr lang="en-US" altLang="en-US" sz="1530"/>
            </a:p>
          </p:txBody>
        </p:sp>
        <p:sp>
          <p:nvSpPr>
            <p:cNvPr id="33972" name="Line 348">
              <a:extLst>
                <a:ext uri="{FF2B5EF4-FFF2-40B4-BE49-F238E27FC236}">
                  <a16:creationId xmlns:a16="http://schemas.microsoft.com/office/drawing/2014/main" id="{2CF12666-7DC9-984C-A736-ED4AC55178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97" y="2507"/>
              <a:ext cx="1" cy="4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3973" name="Rectangle 349">
              <a:extLst>
                <a:ext uri="{FF2B5EF4-FFF2-40B4-BE49-F238E27FC236}">
                  <a16:creationId xmlns:a16="http://schemas.microsoft.com/office/drawing/2014/main" id="{55D35DA9-13C6-E447-89D4-642D766D8C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677"/>
              <a:ext cx="2785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33974" name="Rectangle 350">
              <a:extLst>
                <a:ext uri="{FF2B5EF4-FFF2-40B4-BE49-F238E27FC236}">
                  <a16:creationId xmlns:a16="http://schemas.microsoft.com/office/drawing/2014/main" id="{55ED40CA-CDBA-B44B-A18F-BDDCA33265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" y="2720"/>
              <a:ext cx="42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33975" name="Freeform 351">
              <a:extLst>
                <a:ext uri="{FF2B5EF4-FFF2-40B4-BE49-F238E27FC236}">
                  <a16:creationId xmlns:a16="http://schemas.microsoft.com/office/drawing/2014/main" id="{2022CBD6-8E7A-8844-A807-0382DCA6F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" y="2720"/>
              <a:ext cx="28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11113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3976" name="Rectangle 352">
              <a:extLst>
                <a:ext uri="{FF2B5EF4-FFF2-40B4-BE49-F238E27FC236}">
                  <a16:creationId xmlns:a16="http://schemas.microsoft.com/office/drawing/2014/main" id="{09D0D19B-F311-564A-AE36-C27B433C5F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2677"/>
              <a:ext cx="396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20">
                  <a:solidFill>
                    <a:srgbClr val="000000"/>
                  </a:solidFill>
                  <a:latin typeface="system" charset="0"/>
                </a:rPr>
                <a:t>V(Output)</a:t>
              </a:r>
              <a:endParaRPr lang="en-US" altLang="en-US" sz="1530"/>
            </a:p>
          </p:txBody>
        </p:sp>
        <p:sp>
          <p:nvSpPr>
            <p:cNvPr id="33977" name="Line 353">
              <a:extLst>
                <a:ext uri="{FF2B5EF4-FFF2-40B4-BE49-F238E27FC236}">
                  <a16:creationId xmlns:a16="http://schemas.microsoft.com/office/drawing/2014/main" id="{1C49D1E2-5FF6-834C-9E6E-31D20B3582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78" y="835"/>
              <a:ext cx="1" cy="167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3978" name="Line 354">
              <a:extLst>
                <a:ext uri="{FF2B5EF4-FFF2-40B4-BE49-F238E27FC236}">
                  <a16:creationId xmlns:a16="http://schemas.microsoft.com/office/drawing/2014/main" id="{ABAD3390-558C-4E4D-9D59-B01CEED992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1" y="2344"/>
              <a:ext cx="231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3979" name="Line 355">
              <a:extLst>
                <a:ext uri="{FF2B5EF4-FFF2-40B4-BE49-F238E27FC236}">
                  <a16:creationId xmlns:a16="http://schemas.microsoft.com/office/drawing/2014/main" id="{B83FA8B8-33C7-BA4F-9187-0E3A807464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1" y="2181"/>
              <a:ext cx="231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3980" name="Line 356">
              <a:extLst>
                <a:ext uri="{FF2B5EF4-FFF2-40B4-BE49-F238E27FC236}">
                  <a16:creationId xmlns:a16="http://schemas.microsoft.com/office/drawing/2014/main" id="{29B475D4-8AC9-A641-AEA1-237D9720CE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1" y="2011"/>
              <a:ext cx="231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3981" name="Line 357">
              <a:extLst>
                <a:ext uri="{FF2B5EF4-FFF2-40B4-BE49-F238E27FC236}">
                  <a16:creationId xmlns:a16="http://schemas.microsoft.com/office/drawing/2014/main" id="{9BBF69CE-DF43-274B-A7F9-89A675D054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1" y="1841"/>
              <a:ext cx="231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3982" name="Line 358">
              <a:extLst>
                <a:ext uri="{FF2B5EF4-FFF2-40B4-BE49-F238E27FC236}">
                  <a16:creationId xmlns:a16="http://schemas.microsoft.com/office/drawing/2014/main" id="{9B084021-DFA8-2E40-923D-22CD234754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1" y="1508"/>
              <a:ext cx="231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3983" name="Line 359">
              <a:extLst>
                <a:ext uri="{FF2B5EF4-FFF2-40B4-BE49-F238E27FC236}">
                  <a16:creationId xmlns:a16="http://schemas.microsoft.com/office/drawing/2014/main" id="{3ECB6B18-1FFB-9B46-9683-3168A26EDD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1" y="1338"/>
              <a:ext cx="231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3984" name="Line 360">
              <a:extLst>
                <a:ext uri="{FF2B5EF4-FFF2-40B4-BE49-F238E27FC236}">
                  <a16:creationId xmlns:a16="http://schemas.microsoft.com/office/drawing/2014/main" id="{30265634-7D55-244F-BB77-D38A939F4F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1" y="1168"/>
              <a:ext cx="231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3985" name="Line 361">
              <a:extLst>
                <a:ext uri="{FF2B5EF4-FFF2-40B4-BE49-F238E27FC236}">
                  <a16:creationId xmlns:a16="http://schemas.microsoft.com/office/drawing/2014/main" id="{79A22F96-0AB4-1F4E-8ABB-08D5097977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1" y="1005"/>
              <a:ext cx="231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3986" name="Line 362">
              <a:extLst>
                <a:ext uri="{FF2B5EF4-FFF2-40B4-BE49-F238E27FC236}">
                  <a16:creationId xmlns:a16="http://schemas.microsoft.com/office/drawing/2014/main" id="{BACC0DB5-212F-E24F-84EC-0EDA9D28FB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1" y="1671"/>
              <a:ext cx="231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3987" name="Rectangle 363">
              <a:extLst>
                <a:ext uri="{FF2B5EF4-FFF2-40B4-BE49-F238E27FC236}">
                  <a16:creationId xmlns:a16="http://schemas.microsoft.com/office/drawing/2014/main" id="{6AE6CA19-0A82-1843-9E3D-C45ACE32EE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" y="2465"/>
              <a:ext cx="201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20">
                  <a:solidFill>
                    <a:srgbClr val="000000"/>
                  </a:solidFill>
                  <a:latin typeface="system" charset="0"/>
                </a:rPr>
                <a:t>119V</a:t>
              </a:r>
              <a:endParaRPr lang="en-US" altLang="en-US" sz="1530"/>
            </a:p>
          </p:txBody>
        </p:sp>
        <p:sp>
          <p:nvSpPr>
            <p:cNvPr id="33988" name="Line 364">
              <a:extLst>
                <a:ext uri="{FF2B5EF4-FFF2-40B4-BE49-F238E27FC236}">
                  <a16:creationId xmlns:a16="http://schemas.microsoft.com/office/drawing/2014/main" id="{B50750D8-574C-4149-9E9B-F78242DA88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8" y="2514"/>
              <a:ext cx="4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3989" name="Rectangle 365">
              <a:extLst>
                <a:ext uri="{FF2B5EF4-FFF2-40B4-BE49-F238E27FC236}">
                  <a16:creationId xmlns:a16="http://schemas.microsoft.com/office/drawing/2014/main" id="{9E091573-2E51-9D43-A557-951B8C85F4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" y="1621"/>
              <a:ext cx="201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20">
                  <a:solidFill>
                    <a:srgbClr val="000000"/>
                  </a:solidFill>
                  <a:latin typeface="system" charset="0"/>
                </a:rPr>
                <a:t>120V</a:t>
              </a:r>
              <a:endParaRPr lang="en-US" altLang="en-US" sz="1530"/>
            </a:p>
          </p:txBody>
        </p:sp>
        <p:sp>
          <p:nvSpPr>
            <p:cNvPr id="33990" name="Line 366">
              <a:extLst>
                <a:ext uri="{FF2B5EF4-FFF2-40B4-BE49-F238E27FC236}">
                  <a16:creationId xmlns:a16="http://schemas.microsoft.com/office/drawing/2014/main" id="{BAE9873B-25CD-E64D-9BCF-BC68BF25F6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8" y="1671"/>
              <a:ext cx="4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3991" name="Rectangle 367">
              <a:extLst>
                <a:ext uri="{FF2B5EF4-FFF2-40B4-BE49-F238E27FC236}">
                  <a16:creationId xmlns:a16="http://schemas.microsoft.com/office/drawing/2014/main" id="{1D2C1991-6A69-8841-94A1-C10919EB83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" y="785"/>
              <a:ext cx="201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20">
                  <a:solidFill>
                    <a:srgbClr val="000000"/>
                  </a:solidFill>
                  <a:latin typeface="system" charset="0"/>
                </a:rPr>
                <a:t>121V</a:t>
              </a:r>
              <a:endParaRPr lang="en-US" altLang="en-US" sz="1530"/>
            </a:p>
          </p:txBody>
        </p:sp>
        <p:sp>
          <p:nvSpPr>
            <p:cNvPr id="33992" name="Line 368">
              <a:extLst>
                <a:ext uri="{FF2B5EF4-FFF2-40B4-BE49-F238E27FC236}">
                  <a16:creationId xmlns:a16="http://schemas.microsoft.com/office/drawing/2014/main" id="{E39DED45-216E-4B41-A1AF-83AC135598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8" y="835"/>
              <a:ext cx="4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3993" name="Line 369">
              <a:extLst>
                <a:ext uri="{FF2B5EF4-FFF2-40B4-BE49-F238E27FC236}">
                  <a16:creationId xmlns:a16="http://schemas.microsoft.com/office/drawing/2014/main" id="{114B6C01-1A20-4A46-8D11-43F2E43C1F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4" y="835"/>
              <a:ext cx="1" cy="167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3994" name="Freeform 370">
              <a:extLst>
                <a:ext uri="{FF2B5EF4-FFF2-40B4-BE49-F238E27FC236}">
                  <a16:creationId xmlns:a16="http://schemas.microsoft.com/office/drawing/2014/main" id="{E92805DE-B0FB-FF47-ACF3-01257C667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941"/>
              <a:ext cx="793" cy="1339"/>
            </a:xfrm>
            <a:custGeom>
              <a:avLst/>
              <a:gdLst>
                <a:gd name="T0" fmla="*/ 7 w 793"/>
                <a:gd name="T1" fmla="*/ 50 h 1339"/>
                <a:gd name="T2" fmla="*/ 21 w 793"/>
                <a:gd name="T3" fmla="*/ 14 h 1339"/>
                <a:gd name="T4" fmla="*/ 35 w 793"/>
                <a:gd name="T5" fmla="*/ 50 h 1339"/>
                <a:gd name="T6" fmla="*/ 49 w 793"/>
                <a:gd name="T7" fmla="*/ 85 h 1339"/>
                <a:gd name="T8" fmla="*/ 63 w 793"/>
                <a:gd name="T9" fmla="*/ 135 h 1339"/>
                <a:gd name="T10" fmla="*/ 77 w 793"/>
                <a:gd name="T11" fmla="*/ 177 h 1339"/>
                <a:gd name="T12" fmla="*/ 92 w 793"/>
                <a:gd name="T13" fmla="*/ 213 h 1339"/>
                <a:gd name="T14" fmla="*/ 106 w 793"/>
                <a:gd name="T15" fmla="*/ 262 h 1339"/>
                <a:gd name="T16" fmla="*/ 120 w 793"/>
                <a:gd name="T17" fmla="*/ 312 h 1339"/>
                <a:gd name="T18" fmla="*/ 141 w 793"/>
                <a:gd name="T19" fmla="*/ 355 h 1339"/>
                <a:gd name="T20" fmla="*/ 155 w 793"/>
                <a:gd name="T21" fmla="*/ 404 h 1339"/>
                <a:gd name="T22" fmla="*/ 170 w 793"/>
                <a:gd name="T23" fmla="*/ 454 h 1339"/>
                <a:gd name="T24" fmla="*/ 184 w 793"/>
                <a:gd name="T25" fmla="*/ 489 h 1339"/>
                <a:gd name="T26" fmla="*/ 198 w 793"/>
                <a:gd name="T27" fmla="*/ 525 h 1339"/>
                <a:gd name="T28" fmla="*/ 205 w 793"/>
                <a:gd name="T29" fmla="*/ 567 h 1339"/>
                <a:gd name="T30" fmla="*/ 219 w 793"/>
                <a:gd name="T31" fmla="*/ 610 h 1339"/>
                <a:gd name="T32" fmla="*/ 233 w 793"/>
                <a:gd name="T33" fmla="*/ 645 h 1339"/>
                <a:gd name="T34" fmla="*/ 248 w 793"/>
                <a:gd name="T35" fmla="*/ 680 h 1339"/>
                <a:gd name="T36" fmla="*/ 262 w 793"/>
                <a:gd name="T37" fmla="*/ 730 h 1339"/>
                <a:gd name="T38" fmla="*/ 283 w 793"/>
                <a:gd name="T39" fmla="*/ 780 h 1339"/>
                <a:gd name="T40" fmla="*/ 297 w 793"/>
                <a:gd name="T41" fmla="*/ 822 h 1339"/>
                <a:gd name="T42" fmla="*/ 311 w 793"/>
                <a:gd name="T43" fmla="*/ 872 h 1339"/>
                <a:gd name="T44" fmla="*/ 325 w 793"/>
                <a:gd name="T45" fmla="*/ 914 h 1339"/>
                <a:gd name="T46" fmla="*/ 340 w 793"/>
                <a:gd name="T47" fmla="*/ 950 h 1339"/>
                <a:gd name="T48" fmla="*/ 354 w 793"/>
                <a:gd name="T49" fmla="*/ 985 h 1339"/>
                <a:gd name="T50" fmla="*/ 368 w 793"/>
                <a:gd name="T51" fmla="*/ 1028 h 1339"/>
                <a:gd name="T52" fmla="*/ 375 w 793"/>
                <a:gd name="T53" fmla="*/ 1070 h 1339"/>
                <a:gd name="T54" fmla="*/ 396 w 793"/>
                <a:gd name="T55" fmla="*/ 1113 h 1339"/>
                <a:gd name="T56" fmla="*/ 410 w 793"/>
                <a:gd name="T57" fmla="*/ 1162 h 1339"/>
                <a:gd name="T58" fmla="*/ 425 w 793"/>
                <a:gd name="T59" fmla="*/ 1205 h 1339"/>
                <a:gd name="T60" fmla="*/ 439 w 793"/>
                <a:gd name="T61" fmla="*/ 1247 h 1339"/>
                <a:gd name="T62" fmla="*/ 453 w 793"/>
                <a:gd name="T63" fmla="*/ 1290 h 1339"/>
                <a:gd name="T64" fmla="*/ 467 w 793"/>
                <a:gd name="T65" fmla="*/ 1325 h 1339"/>
                <a:gd name="T66" fmla="*/ 481 w 793"/>
                <a:gd name="T67" fmla="*/ 1311 h 1339"/>
                <a:gd name="T68" fmla="*/ 488 w 793"/>
                <a:gd name="T69" fmla="*/ 1269 h 1339"/>
                <a:gd name="T70" fmla="*/ 503 w 793"/>
                <a:gd name="T71" fmla="*/ 1219 h 1339"/>
                <a:gd name="T72" fmla="*/ 510 w 793"/>
                <a:gd name="T73" fmla="*/ 1176 h 1339"/>
                <a:gd name="T74" fmla="*/ 517 w 793"/>
                <a:gd name="T75" fmla="*/ 1127 h 1339"/>
                <a:gd name="T76" fmla="*/ 531 w 793"/>
                <a:gd name="T77" fmla="*/ 1077 h 1339"/>
                <a:gd name="T78" fmla="*/ 538 w 793"/>
                <a:gd name="T79" fmla="*/ 1035 h 1339"/>
                <a:gd name="T80" fmla="*/ 552 w 793"/>
                <a:gd name="T81" fmla="*/ 985 h 1339"/>
                <a:gd name="T82" fmla="*/ 566 w 793"/>
                <a:gd name="T83" fmla="*/ 943 h 1339"/>
                <a:gd name="T84" fmla="*/ 573 w 793"/>
                <a:gd name="T85" fmla="*/ 893 h 1339"/>
                <a:gd name="T86" fmla="*/ 588 w 793"/>
                <a:gd name="T87" fmla="*/ 843 h 1339"/>
                <a:gd name="T88" fmla="*/ 595 w 793"/>
                <a:gd name="T89" fmla="*/ 794 h 1339"/>
                <a:gd name="T90" fmla="*/ 609 w 793"/>
                <a:gd name="T91" fmla="*/ 744 h 1339"/>
                <a:gd name="T92" fmla="*/ 623 w 793"/>
                <a:gd name="T93" fmla="*/ 702 h 1339"/>
                <a:gd name="T94" fmla="*/ 630 w 793"/>
                <a:gd name="T95" fmla="*/ 659 h 1339"/>
                <a:gd name="T96" fmla="*/ 644 w 793"/>
                <a:gd name="T97" fmla="*/ 610 h 1339"/>
                <a:gd name="T98" fmla="*/ 651 w 793"/>
                <a:gd name="T99" fmla="*/ 560 h 1339"/>
                <a:gd name="T100" fmla="*/ 666 w 793"/>
                <a:gd name="T101" fmla="*/ 510 h 1339"/>
                <a:gd name="T102" fmla="*/ 673 w 793"/>
                <a:gd name="T103" fmla="*/ 468 h 1339"/>
                <a:gd name="T104" fmla="*/ 687 w 793"/>
                <a:gd name="T105" fmla="*/ 425 h 1339"/>
                <a:gd name="T106" fmla="*/ 701 w 793"/>
                <a:gd name="T107" fmla="*/ 383 h 1339"/>
                <a:gd name="T108" fmla="*/ 708 w 793"/>
                <a:gd name="T109" fmla="*/ 340 h 1339"/>
                <a:gd name="T110" fmla="*/ 715 w 793"/>
                <a:gd name="T111" fmla="*/ 298 h 1339"/>
                <a:gd name="T112" fmla="*/ 729 w 793"/>
                <a:gd name="T113" fmla="*/ 262 h 1339"/>
                <a:gd name="T114" fmla="*/ 736 w 793"/>
                <a:gd name="T115" fmla="*/ 220 h 1339"/>
                <a:gd name="T116" fmla="*/ 751 w 793"/>
                <a:gd name="T117" fmla="*/ 170 h 1339"/>
                <a:gd name="T118" fmla="*/ 765 w 793"/>
                <a:gd name="T119" fmla="*/ 128 h 1339"/>
                <a:gd name="T120" fmla="*/ 772 w 793"/>
                <a:gd name="T121" fmla="*/ 85 h 1339"/>
                <a:gd name="T122" fmla="*/ 786 w 793"/>
                <a:gd name="T123" fmla="*/ 43 h 1339"/>
                <a:gd name="T124" fmla="*/ 793 w 793"/>
                <a:gd name="T125" fmla="*/ 7 h 133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793" h="1339">
                  <a:moveTo>
                    <a:pt x="0" y="85"/>
                  </a:moveTo>
                  <a:lnTo>
                    <a:pt x="0" y="78"/>
                  </a:lnTo>
                  <a:lnTo>
                    <a:pt x="0" y="71"/>
                  </a:lnTo>
                  <a:lnTo>
                    <a:pt x="7" y="71"/>
                  </a:lnTo>
                  <a:lnTo>
                    <a:pt x="7" y="64"/>
                  </a:lnTo>
                  <a:lnTo>
                    <a:pt x="7" y="57"/>
                  </a:lnTo>
                  <a:lnTo>
                    <a:pt x="7" y="50"/>
                  </a:lnTo>
                  <a:lnTo>
                    <a:pt x="14" y="43"/>
                  </a:lnTo>
                  <a:lnTo>
                    <a:pt x="14" y="36"/>
                  </a:lnTo>
                  <a:lnTo>
                    <a:pt x="14" y="29"/>
                  </a:lnTo>
                  <a:lnTo>
                    <a:pt x="14" y="22"/>
                  </a:lnTo>
                  <a:lnTo>
                    <a:pt x="21" y="14"/>
                  </a:lnTo>
                  <a:lnTo>
                    <a:pt x="21" y="7"/>
                  </a:lnTo>
                  <a:lnTo>
                    <a:pt x="21" y="14"/>
                  </a:lnTo>
                  <a:lnTo>
                    <a:pt x="21" y="22"/>
                  </a:lnTo>
                  <a:lnTo>
                    <a:pt x="28" y="22"/>
                  </a:lnTo>
                  <a:lnTo>
                    <a:pt x="28" y="29"/>
                  </a:lnTo>
                  <a:lnTo>
                    <a:pt x="28" y="36"/>
                  </a:lnTo>
                  <a:lnTo>
                    <a:pt x="28" y="43"/>
                  </a:lnTo>
                  <a:lnTo>
                    <a:pt x="35" y="43"/>
                  </a:lnTo>
                  <a:lnTo>
                    <a:pt x="35" y="50"/>
                  </a:lnTo>
                  <a:lnTo>
                    <a:pt x="35" y="57"/>
                  </a:lnTo>
                  <a:lnTo>
                    <a:pt x="35" y="64"/>
                  </a:lnTo>
                  <a:lnTo>
                    <a:pt x="42" y="64"/>
                  </a:lnTo>
                  <a:lnTo>
                    <a:pt x="42" y="71"/>
                  </a:lnTo>
                  <a:lnTo>
                    <a:pt x="42" y="78"/>
                  </a:lnTo>
                  <a:lnTo>
                    <a:pt x="42" y="85"/>
                  </a:lnTo>
                  <a:lnTo>
                    <a:pt x="49" y="85"/>
                  </a:lnTo>
                  <a:lnTo>
                    <a:pt x="49" y="92"/>
                  </a:lnTo>
                  <a:lnTo>
                    <a:pt x="49" y="99"/>
                  </a:lnTo>
                  <a:lnTo>
                    <a:pt x="56" y="107"/>
                  </a:lnTo>
                  <a:lnTo>
                    <a:pt x="56" y="114"/>
                  </a:lnTo>
                  <a:lnTo>
                    <a:pt x="56" y="121"/>
                  </a:lnTo>
                  <a:lnTo>
                    <a:pt x="63" y="128"/>
                  </a:lnTo>
                  <a:lnTo>
                    <a:pt x="63" y="135"/>
                  </a:lnTo>
                  <a:lnTo>
                    <a:pt x="63" y="142"/>
                  </a:lnTo>
                  <a:lnTo>
                    <a:pt x="70" y="149"/>
                  </a:lnTo>
                  <a:lnTo>
                    <a:pt x="70" y="156"/>
                  </a:lnTo>
                  <a:lnTo>
                    <a:pt x="70" y="163"/>
                  </a:lnTo>
                  <a:lnTo>
                    <a:pt x="70" y="170"/>
                  </a:lnTo>
                  <a:lnTo>
                    <a:pt x="77" y="170"/>
                  </a:lnTo>
                  <a:lnTo>
                    <a:pt x="77" y="177"/>
                  </a:lnTo>
                  <a:lnTo>
                    <a:pt x="77" y="184"/>
                  </a:lnTo>
                  <a:lnTo>
                    <a:pt x="77" y="192"/>
                  </a:lnTo>
                  <a:lnTo>
                    <a:pt x="85" y="192"/>
                  </a:lnTo>
                  <a:lnTo>
                    <a:pt x="85" y="199"/>
                  </a:lnTo>
                  <a:lnTo>
                    <a:pt x="85" y="206"/>
                  </a:lnTo>
                  <a:lnTo>
                    <a:pt x="85" y="213"/>
                  </a:lnTo>
                  <a:lnTo>
                    <a:pt x="92" y="213"/>
                  </a:lnTo>
                  <a:lnTo>
                    <a:pt x="92" y="220"/>
                  </a:lnTo>
                  <a:lnTo>
                    <a:pt x="92" y="227"/>
                  </a:lnTo>
                  <a:lnTo>
                    <a:pt x="99" y="234"/>
                  </a:lnTo>
                  <a:lnTo>
                    <a:pt x="99" y="241"/>
                  </a:lnTo>
                  <a:lnTo>
                    <a:pt x="99" y="248"/>
                  </a:lnTo>
                  <a:lnTo>
                    <a:pt x="106" y="255"/>
                  </a:lnTo>
                  <a:lnTo>
                    <a:pt x="106" y="262"/>
                  </a:lnTo>
                  <a:lnTo>
                    <a:pt x="106" y="270"/>
                  </a:lnTo>
                  <a:lnTo>
                    <a:pt x="113" y="277"/>
                  </a:lnTo>
                  <a:lnTo>
                    <a:pt x="113" y="284"/>
                  </a:lnTo>
                  <a:lnTo>
                    <a:pt x="113" y="291"/>
                  </a:lnTo>
                  <a:lnTo>
                    <a:pt x="120" y="298"/>
                  </a:lnTo>
                  <a:lnTo>
                    <a:pt x="120" y="305"/>
                  </a:lnTo>
                  <a:lnTo>
                    <a:pt x="120" y="312"/>
                  </a:lnTo>
                  <a:lnTo>
                    <a:pt x="127" y="319"/>
                  </a:lnTo>
                  <a:lnTo>
                    <a:pt x="127" y="326"/>
                  </a:lnTo>
                  <a:lnTo>
                    <a:pt x="127" y="333"/>
                  </a:lnTo>
                  <a:lnTo>
                    <a:pt x="134" y="340"/>
                  </a:lnTo>
                  <a:lnTo>
                    <a:pt x="134" y="347"/>
                  </a:lnTo>
                  <a:lnTo>
                    <a:pt x="134" y="355"/>
                  </a:lnTo>
                  <a:lnTo>
                    <a:pt x="141" y="355"/>
                  </a:lnTo>
                  <a:lnTo>
                    <a:pt x="141" y="362"/>
                  </a:lnTo>
                  <a:lnTo>
                    <a:pt x="141" y="369"/>
                  </a:lnTo>
                  <a:lnTo>
                    <a:pt x="141" y="376"/>
                  </a:lnTo>
                  <a:lnTo>
                    <a:pt x="148" y="383"/>
                  </a:lnTo>
                  <a:lnTo>
                    <a:pt x="148" y="390"/>
                  </a:lnTo>
                  <a:lnTo>
                    <a:pt x="148" y="397"/>
                  </a:lnTo>
                  <a:lnTo>
                    <a:pt x="155" y="404"/>
                  </a:lnTo>
                  <a:lnTo>
                    <a:pt x="155" y="411"/>
                  </a:lnTo>
                  <a:lnTo>
                    <a:pt x="155" y="418"/>
                  </a:lnTo>
                  <a:lnTo>
                    <a:pt x="162" y="425"/>
                  </a:lnTo>
                  <a:lnTo>
                    <a:pt x="162" y="432"/>
                  </a:lnTo>
                  <a:lnTo>
                    <a:pt x="162" y="440"/>
                  </a:lnTo>
                  <a:lnTo>
                    <a:pt x="170" y="447"/>
                  </a:lnTo>
                  <a:lnTo>
                    <a:pt x="170" y="454"/>
                  </a:lnTo>
                  <a:lnTo>
                    <a:pt x="170" y="461"/>
                  </a:lnTo>
                  <a:lnTo>
                    <a:pt x="177" y="461"/>
                  </a:lnTo>
                  <a:lnTo>
                    <a:pt x="177" y="468"/>
                  </a:lnTo>
                  <a:lnTo>
                    <a:pt x="177" y="475"/>
                  </a:lnTo>
                  <a:lnTo>
                    <a:pt x="177" y="482"/>
                  </a:lnTo>
                  <a:lnTo>
                    <a:pt x="184" y="482"/>
                  </a:lnTo>
                  <a:lnTo>
                    <a:pt x="184" y="489"/>
                  </a:lnTo>
                  <a:lnTo>
                    <a:pt x="184" y="496"/>
                  </a:lnTo>
                  <a:lnTo>
                    <a:pt x="184" y="503"/>
                  </a:lnTo>
                  <a:lnTo>
                    <a:pt x="191" y="503"/>
                  </a:lnTo>
                  <a:lnTo>
                    <a:pt x="191" y="510"/>
                  </a:lnTo>
                  <a:lnTo>
                    <a:pt x="191" y="518"/>
                  </a:lnTo>
                  <a:lnTo>
                    <a:pt x="191" y="525"/>
                  </a:lnTo>
                  <a:lnTo>
                    <a:pt x="198" y="525"/>
                  </a:lnTo>
                  <a:lnTo>
                    <a:pt x="198" y="532"/>
                  </a:lnTo>
                  <a:lnTo>
                    <a:pt x="198" y="539"/>
                  </a:lnTo>
                  <a:lnTo>
                    <a:pt x="198" y="546"/>
                  </a:lnTo>
                  <a:lnTo>
                    <a:pt x="205" y="546"/>
                  </a:lnTo>
                  <a:lnTo>
                    <a:pt x="205" y="553"/>
                  </a:lnTo>
                  <a:lnTo>
                    <a:pt x="205" y="560"/>
                  </a:lnTo>
                  <a:lnTo>
                    <a:pt x="205" y="567"/>
                  </a:lnTo>
                  <a:lnTo>
                    <a:pt x="212" y="567"/>
                  </a:lnTo>
                  <a:lnTo>
                    <a:pt x="212" y="574"/>
                  </a:lnTo>
                  <a:lnTo>
                    <a:pt x="212" y="581"/>
                  </a:lnTo>
                  <a:lnTo>
                    <a:pt x="219" y="588"/>
                  </a:lnTo>
                  <a:lnTo>
                    <a:pt x="219" y="595"/>
                  </a:lnTo>
                  <a:lnTo>
                    <a:pt x="219" y="603"/>
                  </a:lnTo>
                  <a:lnTo>
                    <a:pt x="219" y="610"/>
                  </a:lnTo>
                  <a:lnTo>
                    <a:pt x="226" y="610"/>
                  </a:lnTo>
                  <a:lnTo>
                    <a:pt x="226" y="617"/>
                  </a:lnTo>
                  <a:lnTo>
                    <a:pt x="226" y="624"/>
                  </a:lnTo>
                  <a:lnTo>
                    <a:pt x="226" y="631"/>
                  </a:lnTo>
                  <a:lnTo>
                    <a:pt x="233" y="631"/>
                  </a:lnTo>
                  <a:lnTo>
                    <a:pt x="233" y="638"/>
                  </a:lnTo>
                  <a:lnTo>
                    <a:pt x="233" y="645"/>
                  </a:lnTo>
                  <a:lnTo>
                    <a:pt x="233" y="652"/>
                  </a:lnTo>
                  <a:lnTo>
                    <a:pt x="240" y="652"/>
                  </a:lnTo>
                  <a:lnTo>
                    <a:pt x="240" y="659"/>
                  </a:lnTo>
                  <a:lnTo>
                    <a:pt x="240" y="666"/>
                  </a:lnTo>
                  <a:lnTo>
                    <a:pt x="240" y="673"/>
                  </a:lnTo>
                  <a:lnTo>
                    <a:pt x="248" y="673"/>
                  </a:lnTo>
                  <a:lnTo>
                    <a:pt x="248" y="680"/>
                  </a:lnTo>
                  <a:lnTo>
                    <a:pt x="248" y="688"/>
                  </a:lnTo>
                  <a:lnTo>
                    <a:pt x="255" y="695"/>
                  </a:lnTo>
                  <a:lnTo>
                    <a:pt x="255" y="702"/>
                  </a:lnTo>
                  <a:lnTo>
                    <a:pt x="255" y="709"/>
                  </a:lnTo>
                  <a:lnTo>
                    <a:pt x="262" y="716"/>
                  </a:lnTo>
                  <a:lnTo>
                    <a:pt x="262" y="723"/>
                  </a:lnTo>
                  <a:lnTo>
                    <a:pt x="262" y="730"/>
                  </a:lnTo>
                  <a:lnTo>
                    <a:pt x="269" y="737"/>
                  </a:lnTo>
                  <a:lnTo>
                    <a:pt x="269" y="744"/>
                  </a:lnTo>
                  <a:lnTo>
                    <a:pt x="269" y="751"/>
                  </a:lnTo>
                  <a:lnTo>
                    <a:pt x="276" y="758"/>
                  </a:lnTo>
                  <a:lnTo>
                    <a:pt x="276" y="766"/>
                  </a:lnTo>
                  <a:lnTo>
                    <a:pt x="276" y="773"/>
                  </a:lnTo>
                  <a:lnTo>
                    <a:pt x="283" y="780"/>
                  </a:lnTo>
                  <a:lnTo>
                    <a:pt x="283" y="787"/>
                  </a:lnTo>
                  <a:lnTo>
                    <a:pt x="283" y="794"/>
                  </a:lnTo>
                  <a:lnTo>
                    <a:pt x="290" y="794"/>
                  </a:lnTo>
                  <a:lnTo>
                    <a:pt x="290" y="801"/>
                  </a:lnTo>
                  <a:lnTo>
                    <a:pt x="290" y="808"/>
                  </a:lnTo>
                  <a:lnTo>
                    <a:pt x="290" y="815"/>
                  </a:lnTo>
                  <a:lnTo>
                    <a:pt x="297" y="822"/>
                  </a:lnTo>
                  <a:lnTo>
                    <a:pt x="297" y="829"/>
                  </a:lnTo>
                  <a:lnTo>
                    <a:pt x="297" y="836"/>
                  </a:lnTo>
                  <a:lnTo>
                    <a:pt x="304" y="843"/>
                  </a:lnTo>
                  <a:lnTo>
                    <a:pt x="304" y="851"/>
                  </a:lnTo>
                  <a:lnTo>
                    <a:pt x="304" y="858"/>
                  </a:lnTo>
                  <a:lnTo>
                    <a:pt x="311" y="865"/>
                  </a:lnTo>
                  <a:lnTo>
                    <a:pt x="311" y="872"/>
                  </a:lnTo>
                  <a:lnTo>
                    <a:pt x="311" y="879"/>
                  </a:lnTo>
                  <a:lnTo>
                    <a:pt x="318" y="886"/>
                  </a:lnTo>
                  <a:lnTo>
                    <a:pt x="318" y="893"/>
                  </a:lnTo>
                  <a:lnTo>
                    <a:pt x="318" y="900"/>
                  </a:lnTo>
                  <a:lnTo>
                    <a:pt x="325" y="900"/>
                  </a:lnTo>
                  <a:lnTo>
                    <a:pt x="325" y="907"/>
                  </a:lnTo>
                  <a:lnTo>
                    <a:pt x="325" y="914"/>
                  </a:lnTo>
                  <a:lnTo>
                    <a:pt x="325" y="921"/>
                  </a:lnTo>
                  <a:lnTo>
                    <a:pt x="333" y="921"/>
                  </a:lnTo>
                  <a:lnTo>
                    <a:pt x="333" y="928"/>
                  </a:lnTo>
                  <a:lnTo>
                    <a:pt x="333" y="936"/>
                  </a:lnTo>
                  <a:lnTo>
                    <a:pt x="333" y="943"/>
                  </a:lnTo>
                  <a:lnTo>
                    <a:pt x="340" y="943"/>
                  </a:lnTo>
                  <a:lnTo>
                    <a:pt x="340" y="950"/>
                  </a:lnTo>
                  <a:lnTo>
                    <a:pt x="340" y="957"/>
                  </a:lnTo>
                  <a:lnTo>
                    <a:pt x="340" y="964"/>
                  </a:lnTo>
                  <a:lnTo>
                    <a:pt x="347" y="964"/>
                  </a:lnTo>
                  <a:lnTo>
                    <a:pt x="347" y="971"/>
                  </a:lnTo>
                  <a:lnTo>
                    <a:pt x="347" y="978"/>
                  </a:lnTo>
                  <a:lnTo>
                    <a:pt x="347" y="985"/>
                  </a:lnTo>
                  <a:lnTo>
                    <a:pt x="354" y="985"/>
                  </a:lnTo>
                  <a:lnTo>
                    <a:pt x="354" y="992"/>
                  </a:lnTo>
                  <a:lnTo>
                    <a:pt x="354" y="999"/>
                  </a:lnTo>
                  <a:lnTo>
                    <a:pt x="361" y="1006"/>
                  </a:lnTo>
                  <a:lnTo>
                    <a:pt x="361" y="1014"/>
                  </a:lnTo>
                  <a:lnTo>
                    <a:pt x="361" y="1021"/>
                  </a:lnTo>
                  <a:lnTo>
                    <a:pt x="361" y="1028"/>
                  </a:lnTo>
                  <a:lnTo>
                    <a:pt x="368" y="1028"/>
                  </a:lnTo>
                  <a:lnTo>
                    <a:pt x="368" y="1035"/>
                  </a:lnTo>
                  <a:lnTo>
                    <a:pt x="368" y="1042"/>
                  </a:lnTo>
                  <a:lnTo>
                    <a:pt x="368" y="1049"/>
                  </a:lnTo>
                  <a:lnTo>
                    <a:pt x="375" y="1049"/>
                  </a:lnTo>
                  <a:lnTo>
                    <a:pt x="375" y="1056"/>
                  </a:lnTo>
                  <a:lnTo>
                    <a:pt x="375" y="1063"/>
                  </a:lnTo>
                  <a:lnTo>
                    <a:pt x="375" y="1070"/>
                  </a:lnTo>
                  <a:lnTo>
                    <a:pt x="382" y="1070"/>
                  </a:lnTo>
                  <a:lnTo>
                    <a:pt x="382" y="1077"/>
                  </a:lnTo>
                  <a:lnTo>
                    <a:pt x="382" y="1084"/>
                  </a:lnTo>
                  <a:lnTo>
                    <a:pt x="389" y="1091"/>
                  </a:lnTo>
                  <a:lnTo>
                    <a:pt x="389" y="1099"/>
                  </a:lnTo>
                  <a:lnTo>
                    <a:pt x="389" y="1106"/>
                  </a:lnTo>
                  <a:lnTo>
                    <a:pt x="396" y="1113"/>
                  </a:lnTo>
                  <a:lnTo>
                    <a:pt x="396" y="1120"/>
                  </a:lnTo>
                  <a:lnTo>
                    <a:pt x="396" y="1127"/>
                  </a:lnTo>
                  <a:lnTo>
                    <a:pt x="403" y="1134"/>
                  </a:lnTo>
                  <a:lnTo>
                    <a:pt x="403" y="1141"/>
                  </a:lnTo>
                  <a:lnTo>
                    <a:pt x="403" y="1148"/>
                  </a:lnTo>
                  <a:lnTo>
                    <a:pt x="410" y="1155"/>
                  </a:lnTo>
                  <a:lnTo>
                    <a:pt x="410" y="1162"/>
                  </a:lnTo>
                  <a:lnTo>
                    <a:pt x="410" y="1169"/>
                  </a:lnTo>
                  <a:lnTo>
                    <a:pt x="418" y="1176"/>
                  </a:lnTo>
                  <a:lnTo>
                    <a:pt x="418" y="1184"/>
                  </a:lnTo>
                  <a:lnTo>
                    <a:pt x="418" y="1191"/>
                  </a:lnTo>
                  <a:lnTo>
                    <a:pt x="425" y="1191"/>
                  </a:lnTo>
                  <a:lnTo>
                    <a:pt x="425" y="1198"/>
                  </a:lnTo>
                  <a:lnTo>
                    <a:pt x="425" y="1205"/>
                  </a:lnTo>
                  <a:lnTo>
                    <a:pt x="425" y="1212"/>
                  </a:lnTo>
                  <a:lnTo>
                    <a:pt x="432" y="1212"/>
                  </a:lnTo>
                  <a:lnTo>
                    <a:pt x="432" y="1219"/>
                  </a:lnTo>
                  <a:lnTo>
                    <a:pt x="432" y="1226"/>
                  </a:lnTo>
                  <a:lnTo>
                    <a:pt x="432" y="1233"/>
                  </a:lnTo>
                  <a:lnTo>
                    <a:pt x="439" y="1240"/>
                  </a:lnTo>
                  <a:lnTo>
                    <a:pt x="439" y="1247"/>
                  </a:lnTo>
                  <a:lnTo>
                    <a:pt x="439" y="1254"/>
                  </a:lnTo>
                  <a:lnTo>
                    <a:pt x="446" y="1262"/>
                  </a:lnTo>
                  <a:lnTo>
                    <a:pt x="446" y="1269"/>
                  </a:lnTo>
                  <a:lnTo>
                    <a:pt x="446" y="1276"/>
                  </a:lnTo>
                  <a:lnTo>
                    <a:pt x="453" y="1276"/>
                  </a:lnTo>
                  <a:lnTo>
                    <a:pt x="453" y="1283"/>
                  </a:lnTo>
                  <a:lnTo>
                    <a:pt x="453" y="1290"/>
                  </a:lnTo>
                  <a:lnTo>
                    <a:pt x="453" y="1297"/>
                  </a:lnTo>
                  <a:lnTo>
                    <a:pt x="460" y="1297"/>
                  </a:lnTo>
                  <a:lnTo>
                    <a:pt x="460" y="1304"/>
                  </a:lnTo>
                  <a:lnTo>
                    <a:pt x="460" y="1311"/>
                  </a:lnTo>
                  <a:lnTo>
                    <a:pt x="460" y="1318"/>
                  </a:lnTo>
                  <a:lnTo>
                    <a:pt x="467" y="1318"/>
                  </a:lnTo>
                  <a:lnTo>
                    <a:pt x="467" y="1325"/>
                  </a:lnTo>
                  <a:lnTo>
                    <a:pt x="467" y="1332"/>
                  </a:lnTo>
                  <a:lnTo>
                    <a:pt x="467" y="1339"/>
                  </a:lnTo>
                  <a:lnTo>
                    <a:pt x="474" y="1339"/>
                  </a:lnTo>
                  <a:lnTo>
                    <a:pt x="474" y="1332"/>
                  </a:lnTo>
                  <a:lnTo>
                    <a:pt x="474" y="1325"/>
                  </a:lnTo>
                  <a:lnTo>
                    <a:pt x="474" y="1318"/>
                  </a:lnTo>
                  <a:lnTo>
                    <a:pt x="481" y="1311"/>
                  </a:lnTo>
                  <a:lnTo>
                    <a:pt x="481" y="1304"/>
                  </a:lnTo>
                  <a:lnTo>
                    <a:pt x="481" y="1297"/>
                  </a:lnTo>
                  <a:lnTo>
                    <a:pt x="481" y="1290"/>
                  </a:lnTo>
                  <a:lnTo>
                    <a:pt x="481" y="1283"/>
                  </a:lnTo>
                  <a:lnTo>
                    <a:pt x="488" y="1283"/>
                  </a:lnTo>
                  <a:lnTo>
                    <a:pt x="488" y="1276"/>
                  </a:lnTo>
                  <a:lnTo>
                    <a:pt x="488" y="1269"/>
                  </a:lnTo>
                  <a:lnTo>
                    <a:pt x="488" y="1262"/>
                  </a:lnTo>
                  <a:lnTo>
                    <a:pt x="488" y="1254"/>
                  </a:lnTo>
                  <a:lnTo>
                    <a:pt x="496" y="1247"/>
                  </a:lnTo>
                  <a:lnTo>
                    <a:pt x="496" y="1240"/>
                  </a:lnTo>
                  <a:lnTo>
                    <a:pt x="496" y="1233"/>
                  </a:lnTo>
                  <a:lnTo>
                    <a:pt x="496" y="1226"/>
                  </a:lnTo>
                  <a:lnTo>
                    <a:pt x="503" y="1219"/>
                  </a:lnTo>
                  <a:lnTo>
                    <a:pt x="503" y="1212"/>
                  </a:lnTo>
                  <a:lnTo>
                    <a:pt x="503" y="1205"/>
                  </a:lnTo>
                  <a:lnTo>
                    <a:pt x="503" y="1198"/>
                  </a:lnTo>
                  <a:lnTo>
                    <a:pt x="503" y="1191"/>
                  </a:lnTo>
                  <a:lnTo>
                    <a:pt x="510" y="1191"/>
                  </a:lnTo>
                  <a:lnTo>
                    <a:pt x="510" y="1184"/>
                  </a:lnTo>
                  <a:lnTo>
                    <a:pt x="510" y="1176"/>
                  </a:lnTo>
                  <a:lnTo>
                    <a:pt x="510" y="1169"/>
                  </a:lnTo>
                  <a:lnTo>
                    <a:pt x="510" y="1162"/>
                  </a:lnTo>
                  <a:lnTo>
                    <a:pt x="517" y="1155"/>
                  </a:lnTo>
                  <a:lnTo>
                    <a:pt x="517" y="1148"/>
                  </a:lnTo>
                  <a:lnTo>
                    <a:pt x="517" y="1141"/>
                  </a:lnTo>
                  <a:lnTo>
                    <a:pt x="517" y="1134"/>
                  </a:lnTo>
                  <a:lnTo>
                    <a:pt x="517" y="1127"/>
                  </a:lnTo>
                  <a:lnTo>
                    <a:pt x="524" y="1120"/>
                  </a:lnTo>
                  <a:lnTo>
                    <a:pt x="524" y="1113"/>
                  </a:lnTo>
                  <a:lnTo>
                    <a:pt x="524" y="1106"/>
                  </a:lnTo>
                  <a:lnTo>
                    <a:pt x="524" y="1099"/>
                  </a:lnTo>
                  <a:lnTo>
                    <a:pt x="531" y="1091"/>
                  </a:lnTo>
                  <a:lnTo>
                    <a:pt x="531" y="1084"/>
                  </a:lnTo>
                  <a:lnTo>
                    <a:pt x="531" y="1077"/>
                  </a:lnTo>
                  <a:lnTo>
                    <a:pt x="531" y="1070"/>
                  </a:lnTo>
                  <a:lnTo>
                    <a:pt x="531" y="1063"/>
                  </a:lnTo>
                  <a:lnTo>
                    <a:pt x="538" y="1063"/>
                  </a:lnTo>
                  <a:lnTo>
                    <a:pt x="538" y="1056"/>
                  </a:lnTo>
                  <a:lnTo>
                    <a:pt x="538" y="1049"/>
                  </a:lnTo>
                  <a:lnTo>
                    <a:pt x="538" y="1042"/>
                  </a:lnTo>
                  <a:lnTo>
                    <a:pt x="538" y="1035"/>
                  </a:lnTo>
                  <a:lnTo>
                    <a:pt x="545" y="1028"/>
                  </a:lnTo>
                  <a:lnTo>
                    <a:pt x="545" y="1021"/>
                  </a:lnTo>
                  <a:lnTo>
                    <a:pt x="545" y="1014"/>
                  </a:lnTo>
                  <a:lnTo>
                    <a:pt x="545" y="1006"/>
                  </a:lnTo>
                  <a:lnTo>
                    <a:pt x="552" y="999"/>
                  </a:lnTo>
                  <a:lnTo>
                    <a:pt x="552" y="992"/>
                  </a:lnTo>
                  <a:lnTo>
                    <a:pt x="552" y="985"/>
                  </a:lnTo>
                  <a:lnTo>
                    <a:pt x="552" y="978"/>
                  </a:lnTo>
                  <a:lnTo>
                    <a:pt x="559" y="971"/>
                  </a:lnTo>
                  <a:lnTo>
                    <a:pt x="559" y="964"/>
                  </a:lnTo>
                  <a:lnTo>
                    <a:pt x="559" y="957"/>
                  </a:lnTo>
                  <a:lnTo>
                    <a:pt x="559" y="950"/>
                  </a:lnTo>
                  <a:lnTo>
                    <a:pt x="559" y="943"/>
                  </a:lnTo>
                  <a:lnTo>
                    <a:pt x="566" y="943"/>
                  </a:lnTo>
                  <a:lnTo>
                    <a:pt x="566" y="936"/>
                  </a:lnTo>
                  <a:lnTo>
                    <a:pt x="566" y="928"/>
                  </a:lnTo>
                  <a:lnTo>
                    <a:pt x="566" y="921"/>
                  </a:lnTo>
                  <a:lnTo>
                    <a:pt x="566" y="914"/>
                  </a:lnTo>
                  <a:lnTo>
                    <a:pt x="573" y="907"/>
                  </a:lnTo>
                  <a:lnTo>
                    <a:pt x="573" y="900"/>
                  </a:lnTo>
                  <a:lnTo>
                    <a:pt x="573" y="893"/>
                  </a:lnTo>
                  <a:lnTo>
                    <a:pt x="573" y="886"/>
                  </a:lnTo>
                  <a:lnTo>
                    <a:pt x="581" y="879"/>
                  </a:lnTo>
                  <a:lnTo>
                    <a:pt x="581" y="872"/>
                  </a:lnTo>
                  <a:lnTo>
                    <a:pt x="581" y="865"/>
                  </a:lnTo>
                  <a:lnTo>
                    <a:pt x="581" y="858"/>
                  </a:lnTo>
                  <a:lnTo>
                    <a:pt x="588" y="851"/>
                  </a:lnTo>
                  <a:lnTo>
                    <a:pt x="588" y="843"/>
                  </a:lnTo>
                  <a:lnTo>
                    <a:pt x="588" y="836"/>
                  </a:lnTo>
                  <a:lnTo>
                    <a:pt x="588" y="829"/>
                  </a:lnTo>
                  <a:lnTo>
                    <a:pt x="595" y="822"/>
                  </a:lnTo>
                  <a:lnTo>
                    <a:pt x="595" y="815"/>
                  </a:lnTo>
                  <a:lnTo>
                    <a:pt x="595" y="808"/>
                  </a:lnTo>
                  <a:lnTo>
                    <a:pt x="595" y="801"/>
                  </a:lnTo>
                  <a:lnTo>
                    <a:pt x="595" y="794"/>
                  </a:lnTo>
                  <a:lnTo>
                    <a:pt x="602" y="787"/>
                  </a:lnTo>
                  <a:lnTo>
                    <a:pt x="602" y="780"/>
                  </a:lnTo>
                  <a:lnTo>
                    <a:pt x="602" y="773"/>
                  </a:lnTo>
                  <a:lnTo>
                    <a:pt x="602" y="766"/>
                  </a:lnTo>
                  <a:lnTo>
                    <a:pt x="609" y="758"/>
                  </a:lnTo>
                  <a:lnTo>
                    <a:pt x="609" y="751"/>
                  </a:lnTo>
                  <a:lnTo>
                    <a:pt x="609" y="744"/>
                  </a:lnTo>
                  <a:lnTo>
                    <a:pt x="609" y="737"/>
                  </a:lnTo>
                  <a:lnTo>
                    <a:pt x="616" y="730"/>
                  </a:lnTo>
                  <a:lnTo>
                    <a:pt x="616" y="723"/>
                  </a:lnTo>
                  <a:lnTo>
                    <a:pt x="616" y="716"/>
                  </a:lnTo>
                  <a:lnTo>
                    <a:pt x="616" y="709"/>
                  </a:lnTo>
                  <a:lnTo>
                    <a:pt x="616" y="702"/>
                  </a:lnTo>
                  <a:lnTo>
                    <a:pt x="623" y="702"/>
                  </a:lnTo>
                  <a:lnTo>
                    <a:pt x="623" y="695"/>
                  </a:lnTo>
                  <a:lnTo>
                    <a:pt x="623" y="688"/>
                  </a:lnTo>
                  <a:lnTo>
                    <a:pt x="623" y="680"/>
                  </a:lnTo>
                  <a:lnTo>
                    <a:pt x="623" y="673"/>
                  </a:lnTo>
                  <a:lnTo>
                    <a:pt x="630" y="673"/>
                  </a:lnTo>
                  <a:lnTo>
                    <a:pt x="630" y="666"/>
                  </a:lnTo>
                  <a:lnTo>
                    <a:pt x="630" y="659"/>
                  </a:lnTo>
                  <a:lnTo>
                    <a:pt x="630" y="652"/>
                  </a:lnTo>
                  <a:lnTo>
                    <a:pt x="630" y="645"/>
                  </a:lnTo>
                  <a:lnTo>
                    <a:pt x="637" y="638"/>
                  </a:lnTo>
                  <a:lnTo>
                    <a:pt x="637" y="631"/>
                  </a:lnTo>
                  <a:lnTo>
                    <a:pt x="637" y="624"/>
                  </a:lnTo>
                  <a:lnTo>
                    <a:pt x="637" y="617"/>
                  </a:lnTo>
                  <a:lnTo>
                    <a:pt x="644" y="610"/>
                  </a:lnTo>
                  <a:lnTo>
                    <a:pt x="644" y="603"/>
                  </a:lnTo>
                  <a:lnTo>
                    <a:pt x="644" y="595"/>
                  </a:lnTo>
                  <a:lnTo>
                    <a:pt x="644" y="588"/>
                  </a:lnTo>
                  <a:lnTo>
                    <a:pt x="651" y="581"/>
                  </a:lnTo>
                  <a:lnTo>
                    <a:pt x="651" y="574"/>
                  </a:lnTo>
                  <a:lnTo>
                    <a:pt x="651" y="567"/>
                  </a:lnTo>
                  <a:lnTo>
                    <a:pt x="651" y="560"/>
                  </a:lnTo>
                  <a:lnTo>
                    <a:pt x="659" y="553"/>
                  </a:lnTo>
                  <a:lnTo>
                    <a:pt x="659" y="546"/>
                  </a:lnTo>
                  <a:lnTo>
                    <a:pt x="659" y="539"/>
                  </a:lnTo>
                  <a:lnTo>
                    <a:pt x="659" y="532"/>
                  </a:lnTo>
                  <a:lnTo>
                    <a:pt x="666" y="525"/>
                  </a:lnTo>
                  <a:lnTo>
                    <a:pt x="666" y="518"/>
                  </a:lnTo>
                  <a:lnTo>
                    <a:pt x="666" y="510"/>
                  </a:lnTo>
                  <a:lnTo>
                    <a:pt x="666" y="503"/>
                  </a:lnTo>
                  <a:lnTo>
                    <a:pt x="666" y="496"/>
                  </a:lnTo>
                  <a:lnTo>
                    <a:pt x="673" y="496"/>
                  </a:lnTo>
                  <a:lnTo>
                    <a:pt x="673" y="489"/>
                  </a:lnTo>
                  <a:lnTo>
                    <a:pt x="673" y="482"/>
                  </a:lnTo>
                  <a:lnTo>
                    <a:pt x="673" y="475"/>
                  </a:lnTo>
                  <a:lnTo>
                    <a:pt x="673" y="468"/>
                  </a:lnTo>
                  <a:lnTo>
                    <a:pt x="680" y="468"/>
                  </a:lnTo>
                  <a:lnTo>
                    <a:pt x="680" y="461"/>
                  </a:lnTo>
                  <a:lnTo>
                    <a:pt x="680" y="454"/>
                  </a:lnTo>
                  <a:lnTo>
                    <a:pt x="680" y="447"/>
                  </a:lnTo>
                  <a:lnTo>
                    <a:pt x="680" y="440"/>
                  </a:lnTo>
                  <a:lnTo>
                    <a:pt x="687" y="432"/>
                  </a:lnTo>
                  <a:lnTo>
                    <a:pt x="687" y="425"/>
                  </a:lnTo>
                  <a:lnTo>
                    <a:pt x="687" y="418"/>
                  </a:lnTo>
                  <a:lnTo>
                    <a:pt x="687" y="411"/>
                  </a:lnTo>
                  <a:lnTo>
                    <a:pt x="694" y="404"/>
                  </a:lnTo>
                  <a:lnTo>
                    <a:pt x="694" y="397"/>
                  </a:lnTo>
                  <a:lnTo>
                    <a:pt x="694" y="390"/>
                  </a:lnTo>
                  <a:lnTo>
                    <a:pt x="694" y="383"/>
                  </a:lnTo>
                  <a:lnTo>
                    <a:pt x="701" y="383"/>
                  </a:lnTo>
                  <a:lnTo>
                    <a:pt x="701" y="376"/>
                  </a:lnTo>
                  <a:lnTo>
                    <a:pt x="701" y="369"/>
                  </a:lnTo>
                  <a:lnTo>
                    <a:pt x="701" y="362"/>
                  </a:lnTo>
                  <a:lnTo>
                    <a:pt x="701" y="355"/>
                  </a:lnTo>
                  <a:lnTo>
                    <a:pt x="708" y="355"/>
                  </a:lnTo>
                  <a:lnTo>
                    <a:pt x="708" y="347"/>
                  </a:lnTo>
                  <a:lnTo>
                    <a:pt x="708" y="340"/>
                  </a:lnTo>
                  <a:lnTo>
                    <a:pt x="708" y="333"/>
                  </a:lnTo>
                  <a:lnTo>
                    <a:pt x="708" y="326"/>
                  </a:lnTo>
                  <a:lnTo>
                    <a:pt x="715" y="326"/>
                  </a:lnTo>
                  <a:lnTo>
                    <a:pt x="715" y="319"/>
                  </a:lnTo>
                  <a:lnTo>
                    <a:pt x="715" y="312"/>
                  </a:lnTo>
                  <a:lnTo>
                    <a:pt x="715" y="305"/>
                  </a:lnTo>
                  <a:lnTo>
                    <a:pt x="715" y="298"/>
                  </a:lnTo>
                  <a:lnTo>
                    <a:pt x="722" y="298"/>
                  </a:lnTo>
                  <a:lnTo>
                    <a:pt x="722" y="291"/>
                  </a:lnTo>
                  <a:lnTo>
                    <a:pt x="722" y="284"/>
                  </a:lnTo>
                  <a:lnTo>
                    <a:pt x="722" y="277"/>
                  </a:lnTo>
                  <a:lnTo>
                    <a:pt x="722" y="270"/>
                  </a:lnTo>
                  <a:lnTo>
                    <a:pt x="729" y="270"/>
                  </a:lnTo>
                  <a:lnTo>
                    <a:pt x="729" y="262"/>
                  </a:lnTo>
                  <a:lnTo>
                    <a:pt x="729" y="255"/>
                  </a:lnTo>
                  <a:lnTo>
                    <a:pt x="729" y="248"/>
                  </a:lnTo>
                  <a:lnTo>
                    <a:pt x="729" y="241"/>
                  </a:lnTo>
                  <a:lnTo>
                    <a:pt x="736" y="241"/>
                  </a:lnTo>
                  <a:lnTo>
                    <a:pt x="736" y="234"/>
                  </a:lnTo>
                  <a:lnTo>
                    <a:pt x="736" y="227"/>
                  </a:lnTo>
                  <a:lnTo>
                    <a:pt x="736" y="220"/>
                  </a:lnTo>
                  <a:lnTo>
                    <a:pt x="736" y="213"/>
                  </a:lnTo>
                  <a:lnTo>
                    <a:pt x="744" y="206"/>
                  </a:lnTo>
                  <a:lnTo>
                    <a:pt x="744" y="199"/>
                  </a:lnTo>
                  <a:lnTo>
                    <a:pt x="744" y="192"/>
                  </a:lnTo>
                  <a:lnTo>
                    <a:pt x="744" y="184"/>
                  </a:lnTo>
                  <a:lnTo>
                    <a:pt x="751" y="177"/>
                  </a:lnTo>
                  <a:lnTo>
                    <a:pt x="751" y="170"/>
                  </a:lnTo>
                  <a:lnTo>
                    <a:pt x="751" y="163"/>
                  </a:lnTo>
                  <a:lnTo>
                    <a:pt x="751" y="156"/>
                  </a:lnTo>
                  <a:lnTo>
                    <a:pt x="758" y="149"/>
                  </a:lnTo>
                  <a:lnTo>
                    <a:pt x="758" y="142"/>
                  </a:lnTo>
                  <a:lnTo>
                    <a:pt x="758" y="135"/>
                  </a:lnTo>
                  <a:lnTo>
                    <a:pt x="758" y="128"/>
                  </a:lnTo>
                  <a:lnTo>
                    <a:pt x="765" y="128"/>
                  </a:lnTo>
                  <a:lnTo>
                    <a:pt x="765" y="121"/>
                  </a:lnTo>
                  <a:lnTo>
                    <a:pt x="765" y="114"/>
                  </a:lnTo>
                  <a:lnTo>
                    <a:pt x="765" y="107"/>
                  </a:lnTo>
                  <a:lnTo>
                    <a:pt x="765" y="99"/>
                  </a:lnTo>
                  <a:lnTo>
                    <a:pt x="772" y="99"/>
                  </a:lnTo>
                  <a:lnTo>
                    <a:pt x="772" y="92"/>
                  </a:lnTo>
                  <a:lnTo>
                    <a:pt x="772" y="85"/>
                  </a:lnTo>
                  <a:lnTo>
                    <a:pt x="772" y="78"/>
                  </a:lnTo>
                  <a:lnTo>
                    <a:pt x="772" y="71"/>
                  </a:lnTo>
                  <a:lnTo>
                    <a:pt x="779" y="71"/>
                  </a:lnTo>
                  <a:lnTo>
                    <a:pt x="779" y="64"/>
                  </a:lnTo>
                  <a:lnTo>
                    <a:pt x="779" y="57"/>
                  </a:lnTo>
                  <a:lnTo>
                    <a:pt x="779" y="50"/>
                  </a:lnTo>
                  <a:lnTo>
                    <a:pt x="786" y="43"/>
                  </a:lnTo>
                  <a:lnTo>
                    <a:pt x="786" y="36"/>
                  </a:lnTo>
                  <a:lnTo>
                    <a:pt x="786" y="29"/>
                  </a:lnTo>
                  <a:lnTo>
                    <a:pt x="786" y="22"/>
                  </a:lnTo>
                  <a:lnTo>
                    <a:pt x="793" y="14"/>
                  </a:lnTo>
                  <a:lnTo>
                    <a:pt x="793" y="7"/>
                  </a:lnTo>
                  <a:lnTo>
                    <a:pt x="793" y="0"/>
                  </a:lnTo>
                  <a:lnTo>
                    <a:pt x="793" y="7"/>
                  </a:lnTo>
                </a:path>
              </a:pathLst>
            </a:custGeom>
            <a:noFill/>
            <a:ln w="33338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3995" name="Freeform 371">
              <a:extLst>
                <a:ext uri="{FF2B5EF4-FFF2-40B4-BE49-F238E27FC236}">
                  <a16:creationId xmlns:a16="http://schemas.microsoft.com/office/drawing/2014/main" id="{6DC4AB20-8D49-974F-9C6F-25B4AD2E93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7" y="934"/>
              <a:ext cx="1226" cy="1339"/>
            </a:xfrm>
            <a:custGeom>
              <a:avLst/>
              <a:gdLst>
                <a:gd name="T0" fmla="*/ 28 w 1226"/>
                <a:gd name="T1" fmla="*/ 78 h 1339"/>
                <a:gd name="T2" fmla="*/ 50 w 1226"/>
                <a:gd name="T3" fmla="*/ 156 h 1339"/>
                <a:gd name="T4" fmla="*/ 78 w 1226"/>
                <a:gd name="T5" fmla="*/ 227 h 1339"/>
                <a:gd name="T6" fmla="*/ 99 w 1226"/>
                <a:gd name="T7" fmla="*/ 298 h 1339"/>
                <a:gd name="T8" fmla="*/ 121 w 1226"/>
                <a:gd name="T9" fmla="*/ 354 h 1339"/>
                <a:gd name="T10" fmla="*/ 142 w 1226"/>
                <a:gd name="T11" fmla="*/ 418 h 1339"/>
                <a:gd name="T12" fmla="*/ 163 w 1226"/>
                <a:gd name="T13" fmla="*/ 475 h 1339"/>
                <a:gd name="T14" fmla="*/ 184 w 1226"/>
                <a:gd name="T15" fmla="*/ 539 h 1339"/>
                <a:gd name="T16" fmla="*/ 206 w 1226"/>
                <a:gd name="T17" fmla="*/ 610 h 1339"/>
                <a:gd name="T18" fmla="*/ 227 w 1226"/>
                <a:gd name="T19" fmla="*/ 680 h 1339"/>
                <a:gd name="T20" fmla="*/ 255 w 1226"/>
                <a:gd name="T21" fmla="*/ 751 h 1339"/>
                <a:gd name="T22" fmla="*/ 277 w 1226"/>
                <a:gd name="T23" fmla="*/ 808 h 1339"/>
                <a:gd name="T24" fmla="*/ 298 w 1226"/>
                <a:gd name="T25" fmla="*/ 872 h 1339"/>
                <a:gd name="T26" fmla="*/ 312 w 1226"/>
                <a:gd name="T27" fmla="*/ 935 h 1339"/>
                <a:gd name="T28" fmla="*/ 340 w 1226"/>
                <a:gd name="T29" fmla="*/ 1006 h 1339"/>
                <a:gd name="T30" fmla="*/ 369 w 1226"/>
                <a:gd name="T31" fmla="*/ 1084 h 1339"/>
                <a:gd name="T32" fmla="*/ 390 w 1226"/>
                <a:gd name="T33" fmla="*/ 1155 h 1339"/>
                <a:gd name="T34" fmla="*/ 411 w 1226"/>
                <a:gd name="T35" fmla="*/ 1212 h 1339"/>
                <a:gd name="T36" fmla="*/ 432 w 1226"/>
                <a:gd name="T37" fmla="*/ 1269 h 1339"/>
                <a:gd name="T38" fmla="*/ 454 w 1226"/>
                <a:gd name="T39" fmla="*/ 1332 h 1339"/>
                <a:gd name="T40" fmla="*/ 468 w 1226"/>
                <a:gd name="T41" fmla="*/ 1269 h 1339"/>
                <a:gd name="T42" fmla="*/ 482 w 1226"/>
                <a:gd name="T43" fmla="*/ 1205 h 1339"/>
                <a:gd name="T44" fmla="*/ 503 w 1226"/>
                <a:gd name="T45" fmla="*/ 1134 h 1339"/>
                <a:gd name="T46" fmla="*/ 517 w 1226"/>
                <a:gd name="T47" fmla="*/ 1056 h 1339"/>
                <a:gd name="T48" fmla="*/ 532 w 1226"/>
                <a:gd name="T49" fmla="*/ 985 h 1339"/>
                <a:gd name="T50" fmla="*/ 553 w 1226"/>
                <a:gd name="T51" fmla="*/ 907 h 1339"/>
                <a:gd name="T52" fmla="*/ 567 w 1226"/>
                <a:gd name="T53" fmla="*/ 829 h 1339"/>
                <a:gd name="T54" fmla="*/ 588 w 1226"/>
                <a:gd name="T55" fmla="*/ 765 h 1339"/>
                <a:gd name="T56" fmla="*/ 602 w 1226"/>
                <a:gd name="T57" fmla="*/ 687 h 1339"/>
                <a:gd name="T58" fmla="*/ 624 w 1226"/>
                <a:gd name="T59" fmla="*/ 617 h 1339"/>
                <a:gd name="T60" fmla="*/ 638 w 1226"/>
                <a:gd name="T61" fmla="*/ 539 h 1339"/>
                <a:gd name="T62" fmla="*/ 659 w 1226"/>
                <a:gd name="T63" fmla="*/ 461 h 1339"/>
                <a:gd name="T64" fmla="*/ 680 w 1226"/>
                <a:gd name="T65" fmla="*/ 383 h 1339"/>
                <a:gd name="T66" fmla="*/ 695 w 1226"/>
                <a:gd name="T67" fmla="*/ 305 h 1339"/>
                <a:gd name="T68" fmla="*/ 716 w 1226"/>
                <a:gd name="T69" fmla="*/ 227 h 1339"/>
                <a:gd name="T70" fmla="*/ 730 w 1226"/>
                <a:gd name="T71" fmla="*/ 163 h 1339"/>
                <a:gd name="T72" fmla="*/ 751 w 1226"/>
                <a:gd name="T73" fmla="*/ 92 h 1339"/>
                <a:gd name="T74" fmla="*/ 773 w 1226"/>
                <a:gd name="T75" fmla="*/ 14 h 1339"/>
                <a:gd name="T76" fmla="*/ 794 w 1226"/>
                <a:gd name="T77" fmla="*/ 57 h 1339"/>
                <a:gd name="T78" fmla="*/ 822 w 1226"/>
                <a:gd name="T79" fmla="*/ 128 h 1339"/>
                <a:gd name="T80" fmla="*/ 843 w 1226"/>
                <a:gd name="T81" fmla="*/ 199 h 1339"/>
                <a:gd name="T82" fmla="*/ 865 w 1226"/>
                <a:gd name="T83" fmla="*/ 269 h 1339"/>
                <a:gd name="T84" fmla="*/ 886 w 1226"/>
                <a:gd name="T85" fmla="*/ 326 h 1339"/>
                <a:gd name="T86" fmla="*/ 907 w 1226"/>
                <a:gd name="T87" fmla="*/ 390 h 1339"/>
                <a:gd name="T88" fmla="*/ 928 w 1226"/>
                <a:gd name="T89" fmla="*/ 447 h 1339"/>
                <a:gd name="T90" fmla="*/ 950 w 1226"/>
                <a:gd name="T91" fmla="*/ 517 h 1339"/>
                <a:gd name="T92" fmla="*/ 978 w 1226"/>
                <a:gd name="T93" fmla="*/ 588 h 1339"/>
                <a:gd name="T94" fmla="*/ 999 w 1226"/>
                <a:gd name="T95" fmla="*/ 666 h 1339"/>
                <a:gd name="T96" fmla="*/ 1028 w 1226"/>
                <a:gd name="T97" fmla="*/ 730 h 1339"/>
                <a:gd name="T98" fmla="*/ 1042 w 1226"/>
                <a:gd name="T99" fmla="*/ 794 h 1339"/>
                <a:gd name="T100" fmla="*/ 1063 w 1226"/>
                <a:gd name="T101" fmla="*/ 850 h 1339"/>
                <a:gd name="T102" fmla="*/ 1084 w 1226"/>
                <a:gd name="T103" fmla="*/ 907 h 1339"/>
                <a:gd name="T104" fmla="*/ 1113 w 1226"/>
                <a:gd name="T105" fmla="*/ 985 h 1339"/>
                <a:gd name="T106" fmla="*/ 1134 w 1226"/>
                <a:gd name="T107" fmla="*/ 1049 h 1339"/>
                <a:gd name="T108" fmla="*/ 1155 w 1226"/>
                <a:gd name="T109" fmla="*/ 1120 h 1339"/>
                <a:gd name="T110" fmla="*/ 1176 w 1226"/>
                <a:gd name="T111" fmla="*/ 1176 h 1339"/>
                <a:gd name="T112" fmla="*/ 1198 w 1226"/>
                <a:gd name="T113" fmla="*/ 1247 h 1339"/>
                <a:gd name="T114" fmla="*/ 1219 w 1226"/>
                <a:gd name="T115" fmla="*/ 1311 h 133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226" h="1339">
                  <a:moveTo>
                    <a:pt x="0" y="14"/>
                  </a:moveTo>
                  <a:lnTo>
                    <a:pt x="7" y="14"/>
                  </a:lnTo>
                  <a:lnTo>
                    <a:pt x="7" y="21"/>
                  </a:lnTo>
                  <a:lnTo>
                    <a:pt x="7" y="29"/>
                  </a:lnTo>
                  <a:lnTo>
                    <a:pt x="14" y="36"/>
                  </a:lnTo>
                  <a:lnTo>
                    <a:pt x="14" y="43"/>
                  </a:lnTo>
                  <a:lnTo>
                    <a:pt x="14" y="50"/>
                  </a:lnTo>
                  <a:lnTo>
                    <a:pt x="21" y="57"/>
                  </a:lnTo>
                  <a:lnTo>
                    <a:pt x="21" y="64"/>
                  </a:lnTo>
                  <a:lnTo>
                    <a:pt x="21" y="71"/>
                  </a:lnTo>
                  <a:lnTo>
                    <a:pt x="28" y="78"/>
                  </a:lnTo>
                  <a:lnTo>
                    <a:pt x="28" y="85"/>
                  </a:lnTo>
                  <a:lnTo>
                    <a:pt x="28" y="92"/>
                  </a:lnTo>
                  <a:lnTo>
                    <a:pt x="36" y="99"/>
                  </a:lnTo>
                  <a:lnTo>
                    <a:pt x="36" y="106"/>
                  </a:lnTo>
                  <a:lnTo>
                    <a:pt x="36" y="114"/>
                  </a:lnTo>
                  <a:lnTo>
                    <a:pt x="43" y="121"/>
                  </a:lnTo>
                  <a:lnTo>
                    <a:pt x="43" y="128"/>
                  </a:lnTo>
                  <a:lnTo>
                    <a:pt x="43" y="135"/>
                  </a:lnTo>
                  <a:lnTo>
                    <a:pt x="50" y="142"/>
                  </a:lnTo>
                  <a:lnTo>
                    <a:pt x="50" y="149"/>
                  </a:lnTo>
                  <a:lnTo>
                    <a:pt x="50" y="156"/>
                  </a:lnTo>
                  <a:lnTo>
                    <a:pt x="57" y="156"/>
                  </a:lnTo>
                  <a:lnTo>
                    <a:pt x="57" y="163"/>
                  </a:lnTo>
                  <a:lnTo>
                    <a:pt x="57" y="170"/>
                  </a:lnTo>
                  <a:lnTo>
                    <a:pt x="57" y="177"/>
                  </a:lnTo>
                  <a:lnTo>
                    <a:pt x="64" y="184"/>
                  </a:lnTo>
                  <a:lnTo>
                    <a:pt x="64" y="191"/>
                  </a:lnTo>
                  <a:lnTo>
                    <a:pt x="64" y="199"/>
                  </a:lnTo>
                  <a:lnTo>
                    <a:pt x="71" y="206"/>
                  </a:lnTo>
                  <a:lnTo>
                    <a:pt x="71" y="213"/>
                  </a:lnTo>
                  <a:lnTo>
                    <a:pt x="71" y="220"/>
                  </a:lnTo>
                  <a:lnTo>
                    <a:pt x="78" y="227"/>
                  </a:lnTo>
                  <a:lnTo>
                    <a:pt x="78" y="234"/>
                  </a:lnTo>
                  <a:lnTo>
                    <a:pt x="78" y="241"/>
                  </a:lnTo>
                  <a:lnTo>
                    <a:pt x="85" y="248"/>
                  </a:lnTo>
                  <a:lnTo>
                    <a:pt x="85" y="255"/>
                  </a:lnTo>
                  <a:lnTo>
                    <a:pt x="85" y="262"/>
                  </a:lnTo>
                  <a:lnTo>
                    <a:pt x="92" y="269"/>
                  </a:lnTo>
                  <a:lnTo>
                    <a:pt x="92" y="277"/>
                  </a:lnTo>
                  <a:lnTo>
                    <a:pt x="92" y="284"/>
                  </a:lnTo>
                  <a:lnTo>
                    <a:pt x="99" y="284"/>
                  </a:lnTo>
                  <a:lnTo>
                    <a:pt x="99" y="291"/>
                  </a:lnTo>
                  <a:lnTo>
                    <a:pt x="99" y="298"/>
                  </a:lnTo>
                  <a:lnTo>
                    <a:pt x="99" y="305"/>
                  </a:lnTo>
                  <a:lnTo>
                    <a:pt x="106" y="305"/>
                  </a:lnTo>
                  <a:lnTo>
                    <a:pt x="106" y="312"/>
                  </a:lnTo>
                  <a:lnTo>
                    <a:pt x="106" y="319"/>
                  </a:lnTo>
                  <a:lnTo>
                    <a:pt x="106" y="326"/>
                  </a:lnTo>
                  <a:lnTo>
                    <a:pt x="114" y="326"/>
                  </a:lnTo>
                  <a:lnTo>
                    <a:pt x="114" y="333"/>
                  </a:lnTo>
                  <a:lnTo>
                    <a:pt x="114" y="340"/>
                  </a:lnTo>
                  <a:lnTo>
                    <a:pt x="114" y="347"/>
                  </a:lnTo>
                  <a:lnTo>
                    <a:pt x="121" y="347"/>
                  </a:lnTo>
                  <a:lnTo>
                    <a:pt x="121" y="354"/>
                  </a:lnTo>
                  <a:lnTo>
                    <a:pt x="121" y="362"/>
                  </a:lnTo>
                  <a:lnTo>
                    <a:pt x="121" y="369"/>
                  </a:lnTo>
                  <a:lnTo>
                    <a:pt x="128" y="369"/>
                  </a:lnTo>
                  <a:lnTo>
                    <a:pt x="128" y="376"/>
                  </a:lnTo>
                  <a:lnTo>
                    <a:pt x="128" y="383"/>
                  </a:lnTo>
                  <a:lnTo>
                    <a:pt x="128" y="390"/>
                  </a:lnTo>
                  <a:lnTo>
                    <a:pt x="135" y="397"/>
                  </a:lnTo>
                  <a:lnTo>
                    <a:pt x="135" y="404"/>
                  </a:lnTo>
                  <a:lnTo>
                    <a:pt x="135" y="411"/>
                  </a:lnTo>
                  <a:lnTo>
                    <a:pt x="142" y="411"/>
                  </a:lnTo>
                  <a:lnTo>
                    <a:pt x="142" y="418"/>
                  </a:lnTo>
                  <a:lnTo>
                    <a:pt x="142" y="425"/>
                  </a:lnTo>
                  <a:lnTo>
                    <a:pt x="142" y="432"/>
                  </a:lnTo>
                  <a:lnTo>
                    <a:pt x="149" y="432"/>
                  </a:lnTo>
                  <a:lnTo>
                    <a:pt x="149" y="439"/>
                  </a:lnTo>
                  <a:lnTo>
                    <a:pt x="149" y="447"/>
                  </a:lnTo>
                  <a:lnTo>
                    <a:pt x="149" y="454"/>
                  </a:lnTo>
                  <a:lnTo>
                    <a:pt x="156" y="454"/>
                  </a:lnTo>
                  <a:lnTo>
                    <a:pt x="156" y="461"/>
                  </a:lnTo>
                  <a:lnTo>
                    <a:pt x="156" y="468"/>
                  </a:lnTo>
                  <a:lnTo>
                    <a:pt x="156" y="475"/>
                  </a:lnTo>
                  <a:lnTo>
                    <a:pt x="163" y="475"/>
                  </a:lnTo>
                  <a:lnTo>
                    <a:pt x="163" y="482"/>
                  </a:lnTo>
                  <a:lnTo>
                    <a:pt x="163" y="489"/>
                  </a:lnTo>
                  <a:lnTo>
                    <a:pt x="163" y="496"/>
                  </a:lnTo>
                  <a:lnTo>
                    <a:pt x="170" y="496"/>
                  </a:lnTo>
                  <a:lnTo>
                    <a:pt x="170" y="503"/>
                  </a:lnTo>
                  <a:lnTo>
                    <a:pt x="170" y="510"/>
                  </a:lnTo>
                  <a:lnTo>
                    <a:pt x="170" y="517"/>
                  </a:lnTo>
                  <a:lnTo>
                    <a:pt x="177" y="517"/>
                  </a:lnTo>
                  <a:lnTo>
                    <a:pt x="177" y="525"/>
                  </a:lnTo>
                  <a:lnTo>
                    <a:pt x="177" y="532"/>
                  </a:lnTo>
                  <a:lnTo>
                    <a:pt x="184" y="539"/>
                  </a:lnTo>
                  <a:lnTo>
                    <a:pt x="184" y="546"/>
                  </a:lnTo>
                  <a:lnTo>
                    <a:pt x="184" y="553"/>
                  </a:lnTo>
                  <a:lnTo>
                    <a:pt x="191" y="560"/>
                  </a:lnTo>
                  <a:lnTo>
                    <a:pt x="191" y="567"/>
                  </a:lnTo>
                  <a:lnTo>
                    <a:pt x="191" y="574"/>
                  </a:lnTo>
                  <a:lnTo>
                    <a:pt x="199" y="581"/>
                  </a:lnTo>
                  <a:lnTo>
                    <a:pt x="199" y="588"/>
                  </a:lnTo>
                  <a:lnTo>
                    <a:pt x="199" y="595"/>
                  </a:lnTo>
                  <a:lnTo>
                    <a:pt x="199" y="602"/>
                  </a:lnTo>
                  <a:lnTo>
                    <a:pt x="206" y="602"/>
                  </a:lnTo>
                  <a:lnTo>
                    <a:pt x="206" y="610"/>
                  </a:lnTo>
                  <a:lnTo>
                    <a:pt x="206" y="617"/>
                  </a:lnTo>
                  <a:lnTo>
                    <a:pt x="206" y="624"/>
                  </a:lnTo>
                  <a:lnTo>
                    <a:pt x="213" y="624"/>
                  </a:lnTo>
                  <a:lnTo>
                    <a:pt x="213" y="631"/>
                  </a:lnTo>
                  <a:lnTo>
                    <a:pt x="213" y="638"/>
                  </a:lnTo>
                  <a:lnTo>
                    <a:pt x="220" y="645"/>
                  </a:lnTo>
                  <a:lnTo>
                    <a:pt x="220" y="652"/>
                  </a:lnTo>
                  <a:lnTo>
                    <a:pt x="220" y="659"/>
                  </a:lnTo>
                  <a:lnTo>
                    <a:pt x="227" y="666"/>
                  </a:lnTo>
                  <a:lnTo>
                    <a:pt x="227" y="673"/>
                  </a:lnTo>
                  <a:lnTo>
                    <a:pt x="227" y="680"/>
                  </a:lnTo>
                  <a:lnTo>
                    <a:pt x="234" y="687"/>
                  </a:lnTo>
                  <a:lnTo>
                    <a:pt x="234" y="695"/>
                  </a:lnTo>
                  <a:lnTo>
                    <a:pt x="234" y="702"/>
                  </a:lnTo>
                  <a:lnTo>
                    <a:pt x="241" y="709"/>
                  </a:lnTo>
                  <a:lnTo>
                    <a:pt x="241" y="716"/>
                  </a:lnTo>
                  <a:lnTo>
                    <a:pt x="241" y="723"/>
                  </a:lnTo>
                  <a:lnTo>
                    <a:pt x="248" y="730"/>
                  </a:lnTo>
                  <a:lnTo>
                    <a:pt x="248" y="737"/>
                  </a:lnTo>
                  <a:lnTo>
                    <a:pt x="248" y="744"/>
                  </a:lnTo>
                  <a:lnTo>
                    <a:pt x="255" y="744"/>
                  </a:lnTo>
                  <a:lnTo>
                    <a:pt x="255" y="751"/>
                  </a:lnTo>
                  <a:lnTo>
                    <a:pt x="255" y="758"/>
                  </a:lnTo>
                  <a:lnTo>
                    <a:pt x="255" y="765"/>
                  </a:lnTo>
                  <a:lnTo>
                    <a:pt x="262" y="765"/>
                  </a:lnTo>
                  <a:lnTo>
                    <a:pt x="262" y="773"/>
                  </a:lnTo>
                  <a:lnTo>
                    <a:pt x="262" y="780"/>
                  </a:lnTo>
                  <a:lnTo>
                    <a:pt x="262" y="787"/>
                  </a:lnTo>
                  <a:lnTo>
                    <a:pt x="269" y="787"/>
                  </a:lnTo>
                  <a:lnTo>
                    <a:pt x="269" y="794"/>
                  </a:lnTo>
                  <a:lnTo>
                    <a:pt x="269" y="801"/>
                  </a:lnTo>
                  <a:lnTo>
                    <a:pt x="269" y="808"/>
                  </a:lnTo>
                  <a:lnTo>
                    <a:pt x="277" y="808"/>
                  </a:lnTo>
                  <a:lnTo>
                    <a:pt x="277" y="815"/>
                  </a:lnTo>
                  <a:lnTo>
                    <a:pt x="277" y="822"/>
                  </a:lnTo>
                  <a:lnTo>
                    <a:pt x="277" y="829"/>
                  </a:lnTo>
                  <a:lnTo>
                    <a:pt x="284" y="836"/>
                  </a:lnTo>
                  <a:lnTo>
                    <a:pt x="284" y="843"/>
                  </a:lnTo>
                  <a:lnTo>
                    <a:pt x="284" y="850"/>
                  </a:lnTo>
                  <a:lnTo>
                    <a:pt x="291" y="850"/>
                  </a:lnTo>
                  <a:lnTo>
                    <a:pt x="291" y="858"/>
                  </a:lnTo>
                  <a:lnTo>
                    <a:pt x="291" y="865"/>
                  </a:lnTo>
                  <a:lnTo>
                    <a:pt x="291" y="872"/>
                  </a:lnTo>
                  <a:lnTo>
                    <a:pt x="298" y="872"/>
                  </a:lnTo>
                  <a:lnTo>
                    <a:pt x="298" y="879"/>
                  </a:lnTo>
                  <a:lnTo>
                    <a:pt x="298" y="886"/>
                  </a:lnTo>
                  <a:lnTo>
                    <a:pt x="298" y="893"/>
                  </a:lnTo>
                  <a:lnTo>
                    <a:pt x="305" y="893"/>
                  </a:lnTo>
                  <a:lnTo>
                    <a:pt x="305" y="900"/>
                  </a:lnTo>
                  <a:lnTo>
                    <a:pt x="305" y="907"/>
                  </a:lnTo>
                  <a:lnTo>
                    <a:pt x="305" y="914"/>
                  </a:lnTo>
                  <a:lnTo>
                    <a:pt x="312" y="914"/>
                  </a:lnTo>
                  <a:lnTo>
                    <a:pt x="312" y="921"/>
                  </a:lnTo>
                  <a:lnTo>
                    <a:pt x="312" y="928"/>
                  </a:lnTo>
                  <a:lnTo>
                    <a:pt x="312" y="935"/>
                  </a:lnTo>
                  <a:lnTo>
                    <a:pt x="319" y="935"/>
                  </a:lnTo>
                  <a:lnTo>
                    <a:pt x="319" y="943"/>
                  </a:lnTo>
                  <a:lnTo>
                    <a:pt x="319" y="950"/>
                  </a:lnTo>
                  <a:lnTo>
                    <a:pt x="326" y="957"/>
                  </a:lnTo>
                  <a:lnTo>
                    <a:pt x="326" y="964"/>
                  </a:lnTo>
                  <a:lnTo>
                    <a:pt x="326" y="971"/>
                  </a:lnTo>
                  <a:lnTo>
                    <a:pt x="333" y="978"/>
                  </a:lnTo>
                  <a:lnTo>
                    <a:pt x="333" y="985"/>
                  </a:lnTo>
                  <a:lnTo>
                    <a:pt x="333" y="992"/>
                  </a:lnTo>
                  <a:lnTo>
                    <a:pt x="340" y="999"/>
                  </a:lnTo>
                  <a:lnTo>
                    <a:pt x="340" y="1006"/>
                  </a:lnTo>
                  <a:lnTo>
                    <a:pt x="340" y="1013"/>
                  </a:lnTo>
                  <a:lnTo>
                    <a:pt x="347" y="1021"/>
                  </a:lnTo>
                  <a:lnTo>
                    <a:pt x="347" y="1028"/>
                  </a:lnTo>
                  <a:lnTo>
                    <a:pt x="347" y="1035"/>
                  </a:lnTo>
                  <a:lnTo>
                    <a:pt x="354" y="1042"/>
                  </a:lnTo>
                  <a:lnTo>
                    <a:pt x="354" y="1049"/>
                  </a:lnTo>
                  <a:lnTo>
                    <a:pt x="354" y="1056"/>
                  </a:lnTo>
                  <a:lnTo>
                    <a:pt x="362" y="1063"/>
                  </a:lnTo>
                  <a:lnTo>
                    <a:pt x="362" y="1070"/>
                  </a:lnTo>
                  <a:lnTo>
                    <a:pt x="362" y="1077"/>
                  </a:lnTo>
                  <a:lnTo>
                    <a:pt x="369" y="1084"/>
                  </a:lnTo>
                  <a:lnTo>
                    <a:pt x="369" y="1091"/>
                  </a:lnTo>
                  <a:lnTo>
                    <a:pt x="369" y="1098"/>
                  </a:lnTo>
                  <a:lnTo>
                    <a:pt x="376" y="1106"/>
                  </a:lnTo>
                  <a:lnTo>
                    <a:pt x="376" y="1113"/>
                  </a:lnTo>
                  <a:lnTo>
                    <a:pt x="376" y="1120"/>
                  </a:lnTo>
                  <a:lnTo>
                    <a:pt x="383" y="1127"/>
                  </a:lnTo>
                  <a:lnTo>
                    <a:pt x="383" y="1134"/>
                  </a:lnTo>
                  <a:lnTo>
                    <a:pt x="383" y="1141"/>
                  </a:lnTo>
                  <a:lnTo>
                    <a:pt x="390" y="1141"/>
                  </a:lnTo>
                  <a:lnTo>
                    <a:pt x="390" y="1148"/>
                  </a:lnTo>
                  <a:lnTo>
                    <a:pt x="390" y="1155"/>
                  </a:lnTo>
                  <a:lnTo>
                    <a:pt x="390" y="1162"/>
                  </a:lnTo>
                  <a:lnTo>
                    <a:pt x="397" y="1162"/>
                  </a:lnTo>
                  <a:lnTo>
                    <a:pt x="397" y="1169"/>
                  </a:lnTo>
                  <a:lnTo>
                    <a:pt x="397" y="1176"/>
                  </a:lnTo>
                  <a:lnTo>
                    <a:pt x="397" y="1183"/>
                  </a:lnTo>
                  <a:lnTo>
                    <a:pt x="404" y="1183"/>
                  </a:lnTo>
                  <a:lnTo>
                    <a:pt x="404" y="1191"/>
                  </a:lnTo>
                  <a:lnTo>
                    <a:pt x="404" y="1198"/>
                  </a:lnTo>
                  <a:lnTo>
                    <a:pt x="404" y="1205"/>
                  </a:lnTo>
                  <a:lnTo>
                    <a:pt x="411" y="1205"/>
                  </a:lnTo>
                  <a:lnTo>
                    <a:pt x="411" y="1212"/>
                  </a:lnTo>
                  <a:lnTo>
                    <a:pt x="411" y="1219"/>
                  </a:lnTo>
                  <a:lnTo>
                    <a:pt x="411" y="1226"/>
                  </a:lnTo>
                  <a:lnTo>
                    <a:pt x="418" y="1226"/>
                  </a:lnTo>
                  <a:lnTo>
                    <a:pt x="418" y="1233"/>
                  </a:lnTo>
                  <a:lnTo>
                    <a:pt x="418" y="1240"/>
                  </a:lnTo>
                  <a:lnTo>
                    <a:pt x="418" y="1247"/>
                  </a:lnTo>
                  <a:lnTo>
                    <a:pt x="425" y="1247"/>
                  </a:lnTo>
                  <a:lnTo>
                    <a:pt x="425" y="1254"/>
                  </a:lnTo>
                  <a:lnTo>
                    <a:pt x="425" y="1261"/>
                  </a:lnTo>
                  <a:lnTo>
                    <a:pt x="425" y="1269"/>
                  </a:lnTo>
                  <a:lnTo>
                    <a:pt x="432" y="1269"/>
                  </a:lnTo>
                  <a:lnTo>
                    <a:pt x="432" y="1276"/>
                  </a:lnTo>
                  <a:lnTo>
                    <a:pt x="432" y="1283"/>
                  </a:lnTo>
                  <a:lnTo>
                    <a:pt x="432" y="1290"/>
                  </a:lnTo>
                  <a:lnTo>
                    <a:pt x="439" y="1290"/>
                  </a:lnTo>
                  <a:lnTo>
                    <a:pt x="439" y="1297"/>
                  </a:lnTo>
                  <a:lnTo>
                    <a:pt x="439" y="1304"/>
                  </a:lnTo>
                  <a:lnTo>
                    <a:pt x="439" y="1311"/>
                  </a:lnTo>
                  <a:lnTo>
                    <a:pt x="447" y="1311"/>
                  </a:lnTo>
                  <a:lnTo>
                    <a:pt x="447" y="1318"/>
                  </a:lnTo>
                  <a:lnTo>
                    <a:pt x="447" y="1325"/>
                  </a:lnTo>
                  <a:lnTo>
                    <a:pt x="454" y="1332"/>
                  </a:lnTo>
                  <a:lnTo>
                    <a:pt x="454" y="1339"/>
                  </a:lnTo>
                  <a:lnTo>
                    <a:pt x="454" y="1332"/>
                  </a:lnTo>
                  <a:lnTo>
                    <a:pt x="454" y="1325"/>
                  </a:lnTo>
                  <a:lnTo>
                    <a:pt x="461" y="1318"/>
                  </a:lnTo>
                  <a:lnTo>
                    <a:pt x="461" y="1311"/>
                  </a:lnTo>
                  <a:lnTo>
                    <a:pt x="461" y="1304"/>
                  </a:lnTo>
                  <a:lnTo>
                    <a:pt x="461" y="1297"/>
                  </a:lnTo>
                  <a:lnTo>
                    <a:pt x="468" y="1290"/>
                  </a:lnTo>
                  <a:lnTo>
                    <a:pt x="468" y="1283"/>
                  </a:lnTo>
                  <a:lnTo>
                    <a:pt x="468" y="1276"/>
                  </a:lnTo>
                  <a:lnTo>
                    <a:pt x="468" y="1269"/>
                  </a:lnTo>
                  <a:lnTo>
                    <a:pt x="468" y="1261"/>
                  </a:lnTo>
                  <a:lnTo>
                    <a:pt x="475" y="1261"/>
                  </a:lnTo>
                  <a:lnTo>
                    <a:pt x="475" y="1254"/>
                  </a:lnTo>
                  <a:lnTo>
                    <a:pt x="475" y="1247"/>
                  </a:lnTo>
                  <a:lnTo>
                    <a:pt x="475" y="1240"/>
                  </a:lnTo>
                  <a:lnTo>
                    <a:pt x="475" y="1233"/>
                  </a:lnTo>
                  <a:lnTo>
                    <a:pt x="475" y="1226"/>
                  </a:lnTo>
                  <a:lnTo>
                    <a:pt x="482" y="1226"/>
                  </a:lnTo>
                  <a:lnTo>
                    <a:pt x="482" y="1219"/>
                  </a:lnTo>
                  <a:lnTo>
                    <a:pt x="482" y="1212"/>
                  </a:lnTo>
                  <a:lnTo>
                    <a:pt x="482" y="1205"/>
                  </a:lnTo>
                  <a:lnTo>
                    <a:pt x="482" y="1198"/>
                  </a:lnTo>
                  <a:lnTo>
                    <a:pt x="489" y="1191"/>
                  </a:lnTo>
                  <a:lnTo>
                    <a:pt x="489" y="1183"/>
                  </a:lnTo>
                  <a:lnTo>
                    <a:pt x="489" y="1176"/>
                  </a:lnTo>
                  <a:lnTo>
                    <a:pt x="489" y="1169"/>
                  </a:lnTo>
                  <a:lnTo>
                    <a:pt x="496" y="1162"/>
                  </a:lnTo>
                  <a:lnTo>
                    <a:pt x="496" y="1155"/>
                  </a:lnTo>
                  <a:lnTo>
                    <a:pt x="496" y="1148"/>
                  </a:lnTo>
                  <a:lnTo>
                    <a:pt x="496" y="1141"/>
                  </a:lnTo>
                  <a:lnTo>
                    <a:pt x="496" y="1134"/>
                  </a:lnTo>
                  <a:lnTo>
                    <a:pt x="503" y="1134"/>
                  </a:lnTo>
                  <a:lnTo>
                    <a:pt x="503" y="1127"/>
                  </a:lnTo>
                  <a:lnTo>
                    <a:pt x="503" y="1120"/>
                  </a:lnTo>
                  <a:lnTo>
                    <a:pt x="503" y="1113"/>
                  </a:lnTo>
                  <a:lnTo>
                    <a:pt x="503" y="1106"/>
                  </a:lnTo>
                  <a:lnTo>
                    <a:pt x="510" y="1098"/>
                  </a:lnTo>
                  <a:lnTo>
                    <a:pt x="510" y="1091"/>
                  </a:lnTo>
                  <a:lnTo>
                    <a:pt x="510" y="1084"/>
                  </a:lnTo>
                  <a:lnTo>
                    <a:pt x="510" y="1077"/>
                  </a:lnTo>
                  <a:lnTo>
                    <a:pt x="517" y="1070"/>
                  </a:lnTo>
                  <a:lnTo>
                    <a:pt x="517" y="1063"/>
                  </a:lnTo>
                  <a:lnTo>
                    <a:pt x="517" y="1056"/>
                  </a:lnTo>
                  <a:lnTo>
                    <a:pt x="517" y="1049"/>
                  </a:lnTo>
                  <a:lnTo>
                    <a:pt x="525" y="1042"/>
                  </a:lnTo>
                  <a:lnTo>
                    <a:pt x="525" y="1035"/>
                  </a:lnTo>
                  <a:lnTo>
                    <a:pt x="525" y="1028"/>
                  </a:lnTo>
                  <a:lnTo>
                    <a:pt x="525" y="1021"/>
                  </a:lnTo>
                  <a:lnTo>
                    <a:pt x="525" y="1013"/>
                  </a:lnTo>
                  <a:lnTo>
                    <a:pt x="532" y="1013"/>
                  </a:lnTo>
                  <a:lnTo>
                    <a:pt x="532" y="1006"/>
                  </a:lnTo>
                  <a:lnTo>
                    <a:pt x="532" y="999"/>
                  </a:lnTo>
                  <a:lnTo>
                    <a:pt x="532" y="992"/>
                  </a:lnTo>
                  <a:lnTo>
                    <a:pt x="532" y="985"/>
                  </a:lnTo>
                  <a:lnTo>
                    <a:pt x="539" y="978"/>
                  </a:lnTo>
                  <a:lnTo>
                    <a:pt x="539" y="971"/>
                  </a:lnTo>
                  <a:lnTo>
                    <a:pt x="539" y="964"/>
                  </a:lnTo>
                  <a:lnTo>
                    <a:pt x="539" y="957"/>
                  </a:lnTo>
                  <a:lnTo>
                    <a:pt x="546" y="950"/>
                  </a:lnTo>
                  <a:lnTo>
                    <a:pt x="546" y="943"/>
                  </a:lnTo>
                  <a:lnTo>
                    <a:pt x="546" y="935"/>
                  </a:lnTo>
                  <a:lnTo>
                    <a:pt x="546" y="928"/>
                  </a:lnTo>
                  <a:lnTo>
                    <a:pt x="553" y="921"/>
                  </a:lnTo>
                  <a:lnTo>
                    <a:pt x="553" y="914"/>
                  </a:lnTo>
                  <a:lnTo>
                    <a:pt x="553" y="907"/>
                  </a:lnTo>
                  <a:lnTo>
                    <a:pt x="553" y="900"/>
                  </a:lnTo>
                  <a:lnTo>
                    <a:pt x="553" y="893"/>
                  </a:lnTo>
                  <a:lnTo>
                    <a:pt x="560" y="886"/>
                  </a:lnTo>
                  <a:lnTo>
                    <a:pt x="560" y="879"/>
                  </a:lnTo>
                  <a:lnTo>
                    <a:pt x="560" y="872"/>
                  </a:lnTo>
                  <a:lnTo>
                    <a:pt x="560" y="865"/>
                  </a:lnTo>
                  <a:lnTo>
                    <a:pt x="567" y="858"/>
                  </a:lnTo>
                  <a:lnTo>
                    <a:pt x="567" y="850"/>
                  </a:lnTo>
                  <a:lnTo>
                    <a:pt x="567" y="843"/>
                  </a:lnTo>
                  <a:lnTo>
                    <a:pt x="567" y="836"/>
                  </a:lnTo>
                  <a:lnTo>
                    <a:pt x="567" y="829"/>
                  </a:lnTo>
                  <a:lnTo>
                    <a:pt x="574" y="829"/>
                  </a:lnTo>
                  <a:lnTo>
                    <a:pt x="574" y="822"/>
                  </a:lnTo>
                  <a:lnTo>
                    <a:pt x="574" y="815"/>
                  </a:lnTo>
                  <a:lnTo>
                    <a:pt x="574" y="808"/>
                  </a:lnTo>
                  <a:lnTo>
                    <a:pt x="574" y="801"/>
                  </a:lnTo>
                  <a:lnTo>
                    <a:pt x="581" y="801"/>
                  </a:lnTo>
                  <a:lnTo>
                    <a:pt x="581" y="794"/>
                  </a:lnTo>
                  <a:lnTo>
                    <a:pt x="581" y="787"/>
                  </a:lnTo>
                  <a:lnTo>
                    <a:pt x="581" y="780"/>
                  </a:lnTo>
                  <a:lnTo>
                    <a:pt x="581" y="773"/>
                  </a:lnTo>
                  <a:lnTo>
                    <a:pt x="588" y="765"/>
                  </a:lnTo>
                  <a:lnTo>
                    <a:pt x="588" y="758"/>
                  </a:lnTo>
                  <a:lnTo>
                    <a:pt x="588" y="751"/>
                  </a:lnTo>
                  <a:lnTo>
                    <a:pt x="588" y="744"/>
                  </a:lnTo>
                  <a:lnTo>
                    <a:pt x="595" y="737"/>
                  </a:lnTo>
                  <a:lnTo>
                    <a:pt x="595" y="730"/>
                  </a:lnTo>
                  <a:lnTo>
                    <a:pt x="595" y="723"/>
                  </a:lnTo>
                  <a:lnTo>
                    <a:pt x="595" y="716"/>
                  </a:lnTo>
                  <a:lnTo>
                    <a:pt x="602" y="709"/>
                  </a:lnTo>
                  <a:lnTo>
                    <a:pt x="602" y="702"/>
                  </a:lnTo>
                  <a:lnTo>
                    <a:pt x="602" y="695"/>
                  </a:lnTo>
                  <a:lnTo>
                    <a:pt x="602" y="687"/>
                  </a:lnTo>
                  <a:lnTo>
                    <a:pt x="610" y="680"/>
                  </a:lnTo>
                  <a:lnTo>
                    <a:pt x="610" y="673"/>
                  </a:lnTo>
                  <a:lnTo>
                    <a:pt x="610" y="666"/>
                  </a:lnTo>
                  <a:lnTo>
                    <a:pt x="610" y="659"/>
                  </a:lnTo>
                  <a:lnTo>
                    <a:pt x="617" y="652"/>
                  </a:lnTo>
                  <a:lnTo>
                    <a:pt x="617" y="645"/>
                  </a:lnTo>
                  <a:lnTo>
                    <a:pt x="617" y="638"/>
                  </a:lnTo>
                  <a:lnTo>
                    <a:pt x="617" y="631"/>
                  </a:lnTo>
                  <a:lnTo>
                    <a:pt x="617" y="624"/>
                  </a:lnTo>
                  <a:lnTo>
                    <a:pt x="624" y="624"/>
                  </a:lnTo>
                  <a:lnTo>
                    <a:pt x="624" y="617"/>
                  </a:lnTo>
                  <a:lnTo>
                    <a:pt x="624" y="610"/>
                  </a:lnTo>
                  <a:lnTo>
                    <a:pt x="624" y="602"/>
                  </a:lnTo>
                  <a:lnTo>
                    <a:pt x="624" y="595"/>
                  </a:lnTo>
                  <a:lnTo>
                    <a:pt x="631" y="588"/>
                  </a:lnTo>
                  <a:lnTo>
                    <a:pt x="631" y="581"/>
                  </a:lnTo>
                  <a:lnTo>
                    <a:pt x="631" y="574"/>
                  </a:lnTo>
                  <a:lnTo>
                    <a:pt x="631" y="567"/>
                  </a:lnTo>
                  <a:lnTo>
                    <a:pt x="638" y="560"/>
                  </a:lnTo>
                  <a:lnTo>
                    <a:pt x="638" y="553"/>
                  </a:lnTo>
                  <a:lnTo>
                    <a:pt x="638" y="546"/>
                  </a:lnTo>
                  <a:lnTo>
                    <a:pt x="638" y="539"/>
                  </a:lnTo>
                  <a:lnTo>
                    <a:pt x="645" y="532"/>
                  </a:lnTo>
                  <a:lnTo>
                    <a:pt x="645" y="525"/>
                  </a:lnTo>
                  <a:lnTo>
                    <a:pt x="645" y="517"/>
                  </a:lnTo>
                  <a:lnTo>
                    <a:pt x="645" y="510"/>
                  </a:lnTo>
                  <a:lnTo>
                    <a:pt x="652" y="503"/>
                  </a:lnTo>
                  <a:lnTo>
                    <a:pt x="652" y="496"/>
                  </a:lnTo>
                  <a:lnTo>
                    <a:pt x="652" y="489"/>
                  </a:lnTo>
                  <a:lnTo>
                    <a:pt x="652" y="482"/>
                  </a:lnTo>
                  <a:lnTo>
                    <a:pt x="659" y="475"/>
                  </a:lnTo>
                  <a:lnTo>
                    <a:pt x="659" y="468"/>
                  </a:lnTo>
                  <a:lnTo>
                    <a:pt x="659" y="461"/>
                  </a:lnTo>
                  <a:lnTo>
                    <a:pt x="659" y="454"/>
                  </a:lnTo>
                  <a:lnTo>
                    <a:pt x="666" y="447"/>
                  </a:lnTo>
                  <a:lnTo>
                    <a:pt x="666" y="439"/>
                  </a:lnTo>
                  <a:lnTo>
                    <a:pt x="666" y="432"/>
                  </a:lnTo>
                  <a:lnTo>
                    <a:pt x="666" y="425"/>
                  </a:lnTo>
                  <a:lnTo>
                    <a:pt x="673" y="418"/>
                  </a:lnTo>
                  <a:lnTo>
                    <a:pt x="673" y="411"/>
                  </a:lnTo>
                  <a:lnTo>
                    <a:pt x="673" y="404"/>
                  </a:lnTo>
                  <a:lnTo>
                    <a:pt x="673" y="397"/>
                  </a:lnTo>
                  <a:lnTo>
                    <a:pt x="680" y="390"/>
                  </a:lnTo>
                  <a:lnTo>
                    <a:pt x="680" y="383"/>
                  </a:lnTo>
                  <a:lnTo>
                    <a:pt x="680" y="376"/>
                  </a:lnTo>
                  <a:lnTo>
                    <a:pt x="680" y="369"/>
                  </a:lnTo>
                  <a:lnTo>
                    <a:pt x="687" y="362"/>
                  </a:lnTo>
                  <a:lnTo>
                    <a:pt x="687" y="354"/>
                  </a:lnTo>
                  <a:lnTo>
                    <a:pt x="687" y="347"/>
                  </a:lnTo>
                  <a:lnTo>
                    <a:pt x="687" y="340"/>
                  </a:lnTo>
                  <a:lnTo>
                    <a:pt x="695" y="333"/>
                  </a:lnTo>
                  <a:lnTo>
                    <a:pt x="695" y="326"/>
                  </a:lnTo>
                  <a:lnTo>
                    <a:pt x="695" y="319"/>
                  </a:lnTo>
                  <a:lnTo>
                    <a:pt x="695" y="312"/>
                  </a:lnTo>
                  <a:lnTo>
                    <a:pt x="695" y="305"/>
                  </a:lnTo>
                  <a:lnTo>
                    <a:pt x="702" y="298"/>
                  </a:lnTo>
                  <a:lnTo>
                    <a:pt x="702" y="291"/>
                  </a:lnTo>
                  <a:lnTo>
                    <a:pt x="702" y="284"/>
                  </a:lnTo>
                  <a:lnTo>
                    <a:pt x="702" y="277"/>
                  </a:lnTo>
                  <a:lnTo>
                    <a:pt x="709" y="269"/>
                  </a:lnTo>
                  <a:lnTo>
                    <a:pt x="709" y="262"/>
                  </a:lnTo>
                  <a:lnTo>
                    <a:pt x="709" y="255"/>
                  </a:lnTo>
                  <a:lnTo>
                    <a:pt x="709" y="248"/>
                  </a:lnTo>
                  <a:lnTo>
                    <a:pt x="716" y="241"/>
                  </a:lnTo>
                  <a:lnTo>
                    <a:pt x="716" y="234"/>
                  </a:lnTo>
                  <a:lnTo>
                    <a:pt x="716" y="227"/>
                  </a:lnTo>
                  <a:lnTo>
                    <a:pt x="716" y="220"/>
                  </a:lnTo>
                  <a:lnTo>
                    <a:pt x="723" y="220"/>
                  </a:lnTo>
                  <a:lnTo>
                    <a:pt x="723" y="213"/>
                  </a:lnTo>
                  <a:lnTo>
                    <a:pt x="723" y="206"/>
                  </a:lnTo>
                  <a:lnTo>
                    <a:pt x="723" y="199"/>
                  </a:lnTo>
                  <a:lnTo>
                    <a:pt x="723" y="191"/>
                  </a:lnTo>
                  <a:lnTo>
                    <a:pt x="730" y="191"/>
                  </a:lnTo>
                  <a:lnTo>
                    <a:pt x="730" y="184"/>
                  </a:lnTo>
                  <a:lnTo>
                    <a:pt x="730" y="177"/>
                  </a:lnTo>
                  <a:lnTo>
                    <a:pt x="730" y="170"/>
                  </a:lnTo>
                  <a:lnTo>
                    <a:pt x="730" y="163"/>
                  </a:lnTo>
                  <a:lnTo>
                    <a:pt x="737" y="163"/>
                  </a:lnTo>
                  <a:lnTo>
                    <a:pt x="737" y="156"/>
                  </a:lnTo>
                  <a:lnTo>
                    <a:pt x="737" y="149"/>
                  </a:lnTo>
                  <a:lnTo>
                    <a:pt x="737" y="142"/>
                  </a:lnTo>
                  <a:lnTo>
                    <a:pt x="744" y="135"/>
                  </a:lnTo>
                  <a:lnTo>
                    <a:pt x="744" y="128"/>
                  </a:lnTo>
                  <a:lnTo>
                    <a:pt x="744" y="121"/>
                  </a:lnTo>
                  <a:lnTo>
                    <a:pt x="744" y="114"/>
                  </a:lnTo>
                  <a:lnTo>
                    <a:pt x="751" y="106"/>
                  </a:lnTo>
                  <a:lnTo>
                    <a:pt x="751" y="99"/>
                  </a:lnTo>
                  <a:lnTo>
                    <a:pt x="751" y="92"/>
                  </a:lnTo>
                  <a:lnTo>
                    <a:pt x="751" y="85"/>
                  </a:lnTo>
                  <a:lnTo>
                    <a:pt x="758" y="78"/>
                  </a:lnTo>
                  <a:lnTo>
                    <a:pt x="758" y="71"/>
                  </a:lnTo>
                  <a:lnTo>
                    <a:pt x="758" y="64"/>
                  </a:lnTo>
                  <a:lnTo>
                    <a:pt x="758" y="57"/>
                  </a:lnTo>
                  <a:lnTo>
                    <a:pt x="765" y="50"/>
                  </a:lnTo>
                  <a:lnTo>
                    <a:pt x="765" y="43"/>
                  </a:lnTo>
                  <a:lnTo>
                    <a:pt x="765" y="36"/>
                  </a:lnTo>
                  <a:lnTo>
                    <a:pt x="765" y="29"/>
                  </a:lnTo>
                  <a:lnTo>
                    <a:pt x="773" y="21"/>
                  </a:lnTo>
                  <a:lnTo>
                    <a:pt x="773" y="14"/>
                  </a:lnTo>
                  <a:lnTo>
                    <a:pt x="773" y="7"/>
                  </a:lnTo>
                  <a:lnTo>
                    <a:pt x="773" y="0"/>
                  </a:lnTo>
                  <a:lnTo>
                    <a:pt x="780" y="0"/>
                  </a:lnTo>
                  <a:lnTo>
                    <a:pt x="780" y="7"/>
                  </a:lnTo>
                  <a:lnTo>
                    <a:pt x="780" y="14"/>
                  </a:lnTo>
                  <a:lnTo>
                    <a:pt x="787" y="21"/>
                  </a:lnTo>
                  <a:lnTo>
                    <a:pt x="787" y="29"/>
                  </a:lnTo>
                  <a:lnTo>
                    <a:pt x="787" y="36"/>
                  </a:lnTo>
                  <a:lnTo>
                    <a:pt x="794" y="43"/>
                  </a:lnTo>
                  <a:lnTo>
                    <a:pt x="794" y="50"/>
                  </a:lnTo>
                  <a:lnTo>
                    <a:pt x="794" y="57"/>
                  </a:lnTo>
                  <a:lnTo>
                    <a:pt x="801" y="64"/>
                  </a:lnTo>
                  <a:lnTo>
                    <a:pt x="801" y="71"/>
                  </a:lnTo>
                  <a:lnTo>
                    <a:pt x="801" y="78"/>
                  </a:lnTo>
                  <a:lnTo>
                    <a:pt x="808" y="85"/>
                  </a:lnTo>
                  <a:lnTo>
                    <a:pt x="808" y="92"/>
                  </a:lnTo>
                  <a:lnTo>
                    <a:pt x="808" y="99"/>
                  </a:lnTo>
                  <a:lnTo>
                    <a:pt x="815" y="106"/>
                  </a:lnTo>
                  <a:lnTo>
                    <a:pt x="815" y="114"/>
                  </a:lnTo>
                  <a:lnTo>
                    <a:pt x="815" y="121"/>
                  </a:lnTo>
                  <a:lnTo>
                    <a:pt x="822" y="121"/>
                  </a:lnTo>
                  <a:lnTo>
                    <a:pt x="822" y="128"/>
                  </a:lnTo>
                  <a:lnTo>
                    <a:pt x="822" y="135"/>
                  </a:lnTo>
                  <a:lnTo>
                    <a:pt x="822" y="142"/>
                  </a:lnTo>
                  <a:lnTo>
                    <a:pt x="829" y="142"/>
                  </a:lnTo>
                  <a:lnTo>
                    <a:pt x="829" y="149"/>
                  </a:lnTo>
                  <a:lnTo>
                    <a:pt x="829" y="156"/>
                  </a:lnTo>
                  <a:lnTo>
                    <a:pt x="829" y="163"/>
                  </a:lnTo>
                  <a:lnTo>
                    <a:pt x="836" y="170"/>
                  </a:lnTo>
                  <a:lnTo>
                    <a:pt x="836" y="177"/>
                  </a:lnTo>
                  <a:lnTo>
                    <a:pt x="836" y="184"/>
                  </a:lnTo>
                  <a:lnTo>
                    <a:pt x="843" y="191"/>
                  </a:lnTo>
                  <a:lnTo>
                    <a:pt x="843" y="199"/>
                  </a:lnTo>
                  <a:lnTo>
                    <a:pt x="843" y="206"/>
                  </a:lnTo>
                  <a:lnTo>
                    <a:pt x="850" y="213"/>
                  </a:lnTo>
                  <a:lnTo>
                    <a:pt x="850" y="220"/>
                  </a:lnTo>
                  <a:lnTo>
                    <a:pt x="850" y="227"/>
                  </a:lnTo>
                  <a:lnTo>
                    <a:pt x="858" y="234"/>
                  </a:lnTo>
                  <a:lnTo>
                    <a:pt x="858" y="241"/>
                  </a:lnTo>
                  <a:lnTo>
                    <a:pt x="858" y="248"/>
                  </a:lnTo>
                  <a:lnTo>
                    <a:pt x="865" y="248"/>
                  </a:lnTo>
                  <a:lnTo>
                    <a:pt x="865" y="255"/>
                  </a:lnTo>
                  <a:lnTo>
                    <a:pt x="865" y="262"/>
                  </a:lnTo>
                  <a:lnTo>
                    <a:pt x="865" y="269"/>
                  </a:lnTo>
                  <a:lnTo>
                    <a:pt x="872" y="269"/>
                  </a:lnTo>
                  <a:lnTo>
                    <a:pt x="872" y="277"/>
                  </a:lnTo>
                  <a:lnTo>
                    <a:pt x="872" y="284"/>
                  </a:lnTo>
                  <a:lnTo>
                    <a:pt x="872" y="291"/>
                  </a:lnTo>
                  <a:lnTo>
                    <a:pt x="879" y="291"/>
                  </a:lnTo>
                  <a:lnTo>
                    <a:pt x="879" y="298"/>
                  </a:lnTo>
                  <a:lnTo>
                    <a:pt x="879" y="305"/>
                  </a:lnTo>
                  <a:lnTo>
                    <a:pt x="879" y="312"/>
                  </a:lnTo>
                  <a:lnTo>
                    <a:pt x="886" y="312"/>
                  </a:lnTo>
                  <a:lnTo>
                    <a:pt x="886" y="319"/>
                  </a:lnTo>
                  <a:lnTo>
                    <a:pt x="886" y="326"/>
                  </a:lnTo>
                  <a:lnTo>
                    <a:pt x="886" y="333"/>
                  </a:lnTo>
                  <a:lnTo>
                    <a:pt x="893" y="333"/>
                  </a:lnTo>
                  <a:lnTo>
                    <a:pt x="893" y="340"/>
                  </a:lnTo>
                  <a:lnTo>
                    <a:pt x="893" y="347"/>
                  </a:lnTo>
                  <a:lnTo>
                    <a:pt x="893" y="354"/>
                  </a:lnTo>
                  <a:lnTo>
                    <a:pt x="900" y="354"/>
                  </a:lnTo>
                  <a:lnTo>
                    <a:pt x="900" y="362"/>
                  </a:lnTo>
                  <a:lnTo>
                    <a:pt x="900" y="369"/>
                  </a:lnTo>
                  <a:lnTo>
                    <a:pt x="907" y="376"/>
                  </a:lnTo>
                  <a:lnTo>
                    <a:pt x="907" y="383"/>
                  </a:lnTo>
                  <a:lnTo>
                    <a:pt x="907" y="390"/>
                  </a:lnTo>
                  <a:lnTo>
                    <a:pt x="907" y="397"/>
                  </a:lnTo>
                  <a:lnTo>
                    <a:pt x="914" y="397"/>
                  </a:lnTo>
                  <a:lnTo>
                    <a:pt x="914" y="404"/>
                  </a:lnTo>
                  <a:lnTo>
                    <a:pt x="914" y="411"/>
                  </a:lnTo>
                  <a:lnTo>
                    <a:pt x="914" y="418"/>
                  </a:lnTo>
                  <a:lnTo>
                    <a:pt x="921" y="418"/>
                  </a:lnTo>
                  <a:lnTo>
                    <a:pt x="921" y="425"/>
                  </a:lnTo>
                  <a:lnTo>
                    <a:pt x="921" y="432"/>
                  </a:lnTo>
                  <a:lnTo>
                    <a:pt x="921" y="439"/>
                  </a:lnTo>
                  <a:lnTo>
                    <a:pt x="928" y="439"/>
                  </a:lnTo>
                  <a:lnTo>
                    <a:pt x="928" y="447"/>
                  </a:lnTo>
                  <a:lnTo>
                    <a:pt x="928" y="454"/>
                  </a:lnTo>
                  <a:lnTo>
                    <a:pt x="928" y="461"/>
                  </a:lnTo>
                  <a:lnTo>
                    <a:pt x="936" y="461"/>
                  </a:lnTo>
                  <a:lnTo>
                    <a:pt x="936" y="468"/>
                  </a:lnTo>
                  <a:lnTo>
                    <a:pt x="936" y="475"/>
                  </a:lnTo>
                  <a:lnTo>
                    <a:pt x="943" y="482"/>
                  </a:lnTo>
                  <a:lnTo>
                    <a:pt x="943" y="489"/>
                  </a:lnTo>
                  <a:lnTo>
                    <a:pt x="943" y="496"/>
                  </a:lnTo>
                  <a:lnTo>
                    <a:pt x="950" y="503"/>
                  </a:lnTo>
                  <a:lnTo>
                    <a:pt x="950" y="510"/>
                  </a:lnTo>
                  <a:lnTo>
                    <a:pt x="950" y="517"/>
                  </a:lnTo>
                  <a:lnTo>
                    <a:pt x="957" y="525"/>
                  </a:lnTo>
                  <a:lnTo>
                    <a:pt x="957" y="532"/>
                  </a:lnTo>
                  <a:lnTo>
                    <a:pt x="957" y="539"/>
                  </a:lnTo>
                  <a:lnTo>
                    <a:pt x="964" y="546"/>
                  </a:lnTo>
                  <a:lnTo>
                    <a:pt x="964" y="553"/>
                  </a:lnTo>
                  <a:lnTo>
                    <a:pt x="964" y="560"/>
                  </a:lnTo>
                  <a:lnTo>
                    <a:pt x="971" y="567"/>
                  </a:lnTo>
                  <a:lnTo>
                    <a:pt x="971" y="574"/>
                  </a:lnTo>
                  <a:lnTo>
                    <a:pt x="971" y="581"/>
                  </a:lnTo>
                  <a:lnTo>
                    <a:pt x="978" y="581"/>
                  </a:lnTo>
                  <a:lnTo>
                    <a:pt x="978" y="588"/>
                  </a:lnTo>
                  <a:lnTo>
                    <a:pt x="978" y="595"/>
                  </a:lnTo>
                  <a:lnTo>
                    <a:pt x="978" y="602"/>
                  </a:lnTo>
                  <a:lnTo>
                    <a:pt x="985" y="610"/>
                  </a:lnTo>
                  <a:lnTo>
                    <a:pt x="985" y="617"/>
                  </a:lnTo>
                  <a:lnTo>
                    <a:pt x="985" y="624"/>
                  </a:lnTo>
                  <a:lnTo>
                    <a:pt x="992" y="631"/>
                  </a:lnTo>
                  <a:lnTo>
                    <a:pt x="992" y="638"/>
                  </a:lnTo>
                  <a:lnTo>
                    <a:pt x="992" y="645"/>
                  </a:lnTo>
                  <a:lnTo>
                    <a:pt x="999" y="652"/>
                  </a:lnTo>
                  <a:lnTo>
                    <a:pt x="999" y="659"/>
                  </a:lnTo>
                  <a:lnTo>
                    <a:pt x="999" y="666"/>
                  </a:lnTo>
                  <a:lnTo>
                    <a:pt x="1006" y="673"/>
                  </a:lnTo>
                  <a:lnTo>
                    <a:pt x="1006" y="680"/>
                  </a:lnTo>
                  <a:lnTo>
                    <a:pt x="1006" y="687"/>
                  </a:lnTo>
                  <a:lnTo>
                    <a:pt x="1013" y="695"/>
                  </a:lnTo>
                  <a:lnTo>
                    <a:pt x="1013" y="702"/>
                  </a:lnTo>
                  <a:lnTo>
                    <a:pt x="1013" y="709"/>
                  </a:lnTo>
                  <a:lnTo>
                    <a:pt x="1021" y="709"/>
                  </a:lnTo>
                  <a:lnTo>
                    <a:pt x="1021" y="716"/>
                  </a:lnTo>
                  <a:lnTo>
                    <a:pt x="1021" y="723"/>
                  </a:lnTo>
                  <a:lnTo>
                    <a:pt x="1021" y="730"/>
                  </a:lnTo>
                  <a:lnTo>
                    <a:pt x="1028" y="730"/>
                  </a:lnTo>
                  <a:lnTo>
                    <a:pt x="1028" y="737"/>
                  </a:lnTo>
                  <a:lnTo>
                    <a:pt x="1028" y="744"/>
                  </a:lnTo>
                  <a:lnTo>
                    <a:pt x="1028" y="751"/>
                  </a:lnTo>
                  <a:lnTo>
                    <a:pt x="1035" y="751"/>
                  </a:lnTo>
                  <a:lnTo>
                    <a:pt x="1035" y="758"/>
                  </a:lnTo>
                  <a:lnTo>
                    <a:pt x="1035" y="765"/>
                  </a:lnTo>
                  <a:lnTo>
                    <a:pt x="1035" y="773"/>
                  </a:lnTo>
                  <a:lnTo>
                    <a:pt x="1042" y="773"/>
                  </a:lnTo>
                  <a:lnTo>
                    <a:pt x="1042" y="780"/>
                  </a:lnTo>
                  <a:lnTo>
                    <a:pt x="1042" y="787"/>
                  </a:lnTo>
                  <a:lnTo>
                    <a:pt x="1042" y="794"/>
                  </a:lnTo>
                  <a:lnTo>
                    <a:pt x="1049" y="794"/>
                  </a:lnTo>
                  <a:lnTo>
                    <a:pt x="1049" y="801"/>
                  </a:lnTo>
                  <a:lnTo>
                    <a:pt x="1049" y="808"/>
                  </a:lnTo>
                  <a:lnTo>
                    <a:pt x="1049" y="815"/>
                  </a:lnTo>
                  <a:lnTo>
                    <a:pt x="1056" y="815"/>
                  </a:lnTo>
                  <a:lnTo>
                    <a:pt x="1056" y="822"/>
                  </a:lnTo>
                  <a:lnTo>
                    <a:pt x="1056" y="829"/>
                  </a:lnTo>
                  <a:lnTo>
                    <a:pt x="1056" y="836"/>
                  </a:lnTo>
                  <a:lnTo>
                    <a:pt x="1063" y="836"/>
                  </a:lnTo>
                  <a:lnTo>
                    <a:pt x="1063" y="843"/>
                  </a:lnTo>
                  <a:lnTo>
                    <a:pt x="1063" y="850"/>
                  </a:lnTo>
                  <a:lnTo>
                    <a:pt x="1063" y="858"/>
                  </a:lnTo>
                  <a:lnTo>
                    <a:pt x="1070" y="858"/>
                  </a:lnTo>
                  <a:lnTo>
                    <a:pt x="1070" y="865"/>
                  </a:lnTo>
                  <a:lnTo>
                    <a:pt x="1070" y="872"/>
                  </a:lnTo>
                  <a:lnTo>
                    <a:pt x="1070" y="879"/>
                  </a:lnTo>
                  <a:lnTo>
                    <a:pt x="1077" y="879"/>
                  </a:lnTo>
                  <a:lnTo>
                    <a:pt x="1077" y="886"/>
                  </a:lnTo>
                  <a:lnTo>
                    <a:pt x="1077" y="893"/>
                  </a:lnTo>
                  <a:lnTo>
                    <a:pt x="1077" y="900"/>
                  </a:lnTo>
                  <a:lnTo>
                    <a:pt x="1084" y="900"/>
                  </a:lnTo>
                  <a:lnTo>
                    <a:pt x="1084" y="907"/>
                  </a:lnTo>
                  <a:lnTo>
                    <a:pt x="1084" y="914"/>
                  </a:lnTo>
                  <a:lnTo>
                    <a:pt x="1091" y="921"/>
                  </a:lnTo>
                  <a:lnTo>
                    <a:pt x="1091" y="928"/>
                  </a:lnTo>
                  <a:lnTo>
                    <a:pt x="1091" y="935"/>
                  </a:lnTo>
                  <a:lnTo>
                    <a:pt x="1098" y="943"/>
                  </a:lnTo>
                  <a:lnTo>
                    <a:pt x="1098" y="950"/>
                  </a:lnTo>
                  <a:lnTo>
                    <a:pt x="1098" y="957"/>
                  </a:lnTo>
                  <a:lnTo>
                    <a:pt x="1106" y="964"/>
                  </a:lnTo>
                  <a:lnTo>
                    <a:pt x="1106" y="971"/>
                  </a:lnTo>
                  <a:lnTo>
                    <a:pt x="1106" y="978"/>
                  </a:lnTo>
                  <a:lnTo>
                    <a:pt x="1113" y="985"/>
                  </a:lnTo>
                  <a:lnTo>
                    <a:pt x="1113" y="992"/>
                  </a:lnTo>
                  <a:lnTo>
                    <a:pt x="1113" y="999"/>
                  </a:lnTo>
                  <a:lnTo>
                    <a:pt x="1120" y="999"/>
                  </a:lnTo>
                  <a:lnTo>
                    <a:pt x="1120" y="1006"/>
                  </a:lnTo>
                  <a:lnTo>
                    <a:pt x="1120" y="1013"/>
                  </a:lnTo>
                  <a:lnTo>
                    <a:pt x="1120" y="1021"/>
                  </a:lnTo>
                  <a:lnTo>
                    <a:pt x="1127" y="1021"/>
                  </a:lnTo>
                  <a:lnTo>
                    <a:pt x="1127" y="1028"/>
                  </a:lnTo>
                  <a:lnTo>
                    <a:pt x="1127" y="1035"/>
                  </a:lnTo>
                  <a:lnTo>
                    <a:pt x="1127" y="1042"/>
                  </a:lnTo>
                  <a:lnTo>
                    <a:pt x="1134" y="1049"/>
                  </a:lnTo>
                  <a:lnTo>
                    <a:pt x="1134" y="1056"/>
                  </a:lnTo>
                  <a:lnTo>
                    <a:pt x="1134" y="1063"/>
                  </a:lnTo>
                  <a:lnTo>
                    <a:pt x="1141" y="1070"/>
                  </a:lnTo>
                  <a:lnTo>
                    <a:pt x="1141" y="1077"/>
                  </a:lnTo>
                  <a:lnTo>
                    <a:pt x="1141" y="1084"/>
                  </a:lnTo>
                  <a:lnTo>
                    <a:pt x="1148" y="1091"/>
                  </a:lnTo>
                  <a:lnTo>
                    <a:pt x="1148" y="1098"/>
                  </a:lnTo>
                  <a:lnTo>
                    <a:pt x="1148" y="1106"/>
                  </a:lnTo>
                  <a:lnTo>
                    <a:pt x="1155" y="1106"/>
                  </a:lnTo>
                  <a:lnTo>
                    <a:pt x="1155" y="1113"/>
                  </a:lnTo>
                  <a:lnTo>
                    <a:pt x="1155" y="1120"/>
                  </a:lnTo>
                  <a:lnTo>
                    <a:pt x="1155" y="1127"/>
                  </a:lnTo>
                  <a:lnTo>
                    <a:pt x="1162" y="1127"/>
                  </a:lnTo>
                  <a:lnTo>
                    <a:pt x="1162" y="1134"/>
                  </a:lnTo>
                  <a:lnTo>
                    <a:pt x="1162" y="1141"/>
                  </a:lnTo>
                  <a:lnTo>
                    <a:pt x="1162" y="1148"/>
                  </a:lnTo>
                  <a:lnTo>
                    <a:pt x="1169" y="1148"/>
                  </a:lnTo>
                  <a:lnTo>
                    <a:pt x="1169" y="1155"/>
                  </a:lnTo>
                  <a:lnTo>
                    <a:pt x="1169" y="1162"/>
                  </a:lnTo>
                  <a:lnTo>
                    <a:pt x="1169" y="1169"/>
                  </a:lnTo>
                  <a:lnTo>
                    <a:pt x="1176" y="1169"/>
                  </a:lnTo>
                  <a:lnTo>
                    <a:pt x="1176" y="1176"/>
                  </a:lnTo>
                  <a:lnTo>
                    <a:pt x="1176" y="1183"/>
                  </a:lnTo>
                  <a:lnTo>
                    <a:pt x="1176" y="1191"/>
                  </a:lnTo>
                  <a:lnTo>
                    <a:pt x="1184" y="1191"/>
                  </a:lnTo>
                  <a:lnTo>
                    <a:pt x="1184" y="1198"/>
                  </a:lnTo>
                  <a:lnTo>
                    <a:pt x="1184" y="1205"/>
                  </a:lnTo>
                  <a:lnTo>
                    <a:pt x="1191" y="1212"/>
                  </a:lnTo>
                  <a:lnTo>
                    <a:pt x="1191" y="1219"/>
                  </a:lnTo>
                  <a:lnTo>
                    <a:pt x="1191" y="1226"/>
                  </a:lnTo>
                  <a:lnTo>
                    <a:pt x="1198" y="1233"/>
                  </a:lnTo>
                  <a:lnTo>
                    <a:pt x="1198" y="1240"/>
                  </a:lnTo>
                  <a:lnTo>
                    <a:pt x="1198" y="1247"/>
                  </a:lnTo>
                  <a:lnTo>
                    <a:pt x="1198" y="1254"/>
                  </a:lnTo>
                  <a:lnTo>
                    <a:pt x="1205" y="1254"/>
                  </a:lnTo>
                  <a:lnTo>
                    <a:pt x="1205" y="1261"/>
                  </a:lnTo>
                  <a:lnTo>
                    <a:pt x="1205" y="1269"/>
                  </a:lnTo>
                  <a:lnTo>
                    <a:pt x="1205" y="1276"/>
                  </a:lnTo>
                  <a:lnTo>
                    <a:pt x="1212" y="1276"/>
                  </a:lnTo>
                  <a:lnTo>
                    <a:pt x="1212" y="1283"/>
                  </a:lnTo>
                  <a:lnTo>
                    <a:pt x="1212" y="1290"/>
                  </a:lnTo>
                  <a:lnTo>
                    <a:pt x="1219" y="1297"/>
                  </a:lnTo>
                  <a:lnTo>
                    <a:pt x="1219" y="1304"/>
                  </a:lnTo>
                  <a:lnTo>
                    <a:pt x="1219" y="1311"/>
                  </a:lnTo>
                  <a:lnTo>
                    <a:pt x="1226" y="1318"/>
                  </a:lnTo>
                  <a:lnTo>
                    <a:pt x="1226" y="1325"/>
                  </a:lnTo>
                  <a:lnTo>
                    <a:pt x="1226" y="1332"/>
                  </a:lnTo>
                  <a:lnTo>
                    <a:pt x="1226" y="1325"/>
                  </a:lnTo>
                </a:path>
              </a:pathLst>
            </a:custGeom>
            <a:noFill/>
            <a:ln w="33338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3996" name="Freeform 372">
              <a:extLst>
                <a:ext uri="{FF2B5EF4-FFF2-40B4-BE49-F238E27FC236}">
                  <a16:creationId xmlns:a16="http://schemas.microsoft.com/office/drawing/2014/main" id="{E72A986B-6B29-AC49-ADA8-BBC10FDFDD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3" y="1005"/>
              <a:ext cx="305" cy="1254"/>
            </a:xfrm>
            <a:custGeom>
              <a:avLst/>
              <a:gdLst>
                <a:gd name="T0" fmla="*/ 7 w 305"/>
                <a:gd name="T1" fmla="*/ 1233 h 1254"/>
                <a:gd name="T2" fmla="*/ 14 w 305"/>
                <a:gd name="T3" fmla="*/ 1205 h 1254"/>
                <a:gd name="T4" fmla="*/ 21 w 305"/>
                <a:gd name="T5" fmla="*/ 1183 h 1254"/>
                <a:gd name="T6" fmla="*/ 28 w 305"/>
                <a:gd name="T7" fmla="*/ 1155 h 1254"/>
                <a:gd name="T8" fmla="*/ 35 w 305"/>
                <a:gd name="T9" fmla="*/ 1127 h 1254"/>
                <a:gd name="T10" fmla="*/ 35 w 305"/>
                <a:gd name="T11" fmla="*/ 1098 h 1254"/>
                <a:gd name="T12" fmla="*/ 43 w 305"/>
                <a:gd name="T13" fmla="*/ 1077 h 1254"/>
                <a:gd name="T14" fmla="*/ 50 w 305"/>
                <a:gd name="T15" fmla="*/ 1049 h 1254"/>
                <a:gd name="T16" fmla="*/ 57 w 305"/>
                <a:gd name="T17" fmla="*/ 1020 h 1254"/>
                <a:gd name="T18" fmla="*/ 64 w 305"/>
                <a:gd name="T19" fmla="*/ 999 h 1254"/>
                <a:gd name="T20" fmla="*/ 64 w 305"/>
                <a:gd name="T21" fmla="*/ 971 h 1254"/>
                <a:gd name="T22" fmla="*/ 71 w 305"/>
                <a:gd name="T23" fmla="*/ 950 h 1254"/>
                <a:gd name="T24" fmla="*/ 78 w 305"/>
                <a:gd name="T25" fmla="*/ 928 h 1254"/>
                <a:gd name="T26" fmla="*/ 85 w 305"/>
                <a:gd name="T27" fmla="*/ 900 h 1254"/>
                <a:gd name="T28" fmla="*/ 92 w 305"/>
                <a:gd name="T29" fmla="*/ 872 h 1254"/>
                <a:gd name="T30" fmla="*/ 99 w 305"/>
                <a:gd name="T31" fmla="*/ 843 h 1254"/>
                <a:gd name="T32" fmla="*/ 106 w 305"/>
                <a:gd name="T33" fmla="*/ 822 h 1254"/>
                <a:gd name="T34" fmla="*/ 106 w 305"/>
                <a:gd name="T35" fmla="*/ 794 h 1254"/>
                <a:gd name="T36" fmla="*/ 113 w 305"/>
                <a:gd name="T37" fmla="*/ 765 h 1254"/>
                <a:gd name="T38" fmla="*/ 120 w 305"/>
                <a:gd name="T39" fmla="*/ 737 h 1254"/>
                <a:gd name="T40" fmla="*/ 128 w 305"/>
                <a:gd name="T41" fmla="*/ 709 h 1254"/>
                <a:gd name="T42" fmla="*/ 135 w 305"/>
                <a:gd name="T43" fmla="*/ 680 h 1254"/>
                <a:gd name="T44" fmla="*/ 142 w 305"/>
                <a:gd name="T45" fmla="*/ 652 h 1254"/>
                <a:gd name="T46" fmla="*/ 149 w 305"/>
                <a:gd name="T47" fmla="*/ 624 h 1254"/>
                <a:gd name="T48" fmla="*/ 156 w 305"/>
                <a:gd name="T49" fmla="*/ 595 h 1254"/>
                <a:gd name="T50" fmla="*/ 163 w 305"/>
                <a:gd name="T51" fmla="*/ 567 h 1254"/>
                <a:gd name="T52" fmla="*/ 170 w 305"/>
                <a:gd name="T53" fmla="*/ 546 h 1254"/>
                <a:gd name="T54" fmla="*/ 177 w 305"/>
                <a:gd name="T55" fmla="*/ 524 h 1254"/>
                <a:gd name="T56" fmla="*/ 177 w 305"/>
                <a:gd name="T57" fmla="*/ 496 h 1254"/>
                <a:gd name="T58" fmla="*/ 184 w 305"/>
                <a:gd name="T59" fmla="*/ 475 h 1254"/>
                <a:gd name="T60" fmla="*/ 191 w 305"/>
                <a:gd name="T61" fmla="*/ 454 h 1254"/>
                <a:gd name="T62" fmla="*/ 198 w 305"/>
                <a:gd name="T63" fmla="*/ 432 h 1254"/>
                <a:gd name="T64" fmla="*/ 206 w 305"/>
                <a:gd name="T65" fmla="*/ 404 h 1254"/>
                <a:gd name="T66" fmla="*/ 213 w 305"/>
                <a:gd name="T67" fmla="*/ 376 h 1254"/>
                <a:gd name="T68" fmla="*/ 213 w 305"/>
                <a:gd name="T69" fmla="*/ 347 h 1254"/>
                <a:gd name="T70" fmla="*/ 220 w 305"/>
                <a:gd name="T71" fmla="*/ 326 h 1254"/>
                <a:gd name="T72" fmla="*/ 227 w 305"/>
                <a:gd name="T73" fmla="*/ 305 h 1254"/>
                <a:gd name="T74" fmla="*/ 234 w 305"/>
                <a:gd name="T75" fmla="*/ 283 h 1254"/>
                <a:gd name="T76" fmla="*/ 241 w 305"/>
                <a:gd name="T77" fmla="*/ 255 h 1254"/>
                <a:gd name="T78" fmla="*/ 248 w 305"/>
                <a:gd name="T79" fmla="*/ 227 h 1254"/>
                <a:gd name="T80" fmla="*/ 255 w 305"/>
                <a:gd name="T81" fmla="*/ 198 h 1254"/>
                <a:gd name="T82" fmla="*/ 262 w 305"/>
                <a:gd name="T83" fmla="*/ 170 h 1254"/>
                <a:gd name="T84" fmla="*/ 269 w 305"/>
                <a:gd name="T85" fmla="*/ 142 h 1254"/>
                <a:gd name="T86" fmla="*/ 276 w 305"/>
                <a:gd name="T87" fmla="*/ 113 h 1254"/>
                <a:gd name="T88" fmla="*/ 283 w 305"/>
                <a:gd name="T89" fmla="*/ 85 h 1254"/>
                <a:gd name="T90" fmla="*/ 291 w 305"/>
                <a:gd name="T91" fmla="*/ 64 h 1254"/>
                <a:gd name="T92" fmla="*/ 298 w 305"/>
                <a:gd name="T93" fmla="*/ 35 h 1254"/>
                <a:gd name="T94" fmla="*/ 305 w 305"/>
                <a:gd name="T95" fmla="*/ 7 h 125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305" h="1254">
                  <a:moveTo>
                    <a:pt x="0" y="1254"/>
                  </a:moveTo>
                  <a:lnTo>
                    <a:pt x="7" y="1247"/>
                  </a:lnTo>
                  <a:lnTo>
                    <a:pt x="7" y="1240"/>
                  </a:lnTo>
                  <a:lnTo>
                    <a:pt x="7" y="1233"/>
                  </a:lnTo>
                  <a:lnTo>
                    <a:pt x="7" y="1226"/>
                  </a:lnTo>
                  <a:lnTo>
                    <a:pt x="14" y="1219"/>
                  </a:lnTo>
                  <a:lnTo>
                    <a:pt x="14" y="1212"/>
                  </a:lnTo>
                  <a:lnTo>
                    <a:pt x="14" y="1205"/>
                  </a:lnTo>
                  <a:lnTo>
                    <a:pt x="14" y="1198"/>
                  </a:lnTo>
                  <a:lnTo>
                    <a:pt x="14" y="1190"/>
                  </a:lnTo>
                  <a:lnTo>
                    <a:pt x="21" y="1190"/>
                  </a:lnTo>
                  <a:lnTo>
                    <a:pt x="21" y="1183"/>
                  </a:lnTo>
                  <a:lnTo>
                    <a:pt x="21" y="1176"/>
                  </a:lnTo>
                  <a:lnTo>
                    <a:pt x="21" y="1169"/>
                  </a:lnTo>
                  <a:lnTo>
                    <a:pt x="21" y="1162"/>
                  </a:lnTo>
                  <a:lnTo>
                    <a:pt x="28" y="1155"/>
                  </a:lnTo>
                  <a:lnTo>
                    <a:pt x="28" y="1148"/>
                  </a:lnTo>
                  <a:lnTo>
                    <a:pt x="28" y="1141"/>
                  </a:lnTo>
                  <a:lnTo>
                    <a:pt x="28" y="1134"/>
                  </a:lnTo>
                  <a:lnTo>
                    <a:pt x="35" y="1127"/>
                  </a:lnTo>
                  <a:lnTo>
                    <a:pt x="35" y="1120"/>
                  </a:lnTo>
                  <a:lnTo>
                    <a:pt x="35" y="1112"/>
                  </a:lnTo>
                  <a:lnTo>
                    <a:pt x="35" y="1105"/>
                  </a:lnTo>
                  <a:lnTo>
                    <a:pt x="35" y="1098"/>
                  </a:lnTo>
                  <a:lnTo>
                    <a:pt x="43" y="1098"/>
                  </a:lnTo>
                  <a:lnTo>
                    <a:pt x="43" y="1091"/>
                  </a:lnTo>
                  <a:lnTo>
                    <a:pt x="43" y="1084"/>
                  </a:lnTo>
                  <a:lnTo>
                    <a:pt x="43" y="1077"/>
                  </a:lnTo>
                  <a:lnTo>
                    <a:pt x="43" y="1070"/>
                  </a:lnTo>
                  <a:lnTo>
                    <a:pt x="50" y="1063"/>
                  </a:lnTo>
                  <a:lnTo>
                    <a:pt x="50" y="1056"/>
                  </a:lnTo>
                  <a:lnTo>
                    <a:pt x="50" y="1049"/>
                  </a:lnTo>
                  <a:lnTo>
                    <a:pt x="50" y="1042"/>
                  </a:lnTo>
                  <a:lnTo>
                    <a:pt x="57" y="1035"/>
                  </a:lnTo>
                  <a:lnTo>
                    <a:pt x="57" y="1027"/>
                  </a:lnTo>
                  <a:lnTo>
                    <a:pt x="57" y="1020"/>
                  </a:lnTo>
                  <a:lnTo>
                    <a:pt x="57" y="1013"/>
                  </a:lnTo>
                  <a:lnTo>
                    <a:pt x="57" y="1006"/>
                  </a:lnTo>
                  <a:lnTo>
                    <a:pt x="64" y="1006"/>
                  </a:lnTo>
                  <a:lnTo>
                    <a:pt x="64" y="999"/>
                  </a:lnTo>
                  <a:lnTo>
                    <a:pt x="64" y="992"/>
                  </a:lnTo>
                  <a:lnTo>
                    <a:pt x="64" y="985"/>
                  </a:lnTo>
                  <a:lnTo>
                    <a:pt x="64" y="978"/>
                  </a:lnTo>
                  <a:lnTo>
                    <a:pt x="64" y="971"/>
                  </a:lnTo>
                  <a:lnTo>
                    <a:pt x="71" y="971"/>
                  </a:lnTo>
                  <a:lnTo>
                    <a:pt x="71" y="964"/>
                  </a:lnTo>
                  <a:lnTo>
                    <a:pt x="71" y="957"/>
                  </a:lnTo>
                  <a:lnTo>
                    <a:pt x="71" y="950"/>
                  </a:lnTo>
                  <a:lnTo>
                    <a:pt x="71" y="942"/>
                  </a:lnTo>
                  <a:lnTo>
                    <a:pt x="78" y="942"/>
                  </a:lnTo>
                  <a:lnTo>
                    <a:pt x="78" y="935"/>
                  </a:lnTo>
                  <a:lnTo>
                    <a:pt x="78" y="928"/>
                  </a:lnTo>
                  <a:lnTo>
                    <a:pt x="78" y="921"/>
                  </a:lnTo>
                  <a:lnTo>
                    <a:pt x="78" y="914"/>
                  </a:lnTo>
                  <a:lnTo>
                    <a:pt x="85" y="907"/>
                  </a:lnTo>
                  <a:lnTo>
                    <a:pt x="85" y="900"/>
                  </a:lnTo>
                  <a:lnTo>
                    <a:pt x="85" y="893"/>
                  </a:lnTo>
                  <a:lnTo>
                    <a:pt x="85" y="886"/>
                  </a:lnTo>
                  <a:lnTo>
                    <a:pt x="92" y="879"/>
                  </a:lnTo>
                  <a:lnTo>
                    <a:pt x="92" y="872"/>
                  </a:lnTo>
                  <a:lnTo>
                    <a:pt x="92" y="864"/>
                  </a:lnTo>
                  <a:lnTo>
                    <a:pt x="92" y="857"/>
                  </a:lnTo>
                  <a:lnTo>
                    <a:pt x="99" y="850"/>
                  </a:lnTo>
                  <a:lnTo>
                    <a:pt x="99" y="843"/>
                  </a:lnTo>
                  <a:lnTo>
                    <a:pt x="99" y="836"/>
                  </a:lnTo>
                  <a:lnTo>
                    <a:pt x="99" y="829"/>
                  </a:lnTo>
                  <a:lnTo>
                    <a:pt x="99" y="822"/>
                  </a:lnTo>
                  <a:lnTo>
                    <a:pt x="106" y="822"/>
                  </a:lnTo>
                  <a:lnTo>
                    <a:pt x="106" y="815"/>
                  </a:lnTo>
                  <a:lnTo>
                    <a:pt x="106" y="808"/>
                  </a:lnTo>
                  <a:lnTo>
                    <a:pt x="106" y="801"/>
                  </a:lnTo>
                  <a:lnTo>
                    <a:pt x="106" y="794"/>
                  </a:lnTo>
                  <a:lnTo>
                    <a:pt x="113" y="787"/>
                  </a:lnTo>
                  <a:lnTo>
                    <a:pt x="113" y="779"/>
                  </a:lnTo>
                  <a:lnTo>
                    <a:pt x="113" y="772"/>
                  </a:lnTo>
                  <a:lnTo>
                    <a:pt x="113" y="765"/>
                  </a:lnTo>
                  <a:lnTo>
                    <a:pt x="120" y="758"/>
                  </a:lnTo>
                  <a:lnTo>
                    <a:pt x="120" y="751"/>
                  </a:lnTo>
                  <a:lnTo>
                    <a:pt x="120" y="744"/>
                  </a:lnTo>
                  <a:lnTo>
                    <a:pt x="120" y="737"/>
                  </a:lnTo>
                  <a:lnTo>
                    <a:pt x="128" y="730"/>
                  </a:lnTo>
                  <a:lnTo>
                    <a:pt x="128" y="723"/>
                  </a:lnTo>
                  <a:lnTo>
                    <a:pt x="128" y="716"/>
                  </a:lnTo>
                  <a:lnTo>
                    <a:pt x="128" y="709"/>
                  </a:lnTo>
                  <a:lnTo>
                    <a:pt x="135" y="702"/>
                  </a:lnTo>
                  <a:lnTo>
                    <a:pt x="135" y="694"/>
                  </a:lnTo>
                  <a:lnTo>
                    <a:pt x="135" y="687"/>
                  </a:lnTo>
                  <a:lnTo>
                    <a:pt x="135" y="680"/>
                  </a:lnTo>
                  <a:lnTo>
                    <a:pt x="135" y="673"/>
                  </a:lnTo>
                  <a:lnTo>
                    <a:pt x="142" y="666"/>
                  </a:lnTo>
                  <a:lnTo>
                    <a:pt x="142" y="659"/>
                  </a:lnTo>
                  <a:lnTo>
                    <a:pt x="142" y="652"/>
                  </a:lnTo>
                  <a:lnTo>
                    <a:pt x="142" y="645"/>
                  </a:lnTo>
                  <a:lnTo>
                    <a:pt x="149" y="638"/>
                  </a:lnTo>
                  <a:lnTo>
                    <a:pt x="149" y="631"/>
                  </a:lnTo>
                  <a:lnTo>
                    <a:pt x="149" y="624"/>
                  </a:lnTo>
                  <a:lnTo>
                    <a:pt x="149" y="616"/>
                  </a:lnTo>
                  <a:lnTo>
                    <a:pt x="156" y="609"/>
                  </a:lnTo>
                  <a:lnTo>
                    <a:pt x="156" y="602"/>
                  </a:lnTo>
                  <a:lnTo>
                    <a:pt x="156" y="595"/>
                  </a:lnTo>
                  <a:lnTo>
                    <a:pt x="156" y="588"/>
                  </a:lnTo>
                  <a:lnTo>
                    <a:pt x="163" y="581"/>
                  </a:lnTo>
                  <a:lnTo>
                    <a:pt x="163" y="574"/>
                  </a:lnTo>
                  <a:lnTo>
                    <a:pt x="163" y="567"/>
                  </a:lnTo>
                  <a:lnTo>
                    <a:pt x="163" y="560"/>
                  </a:lnTo>
                  <a:lnTo>
                    <a:pt x="163" y="553"/>
                  </a:lnTo>
                  <a:lnTo>
                    <a:pt x="170" y="553"/>
                  </a:lnTo>
                  <a:lnTo>
                    <a:pt x="170" y="546"/>
                  </a:lnTo>
                  <a:lnTo>
                    <a:pt x="170" y="539"/>
                  </a:lnTo>
                  <a:lnTo>
                    <a:pt x="170" y="531"/>
                  </a:lnTo>
                  <a:lnTo>
                    <a:pt x="170" y="524"/>
                  </a:lnTo>
                  <a:lnTo>
                    <a:pt x="177" y="524"/>
                  </a:lnTo>
                  <a:lnTo>
                    <a:pt x="177" y="517"/>
                  </a:lnTo>
                  <a:lnTo>
                    <a:pt x="177" y="510"/>
                  </a:lnTo>
                  <a:lnTo>
                    <a:pt x="177" y="503"/>
                  </a:lnTo>
                  <a:lnTo>
                    <a:pt x="177" y="496"/>
                  </a:lnTo>
                  <a:lnTo>
                    <a:pt x="184" y="496"/>
                  </a:lnTo>
                  <a:lnTo>
                    <a:pt x="184" y="489"/>
                  </a:lnTo>
                  <a:lnTo>
                    <a:pt x="184" y="482"/>
                  </a:lnTo>
                  <a:lnTo>
                    <a:pt x="184" y="475"/>
                  </a:lnTo>
                  <a:lnTo>
                    <a:pt x="184" y="468"/>
                  </a:lnTo>
                  <a:lnTo>
                    <a:pt x="191" y="468"/>
                  </a:lnTo>
                  <a:lnTo>
                    <a:pt x="191" y="461"/>
                  </a:lnTo>
                  <a:lnTo>
                    <a:pt x="191" y="454"/>
                  </a:lnTo>
                  <a:lnTo>
                    <a:pt x="191" y="446"/>
                  </a:lnTo>
                  <a:lnTo>
                    <a:pt x="191" y="439"/>
                  </a:lnTo>
                  <a:lnTo>
                    <a:pt x="198" y="439"/>
                  </a:lnTo>
                  <a:lnTo>
                    <a:pt x="198" y="432"/>
                  </a:lnTo>
                  <a:lnTo>
                    <a:pt x="198" y="425"/>
                  </a:lnTo>
                  <a:lnTo>
                    <a:pt x="198" y="418"/>
                  </a:lnTo>
                  <a:lnTo>
                    <a:pt x="198" y="411"/>
                  </a:lnTo>
                  <a:lnTo>
                    <a:pt x="206" y="404"/>
                  </a:lnTo>
                  <a:lnTo>
                    <a:pt x="206" y="397"/>
                  </a:lnTo>
                  <a:lnTo>
                    <a:pt x="206" y="390"/>
                  </a:lnTo>
                  <a:lnTo>
                    <a:pt x="206" y="383"/>
                  </a:lnTo>
                  <a:lnTo>
                    <a:pt x="213" y="376"/>
                  </a:lnTo>
                  <a:lnTo>
                    <a:pt x="213" y="368"/>
                  </a:lnTo>
                  <a:lnTo>
                    <a:pt x="213" y="361"/>
                  </a:lnTo>
                  <a:lnTo>
                    <a:pt x="213" y="354"/>
                  </a:lnTo>
                  <a:lnTo>
                    <a:pt x="213" y="347"/>
                  </a:lnTo>
                  <a:lnTo>
                    <a:pt x="220" y="347"/>
                  </a:lnTo>
                  <a:lnTo>
                    <a:pt x="220" y="340"/>
                  </a:lnTo>
                  <a:lnTo>
                    <a:pt x="220" y="333"/>
                  </a:lnTo>
                  <a:lnTo>
                    <a:pt x="220" y="326"/>
                  </a:lnTo>
                  <a:lnTo>
                    <a:pt x="220" y="319"/>
                  </a:lnTo>
                  <a:lnTo>
                    <a:pt x="227" y="319"/>
                  </a:lnTo>
                  <a:lnTo>
                    <a:pt x="227" y="312"/>
                  </a:lnTo>
                  <a:lnTo>
                    <a:pt x="227" y="305"/>
                  </a:lnTo>
                  <a:lnTo>
                    <a:pt x="227" y="298"/>
                  </a:lnTo>
                  <a:lnTo>
                    <a:pt x="227" y="291"/>
                  </a:lnTo>
                  <a:lnTo>
                    <a:pt x="234" y="291"/>
                  </a:lnTo>
                  <a:lnTo>
                    <a:pt x="234" y="283"/>
                  </a:lnTo>
                  <a:lnTo>
                    <a:pt x="234" y="276"/>
                  </a:lnTo>
                  <a:lnTo>
                    <a:pt x="234" y="269"/>
                  </a:lnTo>
                  <a:lnTo>
                    <a:pt x="241" y="262"/>
                  </a:lnTo>
                  <a:lnTo>
                    <a:pt x="241" y="255"/>
                  </a:lnTo>
                  <a:lnTo>
                    <a:pt x="241" y="248"/>
                  </a:lnTo>
                  <a:lnTo>
                    <a:pt x="241" y="241"/>
                  </a:lnTo>
                  <a:lnTo>
                    <a:pt x="248" y="234"/>
                  </a:lnTo>
                  <a:lnTo>
                    <a:pt x="248" y="227"/>
                  </a:lnTo>
                  <a:lnTo>
                    <a:pt x="248" y="220"/>
                  </a:lnTo>
                  <a:lnTo>
                    <a:pt x="248" y="213"/>
                  </a:lnTo>
                  <a:lnTo>
                    <a:pt x="255" y="206"/>
                  </a:lnTo>
                  <a:lnTo>
                    <a:pt x="255" y="198"/>
                  </a:lnTo>
                  <a:lnTo>
                    <a:pt x="255" y="191"/>
                  </a:lnTo>
                  <a:lnTo>
                    <a:pt x="255" y="184"/>
                  </a:lnTo>
                  <a:lnTo>
                    <a:pt x="262" y="177"/>
                  </a:lnTo>
                  <a:lnTo>
                    <a:pt x="262" y="170"/>
                  </a:lnTo>
                  <a:lnTo>
                    <a:pt x="262" y="163"/>
                  </a:lnTo>
                  <a:lnTo>
                    <a:pt x="262" y="156"/>
                  </a:lnTo>
                  <a:lnTo>
                    <a:pt x="269" y="149"/>
                  </a:lnTo>
                  <a:lnTo>
                    <a:pt x="269" y="142"/>
                  </a:lnTo>
                  <a:lnTo>
                    <a:pt x="269" y="135"/>
                  </a:lnTo>
                  <a:lnTo>
                    <a:pt x="269" y="128"/>
                  </a:lnTo>
                  <a:lnTo>
                    <a:pt x="276" y="120"/>
                  </a:lnTo>
                  <a:lnTo>
                    <a:pt x="276" y="113"/>
                  </a:lnTo>
                  <a:lnTo>
                    <a:pt x="276" y="106"/>
                  </a:lnTo>
                  <a:lnTo>
                    <a:pt x="276" y="99"/>
                  </a:lnTo>
                  <a:lnTo>
                    <a:pt x="283" y="92"/>
                  </a:lnTo>
                  <a:lnTo>
                    <a:pt x="283" y="85"/>
                  </a:lnTo>
                  <a:lnTo>
                    <a:pt x="283" y="78"/>
                  </a:lnTo>
                  <a:lnTo>
                    <a:pt x="283" y="71"/>
                  </a:lnTo>
                  <a:lnTo>
                    <a:pt x="283" y="64"/>
                  </a:lnTo>
                  <a:lnTo>
                    <a:pt x="291" y="64"/>
                  </a:lnTo>
                  <a:lnTo>
                    <a:pt x="291" y="57"/>
                  </a:lnTo>
                  <a:lnTo>
                    <a:pt x="291" y="50"/>
                  </a:lnTo>
                  <a:lnTo>
                    <a:pt x="291" y="43"/>
                  </a:lnTo>
                  <a:lnTo>
                    <a:pt x="298" y="35"/>
                  </a:lnTo>
                  <a:lnTo>
                    <a:pt x="298" y="28"/>
                  </a:lnTo>
                  <a:lnTo>
                    <a:pt x="298" y="21"/>
                  </a:lnTo>
                  <a:lnTo>
                    <a:pt x="298" y="14"/>
                  </a:lnTo>
                  <a:lnTo>
                    <a:pt x="305" y="7"/>
                  </a:lnTo>
                  <a:lnTo>
                    <a:pt x="305" y="0"/>
                  </a:lnTo>
                </a:path>
              </a:pathLst>
            </a:custGeom>
            <a:noFill/>
            <a:ln w="33338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3997" name="Rectangle 373">
              <a:extLst>
                <a:ext uri="{FF2B5EF4-FFF2-40B4-BE49-F238E27FC236}">
                  <a16:creationId xmlns:a16="http://schemas.microsoft.com/office/drawing/2014/main" id="{CBA95423-7789-D84A-99EE-C8B40353AA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" y="955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33998" name="Freeform 374">
              <a:extLst>
                <a:ext uri="{FF2B5EF4-FFF2-40B4-BE49-F238E27FC236}">
                  <a16:creationId xmlns:a16="http://schemas.microsoft.com/office/drawing/2014/main" id="{0EE8E3AA-39A6-F14F-82F3-C37A844832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963"/>
              <a:ext cx="28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3999" name="Rectangle 375">
              <a:extLst>
                <a:ext uri="{FF2B5EF4-FFF2-40B4-BE49-F238E27FC236}">
                  <a16:creationId xmlns:a16="http://schemas.microsoft.com/office/drawing/2014/main" id="{5BFAA240-6C7C-774C-8089-11BEF8F0A5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" y="1593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34000" name="Freeform 376">
              <a:extLst>
                <a:ext uri="{FF2B5EF4-FFF2-40B4-BE49-F238E27FC236}">
                  <a16:creationId xmlns:a16="http://schemas.microsoft.com/office/drawing/2014/main" id="{9BF1720D-5F38-DC45-B0DA-7F0897651F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" y="1600"/>
              <a:ext cx="29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4001" name="Rectangle 377">
              <a:extLst>
                <a:ext uri="{FF2B5EF4-FFF2-40B4-BE49-F238E27FC236}">
                  <a16:creationId xmlns:a16="http://schemas.microsoft.com/office/drawing/2014/main" id="{E7922DF5-8D47-8349-9080-9E817EAFCC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7" y="2224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34002" name="Freeform 378">
              <a:extLst>
                <a:ext uri="{FF2B5EF4-FFF2-40B4-BE49-F238E27FC236}">
                  <a16:creationId xmlns:a16="http://schemas.microsoft.com/office/drawing/2014/main" id="{3D0C396D-9ECD-C24C-B8E9-0E1E6D9B2DD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" y="2231"/>
              <a:ext cx="29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4003" name="Rectangle 379">
              <a:extLst>
                <a:ext uri="{FF2B5EF4-FFF2-40B4-BE49-F238E27FC236}">
                  <a16:creationId xmlns:a16="http://schemas.microsoft.com/office/drawing/2014/main" id="{529D3A13-76E9-C642-85F1-4E321E136A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4" y="1459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34004" name="Freeform 380">
              <a:extLst>
                <a:ext uri="{FF2B5EF4-FFF2-40B4-BE49-F238E27FC236}">
                  <a16:creationId xmlns:a16="http://schemas.microsoft.com/office/drawing/2014/main" id="{468365BE-812E-FC43-A4F7-6474AB478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8" y="1466"/>
              <a:ext cx="29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4005" name="Rectangle 381">
              <a:extLst>
                <a:ext uri="{FF2B5EF4-FFF2-40B4-BE49-F238E27FC236}">
                  <a16:creationId xmlns:a16="http://schemas.microsoft.com/office/drawing/2014/main" id="{CA25A8C4-4BC3-1846-9989-EE229AEC70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3" y="1111"/>
              <a:ext cx="56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34006" name="Freeform 382">
              <a:extLst>
                <a:ext uri="{FF2B5EF4-FFF2-40B4-BE49-F238E27FC236}">
                  <a16:creationId xmlns:a16="http://schemas.microsoft.com/office/drawing/2014/main" id="{DC178855-6CDE-6F4B-863B-B6373BF87F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7" y="1118"/>
              <a:ext cx="28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4007" name="Rectangle 383">
              <a:extLst>
                <a:ext uri="{FF2B5EF4-FFF2-40B4-BE49-F238E27FC236}">
                  <a16:creationId xmlns:a16="http://schemas.microsoft.com/office/drawing/2014/main" id="{E2663C78-C29B-444D-BE1F-2E29350831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6" y="1799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34008" name="Freeform 384">
              <a:extLst>
                <a:ext uri="{FF2B5EF4-FFF2-40B4-BE49-F238E27FC236}">
                  <a16:creationId xmlns:a16="http://schemas.microsoft.com/office/drawing/2014/main" id="{60636AF7-6C2D-B143-B3B3-3D961A3A4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1" y="1806"/>
              <a:ext cx="28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4009" name="Rectangle 385">
              <a:extLst>
                <a:ext uri="{FF2B5EF4-FFF2-40B4-BE49-F238E27FC236}">
                  <a16:creationId xmlns:a16="http://schemas.microsoft.com/office/drawing/2014/main" id="{37987938-7912-E345-B73C-3007999231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9" y="1997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34010" name="Freeform 386">
              <a:extLst>
                <a:ext uri="{FF2B5EF4-FFF2-40B4-BE49-F238E27FC236}">
                  <a16:creationId xmlns:a16="http://schemas.microsoft.com/office/drawing/2014/main" id="{F0490711-3CD4-8240-B8EE-6537EECA8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3" y="2004"/>
              <a:ext cx="29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4011" name="Rectangle 387">
              <a:extLst>
                <a:ext uri="{FF2B5EF4-FFF2-40B4-BE49-F238E27FC236}">
                  <a16:creationId xmlns:a16="http://schemas.microsoft.com/office/drawing/2014/main" id="{F65DD9A4-D3F4-C941-91CD-8ADF840B30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3" y="1225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34012" name="Freeform 388">
              <a:extLst>
                <a:ext uri="{FF2B5EF4-FFF2-40B4-BE49-F238E27FC236}">
                  <a16:creationId xmlns:a16="http://schemas.microsoft.com/office/drawing/2014/main" id="{33794A5D-3F95-174D-BF2B-5FDC9BCF1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7" y="1232"/>
              <a:ext cx="29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4013" name="Rectangle 389">
              <a:extLst>
                <a:ext uri="{FF2B5EF4-FFF2-40B4-BE49-F238E27FC236}">
                  <a16:creationId xmlns:a16="http://schemas.microsoft.com/office/drawing/2014/main" id="{99399C4F-B857-7D47-A89B-B59FD5D7A4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" y="1324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34014" name="Freeform 390">
              <a:extLst>
                <a:ext uri="{FF2B5EF4-FFF2-40B4-BE49-F238E27FC236}">
                  <a16:creationId xmlns:a16="http://schemas.microsoft.com/office/drawing/2014/main" id="{FACC9BD1-ACD8-F749-89A4-38AC7E1D15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7" y="1331"/>
              <a:ext cx="28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4015" name="Rectangle 391">
              <a:extLst>
                <a:ext uri="{FF2B5EF4-FFF2-40B4-BE49-F238E27FC236}">
                  <a16:creationId xmlns:a16="http://schemas.microsoft.com/office/drawing/2014/main" id="{4B94583C-AE68-B94E-AB4D-6D8737403F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4" y="2018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34016" name="Freeform 392">
              <a:extLst>
                <a:ext uri="{FF2B5EF4-FFF2-40B4-BE49-F238E27FC236}">
                  <a16:creationId xmlns:a16="http://schemas.microsoft.com/office/drawing/2014/main" id="{67431284-D0D3-8749-B9A6-92229E0AA6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8" y="2025"/>
              <a:ext cx="28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4017" name="Rectangle 393">
              <a:extLst>
                <a:ext uri="{FF2B5EF4-FFF2-40B4-BE49-F238E27FC236}">
                  <a16:creationId xmlns:a16="http://schemas.microsoft.com/office/drawing/2014/main" id="{210F0F34-50FF-C74C-A19F-1CE864EBDF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5" y="1742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34018" name="Freeform 394">
              <a:extLst>
                <a:ext uri="{FF2B5EF4-FFF2-40B4-BE49-F238E27FC236}">
                  <a16:creationId xmlns:a16="http://schemas.microsoft.com/office/drawing/2014/main" id="{BD5E0A60-2346-704A-B4E1-6567BC959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9" y="1749"/>
              <a:ext cx="29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</p:grpSp>
      <p:grpSp>
        <p:nvGrpSpPr>
          <p:cNvPr id="33795" name="Group 397">
            <a:extLst>
              <a:ext uri="{FF2B5EF4-FFF2-40B4-BE49-F238E27FC236}">
                <a16:creationId xmlns:a16="http://schemas.microsoft.com/office/drawing/2014/main" id="{3A03A39A-61D8-264C-AD19-38FBA7FD7E4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813334" y="3474720"/>
            <a:ext cx="3959066" cy="3146743"/>
            <a:chOff x="2826" y="1008"/>
            <a:chExt cx="2934" cy="2332"/>
          </a:xfrm>
        </p:grpSpPr>
        <p:sp>
          <p:nvSpPr>
            <p:cNvPr id="33796" name="AutoShape 396">
              <a:extLst>
                <a:ext uri="{FF2B5EF4-FFF2-40B4-BE49-F238E27FC236}">
                  <a16:creationId xmlns:a16="http://schemas.microsoft.com/office/drawing/2014/main" id="{3F74AB31-68DF-2040-845A-4F5078E30CD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26" y="1008"/>
              <a:ext cx="2934" cy="2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3797" name="Rectangle 398">
              <a:extLst>
                <a:ext uri="{FF2B5EF4-FFF2-40B4-BE49-F238E27FC236}">
                  <a16:creationId xmlns:a16="http://schemas.microsoft.com/office/drawing/2014/main" id="{61D7B5F6-3E6B-4047-829B-E6DEFA5D26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6" y="1221"/>
              <a:ext cx="2828" cy="2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33798" name="Line 399">
              <a:extLst>
                <a:ext uri="{FF2B5EF4-FFF2-40B4-BE49-F238E27FC236}">
                  <a16:creationId xmlns:a16="http://schemas.microsoft.com/office/drawing/2014/main" id="{8C83935B-DD62-AC4C-9DF4-9880DBB4F0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23" y="2950"/>
              <a:ext cx="2268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3799" name="Rectangle 400">
              <a:extLst>
                <a:ext uri="{FF2B5EF4-FFF2-40B4-BE49-F238E27FC236}">
                  <a16:creationId xmlns:a16="http://schemas.microsoft.com/office/drawing/2014/main" id="{6FD1EE29-A018-8E48-9EE0-4EC5FAAFB7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2" y="3220"/>
              <a:ext cx="23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20">
                  <a:solidFill>
                    <a:srgbClr val="000000"/>
                  </a:solidFill>
                  <a:latin typeface="system" charset="0"/>
                </a:rPr>
                <a:t>           </a:t>
              </a:r>
              <a:endParaRPr lang="en-US" altLang="en-US" sz="1530"/>
            </a:p>
          </p:txBody>
        </p:sp>
        <p:sp>
          <p:nvSpPr>
            <p:cNvPr id="33800" name="Rectangle 401">
              <a:extLst>
                <a:ext uri="{FF2B5EF4-FFF2-40B4-BE49-F238E27FC236}">
                  <a16:creationId xmlns:a16="http://schemas.microsoft.com/office/drawing/2014/main" id="{A9973E92-3C6E-6C46-B799-D6B93A1D8D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0" y="3220"/>
              <a:ext cx="196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20">
                  <a:solidFill>
                    <a:srgbClr val="000000"/>
                  </a:solidFill>
                  <a:latin typeface="system" charset="0"/>
                </a:rPr>
                <a:t>Time</a:t>
              </a:r>
              <a:endParaRPr lang="en-US" altLang="en-US" sz="1530"/>
            </a:p>
          </p:txBody>
        </p:sp>
        <p:sp>
          <p:nvSpPr>
            <p:cNvPr id="33801" name="Line 402">
              <a:extLst>
                <a:ext uri="{FF2B5EF4-FFF2-40B4-BE49-F238E27FC236}">
                  <a16:creationId xmlns:a16="http://schemas.microsoft.com/office/drawing/2014/main" id="{3F0572C0-7C72-FC45-8B59-C2C5B8475A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23" y="1270"/>
              <a:ext cx="2268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3802" name="Line 403">
              <a:extLst>
                <a:ext uri="{FF2B5EF4-FFF2-40B4-BE49-F238E27FC236}">
                  <a16:creationId xmlns:a16="http://schemas.microsoft.com/office/drawing/2014/main" id="{A11AFB54-FBC7-E94D-B2A9-A0C25BA836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6" y="1277"/>
              <a:ext cx="1" cy="166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3803" name="Line 404">
              <a:extLst>
                <a:ext uri="{FF2B5EF4-FFF2-40B4-BE49-F238E27FC236}">
                  <a16:creationId xmlns:a16="http://schemas.microsoft.com/office/drawing/2014/main" id="{6E97DDA7-022F-5C4C-A79D-5ED6BCB703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50" y="1277"/>
              <a:ext cx="1" cy="166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3804" name="Line 405">
              <a:extLst>
                <a:ext uri="{FF2B5EF4-FFF2-40B4-BE49-F238E27FC236}">
                  <a16:creationId xmlns:a16="http://schemas.microsoft.com/office/drawing/2014/main" id="{701FF5E5-B93B-B941-8670-5662A7CCF1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63" y="1277"/>
              <a:ext cx="1" cy="166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3805" name="Line 406">
              <a:extLst>
                <a:ext uri="{FF2B5EF4-FFF2-40B4-BE49-F238E27FC236}">
                  <a16:creationId xmlns:a16="http://schemas.microsoft.com/office/drawing/2014/main" id="{19C2D084-F734-204E-B954-9DDF008A05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76" y="1277"/>
              <a:ext cx="1" cy="166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3806" name="Line 407">
              <a:extLst>
                <a:ext uri="{FF2B5EF4-FFF2-40B4-BE49-F238E27FC236}">
                  <a16:creationId xmlns:a16="http://schemas.microsoft.com/office/drawing/2014/main" id="{04AEFC65-4E06-8F47-8F14-680B73D510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03" y="1277"/>
              <a:ext cx="1" cy="166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3807" name="Line 408">
              <a:extLst>
                <a:ext uri="{FF2B5EF4-FFF2-40B4-BE49-F238E27FC236}">
                  <a16:creationId xmlns:a16="http://schemas.microsoft.com/office/drawing/2014/main" id="{67821C81-2F89-DE4D-B6CB-90C176E880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17" y="1277"/>
              <a:ext cx="1" cy="166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3808" name="Line 409">
              <a:extLst>
                <a:ext uri="{FF2B5EF4-FFF2-40B4-BE49-F238E27FC236}">
                  <a16:creationId xmlns:a16="http://schemas.microsoft.com/office/drawing/2014/main" id="{B7F22DB3-D9B2-B64C-A4A1-F999DD3D01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30" y="1277"/>
              <a:ext cx="1" cy="166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3809" name="Line 410">
              <a:extLst>
                <a:ext uri="{FF2B5EF4-FFF2-40B4-BE49-F238E27FC236}">
                  <a16:creationId xmlns:a16="http://schemas.microsoft.com/office/drawing/2014/main" id="{8B8877C8-C039-754D-9FEA-8461E9B19C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43" y="1277"/>
              <a:ext cx="1" cy="166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3810" name="Line 411">
              <a:extLst>
                <a:ext uri="{FF2B5EF4-FFF2-40B4-BE49-F238E27FC236}">
                  <a16:creationId xmlns:a16="http://schemas.microsoft.com/office/drawing/2014/main" id="{FDF282DC-C046-3B46-A97D-452F236AB0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70" y="1277"/>
              <a:ext cx="1" cy="166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3811" name="Line 412">
              <a:extLst>
                <a:ext uri="{FF2B5EF4-FFF2-40B4-BE49-F238E27FC236}">
                  <a16:creationId xmlns:a16="http://schemas.microsoft.com/office/drawing/2014/main" id="{77379C07-B41C-C549-9D98-45334D3218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84" y="1277"/>
              <a:ext cx="1" cy="166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3812" name="Line 413">
              <a:extLst>
                <a:ext uri="{FF2B5EF4-FFF2-40B4-BE49-F238E27FC236}">
                  <a16:creationId xmlns:a16="http://schemas.microsoft.com/office/drawing/2014/main" id="{000FE1E2-81EA-4643-B187-5B090F9D24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97" y="1277"/>
              <a:ext cx="1" cy="166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3813" name="Line 414">
              <a:extLst>
                <a:ext uri="{FF2B5EF4-FFF2-40B4-BE49-F238E27FC236}">
                  <a16:creationId xmlns:a16="http://schemas.microsoft.com/office/drawing/2014/main" id="{B72034F7-85EC-964B-80F8-E48894AD60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10" y="1277"/>
              <a:ext cx="1" cy="166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3814" name="Line 415">
              <a:extLst>
                <a:ext uri="{FF2B5EF4-FFF2-40B4-BE49-F238E27FC236}">
                  <a16:creationId xmlns:a16="http://schemas.microsoft.com/office/drawing/2014/main" id="{A98CD73F-CE37-B54D-B255-41E157FB94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37" y="1277"/>
              <a:ext cx="1" cy="166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3815" name="Line 416">
              <a:extLst>
                <a:ext uri="{FF2B5EF4-FFF2-40B4-BE49-F238E27FC236}">
                  <a16:creationId xmlns:a16="http://schemas.microsoft.com/office/drawing/2014/main" id="{D3856610-CB85-B241-9928-D9CE07239A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51" y="1277"/>
              <a:ext cx="1" cy="166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3816" name="Line 417">
              <a:extLst>
                <a:ext uri="{FF2B5EF4-FFF2-40B4-BE49-F238E27FC236}">
                  <a16:creationId xmlns:a16="http://schemas.microsoft.com/office/drawing/2014/main" id="{928773E0-F198-2540-9A3E-10383AEDF7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64" y="1277"/>
              <a:ext cx="1" cy="166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3817" name="Line 418">
              <a:extLst>
                <a:ext uri="{FF2B5EF4-FFF2-40B4-BE49-F238E27FC236}">
                  <a16:creationId xmlns:a16="http://schemas.microsoft.com/office/drawing/2014/main" id="{424139C4-AA1C-3446-93B2-63FFB222FF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77" y="1277"/>
              <a:ext cx="1" cy="166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3818" name="Line 419">
              <a:extLst>
                <a:ext uri="{FF2B5EF4-FFF2-40B4-BE49-F238E27FC236}">
                  <a16:creationId xmlns:a16="http://schemas.microsoft.com/office/drawing/2014/main" id="{50B7DACE-C86E-8E4B-AC5C-1966DED38C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90" y="1277"/>
              <a:ext cx="1" cy="166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3819" name="Line 420">
              <a:extLst>
                <a:ext uri="{FF2B5EF4-FFF2-40B4-BE49-F238E27FC236}">
                  <a16:creationId xmlns:a16="http://schemas.microsoft.com/office/drawing/2014/main" id="{213DD8FD-B7A5-354C-A625-75832A5982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57" y="1277"/>
              <a:ext cx="1" cy="166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3820" name="Line 421">
              <a:extLst>
                <a:ext uri="{FF2B5EF4-FFF2-40B4-BE49-F238E27FC236}">
                  <a16:creationId xmlns:a16="http://schemas.microsoft.com/office/drawing/2014/main" id="{91A6F22E-25FA-934B-AAF1-3D089E258B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24" y="1277"/>
              <a:ext cx="1" cy="166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3821" name="Rectangle 422">
              <a:extLst>
                <a:ext uri="{FF2B5EF4-FFF2-40B4-BE49-F238E27FC236}">
                  <a16:creationId xmlns:a16="http://schemas.microsoft.com/office/drawing/2014/main" id="{EBC75EB9-0F57-CF46-9597-B7D7DB6B26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2" y="3007"/>
              <a:ext cx="33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20">
                  <a:solidFill>
                    <a:srgbClr val="000000"/>
                  </a:solidFill>
                  <a:latin typeface="system" charset="0"/>
                </a:rPr>
                <a:t>34.80ms</a:t>
              </a:r>
              <a:endParaRPr lang="en-US" altLang="en-US" sz="1530"/>
            </a:p>
          </p:txBody>
        </p:sp>
        <p:sp>
          <p:nvSpPr>
            <p:cNvPr id="33822" name="Line 423">
              <a:extLst>
                <a:ext uri="{FF2B5EF4-FFF2-40B4-BE49-F238E27FC236}">
                  <a16:creationId xmlns:a16="http://schemas.microsoft.com/office/drawing/2014/main" id="{0B2D9263-0049-3742-A51B-D1F2A3A602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3" y="2943"/>
              <a:ext cx="1" cy="4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3823" name="Rectangle 424">
              <a:extLst>
                <a:ext uri="{FF2B5EF4-FFF2-40B4-BE49-F238E27FC236}">
                  <a16:creationId xmlns:a16="http://schemas.microsoft.com/office/drawing/2014/main" id="{A1730336-F892-3942-8699-EB8A26C28C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8" y="3007"/>
              <a:ext cx="33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20">
                  <a:solidFill>
                    <a:srgbClr val="000000"/>
                  </a:solidFill>
                  <a:latin typeface="system" charset="0"/>
                </a:rPr>
                <a:t>34.85ms</a:t>
              </a:r>
              <a:endParaRPr lang="en-US" altLang="en-US" sz="1530"/>
            </a:p>
          </p:txBody>
        </p:sp>
        <p:sp>
          <p:nvSpPr>
            <p:cNvPr id="33824" name="Line 425">
              <a:extLst>
                <a:ext uri="{FF2B5EF4-FFF2-40B4-BE49-F238E27FC236}">
                  <a16:creationId xmlns:a16="http://schemas.microsoft.com/office/drawing/2014/main" id="{B4E39D4C-04D0-534E-BCC2-C6560E9BE5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90" y="2943"/>
              <a:ext cx="1" cy="4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3825" name="Rectangle 426">
              <a:extLst>
                <a:ext uri="{FF2B5EF4-FFF2-40B4-BE49-F238E27FC236}">
                  <a16:creationId xmlns:a16="http://schemas.microsoft.com/office/drawing/2014/main" id="{473172E7-362D-4A43-8B2B-8B4E16A7F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5" y="3007"/>
              <a:ext cx="33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20">
                  <a:solidFill>
                    <a:srgbClr val="000000"/>
                  </a:solidFill>
                  <a:latin typeface="system" charset="0"/>
                </a:rPr>
                <a:t>34.90ms</a:t>
              </a:r>
              <a:endParaRPr lang="en-US" altLang="en-US" sz="1530"/>
            </a:p>
          </p:txBody>
        </p:sp>
        <p:sp>
          <p:nvSpPr>
            <p:cNvPr id="33826" name="Line 427">
              <a:extLst>
                <a:ext uri="{FF2B5EF4-FFF2-40B4-BE49-F238E27FC236}">
                  <a16:creationId xmlns:a16="http://schemas.microsoft.com/office/drawing/2014/main" id="{6EC4F0BA-DA00-A345-9AC2-4CA73AD8FF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57" y="2943"/>
              <a:ext cx="1" cy="4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3827" name="Rectangle 428">
              <a:extLst>
                <a:ext uri="{FF2B5EF4-FFF2-40B4-BE49-F238E27FC236}">
                  <a16:creationId xmlns:a16="http://schemas.microsoft.com/office/drawing/2014/main" id="{351C73B6-4CE9-FC42-A10A-D4888C9790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2" y="3007"/>
              <a:ext cx="33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20">
                  <a:solidFill>
                    <a:srgbClr val="000000"/>
                  </a:solidFill>
                  <a:latin typeface="system" charset="0"/>
                </a:rPr>
                <a:t>34.95ms</a:t>
              </a:r>
              <a:endParaRPr lang="en-US" altLang="en-US" sz="1530"/>
            </a:p>
          </p:txBody>
        </p:sp>
        <p:sp>
          <p:nvSpPr>
            <p:cNvPr id="33828" name="Line 429">
              <a:extLst>
                <a:ext uri="{FF2B5EF4-FFF2-40B4-BE49-F238E27FC236}">
                  <a16:creationId xmlns:a16="http://schemas.microsoft.com/office/drawing/2014/main" id="{1865927F-341D-194C-A75B-9DCA5AC964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24" y="2943"/>
              <a:ext cx="1" cy="4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3829" name="Rectangle 430">
              <a:extLst>
                <a:ext uri="{FF2B5EF4-FFF2-40B4-BE49-F238E27FC236}">
                  <a16:creationId xmlns:a16="http://schemas.microsoft.com/office/drawing/2014/main" id="{0E4337EE-013A-F240-94DD-AAE3055F1E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6" y="3113"/>
              <a:ext cx="2785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33830" name="Rectangle 431">
              <a:extLst>
                <a:ext uri="{FF2B5EF4-FFF2-40B4-BE49-F238E27FC236}">
                  <a16:creationId xmlns:a16="http://schemas.microsoft.com/office/drawing/2014/main" id="{AC264A76-52EE-174F-884C-35967521AE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7" y="3156"/>
              <a:ext cx="43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33831" name="Freeform 432">
              <a:extLst>
                <a:ext uri="{FF2B5EF4-FFF2-40B4-BE49-F238E27FC236}">
                  <a16:creationId xmlns:a16="http://schemas.microsoft.com/office/drawing/2014/main" id="{8ABFE76D-BC1F-A145-BF04-069E4EF0EB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" y="3156"/>
              <a:ext cx="28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0 h 4"/>
                <a:gd name="T4" fmla="*/ 0 w 4"/>
                <a:gd name="T5" fmla="*/ 0 h 4"/>
                <a:gd name="T6" fmla="*/ 2147483646 w 4"/>
                <a:gd name="T7" fmla="*/ 214748364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11113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3832" name="Rectangle 433">
              <a:extLst>
                <a:ext uri="{FF2B5EF4-FFF2-40B4-BE49-F238E27FC236}">
                  <a16:creationId xmlns:a16="http://schemas.microsoft.com/office/drawing/2014/main" id="{EFD164FF-0657-5D48-AF71-BD938C8F53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6" y="3113"/>
              <a:ext cx="166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20">
                  <a:solidFill>
                    <a:srgbClr val="000000"/>
                  </a:solidFill>
                  <a:latin typeface="system" charset="0"/>
                </a:rPr>
                <a:t>I(Cf)</a:t>
              </a:r>
              <a:endParaRPr lang="en-US" altLang="en-US" sz="1530"/>
            </a:p>
          </p:txBody>
        </p:sp>
        <p:sp>
          <p:nvSpPr>
            <p:cNvPr id="33833" name="Line 434">
              <a:extLst>
                <a:ext uri="{FF2B5EF4-FFF2-40B4-BE49-F238E27FC236}">
                  <a16:creationId xmlns:a16="http://schemas.microsoft.com/office/drawing/2014/main" id="{0099C736-69DF-1D42-8D19-E4D155821D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91" y="1270"/>
              <a:ext cx="1" cy="168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3834" name="Line 435">
              <a:extLst>
                <a:ext uri="{FF2B5EF4-FFF2-40B4-BE49-F238E27FC236}">
                  <a16:creationId xmlns:a16="http://schemas.microsoft.com/office/drawing/2014/main" id="{62A36E32-630D-2A44-8EBC-357E07B06A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0" y="2858"/>
              <a:ext cx="225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3835" name="Line 436">
              <a:extLst>
                <a:ext uri="{FF2B5EF4-FFF2-40B4-BE49-F238E27FC236}">
                  <a16:creationId xmlns:a16="http://schemas.microsoft.com/office/drawing/2014/main" id="{EE92E776-9098-8548-A3A0-EF55ADC03B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0" y="2766"/>
              <a:ext cx="225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3836" name="Line 437">
              <a:extLst>
                <a:ext uri="{FF2B5EF4-FFF2-40B4-BE49-F238E27FC236}">
                  <a16:creationId xmlns:a16="http://schemas.microsoft.com/office/drawing/2014/main" id="{C398EC72-C4AC-BE4D-A623-F313AA3D6A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0" y="2574"/>
              <a:ext cx="225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3837" name="Line 438">
              <a:extLst>
                <a:ext uri="{FF2B5EF4-FFF2-40B4-BE49-F238E27FC236}">
                  <a16:creationId xmlns:a16="http://schemas.microsoft.com/office/drawing/2014/main" id="{E9859CF2-198B-7A46-BE63-AFADFB7274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0" y="2482"/>
              <a:ext cx="225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3838" name="Line 439">
              <a:extLst>
                <a:ext uri="{FF2B5EF4-FFF2-40B4-BE49-F238E27FC236}">
                  <a16:creationId xmlns:a16="http://schemas.microsoft.com/office/drawing/2014/main" id="{7FC544D3-8B62-0445-8F69-400DDFF3E9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0" y="2390"/>
              <a:ext cx="225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3839" name="Line 440">
              <a:extLst>
                <a:ext uri="{FF2B5EF4-FFF2-40B4-BE49-F238E27FC236}">
                  <a16:creationId xmlns:a16="http://schemas.microsoft.com/office/drawing/2014/main" id="{7B107DBC-1818-4741-983A-DE82467CB4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0" y="2298"/>
              <a:ext cx="225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3840" name="Line 441">
              <a:extLst>
                <a:ext uri="{FF2B5EF4-FFF2-40B4-BE49-F238E27FC236}">
                  <a16:creationId xmlns:a16="http://schemas.microsoft.com/office/drawing/2014/main" id="{CCE3B80D-E763-9542-BFB7-585BADF566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0" y="2107"/>
              <a:ext cx="225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3841" name="Line 442">
              <a:extLst>
                <a:ext uri="{FF2B5EF4-FFF2-40B4-BE49-F238E27FC236}">
                  <a16:creationId xmlns:a16="http://schemas.microsoft.com/office/drawing/2014/main" id="{51759A5A-F2DA-0341-A8FB-4C661F62AE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0" y="2015"/>
              <a:ext cx="225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3842" name="Line 443">
              <a:extLst>
                <a:ext uri="{FF2B5EF4-FFF2-40B4-BE49-F238E27FC236}">
                  <a16:creationId xmlns:a16="http://schemas.microsoft.com/office/drawing/2014/main" id="{207F4D3B-694E-444E-9952-7631AD0ACD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0" y="1922"/>
              <a:ext cx="225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3843" name="Line 444">
              <a:extLst>
                <a:ext uri="{FF2B5EF4-FFF2-40B4-BE49-F238E27FC236}">
                  <a16:creationId xmlns:a16="http://schemas.microsoft.com/office/drawing/2014/main" id="{0BCC6F18-906A-1641-B8C6-F92089C232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0" y="1830"/>
              <a:ext cx="225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3844" name="Line 445">
              <a:extLst>
                <a:ext uri="{FF2B5EF4-FFF2-40B4-BE49-F238E27FC236}">
                  <a16:creationId xmlns:a16="http://schemas.microsoft.com/office/drawing/2014/main" id="{E6DCB985-268E-A843-AEC0-54C9727A1C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0" y="1646"/>
              <a:ext cx="225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3845" name="Line 446">
              <a:extLst>
                <a:ext uri="{FF2B5EF4-FFF2-40B4-BE49-F238E27FC236}">
                  <a16:creationId xmlns:a16="http://schemas.microsoft.com/office/drawing/2014/main" id="{8A13A2B6-DAA6-7748-8B23-BF367943EA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0" y="1547"/>
              <a:ext cx="225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3846" name="Line 447">
              <a:extLst>
                <a:ext uri="{FF2B5EF4-FFF2-40B4-BE49-F238E27FC236}">
                  <a16:creationId xmlns:a16="http://schemas.microsoft.com/office/drawing/2014/main" id="{9DC35577-6D49-5B4F-AC3B-3CB69CE613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0" y="1455"/>
              <a:ext cx="225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3847" name="Line 448">
              <a:extLst>
                <a:ext uri="{FF2B5EF4-FFF2-40B4-BE49-F238E27FC236}">
                  <a16:creationId xmlns:a16="http://schemas.microsoft.com/office/drawing/2014/main" id="{1A89B78B-504D-F647-AD09-C682BA77B4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0" y="1362"/>
              <a:ext cx="225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3848" name="Line 449">
              <a:extLst>
                <a:ext uri="{FF2B5EF4-FFF2-40B4-BE49-F238E27FC236}">
                  <a16:creationId xmlns:a16="http://schemas.microsoft.com/office/drawing/2014/main" id="{EE793FF7-7399-8E49-82C1-D91793D74C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0" y="2667"/>
              <a:ext cx="225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3849" name="Line 450">
              <a:extLst>
                <a:ext uri="{FF2B5EF4-FFF2-40B4-BE49-F238E27FC236}">
                  <a16:creationId xmlns:a16="http://schemas.microsoft.com/office/drawing/2014/main" id="{4A6BA683-E1CE-394E-BFE8-1B22A9F16D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0" y="2206"/>
              <a:ext cx="225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3850" name="Line 451">
              <a:extLst>
                <a:ext uri="{FF2B5EF4-FFF2-40B4-BE49-F238E27FC236}">
                  <a16:creationId xmlns:a16="http://schemas.microsoft.com/office/drawing/2014/main" id="{D06CF5BB-4D77-4B43-B1DF-98CF6FF71B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0" y="1738"/>
              <a:ext cx="225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3851" name="Rectangle 452">
              <a:extLst>
                <a:ext uri="{FF2B5EF4-FFF2-40B4-BE49-F238E27FC236}">
                  <a16:creationId xmlns:a16="http://schemas.microsoft.com/office/drawing/2014/main" id="{D18256DB-AE3F-4D4F-9035-A73ADBE036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3" y="2617"/>
              <a:ext cx="13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20">
                  <a:solidFill>
                    <a:srgbClr val="000000"/>
                  </a:solidFill>
                  <a:latin typeface="system" charset="0"/>
                </a:rPr>
                <a:t>-5A</a:t>
              </a:r>
              <a:endParaRPr lang="en-US" altLang="en-US" sz="1530"/>
            </a:p>
          </p:txBody>
        </p:sp>
        <p:sp>
          <p:nvSpPr>
            <p:cNvPr id="33852" name="Line 453">
              <a:extLst>
                <a:ext uri="{FF2B5EF4-FFF2-40B4-BE49-F238E27FC236}">
                  <a16:creationId xmlns:a16="http://schemas.microsoft.com/office/drawing/2014/main" id="{88B31524-2D6C-AF40-A4D6-B04C2E90CF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87" y="2667"/>
              <a:ext cx="4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3853" name="Rectangle 454">
              <a:extLst>
                <a:ext uri="{FF2B5EF4-FFF2-40B4-BE49-F238E27FC236}">
                  <a16:creationId xmlns:a16="http://schemas.microsoft.com/office/drawing/2014/main" id="{CC00123F-FCF0-6149-AA74-2BA0A0AEA2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0" y="2156"/>
              <a:ext cx="10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20">
                  <a:solidFill>
                    <a:srgbClr val="000000"/>
                  </a:solidFill>
                  <a:latin typeface="system" charset="0"/>
                </a:rPr>
                <a:t>0A</a:t>
              </a:r>
              <a:endParaRPr lang="en-US" altLang="en-US" sz="1530"/>
            </a:p>
          </p:txBody>
        </p:sp>
        <p:sp>
          <p:nvSpPr>
            <p:cNvPr id="33854" name="Line 455">
              <a:extLst>
                <a:ext uri="{FF2B5EF4-FFF2-40B4-BE49-F238E27FC236}">
                  <a16:creationId xmlns:a16="http://schemas.microsoft.com/office/drawing/2014/main" id="{4E5BB149-E711-444C-ADF0-3ABA27A3FB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87" y="2206"/>
              <a:ext cx="4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3855" name="Rectangle 456">
              <a:extLst>
                <a:ext uri="{FF2B5EF4-FFF2-40B4-BE49-F238E27FC236}">
                  <a16:creationId xmlns:a16="http://schemas.microsoft.com/office/drawing/2014/main" id="{95ADCFFF-6AA0-AD43-979A-A73786E4C7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0" y="1688"/>
              <a:ext cx="10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20">
                  <a:solidFill>
                    <a:srgbClr val="000000"/>
                  </a:solidFill>
                  <a:latin typeface="system" charset="0"/>
                </a:rPr>
                <a:t>5A</a:t>
              </a:r>
              <a:endParaRPr lang="en-US" altLang="en-US" sz="1530"/>
            </a:p>
          </p:txBody>
        </p:sp>
        <p:sp>
          <p:nvSpPr>
            <p:cNvPr id="33856" name="Line 457">
              <a:extLst>
                <a:ext uri="{FF2B5EF4-FFF2-40B4-BE49-F238E27FC236}">
                  <a16:creationId xmlns:a16="http://schemas.microsoft.com/office/drawing/2014/main" id="{77705F99-6556-434C-8204-727606CE53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87" y="1738"/>
              <a:ext cx="4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3857" name="Rectangle 458">
              <a:extLst>
                <a:ext uri="{FF2B5EF4-FFF2-40B4-BE49-F238E27FC236}">
                  <a16:creationId xmlns:a16="http://schemas.microsoft.com/office/drawing/2014/main" id="{C1D7A54B-F291-8149-AFEA-6C2AE767FC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3" y="1221"/>
              <a:ext cx="15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20">
                  <a:solidFill>
                    <a:srgbClr val="000000"/>
                  </a:solidFill>
                  <a:latin typeface="system" charset="0"/>
                </a:rPr>
                <a:t>10A</a:t>
              </a:r>
              <a:endParaRPr lang="en-US" altLang="en-US" sz="1530"/>
            </a:p>
          </p:txBody>
        </p:sp>
        <p:sp>
          <p:nvSpPr>
            <p:cNvPr id="33858" name="Line 459">
              <a:extLst>
                <a:ext uri="{FF2B5EF4-FFF2-40B4-BE49-F238E27FC236}">
                  <a16:creationId xmlns:a16="http://schemas.microsoft.com/office/drawing/2014/main" id="{6ABFBEE5-1FA5-0641-A378-FD764C30BB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87" y="1270"/>
              <a:ext cx="4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3859" name="Line 460">
              <a:extLst>
                <a:ext uri="{FF2B5EF4-FFF2-40B4-BE49-F238E27FC236}">
                  <a16:creationId xmlns:a16="http://schemas.microsoft.com/office/drawing/2014/main" id="{37A4DFC8-1DAB-6D4F-8BB3-577A6A1CC5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3" y="1270"/>
              <a:ext cx="1" cy="168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3860" name="Freeform 461">
              <a:extLst>
                <a:ext uri="{FF2B5EF4-FFF2-40B4-BE49-F238E27FC236}">
                  <a16:creationId xmlns:a16="http://schemas.microsoft.com/office/drawing/2014/main" id="{8AF106C4-5D04-064D-BB70-F9C7B1CA7B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3" y="1462"/>
              <a:ext cx="21" cy="1488"/>
            </a:xfrm>
            <a:custGeom>
              <a:avLst/>
              <a:gdLst>
                <a:gd name="T0" fmla="*/ 0 w 21"/>
                <a:gd name="T1" fmla="*/ 0 h 1488"/>
                <a:gd name="T2" fmla="*/ 7 w 21"/>
                <a:gd name="T3" fmla="*/ 0 h 1488"/>
                <a:gd name="T4" fmla="*/ 14 w 21"/>
                <a:gd name="T5" fmla="*/ 0 h 1488"/>
                <a:gd name="T6" fmla="*/ 14 w 21"/>
                <a:gd name="T7" fmla="*/ 7 h 1488"/>
                <a:gd name="T8" fmla="*/ 21 w 21"/>
                <a:gd name="T9" fmla="*/ 7 h 1488"/>
                <a:gd name="T10" fmla="*/ 21 w 21"/>
                <a:gd name="T11" fmla="*/ 28 h 1488"/>
                <a:gd name="T12" fmla="*/ 21 w 21"/>
                <a:gd name="T13" fmla="*/ 78 h 1488"/>
                <a:gd name="T14" fmla="*/ 21 w 21"/>
                <a:gd name="T15" fmla="*/ 517 h 1488"/>
                <a:gd name="T16" fmla="*/ 21 w 21"/>
                <a:gd name="T17" fmla="*/ 836 h 1488"/>
                <a:gd name="T18" fmla="*/ 21 w 21"/>
                <a:gd name="T19" fmla="*/ 942 h 1488"/>
                <a:gd name="T20" fmla="*/ 21 w 21"/>
                <a:gd name="T21" fmla="*/ 1190 h 1488"/>
                <a:gd name="T22" fmla="*/ 21 w 21"/>
                <a:gd name="T23" fmla="*/ 1488 h 148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1" h="1488">
                  <a:moveTo>
                    <a:pt x="0" y="0"/>
                  </a:moveTo>
                  <a:lnTo>
                    <a:pt x="7" y="0"/>
                  </a:lnTo>
                  <a:lnTo>
                    <a:pt x="14" y="0"/>
                  </a:lnTo>
                  <a:lnTo>
                    <a:pt x="14" y="7"/>
                  </a:lnTo>
                  <a:lnTo>
                    <a:pt x="21" y="7"/>
                  </a:lnTo>
                  <a:lnTo>
                    <a:pt x="21" y="28"/>
                  </a:lnTo>
                  <a:lnTo>
                    <a:pt x="21" y="78"/>
                  </a:lnTo>
                  <a:lnTo>
                    <a:pt x="21" y="517"/>
                  </a:lnTo>
                  <a:lnTo>
                    <a:pt x="21" y="836"/>
                  </a:lnTo>
                  <a:lnTo>
                    <a:pt x="21" y="942"/>
                  </a:lnTo>
                  <a:lnTo>
                    <a:pt x="21" y="1190"/>
                  </a:lnTo>
                  <a:lnTo>
                    <a:pt x="21" y="1488"/>
                  </a:lnTo>
                </a:path>
              </a:pathLst>
            </a:custGeom>
            <a:noFill/>
            <a:ln w="33338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3861" name="Line 462">
              <a:extLst>
                <a:ext uri="{FF2B5EF4-FFF2-40B4-BE49-F238E27FC236}">
                  <a16:creationId xmlns:a16="http://schemas.microsoft.com/office/drawing/2014/main" id="{7AD73D67-6885-CB4D-A055-F3F905DCEF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44" y="1270"/>
              <a:ext cx="1" cy="1680"/>
            </a:xfrm>
            <a:prstGeom prst="line">
              <a:avLst/>
            </a:prstGeom>
            <a:noFill/>
            <a:ln w="33338">
              <a:solidFill>
                <a:srgbClr val="00A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3862" name="Line 463">
              <a:extLst>
                <a:ext uri="{FF2B5EF4-FFF2-40B4-BE49-F238E27FC236}">
                  <a16:creationId xmlns:a16="http://schemas.microsoft.com/office/drawing/2014/main" id="{9378B559-0FDF-A04F-BEB0-A927414D23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44" y="1270"/>
              <a:ext cx="1" cy="1680"/>
            </a:xfrm>
            <a:prstGeom prst="line">
              <a:avLst/>
            </a:prstGeom>
            <a:noFill/>
            <a:ln w="33338">
              <a:solidFill>
                <a:srgbClr val="00A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3863" name="Freeform 464">
              <a:extLst>
                <a:ext uri="{FF2B5EF4-FFF2-40B4-BE49-F238E27FC236}">
                  <a16:creationId xmlns:a16="http://schemas.microsoft.com/office/drawing/2014/main" id="{8E95A37F-3B7E-DE49-97FA-088BF81380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" y="2730"/>
              <a:ext cx="1" cy="220"/>
            </a:xfrm>
            <a:custGeom>
              <a:avLst/>
              <a:gdLst>
                <a:gd name="T0" fmla="*/ 0 w 1"/>
                <a:gd name="T1" fmla="*/ 220 h 220"/>
                <a:gd name="T2" fmla="*/ 0 w 1"/>
                <a:gd name="T3" fmla="*/ 0 h 220"/>
                <a:gd name="T4" fmla="*/ 0 w 1"/>
                <a:gd name="T5" fmla="*/ 36 h 2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220">
                  <a:moveTo>
                    <a:pt x="0" y="220"/>
                  </a:moveTo>
                  <a:lnTo>
                    <a:pt x="0" y="0"/>
                  </a:lnTo>
                  <a:lnTo>
                    <a:pt x="0" y="36"/>
                  </a:lnTo>
                </a:path>
              </a:pathLst>
            </a:custGeom>
            <a:noFill/>
            <a:ln w="33338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3864" name="Freeform 465">
              <a:extLst>
                <a:ext uri="{FF2B5EF4-FFF2-40B4-BE49-F238E27FC236}">
                  <a16:creationId xmlns:a16="http://schemas.microsoft.com/office/drawing/2014/main" id="{492486A6-1571-D248-AD44-669D41B2B7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" y="1270"/>
              <a:ext cx="440" cy="1496"/>
            </a:xfrm>
            <a:custGeom>
              <a:avLst/>
              <a:gdLst>
                <a:gd name="T0" fmla="*/ 7 w 440"/>
                <a:gd name="T1" fmla="*/ 1496 h 1496"/>
                <a:gd name="T2" fmla="*/ 21 w 440"/>
                <a:gd name="T3" fmla="*/ 1496 h 1496"/>
                <a:gd name="T4" fmla="*/ 36 w 440"/>
                <a:gd name="T5" fmla="*/ 1496 h 1496"/>
                <a:gd name="T6" fmla="*/ 50 w 440"/>
                <a:gd name="T7" fmla="*/ 1496 h 1496"/>
                <a:gd name="T8" fmla="*/ 64 w 440"/>
                <a:gd name="T9" fmla="*/ 1496 h 1496"/>
                <a:gd name="T10" fmla="*/ 78 w 440"/>
                <a:gd name="T11" fmla="*/ 1496 h 1496"/>
                <a:gd name="T12" fmla="*/ 92 w 440"/>
                <a:gd name="T13" fmla="*/ 1496 h 1496"/>
                <a:gd name="T14" fmla="*/ 106 w 440"/>
                <a:gd name="T15" fmla="*/ 1496 h 1496"/>
                <a:gd name="T16" fmla="*/ 121 w 440"/>
                <a:gd name="T17" fmla="*/ 1496 h 1496"/>
                <a:gd name="T18" fmla="*/ 135 w 440"/>
                <a:gd name="T19" fmla="*/ 1496 h 1496"/>
                <a:gd name="T20" fmla="*/ 149 w 440"/>
                <a:gd name="T21" fmla="*/ 1496 h 1496"/>
                <a:gd name="T22" fmla="*/ 163 w 440"/>
                <a:gd name="T23" fmla="*/ 1496 h 1496"/>
                <a:gd name="T24" fmla="*/ 177 w 440"/>
                <a:gd name="T25" fmla="*/ 1496 h 1496"/>
                <a:gd name="T26" fmla="*/ 191 w 440"/>
                <a:gd name="T27" fmla="*/ 1496 h 1496"/>
                <a:gd name="T28" fmla="*/ 206 w 440"/>
                <a:gd name="T29" fmla="*/ 1496 h 1496"/>
                <a:gd name="T30" fmla="*/ 220 w 440"/>
                <a:gd name="T31" fmla="*/ 1496 h 1496"/>
                <a:gd name="T32" fmla="*/ 234 w 440"/>
                <a:gd name="T33" fmla="*/ 1496 h 1496"/>
                <a:gd name="T34" fmla="*/ 248 w 440"/>
                <a:gd name="T35" fmla="*/ 1496 h 1496"/>
                <a:gd name="T36" fmla="*/ 262 w 440"/>
                <a:gd name="T37" fmla="*/ 1496 h 1496"/>
                <a:gd name="T38" fmla="*/ 277 w 440"/>
                <a:gd name="T39" fmla="*/ 1496 h 1496"/>
                <a:gd name="T40" fmla="*/ 291 w 440"/>
                <a:gd name="T41" fmla="*/ 1496 h 1496"/>
                <a:gd name="T42" fmla="*/ 305 w 440"/>
                <a:gd name="T43" fmla="*/ 1496 h 1496"/>
                <a:gd name="T44" fmla="*/ 319 w 440"/>
                <a:gd name="T45" fmla="*/ 1489 h 1496"/>
                <a:gd name="T46" fmla="*/ 333 w 440"/>
                <a:gd name="T47" fmla="*/ 1489 h 1496"/>
                <a:gd name="T48" fmla="*/ 347 w 440"/>
                <a:gd name="T49" fmla="*/ 1489 h 1496"/>
                <a:gd name="T50" fmla="*/ 362 w 440"/>
                <a:gd name="T51" fmla="*/ 1489 h 1496"/>
                <a:gd name="T52" fmla="*/ 376 w 440"/>
                <a:gd name="T53" fmla="*/ 1489 h 1496"/>
                <a:gd name="T54" fmla="*/ 390 w 440"/>
                <a:gd name="T55" fmla="*/ 1489 h 1496"/>
                <a:gd name="T56" fmla="*/ 404 w 440"/>
                <a:gd name="T57" fmla="*/ 1489 h 1496"/>
                <a:gd name="T58" fmla="*/ 418 w 440"/>
                <a:gd name="T59" fmla="*/ 1489 h 1496"/>
                <a:gd name="T60" fmla="*/ 432 w 440"/>
                <a:gd name="T61" fmla="*/ 1489 h 1496"/>
                <a:gd name="T62" fmla="*/ 440 w 440"/>
                <a:gd name="T63" fmla="*/ 1460 h 1496"/>
                <a:gd name="T64" fmla="*/ 440 w 440"/>
                <a:gd name="T65" fmla="*/ 794 h 1496"/>
                <a:gd name="T66" fmla="*/ 440 w 440"/>
                <a:gd name="T67" fmla="*/ 0 h 149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40" h="1496">
                  <a:moveTo>
                    <a:pt x="0" y="1496"/>
                  </a:moveTo>
                  <a:lnTo>
                    <a:pt x="7" y="1496"/>
                  </a:lnTo>
                  <a:lnTo>
                    <a:pt x="14" y="1496"/>
                  </a:lnTo>
                  <a:lnTo>
                    <a:pt x="21" y="1496"/>
                  </a:lnTo>
                  <a:lnTo>
                    <a:pt x="28" y="1496"/>
                  </a:lnTo>
                  <a:lnTo>
                    <a:pt x="36" y="1496"/>
                  </a:lnTo>
                  <a:lnTo>
                    <a:pt x="43" y="1496"/>
                  </a:lnTo>
                  <a:lnTo>
                    <a:pt x="50" y="1496"/>
                  </a:lnTo>
                  <a:lnTo>
                    <a:pt x="57" y="1496"/>
                  </a:lnTo>
                  <a:lnTo>
                    <a:pt x="64" y="1496"/>
                  </a:lnTo>
                  <a:lnTo>
                    <a:pt x="71" y="1496"/>
                  </a:lnTo>
                  <a:lnTo>
                    <a:pt x="78" y="1496"/>
                  </a:lnTo>
                  <a:lnTo>
                    <a:pt x="85" y="1496"/>
                  </a:lnTo>
                  <a:lnTo>
                    <a:pt x="92" y="1496"/>
                  </a:lnTo>
                  <a:lnTo>
                    <a:pt x="99" y="1496"/>
                  </a:lnTo>
                  <a:lnTo>
                    <a:pt x="106" y="1496"/>
                  </a:lnTo>
                  <a:lnTo>
                    <a:pt x="114" y="1496"/>
                  </a:lnTo>
                  <a:lnTo>
                    <a:pt x="121" y="1496"/>
                  </a:lnTo>
                  <a:lnTo>
                    <a:pt x="128" y="1496"/>
                  </a:lnTo>
                  <a:lnTo>
                    <a:pt x="135" y="1496"/>
                  </a:lnTo>
                  <a:lnTo>
                    <a:pt x="142" y="1496"/>
                  </a:lnTo>
                  <a:lnTo>
                    <a:pt x="149" y="1496"/>
                  </a:lnTo>
                  <a:lnTo>
                    <a:pt x="156" y="1496"/>
                  </a:lnTo>
                  <a:lnTo>
                    <a:pt x="163" y="1496"/>
                  </a:lnTo>
                  <a:lnTo>
                    <a:pt x="170" y="1496"/>
                  </a:lnTo>
                  <a:lnTo>
                    <a:pt x="177" y="1496"/>
                  </a:lnTo>
                  <a:lnTo>
                    <a:pt x="184" y="1496"/>
                  </a:lnTo>
                  <a:lnTo>
                    <a:pt x="191" y="1496"/>
                  </a:lnTo>
                  <a:lnTo>
                    <a:pt x="199" y="1496"/>
                  </a:lnTo>
                  <a:lnTo>
                    <a:pt x="206" y="1496"/>
                  </a:lnTo>
                  <a:lnTo>
                    <a:pt x="213" y="1496"/>
                  </a:lnTo>
                  <a:lnTo>
                    <a:pt x="220" y="1496"/>
                  </a:lnTo>
                  <a:lnTo>
                    <a:pt x="227" y="1496"/>
                  </a:lnTo>
                  <a:lnTo>
                    <a:pt x="234" y="1496"/>
                  </a:lnTo>
                  <a:lnTo>
                    <a:pt x="241" y="1496"/>
                  </a:lnTo>
                  <a:lnTo>
                    <a:pt x="248" y="1496"/>
                  </a:lnTo>
                  <a:lnTo>
                    <a:pt x="255" y="1496"/>
                  </a:lnTo>
                  <a:lnTo>
                    <a:pt x="262" y="1496"/>
                  </a:lnTo>
                  <a:lnTo>
                    <a:pt x="269" y="1496"/>
                  </a:lnTo>
                  <a:lnTo>
                    <a:pt x="277" y="1496"/>
                  </a:lnTo>
                  <a:lnTo>
                    <a:pt x="284" y="1496"/>
                  </a:lnTo>
                  <a:lnTo>
                    <a:pt x="291" y="1496"/>
                  </a:lnTo>
                  <a:lnTo>
                    <a:pt x="298" y="1496"/>
                  </a:lnTo>
                  <a:lnTo>
                    <a:pt x="305" y="1496"/>
                  </a:lnTo>
                  <a:lnTo>
                    <a:pt x="312" y="1489"/>
                  </a:lnTo>
                  <a:lnTo>
                    <a:pt x="319" y="1489"/>
                  </a:lnTo>
                  <a:lnTo>
                    <a:pt x="326" y="1489"/>
                  </a:lnTo>
                  <a:lnTo>
                    <a:pt x="333" y="1489"/>
                  </a:lnTo>
                  <a:lnTo>
                    <a:pt x="340" y="1489"/>
                  </a:lnTo>
                  <a:lnTo>
                    <a:pt x="347" y="1489"/>
                  </a:lnTo>
                  <a:lnTo>
                    <a:pt x="354" y="1489"/>
                  </a:lnTo>
                  <a:lnTo>
                    <a:pt x="362" y="1489"/>
                  </a:lnTo>
                  <a:lnTo>
                    <a:pt x="369" y="1489"/>
                  </a:lnTo>
                  <a:lnTo>
                    <a:pt x="376" y="1489"/>
                  </a:lnTo>
                  <a:lnTo>
                    <a:pt x="383" y="1489"/>
                  </a:lnTo>
                  <a:lnTo>
                    <a:pt x="390" y="1489"/>
                  </a:lnTo>
                  <a:lnTo>
                    <a:pt x="397" y="1489"/>
                  </a:lnTo>
                  <a:lnTo>
                    <a:pt x="404" y="1489"/>
                  </a:lnTo>
                  <a:lnTo>
                    <a:pt x="411" y="1489"/>
                  </a:lnTo>
                  <a:lnTo>
                    <a:pt x="418" y="1489"/>
                  </a:lnTo>
                  <a:lnTo>
                    <a:pt x="425" y="1489"/>
                  </a:lnTo>
                  <a:lnTo>
                    <a:pt x="432" y="1489"/>
                  </a:lnTo>
                  <a:lnTo>
                    <a:pt x="440" y="1489"/>
                  </a:lnTo>
                  <a:lnTo>
                    <a:pt x="440" y="1460"/>
                  </a:lnTo>
                  <a:lnTo>
                    <a:pt x="440" y="1234"/>
                  </a:lnTo>
                  <a:lnTo>
                    <a:pt x="440" y="794"/>
                  </a:lnTo>
                  <a:lnTo>
                    <a:pt x="440" y="787"/>
                  </a:lnTo>
                  <a:lnTo>
                    <a:pt x="440" y="0"/>
                  </a:lnTo>
                </a:path>
              </a:pathLst>
            </a:custGeom>
            <a:noFill/>
            <a:ln w="33338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3865" name="Freeform 466">
              <a:extLst>
                <a:ext uri="{FF2B5EF4-FFF2-40B4-BE49-F238E27FC236}">
                  <a16:creationId xmlns:a16="http://schemas.microsoft.com/office/drawing/2014/main" id="{91E22505-68D7-094E-B2C9-6E30CF1C9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4" y="1270"/>
              <a:ext cx="1" cy="255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55 h 255"/>
                <a:gd name="T4" fmla="*/ 0 w 1"/>
                <a:gd name="T5" fmla="*/ 99 h 25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255">
                  <a:moveTo>
                    <a:pt x="0" y="0"/>
                  </a:moveTo>
                  <a:lnTo>
                    <a:pt x="0" y="255"/>
                  </a:lnTo>
                  <a:lnTo>
                    <a:pt x="0" y="99"/>
                  </a:lnTo>
                </a:path>
              </a:pathLst>
            </a:custGeom>
            <a:noFill/>
            <a:ln w="33338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3866" name="Line 467">
              <a:extLst>
                <a:ext uri="{FF2B5EF4-FFF2-40B4-BE49-F238E27FC236}">
                  <a16:creationId xmlns:a16="http://schemas.microsoft.com/office/drawing/2014/main" id="{C74D673F-78AD-DE49-BB0B-AB7B1C69F1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4" y="1270"/>
              <a:ext cx="1" cy="255"/>
            </a:xfrm>
            <a:prstGeom prst="line">
              <a:avLst/>
            </a:prstGeom>
            <a:noFill/>
            <a:ln w="33338">
              <a:solidFill>
                <a:srgbClr val="00A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3867" name="Freeform 468">
              <a:extLst>
                <a:ext uri="{FF2B5EF4-FFF2-40B4-BE49-F238E27FC236}">
                  <a16:creationId xmlns:a16="http://schemas.microsoft.com/office/drawing/2014/main" id="{D6B340E3-8A6E-994C-AF9D-99DA7D6B37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4" y="1362"/>
              <a:ext cx="311" cy="1588"/>
            </a:xfrm>
            <a:custGeom>
              <a:avLst/>
              <a:gdLst>
                <a:gd name="T0" fmla="*/ 7 w 311"/>
                <a:gd name="T1" fmla="*/ 0 h 1588"/>
                <a:gd name="T2" fmla="*/ 21 w 311"/>
                <a:gd name="T3" fmla="*/ 7 h 1588"/>
                <a:gd name="T4" fmla="*/ 35 w 311"/>
                <a:gd name="T5" fmla="*/ 7 h 1588"/>
                <a:gd name="T6" fmla="*/ 49 w 311"/>
                <a:gd name="T7" fmla="*/ 15 h 1588"/>
                <a:gd name="T8" fmla="*/ 56 w 311"/>
                <a:gd name="T9" fmla="*/ 22 h 1588"/>
                <a:gd name="T10" fmla="*/ 70 w 311"/>
                <a:gd name="T11" fmla="*/ 22 h 1588"/>
                <a:gd name="T12" fmla="*/ 77 w 311"/>
                <a:gd name="T13" fmla="*/ 29 h 1588"/>
                <a:gd name="T14" fmla="*/ 92 w 311"/>
                <a:gd name="T15" fmla="*/ 29 h 1588"/>
                <a:gd name="T16" fmla="*/ 99 w 311"/>
                <a:gd name="T17" fmla="*/ 36 h 1588"/>
                <a:gd name="T18" fmla="*/ 113 w 311"/>
                <a:gd name="T19" fmla="*/ 36 h 1588"/>
                <a:gd name="T20" fmla="*/ 120 w 311"/>
                <a:gd name="T21" fmla="*/ 43 h 1588"/>
                <a:gd name="T22" fmla="*/ 134 w 311"/>
                <a:gd name="T23" fmla="*/ 43 h 1588"/>
                <a:gd name="T24" fmla="*/ 141 w 311"/>
                <a:gd name="T25" fmla="*/ 50 h 1588"/>
                <a:gd name="T26" fmla="*/ 155 w 311"/>
                <a:gd name="T27" fmla="*/ 50 h 1588"/>
                <a:gd name="T28" fmla="*/ 163 w 311"/>
                <a:gd name="T29" fmla="*/ 57 h 1588"/>
                <a:gd name="T30" fmla="*/ 177 w 311"/>
                <a:gd name="T31" fmla="*/ 57 h 1588"/>
                <a:gd name="T32" fmla="*/ 184 w 311"/>
                <a:gd name="T33" fmla="*/ 64 h 1588"/>
                <a:gd name="T34" fmla="*/ 198 w 311"/>
                <a:gd name="T35" fmla="*/ 64 h 1588"/>
                <a:gd name="T36" fmla="*/ 205 w 311"/>
                <a:gd name="T37" fmla="*/ 71 h 1588"/>
                <a:gd name="T38" fmla="*/ 219 w 311"/>
                <a:gd name="T39" fmla="*/ 71 h 1588"/>
                <a:gd name="T40" fmla="*/ 226 w 311"/>
                <a:gd name="T41" fmla="*/ 78 h 1588"/>
                <a:gd name="T42" fmla="*/ 240 w 311"/>
                <a:gd name="T43" fmla="*/ 78 h 1588"/>
                <a:gd name="T44" fmla="*/ 255 w 311"/>
                <a:gd name="T45" fmla="*/ 85 h 1588"/>
                <a:gd name="T46" fmla="*/ 262 w 311"/>
                <a:gd name="T47" fmla="*/ 93 h 1588"/>
                <a:gd name="T48" fmla="*/ 276 w 311"/>
                <a:gd name="T49" fmla="*/ 93 h 1588"/>
                <a:gd name="T50" fmla="*/ 283 w 311"/>
                <a:gd name="T51" fmla="*/ 100 h 1588"/>
                <a:gd name="T52" fmla="*/ 297 w 311"/>
                <a:gd name="T53" fmla="*/ 100 h 1588"/>
                <a:gd name="T54" fmla="*/ 304 w 311"/>
                <a:gd name="T55" fmla="*/ 107 h 1588"/>
                <a:gd name="T56" fmla="*/ 311 w 311"/>
                <a:gd name="T57" fmla="*/ 128 h 1588"/>
                <a:gd name="T58" fmla="*/ 311 w 311"/>
                <a:gd name="T59" fmla="*/ 617 h 1588"/>
                <a:gd name="T60" fmla="*/ 311 w 311"/>
                <a:gd name="T61" fmla="*/ 1042 h 1588"/>
                <a:gd name="T62" fmla="*/ 311 w 311"/>
                <a:gd name="T63" fmla="*/ 1588 h 158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11" h="1588">
                  <a:moveTo>
                    <a:pt x="0" y="0"/>
                  </a:moveTo>
                  <a:lnTo>
                    <a:pt x="7" y="0"/>
                  </a:lnTo>
                  <a:lnTo>
                    <a:pt x="14" y="0"/>
                  </a:lnTo>
                  <a:lnTo>
                    <a:pt x="21" y="7"/>
                  </a:lnTo>
                  <a:lnTo>
                    <a:pt x="28" y="7"/>
                  </a:lnTo>
                  <a:lnTo>
                    <a:pt x="35" y="7"/>
                  </a:lnTo>
                  <a:lnTo>
                    <a:pt x="42" y="15"/>
                  </a:lnTo>
                  <a:lnTo>
                    <a:pt x="49" y="15"/>
                  </a:lnTo>
                  <a:lnTo>
                    <a:pt x="56" y="15"/>
                  </a:lnTo>
                  <a:lnTo>
                    <a:pt x="56" y="22"/>
                  </a:lnTo>
                  <a:lnTo>
                    <a:pt x="63" y="22"/>
                  </a:lnTo>
                  <a:lnTo>
                    <a:pt x="70" y="22"/>
                  </a:lnTo>
                  <a:lnTo>
                    <a:pt x="77" y="22"/>
                  </a:lnTo>
                  <a:lnTo>
                    <a:pt x="77" y="29"/>
                  </a:lnTo>
                  <a:lnTo>
                    <a:pt x="85" y="29"/>
                  </a:lnTo>
                  <a:lnTo>
                    <a:pt x="92" y="29"/>
                  </a:lnTo>
                  <a:lnTo>
                    <a:pt x="99" y="29"/>
                  </a:lnTo>
                  <a:lnTo>
                    <a:pt x="99" y="36"/>
                  </a:lnTo>
                  <a:lnTo>
                    <a:pt x="106" y="36"/>
                  </a:lnTo>
                  <a:lnTo>
                    <a:pt x="113" y="36"/>
                  </a:lnTo>
                  <a:lnTo>
                    <a:pt x="120" y="36"/>
                  </a:lnTo>
                  <a:lnTo>
                    <a:pt x="120" y="43"/>
                  </a:lnTo>
                  <a:lnTo>
                    <a:pt x="127" y="43"/>
                  </a:lnTo>
                  <a:lnTo>
                    <a:pt x="134" y="43"/>
                  </a:lnTo>
                  <a:lnTo>
                    <a:pt x="141" y="43"/>
                  </a:lnTo>
                  <a:lnTo>
                    <a:pt x="141" y="50"/>
                  </a:lnTo>
                  <a:lnTo>
                    <a:pt x="148" y="50"/>
                  </a:lnTo>
                  <a:lnTo>
                    <a:pt x="155" y="50"/>
                  </a:lnTo>
                  <a:lnTo>
                    <a:pt x="163" y="50"/>
                  </a:lnTo>
                  <a:lnTo>
                    <a:pt x="163" y="57"/>
                  </a:lnTo>
                  <a:lnTo>
                    <a:pt x="170" y="57"/>
                  </a:lnTo>
                  <a:lnTo>
                    <a:pt x="177" y="57"/>
                  </a:lnTo>
                  <a:lnTo>
                    <a:pt x="184" y="57"/>
                  </a:lnTo>
                  <a:lnTo>
                    <a:pt x="184" y="64"/>
                  </a:lnTo>
                  <a:lnTo>
                    <a:pt x="191" y="64"/>
                  </a:lnTo>
                  <a:lnTo>
                    <a:pt x="198" y="64"/>
                  </a:lnTo>
                  <a:lnTo>
                    <a:pt x="205" y="64"/>
                  </a:lnTo>
                  <a:lnTo>
                    <a:pt x="205" y="71"/>
                  </a:lnTo>
                  <a:lnTo>
                    <a:pt x="212" y="71"/>
                  </a:lnTo>
                  <a:lnTo>
                    <a:pt x="219" y="71"/>
                  </a:lnTo>
                  <a:lnTo>
                    <a:pt x="226" y="71"/>
                  </a:lnTo>
                  <a:lnTo>
                    <a:pt x="226" y="78"/>
                  </a:lnTo>
                  <a:lnTo>
                    <a:pt x="233" y="78"/>
                  </a:lnTo>
                  <a:lnTo>
                    <a:pt x="240" y="78"/>
                  </a:lnTo>
                  <a:lnTo>
                    <a:pt x="248" y="85"/>
                  </a:lnTo>
                  <a:lnTo>
                    <a:pt x="255" y="85"/>
                  </a:lnTo>
                  <a:lnTo>
                    <a:pt x="262" y="85"/>
                  </a:lnTo>
                  <a:lnTo>
                    <a:pt x="262" y="93"/>
                  </a:lnTo>
                  <a:lnTo>
                    <a:pt x="269" y="93"/>
                  </a:lnTo>
                  <a:lnTo>
                    <a:pt x="276" y="93"/>
                  </a:lnTo>
                  <a:lnTo>
                    <a:pt x="283" y="93"/>
                  </a:lnTo>
                  <a:lnTo>
                    <a:pt x="283" y="100"/>
                  </a:lnTo>
                  <a:lnTo>
                    <a:pt x="290" y="100"/>
                  </a:lnTo>
                  <a:lnTo>
                    <a:pt x="297" y="100"/>
                  </a:lnTo>
                  <a:lnTo>
                    <a:pt x="304" y="100"/>
                  </a:lnTo>
                  <a:lnTo>
                    <a:pt x="304" y="107"/>
                  </a:lnTo>
                  <a:lnTo>
                    <a:pt x="311" y="107"/>
                  </a:lnTo>
                  <a:lnTo>
                    <a:pt x="311" y="128"/>
                  </a:lnTo>
                  <a:lnTo>
                    <a:pt x="311" y="178"/>
                  </a:lnTo>
                  <a:lnTo>
                    <a:pt x="311" y="617"/>
                  </a:lnTo>
                  <a:lnTo>
                    <a:pt x="311" y="936"/>
                  </a:lnTo>
                  <a:lnTo>
                    <a:pt x="311" y="1042"/>
                  </a:lnTo>
                  <a:lnTo>
                    <a:pt x="311" y="1290"/>
                  </a:lnTo>
                  <a:lnTo>
                    <a:pt x="311" y="1588"/>
                  </a:lnTo>
                </a:path>
              </a:pathLst>
            </a:custGeom>
            <a:noFill/>
            <a:ln w="33338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3868" name="Line 469">
              <a:extLst>
                <a:ext uri="{FF2B5EF4-FFF2-40B4-BE49-F238E27FC236}">
                  <a16:creationId xmlns:a16="http://schemas.microsoft.com/office/drawing/2014/main" id="{6F2AE686-6529-FD4F-8937-41855D0052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95" y="1270"/>
              <a:ext cx="1" cy="1680"/>
            </a:xfrm>
            <a:prstGeom prst="line">
              <a:avLst/>
            </a:prstGeom>
            <a:noFill/>
            <a:ln w="33338">
              <a:solidFill>
                <a:srgbClr val="00A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3869" name="Line 470">
              <a:extLst>
                <a:ext uri="{FF2B5EF4-FFF2-40B4-BE49-F238E27FC236}">
                  <a16:creationId xmlns:a16="http://schemas.microsoft.com/office/drawing/2014/main" id="{E48C855E-FE30-B248-BCF9-05B875A9F2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95" y="1270"/>
              <a:ext cx="1" cy="1680"/>
            </a:xfrm>
            <a:prstGeom prst="line">
              <a:avLst/>
            </a:prstGeom>
            <a:noFill/>
            <a:ln w="33338">
              <a:solidFill>
                <a:srgbClr val="00A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3870" name="Freeform 471">
              <a:extLst>
                <a:ext uri="{FF2B5EF4-FFF2-40B4-BE49-F238E27FC236}">
                  <a16:creationId xmlns:a16="http://schemas.microsoft.com/office/drawing/2014/main" id="{4BA30715-959E-404C-82AB-6E17A6B7E3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5" y="2730"/>
              <a:ext cx="1" cy="220"/>
            </a:xfrm>
            <a:custGeom>
              <a:avLst/>
              <a:gdLst>
                <a:gd name="T0" fmla="*/ 0 w 1"/>
                <a:gd name="T1" fmla="*/ 220 h 220"/>
                <a:gd name="T2" fmla="*/ 0 w 1"/>
                <a:gd name="T3" fmla="*/ 0 h 220"/>
                <a:gd name="T4" fmla="*/ 0 w 1"/>
                <a:gd name="T5" fmla="*/ 36 h 2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220">
                  <a:moveTo>
                    <a:pt x="0" y="220"/>
                  </a:moveTo>
                  <a:lnTo>
                    <a:pt x="0" y="0"/>
                  </a:lnTo>
                  <a:lnTo>
                    <a:pt x="0" y="36"/>
                  </a:lnTo>
                </a:path>
              </a:pathLst>
            </a:custGeom>
            <a:noFill/>
            <a:ln w="33338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3871" name="Freeform 472">
              <a:extLst>
                <a:ext uri="{FF2B5EF4-FFF2-40B4-BE49-F238E27FC236}">
                  <a16:creationId xmlns:a16="http://schemas.microsoft.com/office/drawing/2014/main" id="{5DBA11A8-91F6-2544-9FBE-D687E76A4D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5" y="1270"/>
              <a:ext cx="447" cy="1496"/>
            </a:xfrm>
            <a:custGeom>
              <a:avLst/>
              <a:gdLst>
                <a:gd name="T0" fmla="*/ 7 w 447"/>
                <a:gd name="T1" fmla="*/ 1496 h 1496"/>
                <a:gd name="T2" fmla="*/ 22 w 447"/>
                <a:gd name="T3" fmla="*/ 1496 h 1496"/>
                <a:gd name="T4" fmla="*/ 36 w 447"/>
                <a:gd name="T5" fmla="*/ 1496 h 1496"/>
                <a:gd name="T6" fmla="*/ 50 w 447"/>
                <a:gd name="T7" fmla="*/ 1496 h 1496"/>
                <a:gd name="T8" fmla="*/ 64 w 447"/>
                <a:gd name="T9" fmla="*/ 1496 h 1496"/>
                <a:gd name="T10" fmla="*/ 78 w 447"/>
                <a:gd name="T11" fmla="*/ 1496 h 1496"/>
                <a:gd name="T12" fmla="*/ 92 w 447"/>
                <a:gd name="T13" fmla="*/ 1496 h 1496"/>
                <a:gd name="T14" fmla="*/ 107 w 447"/>
                <a:gd name="T15" fmla="*/ 1496 h 1496"/>
                <a:gd name="T16" fmla="*/ 121 w 447"/>
                <a:gd name="T17" fmla="*/ 1496 h 1496"/>
                <a:gd name="T18" fmla="*/ 135 w 447"/>
                <a:gd name="T19" fmla="*/ 1496 h 1496"/>
                <a:gd name="T20" fmla="*/ 149 w 447"/>
                <a:gd name="T21" fmla="*/ 1496 h 1496"/>
                <a:gd name="T22" fmla="*/ 163 w 447"/>
                <a:gd name="T23" fmla="*/ 1496 h 1496"/>
                <a:gd name="T24" fmla="*/ 178 w 447"/>
                <a:gd name="T25" fmla="*/ 1496 h 1496"/>
                <a:gd name="T26" fmla="*/ 192 w 447"/>
                <a:gd name="T27" fmla="*/ 1496 h 1496"/>
                <a:gd name="T28" fmla="*/ 206 w 447"/>
                <a:gd name="T29" fmla="*/ 1496 h 1496"/>
                <a:gd name="T30" fmla="*/ 220 w 447"/>
                <a:gd name="T31" fmla="*/ 1496 h 1496"/>
                <a:gd name="T32" fmla="*/ 234 w 447"/>
                <a:gd name="T33" fmla="*/ 1496 h 1496"/>
                <a:gd name="T34" fmla="*/ 248 w 447"/>
                <a:gd name="T35" fmla="*/ 1496 h 1496"/>
                <a:gd name="T36" fmla="*/ 263 w 447"/>
                <a:gd name="T37" fmla="*/ 1496 h 1496"/>
                <a:gd name="T38" fmla="*/ 277 w 447"/>
                <a:gd name="T39" fmla="*/ 1496 h 1496"/>
                <a:gd name="T40" fmla="*/ 291 w 447"/>
                <a:gd name="T41" fmla="*/ 1496 h 1496"/>
                <a:gd name="T42" fmla="*/ 305 w 447"/>
                <a:gd name="T43" fmla="*/ 1496 h 1496"/>
                <a:gd name="T44" fmla="*/ 319 w 447"/>
                <a:gd name="T45" fmla="*/ 1496 h 1496"/>
                <a:gd name="T46" fmla="*/ 326 w 447"/>
                <a:gd name="T47" fmla="*/ 1489 h 1496"/>
                <a:gd name="T48" fmla="*/ 341 w 447"/>
                <a:gd name="T49" fmla="*/ 1489 h 1496"/>
                <a:gd name="T50" fmla="*/ 355 w 447"/>
                <a:gd name="T51" fmla="*/ 1489 h 1496"/>
                <a:gd name="T52" fmla="*/ 369 w 447"/>
                <a:gd name="T53" fmla="*/ 1489 h 1496"/>
                <a:gd name="T54" fmla="*/ 383 w 447"/>
                <a:gd name="T55" fmla="*/ 1489 h 1496"/>
                <a:gd name="T56" fmla="*/ 397 w 447"/>
                <a:gd name="T57" fmla="*/ 1489 h 1496"/>
                <a:gd name="T58" fmla="*/ 411 w 447"/>
                <a:gd name="T59" fmla="*/ 1489 h 1496"/>
                <a:gd name="T60" fmla="*/ 426 w 447"/>
                <a:gd name="T61" fmla="*/ 1489 h 1496"/>
                <a:gd name="T62" fmla="*/ 440 w 447"/>
                <a:gd name="T63" fmla="*/ 1489 h 1496"/>
                <a:gd name="T64" fmla="*/ 447 w 447"/>
                <a:gd name="T65" fmla="*/ 1460 h 1496"/>
                <a:gd name="T66" fmla="*/ 447 w 447"/>
                <a:gd name="T67" fmla="*/ 794 h 1496"/>
                <a:gd name="T68" fmla="*/ 447 w 447"/>
                <a:gd name="T69" fmla="*/ 0 h 149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47" h="1496">
                  <a:moveTo>
                    <a:pt x="0" y="1496"/>
                  </a:moveTo>
                  <a:lnTo>
                    <a:pt x="7" y="1496"/>
                  </a:lnTo>
                  <a:lnTo>
                    <a:pt x="15" y="1496"/>
                  </a:lnTo>
                  <a:lnTo>
                    <a:pt x="22" y="1496"/>
                  </a:lnTo>
                  <a:lnTo>
                    <a:pt x="29" y="1496"/>
                  </a:lnTo>
                  <a:lnTo>
                    <a:pt x="36" y="1496"/>
                  </a:lnTo>
                  <a:lnTo>
                    <a:pt x="43" y="1496"/>
                  </a:lnTo>
                  <a:lnTo>
                    <a:pt x="50" y="1496"/>
                  </a:lnTo>
                  <a:lnTo>
                    <a:pt x="57" y="1496"/>
                  </a:lnTo>
                  <a:lnTo>
                    <a:pt x="64" y="1496"/>
                  </a:lnTo>
                  <a:lnTo>
                    <a:pt x="71" y="1496"/>
                  </a:lnTo>
                  <a:lnTo>
                    <a:pt x="78" y="1496"/>
                  </a:lnTo>
                  <a:lnTo>
                    <a:pt x="85" y="1496"/>
                  </a:lnTo>
                  <a:lnTo>
                    <a:pt x="92" y="1496"/>
                  </a:lnTo>
                  <a:lnTo>
                    <a:pt x="100" y="1496"/>
                  </a:lnTo>
                  <a:lnTo>
                    <a:pt x="107" y="1496"/>
                  </a:lnTo>
                  <a:lnTo>
                    <a:pt x="114" y="1496"/>
                  </a:lnTo>
                  <a:lnTo>
                    <a:pt x="121" y="1496"/>
                  </a:lnTo>
                  <a:lnTo>
                    <a:pt x="128" y="1496"/>
                  </a:lnTo>
                  <a:lnTo>
                    <a:pt x="135" y="1496"/>
                  </a:lnTo>
                  <a:lnTo>
                    <a:pt x="142" y="1496"/>
                  </a:lnTo>
                  <a:lnTo>
                    <a:pt x="149" y="1496"/>
                  </a:lnTo>
                  <a:lnTo>
                    <a:pt x="156" y="1496"/>
                  </a:lnTo>
                  <a:lnTo>
                    <a:pt x="163" y="1496"/>
                  </a:lnTo>
                  <a:lnTo>
                    <a:pt x="170" y="1496"/>
                  </a:lnTo>
                  <a:lnTo>
                    <a:pt x="178" y="1496"/>
                  </a:lnTo>
                  <a:lnTo>
                    <a:pt x="185" y="1496"/>
                  </a:lnTo>
                  <a:lnTo>
                    <a:pt x="192" y="1496"/>
                  </a:lnTo>
                  <a:lnTo>
                    <a:pt x="199" y="1496"/>
                  </a:lnTo>
                  <a:lnTo>
                    <a:pt x="206" y="1496"/>
                  </a:lnTo>
                  <a:lnTo>
                    <a:pt x="213" y="1496"/>
                  </a:lnTo>
                  <a:lnTo>
                    <a:pt x="220" y="1496"/>
                  </a:lnTo>
                  <a:lnTo>
                    <a:pt x="227" y="1496"/>
                  </a:lnTo>
                  <a:lnTo>
                    <a:pt x="234" y="1496"/>
                  </a:lnTo>
                  <a:lnTo>
                    <a:pt x="241" y="1496"/>
                  </a:lnTo>
                  <a:lnTo>
                    <a:pt x="248" y="1496"/>
                  </a:lnTo>
                  <a:lnTo>
                    <a:pt x="255" y="1496"/>
                  </a:lnTo>
                  <a:lnTo>
                    <a:pt x="263" y="1496"/>
                  </a:lnTo>
                  <a:lnTo>
                    <a:pt x="270" y="1496"/>
                  </a:lnTo>
                  <a:lnTo>
                    <a:pt x="277" y="1496"/>
                  </a:lnTo>
                  <a:lnTo>
                    <a:pt x="284" y="1496"/>
                  </a:lnTo>
                  <a:lnTo>
                    <a:pt x="291" y="1496"/>
                  </a:lnTo>
                  <a:lnTo>
                    <a:pt x="298" y="1496"/>
                  </a:lnTo>
                  <a:lnTo>
                    <a:pt x="305" y="1496"/>
                  </a:lnTo>
                  <a:lnTo>
                    <a:pt x="312" y="1496"/>
                  </a:lnTo>
                  <a:lnTo>
                    <a:pt x="319" y="1496"/>
                  </a:lnTo>
                  <a:lnTo>
                    <a:pt x="319" y="1489"/>
                  </a:lnTo>
                  <a:lnTo>
                    <a:pt x="326" y="1489"/>
                  </a:lnTo>
                  <a:lnTo>
                    <a:pt x="333" y="1489"/>
                  </a:lnTo>
                  <a:lnTo>
                    <a:pt x="341" y="1489"/>
                  </a:lnTo>
                  <a:lnTo>
                    <a:pt x="348" y="1489"/>
                  </a:lnTo>
                  <a:lnTo>
                    <a:pt x="355" y="1489"/>
                  </a:lnTo>
                  <a:lnTo>
                    <a:pt x="362" y="1489"/>
                  </a:lnTo>
                  <a:lnTo>
                    <a:pt x="369" y="1489"/>
                  </a:lnTo>
                  <a:lnTo>
                    <a:pt x="376" y="1489"/>
                  </a:lnTo>
                  <a:lnTo>
                    <a:pt x="383" y="1489"/>
                  </a:lnTo>
                  <a:lnTo>
                    <a:pt x="390" y="1489"/>
                  </a:lnTo>
                  <a:lnTo>
                    <a:pt x="397" y="1489"/>
                  </a:lnTo>
                  <a:lnTo>
                    <a:pt x="404" y="1489"/>
                  </a:lnTo>
                  <a:lnTo>
                    <a:pt x="411" y="1489"/>
                  </a:lnTo>
                  <a:lnTo>
                    <a:pt x="418" y="1489"/>
                  </a:lnTo>
                  <a:lnTo>
                    <a:pt x="426" y="1489"/>
                  </a:lnTo>
                  <a:lnTo>
                    <a:pt x="433" y="1489"/>
                  </a:lnTo>
                  <a:lnTo>
                    <a:pt x="440" y="1489"/>
                  </a:lnTo>
                  <a:lnTo>
                    <a:pt x="447" y="1489"/>
                  </a:lnTo>
                  <a:lnTo>
                    <a:pt x="447" y="1460"/>
                  </a:lnTo>
                  <a:lnTo>
                    <a:pt x="447" y="1234"/>
                  </a:lnTo>
                  <a:lnTo>
                    <a:pt x="447" y="794"/>
                  </a:lnTo>
                  <a:lnTo>
                    <a:pt x="447" y="787"/>
                  </a:lnTo>
                  <a:lnTo>
                    <a:pt x="447" y="0"/>
                  </a:lnTo>
                </a:path>
              </a:pathLst>
            </a:custGeom>
            <a:noFill/>
            <a:ln w="33338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3872" name="Freeform 473">
              <a:extLst>
                <a:ext uri="{FF2B5EF4-FFF2-40B4-BE49-F238E27FC236}">
                  <a16:creationId xmlns:a16="http://schemas.microsoft.com/office/drawing/2014/main" id="{FE6F6006-7EBB-B449-9908-FD0B03FBB0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2" y="1270"/>
              <a:ext cx="1" cy="185"/>
            </a:xfrm>
            <a:custGeom>
              <a:avLst/>
              <a:gdLst>
                <a:gd name="T0" fmla="*/ 0 w 1"/>
                <a:gd name="T1" fmla="*/ 0 h 185"/>
                <a:gd name="T2" fmla="*/ 0 w 1"/>
                <a:gd name="T3" fmla="*/ 185 h 185"/>
                <a:gd name="T4" fmla="*/ 0 w 1"/>
                <a:gd name="T5" fmla="*/ 92 h 18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85">
                  <a:moveTo>
                    <a:pt x="0" y="0"/>
                  </a:moveTo>
                  <a:lnTo>
                    <a:pt x="0" y="185"/>
                  </a:lnTo>
                  <a:lnTo>
                    <a:pt x="0" y="92"/>
                  </a:lnTo>
                </a:path>
              </a:pathLst>
            </a:custGeom>
            <a:noFill/>
            <a:ln w="33338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3873" name="Line 474">
              <a:extLst>
                <a:ext uri="{FF2B5EF4-FFF2-40B4-BE49-F238E27FC236}">
                  <a16:creationId xmlns:a16="http://schemas.microsoft.com/office/drawing/2014/main" id="{D7F39D59-3856-B247-A917-BF25BCA387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42" y="1270"/>
              <a:ext cx="1" cy="185"/>
            </a:xfrm>
            <a:prstGeom prst="line">
              <a:avLst/>
            </a:prstGeom>
            <a:noFill/>
            <a:ln w="33338">
              <a:solidFill>
                <a:srgbClr val="00A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3874" name="Freeform 475">
              <a:extLst>
                <a:ext uri="{FF2B5EF4-FFF2-40B4-BE49-F238E27FC236}">
                  <a16:creationId xmlns:a16="http://schemas.microsoft.com/office/drawing/2014/main" id="{B2669863-8A5D-0C47-A04A-BE965319BA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2" y="1362"/>
              <a:ext cx="312" cy="1588"/>
            </a:xfrm>
            <a:custGeom>
              <a:avLst/>
              <a:gdLst>
                <a:gd name="T0" fmla="*/ 7 w 312"/>
                <a:gd name="T1" fmla="*/ 0 h 1588"/>
                <a:gd name="T2" fmla="*/ 14 w 312"/>
                <a:gd name="T3" fmla="*/ 7 h 1588"/>
                <a:gd name="T4" fmla="*/ 28 w 312"/>
                <a:gd name="T5" fmla="*/ 7 h 1588"/>
                <a:gd name="T6" fmla="*/ 35 w 312"/>
                <a:gd name="T7" fmla="*/ 15 h 1588"/>
                <a:gd name="T8" fmla="*/ 49 w 312"/>
                <a:gd name="T9" fmla="*/ 15 h 1588"/>
                <a:gd name="T10" fmla="*/ 57 w 312"/>
                <a:gd name="T11" fmla="*/ 22 h 1588"/>
                <a:gd name="T12" fmla="*/ 71 w 312"/>
                <a:gd name="T13" fmla="*/ 22 h 1588"/>
                <a:gd name="T14" fmla="*/ 78 w 312"/>
                <a:gd name="T15" fmla="*/ 29 h 1588"/>
                <a:gd name="T16" fmla="*/ 92 w 312"/>
                <a:gd name="T17" fmla="*/ 29 h 1588"/>
                <a:gd name="T18" fmla="*/ 99 w 312"/>
                <a:gd name="T19" fmla="*/ 36 h 1588"/>
                <a:gd name="T20" fmla="*/ 113 w 312"/>
                <a:gd name="T21" fmla="*/ 36 h 1588"/>
                <a:gd name="T22" fmla="*/ 120 w 312"/>
                <a:gd name="T23" fmla="*/ 43 h 1588"/>
                <a:gd name="T24" fmla="*/ 134 w 312"/>
                <a:gd name="T25" fmla="*/ 43 h 1588"/>
                <a:gd name="T26" fmla="*/ 149 w 312"/>
                <a:gd name="T27" fmla="*/ 50 h 1588"/>
                <a:gd name="T28" fmla="*/ 156 w 312"/>
                <a:gd name="T29" fmla="*/ 57 h 1588"/>
                <a:gd name="T30" fmla="*/ 170 w 312"/>
                <a:gd name="T31" fmla="*/ 57 h 1588"/>
                <a:gd name="T32" fmla="*/ 177 w 312"/>
                <a:gd name="T33" fmla="*/ 64 h 1588"/>
                <a:gd name="T34" fmla="*/ 191 w 312"/>
                <a:gd name="T35" fmla="*/ 64 h 1588"/>
                <a:gd name="T36" fmla="*/ 198 w 312"/>
                <a:gd name="T37" fmla="*/ 71 h 1588"/>
                <a:gd name="T38" fmla="*/ 212 w 312"/>
                <a:gd name="T39" fmla="*/ 71 h 1588"/>
                <a:gd name="T40" fmla="*/ 220 w 312"/>
                <a:gd name="T41" fmla="*/ 78 h 1588"/>
                <a:gd name="T42" fmla="*/ 234 w 312"/>
                <a:gd name="T43" fmla="*/ 78 h 1588"/>
                <a:gd name="T44" fmla="*/ 241 w 312"/>
                <a:gd name="T45" fmla="*/ 85 h 1588"/>
                <a:gd name="T46" fmla="*/ 255 w 312"/>
                <a:gd name="T47" fmla="*/ 85 h 1588"/>
                <a:gd name="T48" fmla="*/ 262 w 312"/>
                <a:gd name="T49" fmla="*/ 93 h 1588"/>
                <a:gd name="T50" fmla="*/ 276 w 312"/>
                <a:gd name="T51" fmla="*/ 93 h 1588"/>
                <a:gd name="T52" fmla="*/ 283 w 312"/>
                <a:gd name="T53" fmla="*/ 100 h 1588"/>
                <a:gd name="T54" fmla="*/ 297 w 312"/>
                <a:gd name="T55" fmla="*/ 100 h 1588"/>
                <a:gd name="T56" fmla="*/ 305 w 312"/>
                <a:gd name="T57" fmla="*/ 107 h 1588"/>
                <a:gd name="T58" fmla="*/ 312 w 312"/>
                <a:gd name="T59" fmla="*/ 128 h 1588"/>
                <a:gd name="T60" fmla="*/ 312 w 312"/>
                <a:gd name="T61" fmla="*/ 617 h 1588"/>
                <a:gd name="T62" fmla="*/ 312 w 312"/>
                <a:gd name="T63" fmla="*/ 1042 h 1588"/>
                <a:gd name="T64" fmla="*/ 312 w 312"/>
                <a:gd name="T65" fmla="*/ 1588 h 158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12" h="1588">
                  <a:moveTo>
                    <a:pt x="0" y="0"/>
                  </a:moveTo>
                  <a:lnTo>
                    <a:pt x="7" y="0"/>
                  </a:lnTo>
                  <a:lnTo>
                    <a:pt x="14" y="0"/>
                  </a:lnTo>
                  <a:lnTo>
                    <a:pt x="14" y="7"/>
                  </a:lnTo>
                  <a:lnTo>
                    <a:pt x="21" y="7"/>
                  </a:lnTo>
                  <a:lnTo>
                    <a:pt x="28" y="7"/>
                  </a:lnTo>
                  <a:lnTo>
                    <a:pt x="35" y="7"/>
                  </a:lnTo>
                  <a:lnTo>
                    <a:pt x="35" y="15"/>
                  </a:lnTo>
                  <a:lnTo>
                    <a:pt x="42" y="15"/>
                  </a:lnTo>
                  <a:lnTo>
                    <a:pt x="49" y="15"/>
                  </a:lnTo>
                  <a:lnTo>
                    <a:pt x="57" y="15"/>
                  </a:lnTo>
                  <a:lnTo>
                    <a:pt x="57" y="22"/>
                  </a:lnTo>
                  <a:lnTo>
                    <a:pt x="64" y="22"/>
                  </a:lnTo>
                  <a:lnTo>
                    <a:pt x="71" y="22"/>
                  </a:lnTo>
                  <a:lnTo>
                    <a:pt x="78" y="22"/>
                  </a:lnTo>
                  <a:lnTo>
                    <a:pt x="78" y="29"/>
                  </a:lnTo>
                  <a:lnTo>
                    <a:pt x="85" y="29"/>
                  </a:lnTo>
                  <a:lnTo>
                    <a:pt x="92" y="29"/>
                  </a:lnTo>
                  <a:lnTo>
                    <a:pt x="99" y="29"/>
                  </a:lnTo>
                  <a:lnTo>
                    <a:pt x="99" y="36"/>
                  </a:lnTo>
                  <a:lnTo>
                    <a:pt x="106" y="36"/>
                  </a:lnTo>
                  <a:lnTo>
                    <a:pt x="113" y="36"/>
                  </a:lnTo>
                  <a:lnTo>
                    <a:pt x="120" y="36"/>
                  </a:lnTo>
                  <a:lnTo>
                    <a:pt x="120" y="43"/>
                  </a:lnTo>
                  <a:lnTo>
                    <a:pt x="127" y="43"/>
                  </a:lnTo>
                  <a:lnTo>
                    <a:pt x="134" y="43"/>
                  </a:lnTo>
                  <a:lnTo>
                    <a:pt x="142" y="50"/>
                  </a:lnTo>
                  <a:lnTo>
                    <a:pt x="149" y="50"/>
                  </a:lnTo>
                  <a:lnTo>
                    <a:pt x="156" y="50"/>
                  </a:lnTo>
                  <a:lnTo>
                    <a:pt x="156" y="57"/>
                  </a:lnTo>
                  <a:lnTo>
                    <a:pt x="163" y="57"/>
                  </a:lnTo>
                  <a:lnTo>
                    <a:pt x="170" y="57"/>
                  </a:lnTo>
                  <a:lnTo>
                    <a:pt x="177" y="57"/>
                  </a:lnTo>
                  <a:lnTo>
                    <a:pt x="177" y="64"/>
                  </a:lnTo>
                  <a:lnTo>
                    <a:pt x="184" y="64"/>
                  </a:lnTo>
                  <a:lnTo>
                    <a:pt x="191" y="64"/>
                  </a:lnTo>
                  <a:lnTo>
                    <a:pt x="198" y="64"/>
                  </a:lnTo>
                  <a:lnTo>
                    <a:pt x="198" y="71"/>
                  </a:lnTo>
                  <a:lnTo>
                    <a:pt x="205" y="71"/>
                  </a:lnTo>
                  <a:lnTo>
                    <a:pt x="212" y="71"/>
                  </a:lnTo>
                  <a:lnTo>
                    <a:pt x="220" y="71"/>
                  </a:lnTo>
                  <a:lnTo>
                    <a:pt x="220" y="78"/>
                  </a:lnTo>
                  <a:lnTo>
                    <a:pt x="227" y="78"/>
                  </a:lnTo>
                  <a:lnTo>
                    <a:pt x="234" y="78"/>
                  </a:lnTo>
                  <a:lnTo>
                    <a:pt x="241" y="78"/>
                  </a:lnTo>
                  <a:lnTo>
                    <a:pt x="241" y="85"/>
                  </a:lnTo>
                  <a:lnTo>
                    <a:pt x="248" y="85"/>
                  </a:lnTo>
                  <a:lnTo>
                    <a:pt x="255" y="85"/>
                  </a:lnTo>
                  <a:lnTo>
                    <a:pt x="262" y="85"/>
                  </a:lnTo>
                  <a:lnTo>
                    <a:pt x="262" y="93"/>
                  </a:lnTo>
                  <a:lnTo>
                    <a:pt x="269" y="93"/>
                  </a:lnTo>
                  <a:lnTo>
                    <a:pt x="276" y="93"/>
                  </a:lnTo>
                  <a:lnTo>
                    <a:pt x="283" y="93"/>
                  </a:lnTo>
                  <a:lnTo>
                    <a:pt x="283" y="100"/>
                  </a:lnTo>
                  <a:lnTo>
                    <a:pt x="290" y="100"/>
                  </a:lnTo>
                  <a:lnTo>
                    <a:pt x="297" y="100"/>
                  </a:lnTo>
                  <a:lnTo>
                    <a:pt x="305" y="100"/>
                  </a:lnTo>
                  <a:lnTo>
                    <a:pt x="305" y="107"/>
                  </a:lnTo>
                  <a:lnTo>
                    <a:pt x="312" y="107"/>
                  </a:lnTo>
                  <a:lnTo>
                    <a:pt x="312" y="128"/>
                  </a:lnTo>
                  <a:lnTo>
                    <a:pt x="312" y="178"/>
                  </a:lnTo>
                  <a:lnTo>
                    <a:pt x="312" y="617"/>
                  </a:lnTo>
                  <a:lnTo>
                    <a:pt x="312" y="936"/>
                  </a:lnTo>
                  <a:lnTo>
                    <a:pt x="312" y="1042"/>
                  </a:lnTo>
                  <a:lnTo>
                    <a:pt x="312" y="1290"/>
                  </a:lnTo>
                  <a:lnTo>
                    <a:pt x="312" y="1588"/>
                  </a:lnTo>
                </a:path>
              </a:pathLst>
            </a:custGeom>
            <a:noFill/>
            <a:ln w="33338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3875" name="Line 476">
              <a:extLst>
                <a:ext uri="{FF2B5EF4-FFF2-40B4-BE49-F238E27FC236}">
                  <a16:creationId xmlns:a16="http://schemas.microsoft.com/office/drawing/2014/main" id="{5891EE97-4C08-5E4A-AEE9-6AA36F2C88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54" y="1270"/>
              <a:ext cx="1" cy="1680"/>
            </a:xfrm>
            <a:prstGeom prst="line">
              <a:avLst/>
            </a:prstGeom>
            <a:noFill/>
            <a:ln w="33338">
              <a:solidFill>
                <a:srgbClr val="00A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3876" name="Line 477">
              <a:extLst>
                <a:ext uri="{FF2B5EF4-FFF2-40B4-BE49-F238E27FC236}">
                  <a16:creationId xmlns:a16="http://schemas.microsoft.com/office/drawing/2014/main" id="{8CB8CAA8-4F52-5846-B7C7-6FBD9EC1FA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54" y="1270"/>
              <a:ext cx="1" cy="1680"/>
            </a:xfrm>
            <a:prstGeom prst="line">
              <a:avLst/>
            </a:prstGeom>
            <a:noFill/>
            <a:ln w="33338">
              <a:solidFill>
                <a:srgbClr val="00A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3877" name="Freeform 478">
              <a:extLst>
                <a:ext uri="{FF2B5EF4-FFF2-40B4-BE49-F238E27FC236}">
                  <a16:creationId xmlns:a16="http://schemas.microsoft.com/office/drawing/2014/main" id="{AC70E113-ACDB-494C-8EA4-71241916A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4" y="2730"/>
              <a:ext cx="1" cy="220"/>
            </a:xfrm>
            <a:custGeom>
              <a:avLst/>
              <a:gdLst>
                <a:gd name="T0" fmla="*/ 0 w 1"/>
                <a:gd name="T1" fmla="*/ 220 h 220"/>
                <a:gd name="T2" fmla="*/ 0 w 1"/>
                <a:gd name="T3" fmla="*/ 0 h 220"/>
                <a:gd name="T4" fmla="*/ 0 w 1"/>
                <a:gd name="T5" fmla="*/ 36 h 2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220">
                  <a:moveTo>
                    <a:pt x="0" y="220"/>
                  </a:moveTo>
                  <a:lnTo>
                    <a:pt x="0" y="0"/>
                  </a:lnTo>
                  <a:lnTo>
                    <a:pt x="0" y="36"/>
                  </a:lnTo>
                </a:path>
              </a:pathLst>
            </a:custGeom>
            <a:noFill/>
            <a:ln w="33338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3878" name="Freeform 479">
              <a:extLst>
                <a:ext uri="{FF2B5EF4-FFF2-40B4-BE49-F238E27FC236}">
                  <a16:creationId xmlns:a16="http://schemas.microsoft.com/office/drawing/2014/main" id="{54A1D92F-A104-7C4F-B86F-CBBCF9511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4" y="1270"/>
              <a:ext cx="439" cy="1496"/>
            </a:xfrm>
            <a:custGeom>
              <a:avLst/>
              <a:gdLst>
                <a:gd name="T0" fmla="*/ 7 w 439"/>
                <a:gd name="T1" fmla="*/ 1496 h 1496"/>
                <a:gd name="T2" fmla="*/ 21 w 439"/>
                <a:gd name="T3" fmla="*/ 1496 h 1496"/>
                <a:gd name="T4" fmla="*/ 35 w 439"/>
                <a:gd name="T5" fmla="*/ 1496 h 1496"/>
                <a:gd name="T6" fmla="*/ 49 w 439"/>
                <a:gd name="T7" fmla="*/ 1496 h 1496"/>
                <a:gd name="T8" fmla="*/ 63 w 439"/>
                <a:gd name="T9" fmla="*/ 1496 h 1496"/>
                <a:gd name="T10" fmla="*/ 78 w 439"/>
                <a:gd name="T11" fmla="*/ 1496 h 1496"/>
                <a:gd name="T12" fmla="*/ 92 w 439"/>
                <a:gd name="T13" fmla="*/ 1496 h 1496"/>
                <a:gd name="T14" fmla="*/ 106 w 439"/>
                <a:gd name="T15" fmla="*/ 1496 h 1496"/>
                <a:gd name="T16" fmla="*/ 120 w 439"/>
                <a:gd name="T17" fmla="*/ 1496 h 1496"/>
                <a:gd name="T18" fmla="*/ 134 w 439"/>
                <a:gd name="T19" fmla="*/ 1496 h 1496"/>
                <a:gd name="T20" fmla="*/ 148 w 439"/>
                <a:gd name="T21" fmla="*/ 1496 h 1496"/>
                <a:gd name="T22" fmla="*/ 163 w 439"/>
                <a:gd name="T23" fmla="*/ 1496 h 1496"/>
                <a:gd name="T24" fmla="*/ 177 w 439"/>
                <a:gd name="T25" fmla="*/ 1496 h 1496"/>
                <a:gd name="T26" fmla="*/ 191 w 439"/>
                <a:gd name="T27" fmla="*/ 1496 h 1496"/>
                <a:gd name="T28" fmla="*/ 205 w 439"/>
                <a:gd name="T29" fmla="*/ 1496 h 1496"/>
                <a:gd name="T30" fmla="*/ 219 w 439"/>
                <a:gd name="T31" fmla="*/ 1496 h 1496"/>
                <a:gd name="T32" fmla="*/ 234 w 439"/>
                <a:gd name="T33" fmla="*/ 1496 h 1496"/>
                <a:gd name="T34" fmla="*/ 248 w 439"/>
                <a:gd name="T35" fmla="*/ 1496 h 1496"/>
                <a:gd name="T36" fmla="*/ 262 w 439"/>
                <a:gd name="T37" fmla="*/ 1496 h 1496"/>
                <a:gd name="T38" fmla="*/ 276 w 439"/>
                <a:gd name="T39" fmla="*/ 1496 h 1496"/>
                <a:gd name="T40" fmla="*/ 290 w 439"/>
                <a:gd name="T41" fmla="*/ 1496 h 1496"/>
                <a:gd name="T42" fmla="*/ 304 w 439"/>
                <a:gd name="T43" fmla="*/ 1496 h 1496"/>
                <a:gd name="T44" fmla="*/ 319 w 439"/>
                <a:gd name="T45" fmla="*/ 1496 h 1496"/>
                <a:gd name="T46" fmla="*/ 326 w 439"/>
                <a:gd name="T47" fmla="*/ 1489 h 1496"/>
                <a:gd name="T48" fmla="*/ 340 w 439"/>
                <a:gd name="T49" fmla="*/ 1489 h 1496"/>
                <a:gd name="T50" fmla="*/ 354 w 439"/>
                <a:gd name="T51" fmla="*/ 1489 h 1496"/>
                <a:gd name="T52" fmla="*/ 368 w 439"/>
                <a:gd name="T53" fmla="*/ 1489 h 1496"/>
                <a:gd name="T54" fmla="*/ 382 w 439"/>
                <a:gd name="T55" fmla="*/ 1489 h 1496"/>
                <a:gd name="T56" fmla="*/ 397 w 439"/>
                <a:gd name="T57" fmla="*/ 1489 h 1496"/>
                <a:gd name="T58" fmla="*/ 411 w 439"/>
                <a:gd name="T59" fmla="*/ 1489 h 1496"/>
                <a:gd name="T60" fmla="*/ 425 w 439"/>
                <a:gd name="T61" fmla="*/ 1489 h 1496"/>
                <a:gd name="T62" fmla="*/ 439 w 439"/>
                <a:gd name="T63" fmla="*/ 1489 h 1496"/>
                <a:gd name="T64" fmla="*/ 439 w 439"/>
                <a:gd name="T65" fmla="*/ 1234 h 1496"/>
                <a:gd name="T66" fmla="*/ 439 w 439"/>
                <a:gd name="T67" fmla="*/ 787 h 149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39" h="1496">
                  <a:moveTo>
                    <a:pt x="0" y="1496"/>
                  </a:moveTo>
                  <a:lnTo>
                    <a:pt x="7" y="1496"/>
                  </a:lnTo>
                  <a:lnTo>
                    <a:pt x="14" y="1496"/>
                  </a:lnTo>
                  <a:lnTo>
                    <a:pt x="21" y="1496"/>
                  </a:lnTo>
                  <a:lnTo>
                    <a:pt x="28" y="1496"/>
                  </a:lnTo>
                  <a:lnTo>
                    <a:pt x="35" y="1496"/>
                  </a:lnTo>
                  <a:lnTo>
                    <a:pt x="42" y="1496"/>
                  </a:lnTo>
                  <a:lnTo>
                    <a:pt x="49" y="1496"/>
                  </a:lnTo>
                  <a:lnTo>
                    <a:pt x="56" y="1496"/>
                  </a:lnTo>
                  <a:lnTo>
                    <a:pt x="63" y="1496"/>
                  </a:lnTo>
                  <a:lnTo>
                    <a:pt x="71" y="1496"/>
                  </a:lnTo>
                  <a:lnTo>
                    <a:pt x="78" y="1496"/>
                  </a:lnTo>
                  <a:lnTo>
                    <a:pt x="85" y="1496"/>
                  </a:lnTo>
                  <a:lnTo>
                    <a:pt x="92" y="1496"/>
                  </a:lnTo>
                  <a:lnTo>
                    <a:pt x="99" y="1496"/>
                  </a:lnTo>
                  <a:lnTo>
                    <a:pt x="106" y="1496"/>
                  </a:lnTo>
                  <a:lnTo>
                    <a:pt x="113" y="1496"/>
                  </a:lnTo>
                  <a:lnTo>
                    <a:pt x="120" y="1496"/>
                  </a:lnTo>
                  <a:lnTo>
                    <a:pt x="127" y="1496"/>
                  </a:lnTo>
                  <a:lnTo>
                    <a:pt x="134" y="1496"/>
                  </a:lnTo>
                  <a:lnTo>
                    <a:pt x="141" y="1496"/>
                  </a:lnTo>
                  <a:lnTo>
                    <a:pt x="148" y="1496"/>
                  </a:lnTo>
                  <a:lnTo>
                    <a:pt x="156" y="1496"/>
                  </a:lnTo>
                  <a:lnTo>
                    <a:pt x="163" y="1496"/>
                  </a:lnTo>
                  <a:lnTo>
                    <a:pt x="170" y="1496"/>
                  </a:lnTo>
                  <a:lnTo>
                    <a:pt x="177" y="1496"/>
                  </a:lnTo>
                  <a:lnTo>
                    <a:pt x="184" y="1496"/>
                  </a:lnTo>
                  <a:lnTo>
                    <a:pt x="191" y="1496"/>
                  </a:lnTo>
                  <a:lnTo>
                    <a:pt x="198" y="1496"/>
                  </a:lnTo>
                  <a:lnTo>
                    <a:pt x="205" y="1496"/>
                  </a:lnTo>
                  <a:lnTo>
                    <a:pt x="212" y="1496"/>
                  </a:lnTo>
                  <a:lnTo>
                    <a:pt x="219" y="1496"/>
                  </a:lnTo>
                  <a:lnTo>
                    <a:pt x="226" y="1496"/>
                  </a:lnTo>
                  <a:lnTo>
                    <a:pt x="234" y="1496"/>
                  </a:lnTo>
                  <a:lnTo>
                    <a:pt x="241" y="1496"/>
                  </a:lnTo>
                  <a:lnTo>
                    <a:pt x="248" y="1496"/>
                  </a:lnTo>
                  <a:lnTo>
                    <a:pt x="255" y="1496"/>
                  </a:lnTo>
                  <a:lnTo>
                    <a:pt x="262" y="1496"/>
                  </a:lnTo>
                  <a:lnTo>
                    <a:pt x="269" y="1496"/>
                  </a:lnTo>
                  <a:lnTo>
                    <a:pt x="276" y="1496"/>
                  </a:lnTo>
                  <a:lnTo>
                    <a:pt x="283" y="1496"/>
                  </a:lnTo>
                  <a:lnTo>
                    <a:pt x="290" y="1496"/>
                  </a:lnTo>
                  <a:lnTo>
                    <a:pt x="297" y="1496"/>
                  </a:lnTo>
                  <a:lnTo>
                    <a:pt x="304" y="1496"/>
                  </a:lnTo>
                  <a:lnTo>
                    <a:pt x="311" y="1496"/>
                  </a:lnTo>
                  <a:lnTo>
                    <a:pt x="319" y="1496"/>
                  </a:lnTo>
                  <a:lnTo>
                    <a:pt x="319" y="1489"/>
                  </a:lnTo>
                  <a:lnTo>
                    <a:pt x="326" y="1489"/>
                  </a:lnTo>
                  <a:lnTo>
                    <a:pt x="333" y="1489"/>
                  </a:lnTo>
                  <a:lnTo>
                    <a:pt x="340" y="1489"/>
                  </a:lnTo>
                  <a:lnTo>
                    <a:pt x="347" y="1489"/>
                  </a:lnTo>
                  <a:lnTo>
                    <a:pt x="354" y="1489"/>
                  </a:lnTo>
                  <a:lnTo>
                    <a:pt x="361" y="1489"/>
                  </a:lnTo>
                  <a:lnTo>
                    <a:pt x="368" y="1489"/>
                  </a:lnTo>
                  <a:lnTo>
                    <a:pt x="375" y="1489"/>
                  </a:lnTo>
                  <a:lnTo>
                    <a:pt x="382" y="1489"/>
                  </a:lnTo>
                  <a:lnTo>
                    <a:pt x="389" y="1489"/>
                  </a:lnTo>
                  <a:lnTo>
                    <a:pt x="397" y="1489"/>
                  </a:lnTo>
                  <a:lnTo>
                    <a:pt x="404" y="1489"/>
                  </a:lnTo>
                  <a:lnTo>
                    <a:pt x="411" y="1489"/>
                  </a:lnTo>
                  <a:lnTo>
                    <a:pt x="418" y="1489"/>
                  </a:lnTo>
                  <a:lnTo>
                    <a:pt x="425" y="1489"/>
                  </a:lnTo>
                  <a:lnTo>
                    <a:pt x="432" y="1489"/>
                  </a:lnTo>
                  <a:lnTo>
                    <a:pt x="439" y="1489"/>
                  </a:lnTo>
                  <a:lnTo>
                    <a:pt x="439" y="1460"/>
                  </a:lnTo>
                  <a:lnTo>
                    <a:pt x="439" y="1234"/>
                  </a:lnTo>
                  <a:lnTo>
                    <a:pt x="439" y="794"/>
                  </a:lnTo>
                  <a:lnTo>
                    <a:pt x="439" y="787"/>
                  </a:lnTo>
                  <a:lnTo>
                    <a:pt x="439" y="0"/>
                  </a:lnTo>
                </a:path>
              </a:pathLst>
            </a:custGeom>
            <a:noFill/>
            <a:ln w="33338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3879" name="Freeform 480">
              <a:extLst>
                <a:ext uri="{FF2B5EF4-FFF2-40B4-BE49-F238E27FC236}">
                  <a16:creationId xmlns:a16="http://schemas.microsoft.com/office/drawing/2014/main" id="{642A6CE0-5260-2041-B4FA-5629E26B9F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3" y="1270"/>
              <a:ext cx="1" cy="121"/>
            </a:xfrm>
            <a:custGeom>
              <a:avLst/>
              <a:gdLst>
                <a:gd name="T0" fmla="*/ 0 w 1"/>
                <a:gd name="T1" fmla="*/ 0 h 121"/>
                <a:gd name="T2" fmla="*/ 0 w 1"/>
                <a:gd name="T3" fmla="*/ 50 h 121"/>
                <a:gd name="T4" fmla="*/ 0 w 1"/>
                <a:gd name="T5" fmla="*/ 121 h 121"/>
                <a:gd name="T6" fmla="*/ 0 w 1"/>
                <a:gd name="T7" fmla="*/ 92 h 1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21">
                  <a:moveTo>
                    <a:pt x="0" y="0"/>
                  </a:moveTo>
                  <a:lnTo>
                    <a:pt x="0" y="50"/>
                  </a:lnTo>
                  <a:lnTo>
                    <a:pt x="0" y="121"/>
                  </a:lnTo>
                  <a:lnTo>
                    <a:pt x="0" y="92"/>
                  </a:lnTo>
                </a:path>
              </a:pathLst>
            </a:custGeom>
            <a:noFill/>
            <a:ln w="33338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3880" name="Line 481">
              <a:extLst>
                <a:ext uri="{FF2B5EF4-FFF2-40B4-BE49-F238E27FC236}">
                  <a16:creationId xmlns:a16="http://schemas.microsoft.com/office/drawing/2014/main" id="{9EE6008A-08D4-214D-8F52-2A6EB5DDBF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3" y="1270"/>
              <a:ext cx="1" cy="121"/>
            </a:xfrm>
            <a:prstGeom prst="line">
              <a:avLst/>
            </a:prstGeom>
            <a:noFill/>
            <a:ln w="33338">
              <a:solidFill>
                <a:srgbClr val="00A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3881" name="Freeform 482">
              <a:extLst>
                <a:ext uri="{FF2B5EF4-FFF2-40B4-BE49-F238E27FC236}">
                  <a16:creationId xmlns:a16="http://schemas.microsoft.com/office/drawing/2014/main" id="{EA37F6C1-8C34-2044-BF25-E6486B6A7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3" y="1362"/>
              <a:ext cx="298" cy="100"/>
            </a:xfrm>
            <a:custGeom>
              <a:avLst/>
              <a:gdLst>
                <a:gd name="T0" fmla="*/ 0 w 298"/>
                <a:gd name="T1" fmla="*/ 0 h 100"/>
                <a:gd name="T2" fmla="*/ 7 w 298"/>
                <a:gd name="T3" fmla="*/ 0 h 100"/>
                <a:gd name="T4" fmla="*/ 14 w 298"/>
                <a:gd name="T5" fmla="*/ 0 h 100"/>
                <a:gd name="T6" fmla="*/ 21 w 298"/>
                <a:gd name="T7" fmla="*/ 7 h 100"/>
                <a:gd name="T8" fmla="*/ 28 w 298"/>
                <a:gd name="T9" fmla="*/ 7 h 100"/>
                <a:gd name="T10" fmla="*/ 35 w 298"/>
                <a:gd name="T11" fmla="*/ 7 h 100"/>
                <a:gd name="T12" fmla="*/ 43 w 298"/>
                <a:gd name="T13" fmla="*/ 15 h 100"/>
                <a:gd name="T14" fmla="*/ 50 w 298"/>
                <a:gd name="T15" fmla="*/ 15 h 100"/>
                <a:gd name="T16" fmla="*/ 57 w 298"/>
                <a:gd name="T17" fmla="*/ 15 h 100"/>
                <a:gd name="T18" fmla="*/ 64 w 298"/>
                <a:gd name="T19" fmla="*/ 22 h 100"/>
                <a:gd name="T20" fmla="*/ 71 w 298"/>
                <a:gd name="T21" fmla="*/ 22 h 100"/>
                <a:gd name="T22" fmla="*/ 78 w 298"/>
                <a:gd name="T23" fmla="*/ 22 h 100"/>
                <a:gd name="T24" fmla="*/ 78 w 298"/>
                <a:gd name="T25" fmla="*/ 29 h 100"/>
                <a:gd name="T26" fmla="*/ 85 w 298"/>
                <a:gd name="T27" fmla="*/ 29 h 100"/>
                <a:gd name="T28" fmla="*/ 92 w 298"/>
                <a:gd name="T29" fmla="*/ 29 h 100"/>
                <a:gd name="T30" fmla="*/ 99 w 298"/>
                <a:gd name="T31" fmla="*/ 29 h 100"/>
                <a:gd name="T32" fmla="*/ 99 w 298"/>
                <a:gd name="T33" fmla="*/ 36 h 100"/>
                <a:gd name="T34" fmla="*/ 106 w 298"/>
                <a:gd name="T35" fmla="*/ 36 h 100"/>
                <a:gd name="T36" fmla="*/ 113 w 298"/>
                <a:gd name="T37" fmla="*/ 36 h 100"/>
                <a:gd name="T38" fmla="*/ 121 w 298"/>
                <a:gd name="T39" fmla="*/ 36 h 100"/>
                <a:gd name="T40" fmla="*/ 121 w 298"/>
                <a:gd name="T41" fmla="*/ 43 h 100"/>
                <a:gd name="T42" fmla="*/ 128 w 298"/>
                <a:gd name="T43" fmla="*/ 43 h 100"/>
                <a:gd name="T44" fmla="*/ 135 w 298"/>
                <a:gd name="T45" fmla="*/ 43 h 100"/>
                <a:gd name="T46" fmla="*/ 142 w 298"/>
                <a:gd name="T47" fmla="*/ 43 h 100"/>
                <a:gd name="T48" fmla="*/ 142 w 298"/>
                <a:gd name="T49" fmla="*/ 50 h 100"/>
                <a:gd name="T50" fmla="*/ 149 w 298"/>
                <a:gd name="T51" fmla="*/ 50 h 100"/>
                <a:gd name="T52" fmla="*/ 156 w 298"/>
                <a:gd name="T53" fmla="*/ 50 h 100"/>
                <a:gd name="T54" fmla="*/ 163 w 298"/>
                <a:gd name="T55" fmla="*/ 50 h 100"/>
                <a:gd name="T56" fmla="*/ 163 w 298"/>
                <a:gd name="T57" fmla="*/ 57 h 100"/>
                <a:gd name="T58" fmla="*/ 170 w 298"/>
                <a:gd name="T59" fmla="*/ 57 h 100"/>
                <a:gd name="T60" fmla="*/ 177 w 298"/>
                <a:gd name="T61" fmla="*/ 57 h 100"/>
                <a:gd name="T62" fmla="*/ 184 w 298"/>
                <a:gd name="T63" fmla="*/ 57 h 100"/>
                <a:gd name="T64" fmla="*/ 184 w 298"/>
                <a:gd name="T65" fmla="*/ 64 h 100"/>
                <a:gd name="T66" fmla="*/ 191 w 298"/>
                <a:gd name="T67" fmla="*/ 64 h 100"/>
                <a:gd name="T68" fmla="*/ 198 w 298"/>
                <a:gd name="T69" fmla="*/ 64 h 100"/>
                <a:gd name="T70" fmla="*/ 206 w 298"/>
                <a:gd name="T71" fmla="*/ 64 h 100"/>
                <a:gd name="T72" fmla="*/ 206 w 298"/>
                <a:gd name="T73" fmla="*/ 71 h 100"/>
                <a:gd name="T74" fmla="*/ 213 w 298"/>
                <a:gd name="T75" fmla="*/ 71 h 100"/>
                <a:gd name="T76" fmla="*/ 220 w 298"/>
                <a:gd name="T77" fmla="*/ 71 h 100"/>
                <a:gd name="T78" fmla="*/ 227 w 298"/>
                <a:gd name="T79" fmla="*/ 71 h 100"/>
                <a:gd name="T80" fmla="*/ 227 w 298"/>
                <a:gd name="T81" fmla="*/ 78 h 100"/>
                <a:gd name="T82" fmla="*/ 234 w 298"/>
                <a:gd name="T83" fmla="*/ 78 h 100"/>
                <a:gd name="T84" fmla="*/ 241 w 298"/>
                <a:gd name="T85" fmla="*/ 78 h 100"/>
                <a:gd name="T86" fmla="*/ 248 w 298"/>
                <a:gd name="T87" fmla="*/ 85 h 100"/>
                <a:gd name="T88" fmla="*/ 255 w 298"/>
                <a:gd name="T89" fmla="*/ 85 h 100"/>
                <a:gd name="T90" fmla="*/ 262 w 298"/>
                <a:gd name="T91" fmla="*/ 85 h 100"/>
                <a:gd name="T92" fmla="*/ 262 w 298"/>
                <a:gd name="T93" fmla="*/ 93 h 100"/>
                <a:gd name="T94" fmla="*/ 269 w 298"/>
                <a:gd name="T95" fmla="*/ 93 h 100"/>
                <a:gd name="T96" fmla="*/ 276 w 298"/>
                <a:gd name="T97" fmla="*/ 93 h 100"/>
                <a:gd name="T98" fmla="*/ 284 w 298"/>
                <a:gd name="T99" fmla="*/ 93 h 100"/>
                <a:gd name="T100" fmla="*/ 284 w 298"/>
                <a:gd name="T101" fmla="*/ 100 h 100"/>
                <a:gd name="T102" fmla="*/ 291 w 298"/>
                <a:gd name="T103" fmla="*/ 100 h 100"/>
                <a:gd name="T104" fmla="*/ 298 w 298"/>
                <a:gd name="T105" fmla="*/ 100 h 10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98" h="100">
                  <a:moveTo>
                    <a:pt x="0" y="0"/>
                  </a:moveTo>
                  <a:lnTo>
                    <a:pt x="7" y="0"/>
                  </a:lnTo>
                  <a:lnTo>
                    <a:pt x="14" y="0"/>
                  </a:lnTo>
                  <a:lnTo>
                    <a:pt x="21" y="7"/>
                  </a:lnTo>
                  <a:lnTo>
                    <a:pt x="28" y="7"/>
                  </a:lnTo>
                  <a:lnTo>
                    <a:pt x="35" y="7"/>
                  </a:lnTo>
                  <a:lnTo>
                    <a:pt x="43" y="15"/>
                  </a:lnTo>
                  <a:lnTo>
                    <a:pt x="50" y="15"/>
                  </a:lnTo>
                  <a:lnTo>
                    <a:pt x="57" y="15"/>
                  </a:lnTo>
                  <a:lnTo>
                    <a:pt x="64" y="22"/>
                  </a:lnTo>
                  <a:lnTo>
                    <a:pt x="71" y="22"/>
                  </a:lnTo>
                  <a:lnTo>
                    <a:pt x="78" y="22"/>
                  </a:lnTo>
                  <a:lnTo>
                    <a:pt x="78" y="29"/>
                  </a:lnTo>
                  <a:lnTo>
                    <a:pt x="85" y="29"/>
                  </a:lnTo>
                  <a:lnTo>
                    <a:pt x="92" y="29"/>
                  </a:lnTo>
                  <a:lnTo>
                    <a:pt x="99" y="29"/>
                  </a:lnTo>
                  <a:lnTo>
                    <a:pt x="99" y="36"/>
                  </a:lnTo>
                  <a:lnTo>
                    <a:pt x="106" y="36"/>
                  </a:lnTo>
                  <a:lnTo>
                    <a:pt x="113" y="36"/>
                  </a:lnTo>
                  <a:lnTo>
                    <a:pt x="121" y="36"/>
                  </a:lnTo>
                  <a:lnTo>
                    <a:pt x="121" y="43"/>
                  </a:lnTo>
                  <a:lnTo>
                    <a:pt x="128" y="43"/>
                  </a:lnTo>
                  <a:lnTo>
                    <a:pt x="135" y="43"/>
                  </a:lnTo>
                  <a:lnTo>
                    <a:pt x="142" y="43"/>
                  </a:lnTo>
                  <a:lnTo>
                    <a:pt x="142" y="50"/>
                  </a:lnTo>
                  <a:lnTo>
                    <a:pt x="149" y="50"/>
                  </a:lnTo>
                  <a:lnTo>
                    <a:pt x="156" y="50"/>
                  </a:lnTo>
                  <a:lnTo>
                    <a:pt x="163" y="50"/>
                  </a:lnTo>
                  <a:lnTo>
                    <a:pt x="163" y="57"/>
                  </a:lnTo>
                  <a:lnTo>
                    <a:pt x="170" y="57"/>
                  </a:lnTo>
                  <a:lnTo>
                    <a:pt x="177" y="57"/>
                  </a:lnTo>
                  <a:lnTo>
                    <a:pt x="184" y="57"/>
                  </a:lnTo>
                  <a:lnTo>
                    <a:pt x="184" y="64"/>
                  </a:lnTo>
                  <a:lnTo>
                    <a:pt x="191" y="64"/>
                  </a:lnTo>
                  <a:lnTo>
                    <a:pt x="198" y="64"/>
                  </a:lnTo>
                  <a:lnTo>
                    <a:pt x="206" y="64"/>
                  </a:lnTo>
                  <a:lnTo>
                    <a:pt x="206" y="71"/>
                  </a:lnTo>
                  <a:lnTo>
                    <a:pt x="213" y="71"/>
                  </a:lnTo>
                  <a:lnTo>
                    <a:pt x="220" y="71"/>
                  </a:lnTo>
                  <a:lnTo>
                    <a:pt x="227" y="71"/>
                  </a:lnTo>
                  <a:lnTo>
                    <a:pt x="227" y="78"/>
                  </a:lnTo>
                  <a:lnTo>
                    <a:pt x="234" y="78"/>
                  </a:lnTo>
                  <a:lnTo>
                    <a:pt x="241" y="78"/>
                  </a:lnTo>
                  <a:lnTo>
                    <a:pt x="248" y="85"/>
                  </a:lnTo>
                  <a:lnTo>
                    <a:pt x="255" y="85"/>
                  </a:lnTo>
                  <a:lnTo>
                    <a:pt x="262" y="85"/>
                  </a:lnTo>
                  <a:lnTo>
                    <a:pt x="262" y="93"/>
                  </a:lnTo>
                  <a:lnTo>
                    <a:pt x="269" y="93"/>
                  </a:lnTo>
                  <a:lnTo>
                    <a:pt x="276" y="93"/>
                  </a:lnTo>
                  <a:lnTo>
                    <a:pt x="284" y="93"/>
                  </a:lnTo>
                  <a:lnTo>
                    <a:pt x="284" y="100"/>
                  </a:lnTo>
                  <a:lnTo>
                    <a:pt x="291" y="100"/>
                  </a:lnTo>
                  <a:lnTo>
                    <a:pt x="298" y="100"/>
                  </a:lnTo>
                </a:path>
              </a:pathLst>
            </a:custGeom>
            <a:noFill/>
            <a:ln w="33338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3882" name="Rectangle 483">
              <a:extLst>
                <a:ext uri="{FF2B5EF4-FFF2-40B4-BE49-F238E27FC236}">
                  <a16:creationId xmlns:a16="http://schemas.microsoft.com/office/drawing/2014/main" id="{981DB916-E2E1-F147-848F-828A9FB568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1476"/>
              <a:ext cx="56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33883" name="Freeform 484">
              <a:extLst>
                <a:ext uri="{FF2B5EF4-FFF2-40B4-BE49-F238E27FC236}">
                  <a16:creationId xmlns:a16="http://schemas.microsoft.com/office/drawing/2014/main" id="{6A72DFD0-BCAC-D048-B4EF-FAB9BDF08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0" y="1483"/>
              <a:ext cx="28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0 h 4"/>
                <a:gd name="T4" fmla="*/ 0 w 4"/>
                <a:gd name="T5" fmla="*/ 0 h 4"/>
                <a:gd name="T6" fmla="*/ 2147483646 w 4"/>
                <a:gd name="T7" fmla="*/ 214748364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3884" name="Rectangle 485">
              <a:extLst>
                <a:ext uri="{FF2B5EF4-FFF2-40B4-BE49-F238E27FC236}">
                  <a16:creationId xmlns:a16="http://schemas.microsoft.com/office/drawing/2014/main" id="{E3E7F1FC-F26A-2D40-80A6-ABE7C3101B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2341"/>
              <a:ext cx="56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33885" name="Freeform 486">
              <a:extLst>
                <a:ext uri="{FF2B5EF4-FFF2-40B4-BE49-F238E27FC236}">
                  <a16:creationId xmlns:a16="http://schemas.microsoft.com/office/drawing/2014/main" id="{2FAC5F09-8756-F741-85BB-ABB674DBB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0" y="2348"/>
              <a:ext cx="28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0 h 4"/>
                <a:gd name="T4" fmla="*/ 0 w 4"/>
                <a:gd name="T5" fmla="*/ 0 h 4"/>
                <a:gd name="T6" fmla="*/ 2147483646 w 4"/>
                <a:gd name="T7" fmla="*/ 214748364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3886" name="Rectangle 487">
              <a:extLst>
                <a:ext uri="{FF2B5EF4-FFF2-40B4-BE49-F238E27FC236}">
                  <a16:creationId xmlns:a16="http://schemas.microsoft.com/office/drawing/2014/main" id="{11E7274D-6815-2043-B9A7-0E733D7C22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2652"/>
              <a:ext cx="56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33887" name="Freeform 488">
              <a:extLst>
                <a:ext uri="{FF2B5EF4-FFF2-40B4-BE49-F238E27FC236}">
                  <a16:creationId xmlns:a16="http://schemas.microsoft.com/office/drawing/2014/main" id="{FA62E00C-23B7-0C46-8614-C75F3ACEA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0" y="2660"/>
              <a:ext cx="28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0 h 4"/>
                <a:gd name="T4" fmla="*/ 0 w 4"/>
                <a:gd name="T5" fmla="*/ 0 h 4"/>
                <a:gd name="T6" fmla="*/ 2147483646 w 4"/>
                <a:gd name="T7" fmla="*/ 214748364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3888" name="Rectangle 489">
              <a:extLst>
                <a:ext uri="{FF2B5EF4-FFF2-40B4-BE49-F238E27FC236}">
                  <a16:creationId xmlns:a16="http://schemas.microsoft.com/office/drawing/2014/main" id="{FC7D7045-4B9E-B345-8C6B-9269B11CBB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1788"/>
              <a:ext cx="56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33889" name="Freeform 490">
              <a:extLst>
                <a:ext uri="{FF2B5EF4-FFF2-40B4-BE49-F238E27FC236}">
                  <a16:creationId xmlns:a16="http://schemas.microsoft.com/office/drawing/2014/main" id="{511E3D93-34E0-2F4B-8893-7595F8CD0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0" y="1795"/>
              <a:ext cx="28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0 h 4"/>
                <a:gd name="T4" fmla="*/ 0 w 4"/>
                <a:gd name="T5" fmla="*/ 0 h 4"/>
                <a:gd name="T6" fmla="*/ 2147483646 w 4"/>
                <a:gd name="T7" fmla="*/ 214748364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3890" name="Rectangle 491">
              <a:extLst>
                <a:ext uri="{FF2B5EF4-FFF2-40B4-BE49-F238E27FC236}">
                  <a16:creationId xmlns:a16="http://schemas.microsoft.com/office/drawing/2014/main" id="{4E82255C-7D6E-8349-9C2F-46BB4C9D3B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2603"/>
              <a:ext cx="56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33891" name="Freeform 492">
              <a:extLst>
                <a:ext uri="{FF2B5EF4-FFF2-40B4-BE49-F238E27FC236}">
                  <a16:creationId xmlns:a16="http://schemas.microsoft.com/office/drawing/2014/main" id="{0AEDE88A-F148-3346-8AA3-621589F3E4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0" y="2610"/>
              <a:ext cx="28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0 h 4"/>
                <a:gd name="T4" fmla="*/ 0 w 4"/>
                <a:gd name="T5" fmla="*/ 0 h 4"/>
                <a:gd name="T6" fmla="*/ 2147483646 w 4"/>
                <a:gd name="T7" fmla="*/ 214748364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3892" name="Rectangle 493">
              <a:extLst>
                <a:ext uri="{FF2B5EF4-FFF2-40B4-BE49-F238E27FC236}">
                  <a16:creationId xmlns:a16="http://schemas.microsoft.com/office/drawing/2014/main" id="{B431AFED-75FB-D44A-8BD3-6C8BB26E96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1738"/>
              <a:ext cx="56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33893" name="Freeform 494">
              <a:extLst>
                <a:ext uri="{FF2B5EF4-FFF2-40B4-BE49-F238E27FC236}">
                  <a16:creationId xmlns:a16="http://schemas.microsoft.com/office/drawing/2014/main" id="{E7014546-0CA2-D640-935F-B86BCF0DD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0" y="1745"/>
              <a:ext cx="28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0 h 4"/>
                <a:gd name="T4" fmla="*/ 0 w 4"/>
                <a:gd name="T5" fmla="*/ 0 h 4"/>
                <a:gd name="T6" fmla="*/ 2147483646 w 4"/>
                <a:gd name="T7" fmla="*/ 214748364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3894" name="Rectangle 495">
              <a:extLst>
                <a:ext uri="{FF2B5EF4-FFF2-40B4-BE49-F238E27FC236}">
                  <a16:creationId xmlns:a16="http://schemas.microsoft.com/office/drawing/2014/main" id="{2F62AF45-9C5D-E14B-9E71-40208EBB46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6" y="2745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33895" name="Freeform 496">
              <a:extLst>
                <a:ext uri="{FF2B5EF4-FFF2-40B4-BE49-F238E27FC236}">
                  <a16:creationId xmlns:a16="http://schemas.microsoft.com/office/drawing/2014/main" id="{C55C9359-905F-BC4D-8780-037A10787C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0" y="2752"/>
              <a:ext cx="29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0 h 4"/>
                <a:gd name="T4" fmla="*/ 0 w 4"/>
                <a:gd name="T5" fmla="*/ 0 h 4"/>
                <a:gd name="T6" fmla="*/ 2147483646 w 4"/>
                <a:gd name="T7" fmla="*/ 214748364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3896" name="Rectangle 497">
              <a:extLst>
                <a:ext uri="{FF2B5EF4-FFF2-40B4-BE49-F238E27FC236}">
                  <a16:creationId xmlns:a16="http://schemas.microsoft.com/office/drawing/2014/main" id="{797CBC97-445D-CD41-A7F7-DEA7FF694D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5" y="2199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33897" name="Freeform 498">
              <a:extLst>
                <a:ext uri="{FF2B5EF4-FFF2-40B4-BE49-F238E27FC236}">
                  <a16:creationId xmlns:a16="http://schemas.microsoft.com/office/drawing/2014/main" id="{48C8D85C-EBE6-B248-BB2D-31E4D7B47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9" y="2206"/>
              <a:ext cx="29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0 h 4"/>
                <a:gd name="T4" fmla="*/ 0 w 4"/>
                <a:gd name="T5" fmla="*/ 0 h 4"/>
                <a:gd name="T6" fmla="*/ 2147483646 w 4"/>
                <a:gd name="T7" fmla="*/ 214748364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3898" name="Rectangle 499">
              <a:extLst>
                <a:ext uri="{FF2B5EF4-FFF2-40B4-BE49-F238E27FC236}">
                  <a16:creationId xmlns:a16="http://schemas.microsoft.com/office/drawing/2014/main" id="{76E27C3A-30DE-F043-BDA0-82765E76CD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5" y="1334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33899" name="Freeform 500">
              <a:extLst>
                <a:ext uri="{FF2B5EF4-FFF2-40B4-BE49-F238E27FC236}">
                  <a16:creationId xmlns:a16="http://schemas.microsoft.com/office/drawing/2014/main" id="{6DE26AE7-E4EB-B446-B86F-BFEB149A11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9" y="1341"/>
              <a:ext cx="29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0 h 4"/>
                <a:gd name="T4" fmla="*/ 0 w 4"/>
                <a:gd name="T5" fmla="*/ 0 h 4"/>
                <a:gd name="T6" fmla="*/ 2147483646 w 4"/>
                <a:gd name="T7" fmla="*/ 214748364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3900" name="Rectangle 501">
              <a:extLst>
                <a:ext uri="{FF2B5EF4-FFF2-40B4-BE49-F238E27FC236}">
                  <a16:creationId xmlns:a16="http://schemas.microsoft.com/office/drawing/2014/main" id="{757EF7D6-5131-B440-8C78-C7487B07E6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7" y="1426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33901" name="Freeform 502">
              <a:extLst>
                <a:ext uri="{FF2B5EF4-FFF2-40B4-BE49-F238E27FC236}">
                  <a16:creationId xmlns:a16="http://schemas.microsoft.com/office/drawing/2014/main" id="{B9D215D4-FF13-AF48-AC98-2B6914052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2" y="1433"/>
              <a:ext cx="28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0 h 4"/>
                <a:gd name="T4" fmla="*/ 0 w 4"/>
                <a:gd name="T5" fmla="*/ 0 h 4"/>
                <a:gd name="T6" fmla="*/ 2147483646 w 4"/>
                <a:gd name="T7" fmla="*/ 214748364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3902" name="Rectangle 503">
              <a:extLst>
                <a:ext uri="{FF2B5EF4-FFF2-40B4-BE49-F238E27FC236}">
                  <a16:creationId xmlns:a16="http://schemas.microsoft.com/office/drawing/2014/main" id="{1F31825D-3F8A-8A42-BC9D-AA27998E1A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7" y="2241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33903" name="Freeform 504">
              <a:extLst>
                <a:ext uri="{FF2B5EF4-FFF2-40B4-BE49-F238E27FC236}">
                  <a16:creationId xmlns:a16="http://schemas.microsoft.com/office/drawing/2014/main" id="{6B549A05-E26C-C043-93C2-0D580B2BC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1" y="2248"/>
              <a:ext cx="29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0 h 4"/>
                <a:gd name="T4" fmla="*/ 0 w 4"/>
                <a:gd name="T5" fmla="*/ 0 h 4"/>
                <a:gd name="T6" fmla="*/ 2147483646 w 4"/>
                <a:gd name="T7" fmla="*/ 214748364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3904" name="Rectangle 505">
              <a:extLst>
                <a:ext uri="{FF2B5EF4-FFF2-40B4-BE49-F238E27FC236}">
                  <a16:creationId xmlns:a16="http://schemas.microsoft.com/office/drawing/2014/main" id="{DFB6D7ED-83E7-D74B-BA67-2848978138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7" y="2752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33905" name="Freeform 506">
              <a:extLst>
                <a:ext uri="{FF2B5EF4-FFF2-40B4-BE49-F238E27FC236}">
                  <a16:creationId xmlns:a16="http://schemas.microsoft.com/office/drawing/2014/main" id="{C3D6C271-5E8D-344A-8002-4F3BF96BE4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1" y="2759"/>
              <a:ext cx="29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0 h 4"/>
                <a:gd name="T4" fmla="*/ 0 w 4"/>
                <a:gd name="T5" fmla="*/ 0 h 4"/>
                <a:gd name="T6" fmla="*/ 2147483646 w 4"/>
                <a:gd name="T7" fmla="*/ 214748364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3906" name="Rectangle 507">
              <a:extLst>
                <a:ext uri="{FF2B5EF4-FFF2-40B4-BE49-F238E27FC236}">
                  <a16:creationId xmlns:a16="http://schemas.microsoft.com/office/drawing/2014/main" id="{BF42BF2E-85EF-724E-BA8F-A492F0F976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7" y="1887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33907" name="Freeform 508">
              <a:extLst>
                <a:ext uri="{FF2B5EF4-FFF2-40B4-BE49-F238E27FC236}">
                  <a16:creationId xmlns:a16="http://schemas.microsoft.com/office/drawing/2014/main" id="{1454501D-9974-4E4B-BB25-F34C21E36D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1" y="1894"/>
              <a:ext cx="29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0 h 4"/>
                <a:gd name="T4" fmla="*/ 0 w 4"/>
                <a:gd name="T5" fmla="*/ 0 h 4"/>
                <a:gd name="T6" fmla="*/ 2147483646 w 4"/>
                <a:gd name="T7" fmla="*/ 214748364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3908" name="Rectangle 509">
              <a:extLst>
                <a:ext uri="{FF2B5EF4-FFF2-40B4-BE49-F238E27FC236}">
                  <a16:creationId xmlns:a16="http://schemas.microsoft.com/office/drawing/2014/main" id="{895205DE-5DB3-8545-9E7E-FB92210CBE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7" y="2709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33909" name="Freeform 510">
              <a:extLst>
                <a:ext uri="{FF2B5EF4-FFF2-40B4-BE49-F238E27FC236}">
                  <a16:creationId xmlns:a16="http://schemas.microsoft.com/office/drawing/2014/main" id="{FCF0D09E-1544-F947-8638-97CC715A1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1" y="2716"/>
              <a:ext cx="29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0 h 4"/>
                <a:gd name="T4" fmla="*/ 0 w 4"/>
                <a:gd name="T5" fmla="*/ 0 h 4"/>
                <a:gd name="T6" fmla="*/ 2147483646 w 4"/>
                <a:gd name="T7" fmla="*/ 214748364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3910" name="Rectangle 511">
              <a:extLst>
                <a:ext uri="{FF2B5EF4-FFF2-40B4-BE49-F238E27FC236}">
                  <a16:creationId xmlns:a16="http://schemas.microsoft.com/office/drawing/2014/main" id="{0B6C7C58-A5FC-B646-A9BD-C2F566AF7B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7" y="1844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33911" name="Freeform 512">
              <a:extLst>
                <a:ext uri="{FF2B5EF4-FFF2-40B4-BE49-F238E27FC236}">
                  <a16:creationId xmlns:a16="http://schemas.microsoft.com/office/drawing/2014/main" id="{D8026890-DF6B-5E44-B685-10AF48D249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1" y="1851"/>
              <a:ext cx="29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0 h 4"/>
                <a:gd name="T4" fmla="*/ 0 w 4"/>
                <a:gd name="T5" fmla="*/ 0 h 4"/>
                <a:gd name="T6" fmla="*/ 2147483646 w 4"/>
                <a:gd name="T7" fmla="*/ 214748364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3912" name="Rectangle 513">
              <a:extLst>
                <a:ext uri="{FF2B5EF4-FFF2-40B4-BE49-F238E27FC236}">
                  <a16:creationId xmlns:a16="http://schemas.microsoft.com/office/drawing/2014/main" id="{B609E0FE-3358-2F46-913E-2137BC08F9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1" y="2745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33913" name="Freeform 514">
              <a:extLst>
                <a:ext uri="{FF2B5EF4-FFF2-40B4-BE49-F238E27FC236}">
                  <a16:creationId xmlns:a16="http://schemas.microsoft.com/office/drawing/2014/main" id="{9A309B2B-EDE3-8647-A2B9-4D97B5631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5" y="2752"/>
              <a:ext cx="29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0 h 4"/>
                <a:gd name="T4" fmla="*/ 0 w 4"/>
                <a:gd name="T5" fmla="*/ 0 h 4"/>
                <a:gd name="T6" fmla="*/ 2147483646 w 4"/>
                <a:gd name="T7" fmla="*/ 214748364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3914" name="Rectangle 515">
              <a:extLst>
                <a:ext uri="{FF2B5EF4-FFF2-40B4-BE49-F238E27FC236}">
                  <a16:creationId xmlns:a16="http://schemas.microsoft.com/office/drawing/2014/main" id="{1D136719-8A03-A248-B0E3-85C9C4AC56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3" y="2312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33915" name="Freeform 516">
              <a:extLst>
                <a:ext uri="{FF2B5EF4-FFF2-40B4-BE49-F238E27FC236}">
                  <a16:creationId xmlns:a16="http://schemas.microsoft.com/office/drawing/2014/main" id="{71F12449-D613-C44C-B825-245893D2D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8" y="2319"/>
              <a:ext cx="28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0 h 4"/>
                <a:gd name="T4" fmla="*/ 0 w 4"/>
                <a:gd name="T5" fmla="*/ 0 h 4"/>
                <a:gd name="T6" fmla="*/ 2147483646 w 4"/>
                <a:gd name="T7" fmla="*/ 214748364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3916" name="Rectangle 517">
              <a:extLst>
                <a:ext uri="{FF2B5EF4-FFF2-40B4-BE49-F238E27FC236}">
                  <a16:creationId xmlns:a16="http://schemas.microsoft.com/office/drawing/2014/main" id="{A65776DC-B098-244F-B0D2-FD651F9BB8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3" y="1447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33917" name="Freeform 518">
              <a:extLst>
                <a:ext uri="{FF2B5EF4-FFF2-40B4-BE49-F238E27FC236}">
                  <a16:creationId xmlns:a16="http://schemas.microsoft.com/office/drawing/2014/main" id="{09A91802-7F54-E04E-B41B-E7162FFC82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8" y="1455"/>
              <a:ext cx="28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0 h 4"/>
                <a:gd name="T4" fmla="*/ 0 w 4"/>
                <a:gd name="T5" fmla="*/ 0 h 4"/>
                <a:gd name="T6" fmla="*/ 2147483646 w 4"/>
                <a:gd name="T7" fmla="*/ 214748364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3918" name="Rectangle 519">
              <a:extLst>
                <a:ext uri="{FF2B5EF4-FFF2-40B4-BE49-F238E27FC236}">
                  <a16:creationId xmlns:a16="http://schemas.microsoft.com/office/drawing/2014/main" id="{AC8C5C16-D2E0-AA4D-AE75-EF12AF454C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7" y="1440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33919" name="Freeform 520">
              <a:extLst>
                <a:ext uri="{FF2B5EF4-FFF2-40B4-BE49-F238E27FC236}">
                  <a16:creationId xmlns:a16="http://schemas.microsoft.com/office/drawing/2014/main" id="{BCE1E334-315C-0244-8C3D-71AB3536A7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1" y="1447"/>
              <a:ext cx="28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0 h 4"/>
                <a:gd name="T4" fmla="*/ 0 w 4"/>
                <a:gd name="T5" fmla="*/ 0 h 4"/>
                <a:gd name="T6" fmla="*/ 2147483646 w 4"/>
                <a:gd name="T7" fmla="*/ 214748364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3920" name="Rectangle 521">
              <a:extLst>
                <a:ext uri="{FF2B5EF4-FFF2-40B4-BE49-F238E27FC236}">
                  <a16:creationId xmlns:a16="http://schemas.microsoft.com/office/drawing/2014/main" id="{B96E06EB-5D1F-5447-B9E8-095A36A946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5" y="2277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33921" name="Freeform 522">
              <a:extLst>
                <a:ext uri="{FF2B5EF4-FFF2-40B4-BE49-F238E27FC236}">
                  <a16:creationId xmlns:a16="http://schemas.microsoft.com/office/drawing/2014/main" id="{97704033-27C3-EF40-9A1F-4BAF8588B0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9" y="2284"/>
              <a:ext cx="29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0 h 4"/>
                <a:gd name="T4" fmla="*/ 0 w 4"/>
                <a:gd name="T5" fmla="*/ 0 h 4"/>
                <a:gd name="T6" fmla="*/ 2147483646 w 4"/>
                <a:gd name="T7" fmla="*/ 214748364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3922" name="Rectangle 523">
              <a:extLst>
                <a:ext uri="{FF2B5EF4-FFF2-40B4-BE49-F238E27FC236}">
                  <a16:creationId xmlns:a16="http://schemas.microsoft.com/office/drawing/2014/main" id="{536A8CAB-7155-9B42-AE17-CD8FDF898E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5" y="2723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33923" name="Freeform 524">
              <a:extLst>
                <a:ext uri="{FF2B5EF4-FFF2-40B4-BE49-F238E27FC236}">
                  <a16:creationId xmlns:a16="http://schemas.microsoft.com/office/drawing/2014/main" id="{DC4C6048-B090-054D-B062-18C0152C38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9" y="2730"/>
              <a:ext cx="29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0 h 4"/>
                <a:gd name="T4" fmla="*/ 0 w 4"/>
                <a:gd name="T5" fmla="*/ 0 h 4"/>
                <a:gd name="T6" fmla="*/ 2147483646 w 4"/>
                <a:gd name="T7" fmla="*/ 214748364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3924" name="Rectangle 525">
              <a:extLst>
                <a:ext uri="{FF2B5EF4-FFF2-40B4-BE49-F238E27FC236}">
                  <a16:creationId xmlns:a16="http://schemas.microsoft.com/office/drawing/2014/main" id="{0F8C17DC-36DA-634C-BCD4-A14B5A9C60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5" y="1859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33925" name="Freeform 526">
              <a:extLst>
                <a:ext uri="{FF2B5EF4-FFF2-40B4-BE49-F238E27FC236}">
                  <a16:creationId xmlns:a16="http://schemas.microsoft.com/office/drawing/2014/main" id="{8F48EB38-FC33-2643-AF63-FCBD93D5D0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9" y="1866"/>
              <a:ext cx="29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0 h 4"/>
                <a:gd name="T4" fmla="*/ 0 w 4"/>
                <a:gd name="T5" fmla="*/ 0 h 4"/>
                <a:gd name="T6" fmla="*/ 2147483646 w 4"/>
                <a:gd name="T7" fmla="*/ 214748364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3926" name="Rectangle 527">
              <a:extLst>
                <a:ext uri="{FF2B5EF4-FFF2-40B4-BE49-F238E27FC236}">
                  <a16:creationId xmlns:a16="http://schemas.microsoft.com/office/drawing/2014/main" id="{FD3A7D2A-0446-C949-888E-4441CFCB33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5" y="2674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33927" name="Freeform 528">
              <a:extLst>
                <a:ext uri="{FF2B5EF4-FFF2-40B4-BE49-F238E27FC236}">
                  <a16:creationId xmlns:a16="http://schemas.microsoft.com/office/drawing/2014/main" id="{F82F3828-989B-F04C-BFD4-5CBCFD2EFC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9" y="2681"/>
              <a:ext cx="29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0 h 4"/>
                <a:gd name="T4" fmla="*/ 0 w 4"/>
                <a:gd name="T5" fmla="*/ 0 h 4"/>
                <a:gd name="T6" fmla="*/ 2147483646 w 4"/>
                <a:gd name="T7" fmla="*/ 214748364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3928" name="Rectangle 529">
              <a:extLst>
                <a:ext uri="{FF2B5EF4-FFF2-40B4-BE49-F238E27FC236}">
                  <a16:creationId xmlns:a16="http://schemas.microsoft.com/office/drawing/2014/main" id="{EDBD6925-98BB-2B41-BE50-C7BC77EAA0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5" y="1809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33929" name="Freeform 530">
              <a:extLst>
                <a:ext uri="{FF2B5EF4-FFF2-40B4-BE49-F238E27FC236}">
                  <a16:creationId xmlns:a16="http://schemas.microsoft.com/office/drawing/2014/main" id="{1A46D080-4316-B24D-9627-B66C265C67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9" y="1816"/>
              <a:ext cx="29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0 h 4"/>
                <a:gd name="T4" fmla="*/ 0 w 4"/>
                <a:gd name="T5" fmla="*/ 0 h 4"/>
                <a:gd name="T6" fmla="*/ 2147483646 w 4"/>
                <a:gd name="T7" fmla="*/ 214748364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3930" name="Rectangle 531">
              <a:extLst>
                <a:ext uri="{FF2B5EF4-FFF2-40B4-BE49-F238E27FC236}">
                  <a16:creationId xmlns:a16="http://schemas.microsoft.com/office/drawing/2014/main" id="{0B0CC018-B81D-9048-967A-F835A19402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5" y="2745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33931" name="Freeform 532">
              <a:extLst>
                <a:ext uri="{FF2B5EF4-FFF2-40B4-BE49-F238E27FC236}">
                  <a16:creationId xmlns:a16="http://schemas.microsoft.com/office/drawing/2014/main" id="{656AEC35-40B0-FD49-8164-013D1DBA82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9" y="2752"/>
              <a:ext cx="28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0 h 4"/>
                <a:gd name="T4" fmla="*/ 0 w 4"/>
                <a:gd name="T5" fmla="*/ 0 h 4"/>
                <a:gd name="T6" fmla="*/ 2147483646 w 4"/>
                <a:gd name="T7" fmla="*/ 214748364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3932" name="Rectangle 533">
              <a:extLst>
                <a:ext uri="{FF2B5EF4-FFF2-40B4-BE49-F238E27FC236}">
                  <a16:creationId xmlns:a16="http://schemas.microsoft.com/office/drawing/2014/main" id="{E77E37D2-4E59-734B-9003-BB56F2BDC9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5" y="2270"/>
              <a:ext cx="56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33933" name="Freeform 534">
              <a:extLst>
                <a:ext uri="{FF2B5EF4-FFF2-40B4-BE49-F238E27FC236}">
                  <a16:creationId xmlns:a16="http://schemas.microsoft.com/office/drawing/2014/main" id="{DAE5820B-1C26-6A4F-8C64-FF3CFD6902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" y="2277"/>
              <a:ext cx="28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0 h 4"/>
                <a:gd name="T4" fmla="*/ 0 w 4"/>
                <a:gd name="T5" fmla="*/ 0 h 4"/>
                <a:gd name="T6" fmla="*/ 2147483646 w 4"/>
                <a:gd name="T7" fmla="*/ 214748364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3934" name="Rectangle 535">
              <a:extLst>
                <a:ext uri="{FF2B5EF4-FFF2-40B4-BE49-F238E27FC236}">
                  <a16:creationId xmlns:a16="http://schemas.microsoft.com/office/drawing/2014/main" id="{2A6F891D-5A13-9841-A355-1148B6D3A7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5" y="1405"/>
              <a:ext cx="56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30"/>
            </a:p>
          </p:txBody>
        </p:sp>
        <p:sp>
          <p:nvSpPr>
            <p:cNvPr id="33935" name="Freeform 536">
              <a:extLst>
                <a:ext uri="{FF2B5EF4-FFF2-40B4-BE49-F238E27FC236}">
                  <a16:creationId xmlns:a16="http://schemas.microsoft.com/office/drawing/2014/main" id="{439DF398-84F8-6642-ACAF-140F69A38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" y="1412"/>
              <a:ext cx="28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0 h 4"/>
                <a:gd name="T4" fmla="*/ 0 w 4"/>
                <a:gd name="T5" fmla="*/ 0 h 4"/>
                <a:gd name="T6" fmla="*/ 2147483646 w 4"/>
                <a:gd name="T7" fmla="*/ 214748364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3936" name="Line 537">
              <a:extLst>
                <a:ext uri="{FF2B5EF4-FFF2-40B4-BE49-F238E27FC236}">
                  <a16:creationId xmlns:a16="http://schemas.microsoft.com/office/drawing/2014/main" id="{5135CF89-E142-8449-8E24-4CA57B649C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8" y="1362"/>
              <a:ext cx="14" cy="36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3937" name="Rectangle 538">
              <a:extLst>
                <a:ext uri="{FF2B5EF4-FFF2-40B4-BE49-F238E27FC236}">
                  <a16:creationId xmlns:a16="http://schemas.microsoft.com/office/drawing/2014/main" id="{8A76233B-906C-CE47-9F98-C67BAC49EC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5" y="1731"/>
              <a:ext cx="69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20">
                  <a:solidFill>
                    <a:srgbClr val="000000"/>
                  </a:solidFill>
                  <a:latin typeface="system" charset="0"/>
                </a:rPr>
                <a:t>(34.842m,8.9882)</a:t>
              </a:r>
              <a:endParaRPr lang="en-US" altLang="en-US" sz="1530"/>
            </a:p>
          </p:txBody>
        </p:sp>
        <p:sp>
          <p:nvSpPr>
            <p:cNvPr id="33938" name="Line 539">
              <a:extLst>
                <a:ext uri="{FF2B5EF4-FFF2-40B4-BE49-F238E27FC236}">
                  <a16:creationId xmlns:a16="http://schemas.microsoft.com/office/drawing/2014/main" id="{8B6FB0D8-D13B-854E-920A-95A95EF85F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5" y="1469"/>
              <a:ext cx="284" cy="13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30"/>
            </a:p>
          </p:txBody>
        </p:sp>
        <p:sp>
          <p:nvSpPr>
            <p:cNvPr id="33939" name="Rectangle 540">
              <a:extLst>
                <a:ext uri="{FF2B5EF4-FFF2-40B4-BE49-F238E27FC236}">
                  <a16:creationId xmlns:a16="http://schemas.microsoft.com/office/drawing/2014/main" id="{5A99815E-8F9C-F84B-9865-E5FEE51E0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7" y="1561"/>
              <a:ext cx="69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20">
                  <a:solidFill>
                    <a:srgbClr val="000000"/>
                  </a:solidFill>
                  <a:latin typeface="system" charset="0"/>
                </a:rPr>
                <a:t>(34.868m,7.8893)</a:t>
              </a:r>
              <a:endParaRPr lang="en-US" altLang="en-US" sz="1530"/>
            </a:p>
          </p:txBody>
        </p:sp>
      </p:grpSp>
      <p:sp>
        <p:nvSpPr>
          <p:cNvPr id="231" name="Rectangle 2">
            <a:extLst>
              <a:ext uri="{FF2B5EF4-FFF2-40B4-BE49-F238E27FC236}">
                <a16:creationId xmlns:a16="http://schemas.microsoft.com/office/drawing/2014/main" id="{7C68E5A1-8F8F-944A-9853-016EFCF894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81221" y="446257"/>
            <a:ext cx="5945886" cy="1046440"/>
          </a:xfrm>
        </p:spPr>
        <p:txBody>
          <a:bodyPr/>
          <a:lstStyle/>
          <a:p>
            <a:pPr algn="ctr"/>
            <a:r>
              <a:rPr lang="en-US" altLang="en-US" sz="2400" b="1" dirty="0"/>
              <a:t>Boost Converter Analysis: </a:t>
            </a:r>
            <a:br>
              <a:rPr lang="en-US" altLang="en-US" sz="2400" b="1" dirty="0"/>
            </a:br>
            <a:r>
              <a:rPr lang="en-US" altLang="en-US" sz="2400" b="1" dirty="0"/>
              <a:t>Simulation Verification </a:t>
            </a:r>
            <a:br>
              <a:rPr lang="en-US" altLang="en-US" sz="2400" b="1" dirty="0"/>
            </a:br>
            <a:r>
              <a:rPr lang="en-US" altLang="en-US" sz="2000" b="1" dirty="0"/>
              <a:t> </a:t>
            </a:r>
            <a:r>
              <a:rPr lang="en-US" altLang="en-US" b="1" dirty="0">
                <a:solidFill>
                  <a:srgbClr val="000000"/>
                </a:solidFill>
              </a:rPr>
              <a:t>Example 4.4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3F330CC-B505-8743-8707-7894E27C480E}"/>
                  </a:ext>
                </a:extLst>
              </p14:cNvPr>
              <p14:cNvContentPartPr/>
              <p14:nvPr/>
            </p14:nvContentPartPr>
            <p14:xfrm>
              <a:off x="389593" y="7466681"/>
              <a:ext cx="164880" cy="3366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3F330CC-B505-8743-8707-7894E27C480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0953" y="7458041"/>
                <a:ext cx="182520" cy="35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227E637-5A13-5E40-9791-82553264855E}"/>
                  </a:ext>
                </a:extLst>
              </p14:cNvPr>
              <p14:cNvContentPartPr/>
              <p14:nvPr/>
            </p14:nvContentPartPr>
            <p14:xfrm>
              <a:off x="376993" y="7491161"/>
              <a:ext cx="462240" cy="3067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227E637-5A13-5E40-9791-82553264855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8353" y="7482521"/>
                <a:ext cx="479880" cy="32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4A6AB4F-8236-424D-9762-440D574A2EFB}"/>
                  </a:ext>
                </a:extLst>
              </p14:cNvPr>
              <p14:cNvContentPartPr/>
              <p14:nvPr/>
            </p14:nvContentPartPr>
            <p14:xfrm>
              <a:off x="882793" y="7471721"/>
              <a:ext cx="384480" cy="3517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4A6AB4F-8236-424D-9762-440D574A2EF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73793" y="7463081"/>
                <a:ext cx="402120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70F6611-3DFB-B04F-9B9A-0933C347AC6D}"/>
                  </a:ext>
                </a:extLst>
              </p14:cNvPr>
              <p14:cNvContentPartPr/>
              <p14:nvPr/>
            </p14:nvContentPartPr>
            <p14:xfrm>
              <a:off x="1251793" y="7786361"/>
              <a:ext cx="178200" cy="1710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70F6611-3DFB-B04F-9B9A-0933C347AC6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43153" y="7777361"/>
                <a:ext cx="19584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3B5F950-39B6-D74C-BC29-59333F0A112A}"/>
                  </a:ext>
                </a:extLst>
              </p14:cNvPr>
              <p14:cNvContentPartPr/>
              <p14:nvPr/>
            </p14:nvContentPartPr>
            <p14:xfrm>
              <a:off x="1106713" y="8654321"/>
              <a:ext cx="195840" cy="1213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3B5F950-39B6-D74C-BC29-59333F0A112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97713" y="8645681"/>
                <a:ext cx="213480" cy="138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B87EA88E-37FE-FE49-A2FF-28CC9D18951A}"/>
              </a:ext>
            </a:extLst>
          </p:cNvPr>
          <p:cNvGrpSpPr/>
          <p:nvPr/>
        </p:nvGrpSpPr>
        <p:grpSpPr>
          <a:xfrm>
            <a:off x="398953" y="8066801"/>
            <a:ext cx="4525560" cy="477360"/>
            <a:chOff x="398953" y="8066801"/>
            <a:chExt cx="4525560" cy="47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784D2FB-6172-7947-BA18-60E487B0D02B}"/>
                    </a:ext>
                  </a:extLst>
                </p14:cNvPr>
                <p14:cNvContentPartPr/>
                <p14:nvPr/>
              </p14:nvContentPartPr>
              <p14:xfrm>
                <a:off x="398953" y="8089481"/>
                <a:ext cx="1164960" cy="712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784D2FB-6172-7947-BA18-60E487B0D02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90313" y="8080481"/>
                  <a:ext cx="11826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D665A69-1B8F-5D46-B58E-958C1E1290FF}"/>
                    </a:ext>
                  </a:extLst>
                </p14:cNvPr>
                <p14:cNvContentPartPr/>
                <p14:nvPr/>
              </p14:nvContentPartPr>
              <p14:xfrm>
                <a:off x="804673" y="8253641"/>
                <a:ext cx="371160" cy="2905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D665A69-1B8F-5D46-B58E-958C1E1290F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95673" y="8245001"/>
                  <a:ext cx="38880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5E276B0-3F3F-884A-9FC5-A2418C2D2826}"/>
                    </a:ext>
                  </a:extLst>
                </p14:cNvPr>
                <p14:cNvContentPartPr/>
                <p14:nvPr/>
              </p14:nvContentPartPr>
              <p14:xfrm>
                <a:off x="1783153" y="8066801"/>
                <a:ext cx="319320" cy="435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5E276B0-3F3F-884A-9FC5-A2418C2D282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774153" y="8057801"/>
                  <a:ext cx="3369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C040A71-C582-AC41-AE30-3E7F062E61C4}"/>
                    </a:ext>
                  </a:extLst>
                </p14:cNvPr>
                <p14:cNvContentPartPr/>
                <p14:nvPr/>
              </p14:nvContentPartPr>
              <p14:xfrm>
                <a:off x="1718713" y="8275241"/>
                <a:ext cx="418320" cy="252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C040A71-C582-AC41-AE30-3E7F062E61C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709713" y="8266601"/>
                  <a:ext cx="4359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489B516-2935-9741-B34F-CB730771E9B1}"/>
                    </a:ext>
                  </a:extLst>
                </p14:cNvPr>
                <p14:cNvContentPartPr/>
                <p14:nvPr/>
              </p14:nvContentPartPr>
              <p14:xfrm>
                <a:off x="2390833" y="8229161"/>
                <a:ext cx="2533680" cy="144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489B516-2935-9741-B34F-CB730771E9B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381833" y="8220521"/>
                  <a:ext cx="2551320" cy="3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610163B-B7B3-4341-83F8-7CA3ED694EAB}"/>
              </a:ext>
            </a:extLst>
          </p:cNvPr>
          <p:cNvGrpSpPr/>
          <p:nvPr/>
        </p:nvGrpSpPr>
        <p:grpSpPr>
          <a:xfrm>
            <a:off x="2708713" y="7665401"/>
            <a:ext cx="499680" cy="345240"/>
            <a:chOff x="2708713" y="7665401"/>
            <a:chExt cx="499680" cy="34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B17D865-F32C-C448-BF05-FAEE1B608776}"/>
                    </a:ext>
                  </a:extLst>
                </p14:cNvPr>
                <p14:cNvContentPartPr/>
                <p14:nvPr/>
              </p14:nvContentPartPr>
              <p14:xfrm>
                <a:off x="2708713" y="7665401"/>
                <a:ext cx="22320" cy="2800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B17D865-F32C-C448-BF05-FAEE1B60877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699713" y="7656761"/>
                  <a:ext cx="3996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7C66E97-2283-DF44-BC79-285F4BA1DFFF}"/>
                    </a:ext>
                  </a:extLst>
                </p14:cNvPr>
                <p14:cNvContentPartPr/>
                <p14:nvPr/>
              </p14:nvContentPartPr>
              <p14:xfrm>
                <a:off x="2901673" y="7725161"/>
                <a:ext cx="306720" cy="2854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7C66E97-2283-DF44-BC79-285F4BA1DFF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893033" y="7716521"/>
                  <a:ext cx="324360" cy="30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A205642B-6771-0B49-A888-FF2A27A8E616}"/>
                  </a:ext>
                </a:extLst>
              </p14:cNvPr>
              <p14:cNvContentPartPr/>
              <p14:nvPr/>
            </p14:nvContentPartPr>
            <p14:xfrm>
              <a:off x="7252273" y="8156081"/>
              <a:ext cx="194040" cy="21852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A205642B-6771-0B49-A888-FF2A27A8E61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243633" y="8147081"/>
                <a:ext cx="21168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37E291E3-4724-374C-A76E-0275CDE10E48}"/>
                  </a:ext>
                </a:extLst>
              </p14:cNvPr>
              <p14:cNvContentPartPr/>
              <p14:nvPr/>
            </p14:nvContentPartPr>
            <p14:xfrm>
              <a:off x="7574473" y="8182361"/>
              <a:ext cx="33480" cy="21456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37E291E3-4724-374C-A76E-0275CDE10E4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565473" y="8173721"/>
                <a:ext cx="5112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BF78225A-5848-044A-BAD3-78BDFDD9120F}"/>
                  </a:ext>
                </a:extLst>
              </p14:cNvPr>
              <p14:cNvContentPartPr/>
              <p14:nvPr/>
            </p14:nvContentPartPr>
            <p14:xfrm>
              <a:off x="7612273" y="8211881"/>
              <a:ext cx="115200" cy="29808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BF78225A-5848-044A-BAD3-78BDFDD9120F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603273" y="8202881"/>
                <a:ext cx="132840" cy="315720"/>
              </a:xfrm>
              <a:prstGeom prst="rect">
                <a:avLst/>
              </a:prstGeom>
            </p:spPr>
          </p:pic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0EBB567D-80DF-9A46-AC8E-B38A31D30315}"/>
              </a:ext>
            </a:extLst>
          </p:cNvPr>
          <p:cNvGrpSpPr/>
          <p:nvPr/>
        </p:nvGrpSpPr>
        <p:grpSpPr>
          <a:xfrm>
            <a:off x="3326113" y="7752881"/>
            <a:ext cx="3821760" cy="1099440"/>
            <a:chOff x="3326113" y="7752881"/>
            <a:chExt cx="3821760" cy="1099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2892894-E4B6-6549-83B6-A4480D82BF01}"/>
                    </a:ext>
                  </a:extLst>
                </p14:cNvPr>
                <p14:cNvContentPartPr/>
                <p14:nvPr/>
              </p14:nvContentPartPr>
              <p14:xfrm>
                <a:off x="3326113" y="7752881"/>
                <a:ext cx="159480" cy="3114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2892894-E4B6-6549-83B6-A4480D82BF0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317113" y="7743881"/>
                  <a:ext cx="17712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AE6424D-EB66-294F-B888-2E53A6CFB540}"/>
                    </a:ext>
                  </a:extLst>
                </p14:cNvPr>
                <p14:cNvContentPartPr/>
                <p14:nvPr/>
              </p14:nvContentPartPr>
              <p14:xfrm>
                <a:off x="3597193" y="7996961"/>
                <a:ext cx="11160" cy="111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AE6424D-EB66-294F-B888-2E53A6CFB54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588193" y="7988321"/>
                  <a:ext cx="288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311F4E1-09C9-9541-9B21-C4A25F8D3F23}"/>
                    </a:ext>
                  </a:extLst>
                </p14:cNvPr>
                <p14:cNvContentPartPr/>
                <p14:nvPr/>
              </p14:nvContentPartPr>
              <p14:xfrm>
                <a:off x="3773233" y="7762601"/>
                <a:ext cx="251640" cy="3945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311F4E1-09C9-9541-9B21-C4A25F8D3F2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764593" y="7753961"/>
                  <a:ext cx="269280" cy="41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C82890C-E650-4A49-9C4C-31A3ACE70CDD}"/>
                    </a:ext>
                  </a:extLst>
                </p14:cNvPr>
                <p14:cNvContentPartPr/>
                <p14:nvPr/>
              </p14:nvContentPartPr>
              <p14:xfrm>
                <a:off x="4247353" y="7986881"/>
                <a:ext cx="236520" cy="90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C82890C-E650-4A49-9C4C-31A3ACE70CD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238353" y="7977881"/>
                  <a:ext cx="2541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2179EEA-175A-6246-A502-EB35FA9128E3}"/>
                    </a:ext>
                  </a:extLst>
                </p14:cNvPr>
                <p14:cNvContentPartPr/>
                <p14:nvPr/>
              </p14:nvContentPartPr>
              <p14:xfrm>
                <a:off x="4750993" y="7809401"/>
                <a:ext cx="67320" cy="2793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2179EEA-175A-6246-A502-EB35FA9128E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741993" y="7800401"/>
                  <a:ext cx="8496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092E85A-ECD0-334F-9107-20ECEB508A2C}"/>
                    </a:ext>
                  </a:extLst>
                </p14:cNvPr>
                <p14:cNvContentPartPr/>
                <p14:nvPr/>
              </p14:nvContentPartPr>
              <p14:xfrm>
                <a:off x="5032153" y="7760801"/>
                <a:ext cx="18360" cy="3409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092E85A-ECD0-334F-9107-20ECEB508A2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023153" y="7751801"/>
                  <a:ext cx="3600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73A6A8F-524C-EB4B-929E-AC426CEBDBD6}"/>
                    </a:ext>
                  </a:extLst>
                </p14:cNvPr>
                <p14:cNvContentPartPr/>
                <p14:nvPr/>
              </p14:nvContentPartPr>
              <p14:xfrm>
                <a:off x="5175433" y="7810121"/>
                <a:ext cx="167400" cy="2948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73A6A8F-524C-EB4B-929E-AC426CEBDBD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166433" y="7801481"/>
                  <a:ext cx="18504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0C4C884-148D-D040-A48D-1DA45BB260A5}"/>
                    </a:ext>
                  </a:extLst>
                </p14:cNvPr>
                <p14:cNvContentPartPr/>
                <p14:nvPr/>
              </p14:nvContentPartPr>
              <p14:xfrm>
                <a:off x="5479633" y="8073641"/>
                <a:ext cx="3960" cy="3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0C4C884-148D-D040-A48D-1DA45BB260A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470633" y="8064641"/>
                  <a:ext cx="216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D13DCF3-A6BE-BE48-8F6C-CC8461199F3A}"/>
                    </a:ext>
                  </a:extLst>
                </p14:cNvPr>
                <p14:cNvContentPartPr/>
                <p14:nvPr/>
              </p14:nvContentPartPr>
              <p14:xfrm>
                <a:off x="5533273" y="7794641"/>
                <a:ext cx="388800" cy="3841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D13DCF3-A6BE-BE48-8F6C-CC8461199F3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524273" y="7785641"/>
                  <a:ext cx="40644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DE5A689-B58F-5143-B7C5-8D4CF6ABEA75}"/>
                    </a:ext>
                  </a:extLst>
                </p14:cNvPr>
                <p14:cNvContentPartPr/>
                <p14:nvPr/>
              </p14:nvContentPartPr>
              <p14:xfrm>
                <a:off x="5955553" y="7850801"/>
                <a:ext cx="250560" cy="3564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DE5A689-B58F-5143-B7C5-8D4CF6ABEA7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946913" y="7842161"/>
                  <a:ext cx="26820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E71B3CC-6E85-9C4C-838C-691CCCB3A8AC}"/>
                    </a:ext>
                  </a:extLst>
                </p14:cNvPr>
                <p14:cNvContentPartPr/>
                <p14:nvPr/>
              </p14:nvContentPartPr>
              <p14:xfrm>
                <a:off x="4847113" y="8248961"/>
                <a:ext cx="1810440" cy="79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E71B3CC-6E85-9C4C-838C-691CCCB3A8A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838473" y="8239961"/>
                  <a:ext cx="18280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97C219E-8B77-0644-B2E1-0591E129F504}"/>
                    </a:ext>
                  </a:extLst>
                </p14:cNvPr>
                <p14:cNvContentPartPr/>
                <p14:nvPr/>
              </p14:nvContentPartPr>
              <p14:xfrm>
                <a:off x="3450673" y="8428601"/>
                <a:ext cx="3960" cy="42372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97C219E-8B77-0644-B2E1-0591E129F50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442033" y="8419601"/>
                  <a:ext cx="21600" cy="4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10EBDAA-1D4C-7347-AF61-5E959A6F5620}"/>
                    </a:ext>
                  </a:extLst>
                </p14:cNvPr>
                <p14:cNvContentPartPr/>
                <p14:nvPr/>
              </p14:nvContentPartPr>
              <p14:xfrm>
                <a:off x="3853513" y="8445161"/>
                <a:ext cx="171000" cy="35640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10EBDAA-1D4C-7347-AF61-5E959A6F562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844873" y="8436521"/>
                  <a:ext cx="18864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0F6EB79-BE2F-4948-87AB-E233DE19AAC1}"/>
                    </a:ext>
                  </a:extLst>
                </p14:cNvPr>
                <p14:cNvContentPartPr/>
                <p14:nvPr/>
              </p14:nvContentPartPr>
              <p14:xfrm>
                <a:off x="4212073" y="8500601"/>
                <a:ext cx="261360" cy="2412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0F6EB79-BE2F-4948-87AB-E233DE19AAC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203433" y="8491961"/>
                  <a:ext cx="27900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894F210-A50A-8341-8894-F9137F10A24E}"/>
                    </a:ext>
                  </a:extLst>
                </p14:cNvPr>
                <p14:cNvContentPartPr/>
                <p14:nvPr/>
              </p14:nvContentPartPr>
              <p14:xfrm>
                <a:off x="6418153" y="8046281"/>
                <a:ext cx="226080" cy="3780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894F210-A50A-8341-8894-F9137F10A24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409513" y="8037641"/>
                  <a:ext cx="2437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227A8B4-59C6-7046-A372-FB15C0CE304C}"/>
                    </a:ext>
                  </a:extLst>
                </p14:cNvPr>
                <p14:cNvContentPartPr/>
                <p14:nvPr/>
              </p14:nvContentPartPr>
              <p14:xfrm>
                <a:off x="6293953" y="8399081"/>
                <a:ext cx="353880" cy="324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227A8B4-59C6-7046-A372-FB15C0CE304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284953" y="8390441"/>
                  <a:ext cx="3715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0A1D51E-482A-5C4D-AEAA-F4153F9C2349}"/>
                    </a:ext>
                  </a:extLst>
                </p14:cNvPr>
                <p14:cNvContentPartPr/>
                <p14:nvPr/>
              </p14:nvContentPartPr>
              <p14:xfrm>
                <a:off x="6834673" y="8072921"/>
                <a:ext cx="243000" cy="3243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0A1D51E-482A-5C4D-AEAA-F4153F9C234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826033" y="8064281"/>
                  <a:ext cx="26064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C90A5DB-CABF-BA44-8950-6FC1E9739C6D}"/>
                    </a:ext>
                  </a:extLst>
                </p14:cNvPr>
                <p14:cNvContentPartPr/>
                <p14:nvPr/>
              </p14:nvContentPartPr>
              <p14:xfrm>
                <a:off x="7070473" y="8451281"/>
                <a:ext cx="4320" cy="147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C90A5DB-CABF-BA44-8950-6FC1E9739C6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061833" y="8442281"/>
                  <a:ext cx="219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4CF1F11-79E7-D342-B104-0DE32D22C770}"/>
                    </a:ext>
                  </a:extLst>
                </p14:cNvPr>
                <p14:cNvContentPartPr/>
                <p14:nvPr/>
              </p14:nvContentPartPr>
              <p14:xfrm>
                <a:off x="7093153" y="8431841"/>
                <a:ext cx="54720" cy="5184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4CF1F11-79E7-D342-B104-0DE32D22C77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084153" y="8423201"/>
                  <a:ext cx="72360" cy="6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72508547-36CF-7144-AB5C-813D8354E943}"/>
              </a:ext>
            </a:extLst>
          </p:cNvPr>
          <p:cNvGrpSpPr/>
          <p:nvPr/>
        </p:nvGrpSpPr>
        <p:grpSpPr>
          <a:xfrm>
            <a:off x="1586593" y="9124481"/>
            <a:ext cx="5978160" cy="1013760"/>
            <a:chOff x="1586593" y="9124481"/>
            <a:chExt cx="5978160" cy="1013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AEE0E5D-F998-A84C-8A71-95E22CA976DB}"/>
                    </a:ext>
                  </a:extLst>
                </p14:cNvPr>
                <p14:cNvContentPartPr/>
                <p14:nvPr/>
              </p14:nvContentPartPr>
              <p14:xfrm>
                <a:off x="1840393" y="9187841"/>
                <a:ext cx="100800" cy="2340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AEE0E5D-F998-A84C-8A71-95E22CA976D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831393" y="9179201"/>
                  <a:ext cx="11844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04082E1-F7C7-024F-8A7F-8375F108B8F4}"/>
                    </a:ext>
                  </a:extLst>
                </p14:cNvPr>
                <p14:cNvContentPartPr/>
                <p14:nvPr/>
              </p14:nvContentPartPr>
              <p14:xfrm>
                <a:off x="1600993" y="9494561"/>
                <a:ext cx="290160" cy="147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04082E1-F7C7-024F-8A7F-8375F108B8F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591993" y="9485561"/>
                  <a:ext cx="3078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256F253-F8A6-1943-8B31-72F0B95E6BE4}"/>
                    </a:ext>
                  </a:extLst>
                </p14:cNvPr>
                <p14:cNvContentPartPr/>
                <p14:nvPr/>
              </p14:nvContentPartPr>
              <p14:xfrm>
                <a:off x="1586593" y="9640721"/>
                <a:ext cx="293760" cy="39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256F253-F8A6-1943-8B31-72F0B95E6BE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577953" y="9632081"/>
                  <a:ext cx="3114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6DC8DF4-C43B-D84F-B5AD-69341F4ABFF4}"/>
                    </a:ext>
                  </a:extLst>
                </p14:cNvPr>
                <p14:cNvContentPartPr/>
                <p14:nvPr/>
              </p14:nvContentPartPr>
              <p14:xfrm>
                <a:off x="2122633" y="9600761"/>
                <a:ext cx="1113480" cy="3348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6DC8DF4-C43B-D84F-B5AD-69341F4ABFF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113633" y="9592121"/>
                  <a:ext cx="11311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D1D1EEB6-963F-A745-8D99-74D3179EAC90}"/>
                    </a:ext>
                  </a:extLst>
                </p14:cNvPr>
                <p14:cNvContentPartPr/>
                <p14:nvPr/>
              </p14:nvContentPartPr>
              <p14:xfrm>
                <a:off x="2472553" y="9125561"/>
                <a:ext cx="23040" cy="3603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D1D1EEB6-963F-A745-8D99-74D3179EAC9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463913" y="9116921"/>
                  <a:ext cx="4068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BE3EEE59-C37E-4842-B141-C89911717A63}"/>
                    </a:ext>
                  </a:extLst>
                </p14:cNvPr>
                <p14:cNvContentPartPr/>
                <p14:nvPr/>
              </p14:nvContentPartPr>
              <p14:xfrm>
                <a:off x="2504233" y="9124481"/>
                <a:ext cx="303480" cy="30492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BE3EEE59-C37E-4842-B141-C89911717A6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495593" y="9115481"/>
                  <a:ext cx="32112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C719D458-1833-C049-A928-5D98A1AD1F89}"/>
                    </a:ext>
                  </a:extLst>
                </p14:cNvPr>
                <p14:cNvContentPartPr/>
                <p14:nvPr/>
              </p14:nvContentPartPr>
              <p14:xfrm>
                <a:off x="2178793" y="9776801"/>
                <a:ext cx="100800" cy="24300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C719D458-1833-C049-A928-5D98A1AD1F8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170153" y="9767801"/>
                  <a:ext cx="11844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62DC4DB5-61E2-B44A-9DCE-2E08B6ED5D4C}"/>
                    </a:ext>
                  </a:extLst>
                </p14:cNvPr>
                <p14:cNvContentPartPr/>
                <p14:nvPr/>
              </p14:nvContentPartPr>
              <p14:xfrm>
                <a:off x="2238193" y="9743681"/>
                <a:ext cx="213840" cy="32076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62DC4DB5-61E2-B44A-9DCE-2E08B6ED5D4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229553" y="9734681"/>
                  <a:ext cx="23148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66A172D1-05FA-5E42-98F7-13A94EF0A755}"/>
                    </a:ext>
                  </a:extLst>
                </p14:cNvPr>
                <p14:cNvContentPartPr/>
                <p14:nvPr/>
              </p14:nvContentPartPr>
              <p14:xfrm>
                <a:off x="2593513" y="9821081"/>
                <a:ext cx="161280" cy="21348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66A172D1-05FA-5E42-98F7-13A94EF0A75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584513" y="9812441"/>
                  <a:ext cx="17892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5BF8C4D9-BE63-DA44-963A-CAC5485F40B7}"/>
                    </a:ext>
                  </a:extLst>
                </p14:cNvPr>
                <p14:cNvContentPartPr/>
                <p14:nvPr/>
              </p14:nvContentPartPr>
              <p14:xfrm>
                <a:off x="2919673" y="9768881"/>
                <a:ext cx="115920" cy="26172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5BF8C4D9-BE63-DA44-963A-CAC5485F40B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910673" y="9760241"/>
                  <a:ext cx="13356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B695A90F-9A7A-FE49-8C1D-407F6EC742FD}"/>
                    </a:ext>
                  </a:extLst>
                </p14:cNvPr>
                <p14:cNvContentPartPr/>
                <p14:nvPr/>
              </p14:nvContentPartPr>
              <p14:xfrm>
                <a:off x="2904193" y="9895601"/>
                <a:ext cx="138240" cy="2232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B695A90F-9A7A-FE49-8C1D-407F6EC742F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895193" y="9886601"/>
                  <a:ext cx="1558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45E9D683-CDA9-7741-B145-54333E95E3D2}"/>
                    </a:ext>
                  </a:extLst>
                </p14:cNvPr>
                <p14:cNvContentPartPr/>
                <p14:nvPr/>
              </p14:nvContentPartPr>
              <p14:xfrm>
                <a:off x="3263833" y="9560081"/>
                <a:ext cx="264240" cy="756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45E9D683-CDA9-7741-B145-54333E95E3D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254833" y="9551441"/>
                  <a:ext cx="2818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E3E11271-34B1-1B43-ABFA-B93024B9FD64}"/>
                    </a:ext>
                  </a:extLst>
                </p14:cNvPr>
                <p14:cNvContentPartPr/>
                <p14:nvPr/>
              </p14:nvContentPartPr>
              <p14:xfrm>
                <a:off x="3253393" y="9651881"/>
                <a:ext cx="261360" cy="1980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E3E11271-34B1-1B43-ABFA-B93024B9FD6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244753" y="9642881"/>
                  <a:ext cx="2790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8283066C-474B-2544-AA50-DB3C5B328060}"/>
                    </a:ext>
                  </a:extLst>
                </p14:cNvPr>
                <p14:cNvContentPartPr/>
                <p14:nvPr/>
              </p14:nvContentPartPr>
              <p14:xfrm>
                <a:off x="3672433" y="9660521"/>
                <a:ext cx="1209600" cy="8352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8283066C-474B-2544-AA50-DB3C5B32806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663793" y="9651881"/>
                  <a:ext cx="12272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82B0D265-4868-8E4B-9E24-E137C1C0A8BF}"/>
                    </a:ext>
                  </a:extLst>
                </p14:cNvPr>
                <p14:cNvContentPartPr/>
                <p14:nvPr/>
              </p14:nvContentPartPr>
              <p14:xfrm>
                <a:off x="4042153" y="9285041"/>
                <a:ext cx="122760" cy="20808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82B0D265-4868-8E4B-9E24-E137C1C0A8B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033153" y="9276041"/>
                  <a:ext cx="1404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585FD7B8-2965-2D47-8740-A9FB595BE557}"/>
                    </a:ext>
                  </a:extLst>
                </p14:cNvPr>
                <p14:cNvContentPartPr/>
                <p14:nvPr/>
              </p14:nvContentPartPr>
              <p14:xfrm>
                <a:off x="4222513" y="9483041"/>
                <a:ext cx="7560" cy="756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585FD7B8-2965-2D47-8740-A9FB595BE55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213513" y="9474401"/>
                  <a:ext cx="252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6C19F141-B845-EA4C-B0A3-BBF803BC4118}"/>
                    </a:ext>
                  </a:extLst>
                </p14:cNvPr>
                <p14:cNvContentPartPr/>
                <p14:nvPr/>
              </p14:nvContentPartPr>
              <p14:xfrm>
                <a:off x="4292353" y="9271361"/>
                <a:ext cx="198720" cy="27144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6C19F141-B845-EA4C-B0A3-BBF803BC411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283713" y="9262361"/>
                  <a:ext cx="21636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7D40A2A5-2F12-6641-B854-685A94C0CF51}"/>
                    </a:ext>
                  </a:extLst>
                </p14:cNvPr>
                <p14:cNvContentPartPr/>
                <p14:nvPr/>
              </p14:nvContentPartPr>
              <p14:xfrm>
                <a:off x="4672873" y="9253721"/>
                <a:ext cx="211320" cy="38484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7D40A2A5-2F12-6641-B854-685A94C0CF5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664233" y="9245081"/>
                  <a:ext cx="22896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CCB3C46C-AE91-EF4D-974A-7FD5A494A1A9}"/>
                    </a:ext>
                  </a:extLst>
                </p14:cNvPr>
                <p14:cNvContentPartPr/>
                <p14:nvPr/>
              </p14:nvContentPartPr>
              <p14:xfrm>
                <a:off x="3748033" y="9814961"/>
                <a:ext cx="180360" cy="26532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CCB3C46C-AE91-EF4D-974A-7FD5A494A1A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739393" y="9805961"/>
                  <a:ext cx="19800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1BF629D2-9164-3641-813F-DBB52D36D4C5}"/>
                    </a:ext>
                  </a:extLst>
                </p14:cNvPr>
                <p14:cNvContentPartPr/>
                <p14:nvPr/>
              </p14:nvContentPartPr>
              <p14:xfrm>
                <a:off x="4038193" y="9902441"/>
                <a:ext cx="153000" cy="16236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1BF629D2-9164-3641-813F-DBB52D36D4C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029553" y="9893441"/>
                  <a:ext cx="1706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49F3CB57-F58A-7347-9814-6ADC9C2F76DD}"/>
                    </a:ext>
                  </a:extLst>
                </p14:cNvPr>
                <p14:cNvContentPartPr/>
                <p14:nvPr/>
              </p14:nvContentPartPr>
              <p14:xfrm>
                <a:off x="4337713" y="9929441"/>
                <a:ext cx="144720" cy="13104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49F3CB57-F58A-7347-9814-6ADC9C2F76D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329073" y="9920441"/>
                  <a:ext cx="1623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F2D92B3C-D890-9840-B5C7-D854CBF4E77F}"/>
                    </a:ext>
                  </a:extLst>
                </p14:cNvPr>
                <p14:cNvContentPartPr/>
                <p14:nvPr/>
              </p14:nvContentPartPr>
              <p14:xfrm>
                <a:off x="4344913" y="9899561"/>
                <a:ext cx="182160" cy="16632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F2D92B3C-D890-9840-B5C7-D854CBF4E77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335913" y="9890921"/>
                  <a:ext cx="1998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882B4860-5E17-734E-8971-0E34A8CEB2B2}"/>
                    </a:ext>
                  </a:extLst>
                </p14:cNvPr>
                <p14:cNvContentPartPr/>
                <p14:nvPr/>
              </p14:nvContentPartPr>
              <p14:xfrm>
                <a:off x="4657753" y="9860681"/>
                <a:ext cx="7560" cy="17820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882B4860-5E17-734E-8971-0E34A8CEB2B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648753" y="9851681"/>
                  <a:ext cx="252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0929C97A-B2E9-334B-B874-FE6345D22EF0}"/>
                    </a:ext>
                  </a:extLst>
                </p14:cNvPr>
                <p14:cNvContentPartPr/>
                <p14:nvPr/>
              </p14:nvContentPartPr>
              <p14:xfrm>
                <a:off x="4791673" y="9879401"/>
                <a:ext cx="89280" cy="9468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0929C97A-B2E9-334B-B874-FE6345D22EF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782673" y="9870401"/>
                  <a:ext cx="1069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7EDE2974-8447-6649-ADD8-C2BE4042D29F}"/>
                    </a:ext>
                  </a:extLst>
                </p14:cNvPr>
                <p14:cNvContentPartPr/>
                <p14:nvPr/>
              </p14:nvContentPartPr>
              <p14:xfrm>
                <a:off x="4927753" y="9874361"/>
                <a:ext cx="14760" cy="17460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7EDE2974-8447-6649-ADD8-C2BE4042D29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918753" y="9865361"/>
                  <a:ext cx="324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BAC6E2EE-BCAA-CD4B-9BF0-AED402B62321}"/>
                    </a:ext>
                  </a:extLst>
                </p14:cNvPr>
                <p14:cNvContentPartPr/>
                <p14:nvPr/>
              </p14:nvContentPartPr>
              <p14:xfrm>
                <a:off x="5043673" y="9868961"/>
                <a:ext cx="158400" cy="14580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BAC6E2EE-BCAA-CD4B-9BF0-AED402B6232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034673" y="9859961"/>
                  <a:ext cx="1760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93E6BEB7-33E8-0845-A1B8-B3E8DFEF4355}"/>
                    </a:ext>
                  </a:extLst>
                </p14:cNvPr>
                <p14:cNvContentPartPr/>
                <p14:nvPr/>
              </p14:nvContentPartPr>
              <p14:xfrm>
                <a:off x="5329153" y="9944561"/>
                <a:ext cx="39240" cy="7308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93E6BEB7-33E8-0845-A1B8-B3E8DFEF435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320153" y="9935561"/>
                  <a:ext cx="568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FCBBD84A-43F3-B048-97B3-0CDAD96AEE0A}"/>
                    </a:ext>
                  </a:extLst>
                </p14:cNvPr>
                <p14:cNvContentPartPr/>
                <p14:nvPr/>
              </p14:nvContentPartPr>
              <p14:xfrm>
                <a:off x="5328793" y="9932321"/>
                <a:ext cx="94680" cy="9252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FCBBD84A-43F3-B048-97B3-0CDAD96AEE0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320153" y="9923681"/>
                  <a:ext cx="1123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EEFDBA9B-94FB-A842-8F26-3436C7292814}"/>
                    </a:ext>
                  </a:extLst>
                </p14:cNvPr>
                <p14:cNvContentPartPr/>
                <p14:nvPr/>
              </p14:nvContentPartPr>
              <p14:xfrm>
                <a:off x="5388553" y="9892001"/>
                <a:ext cx="20160" cy="8028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EEFDBA9B-94FB-A842-8F26-3436C729281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379913" y="9883361"/>
                  <a:ext cx="378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1243C1DC-BDE9-254D-9D08-BA046591FD25}"/>
                    </a:ext>
                  </a:extLst>
                </p14:cNvPr>
                <p14:cNvContentPartPr/>
                <p14:nvPr/>
              </p14:nvContentPartPr>
              <p14:xfrm>
                <a:off x="5579353" y="9812801"/>
                <a:ext cx="25920" cy="18216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1243C1DC-BDE9-254D-9D08-BA046591FD2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570353" y="9803801"/>
                  <a:ext cx="435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1766F3EA-8812-C84E-BE9F-A6192BE9AFC6}"/>
                    </a:ext>
                  </a:extLst>
                </p14:cNvPr>
                <p14:cNvContentPartPr/>
                <p14:nvPr/>
              </p14:nvContentPartPr>
              <p14:xfrm>
                <a:off x="5733793" y="9850961"/>
                <a:ext cx="106200" cy="18576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1766F3EA-8812-C84E-BE9F-A6192BE9AFC6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724793" y="9841961"/>
                  <a:ext cx="1238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0EA44343-95D2-674C-B4A6-4A53563E6E2D}"/>
                    </a:ext>
                  </a:extLst>
                </p14:cNvPr>
                <p14:cNvContentPartPr/>
                <p14:nvPr/>
              </p14:nvContentPartPr>
              <p14:xfrm>
                <a:off x="5904073" y="9899561"/>
                <a:ext cx="39600" cy="18216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0EA44343-95D2-674C-B4A6-4A53563E6E2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895073" y="9890921"/>
                  <a:ext cx="572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6D8AE48F-8D5A-D64C-921E-9B8C7DA12D8F}"/>
                    </a:ext>
                  </a:extLst>
                </p14:cNvPr>
                <p14:cNvContentPartPr/>
                <p14:nvPr/>
              </p14:nvContentPartPr>
              <p14:xfrm>
                <a:off x="6006313" y="9880841"/>
                <a:ext cx="86760" cy="18216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6D8AE48F-8D5A-D64C-921E-9B8C7DA12D8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997313" y="9872201"/>
                  <a:ext cx="1044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3B007816-F33B-CE4E-93D7-B15B0689D0FA}"/>
                    </a:ext>
                  </a:extLst>
                </p14:cNvPr>
                <p14:cNvContentPartPr/>
                <p14:nvPr/>
              </p14:nvContentPartPr>
              <p14:xfrm>
                <a:off x="6148873" y="9917921"/>
                <a:ext cx="11160" cy="22032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3B007816-F33B-CE4E-93D7-B15B0689D0F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139873" y="9909281"/>
                  <a:ext cx="2880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195E1DFF-2557-E047-AEBF-A95AE8B01314}"/>
                    </a:ext>
                  </a:extLst>
                </p14:cNvPr>
                <p14:cNvContentPartPr/>
                <p14:nvPr/>
              </p14:nvContentPartPr>
              <p14:xfrm>
                <a:off x="6235993" y="9921161"/>
                <a:ext cx="22320" cy="13860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195E1DFF-2557-E047-AEBF-A95AE8B0131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226993" y="9912161"/>
                  <a:ext cx="399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8FD4C637-5208-5445-92B6-875903031195}"/>
                    </a:ext>
                  </a:extLst>
                </p14:cNvPr>
                <p14:cNvContentPartPr/>
                <p14:nvPr/>
              </p14:nvContentPartPr>
              <p14:xfrm>
                <a:off x="6180553" y="10015121"/>
                <a:ext cx="87480" cy="792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8FD4C637-5208-5445-92B6-87590303119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171553" y="10006481"/>
                  <a:ext cx="1051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09B200A1-16DC-DA43-8DC5-0A933CA4EF43}"/>
                    </a:ext>
                  </a:extLst>
                </p14:cNvPr>
                <p14:cNvContentPartPr/>
                <p14:nvPr/>
              </p14:nvContentPartPr>
              <p14:xfrm>
                <a:off x="6339673" y="9964721"/>
                <a:ext cx="174600" cy="11304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09B200A1-16DC-DA43-8DC5-0A933CA4EF4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331033" y="9956081"/>
                  <a:ext cx="1922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9D49A77D-6606-7F42-86A3-30A3B10222A3}"/>
                    </a:ext>
                  </a:extLst>
                </p14:cNvPr>
                <p14:cNvContentPartPr/>
                <p14:nvPr/>
              </p14:nvContentPartPr>
              <p14:xfrm>
                <a:off x="4900393" y="9740081"/>
                <a:ext cx="1513440" cy="3924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9D49A77D-6606-7F42-86A3-30A3B10222A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891393" y="9731441"/>
                  <a:ext cx="15310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0B2E1EBF-78D8-9A4D-9D24-BE5D88B04006}"/>
                    </a:ext>
                  </a:extLst>
                </p14:cNvPr>
                <p14:cNvContentPartPr/>
                <p14:nvPr/>
              </p14:nvContentPartPr>
              <p14:xfrm>
                <a:off x="6561433" y="9692561"/>
                <a:ext cx="342720" cy="396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0B2E1EBF-78D8-9A4D-9D24-BE5D88B0400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552433" y="9683921"/>
                  <a:ext cx="3603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55F75C1C-6863-874E-A417-AC2AA787D3BC}"/>
                    </a:ext>
                  </a:extLst>
                </p14:cNvPr>
                <p14:cNvContentPartPr/>
                <p14:nvPr/>
              </p14:nvContentPartPr>
              <p14:xfrm>
                <a:off x="6693193" y="9827201"/>
                <a:ext cx="240480" cy="36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55F75C1C-6863-874E-A417-AC2AA787D3B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684553" y="9818201"/>
                  <a:ext cx="2581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EFCD5142-50DB-3D44-B57C-69F6C554AACD}"/>
                    </a:ext>
                  </a:extLst>
                </p14:cNvPr>
                <p14:cNvContentPartPr/>
                <p14:nvPr/>
              </p14:nvContentPartPr>
              <p14:xfrm>
                <a:off x="7121953" y="9657641"/>
                <a:ext cx="188640" cy="18360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EFCD5142-50DB-3D44-B57C-69F6C554AAC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112953" y="9648641"/>
                  <a:ext cx="2062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3A42A20F-0659-8D47-9710-E3DEABCB03E1}"/>
                    </a:ext>
                  </a:extLst>
                </p14:cNvPr>
                <p14:cNvContentPartPr/>
                <p14:nvPr/>
              </p14:nvContentPartPr>
              <p14:xfrm>
                <a:off x="7346593" y="9859241"/>
                <a:ext cx="7560" cy="36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3A42A20F-0659-8D47-9710-E3DEABCB03E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337953" y="9850241"/>
                  <a:ext cx="252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12997F71-FE5B-B944-8472-E8B2D7362363}"/>
                    </a:ext>
                  </a:extLst>
                </p14:cNvPr>
                <p14:cNvContentPartPr/>
                <p14:nvPr/>
              </p14:nvContentPartPr>
              <p14:xfrm>
                <a:off x="7474753" y="9700481"/>
                <a:ext cx="90000" cy="16704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12997F71-FE5B-B944-8472-E8B2D7362363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466113" y="9691481"/>
                  <a:ext cx="107640" cy="184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248" name="Ink 247">
                <a:extLst>
                  <a:ext uri="{FF2B5EF4-FFF2-40B4-BE49-F238E27FC236}">
                    <a16:creationId xmlns:a16="http://schemas.microsoft.com/office/drawing/2014/main" id="{28FF2E8F-F7DF-EE4E-880F-E78E89D84D69}"/>
                  </a:ext>
                </a:extLst>
              </p14:cNvPr>
              <p14:cNvContentPartPr/>
              <p14:nvPr/>
            </p14:nvContentPartPr>
            <p14:xfrm>
              <a:off x="7641793" y="9688601"/>
              <a:ext cx="51120" cy="171000"/>
            </p14:xfrm>
          </p:contentPart>
        </mc:Choice>
        <mc:Fallback>
          <p:pic>
            <p:nvPicPr>
              <p:cNvPr id="248" name="Ink 247">
                <a:extLst>
                  <a:ext uri="{FF2B5EF4-FFF2-40B4-BE49-F238E27FC236}">
                    <a16:creationId xmlns:a16="http://schemas.microsoft.com/office/drawing/2014/main" id="{28FF2E8F-F7DF-EE4E-880F-E78E89D84D69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7633153" y="9679601"/>
                <a:ext cx="68760" cy="18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76867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152400"/>
            <a:ext cx="7315200" cy="9753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152400"/>
            <a:ext cx="7315200" cy="9753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152400"/>
            <a:ext cx="7315200" cy="9753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9A3F8DA-339C-294D-9E01-FCB30A126237}"/>
              </a:ext>
            </a:extLst>
          </p:cNvPr>
          <p:cNvSpPr txBox="1"/>
          <p:nvPr/>
        </p:nvSpPr>
        <p:spPr>
          <a:xfrm>
            <a:off x="609600" y="1752600"/>
            <a:ext cx="685799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To find the output ripple, we have two approaches:</a:t>
            </a:r>
          </a:p>
          <a:p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8E0B399-4134-204F-B97F-13B7CAB0DF9E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609600"/>
            <a:ext cx="6705600" cy="7620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600" b="1" kern="0" dirty="0">
                <a:solidFill>
                  <a:sysClr val="windowText" lastClr="000000"/>
                </a:solidFill>
              </a:rPr>
              <a:t>Voltage Ripple Analysis</a:t>
            </a:r>
            <a:endParaRPr lang="en-US" altLang="en-US" sz="3600" kern="0" dirty="0">
              <a:solidFill>
                <a:sysClr val="windowText" lastClr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411927-86D4-8142-87E1-BCF869C038AB}"/>
              </a:ext>
            </a:extLst>
          </p:cNvPr>
          <p:cNvSpPr/>
          <p:nvPr/>
        </p:nvSpPr>
        <p:spPr>
          <a:xfrm>
            <a:off x="1028700" y="3276600"/>
            <a:ext cx="601979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1) Using the exact expression for the capacitor voltage</a:t>
            </a:r>
          </a:p>
          <a:p>
            <a:endParaRPr lang="en-US" sz="2800" dirty="0"/>
          </a:p>
          <a:p>
            <a:r>
              <a:rPr lang="en-US" sz="2800" dirty="0"/>
              <a:t>2) Using the net charge Q  from the capacitor current.  We just need to find the area under the curve of the capacitor current.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A9C84C-7850-264A-B2B7-40B5ED536CA1}"/>
              </a:ext>
            </a:extLst>
          </p:cNvPr>
          <p:cNvCxnSpPr/>
          <p:nvPr/>
        </p:nvCxnSpPr>
        <p:spPr>
          <a:xfrm flipH="1">
            <a:off x="1447800" y="2135441"/>
            <a:ext cx="5943600" cy="0"/>
          </a:xfrm>
          <a:prstGeom prst="line">
            <a:avLst/>
          </a:prstGeom>
          <a:ln w="2222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6E10AC7-1A0B-3D41-9F12-A2114FD8A3CA}"/>
              </a:ext>
            </a:extLst>
          </p:cNvPr>
          <p:cNvCxnSpPr>
            <a:cxnSpLocks/>
          </p:cNvCxnSpPr>
          <p:nvPr/>
        </p:nvCxnSpPr>
        <p:spPr>
          <a:xfrm flipH="1" flipV="1">
            <a:off x="1447800" y="940813"/>
            <a:ext cx="5715000" cy="5188"/>
          </a:xfrm>
          <a:prstGeom prst="line">
            <a:avLst/>
          </a:prstGeom>
          <a:ln w="2222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EE71972A-2853-E94C-BF71-D222A4B225C0}"/>
                  </a:ext>
                </a:extLst>
              </p14:cNvPr>
              <p14:cNvContentPartPr/>
              <p14:nvPr/>
            </p14:nvContentPartPr>
            <p14:xfrm>
              <a:off x="1236319" y="1942121"/>
              <a:ext cx="259200" cy="284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EE71972A-2853-E94C-BF71-D222A4B225C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27679" y="1933121"/>
                <a:ext cx="276840" cy="4608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2DDDFEB3-472F-AC4A-B282-09300CC3D302}"/>
              </a:ext>
            </a:extLst>
          </p:cNvPr>
          <p:cNvGrpSpPr/>
          <p:nvPr/>
        </p:nvGrpSpPr>
        <p:grpSpPr>
          <a:xfrm>
            <a:off x="398599" y="1051121"/>
            <a:ext cx="1819800" cy="1144440"/>
            <a:chOff x="398599" y="1051121"/>
            <a:chExt cx="1819800" cy="114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D7C16BB-1494-1A4D-B4C8-ECD6BF08A29C}"/>
                    </a:ext>
                  </a:extLst>
                </p14:cNvPr>
                <p14:cNvContentPartPr/>
                <p14:nvPr/>
              </p14:nvContentPartPr>
              <p14:xfrm>
                <a:off x="2145679" y="2114921"/>
                <a:ext cx="72720" cy="806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D7C16BB-1494-1A4D-B4C8-ECD6BF08A29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137039" y="2106281"/>
                  <a:ext cx="903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BCEA00F-4CD7-8248-AF80-91314452AA9E}"/>
                    </a:ext>
                  </a:extLst>
                </p14:cNvPr>
                <p14:cNvContentPartPr/>
                <p14:nvPr/>
              </p14:nvContentPartPr>
              <p14:xfrm>
                <a:off x="1289599" y="1051121"/>
                <a:ext cx="197640" cy="1674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BCEA00F-4CD7-8248-AF80-91314452AA9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280599" y="1042121"/>
                  <a:ext cx="2152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5D3FD56-9638-E947-A408-94836A445436}"/>
                    </a:ext>
                  </a:extLst>
                </p14:cNvPr>
                <p14:cNvContentPartPr/>
                <p14:nvPr/>
              </p14:nvContentPartPr>
              <p14:xfrm>
                <a:off x="1212199" y="1126361"/>
                <a:ext cx="300600" cy="10152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5D3FD56-9638-E947-A408-94836A44543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203199" y="1117361"/>
                  <a:ext cx="318240" cy="10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7728E11-1583-FF45-8143-B541E84F1637}"/>
                    </a:ext>
                  </a:extLst>
                </p14:cNvPr>
                <p14:cNvContentPartPr/>
                <p14:nvPr/>
              </p14:nvContentPartPr>
              <p14:xfrm>
                <a:off x="398599" y="1398521"/>
                <a:ext cx="337320" cy="3045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7728E11-1583-FF45-8143-B541E84F163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89959" y="1389521"/>
                  <a:ext cx="35496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CFCCC99-874F-2949-86C6-3A827BF28C82}"/>
                    </a:ext>
                  </a:extLst>
                </p14:cNvPr>
                <p14:cNvContentPartPr/>
                <p14:nvPr/>
              </p14:nvContentPartPr>
              <p14:xfrm>
                <a:off x="843199" y="1393121"/>
                <a:ext cx="266040" cy="93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CFCCC99-874F-2949-86C6-3A827BF28C8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34559" y="1384121"/>
                  <a:ext cx="2836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EDCE175-564E-954E-BCDC-CEF6FD8E23B4}"/>
                    </a:ext>
                  </a:extLst>
                </p14:cNvPr>
                <p14:cNvContentPartPr/>
                <p14:nvPr/>
              </p14:nvContentPartPr>
              <p14:xfrm>
                <a:off x="903679" y="1434521"/>
                <a:ext cx="153720" cy="3049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EDCE175-564E-954E-BCDC-CEF6FD8E23B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95039" y="1425881"/>
                  <a:ext cx="17136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A21EFCC-57AF-144C-ADC7-31487158E7A4}"/>
                    </a:ext>
                  </a:extLst>
                </p14:cNvPr>
                <p14:cNvContentPartPr/>
                <p14:nvPr/>
              </p14:nvContentPartPr>
              <p14:xfrm>
                <a:off x="1759515" y="1854281"/>
                <a:ext cx="365760" cy="2102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A21EFCC-57AF-144C-ADC7-31487158E7A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750875" y="1845281"/>
                  <a:ext cx="3834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4C8D9C5-C27F-634C-9BE5-6C45D403C2B7}"/>
                    </a:ext>
                  </a:extLst>
                </p14:cNvPr>
                <p14:cNvContentPartPr/>
                <p14:nvPr/>
              </p14:nvContentPartPr>
              <p14:xfrm>
                <a:off x="1686435" y="2135441"/>
                <a:ext cx="360" cy="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4C8D9C5-C27F-634C-9BE5-6C45D403C2B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677795" y="212644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D4A0DB5-AA6D-CF47-AF53-29D1E1357E2F}"/>
                    </a:ext>
                  </a:extLst>
                </p14:cNvPr>
                <p14:cNvContentPartPr/>
                <p14:nvPr/>
              </p14:nvContentPartPr>
              <p14:xfrm>
                <a:off x="1243519" y="1054361"/>
                <a:ext cx="272880" cy="1814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D4A0DB5-AA6D-CF47-AF53-29D1E1357E2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234879" y="1045721"/>
                  <a:ext cx="290520" cy="19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44FD5B4-8BAC-BE42-90B6-1CCB40F35E5F}"/>
              </a:ext>
            </a:extLst>
          </p:cNvPr>
          <p:cNvGrpSpPr/>
          <p:nvPr/>
        </p:nvGrpSpPr>
        <p:grpSpPr>
          <a:xfrm>
            <a:off x="1312279" y="1993601"/>
            <a:ext cx="136080" cy="84600"/>
            <a:chOff x="1312279" y="1993601"/>
            <a:chExt cx="136080" cy="8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3DF2F5D-7F86-CB44-8154-AA731BD202D5}"/>
                    </a:ext>
                  </a:extLst>
                </p14:cNvPr>
                <p14:cNvContentPartPr/>
                <p14:nvPr/>
              </p14:nvContentPartPr>
              <p14:xfrm>
                <a:off x="1312279" y="1993601"/>
                <a:ext cx="136080" cy="172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3DF2F5D-7F86-CB44-8154-AA731BD202D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303639" y="1984601"/>
                  <a:ext cx="1537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C454ECC-9F8A-5F48-BFF0-34B4B9C5CA23}"/>
                    </a:ext>
                  </a:extLst>
                </p14:cNvPr>
                <p14:cNvContentPartPr/>
                <p14:nvPr/>
              </p14:nvContentPartPr>
              <p14:xfrm>
                <a:off x="1318399" y="1993601"/>
                <a:ext cx="123120" cy="846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C454ECC-9F8A-5F48-BFF0-34B4B9C5CA2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309759" y="1984601"/>
                  <a:ext cx="140760" cy="102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46077AF3-BA9C-7B42-B78F-F4147AC2B21B}"/>
                  </a:ext>
                </a:extLst>
              </p14:cNvPr>
              <p14:cNvContentPartPr/>
              <p14:nvPr/>
            </p14:nvContentPartPr>
            <p14:xfrm>
              <a:off x="2178439" y="2058401"/>
              <a:ext cx="360" cy="892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46077AF3-BA9C-7B42-B78F-F4147AC2B21B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169799" y="2049401"/>
                <a:ext cx="18000" cy="106920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6A8F5F90-FB67-5048-ACFA-94D28C114FC1}"/>
              </a:ext>
            </a:extLst>
          </p:cNvPr>
          <p:cNvGrpSpPr/>
          <p:nvPr/>
        </p:nvGrpSpPr>
        <p:grpSpPr>
          <a:xfrm>
            <a:off x="1300759" y="131321"/>
            <a:ext cx="459000" cy="632160"/>
            <a:chOff x="1300759" y="131321"/>
            <a:chExt cx="459000" cy="63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03B3EA2-F77C-1940-8815-0DCA1C6F64E8}"/>
                    </a:ext>
                  </a:extLst>
                </p14:cNvPr>
                <p14:cNvContentPartPr/>
                <p14:nvPr/>
              </p14:nvContentPartPr>
              <p14:xfrm>
                <a:off x="1300759" y="149321"/>
                <a:ext cx="167040" cy="3747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03B3EA2-F77C-1940-8815-0DCA1C6F64E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282759" y="131321"/>
                  <a:ext cx="20268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87D4666-0729-9647-A26D-634D8F3CACC7}"/>
                    </a:ext>
                  </a:extLst>
                </p14:cNvPr>
                <p14:cNvContentPartPr/>
                <p14:nvPr/>
              </p14:nvContentPartPr>
              <p14:xfrm>
                <a:off x="1583359" y="544241"/>
                <a:ext cx="176400" cy="2192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87D4666-0729-9647-A26D-634D8F3CACC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565359" y="526241"/>
                  <a:ext cx="21204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8EE4FA15-39E2-4744-B3D9-8AE593F9D60F}"/>
                    </a:ext>
                  </a:extLst>
                </p14:cNvPr>
                <p14:cNvContentPartPr/>
                <p14:nvPr/>
              </p14:nvContentPartPr>
              <p14:xfrm>
                <a:off x="1485799" y="131321"/>
                <a:ext cx="360" cy="43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8EE4FA15-39E2-4744-B3D9-8AE593F9D60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467799" y="113321"/>
                  <a:ext cx="36000" cy="39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C8E68553-328D-9F4A-8D8B-EAE8DB5452BF}"/>
                  </a:ext>
                </a:extLst>
              </p14:cNvPr>
              <p14:cNvContentPartPr/>
              <p14:nvPr/>
            </p14:nvContentPartPr>
            <p14:xfrm>
              <a:off x="4745599" y="946001"/>
              <a:ext cx="360" cy="36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C8E68553-328D-9F4A-8D8B-EAE8DB5452BF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727959" y="928361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3C900FC3-1911-8941-9C8D-9BF491CA4826}"/>
                  </a:ext>
                </a:extLst>
              </p14:cNvPr>
              <p14:cNvContentPartPr/>
              <p14:nvPr/>
            </p14:nvContentPartPr>
            <p14:xfrm>
              <a:off x="2224879" y="888041"/>
              <a:ext cx="2531520" cy="123012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3C900FC3-1911-8941-9C8D-9BF491CA4826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207239" y="870401"/>
                <a:ext cx="2567160" cy="126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2C257F22-863F-C94F-9852-2CEBE882E596}"/>
                  </a:ext>
                </a:extLst>
              </p14:cNvPr>
              <p14:cNvContentPartPr/>
              <p14:nvPr/>
            </p14:nvContentPartPr>
            <p14:xfrm>
              <a:off x="6215119" y="2149121"/>
              <a:ext cx="360" cy="36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2C257F22-863F-C94F-9852-2CEBE882E596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197119" y="2131481"/>
                <a:ext cx="360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9" name="Group 88">
            <a:extLst>
              <a:ext uri="{FF2B5EF4-FFF2-40B4-BE49-F238E27FC236}">
                <a16:creationId xmlns:a16="http://schemas.microsoft.com/office/drawing/2014/main" id="{802C845C-35EB-DA4E-BF53-ACA78E4DF9B5}"/>
              </a:ext>
            </a:extLst>
          </p:cNvPr>
          <p:cNvGrpSpPr/>
          <p:nvPr/>
        </p:nvGrpSpPr>
        <p:grpSpPr>
          <a:xfrm>
            <a:off x="4712119" y="984521"/>
            <a:ext cx="2300760" cy="1174680"/>
            <a:chOff x="4712119" y="984521"/>
            <a:chExt cx="2300760" cy="117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90D742E9-7615-6B42-9D28-27C491E7D0F9}"/>
                    </a:ext>
                  </a:extLst>
                </p14:cNvPr>
                <p14:cNvContentPartPr/>
                <p14:nvPr/>
              </p14:nvContentPartPr>
              <p14:xfrm>
                <a:off x="4712119" y="984521"/>
                <a:ext cx="1636560" cy="11746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90D742E9-7615-6B42-9D28-27C491E7D0F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694479" y="966521"/>
                  <a:ext cx="1672200" cy="12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616841FE-9DED-F24D-AB30-0A9138C9D3A2}"/>
                    </a:ext>
                  </a:extLst>
                </p14:cNvPr>
                <p14:cNvContentPartPr/>
                <p14:nvPr/>
              </p14:nvContentPartPr>
              <p14:xfrm>
                <a:off x="6283519" y="1510841"/>
                <a:ext cx="729360" cy="5731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616841FE-9DED-F24D-AB30-0A9138C9D3A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265879" y="1493201"/>
                  <a:ext cx="765000" cy="60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F720F78C-073E-3D47-9BA5-A7C95AD32B07}"/>
              </a:ext>
            </a:extLst>
          </p:cNvPr>
          <p:cNvGrpSpPr/>
          <p:nvPr/>
        </p:nvGrpSpPr>
        <p:grpSpPr>
          <a:xfrm>
            <a:off x="2107879" y="154001"/>
            <a:ext cx="304560" cy="2722320"/>
            <a:chOff x="2107879" y="154001"/>
            <a:chExt cx="304560" cy="272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906FD9DA-0A19-DA4C-A807-F7D0316C80C6}"/>
                    </a:ext>
                  </a:extLst>
                </p14:cNvPr>
                <p14:cNvContentPartPr/>
                <p14:nvPr/>
              </p14:nvContentPartPr>
              <p14:xfrm>
                <a:off x="2198959" y="206201"/>
                <a:ext cx="15480" cy="26701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906FD9DA-0A19-DA4C-A807-F7D0316C80C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180959" y="188201"/>
                  <a:ext cx="51120" cy="270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C6C62E33-EA86-E946-8E4A-D187C71D01AA}"/>
                    </a:ext>
                  </a:extLst>
                </p14:cNvPr>
                <p14:cNvContentPartPr/>
                <p14:nvPr/>
              </p14:nvContentPartPr>
              <p14:xfrm>
                <a:off x="2107879" y="154001"/>
                <a:ext cx="304560" cy="2419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C6C62E33-EA86-E946-8E4A-D187C71D01A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089879" y="136001"/>
                  <a:ext cx="340200" cy="277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8D73AD1E-BE3A-944C-B4EB-2C45EEF6950D}"/>
                  </a:ext>
                </a:extLst>
              </p14:cNvPr>
              <p14:cNvContentPartPr/>
              <p14:nvPr/>
            </p14:nvContentPartPr>
            <p14:xfrm>
              <a:off x="2233879" y="1442081"/>
              <a:ext cx="360" cy="36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8D73AD1E-BE3A-944C-B4EB-2C45EEF6950D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215879" y="1424081"/>
                <a:ext cx="36000" cy="36000"/>
              </a:xfrm>
              <a:prstGeom prst="rect">
                <a:avLst/>
              </a:prstGeom>
            </p:spPr>
          </p:pic>
        </mc:Fallback>
      </mc:AlternateContent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A4620595-246A-2744-9BF1-3E4196363B67}"/>
              </a:ext>
            </a:extLst>
          </p:cNvPr>
          <p:cNvCxnSpPr>
            <a:cxnSpLocks/>
          </p:cNvCxnSpPr>
          <p:nvPr/>
        </p:nvCxnSpPr>
        <p:spPr>
          <a:xfrm flipH="1">
            <a:off x="2224879" y="1533055"/>
            <a:ext cx="5318921" cy="53853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58DDDAD4-7826-DE47-B374-F25570D4EE7F}"/>
                  </a:ext>
                </a:extLst>
              </p14:cNvPr>
              <p14:cNvContentPartPr/>
              <p14:nvPr/>
            </p14:nvContentPartPr>
            <p14:xfrm>
              <a:off x="7422199" y="1401041"/>
              <a:ext cx="169920" cy="26784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58DDDAD4-7826-DE47-B374-F25570D4EE7F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404199" y="1383041"/>
                <a:ext cx="205560" cy="30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2FAF91B8-209A-FE47-BCEC-9759032B1EE0}"/>
                  </a:ext>
                </a:extLst>
              </p14:cNvPr>
              <p14:cNvContentPartPr/>
              <p14:nvPr/>
            </p14:nvContentPartPr>
            <p14:xfrm>
              <a:off x="3311719" y="1497881"/>
              <a:ext cx="360" cy="22572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2FAF91B8-209A-FE47-BCEC-9759032B1EE0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293719" y="1480241"/>
                <a:ext cx="3600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3639C135-645E-3846-BEE6-2F0963937D57}"/>
                  </a:ext>
                </a:extLst>
              </p14:cNvPr>
              <p14:cNvContentPartPr/>
              <p14:nvPr/>
            </p14:nvContentPartPr>
            <p14:xfrm>
              <a:off x="4664959" y="1500041"/>
              <a:ext cx="360" cy="15552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3639C135-645E-3846-BEE6-2F0963937D57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646959" y="1482041"/>
                <a:ext cx="3600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F7E97BFB-CD9E-D849-866F-AD7B2936A4C0}"/>
                  </a:ext>
                </a:extLst>
              </p14:cNvPr>
              <p14:cNvContentPartPr/>
              <p14:nvPr/>
            </p14:nvContentPartPr>
            <p14:xfrm>
              <a:off x="6285319" y="1485281"/>
              <a:ext cx="8280" cy="16740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F7E97BFB-CD9E-D849-866F-AD7B2936A4C0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267679" y="1467641"/>
                <a:ext cx="43920" cy="203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8" name="Group 107">
            <a:extLst>
              <a:ext uri="{FF2B5EF4-FFF2-40B4-BE49-F238E27FC236}">
                <a16:creationId xmlns:a16="http://schemas.microsoft.com/office/drawing/2014/main" id="{975ECB5F-49E7-C34A-B8B9-FD9EFAEAA2A5}"/>
              </a:ext>
            </a:extLst>
          </p:cNvPr>
          <p:cNvGrpSpPr/>
          <p:nvPr/>
        </p:nvGrpSpPr>
        <p:grpSpPr>
          <a:xfrm>
            <a:off x="4683319" y="1848881"/>
            <a:ext cx="417960" cy="242280"/>
            <a:chOff x="4683319" y="1848881"/>
            <a:chExt cx="417960" cy="24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CD08107E-D9D1-2A4D-8207-4D087063D5DC}"/>
                    </a:ext>
                  </a:extLst>
                </p14:cNvPr>
                <p14:cNvContentPartPr/>
                <p14:nvPr/>
              </p14:nvContentPartPr>
              <p14:xfrm>
                <a:off x="4683319" y="1861121"/>
                <a:ext cx="139680" cy="2300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CD08107E-D9D1-2A4D-8207-4D087063D5D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665679" y="1843121"/>
                  <a:ext cx="17532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424D73CE-E7B2-B143-8154-4580EFA02ABD}"/>
                    </a:ext>
                  </a:extLst>
                </p14:cNvPr>
                <p14:cNvContentPartPr/>
                <p14:nvPr/>
              </p14:nvContentPartPr>
              <p14:xfrm>
                <a:off x="4872679" y="1861841"/>
                <a:ext cx="228600" cy="46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424D73CE-E7B2-B143-8154-4580EFA02AB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854679" y="1844201"/>
                  <a:ext cx="2642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62F67B79-BBF2-8846-8881-C316AFBBCF3A}"/>
                    </a:ext>
                  </a:extLst>
                </p14:cNvPr>
                <p14:cNvContentPartPr/>
                <p14:nvPr/>
              </p14:nvContentPartPr>
              <p14:xfrm>
                <a:off x="5013439" y="1848881"/>
                <a:ext cx="360" cy="2242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62F67B79-BBF2-8846-8881-C316AFBBCF3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995439" y="1830881"/>
                  <a:ext cx="36000" cy="25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712E73E6-B607-904A-9722-32C0C25616B1}"/>
              </a:ext>
            </a:extLst>
          </p:cNvPr>
          <p:cNvGrpSpPr/>
          <p:nvPr/>
        </p:nvGrpSpPr>
        <p:grpSpPr>
          <a:xfrm>
            <a:off x="6264079" y="1808201"/>
            <a:ext cx="181080" cy="138600"/>
            <a:chOff x="6264079" y="1808201"/>
            <a:chExt cx="181080" cy="13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17538BB8-8945-004D-8840-5B4DFD73193C}"/>
                    </a:ext>
                  </a:extLst>
                </p14:cNvPr>
                <p14:cNvContentPartPr/>
                <p14:nvPr/>
              </p14:nvContentPartPr>
              <p14:xfrm>
                <a:off x="6264079" y="1808201"/>
                <a:ext cx="181080" cy="118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17538BB8-8945-004D-8840-5B4DFD73193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246079" y="1790201"/>
                  <a:ext cx="2167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CCF6F8C4-A87B-F54D-8104-6C3DD7A62D0B}"/>
                    </a:ext>
                  </a:extLst>
                </p14:cNvPr>
                <p14:cNvContentPartPr/>
                <p14:nvPr/>
              </p14:nvContentPartPr>
              <p14:xfrm>
                <a:off x="6334279" y="1808201"/>
                <a:ext cx="3960" cy="1386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CCF6F8C4-A87B-F54D-8104-6C3DD7A62D0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316639" y="1790201"/>
                  <a:ext cx="39600" cy="17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93D9CB79-DD32-6A4D-A0E9-7F8771F8F2F8}"/>
              </a:ext>
            </a:extLst>
          </p:cNvPr>
          <p:cNvGrpSpPr/>
          <p:nvPr/>
        </p:nvGrpSpPr>
        <p:grpSpPr>
          <a:xfrm>
            <a:off x="7445239" y="1824761"/>
            <a:ext cx="216720" cy="203400"/>
            <a:chOff x="7445239" y="1824761"/>
            <a:chExt cx="216720" cy="20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CE060A01-B5E4-7C41-BFDF-0EB8E00540CF}"/>
                    </a:ext>
                  </a:extLst>
                </p14:cNvPr>
                <p14:cNvContentPartPr/>
                <p14:nvPr/>
              </p14:nvContentPartPr>
              <p14:xfrm>
                <a:off x="7493479" y="1824761"/>
                <a:ext cx="107640" cy="2034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CE060A01-B5E4-7C41-BFDF-0EB8E00540C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475479" y="1806761"/>
                  <a:ext cx="14328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4794EAE5-AFD0-F341-A602-68E124EC2947}"/>
                    </a:ext>
                  </a:extLst>
                </p14:cNvPr>
                <p14:cNvContentPartPr/>
                <p14:nvPr/>
              </p14:nvContentPartPr>
              <p14:xfrm>
                <a:off x="7445239" y="1902521"/>
                <a:ext cx="216720" cy="3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4794EAE5-AFD0-F341-A602-68E124EC294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427239" y="1884521"/>
                  <a:ext cx="25236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68978026-7EFB-8449-85F8-F4F7EB78F45F}"/>
                  </a:ext>
                </a:extLst>
              </p14:cNvPr>
              <p14:cNvContentPartPr/>
              <p14:nvPr/>
            </p14:nvContentPartPr>
            <p14:xfrm>
              <a:off x="2172679" y="3504293"/>
              <a:ext cx="15480" cy="267012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68978026-7EFB-8449-85F8-F4F7EB78F45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154679" y="3486293"/>
                <a:ext cx="51120" cy="2705760"/>
              </a:xfrm>
              <a:prstGeom prst="rect">
                <a:avLst/>
              </a:prstGeom>
            </p:spPr>
          </p:pic>
        </mc:Fallback>
      </mc:AlternateContent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4E474DCD-1F0A-D347-BDD1-8934477D96DD}"/>
              </a:ext>
            </a:extLst>
          </p:cNvPr>
          <p:cNvCxnSpPr>
            <a:cxnSpLocks/>
          </p:cNvCxnSpPr>
          <p:nvPr/>
        </p:nvCxnSpPr>
        <p:spPr>
          <a:xfrm flipH="1">
            <a:off x="2198599" y="4831147"/>
            <a:ext cx="5318921" cy="53853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08186BCD-B6B0-064C-BA23-BC4ED51243C8}"/>
              </a:ext>
            </a:extLst>
          </p:cNvPr>
          <p:cNvGrpSpPr/>
          <p:nvPr/>
        </p:nvGrpSpPr>
        <p:grpSpPr>
          <a:xfrm>
            <a:off x="4657039" y="5146973"/>
            <a:ext cx="417960" cy="242280"/>
            <a:chOff x="4683319" y="1848881"/>
            <a:chExt cx="417960" cy="24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10474C04-95A1-4341-BFB4-54C62313AA1A}"/>
                    </a:ext>
                  </a:extLst>
                </p14:cNvPr>
                <p14:cNvContentPartPr/>
                <p14:nvPr/>
              </p14:nvContentPartPr>
              <p14:xfrm>
                <a:off x="4683319" y="1861121"/>
                <a:ext cx="139680" cy="2300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10474C04-95A1-4341-BFB4-54C62313AA1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665679" y="1843121"/>
                  <a:ext cx="17532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A5A8A51C-4F17-674A-905B-065CA06A4056}"/>
                    </a:ext>
                  </a:extLst>
                </p14:cNvPr>
                <p14:cNvContentPartPr/>
                <p14:nvPr/>
              </p14:nvContentPartPr>
              <p14:xfrm>
                <a:off x="4872679" y="1861841"/>
                <a:ext cx="228600" cy="46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A5A8A51C-4F17-674A-905B-065CA06A405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854679" y="1844201"/>
                  <a:ext cx="2642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E1BA1574-BD01-3D4A-8CD7-1180E22EB278}"/>
                    </a:ext>
                  </a:extLst>
                </p14:cNvPr>
                <p14:cNvContentPartPr/>
                <p14:nvPr/>
              </p14:nvContentPartPr>
              <p14:xfrm>
                <a:off x="5013439" y="1848881"/>
                <a:ext cx="360" cy="2242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E1BA1574-BD01-3D4A-8CD7-1180E22EB27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995439" y="1830881"/>
                  <a:ext cx="36000" cy="259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99592ABB-4920-5F43-8597-91D9EF7D42BE}"/>
                  </a:ext>
                </a:extLst>
              </p14:cNvPr>
              <p14:cNvContentPartPr/>
              <p14:nvPr/>
            </p14:nvContentPartPr>
            <p14:xfrm>
              <a:off x="2188519" y="3912041"/>
              <a:ext cx="360" cy="36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99592ABB-4920-5F43-8597-91D9EF7D42BE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170519" y="3894401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4CD01B71-A7C7-EB48-A598-EEAF0983F8D7}"/>
                  </a:ext>
                </a:extLst>
              </p14:cNvPr>
              <p14:cNvContentPartPr/>
              <p14:nvPr/>
            </p14:nvContentPartPr>
            <p14:xfrm>
              <a:off x="4746679" y="4768481"/>
              <a:ext cx="4320" cy="12204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4CD01B71-A7C7-EB48-A598-EEAF0983F8D7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729039" y="4750481"/>
                <a:ext cx="3996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4D16CF3B-6776-DA40-B981-891EA4F537A3}"/>
                  </a:ext>
                </a:extLst>
              </p14:cNvPr>
              <p14:cNvContentPartPr/>
              <p14:nvPr/>
            </p14:nvContentPartPr>
            <p14:xfrm>
              <a:off x="6354439" y="4782881"/>
              <a:ext cx="360" cy="13284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4D16CF3B-6776-DA40-B981-891EA4F537A3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336799" y="4765241"/>
                <a:ext cx="3600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58E16066-7C8A-174E-8B30-D49904F9EA34}"/>
                  </a:ext>
                </a:extLst>
              </p14:cNvPr>
              <p14:cNvContentPartPr/>
              <p14:nvPr/>
            </p14:nvContentPartPr>
            <p14:xfrm>
              <a:off x="4638319" y="3434321"/>
              <a:ext cx="360" cy="36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58E16066-7C8A-174E-8B30-D49904F9EA34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620319" y="3416681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FCE4B4AA-D22F-9541-9336-86EEA91F5B8B}"/>
                  </a:ext>
                </a:extLst>
              </p14:cNvPr>
              <p14:cNvContentPartPr/>
              <p14:nvPr/>
            </p14:nvContentPartPr>
            <p14:xfrm>
              <a:off x="3350599" y="4747961"/>
              <a:ext cx="12240" cy="20916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FCE4B4AA-D22F-9541-9336-86EEA91F5B8B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332599" y="4729961"/>
                <a:ext cx="4788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E9E31CC2-1ED4-5842-AE2B-73B5EF5C37CE}"/>
                  </a:ext>
                </a:extLst>
              </p14:cNvPr>
              <p14:cNvContentPartPr/>
              <p14:nvPr/>
            </p14:nvContentPartPr>
            <p14:xfrm>
              <a:off x="2179159" y="3948761"/>
              <a:ext cx="360" cy="36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E9E31CC2-1ED4-5842-AE2B-73B5EF5C37CE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161159" y="3930761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33F524C8-1301-464E-B8FF-BC8CD898033F}"/>
                  </a:ext>
                </a:extLst>
              </p14:cNvPr>
              <p14:cNvContentPartPr/>
              <p14:nvPr/>
            </p14:nvContentPartPr>
            <p14:xfrm>
              <a:off x="2207239" y="3815921"/>
              <a:ext cx="2526120" cy="41688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33F524C8-1301-464E-B8FF-BC8CD898033F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189239" y="3798281"/>
                <a:ext cx="2561760" cy="45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6DCBF70E-44CF-A948-B37C-2E3993F373B6}"/>
                  </a:ext>
                </a:extLst>
              </p14:cNvPr>
              <p14:cNvContentPartPr/>
              <p14:nvPr/>
            </p14:nvContentPartPr>
            <p14:xfrm>
              <a:off x="5721199" y="3612161"/>
              <a:ext cx="360" cy="36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6DCBF70E-44CF-A948-B37C-2E3993F373B6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703199" y="3594521"/>
                <a:ext cx="360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0" name="Group 139">
            <a:extLst>
              <a:ext uri="{FF2B5EF4-FFF2-40B4-BE49-F238E27FC236}">
                <a16:creationId xmlns:a16="http://schemas.microsoft.com/office/drawing/2014/main" id="{B22FC3FC-FA19-884F-B351-B73693BF2255}"/>
              </a:ext>
            </a:extLst>
          </p:cNvPr>
          <p:cNvGrpSpPr/>
          <p:nvPr/>
        </p:nvGrpSpPr>
        <p:grpSpPr>
          <a:xfrm>
            <a:off x="4648039" y="3580481"/>
            <a:ext cx="1785960" cy="286200"/>
            <a:chOff x="4648039" y="3580481"/>
            <a:chExt cx="1785960" cy="28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FE61CCF6-20F3-BA45-A0DA-CBB3BA0F02E3}"/>
                    </a:ext>
                  </a:extLst>
                </p14:cNvPr>
                <p14:cNvContentPartPr/>
                <p14:nvPr/>
              </p14:nvContentPartPr>
              <p14:xfrm>
                <a:off x="4648039" y="3853361"/>
                <a:ext cx="360" cy="3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FE61CCF6-20F3-BA45-A0DA-CBB3BA0F02E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630039" y="3835361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352F38FD-CC2A-9A4C-8EE0-8B5FB166B94C}"/>
                    </a:ext>
                  </a:extLst>
                </p14:cNvPr>
                <p14:cNvContentPartPr/>
                <p14:nvPr/>
              </p14:nvContentPartPr>
              <p14:xfrm>
                <a:off x="6370639" y="3743201"/>
                <a:ext cx="360" cy="3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352F38FD-CC2A-9A4C-8EE0-8B5FB166B94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352639" y="3725201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32E8444E-8B2F-024D-B028-3BAE106EA01C}"/>
                    </a:ext>
                  </a:extLst>
                </p14:cNvPr>
                <p14:cNvContentPartPr/>
                <p14:nvPr/>
              </p14:nvContentPartPr>
              <p14:xfrm>
                <a:off x="4733359" y="3580481"/>
                <a:ext cx="1700640" cy="2628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32E8444E-8B2F-024D-B028-3BAE106EA01C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715359" y="3562481"/>
                  <a:ext cx="173628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AAB9532E-82E6-6147-B7DB-B3FECABD91AF}"/>
                    </a:ext>
                  </a:extLst>
                </p14:cNvPr>
                <p14:cNvContentPartPr/>
                <p14:nvPr/>
              </p14:nvContentPartPr>
              <p14:xfrm>
                <a:off x="4715719" y="3805121"/>
                <a:ext cx="70920" cy="615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AAB9532E-82E6-6147-B7DB-B3FECABD91A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698079" y="3787121"/>
                  <a:ext cx="106560" cy="97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BFC05D22-8EAB-4C4A-BDCA-3B3C5D353E26}"/>
                  </a:ext>
                </a:extLst>
              </p14:cNvPr>
              <p14:cNvContentPartPr/>
              <p14:nvPr/>
            </p14:nvContentPartPr>
            <p14:xfrm>
              <a:off x="5679439" y="3512801"/>
              <a:ext cx="88560" cy="9000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BFC05D22-8EAB-4C4A-BDCA-3B3C5D353E26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5661799" y="3494801"/>
                <a:ext cx="12420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F7A5327E-590D-E04B-B3E0-256AAF7D44C0}"/>
                  </a:ext>
                </a:extLst>
              </p14:cNvPr>
              <p14:cNvContentPartPr/>
              <p14:nvPr/>
            </p14:nvContentPartPr>
            <p14:xfrm>
              <a:off x="3310999" y="4255841"/>
              <a:ext cx="78480" cy="7560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F7A5327E-590D-E04B-B3E0-256AAF7D44C0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3292999" y="4237841"/>
                <a:ext cx="11412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F677EE73-593E-3D4A-9622-85EF84D15BF1}"/>
                  </a:ext>
                </a:extLst>
              </p14:cNvPr>
              <p14:cNvContentPartPr/>
              <p14:nvPr/>
            </p14:nvContentPartPr>
            <p14:xfrm>
              <a:off x="6333919" y="3700721"/>
              <a:ext cx="455760" cy="18108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F677EE73-593E-3D4A-9622-85EF84D15BF1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6316279" y="3683081"/>
                <a:ext cx="49140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9B5C2624-4425-DE45-8CAB-5B6BA674AB56}"/>
                  </a:ext>
                </a:extLst>
              </p14:cNvPr>
              <p14:cNvContentPartPr/>
              <p14:nvPr/>
            </p14:nvContentPartPr>
            <p14:xfrm>
              <a:off x="6402679" y="4008881"/>
              <a:ext cx="360" cy="36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9B5C2624-4425-DE45-8CAB-5B6BA674AB56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384679" y="3990881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97C6A9EA-4A45-5A44-B387-2D9B0858E079}"/>
                  </a:ext>
                </a:extLst>
              </p14:cNvPr>
              <p14:cNvContentPartPr/>
              <p14:nvPr/>
            </p14:nvContentPartPr>
            <p14:xfrm>
              <a:off x="6372439" y="4228841"/>
              <a:ext cx="360" cy="36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97C6A9EA-4A45-5A44-B387-2D9B0858E079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354799" y="4211201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BEEE3B26-4BF8-8A49-91D4-AE422CAC6281}"/>
                  </a:ext>
                </a:extLst>
              </p14:cNvPr>
              <p14:cNvContentPartPr/>
              <p14:nvPr/>
            </p14:nvContentPartPr>
            <p14:xfrm>
              <a:off x="6372439" y="4488761"/>
              <a:ext cx="360" cy="36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BEEE3B26-4BF8-8A49-91D4-AE422CAC6281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354799" y="4470761"/>
                <a:ext cx="360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0" name="Group 149">
            <a:extLst>
              <a:ext uri="{FF2B5EF4-FFF2-40B4-BE49-F238E27FC236}">
                <a16:creationId xmlns:a16="http://schemas.microsoft.com/office/drawing/2014/main" id="{DB044378-BFDD-E340-8F47-B1FD05AC0428}"/>
              </a:ext>
            </a:extLst>
          </p:cNvPr>
          <p:cNvGrpSpPr/>
          <p:nvPr/>
        </p:nvGrpSpPr>
        <p:grpSpPr>
          <a:xfrm>
            <a:off x="6176959" y="5077001"/>
            <a:ext cx="371880" cy="294120"/>
            <a:chOff x="6176959" y="5077001"/>
            <a:chExt cx="371880" cy="29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F878930E-4642-914A-87BF-FBA7D3742B18}"/>
                    </a:ext>
                  </a:extLst>
                </p14:cNvPr>
                <p14:cNvContentPartPr/>
                <p14:nvPr/>
              </p14:nvContentPartPr>
              <p14:xfrm>
                <a:off x="6292879" y="5077001"/>
                <a:ext cx="360" cy="2941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F878930E-4642-914A-87BF-FBA7D3742B1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275239" y="5059001"/>
                  <a:ext cx="3600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8DA5FE18-D2AF-064A-90B0-C9B9C7A7B03C}"/>
                    </a:ext>
                  </a:extLst>
                </p14:cNvPr>
                <p14:cNvContentPartPr/>
                <p14:nvPr/>
              </p14:nvContentPartPr>
              <p14:xfrm>
                <a:off x="6176959" y="5078801"/>
                <a:ext cx="371880" cy="3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8DA5FE18-D2AF-064A-90B0-C9B9C7A7B03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158959" y="5060801"/>
                  <a:ext cx="40752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C0326F9B-26BC-CE45-B3E8-6ACD9F56B848}"/>
                  </a:ext>
                </a:extLst>
              </p14:cNvPr>
              <p14:cNvContentPartPr/>
              <p14:nvPr/>
            </p14:nvContentPartPr>
            <p14:xfrm>
              <a:off x="7354879" y="4738961"/>
              <a:ext cx="176040" cy="20592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C0326F9B-26BC-CE45-B3E8-6ACD9F56B848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7337239" y="4720961"/>
                <a:ext cx="21168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4E7EFF73-20F3-F84E-87F1-B4E4D73F32C2}"/>
                  </a:ext>
                </a:extLst>
              </p14:cNvPr>
              <p14:cNvContentPartPr/>
              <p14:nvPr/>
            </p14:nvContentPartPr>
            <p14:xfrm>
              <a:off x="2338999" y="5044601"/>
              <a:ext cx="83160" cy="14616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4E7EFF73-20F3-F84E-87F1-B4E4D73F32C2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2321359" y="5026961"/>
                <a:ext cx="118800" cy="181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7" name="Group 156">
            <a:extLst>
              <a:ext uri="{FF2B5EF4-FFF2-40B4-BE49-F238E27FC236}">
                <a16:creationId xmlns:a16="http://schemas.microsoft.com/office/drawing/2014/main" id="{CC12C716-BF64-C94C-8F4D-C790CBEAE191}"/>
              </a:ext>
            </a:extLst>
          </p:cNvPr>
          <p:cNvGrpSpPr/>
          <p:nvPr/>
        </p:nvGrpSpPr>
        <p:grpSpPr>
          <a:xfrm>
            <a:off x="2052079" y="3015641"/>
            <a:ext cx="333360" cy="590760"/>
            <a:chOff x="2052079" y="3015641"/>
            <a:chExt cx="333360" cy="59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11716295-3199-8D4D-9C6B-6C636D35E746}"/>
                    </a:ext>
                  </a:extLst>
                </p14:cNvPr>
                <p14:cNvContentPartPr/>
                <p14:nvPr/>
              </p14:nvContentPartPr>
              <p14:xfrm>
                <a:off x="2052079" y="3015641"/>
                <a:ext cx="333360" cy="1407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11716295-3199-8D4D-9C6B-6C636D35E74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034079" y="2998001"/>
                  <a:ext cx="3690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A00CA7E4-8696-5748-BB1D-03D623D7C8CF}"/>
                    </a:ext>
                  </a:extLst>
                </p14:cNvPr>
                <p14:cNvContentPartPr/>
                <p14:nvPr/>
              </p14:nvContentPartPr>
              <p14:xfrm>
                <a:off x="2238199" y="3036161"/>
                <a:ext cx="7920" cy="5119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A00CA7E4-8696-5748-BB1D-03D623D7C8C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220559" y="3018161"/>
                  <a:ext cx="43560" cy="54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4E57AA75-2818-CE4F-AFD3-630E4F558B8F}"/>
                    </a:ext>
                  </a:extLst>
                </p14:cNvPr>
                <p14:cNvContentPartPr/>
                <p14:nvPr/>
              </p14:nvContentPartPr>
              <p14:xfrm>
                <a:off x="2213719" y="3105641"/>
                <a:ext cx="34560" cy="5007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4E57AA75-2818-CE4F-AFD3-630E4F558B8F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195719" y="3087641"/>
                  <a:ext cx="70200" cy="536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9C01EBAC-C247-FD4D-82A1-5FA768B82C43}"/>
                  </a:ext>
                </a:extLst>
              </p14:cNvPr>
              <p14:cNvContentPartPr/>
              <p14:nvPr/>
            </p14:nvContentPartPr>
            <p14:xfrm>
              <a:off x="2147119" y="3901601"/>
              <a:ext cx="75960" cy="6660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9C01EBAC-C247-FD4D-82A1-5FA768B82C43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2129479" y="3883601"/>
                <a:ext cx="111600" cy="102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1" name="Group 170">
            <a:extLst>
              <a:ext uri="{FF2B5EF4-FFF2-40B4-BE49-F238E27FC236}">
                <a16:creationId xmlns:a16="http://schemas.microsoft.com/office/drawing/2014/main" id="{EBC0406F-547D-674C-9EE7-17F425F70B50}"/>
              </a:ext>
            </a:extLst>
          </p:cNvPr>
          <p:cNvGrpSpPr/>
          <p:nvPr/>
        </p:nvGrpSpPr>
        <p:grpSpPr>
          <a:xfrm>
            <a:off x="1341439" y="3627299"/>
            <a:ext cx="706320" cy="519840"/>
            <a:chOff x="1481839" y="3902321"/>
            <a:chExt cx="706320" cy="51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7D9BC0CB-8706-464C-95FB-594623890E3A}"/>
                    </a:ext>
                  </a:extLst>
                </p14:cNvPr>
                <p14:cNvContentPartPr/>
                <p14:nvPr/>
              </p14:nvContentPartPr>
              <p14:xfrm>
                <a:off x="2146399" y="3902321"/>
                <a:ext cx="41760" cy="867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7D9BC0CB-8706-464C-95FB-594623890E3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137399" y="3893681"/>
                  <a:ext cx="594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613685B6-D681-3C4C-BECB-46C748041A96}"/>
                    </a:ext>
                  </a:extLst>
                </p14:cNvPr>
                <p14:cNvContentPartPr/>
                <p14:nvPr/>
              </p14:nvContentPartPr>
              <p14:xfrm>
                <a:off x="1481839" y="4025081"/>
                <a:ext cx="174240" cy="2448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613685B6-D681-3C4C-BECB-46C748041A9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472839" y="4016081"/>
                  <a:ext cx="19188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2996BBB9-121B-4347-9963-6EA3BC898BD0}"/>
                    </a:ext>
                  </a:extLst>
                </p14:cNvPr>
                <p14:cNvContentPartPr/>
                <p14:nvPr/>
              </p14:nvContentPartPr>
              <p14:xfrm>
                <a:off x="1654999" y="4281041"/>
                <a:ext cx="74520" cy="1065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2996BBB9-121B-4347-9963-6EA3BC898BD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646359" y="4272041"/>
                  <a:ext cx="921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77C4C4A9-A914-FC41-A3A4-ACF805E1E58C}"/>
                    </a:ext>
                  </a:extLst>
                </p14:cNvPr>
                <p14:cNvContentPartPr/>
                <p14:nvPr/>
              </p14:nvContentPartPr>
              <p14:xfrm>
                <a:off x="1862719" y="4166201"/>
                <a:ext cx="147240" cy="1774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77C4C4A9-A914-FC41-A3A4-ACF805E1E58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854079" y="4157561"/>
                  <a:ext cx="1648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D5A2346D-59CA-EB4F-A771-3112AC1FAE09}"/>
                    </a:ext>
                  </a:extLst>
                </p14:cNvPr>
                <p14:cNvContentPartPr/>
                <p14:nvPr/>
              </p14:nvContentPartPr>
              <p14:xfrm>
                <a:off x="2016079" y="4080521"/>
                <a:ext cx="87480" cy="2955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D5A2346D-59CA-EB4F-A771-3112AC1FAE0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007439" y="4071521"/>
                  <a:ext cx="10512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A2F69B11-82F0-0D4F-BA89-04DB2CDD2097}"/>
                    </a:ext>
                  </a:extLst>
                </p14:cNvPr>
                <p14:cNvContentPartPr/>
                <p14:nvPr/>
              </p14:nvContentPartPr>
              <p14:xfrm>
                <a:off x="1766959" y="4091321"/>
                <a:ext cx="74880" cy="3308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A2F69B11-82F0-0D4F-BA89-04DB2CDD209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757959" y="4082321"/>
                  <a:ext cx="92520" cy="348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0160CA0A-3392-4F43-90D4-71F04D07839A}"/>
                  </a:ext>
                </a:extLst>
              </p14:cNvPr>
              <p14:cNvContentPartPr/>
              <p14:nvPr/>
            </p14:nvContentPartPr>
            <p14:xfrm>
              <a:off x="6365959" y="3761561"/>
              <a:ext cx="142200" cy="7776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0160CA0A-3392-4F43-90D4-71F04D07839A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6357319" y="3752561"/>
                <a:ext cx="15984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7131EE4A-2DE6-8948-86CB-67EBAEC5693F}"/>
                  </a:ext>
                </a:extLst>
              </p14:cNvPr>
              <p14:cNvContentPartPr/>
              <p14:nvPr/>
            </p14:nvContentPartPr>
            <p14:xfrm>
              <a:off x="6688879" y="3347201"/>
              <a:ext cx="376200" cy="23112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7131EE4A-2DE6-8948-86CB-67EBAEC5693F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6680239" y="3338561"/>
                <a:ext cx="39384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BDC11EDA-E678-B942-8D74-AF1D40D40838}"/>
                  </a:ext>
                </a:extLst>
              </p14:cNvPr>
              <p14:cNvContentPartPr/>
              <p14:nvPr/>
            </p14:nvContentPartPr>
            <p14:xfrm>
              <a:off x="6859159" y="2930681"/>
              <a:ext cx="240840" cy="27216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BDC11EDA-E678-B942-8D74-AF1D40D40838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6850159" y="2921681"/>
                <a:ext cx="258480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6C213910-C01C-9642-A8E3-1EC3B152141F}"/>
                  </a:ext>
                </a:extLst>
              </p14:cNvPr>
              <p14:cNvContentPartPr/>
              <p14:nvPr/>
            </p14:nvContentPartPr>
            <p14:xfrm>
              <a:off x="7102519" y="3156401"/>
              <a:ext cx="104400" cy="13284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6C213910-C01C-9642-A8E3-1EC3B152141F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7093879" y="3147401"/>
                <a:ext cx="122040" cy="150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6" name="Group 185">
            <a:extLst>
              <a:ext uri="{FF2B5EF4-FFF2-40B4-BE49-F238E27FC236}">
                <a16:creationId xmlns:a16="http://schemas.microsoft.com/office/drawing/2014/main" id="{BED48263-ED8B-884F-9818-030161ACB4B2}"/>
              </a:ext>
            </a:extLst>
          </p:cNvPr>
          <p:cNvGrpSpPr/>
          <p:nvPr/>
        </p:nvGrpSpPr>
        <p:grpSpPr>
          <a:xfrm>
            <a:off x="7352719" y="2899721"/>
            <a:ext cx="398880" cy="467280"/>
            <a:chOff x="7352719" y="2899721"/>
            <a:chExt cx="398880" cy="46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D9637D29-E186-594C-AD90-5000987BA900}"/>
                    </a:ext>
                  </a:extLst>
                </p14:cNvPr>
                <p14:cNvContentPartPr/>
                <p14:nvPr/>
              </p14:nvContentPartPr>
              <p14:xfrm>
                <a:off x="7352719" y="2923481"/>
                <a:ext cx="46440" cy="3434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D9637D29-E186-594C-AD90-5000987BA90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344079" y="2914481"/>
                  <a:ext cx="6408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7F873D6D-DD4D-AC4A-89F8-814EA50DBA64}"/>
                    </a:ext>
                  </a:extLst>
                </p14:cNvPr>
                <p14:cNvContentPartPr/>
                <p14:nvPr/>
              </p14:nvContentPartPr>
              <p14:xfrm>
                <a:off x="7443079" y="3057401"/>
                <a:ext cx="125280" cy="3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7F873D6D-DD4D-AC4A-89F8-814EA50DBA6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434439" y="3048401"/>
                  <a:ext cx="1429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1CE5ADF7-BDCE-9944-96A8-51D8F42B5E85}"/>
                    </a:ext>
                  </a:extLst>
                </p14:cNvPr>
                <p14:cNvContentPartPr/>
                <p14:nvPr/>
              </p14:nvContentPartPr>
              <p14:xfrm>
                <a:off x="7481599" y="3053441"/>
                <a:ext cx="165600" cy="3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1CE5ADF7-BDCE-9944-96A8-51D8F42B5E8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472959" y="3044801"/>
                  <a:ext cx="1832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7ACFA89B-C761-9847-91F6-F89F2E32A4D8}"/>
                    </a:ext>
                  </a:extLst>
                </p14:cNvPr>
                <p14:cNvContentPartPr/>
                <p14:nvPr/>
              </p14:nvContentPartPr>
              <p14:xfrm>
                <a:off x="7565839" y="3064961"/>
                <a:ext cx="360" cy="1562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7ACFA89B-C761-9847-91F6-F89F2E32A4D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556839" y="3056321"/>
                  <a:ext cx="180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F3B01AB4-400F-7742-918A-F87FF3584902}"/>
                    </a:ext>
                  </a:extLst>
                </p14:cNvPr>
                <p14:cNvContentPartPr/>
                <p14:nvPr/>
              </p14:nvContentPartPr>
              <p14:xfrm>
                <a:off x="7662679" y="2899721"/>
                <a:ext cx="88920" cy="4672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F3B01AB4-400F-7742-918A-F87FF358490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653679" y="2890721"/>
                  <a:ext cx="106560" cy="48492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B74B4BD0-8BEB-6B45-B49A-4AE348252FB3}"/>
              </a:ext>
            </a:extLst>
          </p:cNvPr>
          <p:cNvCxnSpPr>
            <a:cxnSpLocks/>
          </p:cNvCxnSpPr>
          <p:nvPr/>
        </p:nvCxnSpPr>
        <p:spPr>
          <a:xfrm flipH="1">
            <a:off x="567259" y="4254941"/>
            <a:ext cx="6785460" cy="21609"/>
          </a:xfrm>
          <a:prstGeom prst="line">
            <a:avLst/>
          </a:prstGeom>
          <a:ln w="22225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509C0116-BC0A-534A-A82D-36EEA81D7651}"/>
              </a:ext>
            </a:extLst>
          </p:cNvPr>
          <p:cNvCxnSpPr>
            <a:cxnSpLocks/>
          </p:cNvCxnSpPr>
          <p:nvPr/>
        </p:nvCxnSpPr>
        <p:spPr>
          <a:xfrm flipH="1">
            <a:off x="567259" y="3561401"/>
            <a:ext cx="6808680" cy="33773"/>
          </a:xfrm>
          <a:prstGeom prst="line">
            <a:avLst/>
          </a:prstGeom>
          <a:ln w="22225">
            <a:solidFill>
              <a:schemeClr val="accent5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122F0F75-9155-4147-AC06-C9CCBD984E87}"/>
              </a:ext>
            </a:extLst>
          </p:cNvPr>
          <p:cNvGrpSpPr/>
          <p:nvPr/>
        </p:nvGrpSpPr>
        <p:grpSpPr>
          <a:xfrm>
            <a:off x="169639" y="3621881"/>
            <a:ext cx="867240" cy="647280"/>
            <a:chOff x="169639" y="3621881"/>
            <a:chExt cx="867240" cy="64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592E1A15-4998-644A-9FDA-8BDF7E6E6571}"/>
                    </a:ext>
                  </a:extLst>
                </p14:cNvPr>
                <p14:cNvContentPartPr/>
                <p14:nvPr/>
              </p14:nvContentPartPr>
              <p14:xfrm>
                <a:off x="846079" y="3633761"/>
                <a:ext cx="190800" cy="1443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592E1A15-4998-644A-9FDA-8BDF7E6E657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37439" y="3625121"/>
                  <a:ext cx="2084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1D5F300E-3435-B646-84BF-B11AEDA122F8}"/>
                    </a:ext>
                  </a:extLst>
                </p14:cNvPr>
                <p14:cNvContentPartPr/>
                <p14:nvPr/>
              </p14:nvContentPartPr>
              <p14:xfrm>
                <a:off x="654919" y="3621881"/>
                <a:ext cx="203040" cy="1054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1D5F300E-3435-B646-84BF-B11AEDA122F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45919" y="3612881"/>
                  <a:ext cx="2206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AF46B263-7BD3-AF4E-90D9-583D368E4B2E}"/>
                    </a:ext>
                  </a:extLst>
                </p14:cNvPr>
                <p14:cNvContentPartPr/>
                <p14:nvPr/>
              </p14:nvContentPartPr>
              <p14:xfrm>
                <a:off x="699199" y="3673001"/>
                <a:ext cx="288720" cy="5961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AF46B263-7BD3-AF4E-90D9-583D368E4B2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90559" y="3664001"/>
                  <a:ext cx="306360" cy="61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4ABB358C-FD5D-A945-94B1-D3A03D01C229}"/>
                    </a:ext>
                  </a:extLst>
                </p14:cNvPr>
                <p14:cNvContentPartPr/>
                <p14:nvPr/>
              </p14:nvContentPartPr>
              <p14:xfrm>
                <a:off x="169639" y="3857321"/>
                <a:ext cx="272880" cy="2455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4ABB358C-FD5D-A945-94B1-D3A03D01C22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60999" y="3848681"/>
                  <a:ext cx="29052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9E27B3F0-085C-4048-8431-EFEFC06EDDA9}"/>
                    </a:ext>
                  </a:extLst>
                </p14:cNvPr>
                <p14:cNvContentPartPr/>
                <p14:nvPr/>
              </p14:nvContentPartPr>
              <p14:xfrm>
                <a:off x="438559" y="3813041"/>
                <a:ext cx="220320" cy="2242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9E27B3F0-085C-4048-8431-EFEFC06EDDA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29919" y="3804401"/>
                  <a:ext cx="23796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441ED416-AA63-7E47-BBBF-C4F8734F7B48}"/>
                    </a:ext>
                  </a:extLst>
                </p14:cNvPr>
                <p14:cNvContentPartPr/>
                <p14:nvPr/>
              </p14:nvContentPartPr>
              <p14:xfrm>
                <a:off x="671839" y="3980081"/>
                <a:ext cx="111960" cy="1299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441ED416-AA63-7E47-BBBF-C4F8734F7B4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63199" y="3971441"/>
                  <a:ext cx="129600" cy="1476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03" name="Picture 202">
            <a:extLst>
              <a:ext uri="{FF2B5EF4-FFF2-40B4-BE49-F238E27FC236}">
                <a16:creationId xmlns:a16="http://schemas.microsoft.com/office/drawing/2014/main" id="{B3290360-D4F6-8947-A249-62CA6B44B0E6}"/>
              </a:ext>
            </a:extLst>
          </p:cNvPr>
          <p:cNvPicPr>
            <a:picLocks noChangeAspect="1"/>
          </p:cNvPicPr>
          <p:nvPr/>
        </p:nvPicPr>
        <p:blipFill>
          <a:blip r:embed="rId1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84" y="7007041"/>
            <a:ext cx="4407840" cy="2845158"/>
          </a:xfrm>
          <a:prstGeom prst="rect">
            <a:avLst/>
          </a:prstGeom>
        </p:spPr>
      </p:pic>
      <p:sp>
        <p:nvSpPr>
          <p:cNvPr id="204" name="Rectangle 203">
            <a:extLst>
              <a:ext uri="{FF2B5EF4-FFF2-40B4-BE49-F238E27FC236}">
                <a16:creationId xmlns:a16="http://schemas.microsoft.com/office/drawing/2014/main" id="{12417522-832C-EB4F-96BE-E024F3B4F622}"/>
              </a:ext>
            </a:extLst>
          </p:cNvPr>
          <p:cNvSpPr/>
          <p:nvPr/>
        </p:nvSpPr>
        <p:spPr>
          <a:xfrm>
            <a:off x="236059" y="6301133"/>
            <a:ext cx="55319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It can be shown that </a:t>
            </a:r>
            <a:r>
              <a:rPr lang="en-US" dirty="0" err="1"/>
              <a:t>ic</a:t>
            </a:r>
            <a:r>
              <a:rPr lang="en-US" dirty="0"/>
              <a:t>(t) and </a:t>
            </a:r>
            <a:r>
              <a:rPr lang="en-US" dirty="0" err="1"/>
              <a:t>vc</a:t>
            </a:r>
            <a:r>
              <a:rPr lang="en-US" dirty="0"/>
              <a:t>(t) are given by,</a:t>
            </a:r>
          </a:p>
        </p:txBody>
      </p: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880F14E7-E4D2-0A46-AC84-27AC16796292}"/>
              </a:ext>
            </a:extLst>
          </p:cNvPr>
          <p:cNvGrpSpPr/>
          <p:nvPr/>
        </p:nvGrpSpPr>
        <p:grpSpPr>
          <a:xfrm>
            <a:off x="6001035" y="6700241"/>
            <a:ext cx="543960" cy="342360"/>
            <a:chOff x="6001035" y="6700241"/>
            <a:chExt cx="543960" cy="34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46BA54ED-8030-5B45-94B8-7B5EF914563A}"/>
                    </a:ext>
                  </a:extLst>
                </p14:cNvPr>
                <p14:cNvContentPartPr/>
                <p14:nvPr/>
              </p14:nvContentPartPr>
              <p14:xfrm>
                <a:off x="6275355" y="6700241"/>
                <a:ext cx="360" cy="3423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46BA54ED-8030-5B45-94B8-7B5EF914563A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266355" y="6691241"/>
                  <a:ext cx="18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684DE526-4D93-CE4C-8CA7-2F6EA0801126}"/>
                    </a:ext>
                  </a:extLst>
                </p14:cNvPr>
                <p14:cNvContentPartPr/>
                <p14:nvPr/>
              </p14:nvContentPartPr>
              <p14:xfrm>
                <a:off x="6001035" y="7031081"/>
                <a:ext cx="543960" cy="396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684DE526-4D93-CE4C-8CA7-2F6EA0801126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992035" y="7022441"/>
                  <a:ext cx="561600" cy="2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E4F5D86D-46E7-2141-9744-BAD05EA8BED7}"/>
              </a:ext>
            </a:extLst>
          </p:cNvPr>
          <p:cNvGrpSpPr/>
          <p:nvPr/>
        </p:nvGrpSpPr>
        <p:grpSpPr>
          <a:xfrm>
            <a:off x="5990955" y="7243481"/>
            <a:ext cx="549000" cy="366840"/>
            <a:chOff x="5990955" y="7243481"/>
            <a:chExt cx="549000" cy="36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9E4259DC-E4FE-9B47-9CF4-16AF5D5634DE}"/>
                    </a:ext>
                  </a:extLst>
                </p14:cNvPr>
                <p14:cNvContentPartPr/>
                <p14:nvPr/>
              </p14:nvContentPartPr>
              <p14:xfrm>
                <a:off x="5990955" y="7243481"/>
                <a:ext cx="549000" cy="1260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9E4259DC-E4FE-9B47-9CF4-16AF5D5634DE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982315" y="7234841"/>
                  <a:ext cx="5666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C8453EAC-ADAE-0545-8F02-F94B5F127EE2}"/>
                    </a:ext>
                  </a:extLst>
                </p14:cNvPr>
                <p14:cNvContentPartPr/>
                <p14:nvPr/>
              </p14:nvContentPartPr>
              <p14:xfrm>
                <a:off x="6274635" y="7267961"/>
                <a:ext cx="16920" cy="3423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C8453EAC-ADAE-0545-8F02-F94B5F127EE2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265995" y="7258961"/>
                  <a:ext cx="34560" cy="36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4E87EA8D-7AEE-D241-B85E-5C1FB32B963E}"/>
              </a:ext>
            </a:extLst>
          </p:cNvPr>
          <p:cNvGrpSpPr/>
          <p:nvPr/>
        </p:nvGrpSpPr>
        <p:grpSpPr>
          <a:xfrm>
            <a:off x="6588555" y="6491081"/>
            <a:ext cx="649800" cy="735840"/>
            <a:chOff x="6588555" y="6491081"/>
            <a:chExt cx="649800" cy="73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89528354-C7BB-624E-9004-1757BF6F39D3}"/>
                    </a:ext>
                  </a:extLst>
                </p14:cNvPr>
                <p14:cNvContentPartPr/>
                <p14:nvPr/>
              </p14:nvContentPartPr>
              <p14:xfrm>
                <a:off x="6588555" y="6572441"/>
                <a:ext cx="179280" cy="2469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89528354-C7BB-624E-9004-1757BF6F39D3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579555" y="6563801"/>
                  <a:ext cx="19692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19862766-D66E-E043-B2CF-622841419083}"/>
                    </a:ext>
                  </a:extLst>
                </p14:cNvPr>
                <p14:cNvContentPartPr/>
                <p14:nvPr/>
              </p14:nvContentPartPr>
              <p14:xfrm>
                <a:off x="6895635" y="6690521"/>
                <a:ext cx="150840" cy="30528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19862766-D66E-E043-B2CF-622841419083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886995" y="6681521"/>
                  <a:ext cx="16848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7101E9A8-C25E-E841-8096-FFFAF0F94DF4}"/>
                    </a:ext>
                  </a:extLst>
                </p14:cNvPr>
                <p14:cNvContentPartPr/>
                <p14:nvPr/>
              </p14:nvContentPartPr>
              <p14:xfrm>
                <a:off x="6942795" y="6491081"/>
                <a:ext cx="4320" cy="432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7101E9A8-C25E-E841-8096-FFFAF0F94DF4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934155" y="6482441"/>
                  <a:ext cx="219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6CC0FA44-668B-0548-AD7A-D3BE8A44E985}"/>
                    </a:ext>
                  </a:extLst>
                </p14:cNvPr>
                <p14:cNvContentPartPr/>
                <p14:nvPr/>
              </p14:nvContentPartPr>
              <p14:xfrm>
                <a:off x="7113795" y="7072841"/>
                <a:ext cx="124560" cy="15408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6CC0FA44-668B-0548-AD7A-D3BE8A44E985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104795" y="7063841"/>
                  <a:ext cx="142200" cy="17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79269D4B-EECE-E043-A70C-F75C7CC8F1D7}"/>
              </a:ext>
            </a:extLst>
          </p:cNvPr>
          <p:cNvGrpSpPr/>
          <p:nvPr/>
        </p:nvGrpSpPr>
        <p:grpSpPr>
          <a:xfrm>
            <a:off x="5815995" y="6659561"/>
            <a:ext cx="181080" cy="224280"/>
            <a:chOff x="5815995" y="6659561"/>
            <a:chExt cx="181080" cy="22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ECDBC15C-F9D6-5E4B-A6CE-AB22DB4CDB8C}"/>
                    </a:ext>
                  </a:extLst>
                </p14:cNvPr>
                <p14:cNvContentPartPr/>
                <p14:nvPr/>
              </p14:nvContentPartPr>
              <p14:xfrm>
                <a:off x="5815995" y="6787361"/>
                <a:ext cx="181080" cy="3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ECDBC15C-F9D6-5E4B-A6CE-AB22DB4CDB8C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807355" y="6778361"/>
                  <a:ext cx="1987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E2ECB7BC-67A2-2243-B19E-43B202B0A786}"/>
                    </a:ext>
                  </a:extLst>
                </p14:cNvPr>
                <p14:cNvContentPartPr/>
                <p14:nvPr/>
              </p14:nvContentPartPr>
              <p14:xfrm>
                <a:off x="5914995" y="6659561"/>
                <a:ext cx="360" cy="22428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E2ECB7BC-67A2-2243-B19E-43B202B0A786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5905995" y="6650921"/>
                  <a:ext cx="18000" cy="24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B75EC69E-92A4-3045-B9A7-D63D95C6497B}"/>
              </a:ext>
            </a:extLst>
          </p:cNvPr>
          <p:cNvGrpSpPr/>
          <p:nvPr/>
        </p:nvGrpSpPr>
        <p:grpSpPr>
          <a:xfrm>
            <a:off x="5557875" y="7180121"/>
            <a:ext cx="520200" cy="507960"/>
            <a:chOff x="5557875" y="7180121"/>
            <a:chExt cx="520200" cy="50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E3725A2F-4B38-754F-A173-24EFCA598A46}"/>
                    </a:ext>
                  </a:extLst>
                </p14:cNvPr>
                <p14:cNvContentPartPr/>
                <p14:nvPr/>
              </p14:nvContentPartPr>
              <p14:xfrm>
                <a:off x="5891235" y="7679801"/>
                <a:ext cx="186840" cy="828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E3725A2F-4B38-754F-A173-24EFCA598A46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5882235" y="7671161"/>
                  <a:ext cx="2044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18E59A74-C1FB-F049-AA57-BAEADC05E79E}"/>
                    </a:ext>
                  </a:extLst>
                </p14:cNvPr>
                <p14:cNvContentPartPr/>
                <p14:nvPr/>
              </p14:nvContentPartPr>
              <p14:xfrm>
                <a:off x="5557875" y="7180121"/>
                <a:ext cx="216720" cy="27828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18E59A74-C1FB-F049-AA57-BAEADC05E79E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5548875" y="7171121"/>
                  <a:ext cx="23436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E428C71F-F41B-6545-99D1-5D85AA739766}"/>
                    </a:ext>
                  </a:extLst>
                </p14:cNvPr>
                <p14:cNvContentPartPr/>
                <p14:nvPr/>
              </p14:nvContentPartPr>
              <p14:xfrm>
                <a:off x="5657955" y="7516001"/>
                <a:ext cx="178560" cy="10332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E428C71F-F41B-6545-99D1-5D85AA739766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5649315" y="7507001"/>
                  <a:ext cx="196200" cy="12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77AD0714-FF72-3945-BAB0-07C74DBD3E61}"/>
              </a:ext>
            </a:extLst>
          </p:cNvPr>
          <p:cNvGrpSpPr/>
          <p:nvPr/>
        </p:nvGrpSpPr>
        <p:grpSpPr>
          <a:xfrm>
            <a:off x="1336875" y="2969201"/>
            <a:ext cx="445680" cy="507600"/>
            <a:chOff x="1336875" y="2969201"/>
            <a:chExt cx="445680" cy="50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10C3E4B0-8741-DD40-A22C-3592DE978040}"/>
                    </a:ext>
                  </a:extLst>
                </p14:cNvPr>
                <p14:cNvContentPartPr/>
                <p14:nvPr/>
              </p14:nvContentPartPr>
              <p14:xfrm>
                <a:off x="1336875" y="2969201"/>
                <a:ext cx="277200" cy="38484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10C3E4B0-8741-DD40-A22C-3592DE978040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328235" y="2960561"/>
                  <a:ext cx="29484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A44B1ABA-8D34-564E-9EEB-FE3291082B33}"/>
                    </a:ext>
                  </a:extLst>
                </p14:cNvPr>
                <p14:cNvContentPartPr/>
                <p14:nvPr/>
              </p14:nvContentPartPr>
              <p14:xfrm>
                <a:off x="1537755" y="3290321"/>
                <a:ext cx="244800" cy="18648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A44B1ABA-8D34-564E-9EEB-FE3291082B33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529115" y="3281681"/>
                  <a:ext cx="262440" cy="20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220F982A-C160-774C-AF38-735A110A8FC9}"/>
                  </a:ext>
                </a:extLst>
              </p14:cNvPr>
              <p14:cNvContentPartPr/>
              <p14:nvPr/>
            </p14:nvContentPartPr>
            <p14:xfrm>
              <a:off x="6531675" y="7433921"/>
              <a:ext cx="194760" cy="241200"/>
            </p14:xfrm>
          </p:contentPart>
        </mc:Choice>
        <mc:Fallback xmlns=""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220F982A-C160-774C-AF38-735A110A8FC9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6514035" y="7416281"/>
                <a:ext cx="230400" cy="276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49" name="Group 248">
            <a:extLst>
              <a:ext uri="{FF2B5EF4-FFF2-40B4-BE49-F238E27FC236}">
                <a16:creationId xmlns:a16="http://schemas.microsoft.com/office/drawing/2014/main" id="{C19E60B1-FAEA-9541-B06F-F6A438879358}"/>
              </a:ext>
            </a:extLst>
          </p:cNvPr>
          <p:cNvGrpSpPr/>
          <p:nvPr/>
        </p:nvGrpSpPr>
        <p:grpSpPr>
          <a:xfrm>
            <a:off x="5738955" y="8287841"/>
            <a:ext cx="1753200" cy="834480"/>
            <a:chOff x="5738955" y="8287841"/>
            <a:chExt cx="1753200" cy="83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1F1C9E5E-E0A0-264C-875B-5286D9BEA7D2}"/>
                    </a:ext>
                  </a:extLst>
                </p14:cNvPr>
                <p14:cNvContentPartPr/>
                <p14:nvPr/>
              </p14:nvContentPartPr>
              <p14:xfrm>
                <a:off x="5855595" y="8540201"/>
                <a:ext cx="360" cy="36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1F1C9E5E-E0A0-264C-875B-5286D9BEA7D2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5837595" y="8522201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81514267-8157-024C-9D70-F3B039EA7F3E}"/>
                    </a:ext>
                  </a:extLst>
                </p14:cNvPr>
                <p14:cNvContentPartPr/>
                <p14:nvPr/>
              </p14:nvContentPartPr>
              <p14:xfrm>
                <a:off x="5738955" y="8684561"/>
                <a:ext cx="85320" cy="18144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81514267-8157-024C-9D70-F3B039EA7F3E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5720955" y="8666561"/>
                  <a:ext cx="1209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B099FEC2-7E69-1B42-A8B6-B8D1DFC09F0E}"/>
                    </a:ext>
                  </a:extLst>
                </p14:cNvPr>
                <p14:cNvContentPartPr/>
                <p14:nvPr/>
              </p14:nvContentPartPr>
              <p14:xfrm>
                <a:off x="5951355" y="8909921"/>
                <a:ext cx="161640" cy="21240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B099FEC2-7E69-1B42-A8B6-B8D1DFC09F0E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5933715" y="8891921"/>
                  <a:ext cx="19728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4D53105E-EF08-1545-A84F-2CCC7599799F}"/>
                    </a:ext>
                  </a:extLst>
                </p14:cNvPr>
                <p14:cNvContentPartPr/>
                <p14:nvPr/>
              </p14:nvContentPartPr>
              <p14:xfrm>
                <a:off x="6021555" y="8906681"/>
                <a:ext cx="79200" cy="1188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4D53105E-EF08-1545-A84F-2CCC7599799F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6003555" y="8889041"/>
                  <a:ext cx="1148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87767EE7-8CC9-AC49-831F-21A1A28AD255}"/>
                    </a:ext>
                  </a:extLst>
                </p14:cNvPr>
                <p14:cNvContentPartPr/>
                <p14:nvPr/>
              </p14:nvContentPartPr>
              <p14:xfrm>
                <a:off x="6266355" y="8689601"/>
                <a:ext cx="180360" cy="36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87767EE7-8CC9-AC49-831F-21A1A28AD255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6248715" y="8671961"/>
                  <a:ext cx="21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3F5F3A67-8BDA-E44F-AA35-A6A0262DF965}"/>
                    </a:ext>
                  </a:extLst>
                </p14:cNvPr>
                <p14:cNvContentPartPr/>
                <p14:nvPr/>
              </p14:nvContentPartPr>
              <p14:xfrm>
                <a:off x="6301635" y="8823881"/>
                <a:ext cx="232200" cy="36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3F5F3A67-8BDA-E44F-AA35-A6A0262DF965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6283995" y="8806241"/>
                  <a:ext cx="2678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BCEA0EB2-B8E0-ED44-B47C-E6748170E3C3}"/>
                    </a:ext>
                  </a:extLst>
                </p14:cNvPr>
                <p14:cNvContentPartPr/>
                <p14:nvPr/>
              </p14:nvContentPartPr>
              <p14:xfrm>
                <a:off x="6663075" y="8650721"/>
                <a:ext cx="142200" cy="26028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BCEA0EB2-B8E0-ED44-B47C-E6748170E3C3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6645435" y="8632721"/>
                  <a:ext cx="17784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0AD8FC7C-EBCB-7141-A624-B2200B61636C}"/>
                    </a:ext>
                  </a:extLst>
                </p14:cNvPr>
                <p14:cNvContentPartPr/>
                <p14:nvPr/>
              </p14:nvContentPartPr>
              <p14:xfrm>
                <a:off x="7014795" y="8287841"/>
                <a:ext cx="129960" cy="38268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0AD8FC7C-EBCB-7141-A624-B2200B61636C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6996795" y="8270201"/>
                  <a:ext cx="165600" cy="4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B4E58F64-83A3-6941-8039-F74F61AE6381}"/>
                    </a:ext>
                  </a:extLst>
                </p14:cNvPr>
                <p14:cNvContentPartPr/>
                <p14:nvPr/>
              </p14:nvContentPartPr>
              <p14:xfrm>
                <a:off x="7211355" y="8387921"/>
                <a:ext cx="280800" cy="22752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B4E58F64-83A3-6941-8039-F74F61AE6381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7193715" y="8370281"/>
                  <a:ext cx="31644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EE0E8819-868A-AF4F-9383-3F71FADFB3E2}"/>
                    </a:ext>
                  </a:extLst>
                </p14:cNvPr>
                <p14:cNvContentPartPr/>
                <p14:nvPr/>
              </p14:nvContentPartPr>
              <p14:xfrm>
                <a:off x="7029555" y="8425361"/>
                <a:ext cx="79560" cy="5940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EE0E8819-868A-AF4F-9383-3F71FADFB3E2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7011915" y="8407721"/>
                  <a:ext cx="1152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D8DE8464-C22B-A748-9A78-A722D31CBB4B}"/>
                    </a:ext>
                  </a:extLst>
                </p14:cNvPr>
                <p14:cNvContentPartPr/>
                <p14:nvPr/>
              </p14:nvContentPartPr>
              <p14:xfrm>
                <a:off x="7350315" y="8658641"/>
                <a:ext cx="124920" cy="14220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D8DE8464-C22B-A748-9A78-A722D31CBB4B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7332315" y="8641001"/>
                  <a:ext cx="1605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65CD5A17-E2AB-1441-AC7B-0B2B66E83587}"/>
                    </a:ext>
                  </a:extLst>
                </p14:cNvPr>
                <p14:cNvContentPartPr/>
                <p14:nvPr/>
              </p14:nvContentPartPr>
              <p14:xfrm>
                <a:off x="6941355" y="8850161"/>
                <a:ext cx="465120" cy="432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65CD5A17-E2AB-1441-AC7B-0B2B66E83587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6923355" y="8832521"/>
                  <a:ext cx="500760" cy="3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20B14764-8D1F-AB49-AFDC-E53C0F2C4A41}"/>
              </a:ext>
            </a:extLst>
          </p:cNvPr>
          <p:cNvGrpSpPr/>
          <p:nvPr/>
        </p:nvGrpSpPr>
        <p:grpSpPr>
          <a:xfrm>
            <a:off x="6942795" y="9057521"/>
            <a:ext cx="436320" cy="440640"/>
            <a:chOff x="6942795" y="9057521"/>
            <a:chExt cx="436320" cy="44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D8D54BCD-A2E3-454C-8B52-FB0834DAEACF}"/>
                    </a:ext>
                  </a:extLst>
                </p14:cNvPr>
                <p14:cNvContentPartPr/>
                <p14:nvPr/>
              </p14:nvContentPartPr>
              <p14:xfrm>
                <a:off x="6942795" y="9181721"/>
                <a:ext cx="192600" cy="31644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D8D54BCD-A2E3-454C-8B52-FB0834DAEACF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6925155" y="9164081"/>
                  <a:ext cx="22824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03B9530E-2957-E44C-B89C-E62829ED8E86}"/>
                    </a:ext>
                  </a:extLst>
                </p14:cNvPr>
                <p14:cNvContentPartPr/>
                <p14:nvPr/>
              </p14:nvContentPartPr>
              <p14:xfrm>
                <a:off x="7095075" y="9057521"/>
                <a:ext cx="360" cy="22500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03B9530E-2957-E44C-B89C-E62829ED8E86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077435" y="9039881"/>
                  <a:ext cx="3600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9574660F-A2DF-184F-871C-528900B98CE1}"/>
                    </a:ext>
                  </a:extLst>
                </p14:cNvPr>
                <p14:cNvContentPartPr/>
                <p14:nvPr/>
              </p14:nvContentPartPr>
              <p14:xfrm>
                <a:off x="7273635" y="9183881"/>
                <a:ext cx="91800" cy="25920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9574660F-A2DF-184F-871C-528900B98CE1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7255635" y="9166241"/>
                  <a:ext cx="12744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FF4AD466-D487-964E-8049-99DBB4F05663}"/>
                    </a:ext>
                  </a:extLst>
                </p14:cNvPr>
                <p14:cNvContentPartPr/>
                <p14:nvPr/>
              </p14:nvContentPartPr>
              <p14:xfrm>
                <a:off x="7215675" y="9283601"/>
                <a:ext cx="163440" cy="432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FF4AD466-D487-964E-8049-99DBB4F05663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197675" y="9265601"/>
                  <a:ext cx="199080" cy="3996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9A3F8DA-339C-294D-9E01-FCB30A126237}"/>
              </a:ext>
            </a:extLst>
          </p:cNvPr>
          <p:cNvSpPr txBox="1"/>
          <p:nvPr/>
        </p:nvSpPr>
        <p:spPr>
          <a:xfrm>
            <a:off x="381001" y="2318222"/>
            <a:ext cx="685799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Recall, the capacitor current and voltage waveforms:</a:t>
            </a:r>
          </a:p>
          <a:p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8E0B399-4134-204F-B97F-13B7CAB0DF9E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381000"/>
            <a:ext cx="6705600" cy="7620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600" b="1" kern="0" dirty="0">
                <a:solidFill>
                  <a:sysClr val="windowText" lastClr="000000"/>
                </a:solidFill>
              </a:rPr>
              <a:t>The Buck Converter</a:t>
            </a:r>
            <a:endParaRPr lang="en-US" altLang="en-US" sz="3600" kern="0" dirty="0">
              <a:solidFill>
                <a:sysClr val="windowText" lastClr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22C3E4-B9E1-A249-8C2D-FA174C80E4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118441"/>
            <a:ext cx="60071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99933BC-0177-CE45-850E-6710E9B5EB38}"/>
              </a:ext>
            </a:extLst>
          </p:cNvPr>
          <p:cNvSpPr txBox="1"/>
          <p:nvPr/>
        </p:nvSpPr>
        <p:spPr>
          <a:xfrm>
            <a:off x="107950" y="1290935"/>
            <a:ext cx="6857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AutoNum type="romanUcParenR"/>
            </a:pPr>
            <a:r>
              <a:rPr lang="en-US" sz="2400" dirty="0">
                <a:solidFill>
                  <a:srgbClr val="FF0000"/>
                </a:solidFill>
              </a:rPr>
              <a:t>Using the exact current and voltage expressions:</a:t>
            </a:r>
          </a:p>
        </p:txBody>
      </p:sp>
    </p:spTree>
    <p:extLst>
      <p:ext uri="{BB962C8B-B14F-4D97-AF65-F5344CB8AC3E}">
        <p14:creationId xmlns:p14="http://schemas.microsoft.com/office/powerpoint/2010/main" val="269199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</TotalTime>
  <Words>628</Words>
  <Application>Microsoft Macintosh PowerPoint</Application>
  <PresentationFormat>Custom</PresentationFormat>
  <Paragraphs>179</Paragraphs>
  <Slides>33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Calibri</vt:lpstr>
      <vt:lpstr>system</vt:lpstr>
      <vt:lpstr>Times New Roman</vt:lpstr>
      <vt:lpstr>Office Theme</vt:lpstr>
      <vt:lpstr> EEL 5245 POWER ELECTRONICS I Lecture #16  Ch 4: Voltage Ripple in Non-Isolated DC-DC  Converters (CCM)</vt:lpstr>
      <vt:lpstr>H.W. #4:  4.1, 4.3, 4.5, 4.6, 4.10. 4.12, 4.15 (Assume CCM), 4.17, 4.21, 4.33  Solutions will be posted by this weekend 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4.2  - Buck Converter Analysis</vt:lpstr>
      <vt:lpstr>Example 4.2  - Buck Converter Analysis</vt:lpstr>
      <vt:lpstr>Example 4.2  - Buck Converter Analysis</vt:lpstr>
      <vt:lpstr>Example 4.2  - Buck Converter Analysis  Simulation Results</vt:lpstr>
      <vt:lpstr>Example 4.2  - Buck Converter Analysis  Simulation Results</vt:lpstr>
      <vt:lpstr>Example 4.2  - Buck Converter Analysis  Simulation Results</vt:lpstr>
      <vt:lpstr>Example 4.2  - Buck Converter Analysis  Simulation Results</vt:lpstr>
      <vt:lpstr>Example 4.3 - Boost Converter Analysis</vt:lpstr>
      <vt:lpstr>Boost Converter Analysis</vt:lpstr>
      <vt:lpstr>Boost Converter Analysis:  Simulation Verification   Example 4.4</vt:lpstr>
      <vt:lpstr>PowerPoint Presentation</vt:lpstr>
      <vt:lpstr>Boost Converter Analysis:  Simulation Verification   Example 4.4</vt:lpstr>
      <vt:lpstr>Boost Converter Analysis:  Simulation Verification   Example 4.4</vt:lpstr>
      <vt:lpstr>Boost Converter Analysis:  Simulation Verification   Example 4.4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EEL 5245 POWER ELECTRONICS I Lecture #16  Ch 4: Voltage Ripple in Non-Isolated DC-DC  Converters (CCM)</dc:title>
  <cp:lastModifiedBy>Issa Batarseh</cp:lastModifiedBy>
  <cp:revision>14</cp:revision>
  <dcterms:created xsi:type="dcterms:W3CDTF">2018-08-14T10:27:36Z</dcterms:created>
  <dcterms:modified xsi:type="dcterms:W3CDTF">2020-10-21T14:53:40Z</dcterms:modified>
</cp:coreProperties>
</file>