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.xml" ContentType="application/vnd.openxmlformats-officedocument.presentationml.notesSlide+xml"/>
  <Override PartName="/ppt/ink/ink50.xml" ContentType="application/inkml+xml"/>
  <Override PartName="/ppt/notesSlides/notesSlide2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3.xml" ContentType="application/inkml+xml"/>
  <Override PartName="/ppt/notesSlides/notesSlide6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7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8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9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3" r:id="rId2"/>
    <p:sldId id="374" r:id="rId3"/>
    <p:sldId id="366" r:id="rId4"/>
    <p:sldId id="334" r:id="rId5"/>
    <p:sldId id="377" r:id="rId6"/>
    <p:sldId id="360" r:id="rId7"/>
    <p:sldId id="376" r:id="rId8"/>
    <p:sldId id="361" r:id="rId9"/>
    <p:sldId id="362" r:id="rId10"/>
    <p:sldId id="363" r:id="rId11"/>
    <p:sldId id="364" r:id="rId12"/>
    <p:sldId id="365" r:id="rId13"/>
    <p:sldId id="367" r:id="rId14"/>
    <p:sldId id="368" r:id="rId15"/>
    <p:sldId id="369" r:id="rId16"/>
    <p:sldId id="370" r:id="rId17"/>
    <p:sldId id="371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2" autoAdjust="0"/>
    <p:restoredTop sz="96351" autoAdjust="0"/>
  </p:normalViewPr>
  <p:slideViewPr>
    <p:cSldViewPr>
      <p:cViewPr varScale="1">
        <p:scale>
          <a:sx n="149" d="100"/>
          <a:sy n="149" d="100"/>
        </p:scale>
        <p:origin x="13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B580E015-9D99-420C-A960-FF16AB3B53D5}" type="datetime1">
              <a:rPr lang="en-US" smtClean="0"/>
              <a:pPr/>
              <a:t>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BFB78087-625E-46DF-906F-6D4A931B4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0:01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362 715 24575,'-30'8'0,"7"-4"0,12 1 0,-3-2 0,2 0 0,-2 4 0,-1-4 0,5 4 0,-7-3 0,9 1 0,0-2 0,-8-1 0,5 1 0,-12 0 0,-4 0 0,7-3 0,-19 5 0,24-2 0,-11 5 0,18-5 0,-1 0 0,4-30 0,11 1 0,-3-11 0,12-2 0,-6 0 0,7-6 0,3-17 0,5 7 0,-3 9 0,2-4 0,-3 6 0,-4 8 0,6-14 0,-2 20 0,-4-2 0,3 5 0,-12 4 0,2 6 0,-4 3 0,5 4 0,-7 1 0,5-2 0,-2 2 0,0 1 0,-1 0 0,1-1 0,2 0 0,-2 1 0,2 2 0,0-2 0,-2 2 0,-39 22 0,23-10 0,-40 20 0,22-6 0,7-10 0,-5 10 0,10-13 0,6-1 0,-6 2 0,7-4 0,1 4 0,-2-5 0,3 0 0,-7 4 0,6-6 0,1 4 0,3-5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9:51:45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897 0 24575,'-5'33'0,"-5"13"0,9-11 0,-5 29 0,-1 2 0,-10 24-809,-2 2 809,-5 1 0,14-37 0,2 0 0,-1 39 0,-2-38 0,-1 1-400,6-6 0,0 0 400,-7 11 0,0 1 0,8-10 0,0 1 0,-3 20 0,-1 0 0,0-20 0,0 0 0,-1 14 0,0 0 0,-3-9 0,0-2 0,4 1 0,0 1 0,-8 3 0,-1 0 0,3-3 0,-1-1 0,-6 0 0,0 0 0,8-6 0,1-2-150,-11 38 150,8-11 0,-7 0 0,-1 1 0,0-1 0,-4-12 0,14-13 0,-12 8 575,4-5-575,-3-1 983,2 17-945,-5-33 125,9 12-163,-7-25 0,9 0 0,5-11 0,-4 11 0,7-14 0,-8 12 0,9-12 0,-7 8 0,5-7 0,-4 1 0,1 0 0,2-1 0,1-2 0,33-31 0,-14 10 0,25-24 0,-18 14 0,-5 8 0,26-29 0,-16 23 0,18-24 0,-19 25 0,7-14 0,-10 14 0,14-6 0,6-5 0,-6 11 0,27-27 0,-27 23 0,28-23 0,-28 27 0,17-23 0,-8 20 0,18-7 0,9-8 0,-18 21 0,3 0 0,32-32 0,5 18-429,-13-15 429,-10 18 0,-16-2 0,-8 6 0,-31 10 0,-2-2 0,1-1 0,-2 6 429,1 2-429,1 6 0,-2-3 0,-2-10 0,-3-5 0,0-3 0,1 4 0,8-2 0,-1 7 0,16-19 0,-5 13 0,11-10 0,0 0 0,-11 13 0,0-7 0,-12 15 0,-3 0 0,-1 1 0,1-1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03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24575,'5'0'0,"1"0"0,-1 0 0,4 0 0,-3 0 0,2 0 0,-2 0 0,2 0 0,0 0 0,1 0 0,-1-2 0,-2 1 0,0-2 0,-1 3 0,1 0 0,2 0 0,-2 0 0,2 0 0,-2 0 0,2 0 0,-2 0 0,2 0 0,-2 0 0,2 0 0,-4 0 0,1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0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24575,'8'0'0,"1"0"0,-4 0 0,3 0 0,-1 0 0,1 0 0,-3 0 0,3 0 0,-1 0 0,1 0 0,-3 0 0,3 0 0,-1 0 0,3 0 0,-1 0 0,0 0 0,-1 0 0,-2 0 0,2 0 0,-2 0 0,2 0 0,-2 0 0,2 0 0,-2 0 0,2 0 0,-2 0 0,-3 0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06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24575,'-4'5'0,"2"1"0,2-1 0,0 1 0,0 2 0,0-2 0,0 3 0,0-4 0,5 3 0,-4-1 0,4 1 0,-2-3 0,-3 3 0,3-1 0,-1 1 0,-1-3 0,5 8 0,-6-5 0,4 5 0,1-5 0,-4-2 0,4 5 0,-3-2 0,-1-1 0,2 1 0,-3-4 0,2 1 0,-1-1 0,1 1 0,-2 0 0,0-1 0,3 1 0,-3-1 0,3 1 0,-1 0 0,1-6 0,3 0 0,0-6 0,-1-2 0,-2 1 0,2-1 0,-1 2 0,1 1 0,-2-1 0,2 0 0,-2 1 0,0-1 0,2 0 0,1-2 0,0-1 0,2 0 0,-4 1 0,1 2 0,-2 1 0,2-1 0,1 0 0,-3 1 0,0-1 0,-1 0 0,4-2 0,-3 2 0,5-3 0,-7 4 0,4-1 0,-5 3 0,3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9:05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9:05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24575,'0'8'0,"0"-2"0,0 0 0,0-4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9:06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9:51:47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0 24575,'-4'29'0,"-5"14"0,2-8 0,-1 29 0,3 3 0,-11 22-492,10-38 0,0 2 238,-2 5 1,-1 2 253,0 10 0,1 1-492,2 1 0,1 1 246,-1 10 1,1 1 245,0 1 0,1 1-492,4 4 0,0 2 0,0 4 0,0 2 381,0 0 1,0 0 110,0 0 0,0 1 0,0-31 0,0 1 0,0-1 0,0 26 0,0-3 0,0-5 0,0-1-492,0-2 0,0-2 335,0-14 0,0-1 157,0 16 0,0 1 0,0-9 0,0-1 0,0-1 0,0 0 0,0-1 0,0-3 249,0 27-249,0-33 0,0 0 0,0 33 0,0-43 0,0 0 0,0 37 983,0-10-690,0-1-293,0 0 0,0 0 0,-11-11 983,8-15 0,-15-2 0,17-9-66,-11 12-143,10 11-774,-7-20 288,8 28-288,-17-16 0,14-1 0,-10 6 0,10-31 0,3 11 0,-7-13 0,7-7 0,-3-5 0,4-9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4.1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 24575,'-3'13'0,"1"-3"0,2 11 0,0-9 0,0 9 0,0 6 0,0-8 0,0 21 0,0-25 0,0 24 0,0-19 0,0 11 0,0 1 0,3-7 0,-2 1 0,2-12 0,-3 1 0,0-7 0,0 12 0,0-13 0,0 6 0,3-5 0,0-1 0,0 1 0,-1-3 0,-2 1 0,3-1 0,7-2 0,-2 0 0,5-3 0,9 0 0,-12 0 0,12 0 0,-9 0 0,-6 0 0,6 0 0,-5 0 0,-1 0 0,1 0 0,-3 0 0,3 0 0,-2 0 0,2 0 0,5 0 0,-3 2 0,4 1 0,1 1 0,-7-2 0,5-2 0,-5 0 0,-4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4.7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24575,'0'6'0,"0"2"0,3 1 0,-3 7 0,5-4 0,-2 2 0,5 10 0,-4-14 0,3 15 0,-6-16 0,1-1 0,1 8 0,-2-11 0,3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6.2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18 24575,'3'8'0,"0"-1"0,-1 1 0,-1-3 0,1 3 0,1-2 0,0-5 0,3-2 0,-3-7 0,-1 2 0,1 0 0,0 1 0,2-4 0,3 1 0,-2-1 0,2 3 0,1 4 0,-3 2 0,2 0 0,-3 0 0,3 0 0,-1 0 0,1 0 0,-3 0 0,3 0 0,-2 0 0,2 0 0,-2 2 0,-3 1 0,2 5 0,-4 1 0,1 0 0,-2-1 0,3 0 0,0-2 0,0 2 0,2 0 0,-5 1 0,3-1 0,-3 0 0,3 5 0,-2-5 0,5 7 0,-6-11 0,3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6.8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9.4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24575,'0'9'0,"0"-1"0,0 5 0,0-5 0,0 5 0,0-8 0,0 8 0,0-5 0,0 4 0,2-3 0,-1-1 0,1 1 0,-2 1 0,0-3 0,0 1 0,0-3 0,0 1 0,0-1 0,0 1 0,0-1 0,0 1 0,0 2 0,0-2 0,0 2 0,0-2 0,0 2 0,0-2 0,0 2 0,0-2 0,0-1 0,0 1 0,0-1 0,0 1 0,0-1 0,0 3 0,3-1 0,-3 1 0,3-3 0,-3 3 0,0-2 0,2 2 0,4-4 0,0-2 0,2-2 0,-2 0 0,7 0 0,-6 0 0,6 0 0,-5 0 0,-2 0 0,2 0 0,-2 0 0,-1-2 0,1 1 0,0-2 0,-1 3 0,1 0 0,7 0 0,-6 0 0,14 0 0,-14 0 0,6 0 0,-7 0 0,2 0 0,-2 0 0,2 0 0,-3 0 0,3 0 0,-1 0 0,3 0 0,-6 0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0.4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 24575,'-3'8'0,"0"-2"0,3 2 0,0-3 0,0 3 0,0-1 0,0 1 0,0-3 0,0 3 0,0 1 0,0 0 0,0 6 0,0-8 0,0 6 0,0-5 0,0-1 0,0 1 0,0-3 0,0 3 0,0-4 0,0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0.9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2.8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0 24575,'0'6'0,"0"2"0,0 1 0,-2 2 0,-1-3 0,-1 3 0,2-5 0,2 5 0,0-3 0,0 1 0,0 1 0,0-3 0,0 1 0,0-3 0,0 3 0,0-2 0,0-3 0,0-8 0,0-2 0,0-6 0,0 4 0,0-2 0,0 2 0,0-2 0,0 5 0,0-2 0,0 2 0,0-2 0,0 2 0,2-5 0,1 5 0,5 0 0,-1 4 0,1 2 0,-3 0 0,3 0 0,-2 0 0,2 0 0,-2 0 0,7 3 0,-6-2 0,6 2 0,-5-3 0,-1 3 0,1 0 0,-3 3 0,1-1 0,-3 3 0,-1-2 0,-2 2 0,0 5 0,0-5 0,0 5 0,0-8 0,0 3 0,0-2 0,0 3 0,0-4 0,0 3 0,0-2 0,0 2 0,0-2 0,0 2 0,0-2 0,3 2 0,0-7 0,0 1 0,0-5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0:13.5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140 91 24575,'3'-6'0,"0"-2"0,-3 2 0,0-2 0,0 2 0,-3 0 0,3 1 0,-6-1 0,3 0 0,-2 1 0,-3-4 0,1 3 0,-1-2 0,2 5 0,1 0 0,-1 3 0,0 0 0,-2 0 0,2 3 0,-2-3 0,2 5 0,1-2 0,-4 6 0,6-3 0,-5 2 0,8-3 0,-6 8 0,5-5 0,-2 5 0,-1 0 0,3-6 0,-7 9 0,7-10 0,-4 2 0,5-3 0,0 1 0,0 2 0,0-2 0,0 2 0,0-2 0,2-1 0,-1 1 0,4-1 0,0-2 0,2 0 0,1-3 0,-3 0 0,3 0 0,-2 0 0,2 0 0,-2 0 0,7-3 0,-6-1 0,6-2 0,-5 3 0,1-5 0,0 4 0,-1-4 0,-5 0 0,-1 4 0,-2-1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4.8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 1 24575,'-3'5'0,"0"6"0,3 1 0,0 9 0,-2-9 0,1 9 0,-1-8 0,2 3 0,-3-5 0,2-2 0,-1 15 0,-3-11 0,4 12 0,-7-14 0,8-2 0,-3 1 0,3-3 0,-3 3 0,3-1 0,-3-1 0,3 0 0,0-2 0,0 2 0,-2-2 0,1 2 0,-1-2 0,2 2 0,0-2 0,0 2 0,-3 0 0,5-4 0,1 1 0,3-5 0,2 0 0,-2 0 0,2 0 0,-2 0 0,2 0 0,-2 0 0,2 0 0,-2 0 0,2 0 0,-3 0 0,4 0 0,-3 0 0,2 0 0,-3 0 0,3 0 0,-1 0 0,1 0 0,-3 0 0,3 0 0,-2 0 0,0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6.7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331 12 24575,'-3'-6'0,"0"3"0,-5 1 0,2 2 0,-2 0 0,-5 0 0,5 0 0,-5 0 0,7 0 0,-2 0 0,2 0 0,-2 0 0,2 0 0,-2 0 0,2 0 0,-5 0 0,-3 3 0,4-2 0,-10 5 0,10-5 0,-4 5 0,-11-1 0,16-1 0,-14 3 0,15-4 0,2 3 0,-2 0 0,0-1 0,-1 3 0,0-2 0,1 2 0,5 0 0,-5 1 0,5 2 0,-3-2 0,3-1 0,3-2 0,-2 2 0,1-2 0,-1 4 0,2-4 0,0 5 0,0-5 0,0 5 0,0-3 0,0 1 0,0-1 0,0-2 0,0 2 0,0-2 0,0 2 0,2-3 0,1 1 0,3-1 0,-1 1 0,3-3 0,-1 0 0,1-3 0,-3 0 0,3 0 0,-2 0 0,2 0 0,-2 0 0,7 0 0,-6-3 0,14 2 0,-14-1 0,6 2 0,-7 0 0,-1-3 0,1 3 0,0-3 0,-1 1 0,1 1 0,2-1 0,-2 2 0,4-5 0,-1 3 0,0-3 0,-1 5 0,5 0 0,-6 0 0,4 0 0,-9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9.3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166 17 24575,'1'-3'0,"-2"1"0,-7-1 0,2 0 0,-3 0 0,1 0 0,2 3 0,-5 0 0,5 0 0,-2 0 0,2 0 0,1 0 0,-3 0 0,1 0 0,-1 0 0,3 3 0,-1-2 0,0 3 0,1 0 0,-4 4 0,6-2 0,-7 4 0,6-1 0,-2 0 0,1 1 0,5-4 0,-3 5 0,3-5 0,-3 9 0,2-7 0,-2 5 0,3-5 0,0-2 0,0 2 0,0-2 0,0 2 0,0-2 0,0 2 0,0-3 0,0 3 0,0-1 0,0 1 0,0-3 0,0 3 0,2 1 0,1 0 0,3-1 0,-1-3 0,1 1 0,0-1 0,2 1 0,0-1 0,3-1 0,-2-2 0,1 3 0,-1-4 0,0 7 0,1-8 0,-1 3 0,0-3 0,1 0 0,-1 0 0,-1 0 0,0 0 0,-2 0 0,2 0 0,-2 0 0,2 0 0,-2 0 0,2 0 0,-2-3 0,2 3 0,-2-5 0,7 1 0,-8 0 0,4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3.3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19 24575,'8'0'0,"0"-3"0,4 0 0,-4 0 0,8 1 0,-9 2 0,6 0 0,0-4 0,-5 3 0,5-2 0,-8 3 0,3 0 0,-2 0 0,5 0 0,-3 0 0,1 0 0,-1 0 0,-2 0 0,2 0 0,-2 0 0,2 0 0,-5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4.3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0 24575,'0'8'0,"0"-2"0,0 3 0,0-4 0,0 3 0,0-2 0,0 2 0,0-2 0,0 2 0,0-2 0,0 2 0,0-2 0,0 2 0,0-2 0,0 2 0,0-2 0,0 2 0,0 0 0,0 1 0,0-1 0,0-3 0,0 1 0,0 0 0,0-1 0,0 3 0,0-2 0,0 2 0,-2-2 0,-1 0 0,0-1 0,0 1 0,3-1 0,0-2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6.1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7 24575,'6'-4'0,"-1"2"0,1 2 0,2 0 0,-2 0 0,2 0 0,-2 0 0,2 0 0,-2 0 0,2 0 0,-2 0 0,2 0 0,-2 0 0,2 0 0,-3 0 0,1 0 0,0 0 0,-1 0 0,1 0 0,-1 0 0,3 0 0,-2 0 0,2 0 0,-2 0 0,2 0 0,-2 0 0,2 0 0,-2 0 0,2 0 0,-4 0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7.6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14 24575,'-3'8'0,"1"-2"0,2 2 0,0 5 0,0-3 0,-4 11 0,3-8 0,-2 8 0,3-9 0,0 9 0,0-9 0,0 2 0,0 1 0,0-7 0,0 5 0,0-5 0,0-2 0,0 2 0,0-2 0,3-1 0,0 3 0,2-4 0,3 3 0,1-6 0,0 2 0,-1-3 0,0-3 0,-2-3 0,2 0 0,-3-2 0,-2 2 0,2 1 0,-4-1 0,4 0 0,-2-2 0,3 2 0,-1-5 0,-2 5 0,0-5 0,-3 5 0,0-9 0,0 7 0,3-12 0,-2 10 0,2-4 0,0 3 0,-3 5 0,3-2 0,-3-5 0,0 5 0,0-5 0,0 8 0,2-1 0,1 0 0,3 1 0,-1-1 0,3 3 0,-1-2 0,1 4 0,-3-4 0,3 5 0,-2-3 0,3 3 0,-4 0 0,-2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9.5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119 11 24575,'-3'-5'0,"0"2"0,-3 0 0,1 3 0,-1 0 0,-2 0 0,2 0 0,-3 0 0,4 0 0,-3 0 0,1 0 0,-1 0 0,0 0 0,2 0 0,-2 0 0,2 0 0,0 3 0,1 0 0,2 2 0,0 1 0,6 2 0,0-2 0,2 0 0,1-2 0,-1-3 0,8 5 0,-5-5 0,5 2 0,-8-3 0,1 0 0,-1 2 0,1-1 0,0 4 0,-1-2 0,-2 3 0,0-1 0,-3 3 0,0-2 0,0 2 0,0-2 0,0 2 0,0-2 0,0 2 0,0-2 0,0 2 0,-3-2 0,0 2 0,-3-5 0,1 0 0,-1-3 0,-2 0 0,2 0 0,-3 0 0,4 2 0,-3-1 0,4 1 0,-1-2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31.7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 24575,'0'6'0,"0"-1"0,0 3 0,0-1 0,0 1 0,0-3 0,0 3 0,0-2 0,0 2 0,2-2 0,-1 2 0,1-2 0,-2 2 0,3-2 0,-3 2 0,5-2 0,-2 2 0,3-5 0,0 0 0,-1-3 0,3 0 0,-2 0 0,2 0 0,-2 0 0,2-3 0,-2 0 0,2-3 0,-2-2 0,-1-1 0,-2 1 0,2 0 0,-2 2 0,1 0 0,1 1 0,-2 4 0,2 4 0,3 6 0,-2-1 0,0 0 0,-1 0 0,-4-1 0,3 1 0,0-3 0,1 1 0,3-1 0,1-2 0,-1 0 0,0-3 0,-2 0 0,0-3 0,-1 3 0,1-3 0,-1 1 0,1-1 0,-1-3 0,1 3 0,0-2 0,-1-1 0,1 0 0,-1-2 0,-2 2 0,0-2 0,2-1 0,-4 0 0,4-1 0,-5 4 0,0-3 0,-3 4 0,3-3 0,-5-1 0,4 3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4.1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 24575,'-3'13'0,"1"-3"0,2 11 0,0-9 0,0 9 0,0 6 0,0-8 0,0 21 0,0-25 0,0 24 0,0-19 0,0 11 0,0 1 0,3-7 0,-2 1 0,2-12 0,-3 1 0,0-7 0,0 12 0,0-13 0,0 6 0,3-5 0,0-1 0,0 1 0,-1-3 0,-2 1 0,3-1 0,7-2 0,-2 0 0,5-3 0,9 0 0,-12 0 0,12 0 0,-9 0 0,-6 0 0,6 0 0,-5 0 0,-1 0 0,1 0 0,-3 0 0,3 0 0,-2 0 0,2 0 0,5 0 0,-3 2 0,4 1 0,1 1 0,-7-2 0,5-2 0,-5 0 0,-4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0:16.0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85 62 24575,'0'-8'0,"0"2"0,0-2 0,0 2 0,-2 0 0,1 1 0,-4-1 0,2 0 0,-3 1 0,1 2 0,-4 0 0,3 3 0,-2 0 0,2 0 0,-2 0 0,2 0 0,-2 2 0,5 2 0,0 1 0,3 1 0,0 2 0,-2-2 0,1 2 0,-1-2 0,2 2 0,0-2 0,0 2 0,0-3 0,0 3 0,0-1 0,0 1 0,0-3 0,2 1 0,4 2 0,0-5 0,4 5 0,-4-7 0,2 1 0,-2-2 0,2 0 0,-2-3 0,5 3 0,-3-3 0,1 1 0,-1 1 0,0-4 0,-2 5 0,2-6 0,0 1 0,-1-1 0,1-3 0,-3 4 0,-2-1 0,0 1 0,-3-1 0,0 3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4.7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24575,'0'6'0,"0"2"0,3 1 0,-3 7 0,5-4 0,-2 2 0,5 10 0,-4-14 0,3 15 0,-6-16 0,1-1 0,1 8 0,-2-11 0,3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6.21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18 24575,'3'8'0,"0"-1"0,-1 1 0,-1-3 0,1 3 0,1-2 0,0-5 0,3-2 0,-3-7 0,-1 2 0,1 0 0,0 1 0,2-4 0,3 1 0,-2-1 0,2 3 0,1 4 0,-3 2 0,2 0 0,-3 0 0,3 0 0,-1 0 0,1 0 0,-3 0 0,3 0 0,-2 0 0,2 0 0,-2 2 0,-3 1 0,2 5 0,-4 1 0,1 0 0,-2-1 0,3 0 0,0-2 0,0 2 0,2 0 0,-5 1 0,3-1 0,-3 0 0,3 5 0,-2-5 0,5 7 0,-6-11 0,3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6.8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09.4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24575,'0'9'0,"0"-1"0,0 5 0,0-5 0,0 5 0,0-8 0,0 8 0,0-5 0,0 4 0,2-3 0,-1-1 0,1 1 0,-2 1 0,0-3 0,0 1 0,0-3 0,0 1 0,0-1 0,0 1 0,0-1 0,0 1 0,0 2 0,0-2 0,0 2 0,0-2 0,0 2 0,0-2 0,0 2 0,0-2 0,0-1 0,0 1 0,0-1 0,0 1 0,0-1 0,0 3 0,3-1 0,-3 1 0,3-3 0,-3 3 0,0-2 0,2 2 0,4-4 0,0-2 0,2-2 0,-2 0 0,7 0 0,-6 0 0,6 0 0,-5 0 0,-2 0 0,2 0 0,-2 0 0,-1-2 0,1 1 0,0-2 0,-1 3 0,1 0 0,7 0 0,-6 0 0,14 0 0,-14 0 0,6 0 0,-7 0 0,2 0 0,-2 0 0,2 0 0,-3 0 0,3 0 0,-1 0 0,3 0 0,-6 0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0.4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 1 24575,'-3'8'0,"0"-2"0,3 2 0,0-3 0,0 3 0,0-1 0,0 1 0,0-3 0,0 3 0,0 1 0,0 0 0,0 6 0,0-8 0,0 6 0,0-5 0,0-1 0,0 1 0,0-3 0,0 3 0,0-4 0,0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0.9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2.8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 0 24575,'0'6'0,"0"2"0,0 1 0,-2 2 0,-1-3 0,-1 3 0,2-5 0,2 5 0,0-3 0,0 1 0,0 1 0,0-3 0,0 1 0,0-3 0,0 3 0,0-2 0,0-3 0,0-8 0,0-2 0,0-6 0,0 4 0,0-2 0,0 2 0,0-2 0,0 5 0,0-2 0,0 2 0,0-2 0,0 2 0,2-5 0,1 5 0,5 0 0,-1 4 0,1 2 0,-3 0 0,3 0 0,-2 0 0,2 0 0,-2 0 0,7 3 0,-6-2 0,6 2 0,-5-3 0,-1 3 0,1 0 0,-3 3 0,1-1 0,-3 3 0,-1-2 0,-2 2 0,0 5 0,0-5 0,0 5 0,0-8 0,0 3 0,0-2 0,0 3 0,0-4 0,0 3 0,0-2 0,0 2 0,0-2 0,0 2 0,0-2 0,3 2 0,0-7 0,0 1 0,0-5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4.85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48 1 24575,'-3'5'0,"0"6"0,3 1 0,0 9 0,-2-9 0,1 9 0,-1-8 0,2 3 0,-3-5 0,2-2 0,-1 15 0,-3-11 0,4 12 0,-7-14 0,8-2 0,-3 1 0,3-3 0,-3 3 0,3-1 0,-3-1 0,3 0 0,0-2 0,0 2 0,-2-2 0,1 2 0,-1-2 0,2 2 0,0-2 0,0 2 0,-3 0 0,5-4 0,1 1 0,3-5 0,2 0 0,-2 0 0,2 0 0,-2 0 0,2 0 0,-2 0 0,2 0 0,-2 0 0,2 0 0,-3 0 0,4 0 0,-3 0 0,2 0 0,-3 0 0,3 0 0,-1 0 0,1 0 0,-3 0 0,3 0 0,-2 0 0,0 0 0,-4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6.76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331 12 24575,'-3'-6'0,"0"3"0,-5 1 0,2 2 0,-2 0 0,-5 0 0,5 0 0,-5 0 0,7 0 0,-2 0 0,2 0 0,-2 0 0,2 0 0,-2 0 0,2 0 0,-5 0 0,-3 3 0,4-2 0,-10 5 0,10-5 0,-4 5 0,-11-1 0,16-1 0,-14 3 0,15-4 0,2 3 0,-2 0 0,0-1 0,-1 3 0,0-2 0,1 2 0,5 0 0,-5 1 0,5 2 0,-3-2 0,3-1 0,3-2 0,-2 2 0,1-2 0,-1 4 0,2-4 0,0 5 0,0-5 0,0 5 0,0-3 0,0 1 0,0-1 0,0-2 0,0 2 0,0-2 0,0 2 0,2-3 0,1 1 0,3-1 0,-1 1 0,3-3 0,-1 0 0,1-3 0,-3 0 0,3 0 0,-2 0 0,2 0 0,-2 0 0,7 0 0,-6-3 0,14 2 0,-14-1 0,6 2 0,-7 0 0,-1-3 0,1 3 0,0-3 0,-1 1 0,1 1 0,2-1 0,-2 2 0,4-5 0,-1 3 0,0-3 0,-1 5 0,5 0 0,-6 0 0,4 0 0,-9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19.3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166 17 24575,'1'-3'0,"-2"1"0,-7-1 0,2 0 0,-3 0 0,1 0 0,2 3 0,-5 0 0,5 0 0,-2 0 0,2 0 0,1 0 0,-3 0 0,1 0 0,-1 0 0,3 3 0,-1-2 0,0 3 0,1 0 0,-4 4 0,6-2 0,-7 4 0,6-1 0,-2 0 0,1 1 0,5-4 0,-3 5 0,3-5 0,-3 9 0,2-7 0,-2 5 0,3-5 0,0-2 0,0 2 0,0-2 0,0 2 0,0-2 0,0 2 0,0-3 0,0 3 0,0-1 0,0 1 0,0-3 0,0 3 0,2 1 0,1 0 0,3-1 0,-1-3 0,1 1 0,0-1 0,2 1 0,0-1 0,3-1 0,-2-2 0,1 3 0,-1-4 0,0 7 0,1-8 0,-1 3 0,0-3 0,1 0 0,-1 0 0,-1 0 0,0 0 0,-2 0 0,2 0 0,-2 0 0,2 0 0,-2 0 0,2 0 0,-2-3 0,2 3 0,-2-5 0,7 1 0,-8 0 0,4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0:18.48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0 102 24575,'9'-8'0,"-1"2"0,1-10 0,-2 9 0,5-9 0,-6 10 0,2-2 0,-2 2 0,0 1 0,-1-1 0,1 3 0,2-2 0,-2 2 0,2-1 0,-2 2 0,-1 2 0,3 0 0,-2 0 0,5 5 0,-7 1 0,3 3 0,-6-1 0,1 5 0,1-3 0,0 3 0,3 3 0,-3-6 0,1 6 0,-2-8 0,-1 0 0,1-2 0,-2 2 0,0-2 0,0 2 0,0-2 0,0 2 0,0-2 0,0 2 0,0-3 0,0 4 0,0-3 0,-2 4 0,-2-6 0,-1 1 0,-3-10 0,1 4 0,-1-7 0,3 8 0,-1-6 0,-7 3 0,5-3 0,-2-1 0,5 2 0,4-1 0,-1-2 0,2 1 0,0-1 0,0 3 0,0-3 0,-3 1 0,3-1 0,-3 2 0,3 3 0,0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3.3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19 24575,'8'0'0,"0"-3"0,4 0 0,-4 0 0,8 1 0,-9 2 0,6 0 0,0-4 0,-5 3 0,5-2 0,-8 3 0,3 0 0,-2 0 0,5 0 0,-3 0 0,1 0 0,-1 0 0,-2 0 0,2 0 0,-2 0 0,2 0 0,-5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4.34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 0 24575,'0'8'0,"0"-2"0,0 3 0,0-4 0,0 3 0,0-2 0,0 2 0,0-2 0,0 2 0,0-2 0,0 2 0,0-2 0,0 2 0,0-2 0,0 2 0,0-2 0,0 2 0,0 0 0,0 1 0,0-1 0,0-3 0,0 1 0,0 0 0,0-1 0,0 3 0,0-2 0,0 2 0,-2-2 0,-1 0 0,0-1 0,0 1 0,3-1 0,0-2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6.14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7 24575,'6'-4'0,"-1"2"0,1 2 0,2 0 0,-2 0 0,2 0 0,-2 0 0,2 0 0,-2 0 0,2 0 0,-2 0 0,2 0 0,-2 0 0,2 0 0,-3 0 0,1 0 0,0 0 0,-1 0 0,1 0 0,-1 0 0,3 0 0,-2 0 0,2 0 0,-2 0 0,2 0 0,-2 0 0,2 0 0,-2 0 0,2 0 0,-4 0 0,1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7.6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14 24575,'-3'8'0,"1"-2"0,2 2 0,0 5 0,0-3 0,-4 11 0,3-8 0,-2 8 0,3-9 0,0 9 0,0-9 0,0 2 0,0 1 0,0-7 0,0 5 0,0-5 0,0-2 0,0 2 0,0-2 0,3-1 0,0 3 0,2-4 0,3 3 0,1-6 0,0 2 0,-1-3 0,0-3 0,-2-3 0,2 0 0,-3-2 0,-2 2 0,2 1 0,-4-1 0,4 0 0,-2-2 0,3 2 0,-1-5 0,-2 5 0,0-5 0,-3 5 0,0-9 0,0 7 0,3-12 0,-2 10 0,2-4 0,0 3 0,-3 5 0,3-2 0,-3-5 0,0 5 0,0-5 0,0 8 0,2-1 0,1 0 0,3 1 0,-1-1 0,3 3 0,-1-2 0,1 4 0,-3-4 0,3 5 0,-2-3 0,3 3 0,-4 0 0,-2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29.5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119 11 24575,'-3'-5'0,"0"2"0,-3 0 0,1 3 0,-1 0 0,-2 0 0,2 0 0,-3 0 0,4 0 0,-3 0 0,1 0 0,-1 0 0,0 0 0,2 0 0,-2 0 0,2 0 0,0 3 0,1 0 0,2 2 0,0 1 0,6 2 0,0-2 0,2 0 0,1-2 0,-1-3 0,8 5 0,-5-5 0,5 2 0,-8-3 0,1 0 0,-1 2 0,1-1 0,0 4 0,-1-2 0,-2 3 0,0-1 0,-3 3 0,0-2 0,0 2 0,0-2 0,0 2 0,0-2 0,0 2 0,0-2 0,0 2 0,-3-2 0,0 2 0,-3-5 0,1 0 0,-1-3 0,-2 0 0,2 0 0,-3 0 0,4 2 0,-3-1 0,4 1 0,-1-2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7:31.70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3 24575,'0'6'0,"0"-1"0,0 3 0,0-1 0,0 1 0,0-3 0,0 3 0,0-2 0,0 2 0,2-2 0,-1 2 0,1-2 0,-2 2 0,3-2 0,-3 2 0,5-2 0,-2 2 0,3-5 0,0 0 0,-1-3 0,3 0 0,-2 0 0,2 0 0,-2 0 0,2-3 0,-2 0 0,2-3 0,-2-2 0,-1-1 0,-2 1 0,2 0 0,-2 2 0,1 0 0,1 1 0,-2 4 0,2 4 0,3 6 0,-2-1 0,0 0 0,-1 0 0,-4-1 0,3 1 0,0-3 0,1 1 0,3-1 0,1-2 0,-1 0 0,0-3 0,-2 0 0,0-3 0,-1 3 0,1-3 0,-1 1 0,1-1 0,-1-3 0,1 3 0,0-2 0,-1-1 0,1 0 0,-1-2 0,-2 2 0,0-2 0,2-1 0,-4 0 0,4-1 0,-5 4 0,0-3 0,-3 4 0,3-3 0,-5-1 0,4 3 0,-1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9:37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1 24575,'1'11'0,"-2"0"0,-5-2 0,-4 6 0,1-5 0,-1 6 0,-2 0 0,3-3 0,1 0 0,-4 3 0,5-7 0,-7 12 0,-7 1 0,8-6 0,-17 14 0,22-22 0,-12 27 0,14-23 0,-14 23 0,10-17 0,-8 4 0,8-1 0,-1-4 0,0 1 0,-1-2 0,3-3 0,0-1 0,4-1 0,-3 0 0,4-3 0,-4 1 0,5-1 0,-2-2 0,1 7 0,1-9 0,0 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9:39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24575,'-3'8'0,"0"0"0,3-2 0,3 7 0,3-3 0,1 3 0,1-2 0,2 2 0,-1 0 0,1 0 0,1-2 0,-5-2 0,5 2 0,-3 0 0,3 0 0,-2-2 0,-3 1 0,1-1 0,-3-1 0,4 0 0,-5-2 0,2 0 0,0 2 0,1-2 0,3 4 0,-4-4 0,-2 2 0,2-2 0,-2 0 0,0-1 0,2 1 0,-4-1 0,4 1 0,-5-1 0,5 3 0,1 1 0,0 0 0,2 1 0,-2-4 0,2 5 0,-5-5 0,5 2 0,-5-2 0,0 2 0,2-2 0,-2 0 0,0-4 0,0-2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9:40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1 24575,'-5'11'0,"-13"10"0,10-10 0,-10 6 0,12-9 0,-2 1 0,2 0 0,-5 1 0,3-1 0,-4 2 0,4-3 0,-12 12 0,11-11 0,-10 16 0,11-18 0,1 6 0,-4-5 0,3 1 0,-9 4 0,5-2 0,-2 0 0,6-3 0,3-3 0,-9 5 0,7-3 0,-6 2 0,10-3 0,-5 2 0,4-2 0,-6 5 0,1-3 0,0 1 0,1-1 0,3 0 0,-1-2 0,-2 5 0,2-5 0,-3 2 0,6-5 0,1-1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09:41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24575,'9'0'0,"-1"0"0,-2 0 0,7 3 0,-4 3 0,5 1 0,2 5 0,-9-5 0,10 10 0,-8-7 0,6 11 0,8 9 0,-5-4 0,15 13 0,-16-15 0,10 21 0,-12-23 0,0 18 0,6-18 0,-12-4 0,9 0 0,-10-7 0,-2-5 0,-1 2 0,0 0 0,-4-4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0:20.8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41 107 24575,'0'-8'0,"0"2"0,0-2 0,3 2 0,0 1 0,2 2 0,3-5 0,-1 7 0,1-4 0,-3 5 0,1 0 0,2 0 0,0 5 0,-1 1 0,0 3 0,-6-1 0,1-3 0,-2 3 0,0-2 0,0 2 0,0-2 0,0 2 0,0-2 0,0 2 0,-2-2 0,-2-1 0,-1-2 0,-1 2 0,0-2 0,1 3 0,-1-3 0,1 2 0,-1-4 0,-7 4 0,5-6 0,-5 1 0,8-6 0,1 1 0,2-1 0,-3-2 0,4 2 0,-7-3 0,8 4 0,-3-3 0,1 1 0,1-1 0,-2 3 0,3-4 0,0 3 0,-2-2 0,1 2 0,-1-2 0,2 2 0,0-5 0,0 3 0,0-1 0,0 1 0,0 2 0,0-2 0,2 2 0,-1 0 0,1 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28:40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3006 675 24575,'-79'-19'0,"-5"3"0,31-1 0,-2-2-492,-8 9 0,-1 1 0,-1-6 0,-2 0 173,-12 2 0,-3 1-173,-4 3 0,-1-1 88,5-7 1,-2 2 75,16 9 0,-3 3 0,1 0 133,3-2 1,1 0 0,-1 0 194,-2 0 0,-1 0 0,0 0-492,-28-1 0,4 0 312,17-2 0,3-1 295,8 4 1,2 3-116,4 1 0,3 2 983,-23-1-359,8 0 359,43 0 0,6 0 0,12 0 0,5 0 0,-5 0-428,2-3-555,0 2 0,1-6 0,2 1 0,3-11 0,1 7 0,2-3 0,0 0 0,0-2 0,14-13 0,-8 10 0,13-8 0,-9 8 0,-3 1 0,4-5 0,-5 5 0,5-6 0,1 1 0,-4 4 0,6-3 0,-8 8 0,7-3 0,-4 10 0,-1-2 0,14 7 0,-12-4 0,30 5 0,-23-3 0,24 3 0,-6 0 0,18 0 0,11 0 0,32 0-492,-42 0 0,3 0 275,11 0 0,3 0 217,4 0 0,1 0-492,0 0 0,1 0 89,8 0 0,1 0 403,-5 0 0,1 0-492,9 0 0,1 0 0,-1 0 0,3 0 164,-24 0 0,2 0 0,-1 0 0,-1 0 0,0 0 0,0 0 178,-1 0 1,0 0-1,-1 0-39,0 0 1,0 0 0,-2 0 188,18 4 0,-2 0 111,-1-3 1,-2-1-112,-8 4 0,-2 0 0,-4-4 0,-1 0 491,-8 0 1,-2 0-88,42 0-404,-22 0 0,1 0 0,11 0 0,-16 0 983,2 0 0,-19 0 0,-7 0 0,-2 0 0,7 0 0,14 0-816,14 0-167,7 0 0,-2 0 0,-26 0 483,14 0-483,-27 0 0,-6 0 0,-8 0 0,-19 0 0,2 0 0,-3 0 0,-5-3 0,4 3 0,-28-11 0,-2 4 0,-37-3 0,21 5 0,-34-1 0,2 4 0,17-1 0,-5 0-492,-12 2 0,-4 2 73,-8-1 1,-3 0 418,1 0 0,-2 0-328,16 0 0,-3 0 0,1 0-164,-20 0 0,0 0 322,23 2 1,-2 0-1,1 2 170,-3 1 0,0 1 0,1 1 0,-25 2 0,0 1 0,25 1 0,-2 1 0,0-1 0,1-1 0,-1-1 0,1 0 0,1 0 0,1 1 0,-1-1 0,-5 2 0,-1 1 0,1-1 0,2-1 0,1 0 0,0-2 0,3 0 0,0-2 0,1 0 0,-31 7 0,3-2-492,8-6 0,3 0 215,7 2 1,5 2 219,20 1 0,5-1 57,-34 6 983,38 0-548,17-9 548,-3 2 0,15 0 0,-7 0 0,7 0-384,-6-2-599,11-2 0,-21 9 0,2 2 0,2 0 0,-3 2 0,15-7 0,-3 1 0,-3 3 0,-16 2 0,1-2 0,-36 18 0,14-11 0,-16 13 0,18-20 0,-7 9 0,17-15 0,-16 16 0,-3-10 0,-2 5 0,-8-6 0,1 1 0,25-3 0,4-2 0,28-5 0,6 1 0,0-2 0,48-5 0,-2-9 0,12 4 0,5-1 0,36-19-492,-25 11 0,1-1 233,-3 0 0,1 0 259,16-4 0,2 1 0,-13 3 0,0 1 0,13 3 0,-1 0 0,-18-3 0,0 2 0,11 4 0,2 1 0,-3-2 0,0-1 0,1 4 0,0-1 0,3-3 0,-1 1 0,-9 5 0,-1 1-284,-8-3 0,-2 1 284,0 7 0,-3 0 0,17 0 0,-15-3 0,-21 2 0,-15-5 983,4 6-508,-3-3 137,-1 3-612,4-3 0,6 2 0,-2-9 0,7 5 0,-17-3 0,6 1 0,-11 4 0,6-3 0,-5-3 0,0 3 0,-2-2 0,7-2 0,-6 1 0,11-3 0,-4 0 0,6 0 0,9-1 0,11-12 0,-11 13 0,8-6 0,-30 13 0,10-2 0,-12 2 0,13-5 0,-7 9 0,28-8 0,-15 8 0,33-5 0,-38 3 0,28 3 0,-30-3 0,4 1 0,-11-1 0,-10 2 0,-20 19 0,-17 0 0,-31 24 0,-24 3-492,36-22 0,-2 2 96,-11 15 1,-2 0 395,3-13 0,-3 1 0,-16 17 0,-3 1-492,-1-8 0,-2-3 164,28-11 0,-2 1 0,1-1 47,-30 8 1,2-3-212,9-7 0,3-2 218,8 1 0,0-2-79,0-6 1,3 2 352,17 5 0,1 0 491,-2-10 1,1-2-278,-16 17 769,11-11 0,15-3 0,9 1 0,-2-7 0,4 2-723,-10-2-91,28 2-169,-18-2 0,20 0 0,-7-2 0,1 0 0,-1 3 0,-15 5 0,12-6 0,-30 11 0,33-12 0,-33 2 0,25 0 0,-17 0 0,19 1 0,-7-2 0,23 0 0,-7-7 0,16-11 0,-1 4 0,7-9 0,6 8 0,-9 6 0,5-3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00:28:40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3006 675 24575,'-79'-19'0,"-5"3"0,31-1 0,-2-2-492,-8 9 0,-1 1 0,-1-6 0,-2 0 173,-12 2 0,-3 1-173,-4 3 0,-1-1 88,5-7 1,-2 2 75,16 9 0,-3 3 0,1 0 133,3-2 1,1 0 0,-1 0 194,-2 0 0,-1 0 0,0 0-492,-28-1 0,4 0 312,17-2 0,3-1 295,8 4 1,2 3-116,4 1 0,3 2 983,-23-1-359,8 0 359,43 0 0,6 0 0,12 0 0,5 0 0,-5 0-428,2-3-555,0 2 0,1-6 0,2 1 0,3-11 0,1 7 0,2-3 0,0 0 0,0-2 0,14-13 0,-8 10 0,13-8 0,-9 8 0,-3 1 0,4-5 0,-5 5 0,5-6 0,1 1 0,-4 4 0,6-3 0,-8 8 0,7-3 0,-4 10 0,-1-2 0,14 7 0,-12-4 0,30 5 0,-23-3 0,24 3 0,-6 0 0,18 0 0,11 0 0,32 0-492,-42 0 0,3 0 275,11 0 0,3 0 217,4 0 0,1 0-492,0 0 0,1 0 89,8 0 0,1 0 403,-5 0 0,1 0-492,9 0 0,1 0 0,-1 0 0,3 0 164,-24 0 0,2 0 0,-1 0 0,-1 0 0,0 0 0,0 0 178,-1 0 1,0 0-1,-1 0-39,0 0 1,0 0 0,-2 0 188,18 4 0,-2 0 111,-1-3 1,-2-1-112,-8 4 0,-2 0 0,-4-4 0,-1 0 491,-8 0 1,-2 0-88,42 0-404,-22 0 0,1 0 0,11 0 0,-16 0 983,2 0 0,-19 0 0,-7 0 0,-2 0 0,7 0 0,14 0-816,14 0-167,7 0 0,-2 0 0,-26 0 483,14 0-483,-27 0 0,-6 0 0,-8 0 0,-19 0 0,2 0 0,-3 0 0,-5-3 0,4 3 0,-28-11 0,-2 4 0,-37-3 0,21 5 0,-34-1 0,2 4 0,17-1 0,-5 0-492,-12 2 0,-4 2 73,-8-1 1,-3 0 418,1 0 0,-2 0-328,16 0 0,-3 0 0,1 0-164,-20 0 0,0 0 322,23 2 1,-2 0-1,1 2 170,-3 1 0,0 1 0,1 1 0,-25 2 0,0 1 0,25 1 0,-2 1 0,0-1 0,1-1 0,-1-1 0,1 0 0,1 0 0,1 1 0,-1-1 0,-5 2 0,-1 1 0,1-1 0,2-1 0,1 0 0,0-2 0,3 0 0,0-2 0,1 0 0,-31 7 0,3-2-492,8-6 0,3 0 215,7 2 1,5 2 219,20 1 0,5-1 57,-34 6 983,38 0-548,17-9 548,-3 2 0,15 0 0,-7 0 0,7 0-384,-6-2-599,11-2 0,-21 9 0,2 2 0,2 0 0,-3 2 0,15-7 0,-3 1 0,-3 3 0,-16 2 0,1-2 0,-36 18 0,14-11 0,-16 13 0,18-20 0,-7 9 0,17-15 0,-16 16 0,-3-10 0,-2 5 0,-8-6 0,1 1 0,25-3 0,4-2 0,28-5 0,6 1 0,0-2 0,48-5 0,-2-9 0,12 4 0,5-1 0,36-19-492,-25 11 0,1-1 233,-3 0 0,1 0 259,16-4 0,2 1 0,-13 3 0,0 1 0,13 3 0,-1 0 0,-18-3 0,0 2 0,11 4 0,2 1 0,-3-2 0,0-1 0,1 4 0,0-1 0,3-3 0,-1 1 0,-9 5 0,-1 1-284,-8-3 0,-2 1 284,0 7 0,-3 0 0,17 0 0,-15-3 0,-21 2 0,-15-5 983,4 6-508,-3-3 137,-1 3-612,4-3 0,6 2 0,-2-9 0,7 5 0,-17-3 0,6 1 0,-11 4 0,6-3 0,-5-3 0,0 3 0,-2-2 0,7-2 0,-6 1 0,11-3 0,-4 0 0,6 0 0,9-1 0,11-12 0,-11 13 0,8-6 0,-30 13 0,10-2 0,-12 2 0,13-5 0,-7 9 0,28-8 0,-15 8 0,33-5 0,-38 3 0,28 3 0,-30-3 0,4 1 0,-11-1 0,-10 2 0,-20 19 0,-17 0 0,-31 24 0,-24 3-492,36-22 0,-2 2 96,-11 15 1,-2 0 395,3-13 0,-3 1 0,-16 17 0,-3 1-492,-1-8 0,-2-3 164,28-11 0,-2 1 0,1-1 47,-30 8 1,2-3-212,9-7 0,3-2 218,8 1 0,0-2-79,0-6 1,3 2 352,17 5 0,1 0 491,-2-10 1,1-2-278,-16 17 769,11-11 0,15-3 0,9 1 0,-2-7 0,4 2-723,-10-2-91,28 2-169,-18-2 0,20 0 0,-7-2 0,1 0 0,-1 3 0,-15 5 0,12-6 0,-30 11 0,33-12 0,-33 2 0,25 0 0,-17 0 0,19 1 0,-7-2 0,23 0 0,-7-7 0,16-11 0,-1 4 0,7-9 0,6 8 0,-9 6 0,5-3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31:01.8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4000 177 24575,'-31'-3'0,"6"0"0,-6 3 0,2 0 0,0 0 0,-11 0 0,2 0 0,-8 0 0,-16 0 0,7 0 0,-9 0 0,-10 0 0,-2 0-534,-19 0 534,8 0 0,-8 0 0,19 0 0,-7 0 0,7 0 0,-9 0 0,9 0 0,2 0 0,0 0-4,8 0 4,-8-5 0,19 3 0,16-4 0,9 6 0,18 0 533,-10 0-533,12 0 5,-5 0-5,6 0 0,0 0 0,-1 0 0,1 0 0,0 0 0,-9 0 0,10 0 0,-10 0 0,9 0 0,-2 0 0,2 0 0,-1 0 0,1 0 0,0 0 0,-2 0 0,3-2 0,-8 1 0,3-1 0,-8 2 0,9-3 0,-19-7 0,19 5 0,-11-5 0,10 10 0,3 0 0,-6 0 0,5 0 0,-5 0 0,6 0 0,-3 0 0,5-2 0,-1 1 0,-10-1 0,9 2 0,-8 0 0,9 0 0,-2 0 0,2 0 0,-2 0 0,2 0 0,-7 0 0,6 0 0,-3 0 0,0-4 0,3 4 0,-11-4 0,9 2 0,-2 1 0,-2-1 0,6 2 0,-20-5 0,10 0 0,-11 0 0,8 1 0,-8-1 0,11 4 0,-11-4 0,19 5 0,-9 0 0,11 0 0,-20 0 0,18 0 0,-19 0 0,14 0 0,-24 0 0,5 0 0,-17 0 0,0 0 0,8 0 0,1 0 0,3 0 0,17 0 0,-3 0 0,-4-4 0,17 2 0,-26-7 0,11 8 0,0-4 0,-20-7 0,27 9 0,-14-8 0,14 8 0,10 2 0,-28-3 0,22 4 0,-22 0 0,28 0 0,-19 0 0,19 0 0,-18 0 0,20 0 0,-11 0 0,4 0 0,-6 0 0,1 0 0,0 0 0,-1 0 0,6 0 0,-4 0 0,8 0 0,-8 0 0,9 0 0,-5 0 0,1 0 0,-10 0 0,-13-4 0,3 2 0,5-2 0,0-1 0,19 4 0,-10-4 0,13 5 0,3 0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7:39:27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2093 1 24575,'-25'10'0,"-3"1"0,4-3 0,4 2 0,-38 8 0,34-6 0,-45 18 0,23-17 0,-28 25 0,17-23 0,-14 11 0,16-14 0,-10 6 0,-8-3 0,6-2 0,16-5 0,0-3 0,-21-3 0,-20 11 0,18-12 0,7 5 0,-6-6 0,8 0 0,-28 0 0,22 0 0,-13 0 0,22 0 0,17 0 0,-17 0 0,30 0 0,-17 0 0,20 0 0,-5 0 0,2 0 0,15 0 0,-4 0 0,8 0 0,-8 0 0,9 0 0,-4 0 0,5 0 0,2 0 0,-7 0 0,9 0 0,-6 0 0,0 5 0,5-4 0,-8 4 0,10-5 0,39 0 0,-7 0 0,55 0 0,-14 0 0,18 0-492,-33 0 0,1 0 453,0 0 1,3 0 38,7 0 0,2 0 0,-6 0 0,1 0 0,7 0 0,1 0 0,-7 0 0,-1 0 0,4 0 0,0 0 0,-5 0 0,-1 0 0,-4 0 0,-2 0-343,45 0 343,-2 0 0,-19 0 0,-12 0 0,-11 0 0,-24 0 0,-4 0 0,-16 0 983,-1 0-924,2 0 303,-3 0-362,6 0 0,-4 0 0,0-2 0,1 1 0,-1-1 0,-1 2 0,3-3 0,-2 2 0,-1-4 0,0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0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24575,'0'5'0,"0"3"0,0 1 0,0 0 0,0 7 0,0-9 0,0 6 0,0-5 0,0 1 0,0 0 0,0 1 0,0-3 0,0 1 0,0-3 0,0 3 0,0-1 0,0 1 0,0-3 0,0 3 0,0-1 0,0 1 0,0-3 0,0 4 0,0-3 0,0 2 0,0-2 0,0-3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0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24575,'0'5'0,"-3"9"0,2-4 0,-3 11 0,4-9 0,-2 4 0,1 1 0,-11 10 0,6-3 0,-4 3 0,3-6 0,6-8 0,-6 8 0,6-8 0,-4 3 0,1-7 0,1-1 0,1-3 0,2 1 0,0 2 0,0-7 0,0-6 0,0-3 0,3-13 0,-2 14 0,2-14 0,-3 13 0,0-7 0,3 6 0,-3 0 0,3 1 0,-3 2 0,3-7 0,-2 5 0,2-5 0,-3 5 0,3 2 0,0-3 0,2 4 0,-1-4 0,-2 3 0,1-2 0,0 2 0,0-2 0,2-1 0,-2 0 0,3 1 0,-1 0 0,3 4 0,-1-1 0,1 8 0,-3 0 0,-2 5 0,2-2 0,-2 5 0,7 2 0,-3 0 0,4 8 0,-8-11 0,3 6 0,-3-10 0,2 2 0,-1-2 0,1-1 0,-5 3 0,5-1 0,-4 1 0,4-3 0,-2 1 0,0 0 0,-1-1 0,1 3 0,0-1 0,0-7 0,0-4 0,-1-4 0,-1-8 0,6 6 0,-3-7 0,2 9 0,-1-1 0,5-13 0,0 9 0,3-12 0,-5 16 0,-4 1 0,3-1 0,-6 3 0,7-2 0,-5 2 0,3 0 0,-1 1 0,1 2 0,-1-2 0,1 1 0,0 4 0,-1 3 0,1 5 0,-3 4 0,3 4 0,-5-4 0,2 5 0,-3-6 0,0 5 0,2-3 0,-1 0 0,2-2 0,-3-2 0,0-1 0,2 3 0,-1-5 0,1 2 0,-2-2 0,0 7 0,0-5 0,0 5 0,0-5 0,0-2 0,3 2 0,0-2 0,0-3 0,-1-1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10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24575,'0'13'0,"0"2"0,0 7 0,0-4 0,0-2 0,0-5 0,0 5 0,0-6 0,0 6 0,0-7 0,0 0 0,0-1 0,0-3 0,0 3 0,0-1 0,0 1 0,0-3 0,0 3 0,0-1 0,0 1 0,0-3 0,-3 4 0,3-6 0,-3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11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24575,'6'0'0,"-1"0"0,3 0 0,-1 0 0,1 0 0,-3 0 0,3 0 0,1 0 0,0 0 0,2 0 0,-5 0 0,2 0 0,-2 0 0,2 0 0,-2 0 0,2 0 0,-2 0 0,7 3 0,-3 1 0,11 3 0,-9-1 0,5-2 0,-11-2 0,-1-2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1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24575,'2'-6'0,"-1"3"0,7 0 0,-2 3 0,2 0 0,-2 0 0,5 0 0,-2 0 0,-1 0 0,3 0 0,-2 0 0,-1 0 0,1 0 0,-4 0 0,3 0 0,-2 0 0,3 0 0,-4 0 0,3 0 0,-1 0 0,1 0 0,-3 0 0,3 0 0,-4 0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19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9:50:47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665 226 24575,'-25'9'0,"3"1"0,-14 12 0,11-10 0,-18 14 0,5-10 0,8-1 0,-20 11 0,26-9 0,-36 17 0,39-17 0,-27 13 0,21-4 0,5-11 0,0 6 0,3-9 0,7-1 0,-5 2 0,4-1 0,5-4 0,-4 5 0,-5-5 0,8 2 0,-9 1 0,13 0 0,-10 8 0,7-7 0,-1 4 0,6-9 0,0 2 0,2 2 0,-2-1 0,3 0 0,3 0 0,7 1 0,1-4 0,3-1 0,-4-6 0,-4 0 0,4 3 0,1-2 0,8 2 0,-7-3 0,4 0 0,-9 0 0,3 0 0,0 0 0,1 0 0,1 0 0,-4 0 0,2 0 0,3 0 0,-5 0 0,5 0 0,-1 0 0,-3 0 0,3 0 0,1 0 0,-5 0 0,5 0 0,0 0 0,-5 0 0,5 3 0,-6-2 0,3 5 0,-3-6 0,6 3 0,-3-3 0,1 0 0,8 8 0,-10-6 0,7 6 0,-10-8 0,1 0 0,6 0 0,-5 0 0,5 0 0,3 0 0,-7 0 0,6 0 0,1 0 0,-4 0 0,8 0 0,-10 0 0,0 0 0,3 3 0,-2-2 0,3 2 0,5-3 0,-7 3 0,7-2 0,-8 2 0,-2-3 0,4 0 0,-5 0 0,5 3 0,-6-2 0,3 2 0,3 3 0,8-5 0,-3 5 0,1-6 0,-8 0 0,-2 0 0,4 0 0,-5 0 0,5 0 0,0 0 0,-5 0 0,5 0 0,0 0 0,-5 0 0,5 0 0,0 0 0,-5 0 0,5 0 0,0 0 0,-5 0 0,5 0 0,-1 0 0,-3 0 0,3 0 0,-5-3 0,0-1 0,6-3 0,-8 1 0,7-1 0,-8 0 0,3 0 0,-1 0 0,1 0 0,0 0 0,0-3 0,-1 3 0,4-6 0,-5 5 0,4-2 0,-6 1 0,1 1 0,7-11 0,-6 7 0,7-5 0,-5 4 0,5-3 0,-4 4 0,3-4 0,11-6 0,-15 12 0,19-21 0,-24 22 0,9-7 0,-5 6 0,2 3 0,2-3 0,-4 0 0,-2 2 0,2-5 0,-2 6 0,3-3 0,2 0 0,-1 2 0,2-1 0,-3 2 0,-1 0 0,1-3 0,3 2 0,0-5 0,-2 6 0,1-3 0,-5 0 0,5-1 0,-4 1 0,4 0 0,-4-6 0,-1 7 0,3-7 0,-4 9 0,-17 3 0,9 1 0,-20 6 0,18-2 0,-6 5 0,5-2 0,-5 2 0,6-2 0,-6 2 0,-4-1 0,5-1 0,-7 6 0,8-5 0,-20 13 0,13-9 0,-19 11 0,22-9 0,-10-1 0,-2 13 0,-2-14 0,-3 13 0,-1 1 0,4-11 0,-3 15 0,11-15 0,1 0 0,9-5 0,-2-1 0,3 1 0,-4 1 0,-6 2 0,8-3 0,-24 4 0,21-1 0,-16 1 0,11-1 0,5 0 0,-10 0 0,13 0 0,-13-1 0,12-5 0,-12 4 0,13-4 0,-4 1 0,9-2 0,0-3 0,0-13 0,6 4 0,-1-7 0,17-15 0,-8 10 0,8-11 0,-6 6 0,3 5 0,-2-6 0,2 6 0,14-21 0,-10 17 0,11-18 0,-12 22 0,-2-5 0,-2 14 0,16-18 0,-17 19 0,11-10 0,-11 14 0,1-3 0,-1 3 0,0 0 0,-3 4 0,2 0 0,2 2 0,-1-5 0,-3 2 0,-1-3 0,1 0 0,10-1 0,-5 1 0,6-4 0,-7 7 0,-1-5 0,21-4 0,-20 4 0,17-6 0,-22 8 0,4 0 0,-2 0 0,1 0 0,1-3 0,-2 2 0,1 2 0,-2 0 0,0 2 0,0-3 0,-1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21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23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28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30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24575,'0'6'0,"0"-1"0,0 3 0,0-1 0,0 1 0,0-3 0,0 4 0,0-3 0,0 2 0,0-2 0,0 2 0,0-2 0,0 2 0,0-2 0,0 2 0,3-2 0,-3 2 0,3-2 0,-3 2 0,0-7 0,0-4 0,2-4 0,-1-11 0,2 10 0,-3-5 0,0 7 0,0-2 0,0 2 0,0-3 0,0 4 0,0-4 0,0 3 0,0-2 0,0 2 0,0-2 0,0 2 0,0-3 0,0 4 0,0-3 0,0 1 0,0-1 0,0 2 0,0-2 0,0 2 0,0-2 0,0 2 0,0-2 0,0 1 0,0-1 0,0-5 0,0 5 0,0-5 0,0 7 0,0 3 0,0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36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24575,'0'5'0,"0"1"0,0 2 0,0-2 0,0 3 0,0-4 0,0 3 0,0-1 0,0 1 0,0-3 0,0 1 0,0-1 0,0 1 0,0 0 0,0-1 0,4 8 0,-4-5 0,4 5 0,-4-5 0,2-2 0,1-3 0,3-3 0,-3-8 0,0 1 0,-3-1 0,0 2 0,0-7 0,0 6 0,0-7 0,0 6 0,0 2 0,0-5 0,0 2 0,0 0 0,0 1 0,0 3 0,0-1 0,0 0 0,0 0 0,0 1 0,0-1 0,0-2 0,0 1 0,0-1 0,0 3 0,0-4 0,0 8 0,0 4 0,0 4 0,2 4 0,-1-3 0,1-2 0,-2 2 0,0-2 0,3 2 0,-3-2 0,3 0 0,-3-4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7:57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24575,'0'6'0,"0"0"0,0 2 0,0-2 0,0 2 0,0-2 0,0 2 0,0-2 0,0 2 0,2-2 0,-1 2 0,1-2 0,-2 2 0,0-2 0,0 2 0,0-2 0,0 2 0,0-2 0,0 0 0,0-1 0,0 1 0,0-1 0,0 1 0,0 2 0,0-2 0,0 3 0,0-4 0,0 3 0,0-2 0,0 3 0,0-4 0,0 3 0,0-1 0,0 1 0,0-3 0,0-4 0,0-4 0,-3-11 0,2 4 0,-5-6 0,3 10 0,0-5 0,0 5 0,1-3 0,1 1 0,-1 2 0,-1-5 0,2 2 0,-1 1 0,2-1 0,0 4 0,0-4 0,0 3 0,0 0 0,0 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01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24575,'0'9'0,"0"7"0,0-9 0,0 6 0,0-7 0,0 2 0,0 1 0,0-1 0,0 3 0,0-5 0,0 2 0,0-2 0,0 2 0,0-2 0,0 3 0,0-4 0,0 3 0,0-2 0,0 3 0,0-4 0,0 3 0,0-1 0,0 1 0,0-3 0,0 3 0,0-1 0,0 1 0,0-3 0,0 3 0,0-1 0,0 1 0,0-3 0,0 4 0,0-3 0,0 2 0,0-2 0,0 2 0,0-2 0,0 2 0,0-2 0,0-3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03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24575,'3'0'0,"-1"0"0,1 6 0,-3 2 0,3-2 0,-3 5 0,0-5 0,0 2 0,2-2 0,-1 0 0,1-1 0,-2-2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06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24575,'3'2'0,"2"-1"0,-4 7 0,1 14 0,-2-12 0,4 20 0,-3-22 0,4 7 0,-2-6 0,3 2 0,-3 1 0,0-4 0,-1 0 0,-1-2 0,1 2 0,1-2 0,-3-3 0,10-11 0,-9-2 0,6-11 0,-5 8 0,-1-8 0,5 3 0,-2-4 0,0 7 0,4-15 0,-4 20 0,4-15 0,-5 16 0,2 0 0,-2-2 0,0 5 0,5-5 0,-4 5 0,1-5 0,0 5 0,1 0 0,0 6 0,2 3 0,-5 5 0,2-1 0,-4 8 0,5 0 0,-3 0 0,3-2 0,0-5 0,0 1 0,-1 2 0,1 1 0,0-4 0,-1 0 0,-2-2 0,0 2 0,-1-2 0,1 3 0,1-4 0,0 1 0,2-6 0,0 0 0,2-9 0,-2 1 0,0-1 0,2-16 0,-2 15 0,3-20 0,-1 20 0,-1-7 0,1 8 0,-2-1 0,-1 3 0,3-3 0,-4 3 0,4-1 0,-5 2 0,0 1 0,4-3 0,-3 1 0,4 2 0,0 2 0,-1 3 0,1 0 0,-3 0 0,3 0 0,-1 0 0,3 5 0,-3 1 0,8 20 0,-8-14 0,4 11 0,-6-15 0,-5-2 0,6 10 0,-5-6 0,5 3 0,-3-2 0,0-5 0,2 2 0,-4-2 0,1 2 0,1-2 0,-3 2 0,3-2 0,-1 0 0,-1-1 0,1 1 0,1 0 0,0-1 0,3 3 0,-3-4 0,-1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0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24575,'0'8'0,"0"3"0,3 3 0,-2-4 0,7 20 0,-4-20 0,2 12 0,-4 1 0,1-6 0,-2 10 0,2 3 0,1-10 0,-3 7 0,2-11 0,2 10 0,-4-14 0,4 13 0,-5-19 0,0 3 0,0-6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9:50:51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3007 440 24575,'-30'40'0,"-12"10"0,-1-8 0,-12 2 0,4 4 0,-15-8 0,2 14 0,-12-8 0,27-12 0,-6 7 0,-8-6 0,11 0 0,-18 9 0,7-14 0,31-6 0,-32 11 0,39-23 0,-18 14 0,-7 0 0,23-14 0,-15 13 0,28-16 0,-5 0 0,3 1 0,-9-1 0,10-2 0,-2 0 0,7-3 0,3 2 0,-3-5 0,23-17 0,-3 3 0,22-32 0,0 14 0,25-38 0,-11 23 0,17-17 0,-14 20 0,4-7 0,-1 4 0,8-7 0,-8 3 0,-11 16 0,16-23 0,-27 26 0,15-9 0,-13 12 0,1 0 0,-11 13 0,15-21 0,-15 20 0,5-9 0,-11 12 0,-6 3 0,-3 3 0,8-5 0,-5 4 0,5-4 0,-62 33 0,26-14 0,-45 27 0,27-22 0,-2 9 0,6-9 0,-36 16 0,18-1 0,-36 8 0,11 3 0,11-9-794,-20 11 794,-6-6 0,40-9 0,0 0 0,1-7 0,0 0 0,0 2 0,3 2 0,-32 16 0,-9-10 0,19 15-268,6-31 268,-15 24 0,22-20 0,-29 9 0,31-6 0,-19-4 0,31-3 0,-6 0 0,29-4 0,-5 1 783,14-5-783,-4 0 279,6-4-279,3 0 0,27-21 0,1-1 0,45-24 0,-5 3 0,21-14-881,-3 7 881,-33 21 0,1-1 0,-6 2 0,3-1 0,25-5 0,-2 1 0,4-15 0,2 11 0,-1 2 0,-11-3 0,1 6 0,3-1 0,-16 11 0,-2 2 0,-1-1 0,0 2 0,41-14 0,-32 7 0,9 3 0,-11-2 0,-18 13 0,2-5 881,-22 10-881,10 3 0,-10-3 0,5 7 0,-7-6 0,-2 2 0,2 0 0,-6 1 0,3 0 0,-48 27 0,25-21 0,-54 27 0,43-24 0,-14 5 0,-12 8 0,6-6 0,-20 8 0,-12-6 0,29 1 0,-25-1 0,19 2 0,-2-4 0,2-1 0,14-1 0,12-2 0,0-4 0,6 2 0,1-3 0,-22 14 0,15-12 0,-17 11 0,7-11 0,13-1 0,-14 5 0,-12 5 0,23-5 0,-21 5 0,32-9 0,-9-6 0,10 7 0,-11-7 0,14 3 0,-24 9 0,24-9 0,-47 15 0,41-16 0,-22 5 0,28-7 0,-5 0 0,5 3 0,-4-5 0,12 1 0,1-15 0,3 7 0,0-10 0,0 8 0,0 1 0,4-9 0,3 7 0,26-30 0,-12 17 0,47-37 0,-38 35 0,29-24 0,-19 27 0,11-17 0,3 12 0,7-16 0,-7 17 0,3-8 0,-16 13 0,8 4 0,-25 3 0,25 3 0,-14 5 0,0 0 0,2 7 0,-16-2 0,0 3 0,-2-3 0,-8 2 0,2-2 0,-3 3 0,1 0 0,2 0 0,-6 0 0,6 0 0,-3 0 0,4 0 0,-4 0 0,9 0 0,-7 0 0,8 3 0,-10-2 0,0 2 0,3-3 0,-61 0 0,21 0 0,-23-2 0,-5 4 0,-15 12 0,-8-5 0,-9 14 0,29-10 0,-29 10 0,32-8 0,-21 8 0,32-12 0,-29-3 0,29 8 0,-20-13 0,29 11 0,-13-13 0,12 14 0,-5-8 0,-9 11 0,20-8 0,-20 2 0,9 0 0,-12 1 0,1 6 0,-24-3 0,18 3 0,-29 11 0,32-13 0,-21 19 0,38-20 0,-10 3 0,15-6 0,3 0 0,-2-2 0,15 1 0,4-5 0,3 2 0,-4-1 0,3 2 0,-2-3 0,3 2 0,-4-1 0,1 2 0,2-4 0,1 1 0,3 0 0,0-3 0,-3-1 0,3-3 0,-6 0 0,2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07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24575,'3'6'0,"0"2"0,-3-2 0,0 2 0,2 0 0,-1 1 0,1 0 0,-2-1 0,0 0 0,3 1 0,-3 0 0,3 1 0,-1-1 0,-1 0 0,2 1 0,-1-3 0,1 1 0,3-3 0,-3 3 0,-1-1 0,-2 1 0,0-3 0,4 8 0,-3-5 0,2 5 0,-3-7 0,0-1 0,0 1 0,0-3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0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424 31 24575,'-5'0'0,"-9"0"0,7 0 0,-14 0 0,14 0 0,-9-2 0,2 1 0,-13-1 0,10 2 0,-8 0 0,11-4 0,4 3 0,-4-2 0,6 3 0,-1-3 0,1 0 0,-3 0 0,5 1 0,-3 2 0,4 0 0,-9 0 0,7 0 0,-6 0 0,4 0 0,3 0 0,-2 0 0,2 0 0,-2 0 0,2 0 0,-5 2 0,2-1 0,0 1 0,1-2 0,2 0 0,-2 0 0,2 0 0,-2 0 0,2 0 0,-2 0 0,1 0 0,-1-2 0,5-2 0,1 1 0,2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1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33 24575,'-6'0'0,"-2"0"0,2 0 0,-5 0 0,2 0 0,-2 0 0,2 0 0,-2 0 0,5 0 0,-5-3 0,3 3 0,-1-3 0,1 3 0,2 0 0,-2 0 0,1 0 0,-1 0 0,-5 0 0,5 0 0,-12-6 0,12 4 0,-5-5 0,5 7 0,-1 0 0,0 0 0,1 0 0,2-2 0,-2 1 0,-1-2 0,-2 3 0,-1-2 0,4 1 0,-1-1 0,-4 2 0,6 0 0,-14 0 0,13 0 0,-5 0 0,0 0 0,5 0 0,-5 0 0,7 0 0,1 0 0,-1 0 0,0 0 0,1 0 0,-1 0 0,-2 0 0,4 0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22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24575,'0'8'0,"0"-2"0,0 5 0,0-3 0,0 4 0,0-4 0,0 8 0,0-9 0,0 6 0,0 1 0,0-7 0,0 6 0,0 0 0,0-5 0,0 5 0,0-5 0,0-2 0,0 2 0,0-2 0,0 7 0,0-5 0,0 5 0,0-5 0,0-2 0,0 2 0,0-5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24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24575,'2'5'0,"-1"1"0,2 0 0,-3 2 0,0-2 0,2 4 0,-1-1 0,1 0 0,-2-1 0,0-2 0,0 2 0,3 1 0,-3-1 0,3 3 0,-3-5 0,2 5 0,1-5 0,1 2 0,-2-2 0,-2-1 0,2 3 0,-1-1 0,2 1 0,-3-3 0,2 1 0,-1 2 0,1-2 0,-2 2 0,3-2 0,-3 2 0,5-2 0,-2 3 0,1-6 0,-2-1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2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24575,'0'8'0,"0"3"0,0-2 0,0 2 0,-6 5 0,4-3 0,-5 8 0,7-4 0,0 15 0,0-7 0,-2 2 0,1-13 0,-1-4 0,2-4 0,0 3 0,0-9 0,0-8 0,0-2 0,2-4 0,-1 3 0,1 5 0,-2-2 0,3 2 0,-3-2 0,5-1 0,-4 0 0,4-1 0,-4 3 0,4-1 0,-2 2 0,2-2 0,1 2 0,-3-2 0,2 2 0,-4-2 0,4 1 0,-2 2 0,2 2 0,1 3 0,2 0 0,1 5 0,0 1 0,-1 6 0,-5-4 0,3 8 0,-3-9 0,3 6 0,0-7 0,-3 0 0,2-6 0,1 0 0,-3-6 0,5-2 0,-5 1 0,4-8 0,-2 7 0,2-5 0,-2 7 0,-1 0 0,1 1 0,-2-1 0,5-2 0,-2 1 0,2-1 0,-2 3 0,-1-1 0,1 0 0,0 0 0,-1 1 0,1-1 0,2 8 0,-2 2 0,0 4 0,-1 0 0,-5-2 0,5 2 0,-4-2 0,2 2 0,1 1 0,-2-1 0,5 4 0,-6-4 0,1 3 0,-2-5 0,3 2 0,-3-2 0,3 2 0,-3-2 0,2 5 0,-1 3 0,2-4 0,-3 3 0,0-5 0,2-2 0,1 2 0,0-2 0,0 2 0,-3-2 0,0 2 0,0-2 0,0 2 0,2 1 0,-1-3 0,1-1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29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24575,'0'8'0,"0"78"0,0-46 0,0 48 0,0-70 0,0-4 0,0-7 0,0 6 0,0-7 0,0-3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30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24575,'5'2'0,"-1"1"0,-2 5 0,-2-1 0,0 3 0,0 4 0,0-4 0,0 3 0,0-5 0,0-2 0,0 2 0,0 6 0,0-7 0,0 6 0,0-7 0,0 7 0,0-6 0,0 6 0,0-7 0,0 0 0,0-1 0,0 1 0,0-3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31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24575,'3'5'0,"4"4"0,-6-3 0,4 2 0,-5 0 0,0 1 0,3 2 0,-2-2 0,1 1 0,-2-1 0,0 0 0,3 1 0,-3-3 0,3 1 0,-3-3 0,0 4 0,0-3 0,0 2 0,0-2 0,0 2 0,2-2 0,-1-1 0,1-2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33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24575,'2'-6'0,"2"1"0,1 1 0,3 2 0,-2 2 0,3 0 0,66-3 0,13-2 0,-43 0 0,43 0 0,-13-1 0,-67 2 0,-2 2 0,2 2 0,-2 0 0,-3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9:51:02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437 1 24575,'-26'0'0,"-5"0"0,19 0 0,-14 0 0,11 0 0,-11 0 0,11 0 0,-11 0 0,11 0 0,-10 0 0,12 0 0,-5 0 0,1 0 0,5 0 0,-13 0 0,16 0 0,-7 0 0,9 0 0,-9 0 0,7 0 0,-7 0 0,6 0 0,3 0 0,-6 0 0,2 0 0,0 3 0,1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8:34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24575,'11'0'0,"-2"0"0,2 0 0,2 0 0,0 0 0,8 0 0,-11 0 0,11 0 0,-14 0 0,6 0 0,-7 0 0,2 0 0,-2 0 0,5 0 0,-2 0 0,2 0 0,-3 0 0,17 0 0,-7 0 0,9 0 0,-14 0 0,-2 0 0,-5 0 0,2 0 0,-2 0 0,2 0 0,-2 0 0,2 0 0,6 0 0,-7 0 0,4 0 0,-9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26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27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24575,'0'6'0,"0"-1"0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28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24575,'0'6'0,"0"-3"0,0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29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24575,'-3'6'0,"0"2"0,3-2 0,0 2 0,0-2 0,0 2 0,0-2 0,0 2 0,0-2 0,0 2 0,0-2 0,0 2 0,0-5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14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24575,'0'9'0,"0"-1"0,0-3 0,0 3 0,0-1 0,0 1 0,0-3 0,0 4 0,0-3 0,0 2 0,0-2 0,0 2 0,0-2 0,0 2 0,0-2 0,0-3 0,0-1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16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24575,'5'6'0,"-1"0"0,-2 2 0,-2 0 0,0 1 0,0 2 0,7 2 0,-6 0 0,6 1 0,-7-6 0,0-3 0,3 9 0,-2-7 0,3 6 0,-4-5 0,0-2 0,0 3 0,0-4 0,0 3 0,0-1 0,2 1 0,-1-3 0,1 3 0,-2-1 0,0 1 0,0-5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44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24575,'0'6'0,"0"2"0,0-2 0,0 2 0,0-2 0,0 0 0,0-1 0,0 1 0,0-3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46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24575,'0'9'0,"0"1"0,-3-3 0,3 1 0,-3 0 0,3-2 0,0 10 0,-3-6 0,3 6 0,-3-7 0,3-1 0,0-3 0,0 4 0,0-3 0,0 2 0,0-3 0,0 4 0,0-3 0,0 2 0,0-2 0,-3 7 0,2-8 0,-2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47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24575,'2'8'0,"-1"1"0,1 2 0,-2 5 0,0-3 0,0 17 0,0 0 0,0-1 0,0 11 0,0-11 0,0 0 0,0 11 0,4-20 0,0 12 0,5 0 0,-5-15 0,1 23 0,-5-28 0,0 19 0,3-14 0,-2 5 0,7 10 0,-6-12 0,9 11 0,-9-19 0,4 9 0,-6-8 0,0 8 0,5 6 0,-4-7 0,4 3 0,-5-7 0,0-6 0,0 6 0,0-5 0,0-2 0,0 1 0,3-3 0,-3 3 0,3-1 0,-3 0 0,0 1 0,0-1 0,0 0 0,0-4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19:51:43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1 24575,'0'28'0,"0"-5"0,0-14 0,0-2 0,4 9 0,-3-4 0,3 8 0,-4-7 0,0 7 0,0-5 0,0 22 0,0-20 0,0 32 0,0 9 0,0 11 0,-4-9 0,-1 4-492,0-10 0,0 2 291,-4 18 1,-2 5-292,-3 4 0,-1 1 0,4 8 0,0 1 360,1-24 0,-1 1 0,2 0 132,-2 29 0,1-2 0,-4-5 0,-1-2 0,4-4 0,0-4-415,1-14 1,1-3 414,3-6 0,3-3 0,3 34 0,0-24 983,0-19-813,0-16 813,0-21 0,3 0 0,16-20-507,-6 3-476,28-36 0,-13 12 0,25-29 0,-7 8 0,-10 10 0,2-1 0,14-25 0,-12 29 0,1 1 0,16-16 0,12 0 0,-22 19 0,12-16 0,-28 34 0,23-11 0,-30 19 0,12 3 0,-24 3 0,4 3 0,-6 0 0,-2 0 0,4 0 0,5 0 0,-2 0 0,10 0 0,8 0 0,-9 0 0,13 0 0,-16 0 0,28 0 0,7 0 0,-7 0 0,3 0-424,43 0 424,-43 0 0,0 0 0,37 0 0,-10 0 0,-13-12 0,-13 5 0,-15-10 0,-17 9 0,16-9 0,-2 0 0,29-5 424,-8-3-424,-4 11 0,-2-5 0,-20 14 0,2-4 0,-6 8 0,-11-8 0,1 7 0,3-4 0,11 6 0,0 0 0,19 0 0,-8 0 0,-5-3 0,12 3 0,-24-8 0,5 7 0,-13-3 0,-9 4 0,2 0 0,2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4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24575,'-13'3'0,"6"0"0,-7 4 0,9-2 0,-1 1 0,0 0 0,-2 2 0,2-2 0,-5 4 0,5-3 0,-3 1 0,4 0 0,-1 1 0,0 2 0,1-2 0,-1-1 0,0-3 0,-2 18 0,2-13 0,-2 12 0,2-14 0,3-1 0,-2 1 0,1 5 0,-2-6 0,-1 6 0,1 0 0,2-5 0,-1 5 0,4-12 0,-2-5 0,3 1 0,0-2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50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24575,'5'0'0,"1"0"0,7 3 0,-3 3 0,4 1 0,-6-1 0,5 3 0,-3-5 0,4 6 0,-6-5 0,0 3 0,-2-4 0,5 4 0,-5-5 0,4 0 0,-3 2 0,1-5 0,-3 3 0,4-3 0,-6 0 0,2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5:35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24575,'0'6'0,"0"2"0,0-2 0,-2 2 0,1-2 0,-1 2 0,2-2 0,0 2 0,0-2 0,0 2 0,-3-2 0,0 2 0,0 6 0,0-7 0,1 9 0,1-8 0,-1 1 0,2-1 0,0-2 0,0 2 0,0-2 0,0 2 0,-3 0 0,2-4 0,-1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5:36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24575,'7'12'0,"-2"-2"0,-5-7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5:3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5:39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5:4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24575,'0'6'0,"0"-1"0,0 3 0,0-1 0,0 1 0,0-3 0,0 3 0,0-1 0,0 1 0,0-3 0,0 4 0,0-3 0,0 2 0,0-3 0,0 4 0,0-3 0,0 2 0,0-2 0,0 2 0,0-2 0,0 2 0,0-2 0,0 2 0,0-2 0,0 2 0,0-2 0,0 2 0,0-2 0,3 5 0,-3-3 0,3 1 0,-3-1 0,0-2 0,0-3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5:5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24575,'0'8'0,"0"-2"0,0 2 0,0 5 0,0-5 0,0 5 0,0-8 0,0 3 0,0-1 0,0 3 0,0-1 0,0 2 0,0-2 0,0 2 0,0-5 0,0 2 0,0-2 0,0 2 0,0-2 0,0 2 0,0-2 0,0-3 0,0-1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5:57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24575,'8'8'0,"0"3"0,-2-5 0,-3 2 0,5 0 0,-7-1 0,6 1 0,-6-3 0,4 4 0,-4-3 0,4 2 0,-2-3 0,2 1 0,1-3 0,0 0 0,2-3 0,-2 0 0,2 0 0,0-5 0,1 1 0,0-4 0,-4-1 0,0 3 0,-4-2 0,4 2 0,-2 1 0,3-1 0,2-5 0,-2 4 0,0-4 0,-4 6 0,-2-1 0,3 0 0,0 0 0,0 8 0,-1-1 0,-2 8 0,3-1 0,-3 0 0,3 1 0,-3-1 0,0 0 0,0-1 0,2 3 0,-1-1 0,2 0 0,-3-1 0,2 0 0,-1-2 0,1 2 0,-2-2 0,0 0 0,0 2 0,0-2 0,3 4 0,0-3 0,0 1 0,-1-3 0,-2 1 0,0 0 0,3-1 0,-2 1 0,1 0 0,-2-3 0,0-1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0T19:46:0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24575,'0'5'0,"0"4"0,0-3 0,-2 2 0,1-3 0,-1 4 0,2-3 0,0 2 0,0-2 0,0 2 0,0-2 0,0 2 0,0-2 0,0 2 0,0-2 0,0 2 0,-3 0 0,2-2 0,-1 3 0,2-4 0,0 1 0,0 2 0,0-2 0,0 2 0,0-5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 smtClean="0"/>
            </a:lvl1pPr>
          </a:lstStyle>
          <a:p>
            <a:pPr>
              <a:defRPr/>
            </a:pPr>
            <a:fld id="{D3CC0252-9331-4FF0-86D9-4266274FA09C}" type="datetime1">
              <a:rPr lang="en-US" smtClean="0"/>
              <a:pPr>
                <a:defRPr/>
              </a:pPr>
              <a:t>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3F3835-ECF3-475F-A1ED-53F69F7B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9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6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E7AB-DAC9-4177-B413-62033E0E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3740-2C15-4B07-A409-981AE7B17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9D01-EF64-44F7-959E-126D69DE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35490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customXml" Target="../ink/ink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58.xml"/><Relationship Id="rId18" Type="http://schemas.openxmlformats.org/officeDocument/2006/relationships/customXml" Target="../ink/ink61.xml"/><Relationship Id="rId3" Type="http://schemas.openxmlformats.org/officeDocument/2006/relationships/image" Target="../media/image62.png"/><Relationship Id="rId21" Type="http://schemas.openxmlformats.org/officeDocument/2006/relationships/image" Target="../media/image70.png"/><Relationship Id="rId7" Type="http://schemas.openxmlformats.org/officeDocument/2006/relationships/customXml" Target="../ink/ink55.xml"/><Relationship Id="rId12" Type="http://schemas.openxmlformats.org/officeDocument/2006/relationships/image" Target="../media/image67.png"/><Relationship Id="rId17" Type="http://schemas.openxmlformats.org/officeDocument/2006/relationships/customXml" Target="../ink/ink6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9.png"/><Relationship Id="rId20" Type="http://schemas.openxmlformats.org/officeDocument/2006/relationships/customXml" Target="../ink/ink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5" Type="http://schemas.openxmlformats.org/officeDocument/2006/relationships/customXml" Target="../ink/ink59.xml"/><Relationship Id="rId23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customXml" Target="../ink/ink62.xml"/><Relationship Id="rId4" Type="http://schemas.openxmlformats.org/officeDocument/2006/relationships/image" Target="../media/image63.png"/><Relationship Id="rId9" Type="http://schemas.openxmlformats.org/officeDocument/2006/relationships/customXml" Target="../ink/ink56.xml"/><Relationship Id="rId14" Type="http://schemas.openxmlformats.org/officeDocument/2006/relationships/image" Target="../media/image68.png"/><Relationship Id="rId22" Type="http://schemas.openxmlformats.org/officeDocument/2006/relationships/customXml" Target="../ink/ink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69.xml"/><Relationship Id="rId1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customXml" Target="../ink/ink66.xml"/><Relationship Id="rId12" Type="http://schemas.openxmlformats.org/officeDocument/2006/relationships/image" Target="../media/image76.png"/><Relationship Id="rId17" Type="http://schemas.openxmlformats.org/officeDocument/2006/relationships/customXml" Target="../ink/ink7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10" Type="http://schemas.openxmlformats.org/officeDocument/2006/relationships/image" Target="../media/image75.png"/><Relationship Id="rId19" Type="http://schemas.openxmlformats.org/officeDocument/2006/relationships/customXml" Target="../ink/ink72.xml"/><Relationship Id="rId4" Type="http://schemas.openxmlformats.org/officeDocument/2006/relationships/image" Target="../media/image63.png"/><Relationship Id="rId9" Type="http://schemas.openxmlformats.org/officeDocument/2006/relationships/customXml" Target="../ink/ink67.xml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customXml" Target="../ink/ink77.xml"/><Relationship Id="rId18" Type="http://schemas.openxmlformats.org/officeDocument/2006/relationships/image" Target="../media/image88.png"/><Relationship Id="rId3" Type="http://schemas.openxmlformats.org/officeDocument/2006/relationships/image" Target="../media/image81.png"/><Relationship Id="rId7" Type="http://schemas.openxmlformats.org/officeDocument/2006/relationships/customXml" Target="../ink/ink74.xml"/><Relationship Id="rId12" Type="http://schemas.openxmlformats.org/officeDocument/2006/relationships/image" Target="../media/image85.png"/><Relationship Id="rId17" Type="http://schemas.openxmlformats.org/officeDocument/2006/relationships/customXml" Target="../ink/ink7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7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11" Type="http://schemas.openxmlformats.org/officeDocument/2006/relationships/customXml" Target="../ink/ink76.xml"/><Relationship Id="rId5" Type="http://schemas.openxmlformats.org/officeDocument/2006/relationships/customXml" Target="../ink/ink73.xml"/><Relationship Id="rId15" Type="http://schemas.openxmlformats.org/officeDocument/2006/relationships/customXml" Target="../ink/ink78.xml"/><Relationship Id="rId10" Type="http://schemas.openxmlformats.org/officeDocument/2006/relationships/image" Target="../media/image84.png"/><Relationship Id="rId19" Type="http://schemas.openxmlformats.org/officeDocument/2006/relationships/customXml" Target="../ink/ink80.xml"/><Relationship Id="rId4" Type="http://schemas.openxmlformats.org/officeDocument/2006/relationships/image" Target="../media/image63.png"/><Relationship Id="rId9" Type="http://schemas.openxmlformats.org/officeDocument/2006/relationships/customXml" Target="../ink/ink75.xml"/><Relationship Id="rId1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93.png"/><Relationship Id="rId18" Type="http://schemas.openxmlformats.org/officeDocument/2006/relationships/customXml" Target="../ink/ink89.xml"/><Relationship Id="rId3" Type="http://schemas.openxmlformats.org/officeDocument/2006/relationships/image" Target="../media/image63.png"/><Relationship Id="rId21" Type="http://schemas.openxmlformats.org/officeDocument/2006/relationships/image" Target="../media/image97.png"/><Relationship Id="rId7" Type="http://schemas.openxmlformats.org/officeDocument/2006/relationships/customXml" Target="../ink/ink83.xml"/><Relationship Id="rId12" Type="http://schemas.openxmlformats.org/officeDocument/2006/relationships/customXml" Target="../ink/ink86.xml"/><Relationship Id="rId17" Type="http://schemas.openxmlformats.org/officeDocument/2006/relationships/image" Target="../media/image95.png"/><Relationship Id="rId2" Type="http://schemas.openxmlformats.org/officeDocument/2006/relationships/image" Target="../media/image90.png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2.xml"/><Relationship Id="rId11" Type="http://schemas.openxmlformats.org/officeDocument/2006/relationships/image" Target="../media/image92.png"/><Relationship Id="rId5" Type="http://schemas.openxmlformats.org/officeDocument/2006/relationships/image" Target="../media/image69.png"/><Relationship Id="rId15" Type="http://schemas.openxmlformats.org/officeDocument/2006/relationships/image" Target="../media/image94.png"/><Relationship Id="rId23" Type="http://schemas.openxmlformats.org/officeDocument/2006/relationships/image" Target="../media/image98.png"/><Relationship Id="rId10" Type="http://schemas.openxmlformats.org/officeDocument/2006/relationships/customXml" Target="../ink/ink85.xml"/><Relationship Id="rId19" Type="http://schemas.openxmlformats.org/officeDocument/2006/relationships/image" Target="../media/image96.png"/><Relationship Id="rId4" Type="http://schemas.openxmlformats.org/officeDocument/2006/relationships/customXml" Target="../ink/ink81.xml"/><Relationship Id="rId9" Type="http://schemas.openxmlformats.org/officeDocument/2006/relationships/image" Target="../media/image91.png"/><Relationship Id="rId14" Type="http://schemas.openxmlformats.org/officeDocument/2006/relationships/customXml" Target="../ink/ink87.xml"/><Relationship Id="rId22" Type="http://schemas.openxmlformats.org/officeDocument/2006/relationships/customXml" Target="../ink/ink9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2.png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" Type="http://schemas.openxmlformats.org/officeDocument/2006/relationships/image" Target="../media/image99.png"/><Relationship Id="rId21" Type="http://schemas.openxmlformats.org/officeDocument/2006/relationships/image" Target="../media/image106.png"/><Relationship Id="rId7" Type="http://schemas.openxmlformats.org/officeDocument/2006/relationships/customXml" Target="../ink/ink93.xml"/><Relationship Id="rId12" Type="http://schemas.openxmlformats.org/officeDocument/2006/relationships/customXml" Target="../ink/ink96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customXml" Target="../ink/ink95.xml"/><Relationship Id="rId24" Type="http://schemas.openxmlformats.org/officeDocument/2006/relationships/customXml" Target="../ink/ink102.xml"/><Relationship Id="rId5" Type="http://schemas.openxmlformats.org/officeDocument/2006/relationships/customXml" Target="../ink/ink92.xml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28" Type="http://schemas.openxmlformats.org/officeDocument/2006/relationships/customXml" Target="../ink/ink105.xml"/><Relationship Id="rId10" Type="http://schemas.openxmlformats.org/officeDocument/2006/relationships/image" Target="../media/image69.png"/><Relationship Id="rId19" Type="http://schemas.openxmlformats.org/officeDocument/2006/relationships/image" Target="../media/image105.png"/><Relationship Id="rId4" Type="http://schemas.openxmlformats.org/officeDocument/2006/relationships/image" Target="../media/image63.png"/><Relationship Id="rId9" Type="http://schemas.openxmlformats.org/officeDocument/2006/relationships/customXml" Target="../ink/ink94.xml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customXml" Target="../ink/ink1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9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../media/image15.png"/><Relationship Id="rId21" Type="http://schemas.openxmlformats.org/officeDocument/2006/relationships/customXml" Target="../ink/ink22.xml"/><Relationship Id="rId34" Type="http://schemas.openxmlformats.org/officeDocument/2006/relationships/image" Target="../media/image30.png"/><Relationship Id="rId7" Type="http://schemas.openxmlformats.org/officeDocument/2006/relationships/image" Target="../media/image17.png"/><Relationship Id="rId12" Type="http://schemas.openxmlformats.org/officeDocument/2006/relationships/customXml" Target="../ink/ink17.xml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2" Type="http://schemas.openxmlformats.org/officeDocument/2006/relationships/customXml" Target="../ink/ink12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customXml" Target="../ink/ink2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11" Type="http://schemas.openxmlformats.org/officeDocument/2006/relationships/image" Target="../media/image19.png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5" Type="http://schemas.openxmlformats.org/officeDocument/2006/relationships/image" Target="../media/image16.png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27.png"/><Relationship Id="rId10" Type="http://schemas.openxmlformats.org/officeDocument/2006/relationships/customXml" Target="../ink/ink16.xml"/><Relationship Id="rId19" Type="http://schemas.openxmlformats.org/officeDocument/2006/relationships/customXml" Target="../ink/ink21.xml"/><Relationship Id="rId31" Type="http://schemas.openxmlformats.org/officeDocument/2006/relationships/customXml" Target="../ink/ink27.xml"/><Relationship Id="rId4" Type="http://schemas.openxmlformats.org/officeDocument/2006/relationships/customXml" Target="../ink/ink13.xml"/><Relationship Id="rId9" Type="http://schemas.openxmlformats.org/officeDocument/2006/relationships/image" Target="../media/image18.png"/><Relationship Id="rId14" Type="http://schemas.openxmlformats.org/officeDocument/2006/relationships/customXml" Target="../ink/ink18.xml"/><Relationship Id="rId22" Type="http://schemas.openxmlformats.org/officeDocument/2006/relationships/image" Target="../media/image24.png"/><Relationship Id="rId27" Type="http://schemas.openxmlformats.org/officeDocument/2006/relationships/customXml" Target="../ink/ink25.xml"/><Relationship Id="rId30" Type="http://schemas.openxmlformats.org/officeDocument/2006/relationships/image" Target="../media/image28.png"/><Relationship Id="rId35" Type="http://schemas.openxmlformats.org/officeDocument/2006/relationships/image" Target="../media/image31.png"/><Relationship Id="rId8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26" Type="http://schemas.openxmlformats.org/officeDocument/2006/relationships/image" Target="../media/image26.png"/><Relationship Id="rId39" Type="http://schemas.openxmlformats.org/officeDocument/2006/relationships/image" Target="../media/image45.png"/><Relationship Id="rId21" Type="http://schemas.openxmlformats.org/officeDocument/2006/relationships/customXml" Target="../ink/ink39.xml"/><Relationship Id="rId34" Type="http://schemas.openxmlformats.org/officeDocument/2006/relationships/image" Target="../media/image43.png"/><Relationship Id="rId42" Type="http://schemas.openxmlformats.org/officeDocument/2006/relationships/customXml" Target="../ink/ink49.xml"/><Relationship Id="rId7" Type="http://schemas.openxmlformats.org/officeDocument/2006/relationships/image" Target="../media/image33.png"/><Relationship Id="rId2" Type="http://schemas.openxmlformats.org/officeDocument/2006/relationships/customXml" Target="../ink/ink29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29" Type="http://schemas.openxmlformats.org/officeDocument/2006/relationships/customXml" Target="../ink/ink43.xml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11" Type="http://schemas.openxmlformats.org/officeDocument/2006/relationships/image" Target="../media/image34.png"/><Relationship Id="rId24" Type="http://schemas.openxmlformats.org/officeDocument/2006/relationships/image" Target="../media/image39.png"/><Relationship Id="rId32" Type="http://schemas.openxmlformats.org/officeDocument/2006/relationships/image" Target="../media/image42.png"/><Relationship Id="rId37" Type="http://schemas.openxmlformats.org/officeDocument/2006/relationships/image" Target="../media/image44.png"/><Relationship Id="rId40" Type="http://schemas.openxmlformats.org/officeDocument/2006/relationships/customXml" Target="../ink/ink48.xml"/><Relationship Id="rId5" Type="http://schemas.openxmlformats.org/officeDocument/2006/relationships/image" Target="../media/image32.png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40.png"/><Relationship Id="rId36" Type="http://schemas.openxmlformats.org/officeDocument/2006/relationships/customXml" Target="../ink/ink46.xml"/><Relationship Id="rId10" Type="http://schemas.openxmlformats.org/officeDocument/2006/relationships/customXml" Target="../ink/ink33.xml"/><Relationship Id="rId19" Type="http://schemas.openxmlformats.org/officeDocument/2006/relationships/customXml" Target="../ink/ink38.xml"/><Relationship Id="rId31" Type="http://schemas.openxmlformats.org/officeDocument/2006/relationships/customXml" Target="../ink/ink44.xml"/><Relationship Id="rId4" Type="http://schemas.openxmlformats.org/officeDocument/2006/relationships/customXml" Target="../ink/ink30.xml"/><Relationship Id="rId9" Type="http://schemas.openxmlformats.org/officeDocument/2006/relationships/image" Target="../media/image18.png"/><Relationship Id="rId14" Type="http://schemas.openxmlformats.org/officeDocument/2006/relationships/customXml" Target="../ink/ink35.xml"/><Relationship Id="rId22" Type="http://schemas.openxmlformats.org/officeDocument/2006/relationships/image" Target="../media/image24.png"/><Relationship Id="rId27" Type="http://schemas.openxmlformats.org/officeDocument/2006/relationships/customXml" Target="../ink/ink42.xml"/><Relationship Id="rId30" Type="http://schemas.openxmlformats.org/officeDocument/2006/relationships/image" Target="../media/image41.png"/><Relationship Id="rId35" Type="http://schemas.openxmlformats.org/officeDocument/2006/relationships/image" Target="../media/image31.png"/><Relationship Id="rId43" Type="http://schemas.openxmlformats.org/officeDocument/2006/relationships/image" Target="../media/image47.png"/><Relationship Id="rId8" Type="http://schemas.openxmlformats.org/officeDocument/2006/relationships/customXml" Target="../ink/ink32.xml"/><Relationship Id="rId3" Type="http://schemas.openxmlformats.org/officeDocument/2006/relationships/image" Target="../media/image15.png"/><Relationship Id="rId12" Type="http://schemas.openxmlformats.org/officeDocument/2006/relationships/customXml" Target="../ink/ink34.xml"/><Relationship Id="rId17" Type="http://schemas.openxmlformats.org/officeDocument/2006/relationships/customXml" Target="../ink/ink37.xml"/><Relationship Id="rId25" Type="http://schemas.openxmlformats.org/officeDocument/2006/relationships/customXml" Target="../ink/ink41.xml"/><Relationship Id="rId33" Type="http://schemas.openxmlformats.org/officeDocument/2006/relationships/customXml" Target="../ink/ink45.xml"/><Relationship Id="rId38" Type="http://schemas.openxmlformats.org/officeDocument/2006/relationships/customXml" Target="../ink/ink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ustomXml" Target="../ink/ink51.xml"/><Relationship Id="rId7" Type="http://schemas.openxmlformats.org/officeDocument/2006/relationships/customXml" Target="../ink/ink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1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3657600"/>
            <a:ext cx="7696200" cy="2667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Exploring Boost ZVS Topologies</a:t>
            </a:r>
            <a:endParaRPr sz="24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Lecture 10 </a:t>
            </a:r>
          </a:p>
        </p:txBody>
      </p:sp>
    </p:spTree>
    <p:extLst>
      <p:ext uri="{BB962C8B-B14F-4D97-AF65-F5344CB8AC3E}">
        <p14:creationId xmlns:p14="http://schemas.microsoft.com/office/powerpoint/2010/main" val="35957430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07 at 2.3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3" y="151006"/>
            <a:ext cx="58928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1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07 at 2.3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406553"/>
            <a:ext cx="5410200" cy="64239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978292-9F23-0F46-91AD-9361C986F6D1}"/>
                  </a:ext>
                </a:extLst>
              </p14:cNvPr>
              <p14:cNvContentPartPr/>
              <p14:nvPr/>
            </p14:nvContentPartPr>
            <p14:xfrm>
              <a:off x="2133600" y="3886200"/>
              <a:ext cx="753840" cy="10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978292-9F23-0F46-91AD-9361C986F6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0600" y="3823560"/>
                <a:ext cx="879480" cy="232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9D6BEB-BDC1-F045-BB93-990A09667177}"/>
              </a:ext>
            </a:extLst>
          </p:cNvPr>
          <p:cNvSpPr/>
          <p:nvPr/>
        </p:nvSpPr>
        <p:spPr>
          <a:xfrm>
            <a:off x="2286000" y="98776"/>
            <a:ext cx="401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Topology 1</a:t>
            </a:r>
          </a:p>
        </p:txBody>
      </p:sp>
    </p:spTree>
    <p:extLst>
      <p:ext uri="{BB962C8B-B14F-4D97-AF65-F5344CB8AC3E}">
        <p14:creationId xmlns:p14="http://schemas.microsoft.com/office/powerpoint/2010/main" val="71395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07 at 2.3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5456280" cy="6858000"/>
          </a:xfrm>
          <a:prstGeom prst="rect">
            <a:avLst/>
          </a:prstGeom>
        </p:spPr>
      </p:pic>
      <p:pic>
        <p:nvPicPr>
          <p:cNvPr id="4" name="Picture 3" descr="Screen Shot 2018-02-07 at 2.37.20 PM.png">
            <a:extLst>
              <a:ext uri="{FF2B5EF4-FFF2-40B4-BE49-F238E27FC236}">
                <a16:creationId xmlns:a16="http://schemas.microsoft.com/office/drawing/2014/main" id="{B30C837E-D90B-D44F-84CA-99C2C473F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1" y="304800"/>
            <a:ext cx="3392302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82099B-3416-654C-BCFA-0D65174D8F0C}"/>
                  </a:ext>
                </a:extLst>
              </p14:cNvPr>
              <p14:cNvContentPartPr/>
              <p14:nvPr/>
            </p14:nvContentPartPr>
            <p14:xfrm>
              <a:off x="6386740" y="3881860"/>
              <a:ext cx="360" cy="7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82099B-3416-654C-BCFA-0D65174D8F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8100" y="3873220"/>
                <a:ext cx="18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678ED7-EE4E-9348-8C7A-5D209207D20D}"/>
                  </a:ext>
                </a:extLst>
              </p14:cNvPr>
              <p14:cNvContentPartPr/>
              <p14:nvPr/>
            </p14:nvContentPartPr>
            <p14:xfrm>
              <a:off x="6124660" y="4079860"/>
              <a:ext cx="129600" cy="106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678ED7-EE4E-9348-8C7A-5D209207D2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6020" y="4071220"/>
                <a:ext cx="14724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AAF9A65-8CA7-5540-8F2D-B2D55AF77B28}"/>
              </a:ext>
            </a:extLst>
          </p:cNvPr>
          <p:cNvGrpSpPr/>
          <p:nvPr/>
        </p:nvGrpSpPr>
        <p:grpSpPr>
          <a:xfrm>
            <a:off x="6139060" y="4301980"/>
            <a:ext cx="75240" cy="87120"/>
            <a:chOff x="6139060" y="4301980"/>
            <a:chExt cx="7524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957556-D793-F540-A347-0FA367DF1878}"/>
                    </a:ext>
                  </a:extLst>
                </p14:cNvPr>
                <p14:cNvContentPartPr/>
                <p14:nvPr/>
              </p14:nvContentPartPr>
              <p14:xfrm>
                <a:off x="6177580" y="4301980"/>
                <a:ext cx="2520" cy="87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957556-D793-F540-A347-0FA367DF18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68940" y="4293340"/>
                  <a:ext cx="20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2BE99A-BC90-034D-90DA-C8DCCB20AD8B}"/>
                    </a:ext>
                  </a:extLst>
                </p14:cNvPr>
                <p14:cNvContentPartPr/>
                <p14:nvPr/>
              </p14:nvContentPartPr>
              <p14:xfrm>
                <a:off x="6139060" y="4377580"/>
                <a:ext cx="75240" cy="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2BE99A-BC90-034D-90DA-C8DCCB20AD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30060" y="4368580"/>
                  <a:ext cx="92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987610-A5FC-6149-8C4C-C72327B32DF5}"/>
                    </a:ext>
                  </a:extLst>
                </p14:cNvPr>
                <p14:cNvContentPartPr/>
                <p14:nvPr/>
              </p14:nvContentPartPr>
              <p14:xfrm>
                <a:off x="6150220" y="4313140"/>
                <a:ext cx="63000" cy="4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987610-A5FC-6149-8C4C-C72327B32D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41220" y="4304140"/>
                  <a:ext cx="8064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AAD7D05-1CD1-E14D-88ED-22B8627B694B}"/>
                  </a:ext>
                </a:extLst>
              </p14:cNvPr>
              <p14:cNvContentPartPr/>
              <p14:nvPr/>
            </p14:nvContentPartPr>
            <p14:xfrm>
              <a:off x="7192060" y="102310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AAD7D05-1CD1-E14D-88ED-22B8627B69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83420" y="10141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056ACC-12CF-F94D-868A-7AA0B81653C6}"/>
                  </a:ext>
                </a:extLst>
              </p14:cNvPr>
              <p14:cNvContentPartPr/>
              <p14:nvPr/>
            </p14:nvContentPartPr>
            <p14:xfrm>
              <a:off x="7161820" y="231442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056ACC-12CF-F94D-868A-7AA0B81653C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3180" y="23057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81F4FC-83C1-254B-9639-646295320C33}"/>
                  </a:ext>
                </a:extLst>
              </p14:cNvPr>
              <p14:cNvContentPartPr/>
              <p14:nvPr/>
            </p14:nvContentPartPr>
            <p14:xfrm>
              <a:off x="7193140" y="392542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81F4FC-83C1-254B-9639-646295320C3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84140" y="39167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0CE6BC-EFEA-B84D-A35E-1CC0A4854134}"/>
                  </a:ext>
                </a:extLst>
              </p14:cNvPr>
              <p14:cNvContentPartPr/>
              <p14:nvPr/>
            </p14:nvContentPartPr>
            <p14:xfrm>
              <a:off x="7351540" y="2458060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0CE6BC-EFEA-B84D-A35E-1CC0A48541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2540" y="24490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7CC8789-C5B0-9F46-91A2-CF40520F4A00}"/>
                  </a:ext>
                </a:extLst>
              </p14:cNvPr>
              <p14:cNvContentPartPr/>
              <p14:nvPr/>
            </p14:nvContentPartPr>
            <p14:xfrm>
              <a:off x="7342540" y="2575420"/>
              <a:ext cx="4320" cy="95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7CC8789-C5B0-9F46-91A2-CF40520F4A0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33540" y="2566780"/>
                <a:ext cx="21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2F3BE9-419F-B647-8149-13FA9F07D713}"/>
                  </a:ext>
                </a:extLst>
              </p14:cNvPr>
              <p14:cNvContentPartPr/>
              <p14:nvPr/>
            </p14:nvContentPartPr>
            <p14:xfrm>
              <a:off x="7412380" y="3844060"/>
              <a:ext cx="13320" cy="67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2F3BE9-419F-B647-8149-13FA9F07D71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03380" y="3835060"/>
                <a:ext cx="30960" cy="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50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2.36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473700" cy="6667500"/>
          </a:xfrm>
          <a:prstGeom prst="rect">
            <a:avLst/>
          </a:prstGeom>
        </p:spPr>
      </p:pic>
      <p:pic>
        <p:nvPicPr>
          <p:cNvPr id="3" name="Picture 2" descr="Screen Shot 2018-02-07 at 2.37.20 PM.png">
            <a:extLst>
              <a:ext uri="{FF2B5EF4-FFF2-40B4-BE49-F238E27FC236}">
                <a16:creationId xmlns:a16="http://schemas.microsoft.com/office/drawing/2014/main" id="{39BA5C76-7CD6-0944-ABD1-EA4310CE6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38" y="304800"/>
            <a:ext cx="3392302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17673E-9171-6E47-A142-0AD68D192476}"/>
                  </a:ext>
                </a:extLst>
              </p14:cNvPr>
              <p14:cNvContentPartPr/>
              <p14:nvPr/>
            </p14:nvContentPartPr>
            <p14:xfrm>
              <a:off x="7571500" y="3846220"/>
              <a:ext cx="11160" cy="8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17673E-9171-6E47-A142-0AD68D1924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2860" y="3837220"/>
                <a:ext cx="28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AEAB83-59B2-B045-8E4F-C61DD07452F6}"/>
                  </a:ext>
                </a:extLst>
              </p14:cNvPr>
              <p14:cNvContentPartPr/>
              <p14:nvPr/>
            </p14:nvContentPartPr>
            <p14:xfrm>
              <a:off x="6516340" y="3862420"/>
              <a:ext cx="360" cy="111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AEAB83-59B2-B045-8E4F-C61DD07452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7700" y="3853420"/>
                <a:ext cx="18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15F4E1-7063-B144-9B90-304C959EEA59}"/>
                  </a:ext>
                </a:extLst>
              </p14:cNvPr>
              <p14:cNvContentPartPr/>
              <p14:nvPr/>
            </p14:nvContentPartPr>
            <p14:xfrm>
              <a:off x="7590220" y="3904540"/>
              <a:ext cx="6480" cy="24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15F4E1-7063-B144-9B90-304C959EEA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81580" y="3895900"/>
                <a:ext cx="241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AC6B4C5-AEDF-1D42-B489-C9E5FE64FBA6}"/>
              </a:ext>
            </a:extLst>
          </p:cNvPr>
          <p:cNvGrpSpPr/>
          <p:nvPr/>
        </p:nvGrpSpPr>
        <p:grpSpPr>
          <a:xfrm>
            <a:off x="6781300" y="4097500"/>
            <a:ext cx="271440" cy="306360"/>
            <a:chOff x="6781300" y="4097500"/>
            <a:chExt cx="2714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7B4576F-BFBB-B24A-B1B1-51BD145310B6}"/>
                    </a:ext>
                  </a:extLst>
                </p14:cNvPr>
                <p14:cNvContentPartPr/>
                <p14:nvPr/>
              </p14:nvContentPartPr>
              <p14:xfrm>
                <a:off x="6781300" y="4097500"/>
                <a:ext cx="187200" cy="108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7B4576F-BFBB-B24A-B1B1-51BD145310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72300" y="4088500"/>
                  <a:ext cx="204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9B6D4E-B246-8649-89F2-133E570E721C}"/>
                    </a:ext>
                  </a:extLst>
                </p14:cNvPr>
                <p14:cNvContentPartPr/>
                <p14:nvPr/>
              </p14:nvContentPartPr>
              <p14:xfrm>
                <a:off x="6896500" y="4260580"/>
                <a:ext cx="18360" cy="12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9B6D4E-B246-8649-89F2-133E570E7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7500" y="4251940"/>
                  <a:ext cx="36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268140-4335-0C4C-9857-68A407775F73}"/>
                    </a:ext>
                  </a:extLst>
                </p14:cNvPr>
                <p14:cNvContentPartPr/>
                <p14:nvPr/>
              </p14:nvContentPartPr>
              <p14:xfrm>
                <a:off x="6960220" y="4282180"/>
                <a:ext cx="17280" cy="83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268140-4335-0C4C-9857-68A407775F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51220" y="4273180"/>
                  <a:ext cx="34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8F265C-DE8C-884E-BDD7-A8EBAB3AE49C}"/>
                    </a:ext>
                  </a:extLst>
                </p14:cNvPr>
                <p14:cNvContentPartPr/>
                <p14:nvPr/>
              </p14:nvContentPartPr>
              <p14:xfrm>
                <a:off x="6874900" y="4392340"/>
                <a:ext cx="153000" cy="11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8F265C-DE8C-884E-BDD7-A8EBAB3AE4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66260" y="4383700"/>
                  <a:ext cx="170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7F79C1-F0DE-324E-9A8E-C4098325C264}"/>
                    </a:ext>
                  </a:extLst>
                </p14:cNvPr>
                <p14:cNvContentPartPr/>
                <p14:nvPr/>
              </p14:nvContentPartPr>
              <p14:xfrm>
                <a:off x="6891100" y="4269220"/>
                <a:ext cx="161640" cy="1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7F79C1-F0DE-324E-9A8E-C4098325C2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82460" y="4260580"/>
                  <a:ext cx="17928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884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2.3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5591908" cy="6858000"/>
          </a:xfrm>
          <a:prstGeom prst="rect">
            <a:avLst/>
          </a:prstGeom>
        </p:spPr>
      </p:pic>
      <p:pic>
        <p:nvPicPr>
          <p:cNvPr id="3" name="Picture 2" descr="Screen Shot 2018-02-07 at 2.37.20 PM.png">
            <a:extLst>
              <a:ext uri="{FF2B5EF4-FFF2-40B4-BE49-F238E27FC236}">
                <a16:creationId xmlns:a16="http://schemas.microsoft.com/office/drawing/2014/main" id="{B6F489D6-DCFD-7449-A8AF-36C8D7CBC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1" y="304800"/>
            <a:ext cx="3392302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63359F-17B5-FA49-83C8-1443A7DA93CF}"/>
                  </a:ext>
                </a:extLst>
              </p14:cNvPr>
              <p14:cNvContentPartPr/>
              <p14:nvPr/>
            </p14:nvContentPartPr>
            <p14:xfrm>
              <a:off x="7480420" y="4320340"/>
              <a:ext cx="360" cy="8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63359F-17B5-FA49-83C8-1443A7DA9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1420" y="4311700"/>
                <a:ext cx="180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22C850-72F7-FA42-8612-15BE76A6BD29}"/>
                  </a:ext>
                </a:extLst>
              </p14:cNvPr>
              <p14:cNvContentPartPr/>
              <p14:nvPr/>
            </p14:nvContentPartPr>
            <p14:xfrm>
              <a:off x="7631620" y="4294060"/>
              <a:ext cx="20520" cy="87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22C850-72F7-FA42-8612-15BE76A6BD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2980" y="4285420"/>
                <a:ext cx="381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C77361-1A7F-E647-B7BE-50CF50E36E2D}"/>
                  </a:ext>
                </a:extLst>
              </p14:cNvPr>
              <p14:cNvContentPartPr/>
              <p14:nvPr/>
            </p14:nvContentPartPr>
            <p14:xfrm>
              <a:off x="7540900" y="4520140"/>
              <a:ext cx="117000" cy="95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C77361-1A7F-E647-B7BE-50CF50E36E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2260" y="4511500"/>
                <a:ext cx="13464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68CB8DB-8BF3-3E46-BE56-6994177F8922}"/>
              </a:ext>
            </a:extLst>
          </p:cNvPr>
          <p:cNvGrpSpPr/>
          <p:nvPr/>
        </p:nvGrpSpPr>
        <p:grpSpPr>
          <a:xfrm>
            <a:off x="7564300" y="4708420"/>
            <a:ext cx="158040" cy="106920"/>
            <a:chOff x="7564300" y="4708420"/>
            <a:chExt cx="15804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762145-85BB-D443-AD98-F8B9C09CAF56}"/>
                    </a:ext>
                  </a:extLst>
                </p14:cNvPr>
                <p14:cNvContentPartPr/>
                <p14:nvPr/>
              </p14:nvContentPartPr>
              <p14:xfrm>
                <a:off x="7572580" y="4711300"/>
                <a:ext cx="360" cy="10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762145-85BB-D443-AD98-F8B9C09CAF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63940" y="4702300"/>
                  <a:ext cx="1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CB9274-D742-9947-BDE1-065BC5F9FE5C}"/>
                    </a:ext>
                  </a:extLst>
                </p14:cNvPr>
                <p14:cNvContentPartPr/>
                <p14:nvPr/>
              </p14:nvContentPartPr>
              <p14:xfrm>
                <a:off x="7635940" y="4714180"/>
                <a:ext cx="4320" cy="69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CB9274-D742-9947-BDE1-065BC5F9FE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27300" y="4705540"/>
                  <a:ext cx="21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916CB3-F819-5342-B9AA-70AC69B5878A}"/>
                    </a:ext>
                  </a:extLst>
                </p14:cNvPr>
                <p14:cNvContentPartPr/>
                <p14:nvPr/>
              </p14:nvContentPartPr>
              <p14:xfrm>
                <a:off x="7695340" y="4715980"/>
                <a:ext cx="12600" cy="63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916CB3-F819-5342-B9AA-70AC69B5878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86700" y="4707340"/>
                  <a:ext cx="30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0E7660-2E31-924E-A2B4-164390223C9D}"/>
                    </a:ext>
                  </a:extLst>
                </p14:cNvPr>
                <p14:cNvContentPartPr/>
                <p14:nvPr/>
              </p14:nvContentPartPr>
              <p14:xfrm>
                <a:off x="7564300" y="4798060"/>
                <a:ext cx="158040" cy="17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0E7660-2E31-924E-A2B4-164390223C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55660" y="4789420"/>
                  <a:ext cx="175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6B22A4-C77B-5F47-9B95-BA1241F207EC}"/>
                    </a:ext>
                  </a:extLst>
                </p14:cNvPr>
                <p14:cNvContentPartPr/>
                <p14:nvPr/>
              </p14:nvContentPartPr>
              <p14:xfrm>
                <a:off x="7577620" y="4708420"/>
                <a:ext cx="12924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6B22A4-C77B-5F47-9B95-BA1241F207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68620" y="4699420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096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2.3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070021" cy="6858000"/>
          </a:xfrm>
          <a:prstGeom prst="rect">
            <a:avLst/>
          </a:prstGeom>
        </p:spPr>
      </p:pic>
      <p:pic>
        <p:nvPicPr>
          <p:cNvPr id="3" name="Picture 2" descr="Screen Shot 2018-02-07 at 2.37.20 PM.png">
            <a:extLst>
              <a:ext uri="{FF2B5EF4-FFF2-40B4-BE49-F238E27FC236}">
                <a16:creationId xmlns:a16="http://schemas.microsoft.com/office/drawing/2014/main" id="{B03602AE-0449-7043-B69A-56219F4B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1" y="304800"/>
            <a:ext cx="3392302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14D22B-72F1-B24C-AC45-1D3AF32F6D21}"/>
                  </a:ext>
                </a:extLst>
              </p14:cNvPr>
              <p14:cNvContentPartPr/>
              <p14:nvPr/>
            </p14:nvContentPartPr>
            <p14:xfrm>
              <a:off x="7965700" y="29105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14D22B-72F1-B24C-AC45-1D3AF32F6D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6700" y="29015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ED0EE7-340C-8547-9B58-1D215D4F4C7B}"/>
                  </a:ext>
                </a:extLst>
              </p14:cNvPr>
              <p14:cNvContentPartPr/>
              <p14:nvPr/>
            </p14:nvContentPartPr>
            <p14:xfrm>
              <a:off x="7956700" y="3445540"/>
              <a:ext cx="360" cy="4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ED0EE7-340C-8547-9B58-1D215D4F4C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8060" y="343690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5EC4FC-ED5B-8446-9BD9-8D2469073033}"/>
                  </a:ext>
                </a:extLst>
              </p14:cNvPr>
              <p14:cNvContentPartPr/>
              <p14:nvPr/>
            </p14:nvContentPartPr>
            <p14:xfrm>
              <a:off x="7912060" y="3691420"/>
              <a:ext cx="360" cy="4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5EC4FC-ED5B-8446-9BD9-8D24690730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3420" y="368242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A10F1E-5FDF-1642-8959-B92496CEB402}"/>
                  </a:ext>
                </a:extLst>
              </p14:cNvPr>
              <p14:cNvContentPartPr/>
              <p14:nvPr/>
            </p14:nvContentPartPr>
            <p14:xfrm>
              <a:off x="7987300" y="3898780"/>
              <a:ext cx="2520" cy="32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A10F1E-5FDF-1642-8959-B92496CEB4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78300" y="3890140"/>
                <a:ext cx="2016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E30D4-2098-804B-A863-4AF1C942CD6E}"/>
              </a:ext>
            </a:extLst>
          </p:cNvPr>
          <p:cNvGrpSpPr/>
          <p:nvPr/>
        </p:nvGrpSpPr>
        <p:grpSpPr>
          <a:xfrm>
            <a:off x="7475740" y="4282900"/>
            <a:ext cx="180720" cy="423720"/>
            <a:chOff x="7475740" y="4282900"/>
            <a:chExt cx="18072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E185EE-E1B1-394F-ACB4-EC5036C7751F}"/>
                    </a:ext>
                  </a:extLst>
                </p14:cNvPr>
                <p14:cNvContentPartPr/>
                <p14:nvPr/>
              </p14:nvContentPartPr>
              <p14:xfrm>
                <a:off x="7475740" y="4326100"/>
                <a:ext cx="360" cy="40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E185EE-E1B1-394F-ACB4-EC5036C775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67100" y="4317460"/>
                  <a:ext cx="18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613CA8-BBF4-6F41-9C99-411CCDEDD096}"/>
                    </a:ext>
                  </a:extLst>
                </p14:cNvPr>
                <p14:cNvContentPartPr/>
                <p14:nvPr/>
              </p14:nvContentPartPr>
              <p14:xfrm>
                <a:off x="7642060" y="4282900"/>
                <a:ext cx="14400" cy="79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613CA8-BBF4-6F41-9C99-411CCDEDD0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33420" y="4273900"/>
                  <a:ext cx="32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2612A7-5694-A141-AB20-8454CC10A545}"/>
                    </a:ext>
                  </a:extLst>
                </p14:cNvPr>
                <p14:cNvContentPartPr/>
                <p14:nvPr/>
              </p14:nvContentPartPr>
              <p14:xfrm>
                <a:off x="7503820" y="4333660"/>
                <a:ext cx="360" cy="20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2612A7-5694-A141-AB20-8454CC10A5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95180" y="4324660"/>
                  <a:ext cx="1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357024-FC42-D349-B429-F3F27AD4B581}"/>
                    </a:ext>
                  </a:extLst>
                </p14:cNvPr>
                <p14:cNvContentPartPr/>
                <p14:nvPr/>
              </p14:nvContentPartPr>
              <p14:xfrm>
                <a:off x="7503100" y="4302700"/>
                <a:ext cx="7200" cy="71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357024-FC42-D349-B429-F3F27AD4B5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4460" y="4293700"/>
                  <a:ext cx="24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11A2CF-3EA8-F940-BBCA-600C5C23201E}"/>
                    </a:ext>
                  </a:extLst>
                </p14:cNvPr>
                <p14:cNvContentPartPr/>
                <p14:nvPr/>
              </p14:nvContentPartPr>
              <p14:xfrm>
                <a:off x="7589140" y="4393060"/>
                <a:ext cx="29520" cy="313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11A2CF-3EA8-F940-BBCA-600C5C2320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80500" y="4384420"/>
                  <a:ext cx="471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EBAB12-098F-DE43-A7DA-074559EF04F1}"/>
                    </a:ext>
                  </a:extLst>
                </p14:cNvPr>
                <p14:cNvContentPartPr/>
                <p14:nvPr/>
              </p14:nvContentPartPr>
              <p14:xfrm>
                <a:off x="7527940" y="4406380"/>
                <a:ext cx="71280" cy="95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EBAB12-098F-DE43-A7DA-074559EF04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18940" y="4397740"/>
                  <a:ext cx="88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AA116A-E6BE-C54B-B6E5-B3792999CB7D}"/>
                    </a:ext>
                  </a:extLst>
                </p14:cNvPr>
                <p14:cNvContentPartPr/>
                <p14:nvPr/>
              </p14:nvContentPartPr>
              <p14:xfrm>
                <a:off x="7566820" y="4410340"/>
                <a:ext cx="65160" cy="30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AA116A-E6BE-C54B-B6E5-B3792999CB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58180" y="4401700"/>
                  <a:ext cx="82800" cy="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818832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2.3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6451600" cy="6096000"/>
          </a:xfrm>
          <a:prstGeom prst="rect">
            <a:avLst/>
          </a:prstGeom>
        </p:spPr>
      </p:pic>
      <p:pic>
        <p:nvPicPr>
          <p:cNvPr id="3" name="Picture 2" descr="Screen Shot 2018-02-07 at 2.37.20 PM.png">
            <a:extLst>
              <a:ext uri="{FF2B5EF4-FFF2-40B4-BE49-F238E27FC236}">
                <a16:creationId xmlns:a16="http://schemas.microsoft.com/office/drawing/2014/main" id="{FB14F8BC-B56B-EC45-94A4-FAE7A7E16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81" y="304800"/>
            <a:ext cx="3392302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5805D7-121F-EE48-8C72-152CDA48CC3F}"/>
                  </a:ext>
                </a:extLst>
              </p14:cNvPr>
              <p14:cNvContentPartPr/>
              <p14:nvPr/>
            </p14:nvContentPartPr>
            <p14:xfrm>
              <a:off x="7615420" y="3887620"/>
              <a:ext cx="10800" cy="69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5805D7-121F-EE48-8C72-152CDA48CC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6780" y="3878620"/>
                <a:ext cx="28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137810-66A8-5842-A3E3-BBC55DD93D28}"/>
                  </a:ext>
                </a:extLst>
              </p14:cNvPr>
              <p14:cNvContentPartPr/>
              <p14:nvPr/>
            </p14:nvContentPartPr>
            <p14:xfrm>
              <a:off x="7942660" y="2824540"/>
              <a:ext cx="4320" cy="1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137810-66A8-5842-A3E3-BBC55DD93D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33660" y="2815900"/>
                <a:ext cx="219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193833-EE2F-314A-9AA5-9655A5D3A8F1}"/>
                  </a:ext>
                </a:extLst>
              </p14:cNvPr>
              <p14:cNvContentPartPr/>
              <p14:nvPr/>
            </p14:nvContentPartPr>
            <p14:xfrm>
              <a:off x="7940500" y="293974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193833-EE2F-314A-9AA5-9655A5D3A8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1500" y="29311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3ECCFBD-B5DD-E040-8E86-DFF412626EB1}"/>
              </a:ext>
            </a:extLst>
          </p:cNvPr>
          <p:cNvGrpSpPr/>
          <p:nvPr/>
        </p:nvGrpSpPr>
        <p:grpSpPr>
          <a:xfrm>
            <a:off x="7952740" y="3887980"/>
            <a:ext cx="8640" cy="87120"/>
            <a:chOff x="7952740" y="3887980"/>
            <a:chExt cx="864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040AF0-D855-E94B-85B0-AAB9A036E5A3}"/>
                    </a:ext>
                  </a:extLst>
                </p14:cNvPr>
                <p14:cNvContentPartPr/>
                <p14:nvPr/>
              </p14:nvContentPartPr>
              <p14:xfrm>
                <a:off x="7952740" y="3890140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040AF0-D855-E94B-85B0-AAB9A036E5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3740" y="38811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708839-BB1F-BA4A-B95B-72A175B1E834}"/>
                    </a:ext>
                  </a:extLst>
                </p14:cNvPr>
                <p14:cNvContentPartPr/>
                <p14:nvPr/>
              </p14:nvContentPartPr>
              <p14:xfrm>
                <a:off x="7958860" y="3887980"/>
                <a:ext cx="2520" cy="87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708839-BB1F-BA4A-B95B-72A175B1E8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49860" y="3878980"/>
                  <a:ext cx="20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9905B-C51A-D543-936A-D6481C3E651E}"/>
              </a:ext>
            </a:extLst>
          </p:cNvPr>
          <p:cNvGrpSpPr/>
          <p:nvPr/>
        </p:nvGrpSpPr>
        <p:grpSpPr>
          <a:xfrm>
            <a:off x="7758340" y="4020820"/>
            <a:ext cx="97920" cy="78120"/>
            <a:chOff x="7758340" y="4020820"/>
            <a:chExt cx="97920" cy="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005297-F57B-7C49-B1D9-FDF9BA75DB8B}"/>
                    </a:ext>
                  </a:extLst>
                </p14:cNvPr>
                <p14:cNvContentPartPr/>
                <p14:nvPr/>
              </p14:nvContentPartPr>
              <p14:xfrm>
                <a:off x="7758340" y="4020820"/>
                <a:ext cx="360" cy="6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005297-F57B-7C49-B1D9-FDF9BA75DB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9700" y="4012180"/>
                  <a:ext cx="18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085C32-28D1-204F-A399-DA230D242EEE}"/>
                    </a:ext>
                  </a:extLst>
                </p14:cNvPr>
                <p14:cNvContentPartPr/>
                <p14:nvPr/>
              </p14:nvContentPartPr>
              <p14:xfrm>
                <a:off x="7779220" y="4023700"/>
                <a:ext cx="77040" cy="75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085C32-28D1-204F-A399-DA230D242E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70580" y="4014700"/>
                  <a:ext cx="946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18CD3A-0929-B243-BE7C-3BAB8ADD8FD0}"/>
              </a:ext>
            </a:extLst>
          </p:cNvPr>
          <p:cNvGrpSpPr/>
          <p:nvPr/>
        </p:nvGrpSpPr>
        <p:grpSpPr>
          <a:xfrm>
            <a:off x="7729540" y="4166980"/>
            <a:ext cx="207000" cy="97560"/>
            <a:chOff x="7729540" y="4166980"/>
            <a:chExt cx="20700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08C11C-E322-5743-8046-4E79CEC03D24}"/>
                    </a:ext>
                  </a:extLst>
                </p14:cNvPr>
                <p14:cNvContentPartPr/>
                <p14:nvPr/>
              </p14:nvContentPartPr>
              <p14:xfrm>
                <a:off x="7770580" y="4166980"/>
                <a:ext cx="4320" cy="63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08C11C-E322-5743-8046-4E79CEC03D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61940" y="4158340"/>
                  <a:ext cx="21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9F948C-4542-774A-9D33-569B8F444505}"/>
                    </a:ext>
                  </a:extLst>
                </p14:cNvPr>
                <p14:cNvContentPartPr/>
                <p14:nvPr/>
              </p14:nvContentPartPr>
              <p14:xfrm>
                <a:off x="7752220" y="4231780"/>
                <a:ext cx="63000" cy="2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9F948C-4542-774A-9D33-569B8F4445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3580" y="4222780"/>
                  <a:ext cx="80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410922-17AF-8A43-9EAC-2842BF967A70}"/>
                    </a:ext>
                  </a:extLst>
                </p14:cNvPr>
                <p14:cNvContentPartPr/>
                <p14:nvPr/>
              </p14:nvContentPartPr>
              <p14:xfrm>
                <a:off x="7729540" y="4169860"/>
                <a:ext cx="7128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410922-17AF-8A43-9EAC-2842BF967A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20900" y="4160860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FFA9FD-1BBF-3344-86C1-D7F3DE5DAC69}"/>
                    </a:ext>
                  </a:extLst>
                </p14:cNvPr>
                <p14:cNvContentPartPr/>
                <p14:nvPr/>
              </p14:nvContentPartPr>
              <p14:xfrm>
                <a:off x="7866700" y="4174900"/>
                <a:ext cx="69840" cy="89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FFA9FD-1BBF-3344-86C1-D7F3DE5DAC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58060" y="4166260"/>
                  <a:ext cx="8748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8F4FA6-5F33-AB40-A23D-6670F2F0F074}"/>
                  </a:ext>
                </a:extLst>
              </p14:cNvPr>
              <p14:cNvContentPartPr/>
              <p14:nvPr/>
            </p14:nvContentPartPr>
            <p14:xfrm>
              <a:off x="7986220" y="336958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8F4FA6-5F33-AB40-A23D-6670F2F0F0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77580" y="33609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EDDC598-5B96-124D-85C3-45F1420A21E5}"/>
                  </a:ext>
                </a:extLst>
              </p14:cNvPr>
              <p14:cNvContentPartPr/>
              <p14:nvPr/>
            </p14:nvContentPartPr>
            <p14:xfrm>
              <a:off x="7974340" y="3557500"/>
              <a:ext cx="360" cy="8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EDDC598-5B96-124D-85C3-45F1420A21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65340" y="3548860"/>
                <a:ext cx="180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5F76EBE-8EAC-A846-BF46-61BA31BA0104}"/>
                  </a:ext>
                </a:extLst>
              </p14:cNvPr>
              <p14:cNvContentPartPr/>
              <p14:nvPr/>
            </p14:nvContentPartPr>
            <p14:xfrm>
              <a:off x="7974340" y="3799780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F76EBE-8EAC-A846-BF46-61BA31BA01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65340" y="37907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88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7 at 2.3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5653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1"/>
            <a:ext cx="9067800" cy="1600200"/>
          </a:xfrm>
        </p:spPr>
        <p:txBody>
          <a:bodyPr/>
          <a:lstStyle/>
          <a:p>
            <a:r>
              <a:rPr lang="en-US" sz="2800" dirty="0"/>
              <a:t>M-</a:t>
            </a:r>
            <a:r>
              <a:rPr lang="en-US" sz="2400" dirty="0"/>
              <a:t>Type</a:t>
            </a:r>
            <a:r>
              <a:rPr lang="en-US" sz="2800" dirty="0"/>
              <a:t> Boost ZVS Topology</a:t>
            </a:r>
          </a:p>
        </p:txBody>
      </p:sp>
      <p:pic>
        <p:nvPicPr>
          <p:cNvPr id="7" name="Picture 6" descr="Screen Shot 2018-02-07 at 2.4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68" y="1600200"/>
            <a:ext cx="2277836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8481" y="4038600"/>
            <a:ext cx="5679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resonates with L to make the voltage across the main switch reach zero.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018B1A-4ABC-7947-840D-C3012AED76A2}"/>
                  </a:ext>
                </a:extLst>
              </p14:cNvPr>
              <p14:cNvContentPartPr/>
              <p14:nvPr/>
            </p14:nvContentPartPr>
            <p14:xfrm>
              <a:off x="3223975" y="2685778"/>
              <a:ext cx="130680" cy="288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018B1A-4ABC-7947-840D-C3012AED76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1335" y="2622778"/>
                <a:ext cx="2563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34F6EA-FF57-BF48-9B32-3F69BEFEED43}"/>
                  </a:ext>
                </a:extLst>
              </p14:cNvPr>
              <p14:cNvContentPartPr/>
              <p14:nvPr/>
            </p14:nvContentPartPr>
            <p14:xfrm>
              <a:off x="3248815" y="1907458"/>
              <a:ext cx="52560" cy="66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34F6EA-FF57-BF48-9B32-3F69BEFEED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0175" y="1898458"/>
                <a:ext cx="70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188617-F71A-8145-A163-6CD7DD389238}"/>
                  </a:ext>
                </a:extLst>
              </p14:cNvPr>
              <p14:cNvContentPartPr/>
              <p14:nvPr/>
            </p14:nvContentPartPr>
            <p14:xfrm>
              <a:off x="3293815" y="3064498"/>
              <a:ext cx="54360" cy="46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188617-F71A-8145-A163-6CD7DD3892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5175" y="3055498"/>
                <a:ext cx="72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ECA154-0BB1-B64F-8FC8-5091C2CF91FE}"/>
                  </a:ext>
                </a:extLst>
              </p14:cNvPr>
              <p14:cNvContentPartPr/>
              <p14:nvPr/>
            </p14:nvContentPartPr>
            <p14:xfrm>
              <a:off x="5075095" y="1822138"/>
              <a:ext cx="64440" cy="78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ECA154-0BB1-B64F-8FC8-5091C2CF91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6095" y="1813498"/>
                <a:ext cx="82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4550C7F-27EF-1E4B-802C-66533896D122}"/>
                  </a:ext>
                </a:extLst>
              </p14:cNvPr>
              <p14:cNvContentPartPr/>
              <p14:nvPr/>
            </p14:nvContentPartPr>
            <p14:xfrm>
              <a:off x="4984015" y="3076378"/>
              <a:ext cx="42840" cy="65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4550C7F-27EF-1E4B-802C-66533896D1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5375" y="3067738"/>
                <a:ext cx="6048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4946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07 at 2.4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0" y="862418"/>
            <a:ext cx="5791200" cy="527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Consider the following five different possible topologies. Identify which one is the </a:t>
            </a:r>
          </a:p>
          <a:p>
            <a:pPr algn="ctr"/>
            <a:r>
              <a:rPr lang="en-US" dirty="0"/>
              <a:t>valid L-Type ZVS Boost converter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AF7A1E-A1A3-B847-A5D3-5A634033A380}"/>
                  </a:ext>
                </a:extLst>
              </p14:cNvPr>
              <p14:cNvContentPartPr/>
              <p14:nvPr/>
            </p14:nvContentPartPr>
            <p14:xfrm>
              <a:off x="2143522" y="889658"/>
              <a:ext cx="529200" cy="299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AF7A1E-A1A3-B847-A5D3-5A634033A3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522" y="827018"/>
                <a:ext cx="6548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2B8171-3FAF-884E-8D7A-1E6BC1630ABD}"/>
                  </a:ext>
                </a:extLst>
              </p14:cNvPr>
              <p14:cNvContentPartPr/>
              <p14:nvPr/>
            </p14:nvContentPartPr>
            <p14:xfrm>
              <a:off x="1165762" y="876338"/>
              <a:ext cx="1082880" cy="448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2B8171-3FAF-884E-8D7A-1E6BC1630A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2762" y="813698"/>
                <a:ext cx="120852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04DEE7-83A9-A641-8A62-9AC3BF3859A7}"/>
                  </a:ext>
                </a:extLst>
              </p14:cNvPr>
              <p14:cNvContentPartPr/>
              <p14:nvPr/>
            </p14:nvContentPartPr>
            <p14:xfrm>
              <a:off x="2284282" y="2414618"/>
              <a:ext cx="157680" cy="2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04DEE7-83A9-A641-8A62-9AC3BF3859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1282" y="2351978"/>
                <a:ext cx="28332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C107B3B-7C36-7B45-B1AC-9F7D19B16024}"/>
              </a:ext>
            </a:extLst>
          </p:cNvPr>
          <p:cNvGrpSpPr/>
          <p:nvPr/>
        </p:nvGrpSpPr>
        <p:grpSpPr>
          <a:xfrm>
            <a:off x="6039442" y="571058"/>
            <a:ext cx="911160" cy="1792800"/>
            <a:chOff x="6039442" y="571058"/>
            <a:chExt cx="911160" cy="179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B256CDF-7998-C745-B5B7-DBA558867F9F}"/>
                    </a:ext>
                  </a:extLst>
                </p14:cNvPr>
                <p14:cNvContentPartPr/>
                <p14:nvPr/>
              </p14:nvContentPartPr>
              <p14:xfrm>
                <a:off x="6039442" y="1496258"/>
                <a:ext cx="911160" cy="860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B256CDF-7998-C745-B5B7-DBA558867F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76802" y="1433618"/>
                  <a:ext cx="103680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35742FA-AB3F-7D40-AC6C-1871ED794E85}"/>
                    </a:ext>
                  </a:extLst>
                </p14:cNvPr>
                <p14:cNvContentPartPr/>
                <p14:nvPr/>
              </p14:nvContentPartPr>
              <p14:xfrm>
                <a:off x="6142042" y="842138"/>
                <a:ext cx="556920" cy="1211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35742FA-AB3F-7D40-AC6C-1871ED794E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79042" y="779138"/>
                  <a:ext cx="682560" cy="13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1C94208-AB88-1840-A53F-9774AFC88A5A}"/>
                    </a:ext>
                  </a:extLst>
                </p14:cNvPr>
                <p14:cNvContentPartPr/>
                <p14:nvPr/>
              </p14:nvContentPartPr>
              <p14:xfrm>
                <a:off x="6403042" y="571058"/>
                <a:ext cx="85680" cy="1792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1C94208-AB88-1840-A53F-9774AFC88A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40402" y="508058"/>
                  <a:ext cx="211320" cy="191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1045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E0AE1E-1F9E-3A40-921C-0AEB22F74235}"/>
              </a:ext>
            </a:extLst>
          </p:cNvPr>
          <p:cNvGrpSpPr/>
          <p:nvPr/>
        </p:nvGrpSpPr>
        <p:grpSpPr>
          <a:xfrm>
            <a:off x="3476335" y="1066858"/>
            <a:ext cx="272160" cy="205920"/>
            <a:chOff x="3476335" y="1066858"/>
            <a:chExt cx="2721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631983-B3FE-B543-BC78-826F8A6BE707}"/>
                    </a:ext>
                  </a:extLst>
                </p14:cNvPr>
                <p14:cNvContentPartPr/>
                <p14:nvPr/>
              </p14:nvContentPartPr>
              <p14:xfrm>
                <a:off x="3476335" y="1066858"/>
                <a:ext cx="100800" cy="174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631983-B3FE-B543-BC78-826F8A6BE7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7695" y="1058218"/>
                  <a:ext cx="118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5C25E6-20BE-1440-A19D-5D2A1DAFBBC2}"/>
                    </a:ext>
                  </a:extLst>
                </p14:cNvPr>
                <p14:cNvContentPartPr/>
                <p14:nvPr/>
              </p14:nvContentPartPr>
              <p14:xfrm>
                <a:off x="3643015" y="1210858"/>
                <a:ext cx="14760" cy="61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5C25E6-20BE-1440-A19D-5D2A1DAFBB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34015" y="1201858"/>
                  <a:ext cx="32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4BA424-E8E3-9848-9C19-FFC242C5D6B8}"/>
                    </a:ext>
                  </a:extLst>
                </p14:cNvPr>
                <p14:cNvContentPartPr/>
                <p14:nvPr/>
              </p14:nvContentPartPr>
              <p14:xfrm>
                <a:off x="3681535" y="1217338"/>
                <a:ext cx="66960" cy="50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4BA424-E8E3-9848-9C19-FFC242C5D6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2535" y="1208698"/>
                  <a:ext cx="84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A075F2-D70F-F94C-B409-E895FC0A5393}"/>
                    </a:ext>
                  </a:extLst>
                </p14:cNvPr>
                <p14:cNvContentPartPr/>
                <p14:nvPr/>
              </p14:nvContentPartPr>
              <p14:xfrm>
                <a:off x="3623215" y="1124818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A075F2-D70F-F94C-B409-E895FC0A53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14215" y="111581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9DCBA-F28E-464E-87FD-E01C8728173A}"/>
              </a:ext>
            </a:extLst>
          </p:cNvPr>
          <p:cNvGrpSpPr/>
          <p:nvPr/>
        </p:nvGrpSpPr>
        <p:grpSpPr>
          <a:xfrm>
            <a:off x="3420175" y="3037858"/>
            <a:ext cx="259200" cy="142200"/>
            <a:chOff x="3420175" y="3037858"/>
            <a:chExt cx="25920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5BB933-C868-4247-A53D-69F446AB85C6}"/>
                    </a:ext>
                  </a:extLst>
                </p14:cNvPr>
                <p14:cNvContentPartPr/>
                <p14:nvPr/>
              </p14:nvContentPartPr>
              <p14:xfrm>
                <a:off x="3420175" y="3037858"/>
                <a:ext cx="92520" cy="112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5BB933-C868-4247-A53D-69F446AB85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1535" y="3028858"/>
                  <a:ext cx="110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316C05-BF0E-C94F-9C5E-D57E05FD45E1}"/>
                    </a:ext>
                  </a:extLst>
                </p14:cNvPr>
                <p14:cNvContentPartPr/>
                <p14:nvPr/>
              </p14:nvContentPartPr>
              <p14:xfrm>
                <a:off x="3565255" y="3113098"/>
                <a:ext cx="2520" cy="58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316C05-BF0E-C94F-9C5E-D57E05FD45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6255" y="3104458"/>
                  <a:ext cx="20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59452F-BDD1-8449-89F6-2279629C733F}"/>
                    </a:ext>
                  </a:extLst>
                </p14:cNvPr>
                <p14:cNvContentPartPr/>
                <p14:nvPr/>
              </p14:nvContentPartPr>
              <p14:xfrm>
                <a:off x="3576775" y="3062698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59452F-BDD1-8449-89F6-2279629C73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68135" y="30536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9551CB-EC1F-B541-93B3-AED38EF3DD0E}"/>
                    </a:ext>
                  </a:extLst>
                </p14:cNvPr>
                <p14:cNvContentPartPr/>
                <p14:nvPr/>
              </p14:nvContentPartPr>
              <p14:xfrm>
                <a:off x="3626815" y="3116698"/>
                <a:ext cx="52560" cy="6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9551CB-EC1F-B541-93B3-AED38EF3DD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18175" y="3107698"/>
                  <a:ext cx="7020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CBEA084-51D0-E848-9102-3366EB14446A}"/>
                  </a:ext>
                </a:extLst>
              </p14:cNvPr>
              <p14:cNvContentPartPr/>
              <p14:nvPr/>
            </p14:nvContentPartPr>
            <p14:xfrm>
              <a:off x="4479295" y="1179898"/>
              <a:ext cx="57240" cy="122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CBEA084-51D0-E848-9102-3366EB1444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0295" y="1171258"/>
                <a:ext cx="74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992F23-3362-AA4F-BE3B-081766EAA1A6}"/>
                  </a:ext>
                </a:extLst>
              </p14:cNvPr>
              <p14:cNvContentPartPr/>
              <p14:nvPr/>
            </p14:nvContentPartPr>
            <p14:xfrm>
              <a:off x="4495495" y="2289058"/>
              <a:ext cx="119160" cy="95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992F23-3362-AA4F-BE3B-081766EAA1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86855" y="2280418"/>
                <a:ext cx="1368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C2CAB5-286C-1A47-B062-2F4B99C32232}"/>
                  </a:ext>
                </a:extLst>
              </p14:cNvPr>
              <p14:cNvContentPartPr/>
              <p14:nvPr/>
            </p14:nvContentPartPr>
            <p14:xfrm>
              <a:off x="4604935" y="2926618"/>
              <a:ext cx="88560" cy="104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C2CAB5-286C-1A47-B062-2F4B99C322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96295" y="2917618"/>
                <a:ext cx="1062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29E099D-AC4B-8D40-B32B-F58B70F3CD05}"/>
              </a:ext>
            </a:extLst>
          </p:cNvPr>
          <p:cNvGrpSpPr/>
          <p:nvPr/>
        </p:nvGrpSpPr>
        <p:grpSpPr>
          <a:xfrm>
            <a:off x="3914455" y="1675978"/>
            <a:ext cx="70560" cy="80640"/>
            <a:chOff x="3914455" y="1675978"/>
            <a:chExt cx="7056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2FBEB6-636A-7A43-AC4E-E3E56B72E819}"/>
                    </a:ext>
                  </a:extLst>
                </p14:cNvPr>
                <p14:cNvContentPartPr/>
                <p14:nvPr/>
              </p14:nvContentPartPr>
              <p14:xfrm>
                <a:off x="3914455" y="1732858"/>
                <a:ext cx="70560" cy="7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2FBEB6-636A-7A43-AC4E-E3E56B72E8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05815" y="1723858"/>
                  <a:ext cx="88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F63D3F-C42B-8046-8128-B3602DF0CC01}"/>
                    </a:ext>
                  </a:extLst>
                </p14:cNvPr>
                <p14:cNvContentPartPr/>
                <p14:nvPr/>
              </p14:nvContentPartPr>
              <p14:xfrm>
                <a:off x="3952255" y="1675978"/>
                <a:ext cx="4320" cy="80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F63D3F-C42B-8046-8128-B3602DF0CC0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43255" y="1666978"/>
                  <a:ext cx="219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964CF0-343B-5648-9305-D6A8B97C5B44}"/>
                  </a:ext>
                </a:extLst>
              </p14:cNvPr>
              <p14:cNvContentPartPr/>
              <p14:nvPr/>
            </p14:nvContentPartPr>
            <p14:xfrm>
              <a:off x="3864775" y="2440258"/>
              <a:ext cx="72360" cy="2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964CF0-343B-5648-9305-D6A8B97C5B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5775" y="2431618"/>
                <a:ext cx="900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AC9944A-904E-C941-9CC0-74BB9436A4C3}"/>
              </a:ext>
            </a:extLst>
          </p:cNvPr>
          <p:cNvGrpSpPr/>
          <p:nvPr/>
        </p:nvGrpSpPr>
        <p:grpSpPr>
          <a:xfrm>
            <a:off x="3628975" y="2059378"/>
            <a:ext cx="281880" cy="170280"/>
            <a:chOff x="3628975" y="2059378"/>
            <a:chExt cx="28188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4BA53F-A10A-3C4D-B7E7-62A59645BA4A}"/>
                    </a:ext>
                  </a:extLst>
                </p14:cNvPr>
                <p14:cNvContentPartPr/>
                <p14:nvPr/>
              </p14:nvContentPartPr>
              <p14:xfrm>
                <a:off x="3628975" y="2059378"/>
                <a:ext cx="71280" cy="95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4BA53F-A10A-3C4D-B7E7-62A59645BA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9975" y="2050378"/>
                  <a:ext cx="88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D1330F1-16EB-674E-B21D-CD487E698137}"/>
                    </a:ext>
                  </a:extLst>
                </p14:cNvPr>
                <p14:cNvContentPartPr/>
                <p14:nvPr/>
              </p14:nvContentPartPr>
              <p14:xfrm>
                <a:off x="3712855" y="2162338"/>
                <a:ext cx="43200" cy="59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D1330F1-16EB-674E-B21D-CD487E6981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03855" y="2153338"/>
                  <a:ext cx="60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D626EE-CA74-F542-B418-2AE5CB9093B9}"/>
                    </a:ext>
                  </a:extLst>
                </p14:cNvPr>
                <p14:cNvContentPartPr/>
                <p14:nvPr/>
              </p14:nvContentPartPr>
              <p14:xfrm>
                <a:off x="3810415" y="2180698"/>
                <a:ext cx="100440" cy="48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D626EE-CA74-F542-B418-2AE5CB9093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01775" y="2172058"/>
                  <a:ext cx="118080" cy="66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BBDCCD50-CD5A-2541-A635-43028BC899F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7100"/>
            <a:ext cx="4153735" cy="30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02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9819B6-E909-9C4B-A5A6-9BFDF6F0F83C}"/>
              </a:ext>
            </a:extLst>
          </p:cNvPr>
          <p:cNvSpPr/>
          <p:nvPr/>
        </p:nvSpPr>
        <p:spPr>
          <a:xfrm>
            <a:off x="5348554" y="2027448"/>
            <a:ext cx="4017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Achieving ZVS is not possible across the main switch given LC tank dynamic behavior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E0AE1E-1F9E-3A40-921C-0AEB22F74235}"/>
              </a:ext>
            </a:extLst>
          </p:cNvPr>
          <p:cNvGrpSpPr/>
          <p:nvPr/>
        </p:nvGrpSpPr>
        <p:grpSpPr>
          <a:xfrm>
            <a:off x="3476335" y="1066858"/>
            <a:ext cx="272160" cy="205920"/>
            <a:chOff x="3476335" y="1066858"/>
            <a:chExt cx="2721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631983-B3FE-B543-BC78-826F8A6BE707}"/>
                    </a:ext>
                  </a:extLst>
                </p14:cNvPr>
                <p14:cNvContentPartPr/>
                <p14:nvPr/>
              </p14:nvContentPartPr>
              <p14:xfrm>
                <a:off x="3476335" y="1066858"/>
                <a:ext cx="100800" cy="174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631983-B3FE-B543-BC78-826F8A6BE7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67303" y="1057858"/>
                  <a:ext cx="118503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5C25E6-20BE-1440-A19D-5D2A1DAFBBC2}"/>
                    </a:ext>
                  </a:extLst>
                </p14:cNvPr>
                <p14:cNvContentPartPr/>
                <p14:nvPr/>
              </p14:nvContentPartPr>
              <p14:xfrm>
                <a:off x="3643015" y="1210858"/>
                <a:ext cx="14760" cy="61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5C25E6-20BE-1440-A19D-5D2A1DAFBB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34229" y="1201910"/>
                  <a:ext cx="31980" cy="79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4BA424-E8E3-9848-9C19-FFC242C5D6B8}"/>
                    </a:ext>
                  </a:extLst>
                </p14:cNvPr>
                <p14:cNvContentPartPr/>
                <p14:nvPr/>
              </p14:nvContentPartPr>
              <p14:xfrm>
                <a:off x="3681535" y="1217338"/>
                <a:ext cx="66960" cy="50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4BA424-E8E3-9848-9C19-FFC242C5D6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72583" y="1208338"/>
                  <a:ext cx="84506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A075F2-D70F-F94C-B409-E895FC0A5393}"/>
                    </a:ext>
                  </a:extLst>
                </p14:cNvPr>
                <p14:cNvContentPartPr/>
                <p14:nvPr/>
              </p14:nvContentPartPr>
              <p14:xfrm>
                <a:off x="3623215" y="1124818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A075F2-D70F-F94C-B409-E895FC0A53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14215" y="111581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9DCBA-F28E-464E-87FD-E01C8728173A}"/>
              </a:ext>
            </a:extLst>
          </p:cNvPr>
          <p:cNvGrpSpPr/>
          <p:nvPr/>
        </p:nvGrpSpPr>
        <p:grpSpPr>
          <a:xfrm>
            <a:off x="3420175" y="3037858"/>
            <a:ext cx="259200" cy="142200"/>
            <a:chOff x="3420175" y="3037858"/>
            <a:chExt cx="25920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5BB933-C868-4247-A53D-69F446AB85C6}"/>
                    </a:ext>
                  </a:extLst>
                </p14:cNvPr>
                <p14:cNvContentPartPr/>
                <p14:nvPr/>
              </p14:nvContentPartPr>
              <p14:xfrm>
                <a:off x="3420175" y="3037858"/>
                <a:ext cx="92520" cy="112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5BB933-C868-4247-A53D-69F446AB85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11175" y="3028858"/>
                  <a:ext cx="110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316C05-BF0E-C94F-9C5E-D57E05FD45E1}"/>
                    </a:ext>
                  </a:extLst>
                </p14:cNvPr>
                <p14:cNvContentPartPr/>
                <p14:nvPr/>
              </p14:nvContentPartPr>
              <p14:xfrm>
                <a:off x="3565255" y="3113098"/>
                <a:ext cx="2520" cy="58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316C05-BF0E-C94F-9C5E-D57E05FD45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6255" y="3104098"/>
                  <a:ext cx="20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59452F-BDD1-8449-89F6-2279629C733F}"/>
                    </a:ext>
                  </a:extLst>
                </p14:cNvPr>
                <p14:cNvContentPartPr/>
                <p14:nvPr/>
              </p14:nvContentPartPr>
              <p14:xfrm>
                <a:off x="3576775" y="3062698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59452F-BDD1-8449-89F6-2279629C73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67775" y="30536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9551CB-EC1F-B541-93B3-AED38EF3DD0E}"/>
                    </a:ext>
                  </a:extLst>
                </p14:cNvPr>
                <p14:cNvContentPartPr/>
                <p14:nvPr/>
              </p14:nvContentPartPr>
              <p14:xfrm>
                <a:off x="3626815" y="3116698"/>
                <a:ext cx="52560" cy="6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9551CB-EC1F-B541-93B3-AED38EF3DD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17815" y="3107749"/>
                  <a:ext cx="70200" cy="809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CBEA084-51D0-E848-9102-3366EB14446A}"/>
                  </a:ext>
                </a:extLst>
              </p14:cNvPr>
              <p14:cNvContentPartPr/>
              <p14:nvPr/>
            </p14:nvContentPartPr>
            <p14:xfrm>
              <a:off x="4479295" y="1179898"/>
              <a:ext cx="57240" cy="122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CBEA084-51D0-E848-9102-3366EB1444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0295" y="1170898"/>
                <a:ext cx="74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2992F23-3362-AA4F-BE3B-081766EAA1A6}"/>
                  </a:ext>
                </a:extLst>
              </p14:cNvPr>
              <p14:cNvContentPartPr/>
              <p14:nvPr/>
            </p14:nvContentPartPr>
            <p14:xfrm>
              <a:off x="4495495" y="2289058"/>
              <a:ext cx="119160" cy="95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2992F23-3362-AA4F-BE3B-081766EAA1A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86495" y="2280058"/>
                <a:ext cx="1368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C2CAB5-286C-1A47-B062-2F4B99C32232}"/>
                  </a:ext>
                </a:extLst>
              </p14:cNvPr>
              <p14:cNvContentPartPr/>
              <p14:nvPr/>
            </p14:nvContentPartPr>
            <p14:xfrm>
              <a:off x="4604935" y="2926618"/>
              <a:ext cx="88560" cy="104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C2CAB5-286C-1A47-B062-2F4B99C322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95898" y="2917649"/>
                <a:ext cx="106272" cy="121979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29E099D-AC4B-8D40-B32B-F58B70F3CD05}"/>
              </a:ext>
            </a:extLst>
          </p:cNvPr>
          <p:cNvGrpSpPr/>
          <p:nvPr/>
        </p:nvGrpSpPr>
        <p:grpSpPr>
          <a:xfrm>
            <a:off x="3914455" y="1675978"/>
            <a:ext cx="70560" cy="80640"/>
            <a:chOff x="3914455" y="1675978"/>
            <a:chExt cx="7056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2FBEB6-636A-7A43-AC4E-E3E56B72E819}"/>
                    </a:ext>
                  </a:extLst>
                </p14:cNvPr>
                <p14:cNvContentPartPr/>
                <p14:nvPr/>
              </p14:nvContentPartPr>
              <p14:xfrm>
                <a:off x="3914455" y="1732858"/>
                <a:ext cx="70560" cy="7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2FBEB6-636A-7A43-AC4E-E3E56B72E8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05455" y="1723858"/>
                  <a:ext cx="88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F63D3F-C42B-8046-8128-B3602DF0CC01}"/>
                    </a:ext>
                  </a:extLst>
                </p14:cNvPr>
                <p14:cNvContentPartPr/>
                <p14:nvPr/>
              </p14:nvContentPartPr>
              <p14:xfrm>
                <a:off x="3952255" y="1675978"/>
                <a:ext cx="4320" cy="80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F63D3F-C42B-8046-8128-B3602DF0CC0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43255" y="1666978"/>
                  <a:ext cx="219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3964CF0-343B-5648-9305-D6A8B97C5B44}"/>
                  </a:ext>
                </a:extLst>
              </p14:cNvPr>
              <p14:cNvContentPartPr/>
              <p14:nvPr/>
            </p14:nvContentPartPr>
            <p14:xfrm>
              <a:off x="3864775" y="2440258"/>
              <a:ext cx="72360" cy="2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3964CF0-343B-5648-9305-D6A8B97C5B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5820" y="2431258"/>
                <a:ext cx="89913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AC9944A-904E-C941-9CC0-74BB9436A4C3}"/>
              </a:ext>
            </a:extLst>
          </p:cNvPr>
          <p:cNvGrpSpPr/>
          <p:nvPr/>
        </p:nvGrpSpPr>
        <p:grpSpPr>
          <a:xfrm>
            <a:off x="3628975" y="2059378"/>
            <a:ext cx="281880" cy="170280"/>
            <a:chOff x="3628975" y="2059378"/>
            <a:chExt cx="28188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B4BA53F-A10A-3C4D-B7E7-62A59645BA4A}"/>
                    </a:ext>
                  </a:extLst>
                </p14:cNvPr>
                <p14:cNvContentPartPr/>
                <p14:nvPr/>
              </p14:nvContentPartPr>
              <p14:xfrm>
                <a:off x="3628975" y="2059378"/>
                <a:ext cx="71280" cy="95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B4BA53F-A10A-3C4D-B7E7-62A59645BA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9975" y="2050412"/>
                  <a:ext cx="88920" cy="112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D1330F1-16EB-674E-B21D-CD487E698137}"/>
                    </a:ext>
                  </a:extLst>
                </p14:cNvPr>
                <p14:cNvContentPartPr/>
                <p14:nvPr/>
              </p14:nvContentPartPr>
              <p14:xfrm>
                <a:off x="3712855" y="2162338"/>
                <a:ext cx="43200" cy="59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D1330F1-16EB-674E-B21D-CD487E69813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03855" y="2153338"/>
                  <a:ext cx="60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D626EE-CA74-F542-B418-2AE5CB9093B9}"/>
                    </a:ext>
                  </a:extLst>
                </p14:cNvPr>
                <p14:cNvContentPartPr/>
                <p14:nvPr/>
              </p14:nvContentPartPr>
              <p14:xfrm>
                <a:off x="3810415" y="2180698"/>
                <a:ext cx="100440" cy="48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D626EE-CA74-F542-B418-2AE5CB9093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01415" y="2171698"/>
                  <a:ext cx="118080" cy="66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BBDCCD50-CD5A-2541-A635-43028BC899F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7100"/>
            <a:ext cx="4153735" cy="307543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B1E5600-A041-F04D-BD3D-5F7B841B66D4}"/>
              </a:ext>
            </a:extLst>
          </p:cNvPr>
          <p:cNvGrpSpPr/>
          <p:nvPr/>
        </p:nvGrpSpPr>
        <p:grpSpPr>
          <a:xfrm>
            <a:off x="5005975" y="1569418"/>
            <a:ext cx="126000" cy="193320"/>
            <a:chOff x="5005975" y="1569418"/>
            <a:chExt cx="12600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B95015-680E-F24E-9DC9-9A1DF27D7B01}"/>
                    </a:ext>
                  </a:extLst>
                </p14:cNvPr>
                <p14:cNvContentPartPr/>
                <p14:nvPr/>
              </p14:nvContentPartPr>
              <p14:xfrm>
                <a:off x="5005975" y="1569418"/>
                <a:ext cx="126000" cy="193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B95015-680E-F24E-9DC9-9A1DF27D7B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87975" y="1551384"/>
                  <a:ext cx="161640" cy="229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EA66A8-F992-1C40-B496-EC30A5C8F486}"/>
                    </a:ext>
                  </a:extLst>
                </p14:cNvPr>
                <p14:cNvContentPartPr/>
                <p14:nvPr/>
              </p14:nvContentPartPr>
              <p14:xfrm>
                <a:off x="5027575" y="1572298"/>
                <a:ext cx="94320" cy="140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EA66A8-F992-1C40-B496-EC30A5C8F4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09643" y="1554298"/>
                  <a:ext cx="129824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1F8670-E425-0B49-976D-C3FBA0838DA0}"/>
              </a:ext>
            </a:extLst>
          </p:cNvPr>
          <p:cNvGrpSpPr/>
          <p:nvPr/>
        </p:nvGrpSpPr>
        <p:grpSpPr>
          <a:xfrm>
            <a:off x="5123695" y="3212818"/>
            <a:ext cx="160200" cy="148680"/>
            <a:chOff x="5123695" y="3212818"/>
            <a:chExt cx="16020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F7DB90-BED0-E149-9C15-53CDCC1E900B}"/>
                    </a:ext>
                  </a:extLst>
                </p14:cNvPr>
                <p14:cNvContentPartPr/>
                <p14:nvPr/>
              </p14:nvContentPartPr>
              <p14:xfrm>
                <a:off x="5123695" y="3212818"/>
                <a:ext cx="133920" cy="140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F7DB90-BED0-E149-9C15-53CDCC1E90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05646" y="3194818"/>
                  <a:ext cx="169656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4FA119-4A83-224C-A000-84A1C4E8CAE4}"/>
                    </a:ext>
                  </a:extLst>
                </p14:cNvPr>
                <p14:cNvContentPartPr/>
                <p14:nvPr/>
              </p14:nvContentPartPr>
              <p14:xfrm>
                <a:off x="5158975" y="3213898"/>
                <a:ext cx="124920" cy="147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4FA119-4A83-224C-A000-84A1C4E8CA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40975" y="3195898"/>
                  <a:ext cx="160560" cy="18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44560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C63974-0DFC-684C-AA9D-BFE23580F140}"/>
              </a:ext>
            </a:extLst>
          </p:cNvPr>
          <p:cNvSpPr/>
          <p:nvPr/>
        </p:nvSpPr>
        <p:spPr>
          <a:xfrm>
            <a:off x="381000" y="312751"/>
            <a:ext cx="401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Topology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80E160-4A2D-C446-889D-BFA41FD0FD46}"/>
                  </a:ext>
                </a:extLst>
              </p14:cNvPr>
              <p14:cNvContentPartPr/>
              <p14:nvPr/>
            </p14:nvContentPartPr>
            <p14:xfrm>
              <a:off x="937780" y="1207420"/>
              <a:ext cx="1837080" cy="385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80E160-4A2D-C446-889D-BFA41FD0FD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140" y="1144420"/>
                <a:ext cx="1962720" cy="51156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0D1B41B0-5414-0644-8CC2-7C2BDAA61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" y="1166129"/>
            <a:ext cx="2442494" cy="15392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20193BD-D3E7-0747-A7D2-BECC129AF3A0}"/>
              </a:ext>
            </a:extLst>
          </p:cNvPr>
          <p:cNvSpPr/>
          <p:nvPr/>
        </p:nvSpPr>
        <p:spPr>
          <a:xfrm>
            <a:off x="4191000" y="148663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Assume S is closes, then D is either on or off. By inspection, D is open since 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= -V</a:t>
            </a:r>
            <a:r>
              <a:rPr lang="en-US" baseline="-25000" dirty="0"/>
              <a:t>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current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 will keep decreasing since </a:t>
            </a:r>
            <a:r>
              <a:rPr lang="en-US" dirty="0" err="1"/>
              <a:t>v</a:t>
            </a:r>
            <a:r>
              <a:rPr lang="en-US" baseline="-25000" dirty="0" err="1"/>
              <a:t>L</a:t>
            </a:r>
            <a:r>
              <a:rPr lang="en-US" dirty="0"/>
              <a:t>= -V</a:t>
            </a:r>
            <a:r>
              <a:rPr lang="en-US" baseline="-25000" dirty="0"/>
              <a:t>o. </a:t>
            </a:r>
            <a:r>
              <a:rPr lang="en-US" dirty="0"/>
              <a:t>The switch current equals </a:t>
            </a:r>
            <a:r>
              <a:rPr lang="en-US" dirty="0" err="1"/>
              <a:t>I</a:t>
            </a:r>
            <a:r>
              <a:rPr lang="en-US" baseline="-25000" dirty="0" err="1"/>
              <a:t>in</a:t>
            </a:r>
            <a:r>
              <a:rPr lang="en-US" dirty="0"/>
              <a:t>. And </a:t>
            </a:r>
            <a:r>
              <a:rPr lang="en-US" dirty="0">
                <a:solidFill>
                  <a:srgbClr val="FF0000"/>
                </a:solidFill>
              </a:rPr>
              <a:t>the circuit will not be stable</a:t>
            </a:r>
          </a:p>
        </p:txBody>
      </p:sp>
      <p:pic>
        <p:nvPicPr>
          <p:cNvPr id="38" name="Picture 37" descr="Screen Shot 2018-02-07 at 2.36.02 PM.png">
            <a:extLst>
              <a:ext uri="{FF2B5EF4-FFF2-40B4-BE49-F238E27FC236}">
                <a16:creationId xmlns:a16="http://schemas.microsoft.com/office/drawing/2014/main" id="{547DD21F-7823-1A40-99E3-3069CBB48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97" y="2971800"/>
            <a:ext cx="3822806" cy="3670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90E74C-3AA7-764F-ACF5-3316B62F6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0" y="103452"/>
            <a:ext cx="2137142" cy="10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C63974-0DFC-684C-AA9D-BFE23580F140}"/>
              </a:ext>
            </a:extLst>
          </p:cNvPr>
          <p:cNvSpPr/>
          <p:nvPr/>
        </p:nvSpPr>
        <p:spPr>
          <a:xfrm>
            <a:off x="381000" y="312751"/>
            <a:ext cx="401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Topology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80E160-4A2D-C446-889D-BFA41FD0FD46}"/>
                  </a:ext>
                </a:extLst>
              </p14:cNvPr>
              <p14:cNvContentPartPr/>
              <p14:nvPr/>
            </p14:nvContentPartPr>
            <p14:xfrm>
              <a:off x="937780" y="1207420"/>
              <a:ext cx="1837080" cy="385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80E160-4A2D-C446-889D-BFA41FD0FD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768" y="1144420"/>
                <a:ext cx="1962745" cy="51156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62D0F4FA-A2D0-2B43-9BB3-8488A3068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66" y="3733800"/>
            <a:ext cx="3746500" cy="22790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B5FDD9F-9BDD-C944-B9A8-208DC716002A}"/>
              </a:ext>
            </a:extLst>
          </p:cNvPr>
          <p:cNvSpPr/>
          <p:nvPr/>
        </p:nvSpPr>
        <p:spPr>
          <a:xfrm>
            <a:off x="3662743" y="1354684"/>
            <a:ext cx="5122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r>
              <a:rPr lang="en-US" dirty="0"/>
              <a:t>Depending on the value of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, </a:t>
            </a:r>
            <a:r>
              <a:rPr lang="en-US" dirty="0"/>
              <a:t>the diode can be on or off.  </a:t>
            </a:r>
          </a:p>
          <a:p>
            <a:r>
              <a:rPr lang="en-US" dirty="0"/>
              <a:t>If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&gt; V</a:t>
            </a:r>
            <a:r>
              <a:rPr lang="en-US" baseline="-25000" dirty="0"/>
              <a:t>o</a:t>
            </a:r>
            <a:r>
              <a:rPr lang="en-US" dirty="0"/>
              <a:t> , D is on, then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= V</a:t>
            </a:r>
            <a:r>
              <a:rPr lang="en-US" baseline="-25000" dirty="0"/>
              <a:t>o </a:t>
            </a:r>
            <a:r>
              <a:rPr lang="en-US" dirty="0"/>
              <a:t>and </a:t>
            </a:r>
            <a:r>
              <a:rPr lang="en-US" dirty="0" err="1"/>
              <a:t>v</a:t>
            </a:r>
            <a:r>
              <a:rPr lang="en-US" baseline="-25000" dirty="0" err="1"/>
              <a:t>L</a:t>
            </a:r>
            <a:r>
              <a:rPr lang="en-US" dirty="0"/>
              <a:t>=0. </a:t>
            </a:r>
            <a:r>
              <a:rPr lang="en-US" dirty="0">
                <a:solidFill>
                  <a:srgbClr val="FF0000"/>
                </a:solidFill>
              </a:rPr>
              <a:t>The switch will never close at ZV.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4791E-5384-9447-A962-A36720965669}"/>
              </a:ext>
            </a:extLst>
          </p:cNvPr>
          <p:cNvSpPr/>
          <p:nvPr/>
        </p:nvSpPr>
        <p:spPr>
          <a:xfrm>
            <a:off x="4191000" y="4419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&lt; V</a:t>
            </a:r>
            <a:r>
              <a:rPr lang="en-US" baseline="-25000" dirty="0"/>
              <a:t>o</a:t>
            </a:r>
            <a:r>
              <a:rPr lang="en-US" dirty="0"/>
              <a:t> , D is off, then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and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baseline="-25000" dirty="0"/>
              <a:t> </a:t>
            </a:r>
            <a:r>
              <a:rPr lang="en-US" dirty="0"/>
              <a:t> will resonate </a:t>
            </a:r>
            <a:r>
              <a:rPr lang="en-US" dirty="0">
                <a:solidFill>
                  <a:srgbClr val="FF0000"/>
                </a:solidFill>
              </a:rPr>
              <a:t>not possible to achieve ZVS before turning the main switch on</a:t>
            </a:r>
            <a:r>
              <a:rPr lang="en-US" dirty="0"/>
              <a:t>.</a:t>
            </a:r>
          </a:p>
        </p:txBody>
      </p: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098A7D2-BF77-1740-A55F-6B168BE7C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" y="1066800"/>
            <a:ext cx="2825750" cy="1695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7B382A-B309-E94F-A01F-33F12A923761}"/>
                  </a:ext>
                </a:extLst>
              </p14:cNvPr>
              <p14:cNvContentPartPr/>
              <p14:nvPr/>
            </p14:nvContentPartPr>
            <p14:xfrm>
              <a:off x="3294535" y="91618"/>
              <a:ext cx="1440360" cy="6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7B382A-B309-E94F-A01F-33F12A9237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1535" y="28978"/>
                <a:ext cx="1566000" cy="18936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D8843E31-C5FE-DF43-8EEA-322A31D6D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2855698" cy="115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BD0CC4-4590-F94D-9ECB-83174BB69E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6" y="195549"/>
            <a:ext cx="2137142" cy="10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6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13CF3A3-7F19-3C41-BC7E-CC1423151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000852" cy="502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A33993-4AF9-C248-8CE1-65C5E1938C7C}"/>
              </a:ext>
            </a:extLst>
          </p:cNvPr>
          <p:cNvSpPr/>
          <p:nvPr/>
        </p:nvSpPr>
        <p:spPr>
          <a:xfrm>
            <a:off x="381000" y="312751"/>
            <a:ext cx="401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Topology 3</a:t>
            </a:r>
          </a:p>
        </p:txBody>
      </p:sp>
    </p:spTree>
    <p:extLst>
      <p:ext uri="{BB962C8B-B14F-4D97-AF65-F5344CB8AC3E}">
        <p14:creationId xmlns:p14="http://schemas.microsoft.com/office/powerpoint/2010/main" val="31267838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07 at 2.36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74" y="714149"/>
            <a:ext cx="5778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23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19188</TotalTime>
  <Words>204</Words>
  <Application>Microsoft Macintosh PowerPoint</Application>
  <PresentationFormat>On-screen Show (4:3)</PresentationFormat>
  <Paragraphs>28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Times New Roman</vt:lpstr>
      <vt:lpstr>Times New Roman Bold</vt:lpstr>
      <vt:lpstr>Default Design</vt:lpstr>
      <vt:lpstr>EEL 646 POWER ELECTRONICS II   Exploring Boost ZVS Topologies</vt:lpstr>
      <vt:lpstr>M-Type Boost ZVS Topology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s107</dc:creator>
  <cp:lastModifiedBy>Issa Batarseh</cp:lastModifiedBy>
  <cp:revision>245</cp:revision>
  <dcterms:created xsi:type="dcterms:W3CDTF">2003-04-07T19:14:00Z</dcterms:created>
  <dcterms:modified xsi:type="dcterms:W3CDTF">2021-02-10T21:14:04Z</dcterms:modified>
</cp:coreProperties>
</file>